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54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5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53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5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54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53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55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2" r:id="rId4"/>
    <p:sldMasterId id="214748368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  <p:sldId id="308" r:id="rId59"/>
    <p:sldId id="309" r:id="rId60"/>
    <p:sldId id="310" r:id="rId61"/>
  </p:sldIdLst>
  <p:sldSz cy="5143500" cx="9144000"/>
  <p:notesSz cx="6858000" cy="9144000"/>
  <p:embeddedFontLst>
    <p:embeddedFont>
      <p:font typeface="Proxima Nova"/>
      <p:regular r:id="rId62"/>
      <p:bold r:id="rId63"/>
      <p:italic r:id="rId64"/>
      <p:boldItalic r:id="rId65"/>
    </p:embeddedFont>
    <p:embeddedFont>
      <p:font typeface="Roboto Medium"/>
      <p:regular r:id="rId66"/>
      <p:bold r:id="rId67"/>
      <p:italic r:id="rId68"/>
      <p:boldItalic r:id="rId69"/>
    </p:embeddedFont>
    <p:embeddedFont>
      <p:font typeface="Amatic SC"/>
      <p:regular r:id="rId70"/>
      <p:bold r:id="rId71"/>
    </p:embeddedFont>
    <p:embeddedFont>
      <p:font typeface="Poppins"/>
      <p:regular r:id="rId72"/>
      <p:bold r:id="rId73"/>
      <p:italic r:id="rId74"/>
      <p:boldItalic r:id="rId75"/>
    </p:embeddedFont>
    <p:embeddedFont>
      <p:font typeface="Proxima Nova Semibold"/>
      <p:regular r:id="rId76"/>
      <p:bold r:id="rId77"/>
      <p:boldItalic r:id="rId7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CAE93541-CCD2-4F74-B382-0358A990A991}">
  <a:tblStyle styleId="{CAE93541-CCD2-4F74-B382-0358A990A991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oppins-bold.fntdata"/><Relationship Id="rId72" Type="http://schemas.openxmlformats.org/officeDocument/2006/relationships/font" Target="fonts/Poppins-regular.fntdata"/><Relationship Id="rId31" Type="http://schemas.openxmlformats.org/officeDocument/2006/relationships/slide" Target="slides/slide25.xml"/><Relationship Id="rId75" Type="http://schemas.openxmlformats.org/officeDocument/2006/relationships/font" Target="fonts/Poppins-boldItalic.fntdata"/><Relationship Id="rId30" Type="http://schemas.openxmlformats.org/officeDocument/2006/relationships/slide" Target="slides/slide24.xml"/><Relationship Id="rId74" Type="http://schemas.openxmlformats.org/officeDocument/2006/relationships/font" Target="fonts/Poppins-italic.fntdata"/><Relationship Id="rId33" Type="http://schemas.openxmlformats.org/officeDocument/2006/relationships/slide" Target="slides/slide27.xml"/><Relationship Id="rId77" Type="http://schemas.openxmlformats.org/officeDocument/2006/relationships/font" Target="fonts/ProximaNovaSemibold-bold.fntdata"/><Relationship Id="rId32" Type="http://schemas.openxmlformats.org/officeDocument/2006/relationships/slide" Target="slides/slide26.xml"/><Relationship Id="rId76" Type="http://schemas.openxmlformats.org/officeDocument/2006/relationships/font" Target="fonts/ProximaNovaSemibold-regular.fntdata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8" Type="http://schemas.openxmlformats.org/officeDocument/2006/relationships/font" Target="fonts/ProximaNovaSemibold-boldItalic.fntdata"/><Relationship Id="rId71" Type="http://schemas.openxmlformats.org/officeDocument/2006/relationships/font" Target="fonts/AmaticSC-bold.fntdata"/><Relationship Id="rId70" Type="http://schemas.openxmlformats.org/officeDocument/2006/relationships/font" Target="fonts/AmaticSC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regular.fntdata"/><Relationship Id="rId61" Type="http://schemas.openxmlformats.org/officeDocument/2006/relationships/slide" Target="slides/slide55.xml"/><Relationship Id="rId20" Type="http://schemas.openxmlformats.org/officeDocument/2006/relationships/slide" Target="slides/slide14.xml"/><Relationship Id="rId64" Type="http://schemas.openxmlformats.org/officeDocument/2006/relationships/font" Target="fonts/ProximaNova-italic.fntdata"/><Relationship Id="rId63" Type="http://schemas.openxmlformats.org/officeDocument/2006/relationships/font" Target="fonts/ProximaNova-bold.fntdata"/><Relationship Id="rId22" Type="http://schemas.openxmlformats.org/officeDocument/2006/relationships/slide" Target="slides/slide16.xml"/><Relationship Id="rId66" Type="http://schemas.openxmlformats.org/officeDocument/2006/relationships/font" Target="fonts/RobotoMedium-regular.fntdata"/><Relationship Id="rId21" Type="http://schemas.openxmlformats.org/officeDocument/2006/relationships/slide" Target="slides/slide15.xml"/><Relationship Id="rId65" Type="http://schemas.openxmlformats.org/officeDocument/2006/relationships/font" Target="fonts/ProximaNova-boldItalic.fntdata"/><Relationship Id="rId24" Type="http://schemas.openxmlformats.org/officeDocument/2006/relationships/slide" Target="slides/slide18.xml"/><Relationship Id="rId68" Type="http://schemas.openxmlformats.org/officeDocument/2006/relationships/font" Target="fonts/RobotoMedium-italic.fntdata"/><Relationship Id="rId23" Type="http://schemas.openxmlformats.org/officeDocument/2006/relationships/slide" Target="slides/slide17.xml"/><Relationship Id="rId67" Type="http://schemas.openxmlformats.org/officeDocument/2006/relationships/font" Target="fonts/RobotoMedium-bold.fntdata"/><Relationship Id="rId60" Type="http://schemas.openxmlformats.org/officeDocument/2006/relationships/slide" Target="slides/slide54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obotoMedium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slide" Target="slides/slide51.xml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15" Type="http://schemas.openxmlformats.org/officeDocument/2006/relationships/slide" Target="slides/slide9.xml"/><Relationship Id="rId59" Type="http://schemas.openxmlformats.org/officeDocument/2006/relationships/slide" Target="slides/slide53.xml"/><Relationship Id="rId14" Type="http://schemas.openxmlformats.org/officeDocument/2006/relationships/slide" Target="slides/slide8.xml"/><Relationship Id="rId58" Type="http://schemas.openxmlformats.org/officeDocument/2006/relationships/slide" Target="slides/slide52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5" name="Shape 1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" name="Google Shape;1376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7" name="Google Shape;137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2" name="Shape 1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" name="Google Shape;1473;g6fda12248b_0_14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4" name="Google Shape;1474;g6fda12248b_0_14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9" name="Shape 1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" name="Google Shape;1480;g6f1360dea4_0_1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1" name="Google Shape;1481;g6f1360dea4_0_1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1" name="Shape 1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" name="Google Shape;1502;g6f2ef0d088_0_1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3" name="Google Shape;1503;g6f2ef0d088_0_1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3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g6f1360dea4_0_14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5" name="Google Shape;1615;g6f1360dea4_0_14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9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g6f2ef0d088_0_4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1" name="Google Shape;1621;g6f2ef0d088_0_4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6" name="Shape 1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" name="Google Shape;1637;g6f2ef0d088_0_5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8" name="Google Shape;1638;g6f2ef0d088_0_5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4" name="Shape 1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" name="Google Shape;1645;g6f2ef0d088_0_5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6" name="Google Shape;1646;g6f2ef0d088_0_5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2" name="Shape 1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3" name="Google Shape;1693;g6f3c181f2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4" name="Google Shape;1694;g6f3c181f2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5" name="Shape 1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6" name="Google Shape;1876;g6f3c181f22_0_1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7" name="Google Shape;1877;g6f3c181f22_0_1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48" name="Shape 1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9" name="Google Shape;1949;g6f3c181f22_0_6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0" name="Google Shape;1950;g6f3c181f22_0_6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31" name="Shape 2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2" name="Google Shape;2032;g6fda12248b_0_1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3" name="Google Shape;2033;g6fda12248b_0_1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00" name="Shape 2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1" name="Google Shape;2301;g6f3c181f22_0_31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2" name="Google Shape;2302;g6f3c181f22_0_31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34" name="Shape 2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5" name="Google Shape;2335;g6f3c181f22_0_314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6" name="Google Shape;2336;g6f3c181f22_0_314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69" name="Shape 2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0" name="Google Shape;2370;g6f3c181f22_0_315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1" name="Google Shape;2371;g6f3c181f22_0_315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78" name="Shape 2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9" name="Google Shape;2379;g6fda12248b_0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0" name="Google Shape;2380;g6fda12248b_0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89" name="Shape 2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0" name="Google Shape;2490;g6fda12248b_0_2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1" name="Google Shape;2491;g6fda12248b_0_2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08" name="Shape 2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9" name="Google Shape;2509;g6fda12248b_0_2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0" name="Google Shape;2510;g6fda12248b_0_2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34" name="Shape 2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5" name="Google Shape;2535;g6fda12248b_0_3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6" name="Google Shape;2536;g6fda12248b_0_3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90" name="Shape 2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1" name="Google Shape;2591;g6fda12248b_0_4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2" name="Google Shape;2592;g6fda12248b_0_4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07" name="Shape 2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8" name="Google Shape;2608;g6fda12248b_0_5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09" name="Google Shape;2609;g6fda12248b_0_5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2" name="Shape 2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3" name="Google Shape;2623;g6fda12248b_0_1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4" name="Google Shape;2624;g6fda12248b_0_1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7" name="Shape 2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8" name="Google Shape;2628;g6fda12248b_0_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9" name="Google Shape;2629;g6fda12248b_0_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73" name="Shape 2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4" name="Google Shape;2674;g6fda12248b_0_6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5" name="Google Shape;2675;g6fda12248b_0_6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2" name="Shape 2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" name="Google Shape;2693;g6fda12248b_0_6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4" name="Google Shape;2694;g6fda12248b_0_6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25" name="Shape 2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6" name="Google Shape;2726;g6fda12248b_0_7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27" name="Google Shape;2727;g6fda12248b_0_7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43" name="Shape 2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" name="Google Shape;2744;g6fda12248b_0_7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5" name="Google Shape;2745;g6fda12248b_0_7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25" name="Shape 2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" name="Google Shape;2826;g6fda12248b_0_8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27" name="Google Shape;2827;g6fda12248b_0_8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31" name="Shape 2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2" name="Google Shape;2832;g6fda12248b_0_9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33" name="Google Shape;2833;g6fda12248b_0_9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44" name="Shape 2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5" name="Google Shape;2845;g6fda12248b_0_9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46" name="Google Shape;2846;g6fda12248b_0_9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57" name="Shape 2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8" name="Google Shape;2958;g6fda12248b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59" name="Google Shape;2959;g6fda12248b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98" name="Shape 2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9" name="Google Shape;2999;g6fda12248b_0_10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00" name="Google Shape;3000;g6fda12248b_0_10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11" name="Shape 3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2" name="Google Shape;3012;g6fda12248b_0_14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13" name="Google Shape;3013;g6fda12248b_0_14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22" name="Shape 3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3" name="Google Shape;3023;g6fda12248b_0_13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24" name="Google Shape;3024;g6fda12248b_0_13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57" name="Shape 3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8" name="Google Shape;3058;g6fda12248b_0_14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59" name="Google Shape;3059;g6fda12248b_0_1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78" name="Shape 3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9" name="Google Shape;3079;g6fda12248b_0_15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80" name="Google Shape;3080;g6fda12248b_0_15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79" name="Shape 3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0" name="Google Shape;3680;g6fda12248b_0_23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81" name="Google Shape;3681;g6fda12248b_0_23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88" name="Shape 4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9" name="Google Shape;4289;g6fda12248b_0_23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90" name="Google Shape;4290;g6fda12248b_0_23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95" name="Shape 4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6" name="Google Shape;4296;g6fff75aa01_0_4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97" name="Google Shape;4297;g6fff75aa01_0_4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02" name="Shape 4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3" name="Google Shape;4303;g6f3c181f22_0_160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04" name="Google Shape;4304;g6f3c181f22_0_160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09" name="Shape 4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0" name="Google Shape;4310;g6f3c181f22_0_160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11" name="Google Shape;4311;g6f3c181f22_0_160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28" name="Shape 4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9" name="Google Shape;4329;g6f3c181f22_0_160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30" name="Google Shape;4330;g6f3c181f22_0_160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67" name="Shape 4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8" name="Google Shape;4668;g6f3c181f22_0_164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9" name="Google Shape;4669;g6f3c181f22_0_164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54" name="Shape 7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5" name="Google Shape;7455;g6f3c181f22_0_192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56" name="Google Shape;7456;g6f3c181f22_0_192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73" name="Shape 7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4" name="Google Shape;7874;g6f3c181f22_0_196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75" name="Google Shape;7875;g6f3c181f22_0_196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43" name="Shape 8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4" name="Google Shape;8044;g6f3c181f22_0_197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45" name="Google Shape;8045;g6f3c181f22_0_197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48" name="Shape 8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9" name="Google Shape;8449;g6f3c181f22_0_201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50" name="Google Shape;8450;g6f3c181f22_0_201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28" name="Shape 8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9" name="Google Shape;8829;g6f3c181f22_0_205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0" name="Google Shape;8830;g6f3c181f22_0_205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96" name="Shape 9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7" name="Google Shape;9597;g6f3c181f22_0_213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98" name="Google Shape;9598;g6f3c181f22_0_213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03" name="Shape 1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4" name="Google Shape;11004;g6f3c181f22_0_227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05" name="Google Shape;11005;g6f3c181f22_0_227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97" name="Shape 13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98" name="Google Shape;13398;g6f3c181f22_0_25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99" name="Google Shape;13399;g6f3c181f22_0_25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11" name="Shape 15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12" name="Google Shape;15412;g6f3c181f22_0_271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13" name="Google Shape;15413;g6f3c181f22_0_271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47" name="Shape 17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8" name="Google Shape;17048;g6f3c181f22_0_287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49" name="Google Shape;17049;g6f3c181f22_0_287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089" name="Shape 18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90" name="Google Shape;18090;g6f3c181f22_0_298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91" name="Google Shape;18091;g6f3c181f22_0_298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24" name="Shape 19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25" name="Google Shape;19625;g6f3c181f22_0_313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26" name="Google Shape;19626;g6f3c181f22_0_313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rgbClr val="FFCFC0">
            <a:alpha val="8930"/>
          </a:srgbClr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3165611" y="-1978156"/>
            <a:ext cx="15761614" cy="9324386"/>
            <a:chOff x="-2893286" y="-2200981"/>
            <a:chExt cx="15761614" cy="9324386"/>
          </a:xfrm>
        </p:grpSpPr>
        <p:sp>
          <p:nvSpPr>
            <p:cNvPr id="10" name="Google Shape;10;p2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3181125" y="-382450"/>
              <a:ext cx="6013985" cy="3784589"/>
            </a:xfrm>
            <a:custGeom>
              <a:rect b="b" l="l" r="r" t="t"/>
              <a:pathLst>
                <a:path extrusionOk="0" h="18064" w="28705">
                  <a:moveTo>
                    <a:pt x="13915" y="0"/>
                  </a:moveTo>
                  <a:cubicBezTo>
                    <a:pt x="6664" y="0"/>
                    <a:pt x="0" y="4648"/>
                    <a:pt x="2505" y="13903"/>
                  </a:cubicBezTo>
                  <a:cubicBezTo>
                    <a:pt x="2953" y="15563"/>
                    <a:pt x="3871" y="17279"/>
                    <a:pt x="5488" y="17858"/>
                  </a:cubicBezTo>
                  <a:cubicBezTo>
                    <a:pt x="5892" y="18001"/>
                    <a:pt x="6298" y="18063"/>
                    <a:pt x="6705" y="18063"/>
                  </a:cubicBezTo>
                  <a:cubicBezTo>
                    <a:pt x="8492" y="18063"/>
                    <a:pt x="10289" y="16865"/>
                    <a:pt x="12043" y="16153"/>
                  </a:cubicBezTo>
                  <a:cubicBezTo>
                    <a:pt x="14123" y="15313"/>
                    <a:pt x="16377" y="15164"/>
                    <a:pt x="18640" y="15164"/>
                  </a:cubicBezTo>
                  <a:cubicBezTo>
                    <a:pt x="19586" y="15164"/>
                    <a:pt x="20534" y="15190"/>
                    <a:pt x="21471" y="15203"/>
                  </a:cubicBezTo>
                  <a:cubicBezTo>
                    <a:pt x="21539" y="15203"/>
                    <a:pt x="21608" y="15204"/>
                    <a:pt x="21676" y="15204"/>
                  </a:cubicBezTo>
                  <a:cubicBezTo>
                    <a:pt x="24069" y="15204"/>
                    <a:pt x="26856" y="14815"/>
                    <a:pt x="27950" y="12712"/>
                  </a:cubicBezTo>
                  <a:cubicBezTo>
                    <a:pt x="28704" y="11270"/>
                    <a:pt x="28354" y="9500"/>
                    <a:pt x="27677" y="8025"/>
                  </a:cubicBezTo>
                  <a:cubicBezTo>
                    <a:pt x="25242" y="2669"/>
                    <a:pt x="19410" y="0"/>
                    <a:pt x="13915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4425800" y="2327525"/>
              <a:ext cx="5229314" cy="4795880"/>
            </a:xfrm>
            <a:custGeom>
              <a:rect b="b" l="l" r="r" t="t"/>
              <a:pathLst>
                <a:path extrusionOk="0" h="14329" w="15624">
                  <a:moveTo>
                    <a:pt x="8358" y="1"/>
                  </a:moveTo>
                  <a:cubicBezTo>
                    <a:pt x="5891" y="1"/>
                    <a:pt x="2866" y="476"/>
                    <a:pt x="1694" y="1253"/>
                  </a:cubicBezTo>
                  <a:cubicBezTo>
                    <a:pt x="459" y="2061"/>
                    <a:pt x="0" y="3700"/>
                    <a:pt x="230" y="5153"/>
                  </a:cubicBezTo>
                  <a:cubicBezTo>
                    <a:pt x="448" y="6595"/>
                    <a:pt x="1235" y="7895"/>
                    <a:pt x="2065" y="9097"/>
                  </a:cubicBezTo>
                  <a:cubicBezTo>
                    <a:pt x="3201" y="10736"/>
                    <a:pt x="4502" y="12331"/>
                    <a:pt x="6228" y="13347"/>
                  </a:cubicBezTo>
                  <a:cubicBezTo>
                    <a:pt x="7260" y="13959"/>
                    <a:pt x="8475" y="14329"/>
                    <a:pt x="9667" y="14329"/>
                  </a:cubicBezTo>
                  <a:cubicBezTo>
                    <a:pt x="10455" y="14329"/>
                    <a:pt x="11233" y="14167"/>
                    <a:pt x="11942" y="13806"/>
                  </a:cubicBezTo>
                  <a:cubicBezTo>
                    <a:pt x="13329" y="13107"/>
                    <a:pt x="14302" y="11719"/>
                    <a:pt x="14728" y="10222"/>
                  </a:cubicBezTo>
                  <a:cubicBezTo>
                    <a:pt x="15624" y="7120"/>
                    <a:pt x="14739" y="1515"/>
                    <a:pt x="11188" y="324"/>
                  </a:cubicBezTo>
                  <a:cubicBezTo>
                    <a:pt x="10524" y="103"/>
                    <a:pt x="9501" y="1"/>
                    <a:pt x="8358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-102350" y="-489975"/>
              <a:ext cx="6135383" cy="3597514"/>
            </a:xfrm>
            <a:custGeom>
              <a:rect b="b" l="l" r="r" t="t"/>
              <a:pathLst>
                <a:path extrusionOk="0" h="22750" w="38799">
                  <a:moveTo>
                    <a:pt x="21596" y="1"/>
                  </a:moveTo>
                  <a:cubicBezTo>
                    <a:pt x="18432" y="1"/>
                    <a:pt x="15293" y="432"/>
                    <a:pt x="12143" y="432"/>
                  </a:cubicBezTo>
                  <a:cubicBezTo>
                    <a:pt x="11346" y="432"/>
                    <a:pt x="10548" y="404"/>
                    <a:pt x="9748" y="335"/>
                  </a:cubicBezTo>
                  <a:cubicBezTo>
                    <a:pt x="9073" y="277"/>
                    <a:pt x="8246" y="226"/>
                    <a:pt x="7363" y="226"/>
                  </a:cubicBezTo>
                  <a:cubicBezTo>
                    <a:pt x="4074" y="226"/>
                    <a:pt x="1" y="939"/>
                    <a:pt x="35" y="4694"/>
                  </a:cubicBezTo>
                  <a:cubicBezTo>
                    <a:pt x="46" y="6224"/>
                    <a:pt x="1128" y="7524"/>
                    <a:pt x="2133" y="8671"/>
                  </a:cubicBezTo>
                  <a:lnTo>
                    <a:pt x="8524" y="15915"/>
                  </a:lnTo>
                  <a:cubicBezTo>
                    <a:pt x="11015" y="18733"/>
                    <a:pt x="13758" y="21716"/>
                    <a:pt x="17429" y="22525"/>
                  </a:cubicBezTo>
                  <a:cubicBezTo>
                    <a:pt x="18129" y="22680"/>
                    <a:pt x="18838" y="22750"/>
                    <a:pt x="19549" y="22750"/>
                  </a:cubicBezTo>
                  <a:cubicBezTo>
                    <a:pt x="21332" y="22750"/>
                    <a:pt x="23124" y="22311"/>
                    <a:pt x="24803" y="21694"/>
                  </a:cubicBezTo>
                  <a:cubicBezTo>
                    <a:pt x="29643" y="19913"/>
                    <a:pt x="33839" y="16712"/>
                    <a:pt x="36821" y="12506"/>
                  </a:cubicBezTo>
                  <a:cubicBezTo>
                    <a:pt x="37881" y="11020"/>
                    <a:pt x="38799" y="9228"/>
                    <a:pt x="38395" y="7458"/>
                  </a:cubicBezTo>
                  <a:cubicBezTo>
                    <a:pt x="38067" y="6049"/>
                    <a:pt x="36963" y="4967"/>
                    <a:pt x="35794" y="4104"/>
                  </a:cubicBezTo>
                  <a:cubicBezTo>
                    <a:pt x="32233" y="1482"/>
                    <a:pt x="27775" y="313"/>
                    <a:pt x="23361" y="51"/>
                  </a:cubicBezTo>
                  <a:cubicBezTo>
                    <a:pt x="22772" y="16"/>
                    <a:pt x="22183" y="1"/>
                    <a:pt x="21596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814725" y="1953800"/>
              <a:ext cx="3242416" cy="4795864"/>
            </a:xfrm>
            <a:custGeom>
              <a:rect b="b" l="l" r="r" t="t"/>
              <a:pathLst>
                <a:path extrusionOk="0" h="22012" w="14882">
                  <a:moveTo>
                    <a:pt x="7328" y="0"/>
                  </a:moveTo>
                  <a:cubicBezTo>
                    <a:pt x="6568" y="0"/>
                    <a:pt x="5784" y="253"/>
                    <a:pt x="4994" y="832"/>
                  </a:cubicBezTo>
                  <a:cubicBezTo>
                    <a:pt x="1" y="4460"/>
                    <a:pt x="2011" y="13386"/>
                    <a:pt x="3835" y="18062"/>
                  </a:cubicBezTo>
                  <a:cubicBezTo>
                    <a:pt x="4207" y="19034"/>
                    <a:pt x="4633" y="20018"/>
                    <a:pt x="5332" y="20793"/>
                  </a:cubicBezTo>
                  <a:cubicBezTo>
                    <a:pt x="5966" y="21497"/>
                    <a:pt x="6879" y="22012"/>
                    <a:pt x="7810" y="22012"/>
                  </a:cubicBezTo>
                  <a:cubicBezTo>
                    <a:pt x="7905" y="22012"/>
                    <a:pt x="8001" y="22006"/>
                    <a:pt x="8096" y="21995"/>
                  </a:cubicBezTo>
                  <a:cubicBezTo>
                    <a:pt x="8796" y="21919"/>
                    <a:pt x="9429" y="21547"/>
                    <a:pt x="10019" y="21176"/>
                  </a:cubicBezTo>
                  <a:cubicBezTo>
                    <a:pt x="11341" y="20323"/>
                    <a:pt x="12630" y="19351"/>
                    <a:pt x="13428" y="17996"/>
                  </a:cubicBezTo>
                  <a:cubicBezTo>
                    <a:pt x="14171" y="16740"/>
                    <a:pt x="14433" y="15265"/>
                    <a:pt x="14630" y="13812"/>
                  </a:cubicBezTo>
                  <a:cubicBezTo>
                    <a:pt x="14805" y="12763"/>
                    <a:pt x="14881" y="11692"/>
                    <a:pt x="14870" y="10622"/>
                  </a:cubicBezTo>
                  <a:cubicBezTo>
                    <a:pt x="14796" y="7270"/>
                    <a:pt x="11402" y="0"/>
                    <a:pt x="7328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 rot="7511453">
              <a:off x="6411185" y="-1492046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" name="Google Shape;16;p2"/>
          <p:cNvSpPr txBox="1"/>
          <p:nvPr>
            <p:ph type="ctrTitle"/>
          </p:nvPr>
        </p:nvSpPr>
        <p:spPr>
          <a:xfrm>
            <a:off x="2027400" y="2993175"/>
            <a:ext cx="5089200" cy="120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7" name="Google Shape;17;p2"/>
          <p:cNvSpPr txBox="1"/>
          <p:nvPr>
            <p:ph idx="1" type="subTitle"/>
          </p:nvPr>
        </p:nvSpPr>
        <p:spPr>
          <a:xfrm>
            <a:off x="2337150" y="4153850"/>
            <a:ext cx="44697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3"/>
          <p:cNvSpPr/>
          <p:nvPr/>
        </p:nvSpPr>
        <p:spPr>
          <a:xfrm>
            <a:off x="-932800" y="-1210750"/>
            <a:ext cx="4446270" cy="5164561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3"/>
          <p:cNvSpPr/>
          <p:nvPr/>
        </p:nvSpPr>
        <p:spPr>
          <a:xfrm>
            <a:off x="4041825" y="837100"/>
            <a:ext cx="6918929" cy="4535430"/>
          </a:xfrm>
          <a:custGeom>
            <a:rect b="b" l="l" r="r" t="t"/>
            <a:pathLst>
              <a:path extrusionOk="0" h="29163" w="44489">
                <a:moveTo>
                  <a:pt x="15430" y="0"/>
                </a:moveTo>
                <a:cubicBezTo>
                  <a:pt x="9906" y="0"/>
                  <a:pt x="4387" y="3454"/>
                  <a:pt x="1803" y="8453"/>
                </a:cubicBezTo>
                <a:cubicBezTo>
                  <a:pt x="645" y="10703"/>
                  <a:pt x="1" y="13358"/>
                  <a:pt x="798" y="15762"/>
                </a:cubicBezTo>
                <a:cubicBezTo>
                  <a:pt x="1891" y="19083"/>
                  <a:pt x="5431" y="21017"/>
                  <a:pt x="8883" y="21596"/>
                </a:cubicBezTo>
                <a:cubicBezTo>
                  <a:pt x="14914" y="22623"/>
                  <a:pt x="21294" y="20809"/>
                  <a:pt x="26724" y="24480"/>
                </a:cubicBezTo>
                <a:cubicBezTo>
                  <a:pt x="29916" y="26636"/>
                  <a:pt x="33253" y="29163"/>
                  <a:pt x="37049" y="29163"/>
                </a:cubicBezTo>
                <a:cubicBezTo>
                  <a:pt x="38256" y="29163"/>
                  <a:pt x="39509" y="28907"/>
                  <a:pt x="40818" y="28304"/>
                </a:cubicBezTo>
                <a:cubicBezTo>
                  <a:pt x="42796" y="27386"/>
                  <a:pt x="44391" y="25431"/>
                  <a:pt x="44434" y="23246"/>
                </a:cubicBezTo>
                <a:cubicBezTo>
                  <a:pt x="44489" y="21148"/>
                  <a:pt x="43167" y="19236"/>
                  <a:pt x="41561" y="17892"/>
                </a:cubicBezTo>
                <a:cubicBezTo>
                  <a:pt x="39955" y="16548"/>
                  <a:pt x="38032" y="15631"/>
                  <a:pt x="36306" y="14451"/>
                </a:cubicBezTo>
                <a:cubicBezTo>
                  <a:pt x="30155" y="10244"/>
                  <a:pt x="26211" y="2695"/>
                  <a:pt x="19076" y="532"/>
                </a:cubicBezTo>
                <a:cubicBezTo>
                  <a:pt x="17882" y="170"/>
                  <a:pt x="16656" y="0"/>
                  <a:pt x="15430" y="0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" name="Google Shape;21;p3"/>
          <p:cNvGrpSpPr/>
          <p:nvPr/>
        </p:nvGrpSpPr>
        <p:grpSpPr>
          <a:xfrm flipH="1" rot="-1109383">
            <a:off x="7791736" y="91"/>
            <a:ext cx="1561387" cy="857996"/>
            <a:chOff x="-5235975" y="6901400"/>
            <a:chExt cx="1180100" cy="648475"/>
          </a:xfrm>
        </p:grpSpPr>
        <p:sp>
          <p:nvSpPr>
            <p:cNvPr id="22" name="Google Shape;22;p3"/>
            <p:cNvSpPr/>
            <p:nvPr/>
          </p:nvSpPr>
          <p:spPr>
            <a:xfrm>
              <a:off x="-5235975" y="6901400"/>
              <a:ext cx="1180100" cy="648475"/>
            </a:xfrm>
            <a:custGeom>
              <a:rect b="b" l="l" r="r" t="t"/>
              <a:pathLst>
                <a:path extrusionOk="0" h="25939" w="47204">
                  <a:moveTo>
                    <a:pt x="12458" y="1"/>
                  </a:moveTo>
                  <a:cubicBezTo>
                    <a:pt x="9424" y="1"/>
                    <a:pt x="6230" y="565"/>
                    <a:pt x="4092" y="2442"/>
                  </a:cubicBezTo>
                  <a:cubicBezTo>
                    <a:pt x="0" y="6037"/>
                    <a:pt x="2291" y="11856"/>
                    <a:pt x="4240" y="15897"/>
                  </a:cubicBezTo>
                  <a:cubicBezTo>
                    <a:pt x="4340" y="16104"/>
                    <a:pt x="4503" y="16189"/>
                    <a:pt x="4672" y="16189"/>
                  </a:cubicBezTo>
                  <a:cubicBezTo>
                    <a:pt x="4783" y="16189"/>
                    <a:pt x="4896" y="16152"/>
                    <a:pt x="4995" y="16088"/>
                  </a:cubicBezTo>
                  <a:cubicBezTo>
                    <a:pt x="5620" y="17113"/>
                    <a:pt x="6420" y="18009"/>
                    <a:pt x="7404" y="18581"/>
                  </a:cubicBezTo>
                  <a:cubicBezTo>
                    <a:pt x="7454" y="18610"/>
                    <a:pt x="7503" y="18623"/>
                    <a:pt x="7550" y="18623"/>
                  </a:cubicBezTo>
                  <a:cubicBezTo>
                    <a:pt x="7658" y="18623"/>
                    <a:pt x="7754" y="18557"/>
                    <a:pt x="7810" y="18468"/>
                  </a:cubicBezTo>
                  <a:cubicBezTo>
                    <a:pt x="10518" y="21333"/>
                    <a:pt x="14236" y="23341"/>
                    <a:pt x="18100" y="24445"/>
                  </a:cubicBezTo>
                  <a:cubicBezTo>
                    <a:pt x="22326" y="25654"/>
                    <a:pt x="26651" y="25939"/>
                    <a:pt x="31002" y="25939"/>
                  </a:cubicBezTo>
                  <a:cubicBezTo>
                    <a:pt x="34884" y="25939"/>
                    <a:pt x="38787" y="25712"/>
                    <a:pt x="42661" y="25712"/>
                  </a:cubicBezTo>
                  <a:cubicBezTo>
                    <a:pt x="43869" y="25712"/>
                    <a:pt x="45075" y="25734"/>
                    <a:pt x="46276" y="25792"/>
                  </a:cubicBezTo>
                  <a:cubicBezTo>
                    <a:pt x="46290" y="25793"/>
                    <a:pt x="46303" y="25793"/>
                    <a:pt x="46315" y="25793"/>
                  </a:cubicBezTo>
                  <a:cubicBezTo>
                    <a:pt x="46913" y="25793"/>
                    <a:pt x="47203" y="25104"/>
                    <a:pt x="46950" y="24617"/>
                  </a:cubicBezTo>
                  <a:cubicBezTo>
                    <a:pt x="44924" y="20700"/>
                    <a:pt x="39970" y="19667"/>
                    <a:pt x="37073" y="16559"/>
                  </a:cubicBezTo>
                  <a:cubicBezTo>
                    <a:pt x="33785" y="13035"/>
                    <a:pt x="31844" y="8527"/>
                    <a:pt x="28090" y="5392"/>
                  </a:cubicBezTo>
                  <a:cubicBezTo>
                    <a:pt x="24749" y="2603"/>
                    <a:pt x="20672" y="859"/>
                    <a:pt x="16361" y="277"/>
                  </a:cubicBezTo>
                  <a:cubicBezTo>
                    <a:pt x="15167" y="116"/>
                    <a:pt x="13829" y="1"/>
                    <a:pt x="12458" y="1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3"/>
            <p:cNvSpPr/>
            <p:nvPr/>
          </p:nvSpPr>
          <p:spPr>
            <a:xfrm>
              <a:off x="-5169425" y="6968500"/>
              <a:ext cx="1109250" cy="581350"/>
            </a:xfrm>
            <a:custGeom>
              <a:rect b="b" l="l" r="r" t="t"/>
              <a:pathLst>
                <a:path extrusionOk="0" h="23254" w="44370">
                  <a:moveTo>
                    <a:pt x="1172" y="1"/>
                  </a:moveTo>
                  <a:cubicBezTo>
                    <a:pt x="789" y="368"/>
                    <a:pt x="451" y="781"/>
                    <a:pt x="165" y="1231"/>
                  </a:cubicBezTo>
                  <a:cubicBezTo>
                    <a:pt x="1" y="2244"/>
                    <a:pt x="322" y="3369"/>
                    <a:pt x="607" y="4306"/>
                  </a:cubicBezTo>
                  <a:cubicBezTo>
                    <a:pt x="944" y="5415"/>
                    <a:pt x="1337" y="6506"/>
                    <a:pt x="1784" y="7575"/>
                  </a:cubicBezTo>
                  <a:cubicBezTo>
                    <a:pt x="2679" y="9722"/>
                    <a:pt x="3778" y="11778"/>
                    <a:pt x="5066" y="13714"/>
                  </a:cubicBezTo>
                  <a:cubicBezTo>
                    <a:pt x="6376" y="15689"/>
                    <a:pt x="7869" y="17536"/>
                    <a:pt x="9522" y="19232"/>
                  </a:cubicBezTo>
                  <a:cubicBezTo>
                    <a:pt x="10528" y="19828"/>
                    <a:pt x="11574" y="20349"/>
                    <a:pt x="12655" y="20794"/>
                  </a:cubicBezTo>
                  <a:cubicBezTo>
                    <a:pt x="12022" y="20275"/>
                    <a:pt x="11403" y="19744"/>
                    <a:pt x="10807" y="19183"/>
                  </a:cubicBezTo>
                  <a:cubicBezTo>
                    <a:pt x="7519" y="16094"/>
                    <a:pt x="4784" y="12532"/>
                    <a:pt x="2809" y="8466"/>
                  </a:cubicBezTo>
                  <a:cubicBezTo>
                    <a:pt x="2258" y="7334"/>
                    <a:pt x="1771" y="6173"/>
                    <a:pt x="1349" y="4988"/>
                  </a:cubicBezTo>
                  <a:cubicBezTo>
                    <a:pt x="1113" y="4326"/>
                    <a:pt x="884" y="3657"/>
                    <a:pt x="721" y="2973"/>
                  </a:cubicBezTo>
                  <a:cubicBezTo>
                    <a:pt x="569" y="2333"/>
                    <a:pt x="527" y="1725"/>
                    <a:pt x="532" y="1091"/>
                  </a:cubicBezTo>
                  <a:lnTo>
                    <a:pt x="532" y="1091"/>
                  </a:lnTo>
                  <a:cubicBezTo>
                    <a:pt x="597" y="1146"/>
                    <a:pt x="663" y="1203"/>
                    <a:pt x="729" y="1258"/>
                  </a:cubicBezTo>
                  <a:cubicBezTo>
                    <a:pt x="1992" y="2307"/>
                    <a:pt x="3342" y="3251"/>
                    <a:pt x="4738" y="4117"/>
                  </a:cubicBezTo>
                  <a:cubicBezTo>
                    <a:pt x="5260" y="4443"/>
                    <a:pt x="5791" y="4753"/>
                    <a:pt x="6325" y="5057"/>
                  </a:cubicBezTo>
                  <a:cubicBezTo>
                    <a:pt x="6327" y="5063"/>
                    <a:pt x="6322" y="5069"/>
                    <a:pt x="6325" y="5075"/>
                  </a:cubicBezTo>
                  <a:cubicBezTo>
                    <a:pt x="6878" y="6338"/>
                    <a:pt x="7589" y="7546"/>
                    <a:pt x="8262" y="8748"/>
                  </a:cubicBezTo>
                  <a:cubicBezTo>
                    <a:pt x="8936" y="9955"/>
                    <a:pt x="9639" y="11147"/>
                    <a:pt x="10373" y="12320"/>
                  </a:cubicBezTo>
                  <a:cubicBezTo>
                    <a:pt x="11829" y="14637"/>
                    <a:pt x="13416" y="16874"/>
                    <a:pt x="15184" y="18962"/>
                  </a:cubicBezTo>
                  <a:cubicBezTo>
                    <a:pt x="16222" y="20192"/>
                    <a:pt x="17324" y="21365"/>
                    <a:pt x="18486" y="22477"/>
                  </a:cubicBezTo>
                  <a:cubicBezTo>
                    <a:pt x="19044" y="22581"/>
                    <a:pt x="19601" y="22673"/>
                    <a:pt x="20160" y="22753"/>
                  </a:cubicBezTo>
                  <a:cubicBezTo>
                    <a:pt x="16698" y="19928"/>
                    <a:pt x="13792" y="16473"/>
                    <a:pt x="11270" y="12788"/>
                  </a:cubicBezTo>
                  <a:cubicBezTo>
                    <a:pt x="10407" y="11527"/>
                    <a:pt x="9585" y="10239"/>
                    <a:pt x="8793" y="8934"/>
                  </a:cubicBezTo>
                  <a:cubicBezTo>
                    <a:pt x="8053" y="7713"/>
                    <a:pt x="7385" y="6439"/>
                    <a:pt x="6628" y="5229"/>
                  </a:cubicBezTo>
                  <a:lnTo>
                    <a:pt x="6628" y="5229"/>
                  </a:lnTo>
                  <a:cubicBezTo>
                    <a:pt x="8894" y="6496"/>
                    <a:pt x="11256" y="7590"/>
                    <a:pt x="13653" y="8590"/>
                  </a:cubicBezTo>
                  <a:cubicBezTo>
                    <a:pt x="15161" y="9220"/>
                    <a:pt x="16681" y="9817"/>
                    <a:pt x="18205" y="10403"/>
                  </a:cubicBezTo>
                  <a:cubicBezTo>
                    <a:pt x="18956" y="12211"/>
                    <a:pt x="20091" y="13887"/>
                    <a:pt x="21209" y="15486"/>
                  </a:cubicBezTo>
                  <a:cubicBezTo>
                    <a:pt x="22365" y="17140"/>
                    <a:pt x="23623" y="18724"/>
                    <a:pt x="24998" y="20201"/>
                  </a:cubicBezTo>
                  <a:cubicBezTo>
                    <a:pt x="26007" y="21285"/>
                    <a:pt x="27082" y="22305"/>
                    <a:pt x="28218" y="23254"/>
                  </a:cubicBezTo>
                  <a:cubicBezTo>
                    <a:pt x="28812" y="23254"/>
                    <a:pt x="29408" y="23249"/>
                    <a:pt x="30004" y="23242"/>
                  </a:cubicBezTo>
                  <a:cubicBezTo>
                    <a:pt x="26984" y="21135"/>
                    <a:pt x="24357" y="18495"/>
                    <a:pt x="22090" y="15603"/>
                  </a:cubicBezTo>
                  <a:cubicBezTo>
                    <a:pt x="20799" y="13957"/>
                    <a:pt x="19718" y="12160"/>
                    <a:pt x="18453" y="10500"/>
                  </a:cubicBezTo>
                  <a:lnTo>
                    <a:pt x="18453" y="10500"/>
                  </a:lnTo>
                  <a:cubicBezTo>
                    <a:pt x="21567" y="11696"/>
                    <a:pt x="24691" y="12856"/>
                    <a:pt x="27762" y="14152"/>
                  </a:cubicBezTo>
                  <a:cubicBezTo>
                    <a:pt x="28143" y="15084"/>
                    <a:pt x="28679" y="15985"/>
                    <a:pt x="29163" y="16842"/>
                  </a:cubicBezTo>
                  <a:cubicBezTo>
                    <a:pt x="29815" y="17999"/>
                    <a:pt x="30528" y="19122"/>
                    <a:pt x="31326" y="20184"/>
                  </a:cubicBezTo>
                  <a:cubicBezTo>
                    <a:pt x="32123" y="21247"/>
                    <a:pt x="33001" y="22245"/>
                    <a:pt x="33967" y="23148"/>
                  </a:cubicBezTo>
                  <a:lnTo>
                    <a:pt x="35246" y="23111"/>
                  </a:lnTo>
                  <a:cubicBezTo>
                    <a:pt x="35046" y="22951"/>
                    <a:pt x="34848" y="22789"/>
                    <a:pt x="34655" y="22621"/>
                  </a:cubicBezTo>
                  <a:cubicBezTo>
                    <a:pt x="32777" y="20987"/>
                    <a:pt x="31235" y="19010"/>
                    <a:pt x="29924" y="16902"/>
                  </a:cubicBezTo>
                  <a:cubicBezTo>
                    <a:pt x="29554" y="16304"/>
                    <a:pt x="29199" y="15698"/>
                    <a:pt x="28862" y="15082"/>
                  </a:cubicBezTo>
                  <a:cubicBezTo>
                    <a:pt x="28753" y="14884"/>
                    <a:pt x="28647" y="14683"/>
                    <a:pt x="28541" y="14482"/>
                  </a:cubicBezTo>
                  <a:lnTo>
                    <a:pt x="28541" y="14482"/>
                  </a:lnTo>
                  <a:cubicBezTo>
                    <a:pt x="30405" y="15286"/>
                    <a:pt x="32244" y="16146"/>
                    <a:pt x="34044" y="17106"/>
                  </a:cubicBezTo>
                  <a:cubicBezTo>
                    <a:pt x="35803" y="18045"/>
                    <a:pt x="37519" y="19059"/>
                    <a:pt x="39191" y="20151"/>
                  </a:cubicBezTo>
                  <a:cubicBezTo>
                    <a:pt x="40015" y="20688"/>
                    <a:pt x="40824" y="21248"/>
                    <a:pt x="41634" y="21807"/>
                  </a:cubicBezTo>
                  <a:cubicBezTo>
                    <a:pt x="42243" y="22228"/>
                    <a:pt x="42833" y="22680"/>
                    <a:pt x="43444" y="23102"/>
                  </a:cubicBezTo>
                  <a:cubicBezTo>
                    <a:pt x="43501" y="23103"/>
                    <a:pt x="43559" y="23106"/>
                    <a:pt x="43614" y="23108"/>
                  </a:cubicBezTo>
                  <a:cubicBezTo>
                    <a:pt x="43627" y="23109"/>
                    <a:pt x="43640" y="23109"/>
                    <a:pt x="43653" y="23109"/>
                  </a:cubicBezTo>
                  <a:cubicBezTo>
                    <a:pt x="44067" y="23109"/>
                    <a:pt x="44330" y="22776"/>
                    <a:pt x="44370" y="22411"/>
                  </a:cubicBezTo>
                  <a:cubicBezTo>
                    <a:pt x="43848" y="21944"/>
                    <a:pt x="43283" y="21525"/>
                    <a:pt x="42727" y="21101"/>
                  </a:cubicBezTo>
                  <a:cubicBezTo>
                    <a:pt x="42022" y="20562"/>
                    <a:pt x="41302" y="20045"/>
                    <a:pt x="40568" y="19547"/>
                  </a:cubicBezTo>
                  <a:cubicBezTo>
                    <a:pt x="39515" y="18833"/>
                    <a:pt x="38443" y="18150"/>
                    <a:pt x="37351" y="17497"/>
                  </a:cubicBezTo>
                  <a:cubicBezTo>
                    <a:pt x="37511" y="17497"/>
                    <a:pt x="37666" y="17497"/>
                    <a:pt x="37815" y="17500"/>
                  </a:cubicBezTo>
                  <a:cubicBezTo>
                    <a:pt x="38425" y="17517"/>
                    <a:pt x="39033" y="17539"/>
                    <a:pt x="39642" y="17580"/>
                  </a:cubicBezTo>
                  <a:cubicBezTo>
                    <a:pt x="39198" y="17308"/>
                    <a:pt x="38747" y="17043"/>
                    <a:pt x="38300" y="16773"/>
                  </a:cubicBezTo>
                  <a:cubicBezTo>
                    <a:pt x="38137" y="16770"/>
                    <a:pt x="37976" y="16762"/>
                    <a:pt x="37815" y="16762"/>
                  </a:cubicBezTo>
                  <a:cubicBezTo>
                    <a:pt x="37690" y="16762"/>
                    <a:pt x="37557" y="16760"/>
                    <a:pt x="37421" y="16760"/>
                  </a:cubicBezTo>
                  <a:cubicBezTo>
                    <a:pt x="37047" y="16760"/>
                    <a:pt x="36645" y="16774"/>
                    <a:pt x="36296" y="16879"/>
                  </a:cubicBezTo>
                  <a:cubicBezTo>
                    <a:pt x="36215" y="16832"/>
                    <a:pt x="36135" y="16785"/>
                    <a:pt x="36055" y="16739"/>
                  </a:cubicBezTo>
                  <a:cubicBezTo>
                    <a:pt x="32872" y="14927"/>
                    <a:pt x="29539" y="13438"/>
                    <a:pt x="26132" y="12100"/>
                  </a:cubicBezTo>
                  <a:lnTo>
                    <a:pt x="26069" y="12076"/>
                  </a:lnTo>
                  <a:cubicBezTo>
                    <a:pt x="26643" y="12073"/>
                    <a:pt x="27218" y="12052"/>
                    <a:pt x="27777" y="12052"/>
                  </a:cubicBezTo>
                  <a:cubicBezTo>
                    <a:pt x="27814" y="12052"/>
                    <a:pt x="27851" y="12052"/>
                    <a:pt x="27888" y="12053"/>
                  </a:cubicBezTo>
                  <a:cubicBezTo>
                    <a:pt x="29252" y="12060"/>
                    <a:pt x="30609" y="12069"/>
                    <a:pt x="31969" y="12151"/>
                  </a:cubicBezTo>
                  <a:cubicBezTo>
                    <a:pt x="32316" y="12172"/>
                    <a:pt x="32663" y="12201"/>
                    <a:pt x="33012" y="12228"/>
                  </a:cubicBezTo>
                  <a:cubicBezTo>
                    <a:pt x="32749" y="11893"/>
                    <a:pt x="32493" y="11554"/>
                    <a:pt x="32241" y="11211"/>
                  </a:cubicBezTo>
                  <a:cubicBezTo>
                    <a:pt x="32151" y="11206"/>
                    <a:pt x="32060" y="11200"/>
                    <a:pt x="31969" y="11197"/>
                  </a:cubicBezTo>
                  <a:cubicBezTo>
                    <a:pt x="31168" y="11164"/>
                    <a:pt x="30361" y="11139"/>
                    <a:pt x="29555" y="11139"/>
                  </a:cubicBezTo>
                  <a:cubicBezTo>
                    <a:pt x="28946" y="11139"/>
                    <a:pt x="28337" y="11153"/>
                    <a:pt x="27731" y="11190"/>
                  </a:cubicBezTo>
                  <a:cubicBezTo>
                    <a:pt x="26736" y="11251"/>
                    <a:pt x="25668" y="11289"/>
                    <a:pt x="24677" y="11538"/>
                  </a:cubicBezTo>
                  <a:cubicBezTo>
                    <a:pt x="21422" y="10293"/>
                    <a:pt x="18132" y="9120"/>
                    <a:pt x="14909" y="7795"/>
                  </a:cubicBezTo>
                  <a:lnTo>
                    <a:pt x="14909" y="7795"/>
                  </a:lnTo>
                  <a:cubicBezTo>
                    <a:pt x="14951" y="7795"/>
                    <a:pt x="14994" y="7795"/>
                    <a:pt x="15036" y="7795"/>
                  </a:cubicBezTo>
                  <a:cubicBezTo>
                    <a:pt x="15226" y="7795"/>
                    <a:pt x="15415" y="7792"/>
                    <a:pt x="15606" y="7778"/>
                  </a:cubicBezTo>
                  <a:cubicBezTo>
                    <a:pt x="16010" y="7747"/>
                    <a:pt x="16410" y="7693"/>
                    <a:pt x="16813" y="7650"/>
                  </a:cubicBezTo>
                  <a:cubicBezTo>
                    <a:pt x="17619" y="7563"/>
                    <a:pt x="18428" y="7498"/>
                    <a:pt x="19237" y="7432"/>
                  </a:cubicBezTo>
                  <a:cubicBezTo>
                    <a:pt x="20725" y="7309"/>
                    <a:pt x="22218" y="7249"/>
                    <a:pt x="23713" y="7249"/>
                  </a:cubicBezTo>
                  <a:cubicBezTo>
                    <a:pt x="23819" y="7249"/>
                    <a:pt x="23926" y="7249"/>
                    <a:pt x="24033" y="7250"/>
                  </a:cubicBezTo>
                  <a:cubicBezTo>
                    <a:pt x="25923" y="7262"/>
                    <a:pt x="27804" y="7366"/>
                    <a:pt x="29677" y="7554"/>
                  </a:cubicBezTo>
                  <a:cubicBezTo>
                    <a:pt x="29416" y="7184"/>
                    <a:pt x="29149" y="6820"/>
                    <a:pt x="28877" y="6457"/>
                  </a:cubicBezTo>
                  <a:cubicBezTo>
                    <a:pt x="27342" y="6321"/>
                    <a:pt x="25803" y="6253"/>
                    <a:pt x="24264" y="6253"/>
                  </a:cubicBezTo>
                  <a:cubicBezTo>
                    <a:pt x="22764" y="6253"/>
                    <a:pt x="21264" y="6318"/>
                    <a:pt x="19769" y="6447"/>
                  </a:cubicBezTo>
                  <a:cubicBezTo>
                    <a:pt x="18867" y="6525"/>
                    <a:pt x="17972" y="6638"/>
                    <a:pt x="17078" y="6778"/>
                  </a:cubicBezTo>
                  <a:cubicBezTo>
                    <a:pt x="16628" y="6849"/>
                    <a:pt x="16176" y="6912"/>
                    <a:pt x="15730" y="7010"/>
                  </a:cubicBezTo>
                  <a:cubicBezTo>
                    <a:pt x="15251" y="7116"/>
                    <a:pt x="14817" y="7283"/>
                    <a:pt x="14358" y="7454"/>
                  </a:cubicBezTo>
                  <a:cubicBezTo>
                    <a:pt x="14319" y="7469"/>
                    <a:pt x="14287" y="7495"/>
                    <a:pt x="14267" y="7531"/>
                  </a:cubicBezTo>
                  <a:cubicBezTo>
                    <a:pt x="11641" y="6431"/>
                    <a:pt x="9068" y="5220"/>
                    <a:pt x="6602" y="3773"/>
                  </a:cubicBezTo>
                  <a:cubicBezTo>
                    <a:pt x="6106" y="3483"/>
                    <a:pt x="5619" y="3179"/>
                    <a:pt x="5137" y="2869"/>
                  </a:cubicBezTo>
                  <a:cubicBezTo>
                    <a:pt x="5545" y="2780"/>
                    <a:pt x="5951" y="2668"/>
                    <a:pt x="6345" y="2574"/>
                  </a:cubicBezTo>
                  <a:cubicBezTo>
                    <a:pt x="7228" y="2362"/>
                    <a:pt x="8116" y="2186"/>
                    <a:pt x="9005" y="2003"/>
                  </a:cubicBezTo>
                  <a:cubicBezTo>
                    <a:pt x="10798" y="1631"/>
                    <a:pt x="12610" y="1352"/>
                    <a:pt x="14434" y="1168"/>
                  </a:cubicBezTo>
                  <a:cubicBezTo>
                    <a:pt x="16230" y="987"/>
                    <a:pt x="18036" y="900"/>
                    <a:pt x="19841" y="900"/>
                  </a:cubicBezTo>
                  <a:cubicBezTo>
                    <a:pt x="20918" y="900"/>
                    <a:pt x="21995" y="931"/>
                    <a:pt x="23070" y="991"/>
                  </a:cubicBezTo>
                  <a:cubicBezTo>
                    <a:pt x="22629" y="712"/>
                    <a:pt x="22181" y="447"/>
                    <a:pt x="21722" y="200"/>
                  </a:cubicBezTo>
                  <a:cubicBezTo>
                    <a:pt x="21329" y="188"/>
                    <a:pt x="20934" y="179"/>
                    <a:pt x="20539" y="176"/>
                  </a:cubicBezTo>
                  <a:cubicBezTo>
                    <a:pt x="20409" y="175"/>
                    <a:pt x="20279" y="174"/>
                    <a:pt x="20149" y="174"/>
                  </a:cubicBezTo>
                  <a:cubicBezTo>
                    <a:pt x="16622" y="174"/>
                    <a:pt x="13103" y="516"/>
                    <a:pt x="9642" y="1197"/>
                  </a:cubicBezTo>
                  <a:cubicBezTo>
                    <a:pt x="8629" y="1396"/>
                    <a:pt x="7629" y="1642"/>
                    <a:pt x="6634" y="1920"/>
                  </a:cubicBezTo>
                  <a:cubicBezTo>
                    <a:pt x="5991" y="2101"/>
                    <a:pt x="5291" y="2279"/>
                    <a:pt x="4650" y="2551"/>
                  </a:cubicBezTo>
                  <a:cubicBezTo>
                    <a:pt x="3773" y="1972"/>
                    <a:pt x="2918" y="1364"/>
                    <a:pt x="2080" y="727"/>
                  </a:cubicBezTo>
                  <a:cubicBezTo>
                    <a:pt x="1773" y="490"/>
                    <a:pt x="1472" y="246"/>
                    <a:pt x="1172" y="1"/>
                  </a:cubicBezTo>
                  <a:close/>
                </a:path>
              </a:pathLst>
            </a:custGeom>
            <a:solidFill>
              <a:srgbClr val="E5B4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" name="Google Shape;24;p3"/>
          <p:cNvGrpSpPr/>
          <p:nvPr/>
        </p:nvGrpSpPr>
        <p:grpSpPr>
          <a:xfrm>
            <a:off x="7690515" y="696860"/>
            <a:ext cx="2499987" cy="2229531"/>
            <a:chOff x="7690515" y="696860"/>
            <a:chExt cx="2499987" cy="2229531"/>
          </a:xfrm>
        </p:grpSpPr>
        <p:grpSp>
          <p:nvGrpSpPr>
            <p:cNvPr id="25" name="Google Shape;25;p3"/>
            <p:cNvGrpSpPr/>
            <p:nvPr/>
          </p:nvGrpSpPr>
          <p:grpSpPr>
            <a:xfrm flipH="1" rot="-1109383">
              <a:off x="7870007" y="998143"/>
              <a:ext cx="2141003" cy="1480447"/>
              <a:chOff x="-5405025" y="7692875"/>
              <a:chExt cx="1618175" cy="1118925"/>
            </a:xfrm>
          </p:grpSpPr>
          <p:sp>
            <p:nvSpPr>
              <p:cNvPr id="26" name="Google Shape;26;p3"/>
              <p:cNvSpPr/>
              <p:nvPr/>
            </p:nvSpPr>
            <p:spPr>
              <a:xfrm>
                <a:off x="-5405025" y="7853150"/>
                <a:ext cx="1292850" cy="815500"/>
              </a:xfrm>
              <a:custGeom>
                <a:rect b="b" l="l" r="r" t="t"/>
                <a:pathLst>
                  <a:path extrusionOk="0" h="32620" w="51714">
                    <a:moveTo>
                      <a:pt x="31388" y="0"/>
                    </a:moveTo>
                    <a:cubicBezTo>
                      <a:pt x="31371" y="0"/>
                      <a:pt x="31355" y="2"/>
                      <a:pt x="31339" y="4"/>
                    </a:cubicBezTo>
                    <a:cubicBezTo>
                      <a:pt x="31127" y="36"/>
                      <a:pt x="30911" y="47"/>
                      <a:pt x="30699" y="87"/>
                    </a:cubicBezTo>
                    <a:cubicBezTo>
                      <a:pt x="30522" y="119"/>
                      <a:pt x="30364" y="201"/>
                      <a:pt x="30194" y="253"/>
                    </a:cubicBezTo>
                    <a:cubicBezTo>
                      <a:pt x="29794" y="376"/>
                      <a:pt x="29404" y="523"/>
                      <a:pt x="29025" y="694"/>
                    </a:cubicBezTo>
                    <a:cubicBezTo>
                      <a:pt x="28299" y="1013"/>
                      <a:pt x="27596" y="1385"/>
                      <a:pt x="26923" y="1805"/>
                    </a:cubicBezTo>
                    <a:cubicBezTo>
                      <a:pt x="25550" y="2668"/>
                      <a:pt x="24245" y="3642"/>
                      <a:pt x="23041" y="4727"/>
                    </a:cubicBezTo>
                    <a:cubicBezTo>
                      <a:pt x="21865" y="5788"/>
                      <a:pt x="20777" y="6943"/>
                      <a:pt x="19788" y="8181"/>
                    </a:cubicBezTo>
                    <a:cubicBezTo>
                      <a:pt x="18734" y="9498"/>
                      <a:pt x="17742" y="10891"/>
                      <a:pt x="16992" y="12405"/>
                    </a:cubicBezTo>
                    <a:cubicBezTo>
                      <a:pt x="16542" y="13312"/>
                      <a:pt x="16176" y="14281"/>
                      <a:pt x="15984" y="15276"/>
                    </a:cubicBezTo>
                    <a:cubicBezTo>
                      <a:pt x="15831" y="16076"/>
                      <a:pt x="15754" y="16931"/>
                      <a:pt x="15955" y="17725"/>
                    </a:cubicBezTo>
                    <a:cubicBezTo>
                      <a:pt x="13597" y="18912"/>
                      <a:pt x="11320" y="20252"/>
                      <a:pt x="9139" y="21743"/>
                    </a:cubicBezTo>
                    <a:cubicBezTo>
                      <a:pt x="7585" y="22806"/>
                      <a:pt x="6088" y="23956"/>
                      <a:pt x="4645" y="25167"/>
                    </a:cubicBezTo>
                    <a:cubicBezTo>
                      <a:pt x="3254" y="26334"/>
                      <a:pt x="1847" y="27541"/>
                      <a:pt x="702" y="28957"/>
                    </a:cubicBezTo>
                    <a:cubicBezTo>
                      <a:pt x="372" y="29365"/>
                      <a:pt x="217" y="29868"/>
                      <a:pt x="88" y="30371"/>
                    </a:cubicBezTo>
                    <a:cubicBezTo>
                      <a:pt x="1" y="30714"/>
                      <a:pt x="269" y="31082"/>
                      <a:pt x="615" y="31082"/>
                    </a:cubicBezTo>
                    <a:cubicBezTo>
                      <a:pt x="666" y="31082"/>
                      <a:pt x="720" y="31074"/>
                      <a:pt x="774" y="31056"/>
                    </a:cubicBezTo>
                    <a:cubicBezTo>
                      <a:pt x="1261" y="30898"/>
                      <a:pt x="1754" y="30737"/>
                      <a:pt x="2151" y="30407"/>
                    </a:cubicBezTo>
                    <a:cubicBezTo>
                      <a:pt x="2491" y="30127"/>
                      <a:pt x="2812" y="29823"/>
                      <a:pt x="3142" y="29534"/>
                    </a:cubicBezTo>
                    <a:cubicBezTo>
                      <a:pt x="3830" y="28936"/>
                      <a:pt x="4474" y="28288"/>
                      <a:pt x="5158" y="27683"/>
                    </a:cubicBezTo>
                    <a:cubicBezTo>
                      <a:pt x="5827" y="27090"/>
                      <a:pt x="6510" y="26513"/>
                      <a:pt x="7208" y="25952"/>
                    </a:cubicBezTo>
                    <a:cubicBezTo>
                      <a:pt x="7386" y="25809"/>
                      <a:pt x="7564" y="25668"/>
                      <a:pt x="7743" y="25527"/>
                    </a:cubicBezTo>
                    <a:cubicBezTo>
                      <a:pt x="7823" y="25464"/>
                      <a:pt x="7903" y="25402"/>
                      <a:pt x="7983" y="25339"/>
                    </a:cubicBezTo>
                    <a:cubicBezTo>
                      <a:pt x="8035" y="25300"/>
                      <a:pt x="8087" y="25260"/>
                      <a:pt x="8140" y="25220"/>
                    </a:cubicBezTo>
                    <a:cubicBezTo>
                      <a:pt x="8502" y="24943"/>
                      <a:pt x="8869" y="24670"/>
                      <a:pt x="9237" y="24403"/>
                    </a:cubicBezTo>
                    <a:cubicBezTo>
                      <a:pt x="12150" y="22287"/>
                      <a:pt x="15232" y="20420"/>
                      <a:pt x="18473" y="18851"/>
                    </a:cubicBezTo>
                    <a:cubicBezTo>
                      <a:pt x="19295" y="18453"/>
                      <a:pt x="20124" y="18075"/>
                      <a:pt x="20964" y="17714"/>
                    </a:cubicBezTo>
                    <a:lnTo>
                      <a:pt x="21177" y="17624"/>
                    </a:lnTo>
                    <a:lnTo>
                      <a:pt x="21394" y="17533"/>
                    </a:lnTo>
                    <a:cubicBezTo>
                      <a:pt x="21474" y="17499"/>
                      <a:pt x="21555" y="17467"/>
                      <a:pt x="21636" y="17433"/>
                    </a:cubicBezTo>
                    <a:cubicBezTo>
                      <a:pt x="21636" y="17444"/>
                      <a:pt x="21638" y="17455"/>
                      <a:pt x="21640" y="17466"/>
                    </a:cubicBezTo>
                    <a:cubicBezTo>
                      <a:pt x="21689" y="17974"/>
                      <a:pt x="21858" y="18482"/>
                      <a:pt x="22034" y="18960"/>
                    </a:cubicBezTo>
                    <a:cubicBezTo>
                      <a:pt x="22370" y="19875"/>
                      <a:pt x="22816" y="20730"/>
                      <a:pt x="23319" y="21564"/>
                    </a:cubicBezTo>
                    <a:cubicBezTo>
                      <a:pt x="24242" y="23088"/>
                      <a:pt x="25357" y="24501"/>
                      <a:pt x="26598" y="25779"/>
                    </a:cubicBezTo>
                    <a:cubicBezTo>
                      <a:pt x="29082" y="28338"/>
                      <a:pt x="32188" y="30394"/>
                      <a:pt x="35522" y="31667"/>
                    </a:cubicBezTo>
                    <a:cubicBezTo>
                      <a:pt x="36428" y="32013"/>
                      <a:pt x="37350" y="32307"/>
                      <a:pt x="38298" y="32518"/>
                    </a:cubicBezTo>
                    <a:cubicBezTo>
                      <a:pt x="38646" y="32596"/>
                      <a:pt x="38978" y="32620"/>
                      <a:pt x="39315" y="32620"/>
                    </a:cubicBezTo>
                    <a:cubicBezTo>
                      <a:pt x="39527" y="32620"/>
                      <a:pt x="39740" y="32610"/>
                      <a:pt x="39961" y="32599"/>
                    </a:cubicBezTo>
                    <a:cubicBezTo>
                      <a:pt x="39988" y="32598"/>
                      <a:pt x="40015" y="32597"/>
                      <a:pt x="40042" y="32597"/>
                    </a:cubicBezTo>
                    <a:cubicBezTo>
                      <a:pt x="40178" y="32597"/>
                      <a:pt x="40317" y="32611"/>
                      <a:pt x="40456" y="32611"/>
                    </a:cubicBezTo>
                    <a:cubicBezTo>
                      <a:pt x="40521" y="32611"/>
                      <a:pt x="40586" y="32608"/>
                      <a:pt x="40652" y="32599"/>
                    </a:cubicBezTo>
                    <a:cubicBezTo>
                      <a:pt x="40894" y="32568"/>
                      <a:pt x="41128" y="32527"/>
                      <a:pt x="41361" y="32452"/>
                    </a:cubicBezTo>
                    <a:cubicBezTo>
                      <a:pt x="41587" y="32380"/>
                      <a:pt x="41627" y="32079"/>
                      <a:pt x="41427" y="31953"/>
                    </a:cubicBezTo>
                    <a:cubicBezTo>
                      <a:pt x="41083" y="31725"/>
                      <a:pt x="40724" y="31577"/>
                      <a:pt x="40339" y="31441"/>
                    </a:cubicBezTo>
                    <a:cubicBezTo>
                      <a:pt x="39922" y="31294"/>
                      <a:pt x="39532" y="31058"/>
                      <a:pt x="39115" y="30901"/>
                    </a:cubicBezTo>
                    <a:cubicBezTo>
                      <a:pt x="38318" y="30606"/>
                      <a:pt x="37489" y="30402"/>
                      <a:pt x="36690" y="30110"/>
                    </a:cubicBezTo>
                    <a:cubicBezTo>
                      <a:pt x="35162" y="29556"/>
                      <a:pt x="33756" y="28903"/>
                      <a:pt x="32302" y="28037"/>
                    </a:cubicBezTo>
                    <a:cubicBezTo>
                      <a:pt x="29495" y="26362"/>
                      <a:pt x="27043" y="24154"/>
                      <a:pt x="25084" y="21536"/>
                    </a:cubicBezTo>
                    <a:cubicBezTo>
                      <a:pt x="24477" y="20730"/>
                      <a:pt x="23932" y="19882"/>
                      <a:pt x="23425" y="19010"/>
                    </a:cubicBezTo>
                    <a:cubicBezTo>
                      <a:pt x="23152" y="18547"/>
                      <a:pt x="22923" y="18057"/>
                      <a:pt x="22744" y="17548"/>
                    </a:cubicBezTo>
                    <a:cubicBezTo>
                      <a:pt x="22685" y="17386"/>
                      <a:pt x="22624" y="17226"/>
                      <a:pt x="22562" y="17065"/>
                    </a:cubicBezTo>
                    <a:cubicBezTo>
                      <a:pt x="22810" y="16968"/>
                      <a:pt x="23055" y="16870"/>
                      <a:pt x="23302" y="16775"/>
                    </a:cubicBezTo>
                    <a:cubicBezTo>
                      <a:pt x="24995" y="16131"/>
                      <a:pt x="26711" y="15565"/>
                      <a:pt x="28455" y="15075"/>
                    </a:cubicBezTo>
                    <a:cubicBezTo>
                      <a:pt x="31904" y="14107"/>
                      <a:pt x="35411" y="13372"/>
                      <a:pt x="38969" y="13011"/>
                    </a:cubicBezTo>
                    <a:cubicBezTo>
                      <a:pt x="39431" y="12965"/>
                      <a:pt x="39896" y="12924"/>
                      <a:pt x="40360" y="12888"/>
                    </a:cubicBezTo>
                    <a:cubicBezTo>
                      <a:pt x="40371" y="13155"/>
                      <a:pt x="40414" y="13423"/>
                      <a:pt x="40452" y="13644"/>
                    </a:cubicBezTo>
                    <a:cubicBezTo>
                      <a:pt x="40550" y="14201"/>
                      <a:pt x="40707" y="14740"/>
                      <a:pt x="40902" y="15270"/>
                    </a:cubicBezTo>
                    <a:cubicBezTo>
                      <a:pt x="41298" y="16343"/>
                      <a:pt x="41822" y="17363"/>
                      <a:pt x="42465" y="18309"/>
                    </a:cubicBezTo>
                    <a:cubicBezTo>
                      <a:pt x="43763" y="20220"/>
                      <a:pt x="45507" y="21895"/>
                      <a:pt x="47546" y="23001"/>
                    </a:cubicBezTo>
                    <a:cubicBezTo>
                      <a:pt x="48105" y="23305"/>
                      <a:pt x="48730" y="23595"/>
                      <a:pt x="49359" y="23701"/>
                    </a:cubicBezTo>
                    <a:cubicBezTo>
                      <a:pt x="49904" y="23793"/>
                      <a:pt x="50454" y="23934"/>
                      <a:pt x="51010" y="23934"/>
                    </a:cubicBezTo>
                    <a:cubicBezTo>
                      <a:pt x="51104" y="23934"/>
                      <a:pt x="51197" y="23930"/>
                      <a:pt x="51291" y="23921"/>
                    </a:cubicBezTo>
                    <a:cubicBezTo>
                      <a:pt x="51612" y="23892"/>
                      <a:pt x="51713" y="23520"/>
                      <a:pt x="51452" y="23333"/>
                    </a:cubicBezTo>
                    <a:cubicBezTo>
                      <a:pt x="51030" y="23030"/>
                      <a:pt x="50552" y="22800"/>
                      <a:pt x="50109" y="22531"/>
                    </a:cubicBezTo>
                    <a:cubicBezTo>
                      <a:pt x="49656" y="22259"/>
                      <a:pt x="49215" y="21963"/>
                      <a:pt x="48761" y="21690"/>
                    </a:cubicBezTo>
                    <a:cubicBezTo>
                      <a:pt x="47872" y="21157"/>
                      <a:pt x="46958" y="20572"/>
                      <a:pt x="46229" y="19961"/>
                    </a:cubicBezTo>
                    <a:cubicBezTo>
                      <a:pt x="44599" y="18593"/>
                      <a:pt x="43307" y="16963"/>
                      <a:pt x="42312" y="15093"/>
                    </a:cubicBezTo>
                    <a:cubicBezTo>
                      <a:pt x="42041" y="14585"/>
                      <a:pt x="41800" y="14060"/>
                      <a:pt x="41570" y="13533"/>
                    </a:cubicBezTo>
                    <a:cubicBezTo>
                      <a:pt x="41466" y="13298"/>
                      <a:pt x="41360" y="13063"/>
                      <a:pt x="41254" y="12828"/>
                    </a:cubicBezTo>
                    <a:cubicBezTo>
                      <a:pt x="42832" y="12732"/>
                      <a:pt x="44412" y="12695"/>
                      <a:pt x="45993" y="12695"/>
                    </a:cubicBezTo>
                    <a:cubicBezTo>
                      <a:pt x="47242" y="12695"/>
                      <a:pt x="48490" y="12718"/>
                      <a:pt x="49739" y="12755"/>
                    </a:cubicBezTo>
                    <a:cubicBezTo>
                      <a:pt x="49966" y="12762"/>
                      <a:pt x="50193" y="12769"/>
                      <a:pt x="50419" y="12779"/>
                    </a:cubicBezTo>
                    <a:cubicBezTo>
                      <a:pt x="50441" y="12780"/>
                      <a:pt x="50464" y="12781"/>
                      <a:pt x="50486" y="12781"/>
                    </a:cubicBezTo>
                    <a:cubicBezTo>
                      <a:pt x="50690" y="12781"/>
                      <a:pt x="50893" y="12740"/>
                      <a:pt x="51099" y="12715"/>
                    </a:cubicBezTo>
                    <a:cubicBezTo>
                      <a:pt x="51266" y="12695"/>
                      <a:pt x="51296" y="12491"/>
                      <a:pt x="51137" y="12426"/>
                    </a:cubicBezTo>
                    <a:cubicBezTo>
                      <a:pt x="50301" y="12082"/>
                      <a:pt x="49389" y="11970"/>
                      <a:pt x="48495" y="11837"/>
                    </a:cubicBezTo>
                    <a:cubicBezTo>
                      <a:pt x="47583" y="11700"/>
                      <a:pt x="46668" y="11594"/>
                      <a:pt x="45750" y="11516"/>
                    </a:cubicBezTo>
                    <a:cubicBezTo>
                      <a:pt x="44683" y="11425"/>
                      <a:pt x="43606" y="11392"/>
                      <a:pt x="42530" y="11392"/>
                    </a:cubicBezTo>
                    <a:cubicBezTo>
                      <a:pt x="41778" y="11392"/>
                      <a:pt x="41027" y="11408"/>
                      <a:pt x="40280" y="11433"/>
                    </a:cubicBezTo>
                    <a:cubicBezTo>
                      <a:pt x="38762" y="11483"/>
                      <a:pt x="37243" y="11602"/>
                      <a:pt x="35731" y="11774"/>
                    </a:cubicBezTo>
                    <a:cubicBezTo>
                      <a:pt x="36079" y="11396"/>
                      <a:pt x="36429" y="11017"/>
                      <a:pt x="36798" y="10657"/>
                    </a:cubicBezTo>
                    <a:cubicBezTo>
                      <a:pt x="37575" y="9894"/>
                      <a:pt x="38410" y="9191"/>
                      <a:pt x="39314" y="8583"/>
                    </a:cubicBezTo>
                    <a:cubicBezTo>
                      <a:pt x="41200" y="7313"/>
                      <a:pt x="43265" y="6453"/>
                      <a:pt x="45407" y="5742"/>
                    </a:cubicBezTo>
                    <a:cubicBezTo>
                      <a:pt x="46026" y="5536"/>
                      <a:pt x="46659" y="5374"/>
                      <a:pt x="47274" y="5157"/>
                    </a:cubicBezTo>
                    <a:cubicBezTo>
                      <a:pt x="47888" y="4941"/>
                      <a:pt x="48495" y="4779"/>
                      <a:pt x="49069" y="4479"/>
                    </a:cubicBezTo>
                    <a:cubicBezTo>
                      <a:pt x="49298" y="4360"/>
                      <a:pt x="49257" y="3964"/>
                      <a:pt x="48996" y="3912"/>
                    </a:cubicBezTo>
                    <a:cubicBezTo>
                      <a:pt x="48651" y="3843"/>
                      <a:pt x="48297" y="3815"/>
                      <a:pt x="47939" y="3815"/>
                    </a:cubicBezTo>
                    <a:cubicBezTo>
                      <a:pt x="47086" y="3815"/>
                      <a:pt x="46215" y="3980"/>
                      <a:pt x="45401" y="4167"/>
                    </a:cubicBezTo>
                    <a:cubicBezTo>
                      <a:pt x="44228" y="4437"/>
                      <a:pt x="43096" y="4833"/>
                      <a:pt x="41989" y="5302"/>
                    </a:cubicBezTo>
                    <a:cubicBezTo>
                      <a:pt x="39816" y="6221"/>
                      <a:pt x="37685" y="7557"/>
                      <a:pt x="36047" y="9269"/>
                    </a:cubicBezTo>
                    <a:cubicBezTo>
                      <a:pt x="35591" y="9744"/>
                      <a:pt x="35142" y="10247"/>
                      <a:pt x="34779" y="10797"/>
                    </a:cubicBezTo>
                    <a:cubicBezTo>
                      <a:pt x="34593" y="11073"/>
                      <a:pt x="34425" y="11365"/>
                      <a:pt x="34281" y="11666"/>
                    </a:cubicBezTo>
                    <a:cubicBezTo>
                      <a:pt x="34238" y="11761"/>
                      <a:pt x="34183" y="11867"/>
                      <a:pt x="34134" y="11979"/>
                    </a:cubicBezTo>
                    <a:cubicBezTo>
                      <a:pt x="32500" y="12213"/>
                      <a:pt x="30878" y="12509"/>
                      <a:pt x="29268" y="12868"/>
                    </a:cubicBezTo>
                    <a:cubicBezTo>
                      <a:pt x="25655" y="13679"/>
                      <a:pt x="22128" y="14914"/>
                      <a:pt x="18744" y="16406"/>
                    </a:cubicBezTo>
                    <a:cubicBezTo>
                      <a:pt x="18301" y="16601"/>
                      <a:pt x="17861" y="16802"/>
                      <a:pt x="17423" y="17008"/>
                    </a:cubicBezTo>
                    <a:cubicBezTo>
                      <a:pt x="17457" y="16596"/>
                      <a:pt x="17495" y="16183"/>
                      <a:pt x="17581" y="15777"/>
                    </a:cubicBezTo>
                    <a:cubicBezTo>
                      <a:pt x="17746" y="15003"/>
                      <a:pt x="18016" y="14261"/>
                      <a:pt x="18358" y="13549"/>
                    </a:cubicBezTo>
                    <a:cubicBezTo>
                      <a:pt x="19035" y="12141"/>
                      <a:pt x="19935" y="10791"/>
                      <a:pt x="20889" y="9587"/>
                    </a:cubicBezTo>
                    <a:cubicBezTo>
                      <a:pt x="22740" y="7249"/>
                      <a:pt x="24968" y="5179"/>
                      <a:pt x="27413" y="3497"/>
                    </a:cubicBezTo>
                    <a:cubicBezTo>
                      <a:pt x="28125" y="3006"/>
                      <a:pt x="28849" y="2533"/>
                      <a:pt x="29576" y="2065"/>
                    </a:cubicBezTo>
                    <a:cubicBezTo>
                      <a:pt x="29954" y="1821"/>
                      <a:pt x="30320" y="1563"/>
                      <a:pt x="30693" y="1314"/>
                    </a:cubicBezTo>
                    <a:cubicBezTo>
                      <a:pt x="30868" y="1197"/>
                      <a:pt x="31050" y="1108"/>
                      <a:pt x="31212" y="968"/>
                    </a:cubicBezTo>
                    <a:cubicBezTo>
                      <a:pt x="31365" y="836"/>
                      <a:pt x="31508" y="694"/>
                      <a:pt x="31668" y="566"/>
                    </a:cubicBezTo>
                    <a:cubicBezTo>
                      <a:pt x="31945" y="343"/>
                      <a:pt x="31663" y="0"/>
                      <a:pt x="31388" y="0"/>
                    </a:cubicBezTo>
                    <a:close/>
                  </a:path>
                </a:pathLst>
              </a:custGeom>
              <a:solidFill>
                <a:srgbClr val="397D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3"/>
              <p:cNvSpPr/>
              <p:nvPr/>
            </p:nvSpPr>
            <p:spPr>
              <a:xfrm>
                <a:off x="-4095700" y="8086775"/>
                <a:ext cx="300175" cy="218075"/>
              </a:xfrm>
              <a:custGeom>
                <a:rect b="b" l="l" r="r" t="t"/>
                <a:pathLst>
                  <a:path extrusionOk="0" h="8723" w="12007">
                    <a:moveTo>
                      <a:pt x="4053" y="1"/>
                    </a:moveTo>
                    <a:cubicBezTo>
                      <a:pt x="3957" y="1"/>
                      <a:pt x="3862" y="3"/>
                      <a:pt x="3767" y="7"/>
                    </a:cubicBezTo>
                    <a:cubicBezTo>
                      <a:pt x="2428" y="69"/>
                      <a:pt x="682" y="990"/>
                      <a:pt x="440" y="2487"/>
                    </a:cubicBezTo>
                    <a:cubicBezTo>
                      <a:pt x="1" y="5189"/>
                      <a:pt x="1889" y="6888"/>
                      <a:pt x="4188" y="7856"/>
                    </a:cubicBezTo>
                    <a:cubicBezTo>
                      <a:pt x="5337" y="8342"/>
                      <a:pt x="6547" y="8723"/>
                      <a:pt x="7718" y="8723"/>
                    </a:cubicBezTo>
                    <a:cubicBezTo>
                      <a:pt x="8826" y="8723"/>
                      <a:pt x="9898" y="8382"/>
                      <a:pt x="10849" y="7465"/>
                    </a:cubicBezTo>
                    <a:cubicBezTo>
                      <a:pt x="11696" y="6647"/>
                      <a:pt x="12006" y="5367"/>
                      <a:pt x="11701" y="4240"/>
                    </a:cubicBezTo>
                    <a:cubicBezTo>
                      <a:pt x="11038" y="1802"/>
                      <a:pt x="8759" y="968"/>
                      <a:pt x="6560" y="382"/>
                    </a:cubicBezTo>
                    <a:cubicBezTo>
                      <a:pt x="5750" y="165"/>
                      <a:pt x="4896" y="1"/>
                      <a:pt x="4053" y="1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" name="Google Shape;28;p3"/>
              <p:cNvSpPr/>
              <p:nvPr/>
            </p:nvSpPr>
            <p:spPr>
              <a:xfrm>
                <a:off x="-4152250" y="7795725"/>
                <a:ext cx="304675" cy="197550"/>
              </a:xfrm>
              <a:custGeom>
                <a:rect b="b" l="l" r="r" t="t"/>
                <a:pathLst>
                  <a:path extrusionOk="0" h="7902" w="12187">
                    <a:moveTo>
                      <a:pt x="7343" y="0"/>
                    </a:moveTo>
                    <a:cubicBezTo>
                      <a:pt x="5041" y="0"/>
                      <a:pt x="2462" y="1563"/>
                      <a:pt x="1148" y="3313"/>
                    </a:cubicBezTo>
                    <a:cubicBezTo>
                      <a:pt x="1" y="4838"/>
                      <a:pt x="1191" y="7399"/>
                      <a:pt x="2960" y="7767"/>
                    </a:cubicBezTo>
                    <a:cubicBezTo>
                      <a:pt x="3392" y="7858"/>
                      <a:pt x="3855" y="7901"/>
                      <a:pt x="4333" y="7901"/>
                    </a:cubicBezTo>
                    <a:cubicBezTo>
                      <a:pt x="6383" y="7901"/>
                      <a:pt x="8704" y="7098"/>
                      <a:pt x="10050" y="5728"/>
                    </a:cubicBezTo>
                    <a:cubicBezTo>
                      <a:pt x="12186" y="3556"/>
                      <a:pt x="10516" y="208"/>
                      <a:pt x="7683" y="12"/>
                    </a:cubicBezTo>
                    <a:cubicBezTo>
                      <a:pt x="7570" y="4"/>
                      <a:pt x="7457" y="0"/>
                      <a:pt x="7343" y="0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" name="Google Shape;29;p3"/>
              <p:cNvSpPr/>
              <p:nvPr/>
            </p:nvSpPr>
            <p:spPr>
              <a:xfrm>
                <a:off x="-4588125" y="7692875"/>
                <a:ext cx="272600" cy="183250"/>
              </a:xfrm>
              <a:custGeom>
                <a:rect b="b" l="l" r="r" t="t"/>
                <a:pathLst>
                  <a:path extrusionOk="0" h="7330" w="10904">
                    <a:moveTo>
                      <a:pt x="6601" y="0"/>
                    </a:moveTo>
                    <a:cubicBezTo>
                      <a:pt x="4768" y="0"/>
                      <a:pt x="2649" y="1172"/>
                      <a:pt x="1389" y="2441"/>
                    </a:cubicBezTo>
                    <a:cubicBezTo>
                      <a:pt x="0" y="3839"/>
                      <a:pt x="453" y="6862"/>
                      <a:pt x="2649" y="7217"/>
                    </a:cubicBezTo>
                    <a:cubicBezTo>
                      <a:pt x="3103" y="7290"/>
                      <a:pt x="3588" y="7329"/>
                      <a:pt x="4083" y="7329"/>
                    </a:cubicBezTo>
                    <a:cubicBezTo>
                      <a:pt x="5923" y="7329"/>
                      <a:pt x="7917" y="6787"/>
                      <a:pt x="9087" y="5419"/>
                    </a:cubicBezTo>
                    <a:cubicBezTo>
                      <a:pt x="10904" y="3300"/>
                      <a:pt x="9679" y="173"/>
                      <a:pt x="6846" y="8"/>
                    </a:cubicBezTo>
                    <a:cubicBezTo>
                      <a:pt x="6765" y="3"/>
                      <a:pt x="6683" y="0"/>
                      <a:pt x="6601" y="0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3"/>
              <p:cNvSpPr/>
              <p:nvPr/>
            </p:nvSpPr>
            <p:spPr>
              <a:xfrm>
                <a:off x="-4333700" y="8642725"/>
                <a:ext cx="223850" cy="169075"/>
              </a:xfrm>
              <a:custGeom>
                <a:rect b="b" l="l" r="r" t="t"/>
                <a:pathLst>
                  <a:path extrusionOk="0" h="6763" w="8954">
                    <a:moveTo>
                      <a:pt x="3847" y="1"/>
                    </a:moveTo>
                    <a:cubicBezTo>
                      <a:pt x="2762" y="1"/>
                      <a:pt x="1668" y="300"/>
                      <a:pt x="973" y="1128"/>
                    </a:cubicBezTo>
                    <a:cubicBezTo>
                      <a:pt x="441" y="1764"/>
                      <a:pt x="1" y="2688"/>
                      <a:pt x="337" y="3537"/>
                    </a:cubicBezTo>
                    <a:cubicBezTo>
                      <a:pt x="960" y="5117"/>
                      <a:pt x="2149" y="5824"/>
                      <a:pt x="3658" y="6446"/>
                    </a:cubicBezTo>
                    <a:cubicBezTo>
                      <a:pt x="4161" y="6653"/>
                      <a:pt x="4734" y="6762"/>
                      <a:pt x="5305" y="6762"/>
                    </a:cubicBezTo>
                    <a:cubicBezTo>
                      <a:pt x="6721" y="6762"/>
                      <a:pt x="8132" y="6090"/>
                      <a:pt x="8479" y="4566"/>
                    </a:cubicBezTo>
                    <a:cubicBezTo>
                      <a:pt x="8954" y="2484"/>
                      <a:pt x="7478" y="747"/>
                      <a:pt x="5521" y="224"/>
                    </a:cubicBezTo>
                    <a:cubicBezTo>
                      <a:pt x="5007" y="87"/>
                      <a:pt x="4428" y="1"/>
                      <a:pt x="3847" y="1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3"/>
              <p:cNvSpPr/>
              <p:nvPr/>
            </p:nvSpPr>
            <p:spPr>
              <a:xfrm>
                <a:off x="-4027950" y="8424075"/>
                <a:ext cx="241100" cy="190600"/>
              </a:xfrm>
              <a:custGeom>
                <a:rect b="b" l="l" r="r" t="t"/>
                <a:pathLst>
                  <a:path extrusionOk="0" h="7624" w="9644">
                    <a:moveTo>
                      <a:pt x="3072" y="0"/>
                    </a:moveTo>
                    <a:cubicBezTo>
                      <a:pt x="2938" y="0"/>
                      <a:pt x="2805" y="18"/>
                      <a:pt x="2675" y="53"/>
                    </a:cubicBezTo>
                    <a:cubicBezTo>
                      <a:pt x="2219" y="115"/>
                      <a:pt x="1840" y="276"/>
                      <a:pt x="1426" y="474"/>
                    </a:cubicBezTo>
                    <a:cubicBezTo>
                      <a:pt x="633" y="852"/>
                      <a:pt x="1" y="1954"/>
                      <a:pt x="76" y="2828"/>
                    </a:cubicBezTo>
                    <a:cubicBezTo>
                      <a:pt x="194" y="4202"/>
                      <a:pt x="931" y="5319"/>
                      <a:pt x="1997" y="6154"/>
                    </a:cubicBezTo>
                    <a:cubicBezTo>
                      <a:pt x="3151" y="7060"/>
                      <a:pt x="4305" y="7623"/>
                      <a:pt x="5690" y="7623"/>
                    </a:cubicBezTo>
                    <a:cubicBezTo>
                      <a:pt x="6014" y="7623"/>
                      <a:pt x="6350" y="7592"/>
                      <a:pt x="6701" y="7528"/>
                    </a:cubicBezTo>
                    <a:cubicBezTo>
                      <a:pt x="8800" y="7144"/>
                      <a:pt x="9643" y="4422"/>
                      <a:pt x="8650" y="2737"/>
                    </a:cubicBezTo>
                    <a:cubicBezTo>
                      <a:pt x="7890" y="1448"/>
                      <a:pt x="6605" y="758"/>
                      <a:pt x="5209" y="348"/>
                    </a:cubicBezTo>
                    <a:cubicBezTo>
                      <a:pt x="4925" y="264"/>
                      <a:pt x="4636" y="202"/>
                      <a:pt x="4345" y="164"/>
                    </a:cubicBezTo>
                    <a:cubicBezTo>
                      <a:pt x="4340" y="164"/>
                      <a:pt x="4081" y="134"/>
                      <a:pt x="3877" y="109"/>
                    </a:cubicBezTo>
                    <a:lnTo>
                      <a:pt x="3877" y="109"/>
                    </a:lnTo>
                    <a:cubicBezTo>
                      <a:pt x="3875" y="109"/>
                      <a:pt x="3860" y="107"/>
                      <a:pt x="3830" y="103"/>
                    </a:cubicBezTo>
                    <a:cubicBezTo>
                      <a:pt x="3717" y="89"/>
                      <a:pt x="3634" y="79"/>
                      <a:pt x="3644" y="79"/>
                    </a:cubicBezTo>
                    <a:cubicBezTo>
                      <a:pt x="3646" y="79"/>
                      <a:pt x="3655" y="79"/>
                      <a:pt x="3672" y="81"/>
                    </a:cubicBezTo>
                    <a:lnTo>
                      <a:pt x="3468" y="53"/>
                    </a:lnTo>
                    <a:cubicBezTo>
                      <a:pt x="3338" y="18"/>
                      <a:pt x="3205" y="0"/>
                      <a:pt x="3072" y="0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3"/>
              <p:cNvSpPr/>
              <p:nvPr/>
            </p:nvSpPr>
            <p:spPr>
              <a:xfrm>
                <a:off x="-3936175" y="8426100"/>
                <a:ext cx="5075" cy="700"/>
              </a:xfrm>
              <a:custGeom>
                <a:rect b="b" l="l" r="r" t="t"/>
                <a:pathLst>
                  <a:path extrusionOk="0" h="28" w="203">
                    <a:moveTo>
                      <a:pt x="1" y="0"/>
                    </a:moveTo>
                    <a:lnTo>
                      <a:pt x="159" y="22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69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3"/>
              <p:cNvSpPr/>
              <p:nvPr/>
            </p:nvSpPr>
            <p:spPr>
              <a:xfrm>
                <a:off x="-3919725" y="8428075"/>
                <a:ext cx="450" cy="100"/>
              </a:xfrm>
              <a:custGeom>
                <a:rect b="b" l="l" r="r" t="t"/>
                <a:pathLst>
                  <a:path extrusionOk="0" h="4" w="18">
                    <a:moveTo>
                      <a:pt x="0" y="1"/>
                    </a:move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3"/>
              <p:cNvSpPr/>
              <p:nvPr/>
            </p:nvSpPr>
            <p:spPr>
              <a:xfrm>
                <a:off x="-4549075" y="7757350"/>
                <a:ext cx="36100" cy="36100"/>
              </a:xfrm>
              <a:custGeom>
                <a:rect b="b" l="l" r="r" t="t"/>
                <a:pathLst>
                  <a:path extrusionOk="0" h="1444" w="1444">
                    <a:moveTo>
                      <a:pt x="722" y="1"/>
                    </a:moveTo>
                    <a:cubicBezTo>
                      <a:pt x="327" y="11"/>
                      <a:pt x="9" y="329"/>
                      <a:pt x="0" y="722"/>
                    </a:cubicBezTo>
                    <a:lnTo>
                      <a:pt x="25" y="914"/>
                    </a:lnTo>
                    <a:cubicBezTo>
                      <a:pt x="58" y="1035"/>
                      <a:pt x="123" y="1144"/>
                      <a:pt x="210" y="1234"/>
                    </a:cubicBezTo>
                    <a:lnTo>
                      <a:pt x="356" y="1346"/>
                    </a:lnTo>
                    <a:cubicBezTo>
                      <a:pt x="465" y="1409"/>
                      <a:pt x="588" y="1444"/>
                      <a:pt x="714" y="1444"/>
                    </a:cubicBezTo>
                    <a:cubicBezTo>
                      <a:pt x="716" y="1444"/>
                      <a:pt x="719" y="1444"/>
                      <a:pt x="722" y="1444"/>
                    </a:cubicBezTo>
                    <a:cubicBezTo>
                      <a:pt x="911" y="1436"/>
                      <a:pt x="1092" y="1363"/>
                      <a:pt x="1232" y="1234"/>
                    </a:cubicBezTo>
                    <a:cubicBezTo>
                      <a:pt x="1361" y="1094"/>
                      <a:pt x="1436" y="913"/>
                      <a:pt x="1443" y="724"/>
                    </a:cubicBezTo>
                    <a:lnTo>
                      <a:pt x="1417" y="530"/>
                    </a:lnTo>
                    <a:cubicBezTo>
                      <a:pt x="1384" y="411"/>
                      <a:pt x="1321" y="300"/>
                      <a:pt x="1232" y="212"/>
                    </a:cubicBezTo>
                    <a:lnTo>
                      <a:pt x="1086" y="99"/>
                    </a:lnTo>
                    <a:cubicBezTo>
                      <a:pt x="975" y="34"/>
                      <a:pt x="849" y="1"/>
                      <a:pt x="722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3"/>
              <p:cNvSpPr/>
              <p:nvPr/>
            </p:nvSpPr>
            <p:spPr>
              <a:xfrm>
                <a:off x="-4519875" y="7815050"/>
                <a:ext cx="31150" cy="30775"/>
              </a:xfrm>
              <a:custGeom>
                <a:rect b="b" l="l" r="r" t="t"/>
                <a:pathLst>
                  <a:path extrusionOk="0" h="1231" w="1246">
                    <a:moveTo>
                      <a:pt x="623" y="1"/>
                    </a:moveTo>
                    <a:cubicBezTo>
                      <a:pt x="518" y="1"/>
                      <a:pt x="411" y="28"/>
                      <a:pt x="314" y="85"/>
                    </a:cubicBezTo>
                    <a:lnTo>
                      <a:pt x="312" y="86"/>
                    </a:lnTo>
                    <a:lnTo>
                      <a:pt x="188" y="182"/>
                    </a:lnTo>
                    <a:lnTo>
                      <a:pt x="91" y="306"/>
                    </a:lnTo>
                    <a:lnTo>
                      <a:pt x="30" y="453"/>
                    </a:lnTo>
                    <a:cubicBezTo>
                      <a:pt x="4" y="532"/>
                      <a:pt x="1" y="616"/>
                      <a:pt x="19" y="697"/>
                    </a:cubicBezTo>
                    <a:cubicBezTo>
                      <a:pt x="39" y="856"/>
                      <a:pt x="122" y="1000"/>
                      <a:pt x="249" y="1098"/>
                    </a:cubicBezTo>
                    <a:cubicBezTo>
                      <a:pt x="308" y="1152"/>
                      <a:pt x="380" y="1190"/>
                      <a:pt x="458" y="1209"/>
                    </a:cubicBezTo>
                    <a:lnTo>
                      <a:pt x="460" y="1209"/>
                    </a:lnTo>
                    <a:cubicBezTo>
                      <a:pt x="513" y="1223"/>
                      <a:pt x="568" y="1231"/>
                      <a:pt x="622" y="1231"/>
                    </a:cubicBezTo>
                    <a:cubicBezTo>
                      <a:pt x="677" y="1231"/>
                      <a:pt x="732" y="1223"/>
                      <a:pt x="785" y="1209"/>
                    </a:cubicBezTo>
                    <a:cubicBezTo>
                      <a:pt x="994" y="1150"/>
                      <a:pt x="1157" y="988"/>
                      <a:pt x="1215" y="779"/>
                    </a:cubicBezTo>
                    <a:cubicBezTo>
                      <a:pt x="1241" y="699"/>
                      <a:pt x="1246" y="615"/>
                      <a:pt x="1227" y="535"/>
                    </a:cubicBezTo>
                    <a:cubicBezTo>
                      <a:pt x="1224" y="453"/>
                      <a:pt x="1200" y="373"/>
                      <a:pt x="1155" y="306"/>
                    </a:cubicBezTo>
                    <a:cubicBezTo>
                      <a:pt x="1040" y="110"/>
                      <a:pt x="835" y="1"/>
                      <a:pt x="62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3"/>
              <p:cNvSpPr/>
              <p:nvPr/>
            </p:nvSpPr>
            <p:spPr>
              <a:xfrm>
                <a:off x="-4497225" y="7785000"/>
                <a:ext cx="21900" cy="21925"/>
              </a:xfrm>
              <a:custGeom>
                <a:rect b="b" l="l" r="r" t="t"/>
                <a:pathLst>
                  <a:path extrusionOk="0" h="877" w="876">
                    <a:moveTo>
                      <a:pt x="438" y="0"/>
                    </a:moveTo>
                    <a:cubicBezTo>
                      <a:pt x="199" y="6"/>
                      <a:pt x="7" y="198"/>
                      <a:pt x="0" y="438"/>
                    </a:cubicBezTo>
                    <a:cubicBezTo>
                      <a:pt x="5" y="476"/>
                      <a:pt x="10" y="514"/>
                      <a:pt x="16" y="554"/>
                    </a:cubicBezTo>
                    <a:cubicBezTo>
                      <a:pt x="36" y="628"/>
                      <a:pt x="74" y="694"/>
                      <a:pt x="128" y="748"/>
                    </a:cubicBezTo>
                    <a:lnTo>
                      <a:pt x="217" y="817"/>
                    </a:lnTo>
                    <a:cubicBezTo>
                      <a:pt x="285" y="855"/>
                      <a:pt x="360" y="877"/>
                      <a:pt x="438" y="877"/>
                    </a:cubicBezTo>
                    <a:cubicBezTo>
                      <a:pt x="678" y="869"/>
                      <a:pt x="870" y="677"/>
                      <a:pt x="876" y="438"/>
                    </a:cubicBezTo>
                    <a:cubicBezTo>
                      <a:pt x="871" y="399"/>
                      <a:pt x="865" y="361"/>
                      <a:pt x="860" y="321"/>
                    </a:cubicBezTo>
                    <a:cubicBezTo>
                      <a:pt x="840" y="249"/>
                      <a:pt x="802" y="181"/>
                      <a:pt x="748" y="128"/>
                    </a:cubicBezTo>
                    <a:lnTo>
                      <a:pt x="659" y="60"/>
                    </a:lnTo>
                    <a:cubicBezTo>
                      <a:pt x="592" y="20"/>
                      <a:pt x="516" y="0"/>
                      <a:pt x="438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3"/>
              <p:cNvSpPr/>
              <p:nvPr/>
            </p:nvSpPr>
            <p:spPr>
              <a:xfrm>
                <a:off x="-4489000" y="7730500"/>
                <a:ext cx="36175" cy="35975"/>
              </a:xfrm>
              <a:custGeom>
                <a:rect b="b" l="l" r="r" t="t"/>
                <a:pathLst>
                  <a:path extrusionOk="0" h="1439" w="1447">
                    <a:moveTo>
                      <a:pt x="735" y="0"/>
                    </a:moveTo>
                    <a:cubicBezTo>
                      <a:pt x="671" y="0"/>
                      <a:pt x="608" y="9"/>
                      <a:pt x="547" y="26"/>
                    </a:cubicBezTo>
                    <a:cubicBezTo>
                      <a:pt x="427" y="58"/>
                      <a:pt x="319" y="121"/>
                      <a:pt x="232" y="209"/>
                    </a:cubicBezTo>
                    <a:cubicBezTo>
                      <a:pt x="187" y="256"/>
                      <a:pt x="146" y="310"/>
                      <a:pt x="114" y="368"/>
                    </a:cubicBezTo>
                    <a:cubicBezTo>
                      <a:pt x="109" y="373"/>
                      <a:pt x="106" y="379"/>
                      <a:pt x="103" y="385"/>
                    </a:cubicBezTo>
                    <a:lnTo>
                      <a:pt x="32" y="553"/>
                    </a:lnTo>
                    <a:cubicBezTo>
                      <a:pt x="5" y="643"/>
                      <a:pt x="0" y="738"/>
                      <a:pt x="20" y="832"/>
                    </a:cubicBezTo>
                    <a:cubicBezTo>
                      <a:pt x="20" y="893"/>
                      <a:pt x="37" y="955"/>
                      <a:pt x="68" y="1007"/>
                    </a:cubicBezTo>
                    <a:cubicBezTo>
                      <a:pt x="97" y="1095"/>
                      <a:pt x="146" y="1171"/>
                      <a:pt x="214" y="1233"/>
                    </a:cubicBezTo>
                    <a:lnTo>
                      <a:pt x="355" y="1342"/>
                    </a:lnTo>
                    <a:lnTo>
                      <a:pt x="521" y="1412"/>
                    </a:lnTo>
                    <a:cubicBezTo>
                      <a:pt x="573" y="1429"/>
                      <a:pt x="628" y="1438"/>
                      <a:pt x="683" y="1438"/>
                    </a:cubicBezTo>
                    <a:cubicBezTo>
                      <a:pt x="722" y="1438"/>
                      <a:pt x="762" y="1434"/>
                      <a:pt x="800" y="1425"/>
                    </a:cubicBezTo>
                    <a:cubicBezTo>
                      <a:pt x="892" y="1420"/>
                      <a:pt x="983" y="1392"/>
                      <a:pt x="1060" y="1342"/>
                    </a:cubicBezTo>
                    <a:lnTo>
                      <a:pt x="1076" y="1334"/>
                    </a:lnTo>
                    <a:cubicBezTo>
                      <a:pt x="1110" y="1317"/>
                      <a:pt x="1121" y="1303"/>
                      <a:pt x="1164" y="1271"/>
                    </a:cubicBezTo>
                    <a:cubicBezTo>
                      <a:pt x="1189" y="1253"/>
                      <a:pt x="1215" y="1233"/>
                      <a:pt x="1238" y="1214"/>
                    </a:cubicBezTo>
                    <a:cubicBezTo>
                      <a:pt x="1365" y="1076"/>
                      <a:pt x="1439" y="898"/>
                      <a:pt x="1447" y="711"/>
                    </a:cubicBezTo>
                    <a:cubicBezTo>
                      <a:pt x="1439" y="648"/>
                      <a:pt x="1430" y="585"/>
                      <a:pt x="1420" y="522"/>
                    </a:cubicBezTo>
                    <a:cubicBezTo>
                      <a:pt x="1420" y="519"/>
                      <a:pt x="1419" y="516"/>
                      <a:pt x="1419" y="513"/>
                    </a:cubicBezTo>
                    <a:cubicBezTo>
                      <a:pt x="1354" y="276"/>
                      <a:pt x="1170" y="93"/>
                      <a:pt x="935" y="27"/>
                    </a:cubicBezTo>
                    <a:lnTo>
                      <a:pt x="924" y="26"/>
                    </a:lnTo>
                    <a:cubicBezTo>
                      <a:pt x="862" y="9"/>
                      <a:pt x="799" y="0"/>
                      <a:pt x="735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3"/>
              <p:cNvSpPr/>
              <p:nvPr/>
            </p:nvSpPr>
            <p:spPr>
              <a:xfrm>
                <a:off x="-4464050" y="7810850"/>
                <a:ext cx="29225" cy="28875"/>
              </a:xfrm>
              <a:custGeom>
                <a:rect b="b" l="l" r="r" t="t"/>
                <a:pathLst>
                  <a:path extrusionOk="0" h="1155" w="1169">
                    <a:moveTo>
                      <a:pt x="584" y="0"/>
                    </a:moveTo>
                    <a:cubicBezTo>
                      <a:pt x="533" y="0"/>
                      <a:pt x="481" y="7"/>
                      <a:pt x="430" y="21"/>
                    </a:cubicBezTo>
                    <a:lnTo>
                      <a:pt x="424" y="23"/>
                    </a:lnTo>
                    <a:cubicBezTo>
                      <a:pt x="232" y="75"/>
                      <a:pt x="82" y="225"/>
                      <a:pt x="28" y="417"/>
                    </a:cubicBezTo>
                    <a:lnTo>
                      <a:pt x="28" y="425"/>
                    </a:lnTo>
                    <a:cubicBezTo>
                      <a:pt x="5" y="499"/>
                      <a:pt x="0" y="578"/>
                      <a:pt x="19" y="655"/>
                    </a:cubicBezTo>
                    <a:cubicBezTo>
                      <a:pt x="19" y="706"/>
                      <a:pt x="31" y="756"/>
                      <a:pt x="57" y="801"/>
                    </a:cubicBezTo>
                    <a:cubicBezTo>
                      <a:pt x="80" y="872"/>
                      <a:pt x="121" y="935"/>
                      <a:pt x="177" y="985"/>
                    </a:cubicBezTo>
                    <a:lnTo>
                      <a:pt x="293" y="1076"/>
                    </a:lnTo>
                    <a:lnTo>
                      <a:pt x="432" y="1134"/>
                    </a:lnTo>
                    <a:cubicBezTo>
                      <a:pt x="475" y="1148"/>
                      <a:pt x="520" y="1155"/>
                      <a:pt x="565" y="1155"/>
                    </a:cubicBezTo>
                    <a:cubicBezTo>
                      <a:pt x="597" y="1155"/>
                      <a:pt x="630" y="1151"/>
                      <a:pt x="662" y="1143"/>
                    </a:cubicBezTo>
                    <a:cubicBezTo>
                      <a:pt x="713" y="1143"/>
                      <a:pt x="763" y="1130"/>
                      <a:pt x="806" y="1105"/>
                    </a:cubicBezTo>
                    <a:cubicBezTo>
                      <a:pt x="878" y="1082"/>
                      <a:pt x="943" y="1041"/>
                      <a:pt x="992" y="985"/>
                    </a:cubicBezTo>
                    <a:lnTo>
                      <a:pt x="1083" y="869"/>
                    </a:lnTo>
                    <a:lnTo>
                      <a:pt x="1141" y="730"/>
                    </a:lnTo>
                    <a:cubicBezTo>
                      <a:pt x="1164" y="657"/>
                      <a:pt x="1169" y="577"/>
                      <a:pt x="1150" y="500"/>
                    </a:cubicBezTo>
                    <a:cubicBezTo>
                      <a:pt x="1150" y="449"/>
                      <a:pt x="1138" y="399"/>
                      <a:pt x="1112" y="354"/>
                    </a:cubicBezTo>
                    <a:cubicBezTo>
                      <a:pt x="1089" y="284"/>
                      <a:pt x="1047" y="219"/>
                      <a:pt x="992" y="170"/>
                    </a:cubicBezTo>
                    <a:lnTo>
                      <a:pt x="875" y="79"/>
                    </a:lnTo>
                    <a:lnTo>
                      <a:pt x="737" y="21"/>
                    </a:lnTo>
                    <a:cubicBezTo>
                      <a:pt x="687" y="7"/>
                      <a:pt x="636" y="0"/>
                      <a:pt x="584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3"/>
              <p:cNvSpPr/>
              <p:nvPr/>
            </p:nvSpPr>
            <p:spPr>
              <a:xfrm>
                <a:off x="-4434350" y="7767925"/>
                <a:ext cx="29175" cy="28250"/>
              </a:xfrm>
              <a:custGeom>
                <a:rect b="b" l="l" r="r" t="t"/>
                <a:pathLst>
                  <a:path extrusionOk="0" h="1130" w="1167">
                    <a:moveTo>
                      <a:pt x="602" y="0"/>
                    </a:moveTo>
                    <a:cubicBezTo>
                      <a:pt x="551" y="0"/>
                      <a:pt x="501" y="7"/>
                      <a:pt x="452" y="20"/>
                    </a:cubicBezTo>
                    <a:cubicBezTo>
                      <a:pt x="357" y="46"/>
                      <a:pt x="271" y="97"/>
                      <a:pt x="202" y="166"/>
                    </a:cubicBezTo>
                    <a:cubicBezTo>
                      <a:pt x="165" y="206"/>
                      <a:pt x="131" y="249"/>
                      <a:pt x="102" y="296"/>
                    </a:cubicBezTo>
                    <a:cubicBezTo>
                      <a:pt x="1" y="468"/>
                      <a:pt x="1" y="682"/>
                      <a:pt x="102" y="855"/>
                    </a:cubicBezTo>
                    <a:cubicBezTo>
                      <a:pt x="150" y="936"/>
                      <a:pt x="219" y="1006"/>
                      <a:pt x="300" y="1053"/>
                    </a:cubicBezTo>
                    <a:cubicBezTo>
                      <a:pt x="384" y="1104"/>
                      <a:pt x="481" y="1130"/>
                      <a:pt x="579" y="1130"/>
                    </a:cubicBezTo>
                    <a:lnTo>
                      <a:pt x="593" y="1130"/>
                    </a:lnTo>
                    <a:cubicBezTo>
                      <a:pt x="619" y="1130"/>
                      <a:pt x="645" y="1127"/>
                      <a:pt x="670" y="1119"/>
                    </a:cubicBezTo>
                    <a:cubicBezTo>
                      <a:pt x="698" y="1116"/>
                      <a:pt x="724" y="1113"/>
                      <a:pt x="751" y="1108"/>
                    </a:cubicBezTo>
                    <a:cubicBezTo>
                      <a:pt x="942" y="1055"/>
                      <a:pt x="1092" y="906"/>
                      <a:pt x="1145" y="714"/>
                    </a:cubicBezTo>
                    <a:lnTo>
                      <a:pt x="1166" y="565"/>
                    </a:lnTo>
                    <a:cubicBezTo>
                      <a:pt x="1166" y="464"/>
                      <a:pt x="1140" y="365"/>
                      <a:pt x="1089" y="279"/>
                    </a:cubicBezTo>
                    <a:cubicBezTo>
                      <a:pt x="1011" y="156"/>
                      <a:pt x="891" y="64"/>
                      <a:pt x="751" y="20"/>
                    </a:cubicBezTo>
                    <a:cubicBezTo>
                      <a:pt x="702" y="7"/>
                      <a:pt x="652" y="0"/>
                      <a:pt x="60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3"/>
              <p:cNvSpPr/>
              <p:nvPr/>
            </p:nvSpPr>
            <p:spPr>
              <a:xfrm>
                <a:off x="-4425450" y="7710275"/>
                <a:ext cx="35725" cy="34950"/>
              </a:xfrm>
              <a:custGeom>
                <a:rect b="b" l="l" r="r" t="t"/>
                <a:pathLst>
                  <a:path extrusionOk="0" h="1398" w="1429">
                    <a:moveTo>
                      <a:pt x="701" y="0"/>
                    </a:moveTo>
                    <a:cubicBezTo>
                      <a:pt x="639" y="0"/>
                      <a:pt x="577" y="9"/>
                      <a:pt x="515" y="26"/>
                    </a:cubicBezTo>
                    <a:cubicBezTo>
                      <a:pt x="343" y="81"/>
                      <a:pt x="196" y="195"/>
                      <a:pt x="98" y="347"/>
                    </a:cubicBezTo>
                    <a:cubicBezTo>
                      <a:pt x="35" y="453"/>
                      <a:pt x="1" y="575"/>
                      <a:pt x="1" y="698"/>
                    </a:cubicBezTo>
                    <a:cubicBezTo>
                      <a:pt x="1" y="732"/>
                      <a:pt x="7" y="836"/>
                      <a:pt x="32" y="898"/>
                    </a:cubicBezTo>
                    <a:cubicBezTo>
                      <a:pt x="48" y="953"/>
                      <a:pt x="71" y="1007"/>
                      <a:pt x="99" y="1057"/>
                    </a:cubicBezTo>
                    <a:cubicBezTo>
                      <a:pt x="128" y="1108"/>
                      <a:pt x="165" y="1154"/>
                      <a:pt x="208" y="1196"/>
                    </a:cubicBezTo>
                    <a:cubicBezTo>
                      <a:pt x="236" y="1222"/>
                      <a:pt x="139" y="1179"/>
                      <a:pt x="346" y="1302"/>
                    </a:cubicBezTo>
                    <a:cubicBezTo>
                      <a:pt x="395" y="1338"/>
                      <a:pt x="454" y="1363"/>
                      <a:pt x="514" y="1372"/>
                    </a:cubicBezTo>
                    <a:cubicBezTo>
                      <a:pt x="575" y="1389"/>
                      <a:pt x="638" y="1398"/>
                      <a:pt x="700" y="1398"/>
                    </a:cubicBezTo>
                    <a:cubicBezTo>
                      <a:pt x="762" y="1398"/>
                      <a:pt x="825" y="1389"/>
                      <a:pt x="885" y="1372"/>
                    </a:cubicBezTo>
                    <a:lnTo>
                      <a:pt x="1053" y="1302"/>
                    </a:lnTo>
                    <a:cubicBezTo>
                      <a:pt x="1156" y="1242"/>
                      <a:pt x="1241" y="1154"/>
                      <a:pt x="1301" y="1051"/>
                    </a:cubicBezTo>
                    <a:cubicBezTo>
                      <a:pt x="1429" y="833"/>
                      <a:pt x="1429" y="565"/>
                      <a:pt x="1301" y="347"/>
                    </a:cubicBezTo>
                    <a:lnTo>
                      <a:pt x="1304" y="347"/>
                    </a:lnTo>
                    <a:lnTo>
                      <a:pt x="1194" y="205"/>
                    </a:lnTo>
                    <a:cubicBezTo>
                      <a:pt x="1062" y="72"/>
                      <a:pt x="884" y="0"/>
                      <a:pt x="701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3"/>
              <p:cNvSpPr/>
              <p:nvPr/>
            </p:nvSpPr>
            <p:spPr>
              <a:xfrm>
                <a:off x="-4383200" y="7759300"/>
                <a:ext cx="275" cy="100"/>
              </a:xfrm>
              <a:custGeom>
                <a:rect b="b" l="l" r="r" t="t"/>
                <a:pathLst>
                  <a:path extrusionOk="0" h="4" w="11">
                    <a:moveTo>
                      <a:pt x="10" y="1"/>
                    </a:moveTo>
                    <a:cubicBezTo>
                      <a:pt x="9" y="1"/>
                      <a:pt x="1" y="4"/>
                      <a:pt x="3" y="4"/>
                    </a:cubicBezTo>
                    <a:cubicBezTo>
                      <a:pt x="9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3"/>
              <p:cNvSpPr/>
              <p:nvPr/>
            </p:nvSpPr>
            <p:spPr>
              <a:xfrm>
                <a:off x="-4395575" y="7758700"/>
                <a:ext cx="34500" cy="34300"/>
              </a:xfrm>
              <a:custGeom>
                <a:rect b="b" l="l" r="r" t="t"/>
                <a:pathLst>
                  <a:path extrusionOk="0" h="1372" w="1380">
                    <a:moveTo>
                      <a:pt x="694" y="1"/>
                    </a:moveTo>
                    <a:cubicBezTo>
                      <a:pt x="633" y="1"/>
                      <a:pt x="572" y="9"/>
                      <a:pt x="512" y="25"/>
                    </a:cubicBezTo>
                    <a:lnTo>
                      <a:pt x="504" y="28"/>
                    </a:lnTo>
                    <a:lnTo>
                      <a:pt x="498" y="28"/>
                    </a:lnTo>
                    <a:cubicBezTo>
                      <a:pt x="489" y="33"/>
                      <a:pt x="467" y="42"/>
                      <a:pt x="423" y="62"/>
                    </a:cubicBezTo>
                    <a:cubicBezTo>
                      <a:pt x="367" y="77"/>
                      <a:pt x="317" y="106"/>
                      <a:pt x="277" y="146"/>
                    </a:cubicBezTo>
                    <a:cubicBezTo>
                      <a:pt x="205" y="192"/>
                      <a:pt x="146" y="257"/>
                      <a:pt x="106" y="332"/>
                    </a:cubicBezTo>
                    <a:cubicBezTo>
                      <a:pt x="93" y="360"/>
                      <a:pt x="80" y="393"/>
                      <a:pt x="70" y="416"/>
                    </a:cubicBezTo>
                    <a:cubicBezTo>
                      <a:pt x="59" y="444"/>
                      <a:pt x="45" y="475"/>
                      <a:pt x="33" y="504"/>
                    </a:cubicBezTo>
                    <a:cubicBezTo>
                      <a:pt x="5" y="591"/>
                      <a:pt x="0" y="687"/>
                      <a:pt x="20" y="777"/>
                    </a:cubicBezTo>
                    <a:cubicBezTo>
                      <a:pt x="25" y="868"/>
                      <a:pt x="53" y="955"/>
                      <a:pt x="102" y="1032"/>
                    </a:cubicBezTo>
                    <a:lnTo>
                      <a:pt x="209" y="1170"/>
                    </a:lnTo>
                    <a:cubicBezTo>
                      <a:pt x="294" y="1253"/>
                      <a:pt x="397" y="1315"/>
                      <a:pt x="512" y="1347"/>
                    </a:cubicBezTo>
                    <a:lnTo>
                      <a:pt x="515" y="1347"/>
                    </a:lnTo>
                    <a:cubicBezTo>
                      <a:pt x="574" y="1363"/>
                      <a:pt x="635" y="1371"/>
                      <a:pt x="696" y="1371"/>
                    </a:cubicBezTo>
                    <a:cubicBezTo>
                      <a:pt x="757" y="1371"/>
                      <a:pt x="818" y="1363"/>
                      <a:pt x="877" y="1347"/>
                    </a:cubicBezTo>
                    <a:cubicBezTo>
                      <a:pt x="1046" y="1292"/>
                      <a:pt x="1190" y="1181"/>
                      <a:pt x="1286" y="1032"/>
                    </a:cubicBezTo>
                    <a:cubicBezTo>
                      <a:pt x="1347" y="928"/>
                      <a:pt x="1379" y="809"/>
                      <a:pt x="1378" y="688"/>
                    </a:cubicBezTo>
                    <a:cubicBezTo>
                      <a:pt x="1379" y="688"/>
                      <a:pt x="1379" y="687"/>
                      <a:pt x="1379" y="685"/>
                    </a:cubicBezTo>
                    <a:cubicBezTo>
                      <a:pt x="1379" y="564"/>
                      <a:pt x="1347" y="446"/>
                      <a:pt x="1286" y="340"/>
                    </a:cubicBezTo>
                    <a:cubicBezTo>
                      <a:pt x="1189" y="191"/>
                      <a:pt x="1045" y="80"/>
                      <a:pt x="876" y="25"/>
                    </a:cubicBezTo>
                    <a:cubicBezTo>
                      <a:pt x="817" y="9"/>
                      <a:pt x="755" y="1"/>
                      <a:pt x="69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3"/>
              <p:cNvSpPr/>
              <p:nvPr/>
            </p:nvSpPr>
            <p:spPr>
              <a:xfrm>
                <a:off x="-4088750" y="7867050"/>
                <a:ext cx="29225" cy="29250"/>
              </a:xfrm>
              <a:custGeom>
                <a:rect b="b" l="l" r="r" t="t"/>
                <a:pathLst>
                  <a:path extrusionOk="0" h="1170" w="1169">
                    <a:moveTo>
                      <a:pt x="584" y="1"/>
                    </a:moveTo>
                    <a:cubicBezTo>
                      <a:pt x="265" y="10"/>
                      <a:pt x="8" y="267"/>
                      <a:pt x="0" y="586"/>
                    </a:cubicBezTo>
                    <a:lnTo>
                      <a:pt x="20" y="741"/>
                    </a:lnTo>
                    <a:cubicBezTo>
                      <a:pt x="48" y="839"/>
                      <a:pt x="99" y="927"/>
                      <a:pt x="171" y="999"/>
                    </a:cubicBezTo>
                    <a:lnTo>
                      <a:pt x="289" y="1091"/>
                    </a:lnTo>
                    <a:cubicBezTo>
                      <a:pt x="378" y="1143"/>
                      <a:pt x="481" y="1169"/>
                      <a:pt x="584" y="1169"/>
                    </a:cubicBezTo>
                    <a:cubicBezTo>
                      <a:pt x="903" y="1162"/>
                      <a:pt x="1160" y="905"/>
                      <a:pt x="1169" y="586"/>
                    </a:cubicBezTo>
                    <a:lnTo>
                      <a:pt x="1147" y="431"/>
                    </a:lnTo>
                    <a:cubicBezTo>
                      <a:pt x="1121" y="333"/>
                      <a:pt x="1069" y="244"/>
                      <a:pt x="997" y="173"/>
                    </a:cubicBezTo>
                    <a:lnTo>
                      <a:pt x="879" y="81"/>
                    </a:lnTo>
                    <a:cubicBezTo>
                      <a:pt x="790" y="29"/>
                      <a:pt x="688" y="1"/>
                      <a:pt x="58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3"/>
              <p:cNvSpPr/>
              <p:nvPr/>
            </p:nvSpPr>
            <p:spPr>
              <a:xfrm>
                <a:off x="-4088525" y="7932100"/>
                <a:ext cx="32125" cy="32075"/>
              </a:xfrm>
              <a:custGeom>
                <a:rect b="b" l="l" r="r" t="t"/>
                <a:pathLst>
                  <a:path extrusionOk="0" h="1283" w="1285">
                    <a:moveTo>
                      <a:pt x="643" y="0"/>
                    </a:moveTo>
                    <a:cubicBezTo>
                      <a:pt x="292" y="9"/>
                      <a:pt x="10" y="290"/>
                      <a:pt x="1" y="642"/>
                    </a:cubicBezTo>
                    <a:cubicBezTo>
                      <a:pt x="8" y="699"/>
                      <a:pt x="16" y="755"/>
                      <a:pt x="24" y="812"/>
                    </a:cubicBezTo>
                    <a:cubicBezTo>
                      <a:pt x="53" y="918"/>
                      <a:pt x="110" y="1017"/>
                      <a:pt x="188" y="1095"/>
                    </a:cubicBezTo>
                    <a:lnTo>
                      <a:pt x="319" y="1195"/>
                    </a:lnTo>
                    <a:cubicBezTo>
                      <a:pt x="417" y="1253"/>
                      <a:pt x="529" y="1282"/>
                      <a:pt x="643" y="1282"/>
                    </a:cubicBezTo>
                    <a:cubicBezTo>
                      <a:pt x="993" y="1273"/>
                      <a:pt x="1274" y="992"/>
                      <a:pt x="1284" y="642"/>
                    </a:cubicBezTo>
                    <a:lnTo>
                      <a:pt x="1261" y="470"/>
                    </a:lnTo>
                    <a:cubicBezTo>
                      <a:pt x="1231" y="364"/>
                      <a:pt x="1174" y="266"/>
                      <a:pt x="1095" y="187"/>
                    </a:cubicBezTo>
                    <a:lnTo>
                      <a:pt x="966" y="88"/>
                    </a:lnTo>
                    <a:cubicBezTo>
                      <a:pt x="868" y="29"/>
                      <a:pt x="756" y="0"/>
                      <a:pt x="643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3"/>
              <p:cNvSpPr/>
              <p:nvPr/>
            </p:nvSpPr>
            <p:spPr>
              <a:xfrm>
                <a:off x="-4032125" y="7952425"/>
                <a:ext cx="31225" cy="29825"/>
              </a:xfrm>
              <a:custGeom>
                <a:rect b="b" l="l" r="r" t="t"/>
                <a:pathLst>
                  <a:path extrusionOk="0" h="1193" w="1249">
                    <a:moveTo>
                      <a:pt x="603" y="0"/>
                    </a:moveTo>
                    <a:cubicBezTo>
                      <a:pt x="576" y="0"/>
                      <a:pt x="550" y="4"/>
                      <a:pt x="524" y="12"/>
                    </a:cubicBezTo>
                    <a:cubicBezTo>
                      <a:pt x="521" y="12"/>
                      <a:pt x="519" y="11"/>
                      <a:pt x="517" y="11"/>
                    </a:cubicBezTo>
                    <a:cubicBezTo>
                      <a:pt x="467" y="11"/>
                      <a:pt x="417" y="27"/>
                      <a:pt x="373" y="52"/>
                    </a:cubicBezTo>
                    <a:cubicBezTo>
                      <a:pt x="349" y="62"/>
                      <a:pt x="323" y="71"/>
                      <a:pt x="298" y="84"/>
                    </a:cubicBezTo>
                    <a:cubicBezTo>
                      <a:pt x="211" y="134"/>
                      <a:pt x="137" y="208"/>
                      <a:pt x="85" y="297"/>
                    </a:cubicBezTo>
                    <a:cubicBezTo>
                      <a:pt x="46" y="366"/>
                      <a:pt x="22" y="442"/>
                      <a:pt x="14" y="520"/>
                    </a:cubicBezTo>
                    <a:cubicBezTo>
                      <a:pt x="13" y="529"/>
                      <a:pt x="11" y="537"/>
                      <a:pt x="11" y="544"/>
                    </a:cubicBezTo>
                    <a:cubicBezTo>
                      <a:pt x="10" y="561"/>
                      <a:pt x="3" y="578"/>
                      <a:pt x="3" y="597"/>
                    </a:cubicBezTo>
                    <a:cubicBezTo>
                      <a:pt x="3" y="600"/>
                      <a:pt x="3" y="601"/>
                      <a:pt x="3" y="604"/>
                    </a:cubicBezTo>
                    <a:lnTo>
                      <a:pt x="5" y="594"/>
                    </a:lnTo>
                    <a:lnTo>
                      <a:pt x="5" y="594"/>
                    </a:lnTo>
                    <a:cubicBezTo>
                      <a:pt x="0" y="644"/>
                      <a:pt x="6" y="696"/>
                      <a:pt x="22" y="746"/>
                    </a:cubicBezTo>
                    <a:cubicBezTo>
                      <a:pt x="40" y="796"/>
                      <a:pt x="62" y="847"/>
                      <a:pt x="85" y="898"/>
                    </a:cubicBezTo>
                    <a:cubicBezTo>
                      <a:pt x="137" y="985"/>
                      <a:pt x="211" y="1059"/>
                      <a:pt x="298" y="1111"/>
                    </a:cubicBezTo>
                    <a:cubicBezTo>
                      <a:pt x="389" y="1165"/>
                      <a:pt x="493" y="1192"/>
                      <a:pt x="599" y="1192"/>
                    </a:cubicBezTo>
                    <a:cubicBezTo>
                      <a:pt x="653" y="1188"/>
                      <a:pt x="708" y="1182"/>
                      <a:pt x="762" y="1171"/>
                    </a:cubicBezTo>
                    <a:cubicBezTo>
                      <a:pt x="860" y="1143"/>
                      <a:pt x="951" y="1089"/>
                      <a:pt x="1024" y="1017"/>
                    </a:cubicBezTo>
                    <a:cubicBezTo>
                      <a:pt x="1028" y="1013"/>
                      <a:pt x="1032" y="1010"/>
                      <a:pt x="1035" y="1007"/>
                    </a:cubicBezTo>
                    <a:cubicBezTo>
                      <a:pt x="1074" y="962"/>
                      <a:pt x="1110" y="916"/>
                      <a:pt x="1144" y="868"/>
                    </a:cubicBezTo>
                    <a:cubicBezTo>
                      <a:pt x="1249" y="689"/>
                      <a:pt x="1249" y="468"/>
                      <a:pt x="1144" y="289"/>
                    </a:cubicBezTo>
                    <a:cubicBezTo>
                      <a:pt x="1094" y="205"/>
                      <a:pt x="1023" y="134"/>
                      <a:pt x="938" y="85"/>
                    </a:cubicBezTo>
                    <a:cubicBezTo>
                      <a:pt x="865" y="44"/>
                      <a:pt x="783" y="19"/>
                      <a:pt x="699" y="13"/>
                    </a:cubicBezTo>
                    <a:cubicBezTo>
                      <a:pt x="693" y="13"/>
                      <a:pt x="688" y="12"/>
                      <a:pt x="682" y="12"/>
                    </a:cubicBezTo>
                    <a:cubicBezTo>
                      <a:pt x="656" y="4"/>
                      <a:pt x="629" y="0"/>
                      <a:pt x="603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3"/>
              <p:cNvSpPr/>
              <p:nvPr/>
            </p:nvSpPr>
            <p:spPr>
              <a:xfrm>
                <a:off x="-4033075" y="7892825"/>
                <a:ext cx="43300" cy="38425"/>
              </a:xfrm>
              <a:custGeom>
                <a:rect b="b" l="l" r="r" t="t"/>
                <a:pathLst>
                  <a:path extrusionOk="0" h="1537" w="1732">
                    <a:moveTo>
                      <a:pt x="880" y="0"/>
                    </a:moveTo>
                    <a:cubicBezTo>
                      <a:pt x="534" y="0"/>
                      <a:pt x="232" y="231"/>
                      <a:pt x="140" y="564"/>
                    </a:cubicBezTo>
                    <a:lnTo>
                      <a:pt x="140" y="565"/>
                    </a:lnTo>
                    <a:cubicBezTo>
                      <a:pt x="1" y="1069"/>
                      <a:pt x="389" y="1537"/>
                      <a:pt x="874" y="1537"/>
                    </a:cubicBezTo>
                    <a:cubicBezTo>
                      <a:pt x="941" y="1537"/>
                      <a:pt x="1011" y="1527"/>
                      <a:pt x="1081" y="1508"/>
                    </a:cubicBezTo>
                    <a:lnTo>
                      <a:pt x="1084" y="1508"/>
                    </a:lnTo>
                    <a:cubicBezTo>
                      <a:pt x="1492" y="1394"/>
                      <a:pt x="1732" y="972"/>
                      <a:pt x="1620" y="564"/>
                    </a:cubicBezTo>
                    <a:lnTo>
                      <a:pt x="1618" y="564"/>
                    </a:lnTo>
                    <a:cubicBezTo>
                      <a:pt x="1526" y="231"/>
                      <a:pt x="1224" y="0"/>
                      <a:pt x="880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3"/>
              <p:cNvSpPr/>
              <p:nvPr/>
            </p:nvSpPr>
            <p:spPr>
              <a:xfrm>
                <a:off x="-4024150" y="7834325"/>
                <a:ext cx="34275" cy="33225"/>
              </a:xfrm>
              <a:custGeom>
                <a:rect b="b" l="l" r="r" t="t"/>
                <a:pathLst>
                  <a:path extrusionOk="0" h="1329" w="1371">
                    <a:moveTo>
                      <a:pt x="709" y="0"/>
                    </a:moveTo>
                    <a:cubicBezTo>
                      <a:pt x="651" y="0"/>
                      <a:pt x="592" y="8"/>
                      <a:pt x="535" y="23"/>
                    </a:cubicBezTo>
                    <a:lnTo>
                      <a:pt x="530" y="23"/>
                    </a:lnTo>
                    <a:cubicBezTo>
                      <a:pt x="306" y="86"/>
                      <a:pt x="133" y="261"/>
                      <a:pt x="70" y="484"/>
                    </a:cubicBezTo>
                    <a:lnTo>
                      <a:pt x="62" y="516"/>
                    </a:lnTo>
                    <a:cubicBezTo>
                      <a:pt x="1" y="739"/>
                      <a:pt x="64" y="977"/>
                      <a:pt x="226" y="1141"/>
                    </a:cubicBezTo>
                    <a:cubicBezTo>
                      <a:pt x="305" y="1219"/>
                      <a:pt x="403" y="1276"/>
                      <a:pt x="510" y="1307"/>
                    </a:cubicBezTo>
                    <a:cubicBezTo>
                      <a:pt x="566" y="1321"/>
                      <a:pt x="624" y="1329"/>
                      <a:pt x="682" y="1329"/>
                    </a:cubicBezTo>
                    <a:cubicBezTo>
                      <a:pt x="739" y="1329"/>
                      <a:pt x="797" y="1321"/>
                      <a:pt x="853" y="1307"/>
                    </a:cubicBezTo>
                    <a:lnTo>
                      <a:pt x="882" y="1296"/>
                    </a:lnTo>
                    <a:lnTo>
                      <a:pt x="1040" y="1230"/>
                    </a:lnTo>
                    <a:cubicBezTo>
                      <a:pt x="1115" y="1190"/>
                      <a:pt x="1178" y="1130"/>
                      <a:pt x="1224" y="1060"/>
                    </a:cubicBezTo>
                    <a:cubicBezTo>
                      <a:pt x="1264" y="1020"/>
                      <a:pt x="1294" y="969"/>
                      <a:pt x="1309" y="914"/>
                    </a:cubicBezTo>
                    <a:cubicBezTo>
                      <a:pt x="1350" y="835"/>
                      <a:pt x="1370" y="748"/>
                      <a:pt x="1367" y="660"/>
                    </a:cubicBezTo>
                    <a:lnTo>
                      <a:pt x="1367" y="656"/>
                    </a:lnTo>
                    <a:cubicBezTo>
                      <a:pt x="1367" y="541"/>
                      <a:pt x="1335" y="426"/>
                      <a:pt x="1277" y="326"/>
                    </a:cubicBezTo>
                    <a:cubicBezTo>
                      <a:pt x="1185" y="183"/>
                      <a:pt x="1046" y="75"/>
                      <a:pt x="884" y="23"/>
                    </a:cubicBezTo>
                    <a:cubicBezTo>
                      <a:pt x="827" y="8"/>
                      <a:pt x="768" y="0"/>
                      <a:pt x="709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3"/>
              <p:cNvSpPr/>
              <p:nvPr/>
            </p:nvSpPr>
            <p:spPr>
              <a:xfrm>
                <a:off x="-3966950" y="7868325"/>
                <a:ext cx="37100" cy="36800"/>
              </a:xfrm>
              <a:custGeom>
                <a:rect b="b" l="l" r="r" t="t"/>
                <a:pathLst>
                  <a:path extrusionOk="0" h="1472" w="1484">
                    <a:moveTo>
                      <a:pt x="742" y="1"/>
                    </a:moveTo>
                    <a:cubicBezTo>
                      <a:pt x="673" y="2"/>
                      <a:pt x="604" y="11"/>
                      <a:pt x="538" y="28"/>
                    </a:cubicBezTo>
                    <a:lnTo>
                      <a:pt x="510" y="34"/>
                    </a:lnTo>
                    <a:lnTo>
                      <a:pt x="346" y="103"/>
                    </a:lnTo>
                    <a:cubicBezTo>
                      <a:pt x="268" y="145"/>
                      <a:pt x="202" y="206"/>
                      <a:pt x="153" y="282"/>
                    </a:cubicBezTo>
                    <a:cubicBezTo>
                      <a:pt x="111" y="323"/>
                      <a:pt x="80" y="375"/>
                      <a:pt x="65" y="432"/>
                    </a:cubicBezTo>
                    <a:cubicBezTo>
                      <a:pt x="22" y="515"/>
                      <a:pt x="1" y="606"/>
                      <a:pt x="5" y="698"/>
                    </a:cubicBezTo>
                    <a:cubicBezTo>
                      <a:pt x="5" y="707"/>
                      <a:pt x="7" y="716"/>
                      <a:pt x="7" y="725"/>
                    </a:cubicBezTo>
                    <a:cubicBezTo>
                      <a:pt x="10" y="793"/>
                      <a:pt x="19" y="862"/>
                      <a:pt x="34" y="928"/>
                    </a:cubicBezTo>
                    <a:cubicBezTo>
                      <a:pt x="68" y="1051"/>
                      <a:pt x="133" y="1163"/>
                      <a:pt x="223" y="1252"/>
                    </a:cubicBezTo>
                    <a:cubicBezTo>
                      <a:pt x="271" y="1295"/>
                      <a:pt x="323" y="1335"/>
                      <a:pt x="377" y="1370"/>
                    </a:cubicBezTo>
                    <a:cubicBezTo>
                      <a:pt x="458" y="1422"/>
                      <a:pt x="552" y="1453"/>
                      <a:pt x="648" y="1458"/>
                    </a:cubicBezTo>
                    <a:cubicBezTo>
                      <a:pt x="688" y="1467"/>
                      <a:pt x="729" y="1471"/>
                      <a:pt x="770" y="1471"/>
                    </a:cubicBezTo>
                    <a:cubicBezTo>
                      <a:pt x="828" y="1471"/>
                      <a:pt x="886" y="1462"/>
                      <a:pt x="942" y="1444"/>
                    </a:cubicBezTo>
                    <a:lnTo>
                      <a:pt x="1117" y="1370"/>
                    </a:lnTo>
                    <a:cubicBezTo>
                      <a:pt x="1200" y="1326"/>
                      <a:pt x="1270" y="1261"/>
                      <a:pt x="1323" y="1181"/>
                    </a:cubicBezTo>
                    <a:cubicBezTo>
                      <a:pt x="1367" y="1137"/>
                      <a:pt x="1399" y="1080"/>
                      <a:pt x="1416" y="1020"/>
                    </a:cubicBezTo>
                    <a:cubicBezTo>
                      <a:pt x="1462" y="933"/>
                      <a:pt x="1484" y="836"/>
                      <a:pt x="1479" y="738"/>
                    </a:cubicBezTo>
                    <a:lnTo>
                      <a:pt x="1453" y="543"/>
                    </a:lnTo>
                    <a:cubicBezTo>
                      <a:pt x="1419" y="420"/>
                      <a:pt x="1355" y="308"/>
                      <a:pt x="1266" y="219"/>
                    </a:cubicBezTo>
                    <a:cubicBezTo>
                      <a:pt x="1215" y="177"/>
                      <a:pt x="1164" y="137"/>
                      <a:pt x="1112" y="100"/>
                    </a:cubicBezTo>
                    <a:cubicBezTo>
                      <a:pt x="999" y="34"/>
                      <a:pt x="871" y="1"/>
                      <a:pt x="742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3"/>
              <p:cNvSpPr/>
              <p:nvPr/>
            </p:nvSpPr>
            <p:spPr>
              <a:xfrm>
                <a:off x="-3978850" y="7915800"/>
                <a:ext cx="39650" cy="39650"/>
              </a:xfrm>
              <a:custGeom>
                <a:rect b="b" l="l" r="r" t="t"/>
                <a:pathLst>
                  <a:path extrusionOk="0" h="1586" w="1586">
                    <a:moveTo>
                      <a:pt x="793" y="1"/>
                    </a:moveTo>
                    <a:cubicBezTo>
                      <a:pt x="360" y="12"/>
                      <a:pt x="13" y="360"/>
                      <a:pt x="1" y="793"/>
                    </a:cubicBezTo>
                    <a:lnTo>
                      <a:pt x="30" y="1004"/>
                    </a:lnTo>
                    <a:cubicBezTo>
                      <a:pt x="67" y="1136"/>
                      <a:pt x="136" y="1257"/>
                      <a:pt x="232" y="1354"/>
                    </a:cubicBezTo>
                    <a:lnTo>
                      <a:pt x="394" y="1477"/>
                    </a:lnTo>
                    <a:cubicBezTo>
                      <a:pt x="515" y="1549"/>
                      <a:pt x="653" y="1586"/>
                      <a:pt x="793" y="1586"/>
                    </a:cubicBezTo>
                    <a:cubicBezTo>
                      <a:pt x="1226" y="1573"/>
                      <a:pt x="1573" y="1226"/>
                      <a:pt x="1585" y="793"/>
                    </a:cubicBezTo>
                    <a:cubicBezTo>
                      <a:pt x="1576" y="723"/>
                      <a:pt x="1565" y="652"/>
                      <a:pt x="1557" y="583"/>
                    </a:cubicBezTo>
                    <a:cubicBezTo>
                      <a:pt x="1521" y="449"/>
                      <a:pt x="1450" y="330"/>
                      <a:pt x="1353" y="233"/>
                    </a:cubicBezTo>
                    <a:lnTo>
                      <a:pt x="1194" y="108"/>
                    </a:lnTo>
                    <a:cubicBezTo>
                      <a:pt x="1072" y="38"/>
                      <a:pt x="934" y="1"/>
                      <a:pt x="79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3"/>
              <p:cNvSpPr/>
              <p:nvPr/>
            </p:nvSpPr>
            <p:spPr>
              <a:xfrm>
                <a:off x="-3950025" y="7834500"/>
                <a:ext cx="23600" cy="23525"/>
              </a:xfrm>
              <a:custGeom>
                <a:rect b="b" l="l" r="r" t="t"/>
                <a:pathLst>
                  <a:path extrusionOk="0" h="941" w="944">
                    <a:moveTo>
                      <a:pt x="471" y="1"/>
                    </a:moveTo>
                    <a:cubicBezTo>
                      <a:pt x="346" y="5"/>
                      <a:pt x="228" y="55"/>
                      <a:pt x="137" y="138"/>
                    </a:cubicBezTo>
                    <a:cubicBezTo>
                      <a:pt x="54" y="230"/>
                      <a:pt x="5" y="346"/>
                      <a:pt x="1" y="471"/>
                    </a:cubicBezTo>
                    <a:lnTo>
                      <a:pt x="16" y="595"/>
                    </a:lnTo>
                    <a:cubicBezTo>
                      <a:pt x="39" y="673"/>
                      <a:pt x="81" y="746"/>
                      <a:pt x="137" y="802"/>
                    </a:cubicBezTo>
                    <a:lnTo>
                      <a:pt x="234" y="876"/>
                    </a:lnTo>
                    <a:cubicBezTo>
                      <a:pt x="306" y="919"/>
                      <a:pt x="388" y="941"/>
                      <a:pt x="471" y="941"/>
                    </a:cubicBezTo>
                    <a:cubicBezTo>
                      <a:pt x="473" y="941"/>
                      <a:pt x="475" y="941"/>
                      <a:pt x="478" y="941"/>
                    </a:cubicBezTo>
                    <a:cubicBezTo>
                      <a:pt x="665" y="941"/>
                      <a:pt x="832" y="826"/>
                      <a:pt x="900" y="652"/>
                    </a:cubicBezTo>
                    <a:cubicBezTo>
                      <a:pt x="930" y="597"/>
                      <a:pt x="943" y="534"/>
                      <a:pt x="940" y="471"/>
                    </a:cubicBezTo>
                    <a:lnTo>
                      <a:pt x="923" y="346"/>
                    </a:lnTo>
                    <a:cubicBezTo>
                      <a:pt x="902" y="266"/>
                      <a:pt x="861" y="196"/>
                      <a:pt x="804" y="138"/>
                    </a:cubicBezTo>
                    <a:cubicBezTo>
                      <a:pt x="771" y="113"/>
                      <a:pt x="739" y="90"/>
                      <a:pt x="707" y="65"/>
                    </a:cubicBezTo>
                    <a:cubicBezTo>
                      <a:pt x="635" y="22"/>
                      <a:pt x="553" y="1"/>
                      <a:pt x="471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3"/>
              <p:cNvSpPr/>
              <p:nvPr/>
            </p:nvSpPr>
            <p:spPr>
              <a:xfrm>
                <a:off x="-3909675" y="7874850"/>
                <a:ext cx="17150" cy="17150"/>
              </a:xfrm>
              <a:custGeom>
                <a:rect b="b" l="l" r="r" t="t"/>
                <a:pathLst>
                  <a:path extrusionOk="0" h="686" w="686">
                    <a:moveTo>
                      <a:pt x="343" y="1"/>
                    </a:moveTo>
                    <a:cubicBezTo>
                      <a:pt x="252" y="4"/>
                      <a:pt x="166" y="39"/>
                      <a:pt x="100" y="100"/>
                    </a:cubicBezTo>
                    <a:cubicBezTo>
                      <a:pt x="39" y="166"/>
                      <a:pt x="4" y="252"/>
                      <a:pt x="0" y="343"/>
                    </a:cubicBezTo>
                    <a:cubicBezTo>
                      <a:pt x="4" y="374"/>
                      <a:pt x="8" y="404"/>
                      <a:pt x="13" y="434"/>
                    </a:cubicBezTo>
                    <a:cubicBezTo>
                      <a:pt x="28" y="492"/>
                      <a:pt x="59" y="544"/>
                      <a:pt x="100" y="586"/>
                    </a:cubicBezTo>
                    <a:lnTo>
                      <a:pt x="169" y="639"/>
                    </a:lnTo>
                    <a:cubicBezTo>
                      <a:pt x="222" y="670"/>
                      <a:pt x="281" y="685"/>
                      <a:pt x="343" y="685"/>
                    </a:cubicBezTo>
                    <a:cubicBezTo>
                      <a:pt x="530" y="681"/>
                      <a:pt x="681" y="530"/>
                      <a:pt x="685" y="343"/>
                    </a:cubicBezTo>
                    <a:cubicBezTo>
                      <a:pt x="682" y="312"/>
                      <a:pt x="678" y="282"/>
                      <a:pt x="673" y="252"/>
                    </a:cubicBezTo>
                    <a:cubicBezTo>
                      <a:pt x="658" y="194"/>
                      <a:pt x="627" y="142"/>
                      <a:pt x="585" y="100"/>
                    </a:cubicBezTo>
                    <a:lnTo>
                      <a:pt x="516" y="47"/>
                    </a:lnTo>
                    <a:cubicBezTo>
                      <a:pt x="463" y="16"/>
                      <a:pt x="404" y="1"/>
                      <a:pt x="34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3"/>
              <p:cNvSpPr/>
              <p:nvPr/>
            </p:nvSpPr>
            <p:spPr>
              <a:xfrm>
                <a:off x="-4033275" y="8113075"/>
                <a:ext cx="37025" cy="37025"/>
              </a:xfrm>
              <a:custGeom>
                <a:rect b="b" l="l" r="r" t="t"/>
                <a:pathLst>
                  <a:path extrusionOk="0" h="1481" w="1481">
                    <a:moveTo>
                      <a:pt x="740" y="1"/>
                    </a:moveTo>
                    <a:cubicBezTo>
                      <a:pt x="335" y="12"/>
                      <a:pt x="11" y="337"/>
                      <a:pt x="0" y="741"/>
                    </a:cubicBezTo>
                    <a:lnTo>
                      <a:pt x="26" y="937"/>
                    </a:lnTo>
                    <a:cubicBezTo>
                      <a:pt x="60" y="1062"/>
                      <a:pt x="126" y="1174"/>
                      <a:pt x="217" y="1264"/>
                    </a:cubicBezTo>
                    <a:lnTo>
                      <a:pt x="366" y="1380"/>
                    </a:lnTo>
                    <a:cubicBezTo>
                      <a:pt x="479" y="1446"/>
                      <a:pt x="608" y="1481"/>
                      <a:pt x="740" y="1481"/>
                    </a:cubicBezTo>
                    <a:cubicBezTo>
                      <a:pt x="1144" y="1469"/>
                      <a:pt x="1470" y="1145"/>
                      <a:pt x="1480" y="741"/>
                    </a:cubicBezTo>
                    <a:lnTo>
                      <a:pt x="1453" y="543"/>
                    </a:lnTo>
                    <a:cubicBezTo>
                      <a:pt x="1419" y="420"/>
                      <a:pt x="1353" y="308"/>
                      <a:pt x="1262" y="217"/>
                    </a:cubicBezTo>
                    <a:lnTo>
                      <a:pt x="1113" y="102"/>
                    </a:lnTo>
                    <a:cubicBezTo>
                      <a:pt x="1000" y="36"/>
                      <a:pt x="871" y="1"/>
                      <a:pt x="740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3"/>
              <p:cNvSpPr/>
              <p:nvPr/>
            </p:nvSpPr>
            <p:spPr>
              <a:xfrm>
                <a:off x="-3977400" y="8158825"/>
                <a:ext cx="41600" cy="35750"/>
              </a:xfrm>
              <a:custGeom>
                <a:rect b="b" l="l" r="r" t="t"/>
                <a:pathLst>
                  <a:path extrusionOk="0" h="1430" w="1664">
                    <a:moveTo>
                      <a:pt x="749" y="1"/>
                    </a:moveTo>
                    <a:cubicBezTo>
                      <a:pt x="742" y="1"/>
                      <a:pt x="735" y="1"/>
                      <a:pt x="727" y="1"/>
                    </a:cubicBezTo>
                    <a:cubicBezTo>
                      <a:pt x="604" y="1"/>
                      <a:pt x="483" y="33"/>
                      <a:pt x="377" y="96"/>
                    </a:cubicBezTo>
                    <a:cubicBezTo>
                      <a:pt x="274" y="156"/>
                      <a:pt x="188" y="242"/>
                      <a:pt x="127" y="345"/>
                    </a:cubicBezTo>
                    <a:cubicBezTo>
                      <a:pt x="1" y="562"/>
                      <a:pt x="1" y="830"/>
                      <a:pt x="127" y="1047"/>
                    </a:cubicBezTo>
                    <a:cubicBezTo>
                      <a:pt x="211" y="1220"/>
                      <a:pt x="386" y="1349"/>
                      <a:pt x="571" y="1398"/>
                    </a:cubicBezTo>
                    <a:cubicBezTo>
                      <a:pt x="637" y="1417"/>
                      <a:pt x="727" y="1420"/>
                      <a:pt x="802" y="1429"/>
                    </a:cubicBezTo>
                    <a:cubicBezTo>
                      <a:pt x="1334" y="1429"/>
                      <a:pt x="1664" y="853"/>
                      <a:pt x="1397" y="394"/>
                    </a:cubicBezTo>
                    <a:cubicBezTo>
                      <a:pt x="1355" y="333"/>
                      <a:pt x="1312" y="265"/>
                      <a:pt x="1260" y="213"/>
                    </a:cubicBezTo>
                    <a:cubicBezTo>
                      <a:pt x="1125" y="77"/>
                      <a:pt x="941" y="1"/>
                      <a:pt x="749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-4057050" y="8161875"/>
                <a:ext cx="25100" cy="25100"/>
              </a:xfrm>
              <a:custGeom>
                <a:rect b="b" l="l" r="r" t="t"/>
                <a:pathLst>
                  <a:path extrusionOk="0" h="1004" w="1004">
                    <a:moveTo>
                      <a:pt x="501" y="0"/>
                    </a:moveTo>
                    <a:cubicBezTo>
                      <a:pt x="369" y="5"/>
                      <a:pt x="245" y="57"/>
                      <a:pt x="147" y="146"/>
                    </a:cubicBezTo>
                    <a:cubicBezTo>
                      <a:pt x="58" y="245"/>
                      <a:pt x="5" y="370"/>
                      <a:pt x="1" y="501"/>
                    </a:cubicBezTo>
                    <a:lnTo>
                      <a:pt x="18" y="635"/>
                    </a:lnTo>
                    <a:cubicBezTo>
                      <a:pt x="41" y="719"/>
                      <a:pt x="85" y="796"/>
                      <a:pt x="147" y="856"/>
                    </a:cubicBezTo>
                    <a:lnTo>
                      <a:pt x="250" y="934"/>
                    </a:lnTo>
                    <a:cubicBezTo>
                      <a:pt x="326" y="980"/>
                      <a:pt x="412" y="1003"/>
                      <a:pt x="501" y="1003"/>
                    </a:cubicBezTo>
                    <a:cubicBezTo>
                      <a:pt x="633" y="998"/>
                      <a:pt x="759" y="946"/>
                      <a:pt x="856" y="856"/>
                    </a:cubicBezTo>
                    <a:cubicBezTo>
                      <a:pt x="945" y="759"/>
                      <a:pt x="997" y="633"/>
                      <a:pt x="1003" y="501"/>
                    </a:cubicBezTo>
                    <a:lnTo>
                      <a:pt x="985" y="369"/>
                    </a:lnTo>
                    <a:cubicBezTo>
                      <a:pt x="962" y="284"/>
                      <a:pt x="917" y="208"/>
                      <a:pt x="856" y="146"/>
                    </a:cubicBezTo>
                    <a:lnTo>
                      <a:pt x="755" y="68"/>
                    </a:lnTo>
                    <a:cubicBezTo>
                      <a:pt x="678" y="23"/>
                      <a:pt x="590" y="0"/>
                      <a:pt x="501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-4020350" y="8212300"/>
                <a:ext cx="29100" cy="27850"/>
              </a:xfrm>
              <a:custGeom>
                <a:rect b="b" l="l" r="r" t="t"/>
                <a:pathLst>
                  <a:path extrusionOk="0" h="1114" w="1164">
                    <a:moveTo>
                      <a:pt x="604" y="1"/>
                    </a:moveTo>
                    <a:lnTo>
                      <a:pt x="457" y="19"/>
                    </a:lnTo>
                    <a:cubicBezTo>
                      <a:pt x="363" y="46"/>
                      <a:pt x="279" y="95"/>
                      <a:pt x="210" y="162"/>
                    </a:cubicBezTo>
                    <a:cubicBezTo>
                      <a:pt x="1" y="383"/>
                      <a:pt x="1" y="729"/>
                      <a:pt x="210" y="950"/>
                    </a:cubicBezTo>
                    <a:cubicBezTo>
                      <a:pt x="279" y="1017"/>
                      <a:pt x="363" y="1067"/>
                      <a:pt x="457" y="1093"/>
                    </a:cubicBezTo>
                    <a:lnTo>
                      <a:pt x="460" y="1093"/>
                    </a:lnTo>
                    <a:lnTo>
                      <a:pt x="609" y="1113"/>
                    </a:lnTo>
                    <a:cubicBezTo>
                      <a:pt x="614" y="1113"/>
                      <a:pt x="620" y="1113"/>
                      <a:pt x="626" y="1113"/>
                    </a:cubicBezTo>
                    <a:cubicBezTo>
                      <a:pt x="694" y="1113"/>
                      <a:pt x="761" y="1096"/>
                      <a:pt x="822" y="1065"/>
                    </a:cubicBezTo>
                    <a:cubicBezTo>
                      <a:pt x="868" y="1051"/>
                      <a:pt x="911" y="1027"/>
                      <a:pt x="945" y="993"/>
                    </a:cubicBezTo>
                    <a:cubicBezTo>
                      <a:pt x="1005" y="955"/>
                      <a:pt x="1054" y="901"/>
                      <a:pt x="1088" y="836"/>
                    </a:cubicBezTo>
                    <a:cubicBezTo>
                      <a:pt x="1115" y="798"/>
                      <a:pt x="1134" y="753"/>
                      <a:pt x="1145" y="707"/>
                    </a:cubicBezTo>
                    <a:cubicBezTo>
                      <a:pt x="1149" y="663"/>
                      <a:pt x="1155" y="618"/>
                      <a:pt x="1161" y="574"/>
                    </a:cubicBezTo>
                    <a:cubicBezTo>
                      <a:pt x="1161" y="572"/>
                      <a:pt x="1161" y="572"/>
                      <a:pt x="1161" y="571"/>
                    </a:cubicBezTo>
                    <a:lnTo>
                      <a:pt x="1161" y="566"/>
                    </a:lnTo>
                    <a:lnTo>
                      <a:pt x="1163" y="557"/>
                    </a:lnTo>
                    <a:cubicBezTo>
                      <a:pt x="1163" y="459"/>
                      <a:pt x="1137" y="363"/>
                      <a:pt x="1088" y="279"/>
                    </a:cubicBezTo>
                    <a:cubicBezTo>
                      <a:pt x="1040" y="196"/>
                      <a:pt x="971" y="127"/>
                      <a:pt x="888" y="79"/>
                    </a:cubicBezTo>
                    <a:cubicBezTo>
                      <a:pt x="888" y="79"/>
                      <a:pt x="887" y="78"/>
                      <a:pt x="885" y="78"/>
                    </a:cubicBezTo>
                    <a:cubicBezTo>
                      <a:pt x="799" y="27"/>
                      <a:pt x="702" y="1"/>
                      <a:pt x="60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-4008525" y="8173050"/>
                <a:ext cx="17450" cy="17450"/>
              </a:xfrm>
              <a:custGeom>
                <a:rect b="b" l="l" r="r" t="t"/>
                <a:pathLst>
                  <a:path extrusionOk="0" h="698" w="698">
                    <a:moveTo>
                      <a:pt x="349" y="0"/>
                    </a:moveTo>
                    <a:cubicBezTo>
                      <a:pt x="259" y="5"/>
                      <a:pt x="171" y="42"/>
                      <a:pt x="103" y="103"/>
                    </a:cubicBezTo>
                    <a:cubicBezTo>
                      <a:pt x="41" y="171"/>
                      <a:pt x="5" y="258"/>
                      <a:pt x="1" y="349"/>
                    </a:cubicBezTo>
                    <a:cubicBezTo>
                      <a:pt x="5" y="379"/>
                      <a:pt x="10" y="410"/>
                      <a:pt x="14" y="441"/>
                    </a:cubicBezTo>
                    <a:cubicBezTo>
                      <a:pt x="30" y="499"/>
                      <a:pt x="60" y="553"/>
                      <a:pt x="103" y="594"/>
                    </a:cubicBezTo>
                    <a:lnTo>
                      <a:pt x="174" y="650"/>
                    </a:lnTo>
                    <a:cubicBezTo>
                      <a:pt x="226" y="680"/>
                      <a:pt x="288" y="697"/>
                      <a:pt x="349" y="697"/>
                    </a:cubicBezTo>
                    <a:cubicBezTo>
                      <a:pt x="352" y="697"/>
                      <a:pt x="355" y="697"/>
                      <a:pt x="358" y="697"/>
                    </a:cubicBezTo>
                    <a:cubicBezTo>
                      <a:pt x="403" y="697"/>
                      <a:pt x="445" y="687"/>
                      <a:pt x="484" y="667"/>
                    </a:cubicBezTo>
                    <a:cubicBezTo>
                      <a:pt x="610" y="611"/>
                      <a:pt x="695" y="487"/>
                      <a:pt x="698" y="349"/>
                    </a:cubicBezTo>
                    <a:cubicBezTo>
                      <a:pt x="693" y="318"/>
                      <a:pt x="690" y="287"/>
                      <a:pt x="685" y="257"/>
                    </a:cubicBezTo>
                    <a:cubicBezTo>
                      <a:pt x="669" y="198"/>
                      <a:pt x="638" y="146"/>
                      <a:pt x="595" y="103"/>
                    </a:cubicBezTo>
                    <a:lnTo>
                      <a:pt x="524" y="48"/>
                    </a:lnTo>
                    <a:cubicBezTo>
                      <a:pt x="472" y="17"/>
                      <a:pt x="411" y="0"/>
                      <a:pt x="349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-3953625" y="8120375"/>
                <a:ext cx="32375" cy="32425"/>
              </a:xfrm>
              <a:custGeom>
                <a:rect b="b" l="l" r="r" t="t"/>
                <a:pathLst>
                  <a:path extrusionOk="0" h="1297" w="1295">
                    <a:moveTo>
                      <a:pt x="648" y="1"/>
                    </a:moveTo>
                    <a:cubicBezTo>
                      <a:pt x="294" y="10"/>
                      <a:pt x="10" y="294"/>
                      <a:pt x="0" y="648"/>
                    </a:cubicBezTo>
                    <a:lnTo>
                      <a:pt x="23" y="820"/>
                    </a:lnTo>
                    <a:cubicBezTo>
                      <a:pt x="53" y="929"/>
                      <a:pt x="111" y="1028"/>
                      <a:pt x="189" y="1106"/>
                    </a:cubicBezTo>
                    <a:lnTo>
                      <a:pt x="321" y="1207"/>
                    </a:lnTo>
                    <a:cubicBezTo>
                      <a:pt x="420" y="1266"/>
                      <a:pt x="533" y="1296"/>
                      <a:pt x="647" y="1296"/>
                    </a:cubicBezTo>
                    <a:cubicBezTo>
                      <a:pt x="1001" y="1287"/>
                      <a:pt x="1286" y="1002"/>
                      <a:pt x="1295" y="648"/>
                    </a:cubicBezTo>
                    <a:lnTo>
                      <a:pt x="1272" y="477"/>
                    </a:lnTo>
                    <a:cubicBezTo>
                      <a:pt x="1243" y="368"/>
                      <a:pt x="1184" y="269"/>
                      <a:pt x="1106" y="191"/>
                    </a:cubicBezTo>
                    <a:lnTo>
                      <a:pt x="974" y="90"/>
                    </a:lnTo>
                    <a:cubicBezTo>
                      <a:pt x="876" y="31"/>
                      <a:pt x="762" y="1"/>
                      <a:pt x="648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-3916825" y="8153425"/>
                <a:ext cx="41025" cy="40925"/>
              </a:xfrm>
              <a:custGeom>
                <a:rect b="b" l="l" r="r" t="t"/>
                <a:pathLst>
                  <a:path extrusionOk="0" h="1637" w="1641">
                    <a:moveTo>
                      <a:pt x="821" y="1"/>
                    </a:moveTo>
                    <a:cubicBezTo>
                      <a:pt x="675" y="1"/>
                      <a:pt x="532" y="39"/>
                      <a:pt x="408" y="113"/>
                    </a:cubicBezTo>
                    <a:cubicBezTo>
                      <a:pt x="405" y="114"/>
                      <a:pt x="400" y="117"/>
                      <a:pt x="397" y="119"/>
                    </a:cubicBezTo>
                    <a:cubicBezTo>
                      <a:pt x="279" y="188"/>
                      <a:pt x="179" y="286"/>
                      <a:pt x="110" y="404"/>
                    </a:cubicBezTo>
                    <a:cubicBezTo>
                      <a:pt x="39" y="527"/>
                      <a:pt x="1" y="667"/>
                      <a:pt x="1" y="808"/>
                    </a:cubicBezTo>
                    <a:lnTo>
                      <a:pt x="2" y="819"/>
                    </a:lnTo>
                    <a:cubicBezTo>
                      <a:pt x="12" y="1034"/>
                      <a:pt x="96" y="1238"/>
                      <a:pt x="242" y="1398"/>
                    </a:cubicBezTo>
                    <a:lnTo>
                      <a:pt x="408" y="1525"/>
                    </a:lnTo>
                    <a:cubicBezTo>
                      <a:pt x="537" y="1600"/>
                      <a:pt x="680" y="1637"/>
                      <a:pt x="822" y="1637"/>
                    </a:cubicBezTo>
                    <a:cubicBezTo>
                      <a:pt x="1034" y="1637"/>
                      <a:pt x="1244" y="1555"/>
                      <a:pt x="1403" y="1398"/>
                    </a:cubicBezTo>
                    <a:cubicBezTo>
                      <a:pt x="1449" y="1346"/>
                      <a:pt x="1492" y="1290"/>
                      <a:pt x="1532" y="1232"/>
                    </a:cubicBezTo>
                    <a:cubicBezTo>
                      <a:pt x="1604" y="1108"/>
                      <a:pt x="1641" y="968"/>
                      <a:pt x="1641" y="824"/>
                    </a:cubicBezTo>
                    <a:cubicBezTo>
                      <a:pt x="1641" y="701"/>
                      <a:pt x="1604" y="507"/>
                      <a:pt x="1527" y="406"/>
                    </a:cubicBezTo>
                    <a:cubicBezTo>
                      <a:pt x="1412" y="228"/>
                      <a:pt x="1240" y="94"/>
                      <a:pt x="1037" y="30"/>
                    </a:cubicBezTo>
                    <a:lnTo>
                      <a:pt x="821" y="1"/>
                    </a:ln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3"/>
              <p:cNvSpPr/>
              <p:nvPr/>
            </p:nvSpPr>
            <p:spPr>
              <a:xfrm>
                <a:off x="-3955550" y="8207350"/>
                <a:ext cx="34575" cy="34575"/>
              </a:xfrm>
              <a:custGeom>
                <a:rect b="b" l="l" r="r" t="t"/>
                <a:pathLst>
                  <a:path extrusionOk="0" h="1383" w="1383">
                    <a:moveTo>
                      <a:pt x="700" y="1"/>
                    </a:moveTo>
                    <a:cubicBezTo>
                      <a:pt x="697" y="1"/>
                      <a:pt x="694" y="1"/>
                      <a:pt x="692" y="1"/>
                    </a:cubicBezTo>
                    <a:cubicBezTo>
                      <a:pt x="314" y="10"/>
                      <a:pt x="11" y="314"/>
                      <a:pt x="1" y="692"/>
                    </a:cubicBezTo>
                    <a:lnTo>
                      <a:pt x="25" y="875"/>
                    </a:lnTo>
                    <a:cubicBezTo>
                      <a:pt x="57" y="990"/>
                      <a:pt x="119" y="1096"/>
                      <a:pt x="203" y="1180"/>
                    </a:cubicBezTo>
                    <a:lnTo>
                      <a:pt x="343" y="1288"/>
                    </a:lnTo>
                    <a:cubicBezTo>
                      <a:pt x="449" y="1351"/>
                      <a:pt x="569" y="1383"/>
                      <a:pt x="692" y="1383"/>
                    </a:cubicBezTo>
                    <a:cubicBezTo>
                      <a:pt x="1069" y="1372"/>
                      <a:pt x="1373" y="1070"/>
                      <a:pt x="1382" y="692"/>
                    </a:cubicBezTo>
                    <a:lnTo>
                      <a:pt x="1358" y="508"/>
                    </a:lnTo>
                    <a:cubicBezTo>
                      <a:pt x="1327" y="392"/>
                      <a:pt x="1266" y="287"/>
                      <a:pt x="1181" y="202"/>
                    </a:cubicBezTo>
                    <a:lnTo>
                      <a:pt x="1042" y="95"/>
                    </a:lnTo>
                    <a:cubicBezTo>
                      <a:pt x="938" y="34"/>
                      <a:pt x="820" y="1"/>
                      <a:pt x="700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3"/>
              <p:cNvSpPr/>
              <p:nvPr/>
            </p:nvSpPr>
            <p:spPr>
              <a:xfrm>
                <a:off x="-3907825" y="8248500"/>
                <a:ext cx="36975" cy="36000"/>
              </a:xfrm>
              <a:custGeom>
                <a:rect b="b" l="l" r="r" t="t"/>
                <a:pathLst>
                  <a:path extrusionOk="0" h="1440" w="1479">
                    <a:moveTo>
                      <a:pt x="753" y="1"/>
                    </a:moveTo>
                    <a:cubicBezTo>
                      <a:pt x="668" y="1"/>
                      <a:pt x="585" y="18"/>
                      <a:pt x="508" y="50"/>
                    </a:cubicBezTo>
                    <a:cubicBezTo>
                      <a:pt x="464" y="62"/>
                      <a:pt x="419" y="81"/>
                      <a:pt x="379" y="104"/>
                    </a:cubicBezTo>
                    <a:lnTo>
                      <a:pt x="369" y="110"/>
                    </a:lnTo>
                    <a:lnTo>
                      <a:pt x="378" y="105"/>
                    </a:lnTo>
                    <a:lnTo>
                      <a:pt x="378" y="105"/>
                    </a:lnTo>
                    <a:cubicBezTo>
                      <a:pt x="269" y="173"/>
                      <a:pt x="177" y="262"/>
                      <a:pt x="106" y="368"/>
                    </a:cubicBezTo>
                    <a:cubicBezTo>
                      <a:pt x="82" y="425"/>
                      <a:pt x="57" y="482"/>
                      <a:pt x="34" y="538"/>
                    </a:cubicBezTo>
                    <a:cubicBezTo>
                      <a:pt x="5" y="630"/>
                      <a:pt x="0" y="727"/>
                      <a:pt x="22" y="822"/>
                    </a:cubicBezTo>
                    <a:cubicBezTo>
                      <a:pt x="20" y="885"/>
                      <a:pt x="37" y="947"/>
                      <a:pt x="69" y="1002"/>
                    </a:cubicBezTo>
                    <a:cubicBezTo>
                      <a:pt x="98" y="1090"/>
                      <a:pt x="149" y="1168"/>
                      <a:pt x="217" y="1231"/>
                    </a:cubicBezTo>
                    <a:lnTo>
                      <a:pt x="361" y="1343"/>
                    </a:lnTo>
                    <a:cubicBezTo>
                      <a:pt x="470" y="1406"/>
                      <a:pt x="594" y="1440"/>
                      <a:pt x="720" y="1440"/>
                    </a:cubicBezTo>
                    <a:cubicBezTo>
                      <a:pt x="726" y="1440"/>
                      <a:pt x="733" y="1440"/>
                      <a:pt x="739" y="1438"/>
                    </a:cubicBezTo>
                    <a:cubicBezTo>
                      <a:pt x="802" y="1430"/>
                      <a:pt x="871" y="1421"/>
                      <a:pt x="935" y="1412"/>
                    </a:cubicBezTo>
                    <a:cubicBezTo>
                      <a:pt x="971" y="1406"/>
                      <a:pt x="974" y="1397"/>
                      <a:pt x="1029" y="1374"/>
                    </a:cubicBezTo>
                    <a:cubicBezTo>
                      <a:pt x="1141" y="1326"/>
                      <a:pt x="1241" y="1249"/>
                      <a:pt x="1316" y="1153"/>
                    </a:cubicBezTo>
                    <a:cubicBezTo>
                      <a:pt x="1334" y="1128"/>
                      <a:pt x="1354" y="1102"/>
                      <a:pt x="1373" y="1077"/>
                    </a:cubicBezTo>
                    <a:cubicBezTo>
                      <a:pt x="1397" y="1020"/>
                      <a:pt x="1422" y="964"/>
                      <a:pt x="1445" y="907"/>
                    </a:cubicBezTo>
                    <a:cubicBezTo>
                      <a:pt x="1447" y="902"/>
                      <a:pt x="1448" y="898"/>
                      <a:pt x="1450" y="895"/>
                    </a:cubicBezTo>
                    <a:cubicBezTo>
                      <a:pt x="1457" y="832"/>
                      <a:pt x="1465" y="770"/>
                      <a:pt x="1474" y="707"/>
                    </a:cubicBezTo>
                    <a:cubicBezTo>
                      <a:pt x="1479" y="614"/>
                      <a:pt x="1457" y="521"/>
                      <a:pt x="1414" y="439"/>
                    </a:cubicBezTo>
                    <a:cubicBezTo>
                      <a:pt x="1397" y="380"/>
                      <a:pt x="1367" y="328"/>
                      <a:pt x="1324" y="285"/>
                    </a:cubicBezTo>
                    <a:cubicBezTo>
                      <a:pt x="1275" y="210"/>
                      <a:pt x="1207" y="147"/>
                      <a:pt x="1129" y="105"/>
                    </a:cubicBezTo>
                    <a:lnTo>
                      <a:pt x="1120" y="101"/>
                    </a:lnTo>
                    <a:cubicBezTo>
                      <a:pt x="987" y="36"/>
                      <a:pt x="901" y="1"/>
                      <a:pt x="75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-3886825" y="8211075"/>
                <a:ext cx="33600" cy="33625"/>
              </a:xfrm>
              <a:custGeom>
                <a:rect b="b" l="l" r="r" t="t"/>
                <a:pathLst>
                  <a:path extrusionOk="0" h="1345" w="1344">
                    <a:moveTo>
                      <a:pt x="671" y="1"/>
                    </a:moveTo>
                    <a:cubicBezTo>
                      <a:pt x="306" y="10"/>
                      <a:pt x="9" y="306"/>
                      <a:pt x="0" y="672"/>
                    </a:cubicBezTo>
                    <a:lnTo>
                      <a:pt x="25" y="851"/>
                    </a:lnTo>
                    <a:cubicBezTo>
                      <a:pt x="55" y="964"/>
                      <a:pt x="115" y="1065"/>
                      <a:pt x="197" y="1148"/>
                    </a:cubicBezTo>
                    <a:lnTo>
                      <a:pt x="333" y="1252"/>
                    </a:lnTo>
                    <a:cubicBezTo>
                      <a:pt x="436" y="1312"/>
                      <a:pt x="553" y="1344"/>
                      <a:pt x="673" y="1344"/>
                    </a:cubicBezTo>
                    <a:cubicBezTo>
                      <a:pt x="1038" y="1334"/>
                      <a:pt x="1333" y="1039"/>
                      <a:pt x="1344" y="673"/>
                    </a:cubicBezTo>
                    <a:cubicBezTo>
                      <a:pt x="1336" y="613"/>
                      <a:pt x="1328" y="554"/>
                      <a:pt x="1319" y="494"/>
                    </a:cubicBezTo>
                    <a:cubicBezTo>
                      <a:pt x="1288" y="382"/>
                      <a:pt x="1228" y="280"/>
                      <a:pt x="1147" y="197"/>
                    </a:cubicBezTo>
                    <a:lnTo>
                      <a:pt x="1010" y="93"/>
                    </a:lnTo>
                    <a:cubicBezTo>
                      <a:pt x="908" y="32"/>
                      <a:pt x="791" y="1"/>
                      <a:pt x="671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-3850300" y="8160175"/>
                <a:ext cx="28600" cy="28600"/>
              </a:xfrm>
              <a:custGeom>
                <a:rect b="b" l="l" r="r" t="t"/>
                <a:pathLst>
                  <a:path extrusionOk="0" h="1144" w="1144">
                    <a:moveTo>
                      <a:pt x="574" y="1"/>
                    </a:moveTo>
                    <a:cubicBezTo>
                      <a:pt x="260" y="8"/>
                      <a:pt x="10" y="260"/>
                      <a:pt x="1" y="572"/>
                    </a:cubicBezTo>
                    <a:cubicBezTo>
                      <a:pt x="9" y="623"/>
                      <a:pt x="15" y="673"/>
                      <a:pt x="22" y="724"/>
                    </a:cubicBezTo>
                    <a:cubicBezTo>
                      <a:pt x="48" y="819"/>
                      <a:pt x="99" y="907"/>
                      <a:pt x="168" y="976"/>
                    </a:cubicBezTo>
                    <a:lnTo>
                      <a:pt x="283" y="1065"/>
                    </a:lnTo>
                    <a:cubicBezTo>
                      <a:pt x="371" y="1117"/>
                      <a:pt x="471" y="1143"/>
                      <a:pt x="572" y="1143"/>
                    </a:cubicBezTo>
                    <a:cubicBezTo>
                      <a:pt x="884" y="1136"/>
                      <a:pt x="1136" y="884"/>
                      <a:pt x="1143" y="572"/>
                    </a:cubicBezTo>
                    <a:cubicBezTo>
                      <a:pt x="1137" y="521"/>
                      <a:pt x="1129" y="471"/>
                      <a:pt x="1123" y="420"/>
                    </a:cubicBezTo>
                    <a:cubicBezTo>
                      <a:pt x="1097" y="325"/>
                      <a:pt x="1046" y="237"/>
                      <a:pt x="976" y="168"/>
                    </a:cubicBezTo>
                    <a:lnTo>
                      <a:pt x="861" y="79"/>
                    </a:lnTo>
                    <a:cubicBezTo>
                      <a:pt x="773" y="28"/>
                      <a:pt x="673" y="1"/>
                      <a:pt x="57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-3842800" y="8226925"/>
                <a:ext cx="21275" cy="21300"/>
              </a:xfrm>
              <a:custGeom>
                <a:rect b="b" l="l" r="r" t="t"/>
                <a:pathLst>
                  <a:path extrusionOk="0" h="852" w="851">
                    <a:moveTo>
                      <a:pt x="426" y="1"/>
                    </a:moveTo>
                    <a:cubicBezTo>
                      <a:pt x="313" y="6"/>
                      <a:pt x="208" y="50"/>
                      <a:pt x="125" y="127"/>
                    </a:cubicBezTo>
                    <a:cubicBezTo>
                      <a:pt x="49" y="208"/>
                      <a:pt x="5" y="316"/>
                      <a:pt x="0" y="428"/>
                    </a:cubicBezTo>
                    <a:cubicBezTo>
                      <a:pt x="5" y="466"/>
                      <a:pt x="11" y="503"/>
                      <a:pt x="16" y="540"/>
                    </a:cubicBezTo>
                    <a:cubicBezTo>
                      <a:pt x="36" y="611"/>
                      <a:pt x="72" y="677"/>
                      <a:pt x="125" y="729"/>
                    </a:cubicBezTo>
                    <a:lnTo>
                      <a:pt x="211" y="795"/>
                    </a:lnTo>
                    <a:cubicBezTo>
                      <a:pt x="274" y="832"/>
                      <a:pt x="345" y="852"/>
                      <a:pt x="417" y="852"/>
                    </a:cubicBezTo>
                    <a:cubicBezTo>
                      <a:pt x="420" y="852"/>
                      <a:pt x="423" y="852"/>
                      <a:pt x="426" y="852"/>
                    </a:cubicBezTo>
                    <a:cubicBezTo>
                      <a:pt x="659" y="846"/>
                      <a:pt x="845" y="660"/>
                      <a:pt x="851" y="426"/>
                    </a:cubicBezTo>
                    <a:cubicBezTo>
                      <a:pt x="848" y="389"/>
                      <a:pt x="842" y="351"/>
                      <a:pt x="837" y="314"/>
                    </a:cubicBezTo>
                    <a:cubicBezTo>
                      <a:pt x="817" y="242"/>
                      <a:pt x="779" y="178"/>
                      <a:pt x="727" y="125"/>
                    </a:cubicBezTo>
                    <a:lnTo>
                      <a:pt x="641" y="59"/>
                    </a:lnTo>
                    <a:cubicBezTo>
                      <a:pt x="576" y="21"/>
                      <a:pt x="501" y="1"/>
                      <a:pt x="426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3"/>
              <p:cNvSpPr/>
              <p:nvPr/>
            </p:nvSpPr>
            <p:spPr>
              <a:xfrm>
                <a:off x="-3984875" y="8457750"/>
                <a:ext cx="29775" cy="29775"/>
              </a:xfrm>
              <a:custGeom>
                <a:rect b="b" l="l" r="r" t="t"/>
                <a:pathLst>
                  <a:path extrusionOk="0" h="1191" w="1191">
                    <a:moveTo>
                      <a:pt x="595" y="1"/>
                    </a:moveTo>
                    <a:cubicBezTo>
                      <a:pt x="269" y="10"/>
                      <a:pt x="8" y="271"/>
                      <a:pt x="0" y="597"/>
                    </a:cubicBezTo>
                    <a:lnTo>
                      <a:pt x="20" y="755"/>
                    </a:lnTo>
                    <a:cubicBezTo>
                      <a:pt x="48" y="853"/>
                      <a:pt x="102" y="944"/>
                      <a:pt x="174" y="1016"/>
                    </a:cubicBezTo>
                    <a:lnTo>
                      <a:pt x="295" y="1109"/>
                    </a:lnTo>
                    <a:cubicBezTo>
                      <a:pt x="386" y="1163"/>
                      <a:pt x="490" y="1191"/>
                      <a:pt x="595" y="1191"/>
                    </a:cubicBezTo>
                    <a:cubicBezTo>
                      <a:pt x="920" y="1182"/>
                      <a:pt x="1181" y="921"/>
                      <a:pt x="1190" y="595"/>
                    </a:cubicBezTo>
                    <a:lnTo>
                      <a:pt x="1169" y="437"/>
                    </a:lnTo>
                    <a:cubicBezTo>
                      <a:pt x="1141" y="339"/>
                      <a:pt x="1088" y="248"/>
                      <a:pt x="1015" y="176"/>
                    </a:cubicBezTo>
                    <a:lnTo>
                      <a:pt x="894" y="82"/>
                    </a:lnTo>
                    <a:cubicBezTo>
                      <a:pt x="804" y="28"/>
                      <a:pt x="701" y="1"/>
                      <a:pt x="595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3"/>
              <p:cNvSpPr/>
              <p:nvPr/>
            </p:nvSpPr>
            <p:spPr>
              <a:xfrm>
                <a:off x="-4009225" y="8506825"/>
                <a:ext cx="31100" cy="30725"/>
              </a:xfrm>
              <a:custGeom>
                <a:rect b="b" l="l" r="r" t="t"/>
                <a:pathLst>
                  <a:path extrusionOk="0" h="1229" w="1244">
                    <a:moveTo>
                      <a:pt x="621" y="0"/>
                    </a:moveTo>
                    <a:lnTo>
                      <a:pt x="459" y="22"/>
                    </a:lnTo>
                    <a:cubicBezTo>
                      <a:pt x="408" y="40"/>
                      <a:pt x="359" y="60"/>
                      <a:pt x="311" y="85"/>
                    </a:cubicBezTo>
                    <a:cubicBezTo>
                      <a:pt x="221" y="137"/>
                      <a:pt x="145" y="214"/>
                      <a:pt x="92" y="304"/>
                    </a:cubicBezTo>
                    <a:cubicBezTo>
                      <a:pt x="67" y="352"/>
                      <a:pt x="47" y="401"/>
                      <a:pt x="30" y="452"/>
                    </a:cubicBezTo>
                    <a:cubicBezTo>
                      <a:pt x="4" y="530"/>
                      <a:pt x="1" y="614"/>
                      <a:pt x="19" y="696"/>
                    </a:cubicBezTo>
                    <a:cubicBezTo>
                      <a:pt x="22" y="777"/>
                      <a:pt x="47" y="857"/>
                      <a:pt x="92" y="924"/>
                    </a:cubicBezTo>
                    <a:cubicBezTo>
                      <a:pt x="178" y="1058"/>
                      <a:pt x="308" y="1158"/>
                      <a:pt x="459" y="1207"/>
                    </a:cubicBezTo>
                    <a:cubicBezTo>
                      <a:pt x="512" y="1222"/>
                      <a:pt x="567" y="1229"/>
                      <a:pt x="622" y="1229"/>
                    </a:cubicBezTo>
                    <a:cubicBezTo>
                      <a:pt x="677" y="1229"/>
                      <a:pt x="732" y="1222"/>
                      <a:pt x="786" y="1207"/>
                    </a:cubicBezTo>
                    <a:lnTo>
                      <a:pt x="931" y="1144"/>
                    </a:lnTo>
                    <a:cubicBezTo>
                      <a:pt x="1022" y="1092"/>
                      <a:pt x="1099" y="1015"/>
                      <a:pt x="1153" y="924"/>
                    </a:cubicBezTo>
                    <a:cubicBezTo>
                      <a:pt x="1196" y="857"/>
                      <a:pt x="1222" y="777"/>
                      <a:pt x="1225" y="696"/>
                    </a:cubicBezTo>
                    <a:cubicBezTo>
                      <a:pt x="1243" y="614"/>
                      <a:pt x="1240" y="530"/>
                      <a:pt x="1214" y="452"/>
                    </a:cubicBezTo>
                    <a:cubicBezTo>
                      <a:pt x="1186" y="349"/>
                      <a:pt x="1131" y="255"/>
                      <a:pt x="1056" y="180"/>
                    </a:cubicBezTo>
                    <a:lnTo>
                      <a:pt x="931" y="85"/>
                    </a:lnTo>
                    <a:cubicBezTo>
                      <a:pt x="838" y="29"/>
                      <a:pt x="730" y="0"/>
                      <a:pt x="621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-3962425" y="8542325"/>
                <a:ext cx="34500" cy="33950"/>
              </a:xfrm>
              <a:custGeom>
                <a:rect b="b" l="l" r="r" t="t"/>
                <a:pathLst>
                  <a:path extrusionOk="0" h="1358" w="1380">
                    <a:moveTo>
                      <a:pt x="692" y="0"/>
                    </a:moveTo>
                    <a:cubicBezTo>
                      <a:pt x="629" y="7"/>
                      <a:pt x="567" y="14"/>
                      <a:pt x="506" y="25"/>
                    </a:cubicBezTo>
                    <a:cubicBezTo>
                      <a:pt x="444" y="40"/>
                      <a:pt x="388" y="65"/>
                      <a:pt x="335" y="100"/>
                    </a:cubicBezTo>
                    <a:lnTo>
                      <a:pt x="337" y="99"/>
                    </a:lnTo>
                    <a:lnTo>
                      <a:pt x="337" y="99"/>
                    </a:lnTo>
                    <a:cubicBezTo>
                      <a:pt x="289" y="136"/>
                      <a:pt x="243" y="160"/>
                      <a:pt x="196" y="208"/>
                    </a:cubicBezTo>
                    <a:cubicBezTo>
                      <a:pt x="150" y="245"/>
                      <a:pt x="114" y="291"/>
                      <a:pt x="91" y="343"/>
                    </a:cubicBezTo>
                    <a:cubicBezTo>
                      <a:pt x="33" y="443"/>
                      <a:pt x="2" y="556"/>
                      <a:pt x="4" y="671"/>
                    </a:cubicBezTo>
                    <a:cubicBezTo>
                      <a:pt x="1" y="701"/>
                      <a:pt x="4" y="731"/>
                      <a:pt x="15" y="759"/>
                    </a:cubicBezTo>
                    <a:cubicBezTo>
                      <a:pt x="19" y="846"/>
                      <a:pt x="45" y="931"/>
                      <a:pt x="93" y="1003"/>
                    </a:cubicBezTo>
                    <a:lnTo>
                      <a:pt x="97" y="1011"/>
                    </a:lnTo>
                    <a:lnTo>
                      <a:pt x="101" y="1020"/>
                    </a:lnTo>
                    <a:cubicBezTo>
                      <a:pt x="142" y="1097"/>
                      <a:pt x="202" y="1161"/>
                      <a:pt x="276" y="1209"/>
                    </a:cubicBezTo>
                    <a:cubicBezTo>
                      <a:pt x="296" y="1232"/>
                      <a:pt x="320" y="1250"/>
                      <a:pt x="349" y="1264"/>
                    </a:cubicBezTo>
                    <a:lnTo>
                      <a:pt x="510" y="1333"/>
                    </a:lnTo>
                    <a:cubicBezTo>
                      <a:pt x="562" y="1349"/>
                      <a:pt x="616" y="1358"/>
                      <a:pt x="669" y="1358"/>
                    </a:cubicBezTo>
                    <a:cubicBezTo>
                      <a:pt x="707" y="1358"/>
                      <a:pt x="744" y="1354"/>
                      <a:pt x="781" y="1346"/>
                    </a:cubicBezTo>
                    <a:cubicBezTo>
                      <a:pt x="884" y="1332"/>
                      <a:pt x="937" y="1329"/>
                      <a:pt x="1037" y="1261"/>
                    </a:cubicBezTo>
                    <a:cubicBezTo>
                      <a:pt x="1089" y="1226"/>
                      <a:pt x="1138" y="1184"/>
                      <a:pt x="1188" y="1146"/>
                    </a:cubicBezTo>
                    <a:cubicBezTo>
                      <a:pt x="1306" y="1020"/>
                      <a:pt x="1373" y="854"/>
                      <a:pt x="1380" y="682"/>
                    </a:cubicBezTo>
                    <a:cubicBezTo>
                      <a:pt x="1373" y="624"/>
                      <a:pt x="1366" y="564"/>
                      <a:pt x="1358" y="507"/>
                    </a:cubicBezTo>
                    <a:cubicBezTo>
                      <a:pt x="1327" y="397"/>
                      <a:pt x="1269" y="297"/>
                      <a:pt x="1189" y="217"/>
                    </a:cubicBezTo>
                    <a:cubicBezTo>
                      <a:pt x="1185" y="212"/>
                      <a:pt x="1180" y="209"/>
                      <a:pt x="1177" y="205"/>
                    </a:cubicBezTo>
                    <a:lnTo>
                      <a:pt x="1171" y="199"/>
                    </a:lnTo>
                    <a:cubicBezTo>
                      <a:pt x="1039" y="77"/>
                      <a:pt x="870" y="7"/>
                      <a:pt x="69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-3951050" y="8504600"/>
                <a:ext cx="29300" cy="29275"/>
              </a:xfrm>
              <a:custGeom>
                <a:rect b="b" l="l" r="r" t="t"/>
                <a:pathLst>
                  <a:path extrusionOk="0" h="1171" w="1172">
                    <a:moveTo>
                      <a:pt x="587" y="0"/>
                    </a:moveTo>
                    <a:cubicBezTo>
                      <a:pt x="267" y="8"/>
                      <a:pt x="9" y="266"/>
                      <a:pt x="0" y="585"/>
                    </a:cubicBezTo>
                    <a:cubicBezTo>
                      <a:pt x="8" y="637"/>
                      <a:pt x="16" y="689"/>
                      <a:pt x="22" y="740"/>
                    </a:cubicBezTo>
                    <a:cubicBezTo>
                      <a:pt x="49" y="838"/>
                      <a:pt x="100" y="927"/>
                      <a:pt x="172" y="1000"/>
                    </a:cubicBezTo>
                    <a:lnTo>
                      <a:pt x="290" y="1090"/>
                    </a:lnTo>
                    <a:cubicBezTo>
                      <a:pt x="381" y="1142"/>
                      <a:pt x="482" y="1170"/>
                      <a:pt x="587" y="1170"/>
                    </a:cubicBezTo>
                    <a:cubicBezTo>
                      <a:pt x="906" y="1162"/>
                      <a:pt x="1164" y="904"/>
                      <a:pt x="1172" y="585"/>
                    </a:cubicBezTo>
                    <a:cubicBezTo>
                      <a:pt x="1166" y="533"/>
                      <a:pt x="1158" y="481"/>
                      <a:pt x="1152" y="430"/>
                    </a:cubicBezTo>
                    <a:cubicBezTo>
                      <a:pt x="1124" y="332"/>
                      <a:pt x="1072" y="243"/>
                      <a:pt x="1000" y="171"/>
                    </a:cubicBezTo>
                    <a:lnTo>
                      <a:pt x="882" y="80"/>
                    </a:lnTo>
                    <a:cubicBezTo>
                      <a:pt x="793" y="26"/>
                      <a:pt x="690" y="0"/>
                      <a:pt x="587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-3939225" y="8460525"/>
                <a:ext cx="31750" cy="31725"/>
              </a:xfrm>
              <a:custGeom>
                <a:rect b="b" l="l" r="r" t="t"/>
                <a:pathLst>
                  <a:path extrusionOk="0" h="1269" w="1270">
                    <a:moveTo>
                      <a:pt x="636" y="0"/>
                    </a:moveTo>
                    <a:cubicBezTo>
                      <a:pt x="289" y="10"/>
                      <a:pt x="11" y="287"/>
                      <a:pt x="0" y="634"/>
                    </a:cubicBezTo>
                    <a:cubicBezTo>
                      <a:pt x="8" y="691"/>
                      <a:pt x="15" y="747"/>
                      <a:pt x="23" y="803"/>
                    </a:cubicBezTo>
                    <a:cubicBezTo>
                      <a:pt x="52" y="909"/>
                      <a:pt x="109" y="1006"/>
                      <a:pt x="186" y="1083"/>
                    </a:cubicBezTo>
                    <a:lnTo>
                      <a:pt x="315" y="1183"/>
                    </a:lnTo>
                    <a:cubicBezTo>
                      <a:pt x="412" y="1239"/>
                      <a:pt x="522" y="1269"/>
                      <a:pt x="636" y="1269"/>
                    </a:cubicBezTo>
                    <a:cubicBezTo>
                      <a:pt x="981" y="1259"/>
                      <a:pt x="1261" y="982"/>
                      <a:pt x="1270" y="634"/>
                    </a:cubicBezTo>
                    <a:cubicBezTo>
                      <a:pt x="1262" y="578"/>
                      <a:pt x="1255" y="522"/>
                      <a:pt x="1247" y="466"/>
                    </a:cubicBezTo>
                    <a:cubicBezTo>
                      <a:pt x="1218" y="360"/>
                      <a:pt x="1162" y="263"/>
                      <a:pt x="1084" y="186"/>
                    </a:cubicBezTo>
                    <a:lnTo>
                      <a:pt x="955" y="86"/>
                    </a:lnTo>
                    <a:cubicBezTo>
                      <a:pt x="858" y="30"/>
                      <a:pt x="748" y="0"/>
                      <a:pt x="636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3"/>
              <p:cNvSpPr/>
              <p:nvPr/>
            </p:nvSpPr>
            <p:spPr>
              <a:xfrm>
                <a:off x="-3904350" y="8496600"/>
                <a:ext cx="40500" cy="39050"/>
              </a:xfrm>
              <a:custGeom>
                <a:rect b="b" l="l" r="r" t="t"/>
                <a:pathLst>
                  <a:path extrusionOk="0" h="1562" w="1620">
                    <a:moveTo>
                      <a:pt x="844" y="1"/>
                    </a:moveTo>
                    <a:cubicBezTo>
                      <a:pt x="643" y="10"/>
                      <a:pt x="449" y="90"/>
                      <a:pt x="302" y="226"/>
                    </a:cubicBezTo>
                    <a:cubicBezTo>
                      <a:pt x="1" y="526"/>
                      <a:pt x="1" y="1013"/>
                      <a:pt x="302" y="1314"/>
                    </a:cubicBezTo>
                    <a:cubicBezTo>
                      <a:pt x="313" y="1323"/>
                      <a:pt x="325" y="1332"/>
                      <a:pt x="336" y="1341"/>
                    </a:cubicBezTo>
                    <a:lnTo>
                      <a:pt x="488" y="1458"/>
                    </a:lnTo>
                    <a:lnTo>
                      <a:pt x="667" y="1535"/>
                    </a:lnTo>
                    <a:lnTo>
                      <a:pt x="865" y="1561"/>
                    </a:lnTo>
                    <a:cubicBezTo>
                      <a:pt x="874" y="1561"/>
                      <a:pt x="883" y="1561"/>
                      <a:pt x="892" y="1561"/>
                    </a:cubicBezTo>
                    <a:cubicBezTo>
                      <a:pt x="984" y="1561"/>
                      <a:pt x="1074" y="1540"/>
                      <a:pt x="1154" y="1496"/>
                    </a:cubicBezTo>
                    <a:cubicBezTo>
                      <a:pt x="1334" y="1421"/>
                      <a:pt x="1475" y="1278"/>
                      <a:pt x="1550" y="1100"/>
                    </a:cubicBezTo>
                    <a:cubicBezTo>
                      <a:pt x="1598" y="1011"/>
                      <a:pt x="1619" y="913"/>
                      <a:pt x="1615" y="813"/>
                    </a:cubicBezTo>
                    <a:cubicBezTo>
                      <a:pt x="1613" y="798"/>
                      <a:pt x="1613" y="782"/>
                      <a:pt x="1612" y="768"/>
                    </a:cubicBezTo>
                    <a:cubicBezTo>
                      <a:pt x="1612" y="345"/>
                      <a:pt x="1269" y="1"/>
                      <a:pt x="84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3"/>
              <p:cNvSpPr/>
              <p:nvPr/>
            </p:nvSpPr>
            <p:spPr>
              <a:xfrm>
                <a:off x="-3901875" y="8567575"/>
                <a:ext cx="24150" cy="18775"/>
              </a:xfrm>
              <a:custGeom>
                <a:rect b="b" l="l" r="r" t="t"/>
                <a:pathLst>
                  <a:path extrusionOk="0" h="751" w="966">
                    <a:moveTo>
                      <a:pt x="484" y="1"/>
                    </a:moveTo>
                    <a:cubicBezTo>
                      <a:pt x="2" y="1"/>
                      <a:pt x="0" y="750"/>
                      <a:pt x="484" y="750"/>
                    </a:cubicBezTo>
                    <a:cubicBezTo>
                      <a:pt x="966" y="750"/>
                      <a:pt x="966" y="1"/>
                      <a:pt x="48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3"/>
              <p:cNvSpPr/>
              <p:nvPr/>
            </p:nvSpPr>
            <p:spPr>
              <a:xfrm>
                <a:off x="-3849175" y="8553175"/>
                <a:ext cx="19225" cy="17775"/>
              </a:xfrm>
              <a:custGeom>
                <a:rect b="b" l="l" r="r" t="t"/>
                <a:pathLst>
                  <a:path extrusionOk="0" h="711" w="769">
                    <a:moveTo>
                      <a:pt x="362" y="0"/>
                    </a:moveTo>
                    <a:cubicBezTo>
                      <a:pt x="300" y="0"/>
                      <a:pt x="238" y="16"/>
                      <a:pt x="183" y="49"/>
                    </a:cubicBezTo>
                    <a:cubicBezTo>
                      <a:pt x="155" y="64"/>
                      <a:pt x="131" y="82"/>
                      <a:pt x="109" y="105"/>
                    </a:cubicBezTo>
                    <a:lnTo>
                      <a:pt x="56" y="178"/>
                    </a:lnTo>
                    <a:lnTo>
                      <a:pt x="53" y="182"/>
                    </a:lnTo>
                    <a:lnTo>
                      <a:pt x="49" y="190"/>
                    </a:lnTo>
                    <a:lnTo>
                      <a:pt x="46" y="199"/>
                    </a:lnTo>
                    <a:cubicBezTo>
                      <a:pt x="40" y="211"/>
                      <a:pt x="34" y="225"/>
                      <a:pt x="30" y="239"/>
                    </a:cubicBezTo>
                    <a:cubicBezTo>
                      <a:pt x="10" y="274"/>
                      <a:pt x="0" y="316"/>
                      <a:pt x="2" y="356"/>
                    </a:cubicBezTo>
                    <a:cubicBezTo>
                      <a:pt x="2" y="409"/>
                      <a:pt x="17" y="463"/>
                      <a:pt x="45" y="509"/>
                    </a:cubicBezTo>
                    <a:lnTo>
                      <a:pt x="51" y="525"/>
                    </a:lnTo>
                    <a:lnTo>
                      <a:pt x="54" y="531"/>
                    </a:lnTo>
                    <a:lnTo>
                      <a:pt x="56" y="534"/>
                    </a:lnTo>
                    <a:lnTo>
                      <a:pt x="111" y="606"/>
                    </a:lnTo>
                    <a:cubicBezTo>
                      <a:pt x="131" y="629"/>
                      <a:pt x="155" y="647"/>
                      <a:pt x="185" y="663"/>
                    </a:cubicBezTo>
                    <a:cubicBezTo>
                      <a:pt x="241" y="695"/>
                      <a:pt x="302" y="711"/>
                      <a:pt x="363" y="711"/>
                    </a:cubicBezTo>
                    <a:cubicBezTo>
                      <a:pt x="484" y="711"/>
                      <a:pt x="603" y="648"/>
                      <a:pt x="670" y="535"/>
                    </a:cubicBezTo>
                    <a:cubicBezTo>
                      <a:pt x="768" y="365"/>
                      <a:pt x="711" y="148"/>
                      <a:pt x="542" y="49"/>
                    </a:cubicBezTo>
                    <a:lnTo>
                      <a:pt x="541" y="49"/>
                    </a:lnTo>
                    <a:cubicBezTo>
                      <a:pt x="486" y="16"/>
                      <a:pt x="424" y="0"/>
                      <a:pt x="36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3"/>
              <p:cNvSpPr/>
              <p:nvPr/>
            </p:nvSpPr>
            <p:spPr>
              <a:xfrm>
                <a:off x="-3860275" y="8476150"/>
                <a:ext cx="26550" cy="26550"/>
              </a:xfrm>
              <a:custGeom>
                <a:rect b="b" l="l" r="r" t="t"/>
                <a:pathLst>
                  <a:path extrusionOk="0" h="1062" w="1062">
                    <a:moveTo>
                      <a:pt x="532" y="0"/>
                    </a:moveTo>
                    <a:cubicBezTo>
                      <a:pt x="242" y="8"/>
                      <a:pt x="8" y="241"/>
                      <a:pt x="1" y="530"/>
                    </a:cubicBezTo>
                    <a:cubicBezTo>
                      <a:pt x="7" y="578"/>
                      <a:pt x="13" y="625"/>
                      <a:pt x="21" y="671"/>
                    </a:cubicBezTo>
                    <a:cubicBezTo>
                      <a:pt x="45" y="760"/>
                      <a:pt x="91" y="840"/>
                      <a:pt x="157" y="906"/>
                    </a:cubicBezTo>
                    <a:lnTo>
                      <a:pt x="265" y="989"/>
                    </a:lnTo>
                    <a:cubicBezTo>
                      <a:pt x="345" y="1037"/>
                      <a:pt x="438" y="1061"/>
                      <a:pt x="532" y="1061"/>
                    </a:cubicBezTo>
                    <a:cubicBezTo>
                      <a:pt x="822" y="1054"/>
                      <a:pt x="1054" y="820"/>
                      <a:pt x="1062" y="530"/>
                    </a:cubicBezTo>
                    <a:cubicBezTo>
                      <a:pt x="1055" y="484"/>
                      <a:pt x="1051" y="436"/>
                      <a:pt x="1043" y="390"/>
                    </a:cubicBezTo>
                    <a:cubicBezTo>
                      <a:pt x="1019" y="301"/>
                      <a:pt x="973" y="220"/>
                      <a:pt x="908" y="155"/>
                    </a:cubicBezTo>
                    <a:lnTo>
                      <a:pt x="801" y="72"/>
                    </a:lnTo>
                    <a:cubicBezTo>
                      <a:pt x="719" y="25"/>
                      <a:pt x="626" y="0"/>
                      <a:pt x="53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3"/>
              <p:cNvSpPr/>
              <p:nvPr/>
            </p:nvSpPr>
            <p:spPr>
              <a:xfrm>
                <a:off x="-4280575" y="8658375"/>
                <a:ext cx="34800" cy="34800"/>
              </a:xfrm>
              <a:custGeom>
                <a:rect b="b" l="l" r="r" t="t"/>
                <a:pathLst>
                  <a:path extrusionOk="0" h="1392" w="1392">
                    <a:moveTo>
                      <a:pt x="696" y="0"/>
                    </a:moveTo>
                    <a:cubicBezTo>
                      <a:pt x="315" y="11"/>
                      <a:pt x="10" y="316"/>
                      <a:pt x="1" y="696"/>
                    </a:cubicBezTo>
                    <a:cubicBezTo>
                      <a:pt x="8" y="757"/>
                      <a:pt x="16" y="819"/>
                      <a:pt x="25" y="880"/>
                    </a:cubicBezTo>
                    <a:cubicBezTo>
                      <a:pt x="58" y="997"/>
                      <a:pt x="119" y="1103"/>
                      <a:pt x="203" y="1187"/>
                    </a:cubicBezTo>
                    <a:lnTo>
                      <a:pt x="345" y="1296"/>
                    </a:lnTo>
                    <a:cubicBezTo>
                      <a:pt x="451" y="1359"/>
                      <a:pt x="572" y="1391"/>
                      <a:pt x="696" y="1391"/>
                    </a:cubicBezTo>
                    <a:cubicBezTo>
                      <a:pt x="879" y="1384"/>
                      <a:pt x="1053" y="1311"/>
                      <a:pt x="1188" y="1187"/>
                    </a:cubicBezTo>
                    <a:cubicBezTo>
                      <a:pt x="1312" y="1053"/>
                      <a:pt x="1384" y="878"/>
                      <a:pt x="1392" y="696"/>
                    </a:cubicBezTo>
                    <a:lnTo>
                      <a:pt x="1367" y="511"/>
                    </a:lnTo>
                    <a:cubicBezTo>
                      <a:pt x="1335" y="395"/>
                      <a:pt x="1274" y="289"/>
                      <a:pt x="1188" y="204"/>
                    </a:cubicBezTo>
                    <a:lnTo>
                      <a:pt x="1046" y="95"/>
                    </a:lnTo>
                    <a:cubicBezTo>
                      <a:pt x="940" y="32"/>
                      <a:pt x="819" y="0"/>
                      <a:pt x="696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3"/>
              <p:cNvSpPr/>
              <p:nvPr/>
            </p:nvSpPr>
            <p:spPr>
              <a:xfrm>
                <a:off x="-4302225" y="8697025"/>
                <a:ext cx="37375" cy="35600"/>
              </a:xfrm>
              <a:custGeom>
                <a:rect b="b" l="l" r="r" t="t"/>
                <a:pathLst>
                  <a:path extrusionOk="0" h="1424" w="1495">
                    <a:moveTo>
                      <a:pt x="772" y="0"/>
                    </a:moveTo>
                    <a:cubicBezTo>
                      <a:pt x="449" y="0"/>
                      <a:pt x="167" y="217"/>
                      <a:pt x="84" y="527"/>
                    </a:cubicBezTo>
                    <a:cubicBezTo>
                      <a:pt x="1" y="839"/>
                      <a:pt x="136" y="1167"/>
                      <a:pt x="415" y="1329"/>
                    </a:cubicBezTo>
                    <a:cubicBezTo>
                      <a:pt x="526" y="1392"/>
                      <a:pt x="649" y="1423"/>
                      <a:pt x="770" y="1423"/>
                    </a:cubicBezTo>
                    <a:cubicBezTo>
                      <a:pt x="955" y="1423"/>
                      <a:pt x="1137" y="1352"/>
                      <a:pt x="1274" y="1215"/>
                    </a:cubicBezTo>
                    <a:cubicBezTo>
                      <a:pt x="1315" y="1164"/>
                      <a:pt x="1361" y="1117"/>
                      <a:pt x="1392" y="1061"/>
                    </a:cubicBezTo>
                    <a:cubicBezTo>
                      <a:pt x="1393" y="1060"/>
                      <a:pt x="1393" y="1058"/>
                      <a:pt x="1395" y="1057"/>
                    </a:cubicBezTo>
                    <a:cubicBezTo>
                      <a:pt x="1464" y="920"/>
                      <a:pt x="1458" y="926"/>
                      <a:pt x="1475" y="808"/>
                    </a:cubicBezTo>
                    <a:cubicBezTo>
                      <a:pt x="1495" y="719"/>
                      <a:pt x="1490" y="627"/>
                      <a:pt x="1462" y="539"/>
                    </a:cubicBezTo>
                    <a:lnTo>
                      <a:pt x="1461" y="535"/>
                    </a:lnTo>
                    <a:cubicBezTo>
                      <a:pt x="1459" y="533"/>
                      <a:pt x="1459" y="530"/>
                      <a:pt x="1458" y="529"/>
                    </a:cubicBezTo>
                    <a:cubicBezTo>
                      <a:pt x="1375" y="217"/>
                      <a:pt x="1094" y="0"/>
                      <a:pt x="77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3"/>
              <p:cNvSpPr/>
              <p:nvPr/>
            </p:nvSpPr>
            <p:spPr>
              <a:xfrm>
                <a:off x="-4260300" y="8740850"/>
                <a:ext cx="40950" cy="39950"/>
              </a:xfrm>
              <a:custGeom>
                <a:rect b="b" l="l" r="r" t="t"/>
                <a:pathLst>
                  <a:path extrusionOk="0" h="1598" w="1638">
                    <a:moveTo>
                      <a:pt x="833" y="0"/>
                    </a:moveTo>
                    <a:cubicBezTo>
                      <a:pt x="789" y="0"/>
                      <a:pt x="745" y="5"/>
                      <a:pt x="702" y="15"/>
                    </a:cubicBezTo>
                    <a:cubicBezTo>
                      <a:pt x="664" y="15"/>
                      <a:pt x="627" y="19"/>
                      <a:pt x="590" y="30"/>
                    </a:cubicBezTo>
                    <a:lnTo>
                      <a:pt x="401" y="111"/>
                    </a:lnTo>
                    <a:lnTo>
                      <a:pt x="238" y="236"/>
                    </a:lnTo>
                    <a:lnTo>
                      <a:pt x="114" y="397"/>
                    </a:lnTo>
                    <a:cubicBezTo>
                      <a:pt x="57" y="486"/>
                      <a:pt x="25" y="587"/>
                      <a:pt x="20" y="693"/>
                    </a:cubicBezTo>
                    <a:cubicBezTo>
                      <a:pt x="0" y="762"/>
                      <a:pt x="0" y="835"/>
                      <a:pt x="20" y="904"/>
                    </a:cubicBezTo>
                    <a:cubicBezTo>
                      <a:pt x="37" y="1042"/>
                      <a:pt x="93" y="1171"/>
                      <a:pt x="177" y="1281"/>
                    </a:cubicBezTo>
                    <a:cubicBezTo>
                      <a:pt x="232" y="1367"/>
                      <a:pt x="309" y="1438"/>
                      <a:pt x="401" y="1486"/>
                    </a:cubicBezTo>
                    <a:lnTo>
                      <a:pt x="404" y="1489"/>
                    </a:lnTo>
                    <a:cubicBezTo>
                      <a:pt x="529" y="1561"/>
                      <a:pt x="668" y="1597"/>
                      <a:pt x="807" y="1597"/>
                    </a:cubicBezTo>
                    <a:cubicBezTo>
                      <a:pt x="947" y="1597"/>
                      <a:pt x="1086" y="1561"/>
                      <a:pt x="1210" y="1489"/>
                    </a:cubicBezTo>
                    <a:cubicBezTo>
                      <a:pt x="1279" y="1444"/>
                      <a:pt x="1346" y="1394"/>
                      <a:pt x="1405" y="1338"/>
                    </a:cubicBezTo>
                    <a:cubicBezTo>
                      <a:pt x="1499" y="1245"/>
                      <a:pt x="1567" y="1128"/>
                      <a:pt x="1602" y="1000"/>
                    </a:cubicBezTo>
                    <a:cubicBezTo>
                      <a:pt x="1633" y="904"/>
                      <a:pt x="1637" y="798"/>
                      <a:pt x="1616" y="698"/>
                    </a:cubicBezTo>
                    <a:cubicBezTo>
                      <a:pt x="1611" y="597"/>
                      <a:pt x="1580" y="498"/>
                      <a:pt x="1525" y="414"/>
                    </a:cubicBezTo>
                    <a:cubicBezTo>
                      <a:pt x="1459" y="300"/>
                      <a:pt x="1364" y="207"/>
                      <a:pt x="1252" y="141"/>
                    </a:cubicBezTo>
                    <a:cubicBezTo>
                      <a:pt x="1247" y="138"/>
                      <a:pt x="1244" y="134"/>
                      <a:pt x="1240" y="133"/>
                    </a:cubicBezTo>
                    <a:lnTo>
                      <a:pt x="1210" y="110"/>
                    </a:lnTo>
                    <a:lnTo>
                      <a:pt x="1020" y="30"/>
                    </a:lnTo>
                    <a:cubicBezTo>
                      <a:pt x="959" y="10"/>
                      <a:pt x="896" y="0"/>
                      <a:pt x="833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3"/>
              <p:cNvSpPr/>
              <p:nvPr/>
            </p:nvSpPr>
            <p:spPr>
              <a:xfrm>
                <a:off x="-4243375" y="8709150"/>
                <a:ext cx="21225" cy="20325"/>
              </a:xfrm>
              <a:custGeom>
                <a:rect b="b" l="l" r="r" t="t"/>
                <a:pathLst>
                  <a:path extrusionOk="0" h="813" w="849">
                    <a:moveTo>
                      <a:pt x="425" y="0"/>
                    </a:moveTo>
                    <a:cubicBezTo>
                      <a:pt x="288" y="0"/>
                      <a:pt x="153" y="67"/>
                      <a:pt x="74" y="202"/>
                    </a:cubicBezTo>
                    <a:cubicBezTo>
                      <a:pt x="1" y="328"/>
                      <a:pt x="1" y="484"/>
                      <a:pt x="74" y="610"/>
                    </a:cubicBezTo>
                    <a:cubicBezTo>
                      <a:pt x="74" y="612"/>
                      <a:pt x="76" y="612"/>
                      <a:pt x="76" y="613"/>
                    </a:cubicBezTo>
                    <a:cubicBezTo>
                      <a:pt x="154" y="746"/>
                      <a:pt x="290" y="812"/>
                      <a:pt x="425" y="812"/>
                    </a:cubicBezTo>
                    <a:cubicBezTo>
                      <a:pt x="560" y="812"/>
                      <a:pt x="695" y="746"/>
                      <a:pt x="773" y="613"/>
                    </a:cubicBezTo>
                    <a:lnTo>
                      <a:pt x="774" y="610"/>
                    </a:lnTo>
                    <a:cubicBezTo>
                      <a:pt x="848" y="484"/>
                      <a:pt x="848" y="328"/>
                      <a:pt x="776" y="202"/>
                    </a:cubicBezTo>
                    <a:cubicBezTo>
                      <a:pt x="697" y="67"/>
                      <a:pt x="561" y="0"/>
                      <a:pt x="425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3"/>
              <p:cNvSpPr/>
              <p:nvPr/>
            </p:nvSpPr>
            <p:spPr>
              <a:xfrm>
                <a:off x="-4218125" y="8679200"/>
                <a:ext cx="38150" cy="34775"/>
              </a:xfrm>
              <a:custGeom>
                <a:rect b="b" l="l" r="r" t="t"/>
                <a:pathLst>
                  <a:path extrusionOk="0" h="1391" w="1526">
                    <a:moveTo>
                      <a:pt x="744" y="1"/>
                    </a:moveTo>
                    <a:lnTo>
                      <a:pt x="558" y="25"/>
                    </a:lnTo>
                    <a:lnTo>
                      <a:pt x="391" y="96"/>
                    </a:lnTo>
                    <a:lnTo>
                      <a:pt x="250" y="205"/>
                    </a:lnTo>
                    <a:lnTo>
                      <a:pt x="141" y="346"/>
                    </a:lnTo>
                    <a:cubicBezTo>
                      <a:pt x="90" y="425"/>
                      <a:pt x="62" y="514"/>
                      <a:pt x="58" y="606"/>
                    </a:cubicBezTo>
                    <a:cubicBezTo>
                      <a:pt x="1" y="1027"/>
                      <a:pt x="331" y="1391"/>
                      <a:pt x="741" y="1391"/>
                    </a:cubicBezTo>
                    <a:cubicBezTo>
                      <a:pt x="773" y="1391"/>
                      <a:pt x="804" y="1389"/>
                      <a:pt x="836" y="1384"/>
                    </a:cubicBezTo>
                    <a:cubicBezTo>
                      <a:pt x="873" y="1381"/>
                      <a:pt x="910" y="1375"/>
                      <a:pt x="945" y="1366"/>
                    </a:cubicBezTo>
                    <a:lnTo>
                      <a:pt x="945" y="1366"/>
                    </a:lnTo>
                    <a:lnTo>
                      <a:pt x="939" y="1367"/>
                    </a:lnTo>
                    <a:cubicBezTo>
                      <a:pt x="942" y="1366"/>
                      <a:pt x="945" y="1366"/>
                      <a:pt x="948" y="1364"/>
                    </a:cubicBezTo>
                    <a:cubicBezTo>
                      <a:pt x="984" y="1355"/>
                      <a:pt x="1019" y="1340"/>
                      <a:pt x="1051" y="1323"/>
                    </a:cubicBezTo>
                    <a:cubicBezTo>
                      <a:pt x="1361" y="1192"/>
                      <a:pt x="1526" y="853"/>
                      <a:pt x="1435" y="531"/>
                    </a:cubicBezTo>
                    <a:cubicBezTo>
                      <a:pt x="1404" y="417"/>
                      <a:pt x="1344" y="316"/>
                      <a:pt x="1263" y="233"/>
                    </a:cubicBezTo>
                    <a:cubicBezTo>
                      <a:pt x="1255" y="222"/>
                      <a:pt x="1246" y="214"/>
                      <a:pt x="1237" y="205"/>
                    </a:cubicBezTo>
                    <a:lnTo>
                      <a:pt x="1096" y="96"/>
                    </a:lnTo>
                    <a:lnTo>
                      <a:pt x="930" y="25"/>
                    </a:lnTo>
                    <a:lnTo>
                      <a:pt x="744" y="1"/>
                    </a:ln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3"/>
              <p:cNvSpPr/>
              <p:nvPr/>
            </p:nvSpPr>
            <p:spPr>
              <a:xfrm>
                <a:off x="-4190625" y="8732625"/>
                <a:ext cx="30200" cy="29975"/>
              </a:xfrm>
              <a:custGeom>
                <a:rect b="b" l="l" r="r" t="t"/>
                <a:pathLst>
                  <a:path extrusionOk="0" h="1199" w="1208">
                    <a:moveTo>
                      <a:pt x="621" y="1"/>
                    </a:moveTo>
                    <a:cubicBezTo>
                      <a:pt x="615" y="1"/>
                      <a:pt x="608" y="1"/>
                      <a:pt x="602" y="1"/>
                    </a:cubicBezTo>
                    <a:lnTo>
                      <a:pt x="596" y="1"/>
                    </a:lnTo>
                    <a:lnTo>
                      <a:pt x="443" y="21"/>
                    </a:lnTo>
                    <a:cubicBezTo>
                      <a:pt x="347" y="49"/>
                      <a:pt x="260" y="100"/>
                      <a:pt x="189" y="170"/>
                    </a:cubicBezTo>
                    <a:cubicBezTo>
                      <a:pt x="112" y="245"/>
                      <a:pt x="57" y="339"/>
                      <a:pt x="29" y="442"/>
                    </a:cubicBezTo>
                    <a:cubicBezTo>
                      <a:pt x="0" y="545"/>
                      <a:pt x="0" y="655"/>
                      <a:pt x="29" y="758"/>
                    </a:cubicBezTo>
                    <a:cubicBezTo>
                      <a:pt x="77" y="906"/>
                      <a:pt x="174" y="1032"/>
                      <a:pt x="303" y="1115"/>
                    </a:cubicBezTo>
                    <a:cubicBezTo>
                      <a:pt x="395" y="1168"/>
                      <a:pt x="498" y="1196"/>
                      <a:pt x="604" y="1196"/>
                    </a:cubicBezTo>
                    <a:lnTo>
                      <a:pt x="610" y="1196"/>
                    </a:lnTo>
                    <a:cubicBezTo>
                      <a:pt x="624" y="1198"/>
                      <a:pt x="637" y="1198"/>
                      <a:pt x="650" y="1198"/>
                    </a:cubicBezTo>
                    <a:cubicBezTo>
                      <a:pt x="720" y="1198"/>
                      <a:pt x="769" y="1174"/>
                      <a:pt x="833" y="1147"/>
                    </a:cubicBezTo>
                    <a:cubicBezTo>
                      <a:pt x="903" y="1124"/>
                      <a:pt x="968" y="1082"/>
                      <a:pt x="1017" y="1029"/>
                    </a:cubicBezTo>
                    <a:lnTo>
                      <a:pt x="1020" y="1025"/>
                    </a:lnTo>
                    <a:lnTo>
                      <a:pt x="1026" y="1019"/>
                    </a:lnTo>
                    <a:cubicBezTo>
                      <a:pt x="1098" y="947"/>
                      <a:pt x="1152" y="857"/>
                      <a:pt x="1180" y="757"/>
                    </a:cubicBezTo>
                    <a:cubicBezTo>
                      <a:pt x="1204" y="680"/>
                      <a:pt x="1207" y="599"/>
                      <a:pt x="1190" y="520"/>
                    </a:cubicBezTo>
                    <a:cubicBezTo>
                      <a:pt x="1186" y="442"/>
                      <a:pt x="1161" y="365"/>
                      <a:pt x="1120" y="299"/>
                    </a:cubicBezTo>
                    <a:cubicBezTo>
                      <a:pt x="1067" y="210"/>
                      <a:pt x="994" y="136"/>
                      <a:pt x="905" y="84"/>
                    </a:cubicBezTo>
                    <a:cubicBezTo>
                      <a:pt x="883" y="69"/>
                      <a:pt x="859" y="58"/>
                      <a:pt x="831" y="52"/>
                    </a:cubicBezTo>
                    <a:cubicBezTo>
                      <a:pt x="766" y="18"/>
                      <a:pt x="694" y="1"/>
                      <a:pt x="621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3"/>
              <p:cNvSpPr/>
              <p:nvPr/>
            </p:nvSpPr>
            <p:spPr>
              <a:xfrm>
                <a:off x="-4202150" y="8768200"/>
                <a:ext cx="28700" cy="26800"/>
              </a:xfrm>
              <a:custGeom>
                <a:rect b="b" l="l" r="r" t="t"/>
                <a:pathLst>
                  <a:path extrusionOk="0" h="1072" w="1148">
                    <a:moveTo>
                      <a:pt x="538" y="0"/>
                    </a:moveTo>
                    <a:cubicBezTo>
                      <a:pt x="501" y="0"/>
                      <a:pt x="463" y="6"/>
                      <a:pt x="408" y="20"/>
                    </a:cubicBezTo>
                    <a:lnTo>
                      <a:pt x="406" y="20"/>
                    </a:lnTo>
                    <a:lnTo>
                      <a:pt x="401" y="22"/>
                    </a:lnTo>
                    <a:lnTo>
                      <a:pt x="392" y="23"/>
                    </a:lnTo>
                    <a:cubicBezTo>
                      <a:pt x="219" y="71"/>
                      <a:pt x="84" y="206"/>
                      <a:pt x="36" y="379"/>
                    </a:cubicBezTo>
                    <a:lnTo>
                      <a:pt x="34" y="389"/>
                    </a:lnTo>
                    <a:lnTo>
                      <a:pt x="33" y="393"/>
                    </a:lnTo>
                    <a:lnTo>
                      <a:pt x="33" y="395"/>
                    </a:lnTo>
                    <a:cubicBezTo>
                      <a:pt x="1" y="519"/>
                      <a:pt x="13" y="559"/>
                      <a:pt x="33" y="682"/>
                    </a:cubicBezTo>
                    <a:cubicBezTo>
                      <a:pt x="102" y="918"/>
                      <a:pt x="316" y="1071"/>
                      <a:pt x="551" y="1071"/>
                    </a:cubicBezTo>
                    <a:cubicBezTo>
                      <a:pt x="598" y="1071"/>
                      <a:pt x="647" y="1065"/>
                      <a:pt x="695" y="1052"/>
                    </a:cubicBezTo>
                    <a:cubicBezTo>
                      <a:pt x="979" y="974"/>
                      <a:pt x="1148" y="680"/>
                      <a:pt x="1072" y="395"/>
                    </a:cubicBezTo>
                    <a:lnTo>
                      <a:pt x="1072" y="395"/>
                    </a:lnTo>
                    <a:lnTo>
                      <a:pt x="1072" y="396"/>
                    </a:lnTo>
                    <a:cubicBezTo>
                      <a:pt x="1022" y="214"/>
                      <a:pt x="879" y="71"/>
                      <a:pt x="696" y="20"/>
                    </a:cubicBezTo>
                    <a:cubicBezTo>
                      <a:pt x="627" y="9"/>
                      <a:pt x="584" y="0"/>
                      <a:pt x="538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3"/>
              <p:cNvSpPr/>
              <p:nvPr/>
            </p:nvSpPr>
            <p:spPr>
              <a:xfrm>
                <a:off x="-4164900" y="8695450"/>
                <a:ext cx="29500" cy="29500"/>
              </a:xfrm>
              <a:custGeom>
                <a:rect b="b" l="l" r="r" t="t"/>
                <a:pathLst>
                  <a:path extrusionOk="0" h="1180" w="1180">
                    <a:moveTo>
                      <a:pt x="590" y="0"/>
                    </a:moveTo>
                    <a:cubicBezTo>
                      <a:pt x="267" y="8"/>
                      <a:pt x="9" y="268"/>
                      <a:pt x="0" y="590"/>
                    </a:cubicBezTo>
                    <a:cubicBezTo>
                      <a:pt x="6" y="642"/>
                      <a:pt x="14" y="694"/>
                      <a:pt x="22" y="747"/>
                    </a:cubicBezTo>
                    <a:cubicBezTo>
                      <a:pt x="48" y="845"/>
                      <a:pt x="100" y="936"/>
                      <a:pt x="172" y="1008"/>
                    </a:cubicBezTo>
                    <a:lnTo>
                      <a:pt x="292" y="1100"/>
                    </a:lnTo>
                    <a:cubicBezTo>
                      <a:pt x="382" y="1152"/>
                      <a:pt x="485" y="1180"/>
                      <a:pt x="590" y="1180"/>
                    </a:cubicBezTo>
                    <a:cubicBezTo>
                      <a:pt x="912" y="1172"/>
                      <a:pt x="1172" y="913"/>
                      <a:pt x="1179" y="590"/>
                    </a:cubicBezTo>
                    <a:lnTo>
                      <a:pt x="1159" y="433"/>
                    </a:lnTo>
                    <a:cubicBezTo>
                      <a:pt x="1132" y="335"/>
                      <a:pt x="1080" y="245"/>
                      <a:pt x="1007" y="172"/>
                    </a:cubicBezTo>
                    <a:lnTo>
                      <a:pt x="888" y="80"/>
                    </a:lnTo>
                    <a:cubicBezTo>
                      <a:pt x="797" y="28"/>
                      <a:pt x="694" y="0"/>
                      <a:pt x="590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" name="Google Shape;81;p3"/>
            <p:cNvSpPr/>
            <p:nvPr/>
          </p:nvSpPr>
          <p:spPr>
            <a:xfrm flipH="1" rot="-1109383">
              <a:off x="8456098" y="2644366"/>
              <a:ext cx="167736" cy="130259"/>
            </a:xfrm>
            <a:custGeom>
              <a:rect b="b" l="l" r="r" t="t"/>
              <a:pathLst>
                <a:path extrusionOk="0" h="3938" w="5071">
                  <a:moveTo>
                    <a:pt x="3429" y="0"/>
                  </a:moveTo>
                  <a:cubicBezTo>
                    <a:pt x="2836" y="0"/>
                    <a:pt x="2287" y="400"/>
                    <a:pt x="1784" y="670"/>
                  </a:cubicBezTo>
                  <a:cubicBezTo>
                    <a:pt x="1605" y="767"/>
                    <a:pt x="1433" y="883"/>
                    <a:pt x="1259" y="991"/>
                  </a:cubicBezTo>
                  <a:cubicBezTo>
                    <a:pt x="1012" y="1144"/>
                    <a:pt x="745" y="1338"/>
                    <a:pt x="539" y="1562"/>
                  </a:cubicBezTo>
                  <a:lnTo>
                    <a:pt x="556" y="1541"/>
                  </a:lnTo>
                  <a:lnTo>
                    <a:pt x="556" y="1541"/>
                  </a:lnTo>
                  <a:cubicBezTo>
                    <a:pt x="508" y="1591"/>
                    <a:pt x="459" y="1640"/>
                    <a:pt x="413" y="1691"/>
                  </a:cubicBezTo>
                  <a:cubicBezTo>
                    <a:pt x="229" y="1895"/>
                    <a:pt x="141" y="2083"/>
                    <a:pt x="52" y="2337"/>
                  </a:cubicBezTo>
                  <a:cubicBezTo>
                    <a:pt x="37" y="2447"/>
                    <a:pt x="22" y="2556"/>
                    <a:pt x="8" y="2665"/>
                  </a:cubicBezTo>
                  <a:cubicBezTo>
                    <a:pt x="0" y="2829"/>
                    <a:pt x="37" y="2993"/>
                    <a:pt x="114" y="3139"/>
                  </a:cubicBezTo>
                  <a:cubicBezTo>
                    <a:pt x="209" y="3368"/>
                    <a:pt x="386" y="3620"/>
                    <a:pt x="617" y="3729"/>
                  </a:cubicBezTo>
                  <a:cubicBezTo>
                    <a:pt x="868" y="3845"/>
                    <a:pt x="1060" y="3927"/>
                    <a:pt x="1342" y="3936"/>
                  </a:cubicBezTo>
                  <a:cubicBezTo>
                    <a:pt x="1365" y="3937"/>
                    <a:pt x="1388" y="3937"/>
                    <a:pt x="1411" y="3937"/>
                  </a:cubicBezTo>
                  <a:cubicBezTo>
                    <a:pt x="1456" y="3937"/>
                    <a:pt x="1502" y="3936"/>
                    <a:pt x="1548" y="3936"/>
                  </a:cubicBezTo>
                  <a:lnTo>
                    <a:pt x="1460" y="3924"/>
                  </a:lnTo>
                  <a:lnTo>
                    <a:pt x="1460" y="3924"/>
                  </a:lnTo>
                  <a:cubicBezTo>
                    <a:pt x="1512" y="3928"/>
                    <a:pt x="1564" y="3930"/>
                    <a:pt x="1615" y="3930"/>
                  </a:cubicBezTo>
                  <a:cubicBezTo>
                    <a:pt x="1738" y="3930"/>
                    <a:pt x="1860" y="3918"/>
                    <a:pt x="1981" y="3894"/>
                  </a:cubicBezTo>
                  <a:cubicBezTo>
                    <a:pt x="2035" y="3884"/>
                    <a:pt x="2090" y="3871"/>
                    <a:pt x="2144" y="3861"/>
                  </a:cubicBezTo>
                  <a:cubicBezTo>
                    <a:pt x="2253" y="3839"/>
                    <a:pt x="2360" y="3812"/>
                    <a:pt x="2465" y="3778"/>
                  </a:cubicBezTo>
                  <a:cubicBezTo>
                    <a:pt x="2772" y="3667"/>
                    <a:pt x="3093" y="3549"/>
                    <a:pt x="3381" y="3402"/>
                  </a:cubicBezTo>
                  <a:cubicBezTo>
                    <a:pt x="3573" y="3303"/>
                    <a:pt x="3759" y="3199"/>
                    <a:pt x="3945" y="3091"/>
                  </a:cubicBezTo>
                  <a:cubicBezTo>
                    <a:pt x="4140" y="2979"/>
                    <a:pt x="4344" y="2855"/>
                    <a:pt x="4494" y="2691"/>
                  </a:cubicBezTo>
                  <a:cubicBezTo>
                    <a:pt x="4562" y="2617"/>
                    <a:pt x="4623" y="2529"/>
                    <a:pt x="4683" y="2453"/>
                  </a:cubicBezTo>
                  <a:cubicBezTo>
                    <a:pt x="4743" y="2374"/>
                    <a:pt x="4797" y="2291"/>
                    <a:pt x="4841" y="2204"/>
                  </a:cubicBezTo>
                  <a:lnTo>
                    <a:pt x="4841" y="2205"/>
                  </a:lnTo>
                  <a:cubicBezTo>
                    <a:pt x="5026" y="1958"/>
                    <a:pt x="5033" y="1702"/>
                    <a:pt x="5070" y="1410"/>
                  </a:cubicBezTo>
                  <a:cubicBezTo>
                    <a:pt x="5053" y="1286"/>
                    <a:pt x="5038" y="1163"/>
                    <a:pt x="5021" y="1038"/>
                  </a:cubicBezTo>
                  <a:cubicBezTo>
                    <a:pt x="4980" y="862"/>
                    <a:pt x="4894" y="698"/>
                    <a:pt x="4771" y="564"/>
                  </a:cubicBezTo>
                  <a:cubicBezTo>
                    <a:pt x="4577" y="312"/>
                    <a:pt x="4349" y="169"/>
                    <a:pt x="4046" y="63"/>
                  </a:cubicBezTo>
                  <a:cubicBezTo>
                    <a:pt x="3920" y="20"/>
                    <a:pt x="3800" y="4"/>
                    <a:pt x="3681" y="4"/>
                  </a:cubicBezTo>
                  <a:cubicBezTo>
                    <a:pt x="3645" y="4"/>
                    <a:pt x="3609" y="6"/>
                    <a:pt x="3573" y="8"/>
                  </a:cubicBezTo>
                  <a:cubicBezTo>
                    <a:pt x="3525" y="3"/>
                    <a:pt x="3476" y="0"/>
                    <a:pt x="3429" y="0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 flipH="1" rot="-1109383">
              <a:off x="8319807" y="2794331"/>
              <a:ext cx="140877" cy="112629"/>
            </a:xfrm>
            <a:custGeom>
              <a:rect b="b" l="l" r="r" t="t"/>
              <a:pathLst>
                <a:path extrusionOk="0" h="3405" w="4259">
                  <a:moveTo>
                    <a:pt x="2686" y="0"/>
                  </a:moveTo>
                  <a:cubicBezTo>
                    <a:pt x="2562" y="0"/>
                    <a:pt x="2438" y="13"/>
                    <a:pt x="2316" y="38"/>
                  </a:cubicBezTo>
                  <a:cubicBezTo>
                    <a:pt x="2134" y="77"/>
                    <a:pt x="1960" y="169"/>
                    <a:pt x="1793" y="250"/>
                  </a:cubicBezTo>
                  <a:cubicBezTo>
                    <a:pt x="1662" y="313"/>
                    <a:pt x="1533" y="379"/>
                    <a:pt x="1400" y="436"/>
                  </a:cubicBezTo>
                  <a:lnTo>
                    <a:pt x="1458" y="413"/>
                  </a:lnTo>
                  <a:lnTo>
                    <a:pt x="1458" y="413"/>
                  </a:lnTo>
                  <a:cubicBezTo>
                    <a:pt x="1399" y="437"/>
                    <a:pt x="1341" y="468"/>
                    <a:pt x="1288" y="501"/>
                  </a:cubicBezTo>
                  <a:cubicBezTo>
                    <a:pt x="1245" y="530"/>
                    <a:pt x="1203" y="557"/>
                    <a:pt x="1160" y="583"/>
                  </a:cubicBezTo>
                  <a:cubicBezTo>
                    <a:pt x="1012" y="677"/>
                    <a:pt x="867" y="777"/>
                    <a:pt x="727" y="883"/>
                  </a:cubicBezTo>
                  <a:lnTo>
                    <a:pt x="727" y="883"/>
                  </a:lnTo>
                  <a:lnTo>
                    <a:pt x="927" y="729"/>
                  </a:lnTo>
                  <a:lnTo>
                    <a:pt x="927" y="729"/>
                  </a:lnTo>
                  <a:cubicBezTo>
                    <a:pt x="769" y="848"/>
                    <a:pt x="603" y="960"/>
                    <a:pt x="460" y="1096"/>
                  </a:cubicBezTo>
                  <a:cubicBezTo>
                    <a:pt x="291" y="1256"/>
                    <a:pt x="185" y="1454"/>
                    <a:pt x="108" y="1669"/>
                  </a:cubicBezTo>
                  <a:cubicBezTo>
                    <a:pt x="87" y="1712"/>
                    <a:pt x="69" y="1757"/>
                    <a:pt x="53" y="1801"/>
                  </a:cubicBezTo>
                  <a:cubicBezTo>
                    <a:pt x="7" y="1941"/>
                    <a:pt x="1" y="2090"/>
                    <a:pt x="33" y="2234"/>
                  </a:cubicBezTo>
                  <a:cubicBezTo>
                    <a:pt x="53" y="2381"/>
                    <a:pt x="102" y="2521"/>
                    <a:pt x="181" y="2647"/>
                  </a:cubicBezTo>
                  <a:lnTo>
                    <a:pt x="182" y="2649"/>
                  </a:lnTo>
                  <a:cubicBezTo>
                    <a:pt x="221" y="2713"/>
                    <a:pt x="267" y="2772"/>
                    <a:pt x="319" y="2825"/>
                  </a:cubicBezTo>
                  <a:lnTo>
                    <a:pt x="326" y="2834"/>
                  </a:lnTo>
                  <a:cubicBezTo>
                    <a:pt x="340" y="2850"/>
                    <a:pt x="353" y="2865"/>
                    <a:pt x="366" y="2879"/>
                  </a:cubicBezTo>
                  <a:cubicBezTo>
                    <a:pt x="497" y="3026"/>
                    <a:pt x="640" y="3146"/>
                    <a:pt x="853" y="3237"/>
                  </a:cubicBezTo>
                  <a:cubicBezTo>
                    <a:pt x="1106" y="3343"/>
                    <a:pt x="1249" y="3361"/>
                    <a:pt x="1547" y="3395"/>
                  </a:cubicBezTo>
                  <a:cubicBezTo>
                    <a:pt x="1603" y="3401"/>
                    <a:pt x="1658" y="3404"/>
                    <a:pt x="1714" y="3404"/>
                  </a:cubicBezTo>
                  <a:cubicBezTo>
                    <a:pt x="1952" y="3404"/>
                    <a:pt x="2193" y="3353"/>
                    <a:pt x="2425" y="3312"/>
                  </a:cubicBezTo>
                  <a:cubicBezTo>
                    <a:pt x="2708" y="3261"/>
                    <a:pt x="2983" y="3112"/>
                    <a:pt x="3230" y="2967"/>
                  </a:cubicBezTo>
                  <a:cubicBezTo>
                    <a:pt x="3671" y="2709"/>
                    <a:pt x="4039" y="2320"/>
                    <a:pt x="4161" y="1832"/>
                  </a:cubicBezTo>
                  <a:cubicBezTo>
                    <a:pt x="4171" y="1806"/>
                    <a:pt x="4180" y="1778"/>
                    <a:pt x="4187" y="1750"/>
                  </a:cubicBezTo>
                  <a:cubicBezTo>
                    <a:pt x="4204" y="1629"/>
                    <a:pt x="4219" y="1506"/>
                    <a:pt x="4236" y="1385"/>
                  </a:cubicBezTo>
                  <a:cubicBezTo>
                    <a:pt x="4234" y="1365"/>
                    <a:pt x="4230" y="1345"/>
                    <a:pt x="4228" y="1325"/>
                  </a:cubicBezTo>
                  <a:cubicBezTo>
                    <a:pt x="4259" y="740"/>
                    <a:pt x="3815" y="146"/>
                    <a:pt x="3225" y="66"/>
                  </a:cubicBezTo>
                  <a:cubicBezTo>
                    <a:pt x="3126" y="37"/>
                    <a:pt x="3023" y="20"/>
                    <a:pt x="2918" y="15"/>
                  </a:cubicBezTo>
                  <a:cubicBezTo>
                    <a:pt x="2841" y="5"/>
                    <a:pt x="2763" y="0"/>
                    <a:pt x="2686" y="0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 flipH="1" rot="-1109383">
              <a:off x="8079334" y="2621281"/>
              <a:ext cx="126488" cy="107336"/>
            </a:xfrm>
            <a:custGeom>
              <a:rect b="b" l="l" r="r" t="t"/>
              <a:pathLst>
                <a:path extrusionOk="0" h="3245" w="3824">
                  <a:moveTo>
                    <a:pt x="1044" y="507"/>
                  </a:moveTo>
                  <a:cubicBezTo>
                    <a:pt x="1032" y="516"/>
                    <a:pt x="1019" y="525"/>
                    <a:pt x="1006" y="534"/>
                  </a:cubicBezTo>
                  <a:lnTo>
                    <a:pt x="1044" y="507"/>
                  </a:lnTo>
                  <a:close/>
                  <a:moveTo>
                    <a:pt x="2430" y="0"/>
                  </a:moveTo>
                  <a:cubicBezTo>
                    <a:pt x="2273" y="11"/>
                    <a:pt x="2106" y="20"/>
                    <a:pt x="1957" y="66"/>
                  </a:cubicBezTo>
                  <a:cubicBezTo>
                    <a:pt x="1875" y="91"/>
                    <a:pt x="1796" y="123"/>
                    <a:pt x="1719" y="160"/>
                  </a:cubicBezTo>
                  <a:cubicBezTo>
                    <a:pt x="1564" y="212"/>
                    <a:pt x="1412" y="280"/>
                    <a:pt x="1269" y="359"/>
                  </a:cubicBezTo>
                  <a:cubicBezTo>
                    <a:pt x="1192" y="405"/>
                    <a:pt x="1118" y="454"/>
                    <a:pt x="1045" y="506"/>
                  </a:cubicBezTo>
                  <a:lnTo>
                    <a:pt x="1045" y="506"/>
                  </a:lnTo>
                  <a:cubicBezTo>
                    <a:pt x="1048" y="504"/>
                    <a:pt x="1050" y="502"/>
                    <a:pt x="1052" y="501"/>
                  </a:cubicBezTo>
                  <a:lnTo>
                    <a:pt x="1052" y="501"/>
                  </a:lnTo>
                  <a:lnTo>
                    <a:pt x="1044" y="507"/>
                  </a:lnTo>
                  <a:lnTo>
                    <a:pt x="1044" y="507"/>
                  </a:lnTo>
                  <a:cubicBezTo>
                    <a:pt x="1045" y="506"/>
                    <a:pt x="1045" y="506"/>
                    <a:pt x="1045" y="506"/>
                  </a:cubicBezTo>
                  <a:lnTo>
                    <a:pt x="1045" y="506"/>
                  </a:lnTo>
                  <a:cubicBezTo>
                    <a:pt x="1002" y="538"/>
                    <a:pt x="958" y="571"/>
                    <a:pt x="913" y="602"/>
                  </a:cubicBezTo>
                  <a:cubicBezTo>
                    <a:pt x="745" y="719"/>
                    <a:pt x="595" y="828"/>
                    <a:pt x="477" y="983"/>
                  </a:cubicBezTo>
                  <a:cubicBezTo>
                    <a:pt x="467" y="990"/>
                    <a:pt x="458" y="998"/>
                    <a:pt x="449" y="1006"/>
                  </a:cubicBezTo>
                  <a:cubicBezTo>
                    <a:pt x="127" y="1328"/>
                    <a:pt x="1" y="1798"/>
                    <a:pt x="117" y="2237"/>
                  </a:cubicBezTo>
                  <a:cubicBezTo>
                    <a:pt x="232" y="2678"/>
                    <a:pt x="575" y="3023"/>
                    <a:pt x="1014" y="3145"/>
                  </a:cubicBezTo>
                  <a:cubicBezTo>
                    <a:pt x="1055" y="3152"/>
                    <a:pt x="1097" y="3155"/>
                    <a:pt x="1138" y="3162"/>
                  </a:cubicBezTo>
                  <a:cubicBezTo>
                    <a:pt x="1169" y="3171"/>
                    <a:pt x="1197" y="3188"/>
                    <a:pt x="1226" y="3194"/>
                  </a:cubicBezTo>
                  <a:lnTo>
                    <a:pt x="1601" y="3245"/>
                  </a:lnTo>
                  <a:lnTo>
                    <a:pt x="1628" y="3241"/>
                  </a:lnTo>
                  <a:cubicBezTo>
                    <a:pt x="1797" y="3228"/>
                    <a:pt x="1966" y="3200"/>
                    <a:pt x="2135" y="3175"/>
                  </a:cubicBezTo>
                  <a:cubicBezTo>
                    <a:pt x="2353" y="3143"/>
                    <a:pt x="2551" y="3045"/>
                    <a:pt x="2749" y="2947"/>
                  </a:cubicBezTo>
                  <a:cubicBezTo>
                    <a:pt x="2792" y="2927"/>
                    <a:pt x="2834" y="2902"/>
                    <a:pt x="2872" y="2874"/>
                  </a:cubicBezTo>
                  <a:cubicBezTo>
                    <a:pt x="3004" y="2781"/>
                    <a:pt x="3147" y="2686"/>
                    <a:pt x="3253" y="2563"/>
                  </a:cubicBezTo>
                  <a:cubicBezTo>
                    <a:pt x="3288" y="2523"/>
                    <a:pt x="3326" y="2489"/>
                    <a:pt x="3360" y="2449"/>
                  </a:cubicBezTo>
                  <a:cubicBezTo>
                    <a:pt x="3403" y="2400"/>
                    <a:pt x="3443" y="2348"/>
                    <a:pt x="3482" y="2294"/>
                  </a:cubicBezTo>
                  <a:cubicBezTo>
                    <a:pt x="3607" y="2157"/>
                    <a:pt x="3695" y="1990"/>
                    <a:pt x="3736" y="1809"/>
                  </a:cubicBezTo>
                  <a:cubicBezTo>
                    <a:pt x="3744" y="1787"/>
                    <a:pt x="3752" y="1766"/>
                    <a:pt x="3759" y="1744"/>
                  </a:cubicBezTo>
                  <a:cubicBezTo>
                    <a:pt x="3824" y="1505"/>
                    <a:pt x="3824" y="1252"/>
                    <a:pt x="3758" y="1012"/>
                  </a:cubicBezTo>
                  <a:cubicBezTo>
                    <a:pt x="3649" y="673"/>
                    <a:pt x="3425" y="381"/>
                    <a:pt x="3125" y="189"/>
                  </a:cubicBezTo>
                  <a:cubicBezTo>
                    <a:pt x="2915" y="65"/>
                    <a:pt x="2674" y="0"/>
                    <a:pt x="2430" y="0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" name="Google Shape;84;p3"/>
          <p:cNvSpPr txBox="1"/>
          <p:nvPr>
            <p:ph type="title"/>
          </p:nvPr>
        </p:nvSpPr>
        <p:spPr>
          <a:xfrm>
            <a:off x="47142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5" name="Google Shape;85;p3"/>
          <p:cNvSpPr txBox="1"/>
          <p:nvPr>
            <p:ph idx="1" type="subTitle"/>
          </p:nvPr>
        </p:nvSpPr>
        <p:spPr>
          <a:xfrm>
            <a:off x="48547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" name="Google Shape;86;p3"/>
          <p:cNvSpPr txBox="1"/>
          <p:nvPr>
            <p:ph hasCustomPrompt="1" idx="2" type="title"/>
          </p:nvPr>
        </p:nvSpPr>
        <p:spPr>
          <a:xfrm>
            <a:off x="50272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87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4"/>
          <p:cNvSpPr/>
          <p:nvPr/>
        </p:nvSpPr>
        <p:spPr>
          <a:xfrm rot="7511439">
            <a:off x="2301504" y="-1832299"/>
            <a:ext cx="7268478" cy="9119713"/>
          </a:xfrm>
          <a:custGeom>
            <a:rect b="b" l="l" r="r" t="t"/>
            <a:pathLst>
              <a:path extrusionOk="0" h="56166" w="43768">
                <a:moveTo>
                  <a:pt x="24054" y="0"/>
                </a:moveTo>
                <a:cubicBezTo>
                  <a:pt x="22092" y="0"/>
                  <a:pt x="20084" y="480"/>
                  <a:pt x="18082" y="1557"/>
                </a:cubicBezTo>
                <a:cubicBezTo>
                  <a:pt x="16673" y="2311"/>
                  <a:pt x="15329" y="3250"/>
                  <a:pt x="14411" y="4561"/>
                </a:cubicBezTo>
                <a:cubicBezTo>
                  <a:pt x="12925" y="6670"/>
                  <a:pt x="12739" y="9434"/>
                  <a:pt x="12991" y="12002"/>
                </a:cubicBezTo>
                <a:cubicBezTo>
                  <a:pt x="13253" y="14580"/>
                  <a:pt x="13908" y="17115"/>
                  <a:pt x="13887" y="19693"/>
                </a:cubicBezTo>
                <a:cubicBezTo>
                  <a:pt x="13843" y="23047"/>
                  <a:pt x="12685" y="26303"/>
                  <a:pt x="10598" y="28925"/>
                </a:cubicBezTo>
                <a:cubicBezTo>
                  <a:pt x="9025" y="30881"/>
                  <a:pt x="6971" y="32410"/>
                  <a:pt x="5452" y="34410"/>
                </a:cubicBezTo>
                <a:cubicBezTo>
                  <a:pt x="0" y="41555"/>
                  <a:pt x="2917" y="51945"/>
                  <a:pt x="11297" y="55212"/>
                </a:cubicBezTo>
                <a:cubicBezTo>
                  <a:pt x="12979" y="55866"/>
                  <a:pt x="14767" y="56166"/>
                  <a:pt x="16565" y="56166"/>
                </a:cubicBezTo>
                <a:cubicBezTo>
                  <a:pt x="18820" y="56166"/>
                  <a:pt x="21092" y="55695"/>
                  <a:pt x="23195" y="54862"/>
                </a:cubicBezTo>
                <a:cubicBezTo>
                  <a:pt x="26975" y="53365"/>
                  <a:pt x="30231" y="50765"/>
                  <a:pt x="32995" y="47793"/>
                </a:cubicBezTo>
                <a:cubicBezTo>
                  <a:pt x="37289" y="43172"/>
                  <a:pt x="40490" y="37644"/>
                  <a:pt x="42358" y="31613"/>
                </a:cubicBezTo>
                <a:cubicBezTo>
                  <a:pt x="43199" y="28849"/>
                  <a:pt x="43768" y="25975"/>
                  <a:pt x="43713" y="23091"/>
                </a:cubicBezTo>
                <a:cubicBezTo>
                  <a:pt x="43520" y="13399"/>
                  <a:pt x="34421" y="0"/>
                  <a:pt x="24054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" name="Google Shape;89;p4"/>
          <p:cNvGrpSpPr/>
          <p:nvPr/>
        </p:nvGrpSpPr>
        <p:grpSpPr>
          <a:xfrm rot="-10073769">
            <a:off x="8229057" y="-151423"/>
            <a:ext cx="1778021" cy="2129269"/>
            <a:chOff x="-65425" y="9653650"/>
            <a:chExt cx="1614650" cy="1933625"/>
          </a:xfrm>
        </p:grpSpPr>
        <p:sp>
          <p:nvSpPr>
            <p:cNvPr id="90" name="Google Shape;90;p4"/>
            <p:cNvSpPr/>
            <p:nvPr/>
          </p:nvSpPr>
          <p:spPr>
            <a:xfrm>
              <a:off x="-65425" y="9653650"/>
              <a:ext cx="1614650" cy="1933625"/>
            </a:xfrm>
            <a:custGeom>
              <a:rect b="b" l="l" r="r" t="t"/>
              <a:pathLst>
                <a:path extrusionOk="0" h="77345" w="64586">
                  <a:moveTo>
                    <a:pt x="5189" y="1"/>
                  </a:moveTo>
                  <a:cubicBezTo>
                    <a:pt x="4856" y="1"/>
                    <a:pt x="4544" y="172"/>
                    <a:pt x="4401" y="584"/>
                  </a:cubicBezTo>
                  <a:cubicBezTo>
                    <a:pt x="0" y="13386"/>
                    <a:pt x="3239" y="27427"/>
                    <a:pt x="7692" y="39747"/>
                  </a:cubicBezTo>
                  <a:cubicBezTo>
                    <a:pt x="11977" y="51605"/>
                    <a:pt x="18590" y="63470"/>
                    <a:pt x="29491" y="70419"/>
                  </a:cubicBezTo>
                  <a:cubicBezTo>
                    <a:pt x="34169" y="73403"/>
                    <a:pt x="40172" y="77344"/>
                    <a:pt x="46165" y="77344"/>
                  </a:cubicBezTo>
                  <a:cubicBezTo>
                    <a:pt x="47286" y="77344"/>
                    <a:pt x="48407" y="77207"/>
                    <a:pt x="49518" y="76899"/>
                  </a:cubicBezTo>
                  <a:cubicBezTo>
                    <a:pt x="53340" y="75841"/>
                    <a:pt x="56530" y="73143"/>
                    <a:pt x="58769" y="69932"/>
                  </a:cubicBezTo>
                  <a:cubicBezTo>
                    <a:pt x="61206" y="66432"/>
                    <a:pt x="62855" y="62244"/>
                    <a:pt x="63658" y="58062"/>
                  </a:cubicBezTo>
                  <a:cubicBezTo>
                    <a:pt x="64585" y="53216"/>
                    <a:pt x="63861" y="48316"/>
                    <a:pt x="62347" y="43668"/>
                  </a:cubicBezTo>
                  <a:cubicBezTo>
                    <a:pt x="60017" y="36517"/>
                    <a:pt x="55915" y="28444"/>
                    <a:pt x="48104" y="26242"/>
                  </a:cubicBezTo>
                  <a:cubicBezTo>
                    <a:pt x="46602" y="25819"/>
                    <a:pt x="45079" y="25662"/>
                    <a:pt x="43548" y="25662"/>
                  </a:cubicBezTo>
                  <a:cubicBezTo>
                    <a:pt x="40658" y="25662"/>
                    <a:pt x="37741" y="26221"/>
                    <a:pt x="34899" y="26604"/>
                  </a:cubicBezTo>
                  <a:cubicBezTo>
                    <a:pt x="33446" y="26801"/>
                    <a:pt x="32016" y="26917"/>
                    <a:pt x="30605" y="26917"/>
                  </a:cubicBezTo>
                  <a:cubicBezTo>
                    <a:pt x="27716" y="26917"/>
                    <a:pt x="24907" y="26429"/>
                    <a:pt x="22150" y="25140"/>
                  </a:cubicBezTo>
                  <a:cubicBezTo>
                    <a:pt x="12794" y="20767"/>
                    <a:pt x="7908" y="10680"/>
                    <a:pt x="6331" y="927"/>
                  </a:cubicBezTo>
                  <a:cubicBezTo>
                    <a:pt x="6244" y="391"/>
                    <a:pt x="5693" y="1"/>
                    <a:pt x="51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4"/>
            <p:cNvSpPr/>
            <p:nvPr/>
          </p:nvSpPr>
          <p:spPr>
            <a:xfrm>
              <a:off x="-1250" y="9654300"/>
              <a:ext cx="1498575" cy="1664225"/>
            </a:xfrm>
            <a:custGeom>
              <a:rect b="b" l="l" r="r" t="t"/>
              <a:pathLst>
                <a:path extrusionOk="0" h="66569" w="59943">
                  <a:moveTo>
                    <a:pt x="2851" y="1"/>
                  </a:moveTo>
                  <a:lnTo>
                    <a:pt x="2851" y="1"/>
                  </a:lnTo>
                  <a:cubicBezTo>
                    <a:pt x="2396" y="5759"/>
                    <a:pt x="2699" y="11606"/>
                    <a:pt x="3998" y="17231"/>
                  </a:cubicBezTo>
                  <a:cubicBezTo>
                    <a:pt x="5341" y="23053"/>
                    <a:pt x="7945" y="28579"/>
                    <a:pt x="12048" y="32969"/>
                  </a:cubicBezTo>
                  <a:cubicBezTo>
                    <a:pt x="12369" y="33312"/>
                    <a:pt x="12698" y="33645"/>
                    <a:pt x="13031" y="33972"/>
                  </a:cubicBezTo>
                  <a:cubicBezTo>
                    <a:pt x="12039" y="33522"/>
                    <a:pt x="11084" y="32992"/>
                    <a:pt x="10178" y="32387"/>
                  </a:cubicBezTo>
                  <a:cubicBezTo>
                    <a:pt x="8323" y="31153"/>
                    <a:pt x="6655" y="29606"/>
                    <a:pt x="5208" y="27917"/>
                  </a:cubicBezTo>
                  <a:cubicBezTo>
                    <a:pt x="2926" y="25256"/>
                    <a:pt x="1243" y="22146"/>
                    <a:pt x="1" y="18872"/>
                  </a:cubicBezTo>
                  <a:lnTo>
                    <a:pt x="1" y="18872"/>
                  </a:lnTo>
                  <a:cubicBezTo>
                    <a:pt x="119" y="20082"/>
                    <a:pt x="274" y="21290"/>
                    <a:pt x="467" y="22497"/>
                  </a:cubicBezTo>
                  <a:cubicBezTo>
                    <a:pt x="2307" y="26652"/>
                    <a:pt x="5069" y="30416"/>
                    <a:pt x="8759" y="33107"/>
                  </a:cubicBezTo>
                  <a:cubicBezTo>
                    <a:pt x="9802" y="33872"/>
                    <a:pt x="10913" y="34535"/>
                    <a:pt x="12080" y="35088"/>
                  </a:cubicBezTo>
                  <a:cubicBezTo>
                    <a:pt x="12691" y="35377"/>
                    <a:pt x="13318" y="35636"/>
                    <a:pt x="13954" y="35863"/>
                  </a:cubicBezTo>
                  <a:cubicBezTo>
                    <a:pt x="14244" y="35966"/>
                    <a:pt x="14540" y="36052"/>
                    <a:pt x="14841" y="36117"/>
                  </a:cubicBezTo>
                  <a:cubicBezTo>
                    <a:pt x="14996" y="36151"/>
                    <a:pt x="15129" y="36171"/>
                    <a:pt x="15253" y="36171"/>
                  </a:cubicBezTo>
                  <a:cubicBezTo>
                    <a:pt x="15325" y="36171"/>
                    <a:pt x="15394" y="36164"/>
                    <a:pt x="15463" y="36149"/>
                  </a:cubicBezTo>
                  <a:cubicBezTo>
                    <a:pt x="18870" y="38930"/>
                    <a:pt x="22756" y="41116"/>
                    <a:pt x="26750" y="42940"/>
                  </a:cubicBezTo>
                  <a:cubicBezTo>
                    <a:pt x="29813" y="44341"/>
                    <a:pt x="32946" y="45580"/>
                    <a:pt x="36067" y="46842"/>
                  </a:cubicBezTo>
                  <a:cubicBezTo>
                    <a:pt x="39020" y="48034"/>
                    <a:pt x="41919" y="49406"/>
                    <a:pt x="44758" y="50845"/>
                  </a:cubicBezTo>
                  <a:cubicBezTo>
                    <a:pt x="43396" y="50891"/>
                    <a:pt x="42020" y="51089"/>
                    <a:pt x="40689" y="51255"/>
                  </a:cubicBezTo>
                  <a:cubicBezTo>
                    <a:pt x="38758" y="51495"/>
                    <a:pt x="36828" y="51706"/>
                    <a:pt x="34881" y="51782"/>
                  </a:cubicBezTo>
                  <a:cubicBezTo>
                    <a:pt x="34165" y="51809"/>
                    <a:pt x="33449" y="51823"/>
                    <a:pt x="32733" y="51823"/>
                  </a:cubicBezTo>
                  <a:cubicBezTo>
                    <a:pt x="29708" y="51823"/>
                    <a:pt x="26680" y="51570"/>
                    <a:pt x="23713" y="50979"/>
                  </a:cubicBezTo>
                  <a:cubicBezTo>
                    <a:pt x="17246" y="49690"/>
                    <a:pt x="11096" y="46851"/>
                    <a:pt x="6156" y="42455"/>
                  </a:cubicBezTo>
                  <a:lnTo>
                    <a:pt x="6156" y="42455"/>
                  </a:lnTo>
                  <a:cubicBezTo>
                    <a:pt x="6485" y="43291"/>
                    <a:pt x="6826" y="44123"/>
                    <a:pt x="7179" y="44953"/>
                  </a:cubicBezTo>
                  <a:cubicBezTo>
                    <a:pt x="8587" y="46065"/>
                    <a:pt x="10076" y="47072"/>
                    <a:pt x="11632" y="47966"/>
                  </a:cubicBezTo>
                  <a:cubicBezTo>
                    <a:pt x="18007" y="51626"/>
                    <a:pt x="25475" y="53329"/>
                    <a:pt x="32801" y="53329"/>
                  </a:cubicBezTo>
                  <a:cubicBezTo>
                    <a:pt x="32953" y="53329"/>
                    <a:pt x="33105" y="53328"/>
                    <a:pt x="33258" y="53326"/>
                  </a:cubicBezTo>
                  <a:cubicBezTo>
                    <a:pt x="35456" y="53306"/>
                    <a:pt x="37643" y="53127"/>
                    <a:pt x="39822" y="52853"/>
                  </a:cubicBezTo>
                  <a:cubicBezTo>
                    <a:pt x="40950" y="52712"/>
                    <a:pt x="42077" y="52560"/>
                    <a:pt x="43210" y="52454"/>
                  </a:cubicBezTo>
                  <a:cubicBezTo>
                    <a:pt x="44394" y="52345"/>
                    <a:pt x="45575" y="52334"/>
                    <a:pt x="46764" y="52310"/>
                  </a:cubicBezTo>
                  <a:cubicBezTo>
                    <a:pt x="46952" y="52305"/>
                    <a:pt x="47098" y="52247"/>
                    <a:pt x="47207" y="52158"/>
                  </a:cubicBezTo>
                  <a:cubicBezTo>
                    <a:pt x="47668" y="52420"/>
                    <a:pt x="48127" y="52689"/>
                    <a:pt x="48578" y="52967"/>
                  </a:cubicBezTo>
                  <a:cubicBezTo>
                    <a:pt x="49180" y="53339"/>
                    <a:pt x="49773" y="53726"/>
                    <a:pt x="50355" y="54128"/>
                  </a:cubicBezTo>
                  <a:cubicBezTo>
                    <a:pt x="50619" y="54311"/>
                    <a:pt x="50880" y="54498"/>
                    <a:pt x="51140" y="54687"/>
                  </a:cubicBezTo>
                  <a:cubicBezTo>
                    <a:pt x="51276" y="54788"/>
                    <a:pt x="51413" y="54891"/>
                    <a:pt x="51550" y="54994"/>
                  </a:cubicBezTo>
                  <a:lnTo>
                    <a:pt x="51639" y="55063"/>
                  </a:lnTo>
                  <a:cubicBezTo>
                    <a:pt x="51669" y="55088"/>
                    <a:pt x="51808" y="55195"/>
                    <a:pt x="51867" y="55241"/>
                  </a:cubicBezTo>
                  <a:cubicBezTo>
                    <a:pt x="52935" y="56081"/>
                    <a:pt x="53953" y="56985"/>
                    <a:pt x="54882" y="57977"/>
                  </a:cubicBezTo>
                  <a:cubicBezTo>
                    <a:pt x="55321" y="58446"/>
                    <a:pt x="55743" y="58934"/>
                    <a:pt x="56155" y="59427"/>
                  </a:cubicBezTo>
                  <a:cubicBezTo>
                    <a:pt x="54750" y="59066"/>
                    <a:pt x="53311" y="58885"/>
                    <a:pt x="51854" y="58885"/>
                  </a:cubicBezTo>
                  <a:cubicBezTo>
                    <a:pt x="51051" y="58885"/>
                    <a:pt x="50243" y="58940"/>
                    <a:pt x="49432" y="59051"/>
                  </a:cubicBezTo>
                  <a:cubicBezTo>
                    <a:pt x="46063" y="59510"/>
                    <a:pt x="43005" y="61054"/>
                    <a:pt x="39814" y="62134"/>
                  </a:cubicBezTo>
                  <a:cubicBezTo>
                    <a:pt x="34992" y="63765"/>
                    <a:pt x="29937" y="64724"/>
                    <a:pt x="24853" y="64724"/>
                  </a:cubicBezTo>
                  <a:cubicBezTo>
                    <a:pt x="23690" y="64724"/>
                    <a:pt x="22527" y="64674"/>
                    <a:pt x="21364" y="64571"/>
                  </a:cubicBezTo>
                  <a:cubicBezTo>
                    <a:pt x="20756" y="64515"/>
                    <a:pt x="20149" y="64442"/>
                    <a:pt x="19541" y="64359"/>
                  </a:cubicBezTo>
                  <a:lnTo>
                    <a:pt x="19541" y="64359"/>
                  </a:lnTo>
                  <a:cubicBezTo>
                    <a:pt x="20188" y="65021"/>
                    <a:pt x="20856" y="65662"/>
                    <a:pt x="21545" y="66283"/>
                  </a:cubicBezTo>
                  <a:cubicBezTo>
                    <a:pt x="23029" y="66478"/>
                    <a:pt x="24530" y="66569"/>
                    <a:pt x="26028" y="66569"/>
                  </a:cubicBezTo>
                  <a:cubicBezTo>
                    <a:pt x="27048" y="66569"/>
                    <a:pt x="28067" y="66527"/>
                    <a:pt x="29078" y="66447"/>
                  </a:cubicBezTo>
                  <a:cubicBezTo>
                    <a:pt x="32273" y="66198"/>
                    <a:pt x="35433" y="65621"/>
                    <a:pt x="38510" y="64724"/>
                  </a:cubicBezTo>
                  <a:cubicBezTo>
                    <a:pt x="40032" y="64279"/>
                    <a:pt x="41526" y="63754"/>
                    <a:pt x="43005" y="63184"/>
                  </a:cubicBezTo>
                  <a:cubicBezTo>
                    <a:pt x="44617" y="62565"/>
                    <a:pt x="46226" y="61924"/>
                    <a:pt x="47903" y="61497"/>
                  </a:cubicBezTo>
                  <a:cubicBezTo>
                    <a:pt x="49162" y="61175"/>
                    <a:pt x="50465" y="61017"/>
                    <a:pt x="51768" y="61017"/>
                  </a:cubicBezTo>
                  <a:cubicBezTo>
                    <a:pt x="53991" y="61017"/>
                    <a:pt x="56218" y="61477"/>
                    <a:pt x="58244" y="62373"/>
                  </a:cubicBezTo>
                  <a:cubicBezTo>
                    <a:pt x="58417" y="62451"/>
                    <a:pt x="58603" y="62491"/>
                    <a:pt x="58790" y="62491"/>
                  </a:cubicBezTo>
                  <a:cubicBezTo>
                    <a:pt x="58831" y="62491"/>
                    <a:pt x="58872" y="62489"/>
                    <a:pt x="58914" y="62485"/>
                  </a:cubicBezTo>
                  <a:cubicBezTo>
                    <a:pt x="59012" y="62558"/>
                    <a:pt x="59119" y="62590"/>
                    <a:pt x="59225" y="62590"/>
                  </a:cubicBezTo>
                  <a:cubicBezTo>
                    <a:pt x="59571" y="62590"/>
                    <a:pt x="59908" y="62253"/>
                    <a:pt x="59910" y="61905"/>
                  </a:cubicBezTo>
                  <a:cubicBezTo>
                    <a:pt x="59913" y="61560"/>
                    <a:pt x="59943" y="61173"/>
                    <a:pt x="59861" y="60835"/>
                  </a:cubicBezTo>
                  <a:cubicBezTo>
                    <a:pt x="59777" y="60468"/>
                    <a:pt x="59579" y="60101"/>
                    <a:pt x="59416" y="59758"/>
                  </a:cubicBezTo>
                  <a:cubicBezTo>
                    <a:pt x="59118" y="59129"/>
                    <a:pt x="58762" y="58549"/>
                    <a:pt x="58358" y="57985"/>
                  </a:cubicBezTo>
                  <a:cubicBezTo>
                    <a:pt x="57532" y="56833"/>
                    <a:pt x="56572" y="55794"/>
                    <a:pt x="55530" y="54834"/>
                  </a:cubicBezTo>
                  <a:cubicBezTo>
                    <a:pt x="55160" y="54495"/>
                    <a:pt x="54779" y="54169"/>
                    <a:pt x="54392" y="53850"/>
                  </a:cubicBezTo>
                  <a:cubicBezTo>
                    <a:pt x="54290" y="53514"/>
                    <a:pt x="54160" y="53184"/>
                    <a:pt x="54022" y="52847"/>
                  </a:cubicBezTo>
                  <a:cubicBezTo>
                    <a:pt x="53753" y="52190"/>
                    <a:pt x="53458" y="51547"/>
                    <a:pt x="53128" y="50919"/>
                  </a:cubicBezTo>
                  <a:cubicBezTo>
                    <a:pt x="52485" y="49698"/>
                    <a:pt x="51748" y="48528"/>
                    <a:pt x="50925" y="47421"/>
                  </a:cubicBezTo>
                  <a:cubicBezTo>
                    <a:pt x="49234" y="45142"/>
                    <a:pt x="47292" y="43082"/>
                    <a:pt x="45306" y="41063"/>
                  </a:cubicBezTo>
                  <a:cubicBezTo>
                    <a:pt x="43306" y="39028"/>
                    <a:pt x="41260" y="37024"/>
                    <a:pt x="39475" y="34795"/>
                  </a:cubicBezTo>
                  <a:cubicBezTo>
                    <a:pt x="37626" y="32485"/>
                    <a:pt x="36170" y="29912"/>
                    <a:pt x="35082" y="27165"/>
                  </a:cubicBezTo>
                  <a:cubicBezTo>
                    <a:pt x="34959" y="26855"/>
                    <a:pt x="34841" y="26543"/>
                    <a:pt x="34722" y="26231"/>
                  </a:cubicBezTo>
                  <a:lnTo>
                    <a:pt x="33723" y="26380"/>
                  </a:lnTo>
                  <a:cubicBezTo>
                    <a:pt x="34581" y="29163"/>
                    <a:pt x="35708" y="31885"/>
                    <a:pt x="37357" y="34297"/>
                  </a:cubicBezTo>
                  <a:cubicBezTo>
                    <a:pt x="39002" y="36705"/>
                    <a:pt x="40978" y="38868"/>
                    <a:pt x="43000" y="40960"/>
                  </a:cubicBezTo>
                  <a:cubicBezTo>
                    <a:pt x="44944" y="42971"/>
                    <a:pt x="46949" y="44953"/>
                    <a:pt x="48661" y="47171"/>
                  </a:cubicBezTo>
                  <a:cubicBezTo>
                    <a:pt x="49604" y="48388"/>
                    <a:pt x="50466" y="49677"/>
                    <a:pt x="51190" y="51037"/>
                  </a:cubicBezTo>
                  <a:cubicBezTo>
                    <a:pt x="51319" y="51277"/>
                    <a:pt x="51439" y="51519"/>
                    <a:pt x="51556" y="51763"/>
                  </a:cubicBezTo>
                  <a:cubicBezTo>
                    <a:pt x="50596" y="51134"/>
                    <a:pt x="49609" y="50546"/>
                    <a:pt x="48602" y="49997"/>
                  </a:cubicBezTo>
                  <a:cubicBezTo>
                    <a:pt x="45838" y="48493"/>
                    <a:pt x="42942" y="47289"/>
                    <a:pt x="40009" y="46156"/>
                  </a:cubicBezTo>
                  <a:cubicBezTo>
                    <a:pt x="36976" y="44983"/>
                    <a:pt x="33941" y="43825"/>
                    <a:pt x="30936" y="42583"/>
                  </a:cubicBezTo>
                  <a:cubicBezTo>
                    <a:pt x="30919" y="42515"/>
                    <a:pt x="30894" y="42451"/>
                    <a:pt x="30861" y="42391"/>
                  </a:cubicBezTo>
                  <a:cubicBezTo>
                    <a:pt x="30372" y="41502"/>
                    <a:pt x="29640" y="40708"/>
                    <a:pt x="29033" y="39894"/>
                  </a:cubicBezTo>
                  <a:cubicBezTo>
                    <a:pt x="28445" y="39105"/>
                    <a:pt x="27859" y="38314"/>
                    <a:pt x="27283" y="37514"/>
                  </a:cubicBezTo>
                  <a:cubicBezTo>
                    <a:pt x="26107" y="35882"/>
                    <a:pt x="24981" y="34210"/>
                    <a:pt x="23968" y="32470"/>
                  </a:cubicBezTo>
                  <a:cubicBezTo>
                    <a:pt x="22700" y="30290"/>
                    <a:pt x="21597" y="28008"/>
                    <a:pt x="20796" y="25623"/>
                  </a:cubicBezTo>
                  <a:cubicBezTo>
                    <a:pt x="20390" y="25468"/>
                    <a:pt x="19985" y="25301"/>
                    <a:pt x="19583" y="25114"/>
                  </a:cubicBezTo>
                  <a:cubicBezTo>
                    <a:pt x="19521" y="25084"/>
                    <a:pt x="19461" y="25052"/>
                    <a:pt x="19400" y="25023"/>
                  </a:cubicBezTo>
                  <a:lnTo>
                    <a:pt x="19400" y="25023"/>
                  </a:lnTo>
                  <a:cubicBezTo>
                    <a:pt x="20501" y="29533"/>
                    <a:pt x="22850" y="33847"/>
                    <a:pt x="25381" y="37605"/>
                  </a:cubicBezTo>
                  <a:cubicBezTo>
                    <a:pt x="26039" y="38583"/>
                    <a:pt x="26718" y="39549"/>
                    <a:pt x="27415" y="40499"/>
                  </a:cubicBezTo>
                  <a:cubicBezTo>
                    <a:pt x="27622" y="40783"/>
                    <a:pt x="27833" y="41064"/>
                    <a:pt x="28042" y="41347"/>
                  </a:cubicBezTo>
                  <a:cubicBezTo>
                    <a:pt x="23481" y="39329"/>
                    <a:pt x="19011" y="36963"/>
                    <a:pt x="15191" y="33761"/>
                  </a:cubicBezTo>
                  <a:cubicBezTo>
                    <a:pt x="12946" y="31877"/>
                    <a:pt x="10969" y="29699"/>
                    <a:pt x="9366" y="27242"/>
                  </a:cubicBezTo>
                  <a:cubicBezTo>
                    <a:pt x="9223" y="27025"/>
                    <a:pt x="9088" y="26804"/>
                    <a:pt x="8951" y="26585"/>
                  </a:cubicBezTo>
                  <a:cubicBezTo>
                    <a:pt x="8936" y="26454"/>
                    <a:pt x="8916" y="26325"/>
                    <a:pt x="8900" y="26193"/>
                  </a:cubicBezTo>
                  <a:cubicBezTo>
                    <a:pt x="8859" y="25845"/>
                    <a:pt x="8816" y="25496"/>
                    <a:pt x="8781" y="25146"/>
                  </a:cubicBezTo>
                  <a:cubicBezTo>
                    <a:pt x="8708" y="24449"/>
                    <a:pt x="8658" y="23749"/>
                    <a:pt x="8629" y="23047"/>
                  </a:cubicBezTo>
                  <a:cubicBezTo>
                    <a:pt x="8572" y="21693"/>
                    <a:pt x="8622" y="20348"/>
                    <a:pt x="8684" y="18995"/>
                  </a:cubicBezTo>
                  <a:cubicBezTo>
                    <a:pt x="8738" y="17809"/>
                    <a:pt x="8853" y="16627"/>
                    <a:pt x="9023" y="15454"/>
                  </a:cubicBezTo>
                  <a:cubicBezTo>
                    <a:pt x="8883" y="15228"/>
                    <a:pt x="8745" y="15003"/>
                    <a:pt x="8609" y="14774"/>
                  </a:cubicBezTo>
                  <a:cubicBezTo>
                    <a:pt x="8242" y="16140"/>
                    <a:pt x="7962" y="17530"/>
                    <a:pt x="7772" y="18933"/>
                  </a:cubicBezTo>
                  <a:cubicBezTo>
                    <a:pt x="7583" y="20315"/>
                    <a:pt x="7541" y="21728"/>
                    <a:pt x="7555" y="23122"/>
                  </a:cubicBezTo>
                  <a:cubicBezTo>
                    <a:pt x="7560" y="23469"/>
                    <a:pt x="7569" y="23815"/>
                    <a:pt x="7583" y="24162"/>
                  </a:cubicBezTo>
                  <a:cubicBezTo>
                    <a:pt x="6774" y="22579"/>
                    <a:pt x="6081" y="20937"/>
                    <a:pt x="5512" y="19253"/>
                  </a:cubicBezTo>
                  <a:cubicBezTo>
                    <a:pt x="3425" y="13106"/>
                    <a:pt x="2993" y="6547"/>
                    <a:pt x="3119" y="96"/>
                  </a:cubicBezTo>
                  <a:cubicBezTo>
                    <a:pt x="3033" y="55"/>
                    <a:pt x="2944" y="22"/>
                    <a:pt x="285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" name="Google Shape;92;p4"/>
          <p:cNvGrpSpPr/>
          <p:nvPr/>
        </p:nvGrpSpPr>
        <p:grpSpPr>
          <a:xfrm>
            <a:off x="8025565" y="-80732"/>
            <a:ext cx="699030" cy="1389431"/>
            <a:chOff x="-1215545" y="6426525"/>
            <a:chExt cx="906419" cy="1801648"/>
          </a:xfrm>
        </p:grpSpPr>
        <p:sp>
          <p:nvSpPr>
            <p:cNvPr id="93" name="Google Shape;93;p4"/>
            <p:cNvSpPr/>
            <p:nvPr/>
          </p:nvSpPr>
          <p:spPr>
            <a:xfrm>
              <a:off x="-1215545" y="6426525"/>
              <a:ext cx="906419" cy="1801648"/>
            </a:xfrm>
            <a:custGeom>
              <a:rect b="b" l="l" r="r" t="t"/>
              <a:pathLst>
                <a:path extrusionOk="0" h="57318" w="28837">
                  <a:moveTo>
                    <a:pt x="15730" y="0"/>
                  </a:moveTo>
                  <a:cubicBezTo>
                    <a:pt x="13772" y="0"/>
                    <a:pt x="11861" y="760"/>
                    <a:pt x="10076" y="2287"/>
                  </a:cubicBezTo>
                  <a:cubicBezTo>
                    <a:pt x="8420" y="3701"/>
                    <a:pt x="6968" y="5332"/>
                    <a:pt x="5704" y="7103"/>
                  </a:cubicBezTo>
                  <a:cubicBezTo>
                    <a:pt x="3212" y="10591"/>
                    <a:pt x="1512" y="14709"/>
                    <a:pt x="892" y="18956"/>
                  </a:cubicBezTo>
                  <a:cubicBezTo>
                    <a:pt x="536" y="21398"/>
                    <a:pt x="560" y="23848"/>
                    <a:pt x="809" y="26299"/>
                  </a:cubicBezTo>
                  <a:cubicBezTo>
                    <a:pt x="855" y="26752"/>
                    <a:pt x="1212" y="27127"/>
                    <a:pt x="1657" y="27127"/>
                  </a:cubicBezTo>
                  <a:cubicBezTo>
                    <a:pt x="1739" y="27127"/>
                    <a:pt x="1825" y="27114"/>
                    <a:pt x="1912" y="27087"/>
                  </a:cubicBezTo>
                  <a:cubicBezTo>
                    <a:pt x="2721" y="26832"/>
                    <a:pt x="3518" y="26520"/>
                    <a:pt x="4313" y="26204"/>
                  </a:cubicBezTo>
                  <a:lnTo>
                    <a:pt x="4313" y="26204"/>
                  </a:lnTo>
                  <a:cubicBezTo>
                    <a:pt x="2925" y="31110"/>
                    <a:pt x="1775" y="36075"/>
                    <a:pt x="866" y="41099"/>
                  </a:cubicBezTo>
                  <a:cubicBezTo>
                    <a:pt x="580" y="42681"/>
                    <a:pt x="318" y="44266"/>
                    <a:pt x="81" y="45855"/>
                  </a:cubicBezTo>
                  <a:cubicBezTo>
                    <a:pt x="0" y="46395"/>
                    <a:pt x="340" y="46997"/>
                    <a:pt x="938" y="46997"/>
                  </a:cubicBezTo>
                  <a:cubicBezTo>
                    <a:pt x="962" y="46997"/>
                    <a:pt x="987" y="46996"/>
                    <a:pt x="1012" y="46994"/>
                  </a:cubicBezTo>
                  <a:cubicBezTo>
                    <a:pt x="1904" y="46920"/>
                    <a:pt x="2767" y="46639"/>
                    <a:pt x="3530" y="46174"/>
                  </a:cubicBezTo>
                  <a:cubicBezTo>
                    <a:pt x="4031" y="49775"/>
                    <a:pt x="5038" y="53288"/>
                    <a:pt x="6521" y="56609"/>
                  </a:cubicBezTo>
                  <a:cubicBezTo>
                    <a:pt x="6707" y="57026"/>
                    <a:pt x="7109" y="57318"/>
                    <a:pt x="7521" y="57318"/>
                  </a:cubicBezTo>
                  <a:cubicBezTo>
                    <a:pt x="7755" y="57318"/>
                    <a:pt x="7991" y="57225"/>
                    <a:pt x="8193" y="57008"/>
                  </a:cubicBezTo>
                  <a:cubicBezTo>
                    <a:pt x="12430" y="52485"/>
                    <a:pt x="15917" y="47148"/>
                    <a:pt x="18407" y="41473"/>
                  </a:cubicBezTo>
                  <a:cubicBezTo>
                    <a:pt x="18912" y="40321"/>
                    <a:pt x="19381" y="39152"/>
                    <a:pt x="19812" y="37969"/>
                  </a:cubicBezTo>
                  <a:cubicBezTo>
                    <a:pt x="20706" y="38881"/>
                    <a:pt x="21586" y="39807"/>
                    <a:pt x="22472" y="40726"/>
                  </a:cubicBezTo>
                  <a:cubicBezTo>
                    <a:pt x="22652" y="40913"/>
                    <a:pt x="22896" y="40999"/>
                    <a:pt x="23142" y="40999"/>
                  </a:cubicBezTo>
                  <a:cubicBezTo>
                    <a:pt x="23592" y="40999"/>
                    <a:pt x="24048" y="40712"/>
                    <a:pt x="24133" y="40236"/>
                  </a:cubicBezTo>
                  <a:cubicBezTo>
                    <a:pt x="24488" y="38274"/>
                    <a:pt x="24752" y="36292"/>
                    <a:pt x="24996" y="34313"/>
                  </a:cubicBezTo>
                  <a:cubicBezTo>
                    <a:pt x="25169" y="32889"/>
                    <a:pt x="25329" y="31464"/>
                    <a:pt x="25446" y="30035"/>
                  </a:cubicBezTo>
                  <a:cubicBezTo>
                    <a:pt x="25580" y="30055"/>
                    <a:pt x="25716" y="30065"/>
                    <a:pt x="25851" y="30065"/>
                  </a:cubicBezTo>
                  <a:cubicBezTo>
                    <a:pt x="26147" y="30065"/>
                    <a:pt x="26441" y="30017"/>
                    <a:pt x="26713" y="29917"/>
                  </a:cubicBezTo>
                  <a:cubicBezTo>
                    <a:pt x="28303" y="29325"/>
                    <a:pt x="28621" y="27552"/>
                    <a:pt x="28670" y="26052"/>
                  </a:cubicBezTo>
                  <a:cubicBezTo>
                    <a:pt x="28776" y="22827"/>
                    <a:pt x="28836" y="19569"/>
                    <a:pt x="28478" y="16357"/>
                  </a:cubicBezTo>
                  <a:cubicBezTo>
                    <a:pt x="27867" y="10864"/>
                    <a:pt x="25636" y="4838"/>
                    <a:pt x="20829" y="1678"/>
                  </a:cubicBezTo>
                  <a:cubicBezTo>
                    <a:pt x="19129" y="561"/>
                    <a:pt x="17412" y="0"/>
                    <a:pt x="1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4"/>
            <p:cNvSpPr/>
            <p:nvPr/>
          </p:nvSpPr>
          <p:spPr>
            <a:xfrm>
              <a:off x="-471400" y="7556675"/>
              <a:ext cx="900" cy="225"/>
            </a:xfrm>
            <a:custGeom>
              <a:rect b="b" l="l" r="r" t="t"/>
              <a:pathLst>
                <a:path extrusionOk="0" h="9" w="36">
                  <a:moveTo>
                    <a:pt x="0" y="0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5" y="7"/>
                    <a:pt x="27" y="9"/>
                    <a:pt x="31" y="9"/>
                  </a:cubicBezTo>
                  <a:cubicBezTo>
                    <a:pt x="35" y="9"/>
                    <a:pt x="29" y="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4"/>
            <p:cNvSpPr/>
            <p:nvPr/>
          </p:nvSpPr>
          <p:spPr>
            <a:xfrm>
              <a:off x="-471750" y="7556550"/>
              <a:ext cx="100" cy="75"/>
            </a:xfrm>
            <a:custGeom>
              <a:rect b="b" l="l" r="r" t="t"/>
              <a:pathLst>
                <a:path extrusionOk="0" h="3" w="4">
                  <a:moveTo>
                    <a:pt x="0" y="1"/>
                  </a:move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4"/>
            <p:cNvSpPr/>
            <p:nvPr/>
          </p:nvSpPr>
          <p:spPr>
            <a:xfrm>
              <a:off x="-1213345" y="6426745"/>
              <a:ext cx="901327" cy="1801365"/>
            </a:xfrm>
            <a:custGeom>
              <a:rect b="b" l="l" r="r" t="t"/>
              <a:pathLst>
                <a:path extrusionOk="0" h="57309" w="28675">
                  <a:moveTo>
                    <a:pt x="15692" y="0"/>
                  </a:moveTo>
                  <a:lnTo>
                    <a:pt x="15692" y="0"/>
                  </a:lnTo>
                  <a:cubicBezTo>
                    <a:pt x="15791" y="794"/>
                    <a:pt x="15862" y="1649"/>
                    <a:pt x="15900" y="2468"/>
                  </a:cubicBezTo>
                  <a:cubicBezTo>
                    <a:pt x="15948" y="3506"/>
                    <a:pt x="15957" y="4544"/>
                    <a:pt x="15934" y="5582"/>
                  </a:cubicBezTo>
                  <a:cubicBezTo>
                    <a:pt x="11495" y="8425"/>
                    <a:pt x="6884" y="10953"/>
                    <a:pt x="2247" y="13452"/>
                  </a:cubicBezTo>
                  <a:cubicBezTo>
                    <a:pt x="2061" y="13947"/>
                    <a:pt x="1889" y="14447"/>
                    <a:pt x="1733" y="14953"/>
                  </a:cubicBezTo>
                  <a:cubicBezTo>
                    <a:pt x="2946" y="14444"/>
                    <a:pt x="4137" y="13881"/>
                    <a:pt x="5324" y="13314"/>
                  </a:cubicBezTo>
                  <a:cubicBezTo>
                    <a:pt x="7881" y="12093"/>
                    <a:pt x="10370" y="10704"/>
                    <a:pt x="12803" y="9254"/>
                  </a:cubicBezTo>
                  <a:cubicBezTo>
                    <a:pt x="13834" y="8642"/>
                    <a:pt x="14850" y="8011"/>
                    <a:pt x="15864" y="7370"/>
                  </a:cubicBezTo>
                  <a:lnTo>
                    <a:pt x="15864" y="7370"/>
                  </a:lnTo>
                  <a:cubicBezTo>
                    <a:pt x="15839" y="7819"/>
                    <a:pt x="15811" y="8267"/>
                    <a:pt x="15778" y="8715"/>
                  </a:cubicBezTo>
                  <a:cubicBezTo>
                    <a:pt x="15533" y="11940"/>
                    <a:pt x="15071" y="15146"/>
                    <a:pt x="14580" y="18343"/>
                  </a:cubicBezTo>
                  <a:cubicBezTo>
                    <a:pt x="10646" y="20747"/>
                    <a:pt x="6847" y="23424"/>
                    <a:pt x="3389" y="26473"/>
                  </a:cubicBezTo>
                  <a:cubicBezTo>
                    <a:pt x="3354" y="26504"/>
                    <a:pt x="3320" y="26539"/>
                    <a:pt x="3285" y="26570"/>
                  </a:cubicBezTo>
                  <a:cubicBezTo>
                    <a:pt x="3604" y="26449"/>
                    <a:pt x="3924" y="26324"/>
                    <a:pt x="4243" y="26197"/>
                  </a:cubicBezTo>
                  <a:lnTo>
                    <a:pt x="4243" y="26197"/>
                  </a:lnTo>
                  <a:cubicBezTo>
                    <a:pt x="4077" y="26783"/>
                    <a:pt x="3916" y="27368"/>
                    <a:pt x="3756" y="27956"/>
                  </a:cubicBezTo>
                  <a:cubicBezTo>
                    <a:pt x="3784" y="27936"/>
                    <a:pt x="3810" y="27915"/>
                    <a:pt x="3836" y="27895"/>
                  </a:cubicBezTo>
                  <a:cubicBezTo>
                    <a:pt x="4824" y="27160"/>
                    <a:pt x="5766" y="26366"/>
                    <a:pt x="6749" y="25623"/>
                  </a:cubicBezTo>
                  <a:cubicBezTo>
                    <a:pt x="8742" y="24118"/>
                    <a:pt x="10741" y="22631"/>
                    <a:pt x="12826" y="21254"/>
                  </a:cubicBezTo>
                  <a:cubicBezTo>
                    <a:pt x="13305" y="20936"/>
                    <a:pt x="13791" y="20628"/>
                    <a:pt x="14276" y="20319"/>
                  </a:cubicBezTo>
                  <a:lnTo>
                    <a:pt x="14276" y="20319"/>
                  </a:lnTo>
                  <a:cubicBezTo>
                    <a:pt x="14242" y="20534"/>
                    <a:pt x="14210" y="20749"/>
                    <a:pt x="14176" y="20964"/>
                  </a:cubicBezTo>
                  <a:cubicBezTo>
                    <a:pt x="13522" y="25223"/>
                    <a:pt x="12846" y="29478"/>
                    <a:pt x="12151" y="33730"/>
                  </a:cubicBezTo>
                  <a:cubicBezTo>
                    <a:pt x="12134" y="33837"/>
                    <a:pt x="12115" y="33945"/>
                    <a:pt x="12099" y="34051"/>
                  </a:cubicBezTo>
                  <a:cubicBezTo>
                    <a:pt x="11799" y="34316"/>
                    <a:pt x="11515" y="34607"/>
                    <a:pt x="11236" y="34854"/>
                  </a:cubicBezTo>
                  <a:cubicBezTo>
                    <a:pt x="10717" y="35314"/>
                    <a:pt x="10201" y="35777"/>
                    <a:pt x="9686" y="36242"/>
                  </a:cubicBezTo>
                  <a:cubicBezTo>
                    <a:pt x="8639" y="37191"/>
                    <a:pt x="7617" y="38161"/>
                    <a:pt x="6605" y="39148"/>
                  </a:cubicBezTo>
                  <a:cubicBezTo>
                    <a:pt x="4581" y="41122"/>
                    <a:pt x="2640" y="43173"/>
                    <a:pt x="719" y="45246"/>
                  </a:cubicBezTo>
                  <a:cubicBezTo>
                    <a:pt x="478" y="45505"/>
                    <a:pt x="240" y="45768"/>
                    <a:pt x="1" y="46030"/>
                  </a:cubicBezTo>
                  <a:cubicBezTo>
                    <a:pt x="10" y="46477"/>
                    <a:pt x="289" y="46913"/>
                    <a:pt x="750" y="46978"/>
                  </a:cubicBezTo>
                  <a:cubicBezTo>
                    <a:pt x="942" y="46784"/>
                    <a:pt x="1134" y="46589"/>
                    <a:pt x="1326" y="46397"/>
                  </a:cubicBezTo>
                  <a:cubicBezTo>
                    <a:pt x="2307" y="45418"/>
                    <a:pt x="3300" y="44447"/>
                    <a:pt x="4314" y="43503"/>
                  </a:cubicBezTo>
                  <a:cubicBezTo>
                    <a:pt x="6362" y="41593"/>
                    <a:pt x="8421" y="39695"/>
                    <a:pt x="10489" y="37808"/>
                  </a:cubicBezTo>
                  <a:cubicBezTo>
                    <a:pt x="10876" y="37455"/>
                    <a:pt x="11268" y="37106"/>
                    <a:pt x="11658" y="36758"/>
                  </a:cubicBezTo>
                  <a:lnTo>
                    <a:pt x="11658" y="36758"/>
                  </a:lnTo>
                  <a:cubicBezTo>
                    <a:pt x="11160" y="39793"/>
                    <a:pt x="10651" y="42827"/>
                    <a:pt x="10066" y="45848"/>
                  </a:cubicBezTo>
                  <a:cubicBezTo>
                    <a:pt x="9657" y="47962"/>
                    <a:pt x="9170" y="50066"/>
                    <a:pt x="8539" y="52123"/>
                  </a:cubicBezTo>
                  <a:cubicBezTo>
                    <a:pt x="8229" y="53134"/>
                    <a:pt x="7882" y="54133"/>
                    <a:pt x="7492" y="55114"/>
                  </a:cubicBezTo>
                  <a:cubicBezTo>
                    <a:pt x="7299" y="55601"/>
                    <a:pt x="7056" y="56076"/>
                    <a:pt x="6916" y="56579"/>
                  </a:cubicBezTo>
                  <a:cubicBezTo>
                    <a:pt x="6873" y="56736"/>
                    <a:pt x="6829" y="56891"/>
                    <a:pt x="6784" y="57047"/>
                  </a:cubicBezTo>
                  <a:cubicBezTo>
                    <a:pt x="6976" y="57211"/>
                    <a:pt x="7212" y="57309"/>
                    <a:pt x="7451" y="57309"/>
                  </a:cubicBezTo>
                  <a:cubicBezTo>
                    <a:pt x="7683" y="57309"/>
                    <a:pt x="7919" y="57216"/>
                    <a:pt x="8122" y="57000"/>
                  </a:cubicBezTo>
                  <a:cubicBezTo>
                    <a:pt x="8358" y="56747"/>
                    <a:pt x="8593" y="56492"/>
                    <a:pt x="8825" y="56232"/>
                  </a:cubicBezTo>
                  <a:lnTo>
                    <a:pt x="8830" y="56223"/>
                  </a:lnTo>
                  <a:cubicBezTo>
                    <a:pt x="9269" y="55311"/>
                    <a:pt x="9666" y="54380"/>
                    <a:pt x="10021" y="53430"/>
                  </a:cubicBezTo>
                  <a:cubicBezTo>
                    <a:pt x="10703" y="51618"/>
                    <a:pt x="11239" y="49760"/>
                    <a:pt x="11695" y="47879"/>
                  </a:cubicBezTo>
                  <a:cubicBezTo>
                    <a:pt x="12665" y="43881"/>
                    <a:pt x="13310" y="39798"/>
                    <a:pt x="14026" y="35747"/>
                  </a:cubicBezTo>
                  <a:cubicBezTo>
                    <a:pt x="14291" y="34238"/>
                    <a:pt x="14548" y="32729"/>
                    <a:pt x="14806" y="31218"/>
                  </a:cubicBezTo>
                  <a:cubicBezTo>
                    <a:pt x="14882" y="31459"/>
                    <a:pt x="14958" y="31700"/>
                    <a:pt x="15036" y="31941"/>
                  </a:cubicBezTo>
                  <a:cubicBezTo>
                    <a:pt x="15458" y="33217"/>
                    <a:pt x="15862" y="34501"/>
                    <a:pt x="16247" y="35790"/>
                  </a:cubicBezTo>
                  <a:cubicBezTo>
                    <a:pt x="16877" y="37903"/>
                    <a:pt x="17451" y="40028"/>
                    <a:pt x="18022" y="42156"/>
                  </a:cubicBezTo>
                  <a:cubicBezTo>
                    <a:pt x="18127" y="41926"/>
                    <a:pt x="18233" y="41696"/>
                    <a:pt x="18334" y="41466"/>
                  </a:cubicBezTo>
                  <a:cubicBezTo>
                    <a:pt x="18509" y="41066"/>
                    <a:pt x="18673" y="40664"/>
                    <a:pt x="18839" y="40260"/>
                  </a:cubicBezTo>
                  <a:cubicBezTo>
                    <a:pt x="18809" y="40153"/>
                    <a:pt x="18779" y="40044"/>
                    <a:pt x="18750" y="39935"/>
                  </a:cubicBezTo>
                  <a:cubicBezTo>
                    <a:pt x="18027" y="37312"/>
                    <a:pt x="17195" y="34723"/>
                    <a:pt x="16284" y="32159"/>
                  </a:cubicBezTo>
                  <a:cubicBezTo>
                    <a:pt x="16023" y="31425"/>
                    <a:pt x="15742" y="30700"/>
                    <a:pt x="15449" y="29979"/>
                  </a:cubicBezTo>
                  <a:cubicBezTo>
                    <a:pt x="15349" y="29728"/>
                    <a:pt x="15251" y="29480"/>
                    <a:pt x="15147" y="29231"/>
                  </a:cubicBezTo>
                  <a:cubicBezTo>
                    <a:pt x="15498" y="27132"/>
                    <a:pt x="15844" y="25033"/>
                    <a:pt x="16180" y="22931"/>
                  </a:cubicBezTo>
                  <a:cubicBezTo>
                    <a:pt x="16610" y="20248"/>
                    <a:pt x="17057" y="17563"/>
                    <a:pt x="17436" y="14870"/>
                  </a:cubicBezTo>
                  <a:cubicBezTo>
                    <a:pt x="17569" y="15022"/>
                    <a:pt x="17703" y="15163"/>
                    <a:pt x="17809" y="15290"/>
                  </a:cubicBezTo>
                  <a:cubicBezTo>
                    <a:pt x="18188" y="15739"/>
                    <a:pt x="18584" y="16173"/>
                    <a:pt x="18994" y="16594"/>
                  </a:cubicBezTo>
                  <a:cubicBezTo>
                    <a:pt x="19851" y="17472"/>
                    <a:pt x="20771" y="18281"/>
                    <a:pt x="21723" y="19055"/>
                  </a:cubicBezTo>
                  <a:cubicBezTo>
                    <a:pt x="23725" y="20684"/>
                    <a:pt x="25809" y="22220"/>
                    <a:pt x="27862" y="23785"/>
                  </a:cubicBezTo>
                  <a:cubicBezTo>
                    <a:pt x="28123" y="23986"/>
                    <a:pt x="28387" y="24178"/>
                    <a:pt x="28648" y="24373"/>
                  </a:cubicBezTo>
                  <a:cubicBezTo>
                    <a:pt x="28660" y="23898"/>
                    <a:pt x="28668" y="23425"/>
                    <a:pt x="28674" y="22952"/>
                  </a:cubicBezTo>
                  <a:cubicBezTo>
                    <a:pt x="27754" y="22223"/>
                    <a:pt x="26827" y="21501"/>
                    <a:pt x="25904" y="20775"/>
                  </a:cubicBezTo>
                  <a:cubicBezTo>
                    <a:pt x="24008" y="19284"/>
                    <a:pt x="22105" y="17796"/>
                    <a:pt x="20358" y="16129"/>
                  </a:cubicBezTo>
                  <a:cubicBezTo>
                    <a:pt x="19865" y="15659"/>
                    <a:pt x="19389" y="15172"/>
                    <a:pt x="18935" y="14664"/>
                  </a:cubicBezTo>
                  <a:cubicBezTo>
                    <a:pt x="18716" y="14418"/>
                    <a:pt x="18503" y="14168"/>
                    <a:pt x="18296" y="13913"/>
                  </a:cubicBezTo>
                  <a:cubicBezTo>
                    <a:pt x="18101" y="13673"/>
                    <a:pt x="17933" y="13417"/>
                    <a:pt x="17651" y="13305"/>
                  </a:cubicBezTo>
                  <a:cubicBezTo>
                    <a:pt x="17788" y="12245"/>
                    <a:pt x="17913" y="11186"/>
                    <a:pt x="18019" y="10123"/>
                  </a:cubicBezTo>
                  <a:cubicBezTo>
                    <a:pt x="18254" y="7788"/>
                    <a:pt x="18388" y="5439"/>
                    <a:pt x="18325" y="3089"/>
                  </a:cubicBezTo>
                  <a:cubicBezTo>
                    <a:pt x="18302" y="2196"/>
                    <a:pt x="18251" y="1304"/>
                    <a:pt x="18174" y="410"/>
                  </a:cubicBezTo>
                  <a:cubicBezTo>
                    <a:pt x="17342" y="140"/>
                    <a:pt x="16513" y="3"/>
                    <a:pt x="15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" name="Google Shape;97;p4"/>
          <p:cNvSpPr txBox="1"/>
          <p:nvPr>
            <p:ph idx="1" type="body"/>
          </p:nvPr>
        </p:nvSpPr>
        <p:spPr>
          <a:xfrm>
            <a:off x="782000" y="1189525"/>
            <a:ext cx="7243500" cy="27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98" name="Google Shape;98;p4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5"/>
          <p:cNvSpPr/>
          <p:nvPr/>
        </p:nvSpPr>
        <p:spPr>
          <a:xfrm>
            <a:off x="5650925" y="-1064800"/>
            <a:ext cx="4168299" cy="3283991"/>
          </a:xfrm>
          <a:custGeom>
            <a:rect b="b" l="l" r="r" t="t"/>
            <a:pathLst>
              <a:path extrusionOk="0" h="8066" w="10238">
                <a:moveTo>
                  <a:pt x="5570" y="0"/>
                </a:moveTo>
                <a:cubicBezTo>
                  <a:pt x="4215" y="0"/>
                  <a:pt x="2810" y="534"/>
                  <a:pt x="1825" y="1409"/>
                </a:cubicBezTo>
                <a:cubicBezTo>
                  <a:pt x="568" y="2523"/>
                  <a:pt x="0" y="4184"/>
                  <a:pt x="1082" y="6030"/>
                </a:cubicBezTo>
                <a:cubicBezTo>
                  <a:pt x="1846" y="7319"/>
                  <a:pt x="3352" y="8066"/>
                  <a:pt x="4858" y="8066"/>
                </a:cubicBezTo>
                <a:cubicBezTo>
                  <a:pt x="5075" y="8066"/>
                  <a:pt x="5292" y="8050"/>
                  <a:pt x="5507" y="8018"/>
                </a:cubicBezTo>
                <a:cubicBezTo>
                  <a:pt x="7200" y="7767"/>
                  <a:pt x="8686" y="6609"/>
                  <a:pt x="9538" y="5123"/>
                </a:cubicBezTo>
                <a:cubicBezTo>
                  <a:pt x="9953" y="4402"/>
                  <a:pt x="10237" y="3550"/>
                  <a:pt x="10052" y="2741"/>
                </a:cubicBezTo>
                <a:cubicBezTo>
                  <a:pt x="9746" y="1430"/>
                  <a:pt x="8358" y="709"/>
                  <a:pt x="7091" y="250"/>
                </a:cubicBezTo>
                <a:cubicBezTo>
                  <a:pt x="6610" y="80"/>
                  <a:pt x="6094" y="0"/>
                  <a:pt x="5570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5"/>
          <p:cNvSpPr/>
          <p:nvPr/>
        </p:nvSpPr>
        <p:spPr>
          <a:xfrm>
            <a:off x="-482300" y="-232237"/>
            <a:ext cx="2396698" cy="3284016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5"/>
          <p:cNvSpPr/>
          <p:nvPr/>
        </p:nvSpPr>
        <p:spPr>
          <a:xfrm>
            <a:off x="-1591975" y="2412300"/>
            <a:ext cx="4168299" cy="3283991"/>
          </a:xfrm>
          <a:custGeom>
            <a:rect b="b" l="l" r="r" t="t"/>
            <a:pathLst>
              <a:path extrusionOk="0" h="8066" w="10238">
                <a:moveTo>
                  <a:pt x="5570" y="0"/>
                </a:moveTo>
                <a:cubicBezTo>
                  <a:pt x="4215" y="0"/>
                  <a:pt x="2810" y="534"/>
                  <a:pt x="1825" y="1409"/>
                </a:cubicBezTo>
                <a:cubicBezTo>
                  <a:pt x="568" y="2523"/>
                  <a:pt x="0" y="4184"/>
                  <a:pt x="1082" y="6030"/>
                </a:cubicBezTo>
                <a:cubicBezTo>
                  <a:pt x="1846" y="7319"/>
                  <a:pt x="3352" y="8066"/>
                  <a:pt x="4858" y="8066"/>
                </a:cubicBezTo>
                <a:cubicBezTo>
                  <a:pt x="5075" y="8066"/>
                  <a:pt x="5292" y="8050"/>
                  <a:pt x="5507" y="8018"/>
                </a:cubicBezTo>
                <a:cubicBezTo>
                  <a:pt x="7200" y="7767"/>
                  <a:pt x="8686" y="6609"/>
                  <a:pt x="9538" y="5123"/>
                </a:cubicBezTo>
                <a:cubicBezTo>
                  <a:pt x="9953" y="4402"/>
                  <a:pt x="10237" y="3550"/>
                  <a:pt x="10052" y="2741"/>
                </a:cubicBezTo>
                <a:cubicBezTo>
                  <a:pt x="9746" y="1430"/>
                  <a:pt x="8358" y="709"/>
                  <a:pt x="7091" y="250"/>
                </a:cubicBezTo>
                <a:cubicBezTo>
                  <a:pt x="6610" y="80"/>
                  <a:pt x="6094" y="0"/>
                  <a:pt x="5570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5"/>
          <p:cNvSpPr txBox="1"/>
          <p:nvPr>
            <p:ph idx="1" type="body"/>
          </p:nvPr>
        </p:nvSpPr>
        <p:spPr>
          <a:xfrm>
            <a:off x="688175" y="2097200"/>
            <a:ext cx="3646500" cy="266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4" name="Google Shape;104;p5"/>
          <p:cNvSpPr txBox="1"/>
          <p:nvPr>
            <p:ph idx="2" type="body"/>
          </p:nvPr>
        </p:nvSpPr>
        <p:spPr>
          <a:xfrm>
            <a:off x="4809356" y="2097200"/>
            <a:ext cx="3646500" cy="266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5" name="Google Shape;105;p5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06" name="Google Shape;106;p5"/>
          <p:cNvSpPr txBox="1"/>
          <p:nvPr>
            <p:ph idx="3" type="title"/>
          </p:nvPr>
        </p:nvSpPr>
        <p:spPr>
          <a:xfrm>
            <a:off x="688175" y="1376300"/>
            <a:ext cx="2341800" cy="56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9pPr>
          </a:lstStyle>
          <a:p/>
        </p:txBody>
      </p:sp>
      <p:sp>
        <p:nvSpPr>
          <p:cNvPr id="107" name="Google Shape;107;p5"/>
          <p:cNvSpPr txBox="1"/>
          <p:nvPr>
            <p:ph idx="4" type="title"/>
          </p:nvPr>
        </p:nvSpPr>
        <p:spPr>
          <a:xfrm>
            <a:off x="4809350" y="1376300"/>
            <a:ext cx="2341800" cy="56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6"/>
          <p:cNvSpPr/>
          <p:nvPr/>
        </p:nvSpPr>
        <p:spPr>
          <a:xfrm rot="-8100000">
            <a:off x="5263881" y="2665481"/>
            <a:ext cx="4650468" cy="5401746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" name="Google Shape;110;p6"/>
          <p:cNvGrpSpPr/>
          <p:nvPr/>
        </p:nvGrpSpPr>
        <p:grpSpPr>
          <a:xfrm flipH="1">
            <a:off x="4611418" y="3045335"/>
            <a:ext cx="5103896" cy="2498559"/>
            <a:chOff x="-5607800" y="8913100"/>
            <a:chExt cx="5726350" cy="2803275"/>
          </a:xfrm>
        </p:grpSpPr>
        <p:grpSp>
          <p:nvGrpSpPr>
            <p:cNvPr id="111" name="Google Shape;111;p6"/>
            <p:cNvGrpSpPr/>
            <p:nvPr/>
          </p:nvGrpSpPr>
          <p:grpSpPr>
            <a:xfrm>
              <a:off x="-1279900" y="9489425"/>
              <a:ext cx="1398450" cy="2016600"/>
              <a:chOff x="-1279900" y="9489425"/>
              <a:chExt cx="1398450" cy="2016600"/>
            </a:xfrm>
          </p:grpSpPr>
          <p:sp>
            <p:nvSpPr>
              <p:cNvPr id="112" name="Google Shape;112;p6"/>
              <p:cNvSpPr/>
              <p:nvPr/>
            </p:nvSpPr>
            <p:spPr>
              <a:xfrm>
                <a:off x="-1279900" y="9489425"/>
                <a:ext cx="1398450" cy="2016600"/>
              </a:xfrm>
              <a:custGeom>
                <a:rect b="b" l="l" r="r" t="t"/>
                <a:pathLst>
                  <a:path extrusionOk="0" h="80664" w="55938">
                    <a:moveTo>
                      <a:pt x="12508" y="0"/>
                    </a:moveTo>
                    <a:cubicBezTo>
                      <a:pt x="12347" y="0"/>
                      <a:pt x="12180" y="152"/>
                      <a:pt x="12172" y="321"/>
                    </a:cubicBezTo>
                    <a:cubicBezTo>
                      <a:pt x="11945" y="4787"/>
                      <a:pt x="11832" y="9297"/>
                      <a:pt x="12150" y="13762"/>
                    </a:cubicBezTo>
                    <a:cubicBezTo>
                      <a:pt x="12433" y="17730"/>
                      <a:pt x="13260" y="21774"/>
                      <a:pt x="15419" y="25175"/>
                    </a:cubicBezTo>
                    <a:cubicBezTo>
                      <a:pt x="16488" y="26860"/>
                      <a:pt x="17881" y="28461"/>
                      <a:pt x="19633" y="29455"/>
                    </a:cubicBezTo>
                    <a:cubicBezTo>
                      <a:pt x="19678" y="29481"/>
                      <a:pt x="19728" y="29494"/>
                      <a:pt x="19780" y="29494"/>
                    </a:cubicBezTo>
                    <a:cubicBezTo>
                      <a:pt x="19804" y="29494"/>
                      <a:pt x="19828" y="29491"/>
                      <a:pt x="19852" y="29485"/>
                    </a:cubicBezTo>
                    <a:cubicBezTo>
                      <a:pt x="20227" y="30935"/>
                      <a:pt x="20629" y="32378"/>
                      <a:pt x="21074" y="33811"/>
                    </a:cubicBezTo>
                    <a:cubicBezTo>
                      <a:pt x="21294" y="34514"/>
                      <a:pt x="21521" y="35211"/>
                      <a:pt x="21759" y="35905"/>
                    </a:cubicBezTo>
                    <a:cubicBezTo>
                      <a:pt x="21636" y="35788"/>
                      <a:pt x="21511" y="35670"/>
                      <a:pt x="21383" y="35557"/>
                    </a:cubicBezTo>
                    <a:cubicBezTo>
                      <a:pt x="20777" y="35019"/>
                      <a:pt x="20152" y="34506"/>
                      <a:pt x="19505" y="34016"/>
                    </a:cubicBezTo>
                    <a:cubicBezTo>
                      <a:pt x="18212" y="33035"/>
                      <a:pt x="16849" y="32149"/>
                      <a:pt x="15410" y="31397"/>
                    </a:cubicBezTo>
                    <a:cubicBezTo>
                      <a:pt x="12500" y="29878"/>
                      <a:pt x="9360" y="28793"/>
                      <a:pt x="6130" y="28219"/>
                    </a:cubicBezTo>
                    <a:cubicBezTo>
                      <a:pt x="4401" y="27910"/>
                      <a:pt x="2644" y="27733"/>
                      <a:pt x="888" y="27733"/>
                    </a:cubicBezTo>
                    <a:cubicBezTo>
                      <a:pt x="782" y="27733"/>
                      <a:pt x="675" y="27734"/>
                      <a:pt x="568" y="27735"/>
                    </a:cubicBezTo>
                    <a:cubicBezTo>
                      <a:pt x="261" y="27739"/>
                      <a:pt x="0" y="28108"/>
                      <a:pt x="195" y="28386"/>
                    </a:cubicBezTo>
                    <a:cubicBezTo>
                      <a:pt x="1987" y="30950"/>
                      <a:pt x="4298" y="33075"/>
                      <a:pt x="7014" y="34632"/>
                    </a:cubicBezTo>
                    <a:cubicBezTo>
                      <a:pt x="9955" y="36320"/>
                      <a:pt x="13270" y="37267"/>
                      <a:pt x="16643" y="37533"/>
                    </a:cubicBezTo>
                    <a:cubicBezTo>
                      <a:pt x="17245" y="37580"/>
                      <a:pt x="17848" y="37603"/>
                      <a:pt x="18450" y="37603"/>
                    </a:cubicBezTo>
                    <a:cubicBezTo>
                      <a:pt x="19724" y="37603"/>
                      <a:pt x="20997" y="37501"/>
                      <a:pt x="22260" y="37318"/>
                    </a:cubicBezTo>
                    <a:cubicBezTo>
                      <a:pt x="22751" y="38661"/>
                      <a:pt x="23284" y="39989"/>
                      <a:pt x="23858" y="41302"/>
                    </a:cubicBezTo>
                    <a:cubicBezTo>
                      <a:pt x="24929" y="43739"/>
                      <a:pt x="26128" y="46118"/>
                      <a:pt x="27384" y="48462"/>
                    </a:cubicBezTo>
                    <a:cubicBezTo>
                      <a:pt x="28046" y="49698"/>
                      <a:pt x="28721" y="50928"/>
                      <a:pt x="29411" y="52150"/>
                    </a:cubicBezTo>
                    <a:cubicBezTo>
                      <a:pt x="29321" y="52078"/>
                      <a:pt x="29234" y="52003"/>
                      <a:pt x="29143" y="51931"/>
                    </a:cubicBezTo>
                    <a:cubicBezTo>
                      <a:pt x="27984" y="51017"/>
                      <a:pt x="26762" y="50183"/>
                      <a:pt x="25487" y="49439"/>
                    </a:cubicBezTo>
                    <a:cubicBezTo>
                      <a:pt x="22919" y="47934"/>
                      <a:pt x="20170" y="46761"/>
                      <a:pt x="17306" y="45950"/>
                    </a:cubicBezTo>
                    <a:cubicBezTo>
                      <a:pt x="15693" y="45497"/>
                      <a:pt x="14048" y="45167"/>
                      <a:pt x="12385" y="44964"/>
                    </a:cubicBezTo>
                    <a:cubicBezTo>
                      <a:pt x="12369" y="44962"/>
                      <a:pt x="12354" y="44961"/>
                      <a:pt x="12339" y="44961"/>
                    </a:cubicBezTo>
                    <a:cubicBezTo>
                      <a:pt x="12021" y="44961"/>
                      <a:pt x="11868" y="45376"/>
                      <a:pt x="12006" y="45625"/>
                    </a:cubicBezTo>
                    <a:cubicBezTo>
                      <a:pt x="13502" y="48341"/>
                      <a:pt x="15585" y="50650"/>
                      <a:pt x="18103" y="52451"/>
                    </a:cubicBezTo>
                    <a:cubicBezTo>
                      <a:pt x="20617" y="54249"/>
                      <a:pt x="23576" y="55605"/>
                      <a:pt x="26613" y="56213"/>
                    </a:cubicBezTo>
                    <a:cubicBezTo>
                      <a:pt x="27399" y="56371"/>
                      <a:pt x="28195" y="56465"/>
                      <a:pt x="28984" y="56465"/>
                    </a:cubicBezTo>
                    <a:cubicBezTo>
                      <a:pt x="29895" y="56465"/>
                      <a:pt x="30798" y="56339"/>
                      <a:pt x="31669" y="56038"/>
                    </a:cubicBezTo>
                    <a:cubicBezTo>
                      <a:pt x="32589" y="57564"/>
                      <a:pt x="33539" y="59072"/>
                      <a:pt x="34521" y="60562"/>
                    </a:cubicBezTo>
                    <a:cubicBezTo>
                      <a:pt x="35758" y="62430"/>
                      <a:pt x="37054" y="64264"/>
                      <a:pt x="38424" y="66040"/>
                    </a:cubicBezTo>
                    <a:cubicBezTo>
                      <a:pt x="38074" y="65897"/>
                      <a:pt x="37704" y="65793"/>
                      <a:pt x="37340" y="65701"/>
                    </a:cubicBezTo>
                    <a:cubicBezTo>
                      <a:pt x="36564" y="65507"/>
                      <a:pt x="35769" y="65398"/>
                      <a:pt x="34974" y="65320"/>
                    </a:cubicBezTo>
                    <a:cubicBezTo>
                      <a:pt x="33909" y="65214"/>
                      <a:pt x="32838" y="65166"/>
                      <a:pt x="31767" y="65166"/>
                    </a:cubicBezTo>
                    <a:cubicBezTo>
                      <a:pt x="31104" y="65166"/>
                      <a:pt x="30442" y="65184"/>
                      <a:pt x="29781" y="65219"/>
                    </a:cubicBezTo>
                    <a:cubicBezTo>
                      <a:pt x="26304" y="65405"/>
                      <a:pt x="22846" y="66071"/>
                      <a:pt x="19557" y="67213"/>
                    </a:cubicBezTo>
                    <a:cubicBezTo>
                      <a:pt x="17924" y="67780"/>
                      <a:pt x="16173" y="68417"/>
                      <a:pt x="15017" y="69770"/>
                    </a:cubicBezTo>
                    <a:cubicBezTo>
                      <a:pt x="14767" y="70060"/>
                      <a:pt x="14880" y="70439"/>
                      <a:pt x="15229" y="70573"/>
                    </a:cubicBezTo>
                    <a:cubicBezTo>
                      <a:pt x="18638" y="71887"/>
                      <a:pt x="22290" y="72554"/>
                      <a:pt x="25944" y="72554"/>
                    </a:cubicBezTo>
                    <a:cubicBezTo>
                      <a:pt x="25965" y="72554"/>
                      <a:pt x="25985" y="72554"/>
                      <a:pt x="26006" y="72554"/>
                    </a:cubicBezTo>
                    <a:cubicBezTo>
                      <a:pt x="29265" y="72548"/>
                      <a:pt x="32534" y="71998"/>
                      <a:pt x="35514" y="70648"/>
                    </a:cubicBezTo>
                    <a:cubicBezTo>
                      <a:pt x="37096" y="69933"/>
                      <a:pt x="38539" y="68953"/>
                      <a:pt x="39737" y="67695"/>
                    </a:cubicBezTo>
                    <a:cubicBezTo>
                      <a:pt x="40768" y="68962"/>
                      <a:pt x="41840" y="70195"/>
                      <a:pt x="42961" y="71384"/>
                    </a:cubicBezTo>
                    <a:cubicBezTo>
                      <a:pt x="46052" y="74659"/>
                      <a:pt x="49527" y="77627"/>
                      <a:pt x="53389" y="79959"/>
                    </a:cubicBezTo>
                    <a:cubicBezTo>
                      <a:pt x="53631" y="80107"/>
                      <a:pt x="53874" y="80262"/>
                      <a:pt x="54129" y="80386"/>
                    </a:cubicBezTo>
                    <a:cubicBezTo>
                      <a:pt x="54407" y="80523"/>
                      <a:pt x="54720" y="80577"/>
                      <a:pt x="55018" y="80647"/>
                    </a:cubicBezTo>
                    <a:cubicBezTo>
                      <a:pt x="55064" y="80658"/>
                      <a:pt x="55110" y="80664"/>
                      <a:pt x="55154" y="80664"/>
                    </a:cubicBezTo>
                    <a:cubicBezTo>
                      <a:pt x="55620" y="80664"/>
                      <a:pt x="55937" y="80080"/>
                      <a:pt x="55566" y="79712"/>
                    </a:cubicBezTo>
                    <a:cubicBezTo>
                      <a:pt x="55360" y="79509"/>
                      <a:pt x="55168" y="79281"/>
                      <a:pt x="54933" y="79112"/>
                    </a:cubicBezTo>
                    <a:cubicBezTo>
                      <a:pt x="54691" y="78937"/>
                      <a:pt x="54419" y="78794"/>
                      <a:pt x="54162" y="78639"/>
                    </a:cubicBezTo>
                    <a:cubicBezTo>
                      <a:pt x="53691" y="78352"/>
                      <a:pt x="53224" y="78058"/>
                      <a:pt x="52764" y="77756"/>
                    </a:cubicBezTo>
                    <a:cubicBezTo>
                      <a:pt x="51828" y="77145"/>
                      <a:pt x="50919" y="76500"/>
                      <a:pt x="50032" y="75821"/>
                    </a:cubicBezTo>
                    <a:cubicBezTo>
                      <a:pt x="48317" y="74511"/>
                      <a:pt x="46698" y="73068"/>
                      <a:pt x="45165" y="71550"/>
                    </a:cubicBezTo>
                    <a:cubicBezTo>
                      <a:pt x="47110" y="68566"/>
                      <a:pt x="47922" y="64998"/>
                      <a:pt x="48110" y="61475"/>
                    </a:cubicBezTo>
                    <a:cubicBezTo>
                      <a:pt x="48214" y="59504"/>
                      <a:pt x="48113" y="57531"/>
                      <a:pt x="47953" y="55565"/>
                    </a:cubicBezTo>
                    <a:cubicBezTo>
                      <a:pt x="47796" y="53647"/>
                      <a:pt x="47623" y="51728"/>
                      <a:pt x="47374" y="49820"/>
                    </a:cubicBezTo>
                    <a:cubicBezTo>
                      <a:pt x="47095" y="47667"/>
                      <a:pt x="46683" y="45525"/>
                      <a:pt x="46012" y="43458"/>
                    </a:cubicBezTo>
                    <a:cubicBezTo>
                      <a:pt x="45950" y="43267"/>
                      <a:pt x="45764" y="43152"/>
                      <a:pt x="45582" y="43152"/>
                    </a:cubicBezTo>
                    <a:cubicBezTo>
                      <a:pt x="45447" y="43152"/>
                      <a:pt x="45315" y="43215"/>
                      <a:pt x="45238" y="43357"/>
                    </a:cubicBezTo>
                    <a:cubicBezTo>
                      <a:pt x="43380" y="46767"/>
                      <a:pt x="42590" y="50610"/>
                      <a:pt x="42218" y="54443"/>
                    </a:cubicBezTo>
                    <a:cubicBezTo>
                      <a:pt x="42028" y="56384"/>
                      <a:pt x="41928" y="58334"/>
                      <a:pt x="41869" y="60282"/>
                    </a:cubicBezTo>
                    <a:cubicBezTo>
                      <a:pt x="41814" y="62171"/>
                      <a:pt x="41831" y="64056"/>
                      <a:pt x="42094" y="65931"/>
                    </a:cubicBezTo>
                    <a:cubicBezTo>
                      <a:pt x="42238" y="66955"/>
                      <a:pt x="42454" y="67970"/>
                      <a:pt x="42778" y="68953"/>
                    </a:cubicBezTo>
                    <a:cubicBezTo>
                      <a:pt x="42797" y="69010"/>
                      <a:pt x="42820" y="69064"/>
                      <a:pt x="42838" y="69120"/>
                    </a:cubicBezTo>
                    <a:cubicBezTo>
                      <a:pt x="40564" y="66608"/>
                      <a:pt x="38487" y="63921"/>
                      <a:pt x="36558" y="61136"/>
                    </a:cubicBezTo>
                    <a:cubicBezTo>
                      <a:pt x="36279" y="60732"/>
                      <a:pt x="36002" y="60327"/>
                      <a:pt x="35729" y="59918"/>
                    </a:cubicBezTo>
                    <a:cubicBezTo>
                      <a:pt x="38579" y="56849"/>
                      <a:pt x="40526" y="52826"/>
                      <a:pt x="41310" y="48726"/>
                    </a:cubicBezTo>
                    <a:cubicBezTo>
                      <a:pt x="42223" y="43979"/>
                      <a:pt x="41647" y="39108"/>
                      <a:pt x="41228" y="34337"/>
                    </a:cubicBezTo>
                    <a:cubicBezTo>
                      <a:pt x="40985" y="31589"/>
                      <a:pt x="40791" y="28828"/>
                      <a:pt x="41002" y="26070"/>
                    </a:cubicBezTo>
                    <a:cubicBezTo>
                      <a:pt x="41019" y="25836"/>
                      <a:pt x="40845" y="25722"/>
                      <a:pt x="40660" y="25722"/>
                    </a:cubicBezTo>
                    <a:cubicBezTo>
                      <a:pt x="40532" y="25722"/>
                      <a:pt x="40397" y="25777"/>
                      <a:pt x="40319" y="25886"/>
                    </a:cubicBezTo>
                    <a:cubicBezTo>
                      <a:pt x="37628" y="29623"/>
                      <a:pt x="35574" y="33811"/>
                      <a:pt x="34303" y="38237"/>
                    </a:cubicBezTo>
                    <a:cubicBezTo>
                      <a:pt x="33033" y="42664"/>
                      <a:pt x="32497" y="47335"/>
                      <a:pt x="32829" y="51932"/>
                    </a:cubicBezTo>
                    <a:cubicBezTo>
                      <a:pt x="32933" y="53374"/>
                      <a:pt x="33094" y="54836"/>
                      <a:pt x="33377" y="56270"/>
                    </a:cubicBezTo>
                    <a:cubicBezTo>
                      <a:pt x="31993" y="54039"/>
                      <a:pt x="30673" y="51770"/>
                      <a:pt x="29388" y="49482"/>
                    </a:cubicBezTo>
                    <a:cubicBezTo>
                      <a:pt x="28276" y="47503"/>
                      <a:pt x="27210" y="45500"/>
                      <a:pt x="26209" y="43469"/>
                    </a:cubicBezTo>
                    <a:cubicBezTo>
                      <a:pt x="26232" y="43430"/>
                      <a:pt x="26252" y="43389"/>
                      <a:pt x="26266" y="43346"/>
                    </a:cubicBezTo>
                    <a:cubicBezTo>
                      <a:pt x="26928" y="41216"/>
                      <a:pt x="27583" y="39084"/>
                      <a:pt x="28231" y="36949"/>
                    </a:cubicBezTo>
                    <a:cubicBezTo>
                      <a:pt x="28847" y="34905"/>
                      <a:pt x="29469" y="32857"/>
                      <a:pt x="29810" y="30746"/>
                    </a:cubicBezTo>
                    <a:cubicBezTo>
                      <a:pt x="30495" y="26494"/>
                      <a:pt x="30234" y="22181"/>
                      <a:pt x="30158" y="17897"/>
                    </a:cubicBezTo>
                    <a:cubicBezTo>
                      <a:pt x="30115" y="15463"/>
                      <a:pt x="30125" y="13016"/>
                      <a:pt x="30441" y="10599"/>
                    </a:cubicBezTo>
                    <a:cubicBezTo>
                      <a:pt x="30472" y="10364"/>
                      <a:pt x="30251" y="10217"/>
                      <a:pt x="30038" y="10217"/>
                    </a:cubicBezTo>
                    <a:cubicBezTo>
                      <a:pt x="29906" y="10217"/>
                      <a:pt x="29777" y="10274"/>
                      <a:pt x="29715" y="10402"/>
                    </a:cubicBezTo>
                    <a:cubicBezTo>
                      <a:pt x="27818" y="14378"/>
                      <a:pt x="26200" y="18494"/>
                      <a:pt x="25096" y="22763"/>
                    </a:cubicBezTo>
                    <a:cubicBezTo>
                      <a:pt x="24004" y="26989"/>
                      <a:pt x="23416" y="31374"/>
                      <a:pt x="23625" y="35742"/>
                    </a:cubicBezTo>
                    <a:cubicBezTo>
                      <a:pt x="23665" y="36578"/>
                      <a:pt x="23731" y="37414"/>
                      <a:pt x="23838" y="38245"/>
                    </a:cubicBezTo>
                    <a:cubicBezTo>
                      <a:pt x="23424" y="37242"/>
                      <a:pt x="23026" y="36232"/>
                      <a:pt x="22658" y="35208"/>
                    </a:cubicBezTo>
                    <a:cubicBezTo>
                      <a:pt x="21804" y="32834"/>
                      <a:pt x="21068" y="30420"/>
                      <a:pt x="20373" y="27996"/>
                    </a:cubicBezTo>
                    <a:cubicBezTo>
                      <a:pt x="20869" y="24392"/>
                      <a:pt x="20786" y="20755"/>
                      <a:pt x="20201" y="17157"/>
                    </a:cubicBezTo>
                    <a:cubicBezTo>
                      <a:pt x="19550" y="13177"/>
                      <a:pt x="18263" y="9326"/>
                      <a:pt x="16390" y="5755"/>
                    </a:cubicBezTo>
                    <a:cubicBezTo>
                      <a:pt x="15339" y="3760"/>
                      <a:pt x="14106" y="1867"/>
                      <a:pt x="12705" y="99"/>
                    </a:cubicBezTo>
                    <a:cubicBezTo>
                      <a:pt x="12649" y="30"/>
                      <a:pt x="12579" y="0"/>
                      <a:pt x="125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" name="Google Shape;113;p6"/>
              <p:cNvSpPr/>
              <p:nvPr/>
            </p:nvSpPr>
            <p:spPr>
              <a:xfrm>
                <a:off x="-647950" y="10580350"/>
                <a:ext cx="38575" cy="44975"/>
              </a:xfrm>
              <a:custGeom>
                <a:rect b="b" l="l" r="r" t="t"/>
                <a:pathLst>
                  <a:path extrusionOk="0" h="1799" w="1543">
                    <a:moveTo>
                      <a:pt x="1017" y="1"/>
                    </a:moveTo>
                    <a:cubicBezTo>
                      <a:pt x="979" y="27"/>
                      <a:pt x="942" y="53"/>
                      <a:pt x="903" y="77"/>
                    </a:cubicBezTo>
                    <a:cubicBezTo>
                      <a:pt x="604" y="283"/>
                      <a:pt x="298" y="492"/>
                      <a:pt x="1" y="715"/>
                    </a:cubicBezTo>
                    <a:cubicBezTo>
                      <a:pt x="177" y="1077"/>
                      <a:pt x="357" y="1438"/>
                      <a:pt x="536" y="1799"/>
                    </a:cubicBezTo>
                    <a:cubicBezTo>
                      <a:pt x="885" y="1565"/>
                      <a:pt x="1220" y="1315"/>
                      <a:pt x="1542" y="1048"/>
                    </a:cubicBezTo>
                    <a:cubicBezTo>
                      <a:pt x="1366" y="699"/>
                      <a:pt x="1191" y="351"/>
                      <a:pt x="10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" name="Google Shape;114;p6"/>
              <p:cNvSpPr/>
              <p:nvPr/>
            </p:nvSpPr>
            <p:spPr>
              <a:xfrm>
                <a:off x="-771550" y="10271275"/>
                <a:ext cx="32525" cy="22900"/>
              </a:xfrm>
              <a:custGeom>
                <a:rect b="b" l="l" r="r" t="t"/>
                <a:pathLst>
                  <a:path extrusionOk="0" h="916" w="1301">
                    <a:moveTo>
                      <a:pt x="0" y="0"/>
                    </a:moveTo>
                    <a:cubicBezTo>
                      <a:pt x="76" y="269"/>
                      <a:pt x="152" y="536"/>
                      <a:pt x="229" y="805"/>
                    </a:cubicBezTo>
                    <a:cubicBezTo>
                      <a:pt x="416" y="838"/>
                      <a:pt x="607" y="863"/>
                      <a:pt x="794" y="892"/>
                    </a:cubicBezTo>
                    <a:cubicBezTo>
                      <a:pt x="884" y="907"/>
                      <a:pt x="975" y="915"/>
                      <a:pt x="1065" y="915"/>
                    </a:cubicBezTo>
                    <a:cubicBezTo>
                      <a:pt x="1097" y="915"/>
                      <a:pt x="1128" y="914"/>
                      <a:pt x="1160" y="912"/>
                    </a:cubicBezTo>
                    <a:cubicBezTo>
                      <a:pt x="1206" y="909"/>
                      <a:pt x="1255" y="906"/>
                      <a:pt x="1301" y="900"/>
                    </a:cubicBezTo>
                    <a:cubicBezTo>
                      <a:pt x="1223" y="651"/>
                      <a:pt x="1141" y="404"/>
                      <a:pt x="1064" y="157"/>
                    </a:cubicBezTo>
                    <a:cubicBezTo>
                      <a:pt x="1037" y="148"/>
                      <a:pt x="1011" y="137"/>
                      <a:pt x="982" y="131"/>
                    </a:cubicBezTo>
                    <a:cubicBezTo>
                      <a:pt x="759" y="80"/>
                      <a:pt x="535" y="40"/>
                      <a:pt x="307" y="15"/>
                    </a:cubicBezTo>
                    <a:cubicBezTo>
                      <a:pt x="206" y="5"/>
                      <a:pt x="103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" name="Google Shape;115;p6"/>
              <p:cNvSpPr/>
              <p:nvPr/>
            </p:nvSpPr>
            <p:spPr>
              <a:xfrm>
                <a:off x="-862150" y="10634300"/>
                <a:ext cx="105975" cy="209875"/>
              </a:xfrm>
              <a:custGeom>
                <a:rect b="b" l="l" r="r" t="t"/>
                <a:pathLst>
                  <a:path extrusionOk="0" h="8395" w="4239">
                    <a:moveTo>
                      <a:pt x="1" y="0"/>
                    </a:moveTo>
                    <a:lnTo>
                      <a:pt x="1" y="0"/>
                    </a:lnTo>
                    <a:cubicBezTo>
                      <a:pt x="53" y="174"/>
                      <a:pt x="104" y="346"/>
                      <a:pt x="153" y="516"/>
                    </a:cubicBezTo>
                    <a:cubicBezTo>
                      <a:pt x="492" y="1711"/>
                      <a:pt x="847" y="2897"/>
                      <a:pt x="1211" y="4084"/>
                    </a:cubicBezTo>
                    <a:cubicBezTo>
                      <a:pt x="1527" y="5119"/>
                      <a:pt x="1842" y="6153"/>
                      <a:pt x="2172" y="7183"/>
                    </a:cubicBezTo>
                    <a:cubicBezTo>
                      <a:pt x="2840" y="7622"/>
                      <a:pt x="3529" y="8028"/>
                      <a:pt x="4239" y="8394"/>
                    </a:cubicBezTo>
                    <a:cubicBezTo>
                      <a:pt x="4116" y="8003"/>
                      <a:pt x="3970" y="7614"/>
                      <a:pt x="3827" y="7224"/>
                    </a:cubicBezTo>
                    <a:cubicBezTo>
                      <a:pt x="3402" y="6053"/>
                      <a:pt x="2950" y="4892"/>
                      <a:pt x="2503" y="3728"/>
                    </a:cubicBezTo>
                    <a:cubicBezTo>
                      <a:pt x="2066" y="2590"/>
                      <a:pt x="1622" y="1456"/>
                      <a:pt x="1163" y="326"/>
                    </a:cubicBezTo>
                    <a:cubicBezTo>
                      <a:pt x="974" y="269"/>
                      <a:pt x="785" y="209"/>
                      <a:pt x="596" y="155"/>
                    </a:cubicBezTo>
                    <a:cubicBezTo>
                      <a:pt x="398" y="100"/>
                      <a:pt x="199" y="52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" name="Google Shape;116;p6"/>
              <p:cNvSpPr/>
              <p:nvPr/>
            </p:nvSpPr>
            <p:spPr>
              <a:xfrm>
                <a:off x="-876725" y="10303175"/>
                <a:ext cx="53900" cy="125700"/>
              </a:xfrm>
              <a:custGeom>
                <a:rect b="b" l="l" r="r" t="t"/>
                <a:pathLst>
                  <a:path extrusionOk="0" h="5028" w="2156">
                    <a:moveTo>
                      <a:pt x="1272" y="0"/>
                    </a:moveTo>
                    <a:cubicBezTo>
                      <a:pt x="1030" y="977"/>
                      <a:pt x="800" y="1956"/>
                      <a:pt x="545" y="2928"/>
                    </a:cubicBezTo>
                    <a:cubicBezTo>
                      <a:pt x="372" y="3598"/>
                      <a:pt x="186" y="4263"/>
                      <a:pt x="0" y="4927"/>
                    </a:cubicBezTo>
                    <a:cubicBezTo>
                      <a:pt x="172" y="4944"/>
                      <a:pt x="344" y="4967"/>
                      <a:pt x="516" y="4981"/>
                    </a:cubicBezTo>
                    <a:cubicBezTo>
                      <a:pt x="768" y="5000"/>
                      <a:pt x="1021" y="5015"/>
                      <a:pt x="1273" y="5027"/>
                    </a:cubicBezTo>
                    <a:cubicBezTo>
                      <a:pt x="1408" y="4459"/>
                      <a:pt x="1534" y="3888"/>
                      <a:pt x="1652" y="3315"/>
                    </a:cubicBezTo>
                    <a:cubicBezTo>
                      <a:pt x="1840" y="2411"/>
                      <a:pt x="2018" y="1502"/>
                      <a:pt x="2156" y="588"/>
                    </a:cubicBezTo>
                    <a:cubicBezTo>
                      <a:pt x="1864" y="387"/>
                      <a:pt x="1569" y="190"/>
                      <a:pt x="127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6"/>
              <p:cNvSpPr/>
              <p:nvPr/>
            </p:nvSpPr>
            <p:spPr>
              <a:xfrm>
                <a:off x="-349800" y="10254000"/>
                <a:ext cx="111550" cy="223650"/>
              </a:xfrm>
              <a:custGeom>
                <a:rect b="b" l="l" r="r" t="t"/>
                <a:pathLst>
                  <a:path extrusionOk="0" h="8946" w="4462">
                    <a:moveTo>
                      <a:pt x="203" y="0"/>
                    </a:moveTo>
                    <a:cubicBezTo>
                      <a:pt x="134" y="131"/>
                      <a:pt x="68" y="263"/>
                      <a:pt x="1" y="393"/>
                    </a:cubicBezTo>
                    <a:cubicBezTo>
                      <a:pt x="893" y="2164"/>
                      <a:pt x="1794" y="3928"/>
                      <a:pt x="2726" y="5678"/>
                    </a:cubicBezTo>
                    <a:lnTo>
                      <a:pt x="4461" y="8946"/>
                    </a:lnTo>
                    <a:cubicBezTo>
                      <a:pt x="4406" y="8104"/>
                      <a:pt x="4337" y="7264"/>
                      <a:pt x="4263" y="6426"/>
                    </a:cubicBezTo>
                    <a:lnTo>
                      <a:pt x="3517" y="5216"/>
                    </a:lnTo>
                    <a:cubicBezTo>
                      <a:pt x="2434" y="3464"/>
                      <a:pt x="1324" y="1729"/>
                      <a:pt x="20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6"/>
              <p:cNvSpPr/>
              <p:nvPr/>
            </p:nvSpPr>
            <p:spPr>
              <a:xfrm>
                <a:off x="-640300" y="9935375"/>
                <a:ext cx="114950" cy="79300"/>
              </a:xfrm>
              <a:custGeom>
                <a:rect b="b" l="l" r="r" t="t"/>
                <a:pathLst>
                  <a:path extrusionOk="0" h="3172" w="4598">
                    <a:moveTo>
                      <a:pt x="4574" y="1"/>
                    </a:moveTo>
                    <a:cubicBezTo>
                      <a:pt x="4186" y="222"/>
                      <a:pt x="3797" y="446"/>
                      <a:pt x="3406" y="663"/>
                    </a:cubicBezTo>
                    <a:cubicBezTo>
                      <a:pt x="2512" y="1155"/>
                      <a:pt x="1625" y="1659"/>
                      <a:pt x="700" y="2097"/>
                    </a:cubicBezTo>
                    <a:cubicBezTo>
                      <a:pt x="559" y="2164"/>
                      <a:pt x="415" y="2229"/>
                      <a:pt x="269" y="2292"/>
                    </a:cubicBezTo>
                    <a:cubicBezTo>
                      <a:pt x="178" y="2585"/>
                      <a:pt x="86" y="2878"/>
                      <a:pt x="0" y="3171"/>
                    </a:cubicBezTo>
                    <a:cubicBezTo>
                      <a:pt x="318" y="3067"/>
                      <a:pt x="631" y="2947"/>
                      <a:pt x="934" y="2829"/>
                    </a:cubicBezTo>
                    <a:cubicBezTo>
                      <a:pt x="1898" y="2451"/>
                      <a:pt x="2842" y="2026"/>
                      <a:pt x="3762" y="1552"/>
                    </a:cubicBezTo>
                    <a:cubicBezTo>
                      <a:pt x="4040" y="1407"/>
                      <a:pt x="4318" y="1263"/>
                      <a:pt x="4597" y="1119"/>
                    </a:cubicBezTo>
                    <a:cubicBezTo>
                      <a:pt x="4588" y="765"/>
                      <a:pt x="4580" y="411"/>
                      <a:pt x="4574" y="58"/>
                    </a:cubicBezTo>
                    <a:lnTo>
                      <a:pt x="457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6"/>
              <p:cNvSpPr/>
              <p:nvPr/>
            </p:nvSpPr>
            <p:spPr>
              <a:xfrm>
                <a:off x="-735425" y="10716775"/>
                <a:ext cx="94075" cy="148250"/>
              </a:xfrm>
              <a:custGeom>
                <a:rect b="b" l="l" r="r" t="t"/>
                <a:pathLst>
                  <a:path extrusionOk="0" h="5930" w="3763">
                    <a:moveTo>
                      <a:pt x="3099" y="1"/>
                    </a:moveTo>
                    <a:cubicBezTo>
                      <a:pt x="2922" y="340"/>
                      <a:pt x="2747" y="679"/>
                      <a:pt x="2574" y="1022"/>
                    </a:cubicBezTo>
                    <a:cubicBezTo>
                      <a:pt x="2156" y="1845"/>
                      <a:pt x="1708" y="2653"/>
                      <a:pt x="1253" y="3456"/>
                    </a:cubicBezTo>
                    <a:cubicBezTo>
                      <a:pt x="860" y="4147"/>
                      <a:pt x="423" y="4821"/>
                      <a:pt x="0" y="5502"/>
                    </a:cubicBezTo>
                    <a:cubicBezTo>
                      <a:pt x="321" y="5653"/>
                      <a:pt x="645" y="5794"/>
                      <a:pt x="974" y="5929"/>
                    </a:cubicBezTo>
                    <a:cubicBezTo>
                      <a:pt x="1396" y="5263"/>
                      <a:pt x="1775" y="4567"/>
                      <a:pt x="2142" y="3892"/>
                    </a:cubicBezTo>
                    <a:cubicBezTo>
                      <a:pt x="2574" y="3099"/>
                      <a:pt x="2959" y="2284"/>
                      <a:pt x="3323" y="1459"/>
                    </a:cubicBezTo>
                    <a:cubicBezTo>
                      <a:pt x="3480" y="1102"/>
                      <a:pt x="3627" y="742"/>
                      <a:pt x="3762" y="377"/>
                    </a:cubicBezTo>
                    <a:cubicBezTo>
                      <a:pt x="3744" y="366"/>
                      <a:pt x="3725" y="355"/>
                      <a:pt x="3707" y="345"/>
                    </a:cubicBezTo>
                    <a:cubicBezTo>
                      <a:pt x="3507" y="227"/>
                      <a:pt x="3303" y="114"/>
                      <a:pt x="30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6"/>
              <p:cNvSpPr/>
              <p:nvPr/>
            </p:nvSpPr>
            <p:spPr>
              <a:xfrm>
                <a:off x="-222400" y="10798750"/>
                <a:ext cx="145525" cy="147225"/>
              </a:xfrm>
              <a:custGeom>
                <a:rect b="b" l="l" r="r" t="t"/>
                <a:pathLst>
                  <a:path extrusionOk="0" h="5889" w="5821">
                    <a:moveTo>
                      <a:pt x="164" y="0"/>
                    </a:moveTo>
                    <a:cubicBezTo>
                      <a:pt x="104" y="428"/>
                      <a:pt x="48" y="858"/>
                      <a:pt x="1" y="1287"/>
                    </a:cubicBezTo>
                    <a:cubicBezTo>
                      <a:pt x="655" y="1890"/>
                      <a:pt x="1351" y="2454"/>
                      <a:pt x="2037" y="3017"/>
                    </a:cubicBezTo>
                    <a:cubicBezTo>
                      <a:pt x="3261" y="4023"/>
                      <a:pt x="4529" y="4972"/>
                      <a:pt x="5820" y="5889"/>
                    </a:cubicBezTo>
                    <a:cubicBezTo>
                      <a:pt x="5796" y="5268"/>
                      <a:pt x="5762" y="4649"/>
                      <a:pt x="5717" y="4031"/>
                    </a:cubicBezTo>
                    <a:cubicBezTo>
                      <a:pt x="5701" y="4020"/>
                      <a:pt x="5685" y="4009"/>
                      <a:pt x="5668" y="3998"/>
                    </a:cubicBezTo>
                    <a:cubicBezTo>
                      <a:pt x="4901" y="3469"/>
                      <a:pt x="4145" y="2922"/>
                      <a:pt x="3387" y="2380"/>
                    </a:cubicBezTo>
                    <a:cubicBezTo>
                      <a:pt x="2568" y="1797"/>
                      <a:pt x="1759" y="1198"/>
                      <a:pt x="961" y="587"/>
                    </a:cubicBezTo>
                    <a:cubicBezTo>
                      <a:pt x="699" y="385"/>
                      <a:pt x="432" y="192"/>
                      <a:pt x="16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6"/>
              <p:cNvSpPr/>
              <p:nvPr/>
            </p:nvSpPr>
            <p:spPr>
              <a:xfrm>
                <a:off x="-933825" y="9955200"/>
                <a:ext cx="167625" cy="127875"/>
              </a:xfrm>
              <a:custGeom>
                <a:rect b="b" l="l" r="r" t="t"/>
                <a:pathLst>
                  <a:path extrusionOk="0" h="5115" w="6705">
                    <a:moveTo>
                      <a:pt x="6568" y="0"/>
                    </a:moveTo>
                    <a:cubicBezTo>
                      <a:pt x="6109" y="203"/>
                      <a:pt x="5655" y="410"/>
                      <a:pt x="5203" y="628"/>
                    </a:cubicBezTo>
                    <a:cubicBezTo>
                      <a:pt x="3989" y="1216"/>
                      <a:pt x="2779" y="1840"/>
                      <a:pt x="1602" y="2500"/>
                    </a:cubicBezTo>
                    <a:cubicBezTo>
                      <a:pt x="1070" y="2799"/>
                      <a:pt x="535" y="3099"/>
                      <a:pt x="1" y="3398"/>
                    </a:cubicBezTo>
                    <a:cubicBezTo>
                      <a:pt x="228" y="3981"/>
                      <a:pt x="482" y="4554"/>
                      <a:pt x="766" y="5115"/>
                    </a:cubicBezTo>
                    <a:cubicBezTo>
                      <a:pt x="1366" y="4740"/>
                      <a:pt x="1966" y="4367"/>
                      <a:pt x="2567" y="3994"/>
                    </a:cubicBezTo>
                    <a:cubicBezTo>
                      <a:pt x="3692" y="3297"/>
                      <a:pt x="4808" y="2570"/>
                      <a:pt x="5903" y="1826"/>
                    </a:cubicBezTo>
                    <a:cubicBezTo>
                      <a:pt x="6172" y="1643"/>
                      <a:pt x="6441" y="1459"/>
                      <a:pt x="6705" y="1271"/>
                    </a:cubicBezTo>
                    <a:cubicBezTo>
                      <a:pt x="6666" y="848"/>
                      <a:pt x="6620" y="424"/>
                      <a:pt x="65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6"/>
              <p:cNvSpPr/>
              <p:nvPr/>
            </p:nvSpPr>
            <p:spPr>
              <a:xfrm>
                <a:off x="-980875" y="9633650"/>
                <a:ext cx="179975" cy="170825"/>
              </a:xfrm>
              <a:custGeom>
                <a:rect b="b" l="l" r="r" t="t"/>
                <a:pathLst>
                  <a:path extrusionOk="0" h="6833" w="7199">
                    <a:moveTo>
                      <a:pt x="14" y="1"/>
                    </a:moveTo>
                    <a:cubicBezTo>
                      <a:pt x="8" y="322"/>
                      <a:pt x="4" y="643"/>
                      <a:pt x="0" y="964"/>
                    </a:cubicBezTo>
                    <a:cubicBezTo>
                      <a:pt x="1012" y="1797"/>
                      <a:pt x="2026" y="2630"/>
                      <a:pt x="3042" y="3457"/>
                    </a:cubicBezTo>
                    <a:lnTo>
                      <a:pt x="6941" y="6622"/>
                    </a:lnTo>
                    <a:cubicBezTo>
                      <a:pt x="7027" y="6692"/>
                      <a:pt x="7113" y="6762"/>
                      <a:pt x="7199" y="6832"/>
                    </a:cubicBezTo>
                    <a:cubicBezTo>
                      <a:pt x="6999" y="6154"/>
                      <a:pt x="6776" y="5484"/>
                      <a:pt x="6538" y="4818"/>
                    </a:cubicBezTo>
                    <a:lnTo>
                      <a:pt x="3649" y="2673"/>
                    </a:lnTo>
                    <a:cubicBezTo>
                      <a:pt x="2440" y="1777"/>
                      <a:pt x="1230" y="885"/>
                      <a:pt x="1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6"/>
              <p:cNvSpPr/>
              <p:nvPr/>
            </p:nvSpPr>
            <p:spPr>
              <a:xfrm>
                <a:off x="-233800" y="11010600"/>
                <a:ext cx="157275" cy="39300"/>
              </a:xfrm>
              <a:custGeom>
                <a:rect b="b" l="l" r="r" t="t"/>
                <a:pathLst>
                  <a:path extrusionOk="0" h="1572" w="6291">
                    <a:moveTo>
                      <a:pt x="6290" y="0"/>
                    </a:moveTo>
                    <a:lnTo>
                      <a:pt x="6290" y="0"/>
                    </a:lnTo>
                    <a:cubicBezTo>
                      <a:pt x="5587" y="83"/>
                      <a:pt x="4885" y="175"/>
                      <a:pt x="4183" y="267"/>
                    </a:cubicBezTo>
                    <a:cubicBezTo>
                      <a:pt x="3230" y="390"/>
                      <a:pt x="2284" y="533"/>
                      <a:pt x="1335" y="687"/>
                    </a:cubicBezTo>
                    <a:cubicBezTo>
                      <a:pt x="891" y="757"/>
                      <a:pt x="445" y="828"/>
                      <a:pt x="1" y="914"/>
                    </a:cubicBezTo>
                    <a:cubicBezTo>
                      <a:pt x="1" y="1132"/>
                      <a:pt x="1" y="1348"/>
                      <a:pt x="4" y="1566"/>
                    </a:cubicBezTo>
                    <a:cubicBezTo>
                      <a:pt x="179" y="1570"/>
                      <a:pt x="354" y="1572"/>
                      <a:pt x="529" y="1572"/>
                    </a:cubicBezTo>
                    <a:cubicBezTo>
                      <a:pt x="784" y="1572"/>
                      <a:pt x="1040" y="1569"/>
                      <a:pt x="1294" y="1565"/>
                    </a:cubicBezTo>
                    <a:cubicBezTo>
                      <a:pt x="2284" y="1550"/>
                      <a:pt x="3273" y="1530"/>
                      <a:pt x="4263" y="1485"/>
                    </a:cubicBezTo>
                    <a:cubicBezTo>
                      <a:pt x="4913" y="1456"/>
                      <a:pt x="5564" y="1428"/>
                      <a:pt x="6213" y="1391"/>
                    </a:cubicBezTo>
                    <a:cubicBezTo>
                      <a:pt x="6233" y="1137"/>
                      <a:pt x="6252" y="882"/>
                      <a:pt x="6266" y="627"/>
                    </a:cubicBezTo>
                    <a:cubicBezTo>
                      <a:pt x="6276" y="418"/>
                      <a:pt x="6284" y="209"/>
                      <a:pt x="629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" name="Google Shape;124;p6"/>
              <p:cNvSpPr/>
              <p:nvPr/>
            </p:nvSpPr>
            <p:spPr>
              <a:xfrm>
                <a:off x="-420850" y="10997125"/>
                <a:ext cx="63950" cy="33525"/>
              </a:xfrm>
              <a:custGeom>
                <a:rect b="b" l="l" r="r" t="t"/>
                <a:pathLst>
                  <a:path extrusionOk="0" h="1341" w="2558">
                    <a:moveTo>
                      <a:pt x="488" y="1"/>
                    </a:moveTo>
                    <a:cubicBezTo>
                      <a:pt x="326" y="1"/>
                      <a:pt x="163" y="2"/>
                      <a:pt x="0" y="6"/>
                    </a:cubicBezTo>
                    <a:cubicBezTo>
                      <a:pt x="54" y="88"/>
                      <a:pt x="105" y="171"/>
                      <a:pt x="159" y="252"/>
                    </a:cubicBezTo>
                    <a:cubicBezTo>
                      <a:pt x="346" y="535"/>
                      <a:pt x="536" y="814"/>
                      <a:pt x="725" y="1094"/>
                    </a:cubicBezTo>
                    <a:cubicBezTo>
                      <a:pt x="1108" y="1146"/>
                      <a:pt x="1488" y="1195"/>
                      <a:pt x="1871" y="1243"/>
                    </a:cubicBezTo>
                    <a:cubicBezTo>
                      <a:pt x="2095" y="1272"/>
                      <a:pt x="2325" y="1305"/>
                      <a:pt x="2557" y="1341"/>
                    </a:cubicBezTo>
                    <a:cubicBezTo>
                      <a:pt x="2437" y="1169"/>
                      <a:pt x="2316" y="998"/>
                      <a:pt x="2196" y="828"/>
                    </a:cubicBezTo>
                    <a:cubicBezTo>
                      <a:pt x="2012" y="561"/>
                      <a:pt x="1831" y="292"/>
                      <a:pt x="1650" y="25"/>
                    </a:cubicBezTo>
                    <a:cubicBezTo>
                      <a:pt x="1262" y="11"/>
                      <a:pt x="876" y="1"/>
                      <a:pt x="48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" name="Google Shape;125;p6"/>
              <p:cNvSpPr/>
              <p:nvPr/>
            </p:nvSpPr>
            <p:spPr>
              <a:xfrm>
                <a:off x="-497050" y="11118650"/>
                <a:ext cx="34725" cy="171075"/>
              </a:xfrm>
              <a:custGeom>
                <a:rect b="b" l="l" r="r" t="t"/>
                <a:pathLst>
                  <a:path extrusionOk="0" h="6843" w="1389">
                    <a:moveTo>
                      <a:pt x="744" y="0"/>
                    </a:moveTo>
                    <a:cubicBezTo>
                      <a:pt x="594" y="0"/>
                      <a:pt x="445" y="1"/>
                      <a:pt x="295" y="2"/>
                    </a:cubicBezTo>
                    <a:cubicBezTo>
                      <a:pt x="297" y="348"/>
                      <a:pt x="298" y="692"/>
                      <a:pt x="288" y="1032"/>
                    </a:cubicBezTo>
                    <a:cubicBezTo>
                      <a:pt x="254" y="2066"/>
                      <a:pt x="196" y="3099"/>
                      <a:pt x="153" y="4133"/>
                    </a:cubicBezTo>
                    <a:cubicBezTo>
                      <a:pt x="117" y="5028"/>
                      <a:pt x="40" y="5937"/>
                      <a:pt x="1" y="6843"/>
                    </a:cubicBezTo>
                    <a:cubicBezTo>
                      <a:pt x="466" y="6743"/>
                      <a:pt x="926" y="6629"/>
                      <a:pt x="1386" y="6502"/>
                    </a:cubicBezTo>
                    <a:cubicBezTo>
                      <a:pt x="1389" y="5679"/>
                      <a:pt x="1356" y="4856"/>
                      <a:pt x="1344" y="4051"/>
                    </a:cubicBezTo>
                    <a:cubicBezTo>
                      <a:pt x="1329" y="3044"/>
                      <a:pt x="1292" y="2038"/>
                      <a:pt x="1218" y="1032"/>
                    </a:cubicBezTo>
                    <a:cubicBezTo>
                      <a:pt x="1194" y="698"/>
                      <a:pt x="1166" y="349"/>
                      <a:pt x="1117" y="4"/>
                    </a:cubicBezTo>
                    <a:cubicBezTo>
                      <a:pt x="992" y="1"/>
                      <a:pt x="868" y="0"/>
                      <a:pt x="74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" name="Google Shape;126;p6"/>
              <p:cNvSpPr/>
              <p:nvPr/>
            </p:nvSpPr>
            <p:spPr>
              <a:xfrm>
                <a:off x="-120100" y="11319300"/>
                <a:ext cx="50175" cy="73700"/>
              </a:xfrm>
              <a:custGeom>
                <a:rect b="b" l="l" r="r" t="t"/>
                <a:pathLst>
                  <a:path extrusionOk="0" h="2948" w="2007">
                    <a:moveTo>
                      <a:pt x="514" y="1"/>
                    </a:moveTo>
                    <a:cubicBezTo>
                      <a:pt x="483" y="80"/>
                      <a:pt x="451" y="160"/>
                      <a:pt x="422" y="242"/>
                    </a:cubicBezTo>
                    <a:cubicBezTo>
                      <a:pt x="270" y="665"/>
                      <a:pt x="130" y="1098"/>
                      <a:pt x="1" y="1534"/>
                    </a:cubicBezTo>
                    <a:cubicBezTo>
                      <a:pt x="538" y="2017"/>
                      <a:pt x="1085" y="2486"/>
                      <a:pt x="1642" y="2947"/>
                    </a:cubicBezTo>
                    <a:cubicBezTo>
                      <a:pt x="1757" y="2399"/>
                      <a:pt x="1885" y="1854"/>
                      <a:pt x="2006" y="1307"/>
                    </a:cubicBezTo>
                    <a:cubicBezTo>
                      <a:pt x="1500" y="882"/>
                      <a:pt x="1002" y="446"/>
                      <a:pt x="51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6"/>
              <p:cNvSpPr/>
              <p:nvPr/>
            </p:nvSpPr>
            <p:spPr>
              <a:xfrm>
                <a:off x="-1152400" y="10190725"/>
                <a:ext cx="156500" cy="211575"/>
              </a:xfrm>
              <a:custGeom>
                <a:rect b="b" l="l" r="r" t="t"/>
                <a:pathLst>
                  <a:path extrusionOk="0" h="8463" w="6260">
                    <a:moveTo>
                      <a:pt x="1" y="1"/>
                    </a:moveTo>
                    <a:cubicBezTo>
                      <a:pt x="328" y="644"/>
                      <a:pt x="660" y="1286"/>
                      <a:pt x="996" y="1925"/>
                    </a:cubicBezTo>
                    <a:cubicBezTo>
                      <a:pt x="2040" y="3902"/>
                      <a:pt x="3158" y="5843"/>
                      <a:pt x="4317" y="7758"/>
                    </a:cubicBezTo>
                    <a:cubicBezTo>
                      <a:pt x="4953" y="8024"/>
                      <a:pt x="5602" y="8257"/>
                      <a:pt x="6260" y="8463"/>
                    </a:cubicBezTo>
                    <a:cubicBezTo>
                      <a:pt x="5711" y="7655"/>
                      <a:pt x="5169" y="6843"/>
                      <a:pt x="4635" y="6026"/>
                    </a:cubicBezTo>
                    <a:cubicBezTo>
                      <a:pt x="3382" y="4099"/>
                      <a:pt x="2171" y="2144"/>
                      <a:pt x="1002" y="160"/>
                    </a:cubicBezTo>
                    <a:cubicBezTo>
                      <a:pt x="669" y="102"/>
                      <a:pt x="336" y="48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6"/>
              <p:cNvSpPr/>
              <p:nvPr/>
            </p:nvSpPr>
            <p:spPr>
              <a:xfrm>
                <a:off x="-679550" y="10185275"/>
                <a:ext cx="144800" cy="91975"/>
              </a:xfrm>
              <a:custGeom>
                <a:rect b="b" l="l" r="r" t="t"/>
                <a:pathLst>
                  <a:path extrusionOk="0" h="3679" w="5792">
                    <a:moveTo>
                      <a:pt x="44" y="1"/>
                    </a:moveTo>
                    <a:cubicBezTo>
                      <a:pt x="29" y="97"/>
                      <a:pt x="15" y="196"/>
                      <a:pt x="1" y="294"/>
                    </a:cubicBezTo>
                    <a:cubicBezTo>
                      <a:pt x="1288" y="1180"/>
                      <a:pt x="2611" y="2008"/>
                      <a:pt x="3975" y="2775"/>
                    </a:cubicBezTo>
                    <a:cubicBezTo>
                      <a:pt x="4532" y="3087"/>
                      <a:pt x="5094" y="3385"/>
                      <a:pt x="5659" y="3678"/>
                    </a:cubicBezTo>
                    <a:cubicBezTo>
                      <a:pt x="5707" y="3431"/>
                      <a:pt x="5751" y="3184"/>
                      <a:pt x="5791" y="2936"/>
                    </a:cubicBezTo>
                    <a:cubicBezTo>
                      <a:pt x="5265" y="2700"/>
                      <a:pt x="4741" y="2457"/>
                      <a:pt x="4222" y="2207"/>
                    </a:cubicBezTo>
                    <a:cubicBezTo>
                      <a:pt x="2806" y="1521"/>
                      <a:pt x="1414" y="785"/>
                      <a:pt x="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6"/>
              <p:cNvSpPr/>
              <p:nvPr/>
            </p:nvSpPr>
            <p:spPr>
              <a:xfrm>
                <a:off x="-461625" y="10644275"/>
                <a:ext cx="223300" cy="79325"/>
              </a:xfrm>
              <a:custGeom>
                <a:rect b="b" l="l" r="r" t="t"/>
                <a:pathLst>
                  <a:path extrusionOk="0" h="3173" w="8932">
                    <a:moveTo>
                      <a:pt x="8931" y="0"/>
                    </a:moveTo>
                    <a:lnTo>
                      <a:pt x="8880" y="11"/>
                    </a:lnTo>
                    <a:cubicBezTo>
                      <a:pt x="8409" y="102"/>
                      <a:pt x="7942" y="214"/>
                      <a:pt x="7472" y="315"/>
                    </a:cubicBezTo>
                    <a:cubicBezTo>
                      <a:pt x="6482" y="528"/>
                      <a:pt x="5501" y="780"/>
                      <a:pt x="4515" y="1015"/>
                    </a:cubicBezTo>
                    <a:cubicBezTo>
                      <a:pt x="3555" y="1242"/>
                      <a:pt x="2596" y="1464"/>
                      <a:pt x="1639" y="1708"/>
                    </a:cubicBezTo>
                    <a:cubicBezTo>
                      <a:pt x="1122" y="1838"/>
                      <a:pt x="547" y="1946"/>
                      <a:pt x="15" y="2127"/>
                    </a:cubicBezTo>
                    <a:cubicBezTo>
                      <a:pt x="7" y="2475"/>
                      <a:pt x="1" y="2824"/>
                      <a:pt x="2" y="3173"/>
                    </a:cubicBezTo>
                    <a:cubicBezTo>
                      <a:pt x="629" y="3111"/>
                      <a:pt x="1268" y="2910"/>
                      <a:pt x="1849" y="2769"/>
                    </a:cubicBezTo>
                    <a:cubicBezTo>
                      <a:pt x="2834" y="2531"/>
                      <a:pt x="3810" y="2265"/>
                      <a:pt x="4785" y="1995"/>
                    </a:cubicBezTo>
                    <a:cubicBezTo>
                      <a:pt x="5736" y="1734"/>
                      <a:pt x="6689" y="1482"/>
                      <a:pt x="7629" y="1184"/>
                    </a:cubicBezTo>
                    <a:cubicBezTo>
                      <a:pt x="8036" y="1055"/>
                      <a:pt x="8444" y="929"/>
                      <a:pt x="8848" y="796"/>
                    </a:cubicBezTo>
                    <a:cubicBezTo>
                      <a:pt x="8880" y="532"/>
                      <a:pt x="8907" y="266"/>
                      <a:pt x="89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6"/>
              <p:cNvSpPr/>
              <p:nvPr/>
            </p:nvSpPr>
            <p:spPr>
              <a:xfrm>
                <a:off x="-766325" y="11152600"/>
                <a:ext cx="204300" cy="150450"/>
              </a:xfrm>
              <a:custGeom>
                <a:rect b="b" l="l" r="r" t="t"/>
                <a:pathLst>
                  <a:path extrusionOk="0" h="6018" w="8172">
                    <a:moveTo>
                      <a:pt x="1224" y="0"/>
                    </a:moveTo>
                    <a:cubicBezTo>
                      <a:pt x="814" y="114"/>
                      <a:pt x="407" y="235"/>
                      <a:pt x="0" y="362"/>
                    </a:cubicBezTo>
                    <a:cubicBezTo>
                      <a:pt x="680" y="1070"/>
                      <a:pt x="1371" y="1767"/>
                      <a:pt x="2085" y="2444"/>
                    </a:cubicBezTo>
                    <a:cubicBezTo>
                      <a:pt x="3056" y="3366"/>
                      <a:pt x="4048" y="4264"/>
                      <a:pt x="5058" y="5141"/>
                    </a:cubicBezTo>
                    <a:cubicBezTo>
                      <a:pt x="5404" y="5440"/>
                      <a:pt x="5757" y="5732"/>
                      <a:pt x="6114" y="6018"/>
                    </a:cubicBezTo>
                    <a:cubicBezTo>
                      <a:pt x="6801" y="6001"/>
                      <a:pt x="7487" y="5958"/>
                      <a:pt x="8172" y="5889"/>
                    </a:cubicBezTo>
                    <a:cubicBezTo>
                      <a:pt x="7980" y="5700"/>
                      <a:pt x="7776" y="5523"/>
                      <a:pt x="7570" y="5353"/>
                    </a:cubicBezTo>
                    <a:cubicBezTo>
                      <a:pt x="7074" y="4938"/>
                      <a:pt x="6570" y="4537"/>
                      <a:pt x="6065" y="4135"/>
                    </a:cubicBezTo>
                    <a:cubicBezTo>
                      <a:pt x="4997" y="3281"/>
                      <a:pt x="3948" y="2406"/>
                      <a:pt x="2919" y="1505"/>
                    </a:cubicBezTo>
                    <a:cubicBezTo>
                      <a:pt x="2351" y="1007"/>
                      <a:pt x="1786" y="507"/>
                      <a:pt x="122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" name="Google Shape;131;p6"/>
            <p:cNvGrpSpPr/>
            <p:nvPr/>
          </p:nvGrpSpPr>
          <p:grpSpPr>
            <a:xfrm>
              <a:off x="-5267275" y="9662750"/>
              <a:ext cx="1475075" cy="1833875"/>
              <a:chOff x="-5267275" y="9662750"/>
              <a:chExt cx="1475075" cy="1833875"/>
            </a:xfrm>
          </p:grpSpPr>
          <p:sp>
            <p:nvSpPr>
              <p:cNvPr id="132" name="Google Shape;132;p6"/>
              <p:cNvSpPr/>
              <p:nvPr/>
            </p:nvSpPr>
            <p:spPr>
              <a:xfrm>
                <a:off x="-5267275" y="9662750"/>
                <a:ext cx="1475075" cy="1833875"/>
              </a:xfrm>
              <a:custGeom>
                <a:rect b="b" l="l" r="r" t="t"/>
                <a:pathLst>
                  <a:path extrusionOk="0" h="73355" w="59003">
                    <a:moveTo>
                      <a:pt x="58003" y="0"/>
                    </a:moveTo>
                    <a:cubicBezTo>
                      <a:pt x="57927" y="0"/>
                      <a:pt x="57851" y="10"/>
                      <a:pt x="57776" y="30"/>
                    </a:cubicBezTo>
                    <a:cubicBezTo>
                      <a:pt x="51838" y="1625"/>
                      <a:pt x="46088" y="3850"/>
                      <a:pt x="40623" y="6666"/>
                    </a:cubicBezTo>
                    <a:cubicBezTo>
                      <a:pt x="35177" y="9476"/>
                      <a:pt x="30053" y="12923"/>
                      <a:pt x="25419" y="16936"/>
                    </a:cubicBezTo>
                    <a:cubicBezTo>
                      <a:pt x="20739" y="20988"/>
                      <a:pt x="16581" y="25634"/>
                      <a:pt x="13094" y="30752"/>
                    </a:cubicBezTo>
                    <a:cubicBezTo>
                      <a:pt x="9533" y="35980"/>
                      <a:pt x="6696" y="41669"/>
                      <a:pt x="4663" y="47660"/>
                    </a:cubicBezTo>
                    <a:cubicBezTo>
                      <a:pt x="2818" y="53102"/>
                      <a:pt x="1579" y="58845"/>
                      <a:pt x="1324" y="64601"/>
                    </a:cubicBezTo>
                    <a:cubicBezTo>
                      <a:pt x="1237" y="64570"/>
                      <a:pt x="1144" y="64555"/>
                      <a:pt x="1052" y="64555"/>
                    </a:cubicBezTo>
                    <a:cubicBezTo>
                      <a:pt x="975" y="64555"/>
                      <a:pt x="897" y="64566"/>
                      <a:pt x="822" y="64587"/>
                    </a:cubicBezTo>
                    <a:cubicBezTo>
                      <a:pt x="397" y="64704"/>
                      <a:pt x="1" y="65246"/>
                      <a:pt x="191" y="65699"/>
                    </a:cubicBezTo>
                    <a:cubicBezTo>
                      <a:pt x="491" y="66425"/>
                      <a:pt x="859" y="67121"/>
                      <a:pt x="1291" y="67778"/>
                    </a:cubicBezTo>
                    <a:cubicBezTo>
                      <a:pt x="1297" y="68031"/>
                      <a:pt x="1301" y="68285"/>
                      <a:pt x="1311" y="68538"/>
                    </a:cubicBezTo>
                    <a:cubicBezTo>
                      <a:pt x="1319" y="68795"/>
                      <a:pt x="1512" y="68923"/>
                      <a:pt x="1706" y="68923"/>
                    </a:cubicBezTo>
                    <a:cubicBezTo>
                      <a:pt x="1829" y="68923"/>
                      <a:pt x="1952" y="68872"/>
                      <a:pt x="2029" y="68770"/>
                    </a:cubicBezTo>
                    <a:cubicBezTo>
                      <a:pt x="2293" y="69083"/>
                      <a:pt x="2576" y="69383"/>
                      <a:pt x="2874" y="69664"/>
                    </a:cubicBezTo>
                    <a:cubicBezTo>
                      <a:pt x="4067" y="70786"/>
                      <a:pt x="5458" y="71647"/>
                      <a:pt x="6967" y="72274"/>
                    </a:cubicBezTo>
                    <a:cubicBezTo>
                      <a:pt x="8792" y="73031"/>
                      <a:pt x="10749" y="73355"/>
                      <a:pt x="12715" y="73355"/>
                    </a:cubicBezTo>
                    <a:cubicBezTo>
                      <a:pt x="14414" y="73355"/>
                      <a:pt x="16120" y="73113"/>
                      <a:pt x="17753" y="72699"/>
                    </a:cubicBezTo>
                    <a:cubicBezTo>
                      <a:pt x="23973" y="71124"/>
                      <a:pt x="29341" y="67101"/>
                      <a:pt x="33384" y="62210"/>
                    </a:cubicBezTo>
                    <a:cubicBezTo>
                      <a:pt x="37798" y="56870"/>
                      <a:pt x="40703" y="50561"/>
                      <a:pt x="42861" y="44015"/>
                    </a:cubicBezTo>
                    <a:cubicBezTo>
                      <a:pt x="45191" y="36947"/>
                      <a:pt x="46693" y="29645"/>
                      <a:pt x="48771" y="22503"/>
                    </a:cubicBezTo>
                    <a:cubicBezTo>
                      <a:pt x="50711" y="15828"/>
                      <a:pt x="53184" y="9212"/>
                      <a:pt x="57193" y="3480"/>
                    </a:cubicBezTo>
                    <a:cubicBezTo>
                      <a:pt x="57658" y="2814"/>
                      <a:pt x="58145" y="2163"/>
                      <a:pt x="58644" y="1522"/>
                    </a:cubicBezTo>
                    <a:cubicBezTo>
                      <a:pt x="58894" y="1203"/>
                      <a:pt x="59003" y="813"/>
                      <a:pt x="58785" y="440"/>
                    </a:cubicBezTo>
                    <a:cubicBezTo>
                      <a:pt x="58624" y="164"/>
                      <a:pt x="58317" y="0"/>
                      <a:pt x="58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" name="Google Shape;133;p6"/>
              <p:cNvSpPr/>
              <p:nvPr/>
            </p:nvSpPr>
            <p:spPr>
              <a:xfrm>
                <a:off x="-5200250" y="9663950"/>
                <a:ext cx="1406175" cy="1769375"/>
              </a:xfrm>
              <a:custGeom>
                <a:rect b="b" l="l" r="r" t="t"/>
                <a:pathLst>
                  <a:path extrusionOk="0" h="70775" w="56247">
                    <a:moveTo>
                      <a:pt x="55611" y="0"/>
                    </a:moveTo>
                    <a:cubicBezTo>
                      <a:pt x="55015" y="370"/>
                      <a:pt x="54429" y="756"/>
                      <a:pt x="53847" y="1150"/>
                    </a:cubicBezTo>
                    <a:cubicBezTo>
                      <a:pt x="52592" y="1998"/>
                      <a:pt x="51356" y="2873"/>
                      <a:pt x="50154" y="3795"/>
                    </a:cubicBezTo>
                    <a:cubicBezTo>
                      <a:pt x="49999" y="3914"/>
                      <a:pt x="49845" y="4037"/>
                      <a:pt x="49690" y="4157"/>
                    </a:cubicBezTo>
                    <a:cubicBezTo>
                      <a:pt x="49730" y="3592"/>
                      <a:pt x="49762" y="3027"/>
                      <a:pt x="49822" y="2463"/>
                    </a:cubicBezTo>
                    <a:cubicBezTo>
                      <a:pt x="49855" y="2159"/>
                      <a:pt x="49890" y="1855"/>
                      <a:pt x="49927" y="1551"/>
                    </a:cubicBezTo>
                    <a:lnTo>
                      <a:pt x="49927" y="1551"/>
                    </a:lnTo>
                    <a:cubicBezTo>
                      <a:pt x="49572" y="1671"/>
                      <a:pt x="49217" y="1791"/>
                      <a:pt x="48866" y="1914"/>
                    </a:cubicBezTo>
                    <a:cubicBezTo>
                      <a:pt x="48752" y="2317"/>
                      <a:pt x="48652" y="2724"/>
                      <a:pt x="48563" y="3136"/>
                    </a:cubicBezTo>
                    <a:cubicBezTo>
                      <a:pt x="48413" y="3848"/>
                      <a:pt x="48318" y="4565"/>
                      <a:pt x="48253" y="5290"/>
                    </a:cubicBezTo>
                    <a:cubicBezTo>
                      <a:pt x="46790" y="6465"/>
                      <a:pt x="45359" y="7676"/>
                      <a:pt x="43957" y="8926"/>
                    </a:cubicBezTo>
                    <a:cubicBezTo>
                      <a:pt x="44124" y="7834"/>
                      <a:pt x="44305" y="6744"/>
                      <a:pt x="44473" y="5654"/>
                    </a:cubicBezTo>
                    <a:cubicBezTo>
                      <a:pt x="44583" y="4931"/>
                      <a:pt x="44668" y="4205"/>
                      <a:pt x="44755" y="3480"/>
                    </a:cubicBezTo>
                    <a:lnTo>
                      <a:pt x="44755" y="3480"/>
                    </a:lnTo>
                    <a:cubicBezTo>
                      <a:pt x="44470" y="3596"/>
                      <a:pt x="44184" y="3712"/>
                      <a:pt x="43900" y="3833"/>
                    </a:cubicBezTo>
                    <a:cubicBezTo>
                      <a:pt x="43762" y="4404"/>
                      <a:pt x="43625" y="4977"/>
                      <a:pt x="43505" y="5554"/>
                    </a:cubicBezTo>
                    <a:cubicBezTo>
                      <a:pt x="43180" y="7111"/>
                      <a:pt x="42880" y="8677"/>
                      <a:pt x="42527" y="10230"/>
                    </a:cubicBezTo>
                    <a:cubicBezTo>
                      <a:pt x="39498" y="13041"/>
                      <a:pt x="36616" y="16008"/>
                      <a:pt x="33875" y="19102"/>
                    </a:cubicBezTo>
                    <a:cubicBezTo>
                      <a:pt x="33869" y="18503"/>
                      <a:pt x="33867" y="17904"/>
                      <a:pt x="33870" y="17304"/>
                    </a:cubicBezTo>
                    <a:cubicBezTo>
                      <a:pt x="33875" y="16074"/>
                      <a:pt x="33901" y="14844"/>
                      <a:pt x="33906" y="13614"/>
                    </a:cubicBezTo>
                    <a:cubicBezTo>
                      <a:pt x="33913" y="12015"/>
                      <a:pt x="33939" y="10419"/>
                      <a:pt x="33959" y="8820"/>
                    </a:cubicBezTo>
                    <a:lnTo>
                      <a:pt x="33959" y="8820"/>
                    </a:lnTo>
                    <a:cubicBezTo>
                      <a:pt x="33691" y="8978"/>
                      <a:pt x="33428" y="9146"/>
                      <a:pt x="33161" y="9308"/>
                    </a:cubicBezTo>
                    <a:cubicBezTo>
                      <a:pt x="32926" y="10709"/>
                      <a:pt x="32740" y="12117"/>
                      <a:pt x="32588" y="13534"/>
                    </a:cubicBezTo>
                    <a:cubicBezTo>
                      <a:pt x="32456" y="14762"/>
                      <a:pt x="32379" y="15991"/>
                      <a:pt x="32323" y="17224"/>
                    </a:cubicBezTo>
                    <a:cubicBezTo>
                      <a:pt x="32295" y="17840"/>
                      <a:pt x="32272" y="18455"/>
                      <a:pt x="32252" y="19071"/>
                    </a:cubicBezTo>
                    <a:cubicBezTo>
                      <a:pt x="32243" y="19392"/>
                      <a:pt x="32229" y="19713"/>
                      <a:pt x="32226" y="20034"/>
                    </a:cubicBezTo>
                    <a:cubicBezTo>
                      <a:pt x="32223" y="20358"/>
                      <a:pt x="32149" y="20672"/>
                      <a:pt x="32149" y="20998"/>
                    </a:cubicBezTo>
                    <a:cubicBezTo>
                      <a:pt x="32149" y="21026"/>
                      <a:pt x="32155" y="21049"/>
                      <a:pt x="32157" y="21076"/>
                    </a:cubicBezTo>
                    <a:cubicBezTo>
                      <a:pt x="31553" y="21784"/>
                      <a:pt x="30956" y="22497"/>
                      <a:pt x="30365" y="23215"/>
                    </a:cubicBezTo>
                    <a:cubicBezTo>
                      <a:pt x="28458" y="25540"/>
                      <a:pt x="26618" y="27917"/>
                      <a:pt x="24846" y="30349"/>
                    </a:cubicBezTo>
                    <a:cubicBezTo>
                      <a:pt x="24657" y="25862"/>
                      <a:pt x="24357" y="21379"/>
                      <a:pt x="24019" y="16904"/>
                    </a:cubicBezTo>
                    <a:cubicBezTo>
                      <a:pt x="23993" y="16565"/>
                      <a:pt x="23962" y="16226"/>
                      <a:pt x="23930" y="15886"/>
                    </a:cubicBezTo>
                    <a:cubicBezTo>
                      <a:pt x="23692" y="16084"/>
                      <a:pt x="23455" y="16283"/>
                      <a:pt x="23220" y="16482"/>
                    </a:cubicBezTo>
                    <a:cubicBezTo>
                      <a:pt x="23174" y="17806"/>
                      <a:pt x="23140" y="19129"/>
                      <a:pt x="23128" y="20456"/>
                    </a:cubicBezTo>
                    <a:cubicBezTo>
                      <a:pt x="23105" y="23201"/>
                      <a:pt x="23073" y="25945"/>
                      <a:pt x="23104" y="28691"/>
                    </a:cubicBezTo>
                    <a:cubicBezTo>
                      <a:pt x="23117" y="30028"/>
                      <a:pt x="23127" y="31367"/>
                      <a:pt x="23153" y="32704"/>
                    </a:cubicBezTo>
                    <a:cubicBezTo>
                      <a:pt x="21851" y="34547"/>
                      <a:pt x="20579" y="36413"/>
                      <a:pt x="19343" y="38301"/>
                    </a:cubicBezTo>
                    <a:cubicBezTo>
                      <a:pt x="17720" y="40773"/>
                      <a:pt x="16172" y="43288"/>
                      <a:pt x="14662" y="45827"/>
                    </a:cubicBezTo>
                    <a:cubicBezTo>
                      <a:pt x="14645" y="45208"/>
                      <a:pt x="14599" y="44589"/>
                      <a:pt x="14533" y="43969"/>
                    </a:cubicBezTo>
                    <a:cubicBezTo>
                      <a:pt x="14351" y="42255"/>
                      <a:pt x="14110" y="40549"/>
                      <a:pt x="13908" y="38837"/>
                    </a:cubicBezTo>
                    <a:cubicBezTo>
                      <a:pt x="13496" y="35376"/>
                      <a:pt x="13258" y="31904"/>
                      <a:pt x="12982" y="28431"/>
                    </a:cubicBezTo>
                    <a:cubicBezTo>
                      <a:pt x="12951" y="28050"/>
                      <a:pt x="12925" y="27670"/>
                      <a:pt x="12899" y="27289"/>
                    </a:cubicBezTo>
                    <a:cubicBezTo>
                      <a:pt x="12520" y="27780"/>
                      <a:pt x="12143" y="28273"/>
                      <a:pt x="11778" y="28774"/>
                    </a:cubicBezTo>
                    <a:cubicBezTo>
                      <a:pt x="11736" y="30128"/>
                      <a:pt x="11735" y="31482"/>
                      <a:pt x="11740" y="32838"/>
                    </a:cubicBezTo>
                    <a:cubicBezTo>
                      <a:pt x="11753" y="36241"/>
                      <a:pt x="11994" y="39657"/>
                      <a:pt x="12354" y="43038"/>
                    </a:cubicBezTo>
                    <a:cubicBezTo>
                      <a:pt x="12549" y="44861"/>
                      <a:pt x="12725" y="46736"/>
                      <a:pt x="12320" y="48541"/>
                    </a:cubicBezTo>
                    <a:cubicBezTo>
                      <a:pt x="12246" y="48868"/>
                      <a:pt x="12318" y="49212"/>
                      <a:pt x="12520" y="49481"/>
                    </a:cubicBezTo>
                    <a:cubicBezTo>
                      <a:pt x="11532" y="51188"/>
                      <a:pt x="10551" y="52900"/>
                      <a:pt x="9578" y="54619"/>
                    </a:cubicBezTo>
                    <a:cubicBezTo>
                      <a:pt x="8646" y="56260"/>
                      <a:pt x="7701" y="57900"/>
                      <a:pt x="6729" y="59526"/>
                    </a:cubicBezTo>
                    <a:cubicBezTo>
                      <a:pt x="6126" y="57037"/>
                      <a:pt x="5509" y="54553"/>
                      <a:pt x="4848" y="52079"/>
                    </a:cubicBezTo>
                    <a:cubicBezTo>
                      <a:pt x="4211" y="49690"/>
                      <a:pt x="3545" y="47305"/>
                      <a:pt x="2967" y="44899"/>
                    </a:cubicBezTo>
                    <a:cubicBezTo>
                      <a:pt x="2712" y="45559"/>
                      <a:pt x="2468" y="46224"/>
                      <a:pt x="2233" y="46894"/>
                    </a:cubicBezTo>
                    <a:cubicBezTo>
                      <a:pt x="2278" y="47130"/>
                      <a:pt x="2324" y="47368"/>
                      <a:pt x="2370" y="47605"/>
                    </a:cubicBezTo>
                    <a:cubicBezTo>
                      <a:pt x="3003" y="50829"/>
                      <a:pt x="3655" y="54049"/>
                      <a:pt x="4366" y="57257"/>
                    </a:cubicBezTo>
                    <a:cubicBezTo>
                      <a:pt x="4699" y="58754"/>
                      <a:pt x="5034" y="60249"/>
                      <a:pt x="5372" y="61746"/>
                    </a:cubicBezTo>
                    <a:cubicBezTo>
                      <a:pt x="3715" y="64398"/>
                      <a:pt x="1952" y="66982"/>
                      <a:pt x="1" y="69424"/>
                    </a:cubicBezTo>
                    <a:cubicBezTo>
                      <a:pt x="65" y="69487"/>
                      <a:pt x="127" y="69553"/>
                      <a:pt x="193" y="69616"/>
                    </a:cubicBezTo>
                    <a:cubicBezTo>
                      <a:pt x="641" y="70036"/>
                      <a:pt x="1119" y="70423"/>
                      <a:pt x="1624" y="70775"/>
                    </a:cubicBezTo>
                    <a:cubicBezTo>
                      <a:pt x="1745" y="70620"/>
                      <a:pt x="1868" y="70465"/>
                      <a:pt x="1989" y="70307"/>
                    </a:cubicBezTo>
                    <a:cubicBezTo>
                      <a:pt x="2986" y="69005"/>
                      <a:pt x="3933" y="67664"/>
                      <a:pt x="4841" y="66297"/>
                    </a:cubicBezTo>
                    <a:cubicBezTo>
                      <a:pt x="5459" y="65365"/>
                      <a:pt x="6055" y="64418"/>
                      <a:pt x="6643" y="63466"/>
                    </a:cubicBezTo>
                    <a:cubicBezTo>
                      <a:pt x="14235" y="62525"/>
                      <a:pt x="21875" y="61984"/>
                      <a:pt x="29526" y="61941"/>
                    </a:cubicBezTo>
                    <a:cubicBezTo>
                      <a:pt x="29616" y="61941"/>
                      <a:pt x="29706" y="61940"/>
                      <a:pt x="29796" y="61940"/>
                    </a:cubicBezTo>
                    <a:cubicBezTo>
                      <a:pt x="30156" y="61940"/>
                      <a:pt x="30516" y="61944"/>
                      <a:pt x="30876" y="61944"/>
                    </a:cubicBezTo>
                    <a:cubicBezTo>
                      <a:pt x="31397" y="61307"/>
                      <a:pt x="31897" y="60655"/>
                      <a:pt x="32376" y="59991"/>
                    </a:cubicBezTo>
                    <a:cubicBezTo>
                      <a:pt x="31892" y="59988"/>
                      <a:pt x="31409" y="59986"/>
                      <a:pt x="30925" y="59986"/>
                    </a:cubicBezTo>
                    <a:cubicBezTo>
                      <a:pt x="24899" y="59986"/>
                      <a:pt x="18875" y="60278"/>
                      <a:pt x="12876" y="60862"/>
                    </a:cubicBezTo>
                    <a:cubicBezTo>
                      <a:pt x="11204" y="61026"/>
                      <a:pt x="9533" y="61223"/>
                      <a:pt x="7867" y="61439"/>
                    </a:cubicBezTo>
                    <a:cubicBezTo>
                      <a:pt x="8561" y="60265"/>
                      <a:pt x="9244" y="59084"/>
                      <a:pt x="9917" y="57895"/>
                    </a:cubicBezTo>
                    <a:cubicBezTo>
                      <a:pt x="11479" y="55139"/>
                      <a:pt x="13011" y="52369"/>
                      <a:pt x="14574" y="49615"/>
                    </a:cubicBezTo>
                    <a:cubicBezTo>
                      <a:pt x="23056" y="47294"/>
                      <a:pt x="31602" y="45277"/>
                      <a:pt x="40259" y="43723"/>
                    </a:cubicBezTo>
                    <a:cubicBezTo>
                      <a:pt x="40514" y="42943"/>
                      <a:pt x="40762" y="42160"/>
                      <a:pt x="40998" y="41375"/>
                    </a:cubicBezTo>
                    <a:lnTo>
                      <a:pt x="40998" y="41375"/>
                    </a:lnTo>
                    <a:cubicBezTo>
                      <a:pt x="40947" y="41384"/>
                      <a:pt x="40895" y="41392"/>
                      <a:pt x="40844" y="41401"/>
                    </a:cubicBezTo>
                    <a:cubicBezTo>
                      <a:pt x="38583" y="41801"/>
                      <a:pt x="36326" y="42227"/>
                      <a:pt x="34075" y="42682"/>
                    </a:cubicBezTo>
                    <a:cubicBezTo>
                      <a:pt x="29546" y="43597"/>
                      <a:pt x="25043" y="44624"/>
                      <a:pt x="20564" y="45765"/>
                    </a:cubicBezTo>
                    <a:cubicBezTo>
                      <a:pt x="19078" y="46144"/>
                      <a:pt x="17594" y="46534"/>
                      <a:pt x="16111" y="46937"/>
                    </a:cubicBezTo>
                    <a:cubicBezTo>
                      <a:pt x="17201" y="45056"/>
                      <a:pt x="18313" y="43187"/>
                      <a:pt x="19466" y="41343"/>
                    </a:cubicBezTo>
                    <a:cubicBezTo>
                      <a:pt x="20963" y="38949"/>
                      <a:pt x="22512" y="36591"/>
                      <a:pt x="24115" y="34268"/>
                    </a:cubicBezTo>
                    <a:cubicBezTo>
                      <a:pt x="24177" y="34264"/>
                      <a:pt x="24238" y="34254"/>
                      <a:pt x="24298" y="34238"/>
                    </a:cubicBezTo>
                    <a:cubicBezTo>
                      <a:pt x="30924" y="32330"/>
                      <a:pt x="37594" y="30592"/>
                      <a:pt x="44312" y="29025"/>
                    </a:cubicBezTo>
                    <a:cubicBezTo>
                      <a:pt x="44482" y="28364"/>
                      <a:pt x="44654" y="27703"/>
                      <a:pt x="44827" y="27043"/>
                    </a:cubicBezTo>
                    <a:lnTo>
                      <a:pt x="44827" y="27043"/>
                    </a:lnTo>
                    <a:cubicBezTo>
                      <a:pt x="43323" y="27389"/>
                      <a:pt x="41819" y="27742"/>
                      <a:pt x="40319" y="28103"/>
                    </a:cubicBezTo>
                    <a:cubicBezTo>
                      <a:pt x="36777" y="28959"/>
                      <a:pt x="33248" y="29870"/>
                      <a:pt x="29734" y="30833"/>
                    </a:cubicBezTo>
                    <a:cubicBezTo>
                      <a:pt x="28398" y="31200"/>
                      <a:pt x="27067" y="31574"/>
                      <a:pt x="25735" y="31958"/>
                    </a:cubicBezTo>
                    <a:cubicBezTo>
                      <a:pt x="27116" y="30028"/>
                      <a:pt x="28539" y="28130"/>
                      <a:pt x="30004" y="26263"/>
                    </a:cubicBezTo>
                    <a:cubicBezTo>
                      <a:pt x="31185" y="24761"/>
                      <a:pt x="32396" y="23283"/>
                      <a:pt x="33637" y="21829"/>
                    </a:cubicBezTo>
                    <a:cubicBezTo>
                      <a:pt x="38096" y="21207"/>
                      <a:pt x="42533" y="20457"/>
                      <a:pt x="46956" y="19615"/>
                    </a:cubicBezTo>
                    <a:cubicBezTo>
                      <a:pt x="47172" y="18934"/>
                      <a:pt x="47395" y="18256"/>
                      <a:pt x="47625" y="17580"/>
                    </a:cubicBezTo>
                    <a:lnTo>
                      <a:pt x="47625" y="17580"/>
                    </a:lnTo>
                    <a:cubicBezTo>
                      <a:pt x="47333" y="17637"/>
                      <a:pt x="47043" y="17697"/>
                      <a:pt x="46750" y="17752"/>
                    </a:cubicBezTo>
                    <a:cubicBezTo>
                      <a:pt x="43794" y="18316"/>
                      <a:pt x="40832" y="18836"/>
                      <a:pt x="37861" y="19317"/>
                    </a:cubicBezTo>
                    <a:cubicBezTo>
                      <a:pt x="37070" y="19444"/>
                      <a:pt x="36278" y="19572"/>
                      <a:pt x="35487" y="19701"/>
                    </a:cubicBezTo>
                    <a:cubicBezTo>
                      <a:pt x="37678" y="17230"/>
                      <a:pt x="39962" y="14845"/>
                      <a:pt x="42334" y="12545"/>
                    </a:cubicBezTo>
                    <a:cubicBezTo>
                      <a:pt x="42799" y="12097"/>
                      <a:pt x="43269" y="11652"/>
                      <a:pt x="43743" y="11212"/>
                    </a:cubicBezTo>
                    <a:cubicBezTo>
                      <a:pt x="44597" y="11169"/>
                      <a:pt x="45454" y="11077"/>
                      <a:pt x="46301" y="11001"/>
                    </a:cubicBezTo>
                    <a:cubicBezTo>
                      <a:pt x="47373" y="10904"/>
                      <a:pt x="48443" y="10796"/>
                      <a:pt x="49515" y="10693"/>
                    </a:cubicBezTo>
                    <a:lnTo>
                      <a:pt x="50412" y="10607"/>
                    </a:lnTo>
                    <a:cubicBezTo>
                      <a:pt x="50647" y="10107"/>
                      <a:pt x="50886" y="9608"/>
                      <a:pt x="51137" y="9113"/>
                    </a:cubicBezTo>
                    <a:lnTo>
                      <a:pt x="51137" y="9113"/>
                    </a:lnTo>
                    <a:lnTo>
                      <a:pt x="49356" y="9288"/>
                    </a:lnTo>
                    <a:cubicBezTo>
                      <a:pt x="48061" y="9416"/>
                      <a:pt x="46748" y="9510"/>
                      <a:pt x="45446" y="9649"/>
                    </a:cubicBezTo>
                    <a:cubicBezTo>
                      <a:pt x="46446" y="8750"/>
                      <a:pt x="47462" y="7867"/>
                      <a:pt x="48493" y="7004"/>
                    </a:cubicBezTo>
                    <a:cubicBezTo>
                      <a:pt x="48666" y="7157"/>
                      <a:pt x="48893" y="7246"/>
                      <a:pt x="49142" y="7269"/>
                    </a:cubicBezTo>
                    <a:cubicBezTo>
                      <a:pt x="49968" y="7346"/>
                      <a:pt x="50822" y="7323"/>
                      <a:pt x="51651" y="7337"/>
                    </a:cubicBezTo>
                    <a:cubicBezTo>
                      <a:pt x="51794" y="7338"/>
                      <a:pt x="51937" y="7338"/>
                      <a:pt x="52079" y="7340"/>
                    </a:cubicBezTo>
                    <a:cubicBezTo>
                      <a:pt x="52377" y="6806"/>
                      <a:pt x="52681" y="6277"/>
                      <a:pt x="52999" y="5754"/>
                    </a:cubicBezTo>
                    <a:cubicBezTo>
                      <a:pt x="52549" y="5754"/>
                      <a:pt x="52101" y="5757"/>
                      <a:pt x="51651" y="5765"/>
                    </a:cubicBezTo>
                    <a:cubicBezTo>
                      <a:pt x="51223" y="5772"/>
                      <a:pt x="50793" y="5788"/>
                      <a:pt x="50364" y="5798"/>
                    </a:cubicBezTo>
                    <a:lnTo>
                      <a:pt x="49941" y="5809"/>
                    </a:lnTo>
                    <a:cubicBezTo>
                      <a:pt x="51983" y="4154"/>
                      <a:pt x="54083" y="2575"/>
                      <a:pt x="56195" y="1006"/>
                    </a:cubicBezTo>
                    <a:cubicBezTo>
                      <a:pt x="56247" y="797"/>
                      <a:pt x="56215" y="576"/>
                      <a:pt x="56104" y="390"/>
                    </a:cubicBezTo>
                    <a:cubicBezTo>
                      <a:pt x="55992" y="205"/>
                      <a:pt x="55817" y="66"/>
                      <a:pt x="556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" name="Google Shape;134;p6"/>
            <p:cNvGrpSpPr/>
            <p:nvPr/>
          </p:nvGrpSpPr>
          <p:grpSpPr>
            <a:xfrm>
              <a:off x="-3390650" y="10079050"/>
              <a:ext cx="1087200" cy="1335725"/>
              <a:chOff x="-3390650" y="10079050"/>
              <a:chExt cx="1087200" cy="1335725"/>
            </a:xfrm>
          </p:grpSpPr>
          <p:sp>
            <p:nvSpPr>
              <p:cNvPr id="135" name="Google Shape;135;p6"/>
              <p:cNvSpPr/>
              <p:nvPr/>
            </p:nvSpPr>
            <p:spPr>
              <a:xfrm>
                <a:off x="-3390650" y="10079050"/>
                <a:ext cx="1004100" cy="763300"/>
              </a:xfrm>
              <a:custGeom>
                <a:rect b="b" l="l" r="r" t="t"/>
                <a:pathLst>
                  <a:path extrusionOk="0" h="30532" w="40164">
                    <a:moveTo>
                      <a:pt x="19585" y="0"/>
                    </a:moveTo>
                    <a:cubicBezTo>
                      <a:pt x="17914" y="0"/>
                      <a:pt x="16235" y="820"/>
                      <a:pt x="14976" y="1850"/>
                    </a:cubicBezTo>
                    <a:cubicBezTo>
                      <a:pt x="13579" y="2994"/>
                      <a:pt x="12584" y="4655"/>
                      <a:pt x="12286" y="6441"/>
                    </a:cubicBezTo>
                    <a:cubicBezTo>
                      <a:pt x="12023" y="8013"/>
                      <a:pt x="12215" y="9588"/>
                      <a:pt x="12840" y="11004"/>
                    </a:cubicBezTo>
                    <a:cubicBezTo>
                      <a:pt x="12229" y="10886"/>
                      <a:pt x="11618" y="10766"/>
                      <a:pt x="11005" y="10645"/>
                    </a:cubicBezTo>
                    <a:cubicBezTo>
                      <a:pt x="9808" y="10410"/>
                      <a:pt x="8607" y="10166"/>
                      <a:pt x="7388" y="10071"/>
                    </a:cubicBezTo>
                    <a:cubicBezTo>
                      <a:pt x="7111" y="10049"/>
                      <a:pt x="6833" y="10038"/>
                      <a:pt x="6555" y="10038"/>
                    </a:cubicBezTo>
                    <a:cubicBezTo>
                      <a:pt x="4653" y="10038"/>
                      <a:pt x="2749" y="10565"/>
                      <a:pt x="1415" y="12005"/>
                    </a:cubicBezTo>
                    <a:cubicBezTo>
                      <a:pt x="742" y="12730"/>
                      <a:pt x="262" y="13618"/>
                      <a:pt x="131" y="14603"/>
                    </a:cubicBezTo>
                    <a:cubicBezTo>
                      <a:pt x="1" y="15591"/>
                      <a:pt x="257" y="16612"/>
                      <a:pt x="821" y="17435"/>
                    </a:cubicBezTo>
                    <a:cubicBezTo>
                      <a:pt x="1995" y="19148"/>
                      <a:pt x="4004" y="20013"/>
                      <a:pt x="5901" y="20665"/>
                    </a:cubicBezTo>
                    <a:cubicBezTo>
                      <a:pt x="7079" y="21069"/>
                      <a:pt x="8292" y="21361"/>
                      <a:pt x="9524" y="21541"/>
                    </a:cubicBezTo>
                    <a:cubicBezTo>
                      <a:pt x="8883" y="22393"/>
                      <a:pt x="8397" y="23345"/>
                      <a:pt x="8226" y="24430"/>
                    </a:cubicBezTo>
                    <a:cubicBezTo>
                      <a:pt x="8045" y="25574"/>
                      <a:pt x="8163" y="26743"/>
                      <a:pt x="8764" y="27756"/>
                    </a:cubicBezTo>
                    <a:cubicBezTo>
                      <a:pt x="9238" y="28559"/>
                      <a:pt x="9963" y="29215"/>
                      <a:pt x="10777" y="29663"/>
                    </a:cubicBezTo>
                    <a:cubicBezTo>
                      <a:pt x="11864" y="30261"/>
                      <a:pt x="13040" y="30531"/>
                      <a:pt x="14218" y="30531"/>
                    </a:cubicBezTo>
                    <a:cubicBezTo>
                      <a:pt x="16767" y="30531"/>
                      <a:pt x="19324" y="29267"/>
                      <a:pt x="21003" y="27322"/>
                    </a:cubicBezTo>
                    <a:cubicBezTo>
                      <a:pt x="21982" y="26188"/>
                      <a:pt x="22704" y="24853"/>
                      <a:pt x="23062" y="23415"/>
                    </a:cubicBezTo>
                    <a:cubicBezTo>
                      <a:pt x="25445" y="25477"/>
                      <a:pt x="28275" y="27124"/>
                      <a:pt x="31446" y="27124"/>
                    </a:cubicBezTo>
                    <a:cubicBezTo>
                      <a:pt x="31848" y="27124"/>
                      <a:pt x="32255" y="27098"/>
                      <a:pt x="32668" y="27042"/>
                    </a:cubicBezTo>
                    <a:cubicBezTo>
                      <a:pt x="34587" y="26784"/>
                      <a:pt x="36569" y="25823"/>
                      <a:pt x="37515" y="24051"/>
                    </a:cubicBezTo>
                    <a:cubicBezTo>
                      <a:pt x="37991" y="23161"/>
                      <a:pt x="38140" y="22149"/>
                      <a:pt x="37905" y="21163"/>
                    </a:cubicBezTo>
                    <a:cubicBezTo>
                      <a:pt x="37683" y="20235"/>
                      <a:pt x="37115" y="19391"/>
                      <a:pt x="36430" y="18738"/>
                    </a:cubicBezTo>
                    <a:cubicBezTo>
                      <a:pt x="35442" y="17794"/>
                      <a:pt x="34235" y="17286"/>
                      <a:pt x="32995" y="16847"/>
                    </a:cubicBezTo>
                    <a:cubicBezTo>
                      <a:pt x="34289" y="16493"/>
                      <a:pt x="35538" y="15990"/>
                      <a:pt x="36632" y="15208"/>
                    </a:cubicBezTo>
                    <a:cubicBezTo>
                      <a:pt x="38429" y="13925"/>
                      <a:pt x="40164" y="11700"/>
                      <a:pt x="39693" y="9350"/>
                    </a:cubicBezTo>
                    <a:cubicBezTo>
                      <a:pt x="39276" y="7278"/>
                      <a:pt x="37036" y="6203"/>
                      <a:pt x="35161" y="5816"/>
                    </a:cubicBezTo>
                    <a:cubicBezTo>
                      <a:pt x="34399" y="5658"/>
                      <a:pt x="33621" y="5580"/>
                      <a:pt x="32843" y="5580"/>
                    </a:cubicBezTo>
                    <a:cubicBezTo>
                      <a:pt x="31612" y="5580"/>
                      <a:pt x="30381" y="5775"/>
                      <a:pt x="29211" y="6158"/>
                    </a:cubicBezTo>
                    <a:cubicBezTo>
                      <a:pt x="27731" y="6643"/>
                      <a:pt x="26305" y="7416"/>
                      <a:pt x="25124" y="8454"/>
                    </a:cubicBezTo>
                    <a:cubicBezTo>
                      <a:pt x="24972" y="7090"/>
                      <a:pt x="24708" y="5741"/>
                      <a:pt x="24215" y="4458"/>
                    </a:cubicBezTo>
                    <a:cubicBezTo>
                      <a:pt x="23524" y="2662"/>
                      <a:pt x="22397" y="348"/>
                      <a:pt x="20264" y="47"/>
                    </a:cubicBezTo>
                    <a:cubicBezTo>
                      <a:pt x="20039" y="15"/>
                      <a:pt x="19812" y="0"/>
                      <a:pt x="195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" name="Google Shape;136;p6"/>
              <p:cNvSpPr/>
              <p:nvPr/>
            </p:nvSpPr>
            <p:spPr>
              <a:xfrm>
                <a:off x="-3317325" y="10726775"/>
                <a:ext cx="1013875" cy="688000"/>
              </a:xfrm>
              <a:custGeom>
                <a:rect b="b" l="l" r="r" t="t"/>
                <a:pathLst>
                  <a:path extrusionOk="0" h="27520" w="40555">
                    <a:moveTo>
                      <a:pt x="20664" y="1"/>
                    </a:moveTo>
                    <a:cubicBezTo>
                      <a:pt x="20458" y="1"/>
                      <a:pt x="20243" y="104"/>
                      <a:pt x="20158" y="279"/>
                    </a:cubicBezTo>
                    <a:cubicBezTo>
                      <a:pt x="19908" y="794"/>
                      <a:pt x="19912" y="1304"/>
                      <a:pt x="19949" y="1866"/>
                    </a:cubicBezTo>
                    <a:cubicBezTo>
                      <a:pt x="19983" y="2360"/>
                      <a:pt x="20015" y="2854"/>
                      <a:pt x="20037" y="3350"/>
                    </a:cubicBezTo>
                    <a:cubicBezTo>
                      <a:pt x="20080" y="4362"/>
                      <a:pt x="20092" y="5374"/>
                      <a:pt x="20067" y="6386"/>
                    </a:cubicBezTo>
                    <a:cubicBezTo>
                      <a:pt x="20018" y="8370"/>
                      <a:pt x="19840" y="10343"/>
                      <a:pt x="19464" y="12288"/>
                    </a:cubicBezTo>
                    <a:cubicBezTo>
                      <a:pt x="19269" y="13293"/>
                      <a:pt x="19031" y="14274"/>
                      <a:pt x="18750" y="15232"/>
                    </a:cubicBezTo>
                    <a:cubicBezTo>
                      <a:pt x="18670" y="15075"/>
                      <a:pt x="18587" y="14922"/>
                      <a:pt x="18500" y="14771"/>
                    </a:cubicBezTo>
                    <a:cubicBezTo>
                      <a:pt x="17683" y="13374"/>
                      <a:pt x="16497" y="12232"/>
                      <a:pt x="15160" y="11333"/>
                    </a:cubicBezTo>
                    <a:cubicBezTo>
                      <a:pt x="13000" y="9879"/>
                      <a:pt x="10427" y="9072"/>
                      <a:pt x="7838" y="9072"/>
                    </a:cubicBezTo>
                    <a:cubicBezTo>
                      <a:pt x="7013" y="9072"/>
                      <a:pt x="6186" y="9154"/>
                      <a:pt x="5370" y="9323"/>
                    </a:cubicBezTo>
                    <a:cubicBezTo>
                      <a:pt x="3484" y="9715"/>
                      <a:pt x="1754" y="10579"/>
                      <a:pt x="257" y="11782"/>
                    </a:cubicBezTo>
                    <a:cubicBezTo>
                      <a:pt x="0" y="11987"/>
                      <a:pt x="25" y="12465"/>
                      <a:pt x="257" y="12674"/>
                    </a:cubicBezTo>
                    <a:cubicBezTo>
                      <a:pt x="1267" y="13584"/>
                      <a:pt x="2454" y="14303"/>
                      <a:pt x="3748" y="14727"/>
                    </a:cubicBezTo>
                    <a:cubicBezTo>
                      <a:pt x="4898" y="15101"/>
                      <a:pt x="6083" y="15199"/>
                      <a:pt x="7278" y="15199"/>
                    </a:cubicBezTo>
                    <a:cubicBezTo>
                      <a:pt x="7529" y="15199"/>
                      <a:pt x="7781" y="15194"/>
                      <a:pt x="8032" y="15187"/>
                    </a:cubicBezTo>
                    <a:cubicBezTo>
                      <a:pt x="8422" y="15176"/>
                      <a:pt x="8809" y="15166"/>
                      <a:pt x="9195" y="15166"/>
                    </a:cubicBezTo>
                    <a:cubicBezTo>
                      <a:pt x="10147" y="15166"/>
                      <a:pt x="11088" y="15228"/>
                      <a:pt x="12022" y="15491"/>
                    </a:cubicBezTo>
                    <a:cubicBezTo>
                      <a:pt x="13141" y="15808"/>
                      <a:pt x="14183" y="16348"/>
                      <a:pt x="15117" y="17041"/>
                    </a:cubicBezTo>
                    <a:cubicBezTo>
                      <a:pt x="15621" y="17414"/>
                      <a:pt x="16081" y="17854"/>
                      <a:pt x="16497" y="18324"/>
                    </a:cubicBezTo>
                    <a:cubicBezTo>
                      <a:pt x="16723" y="18581"/>
                      <a:pt x="16926" y="18859"/>
                      <a:pt x="17162" y="19106"/>
                    </a:cubicBezTo>
                    <a:cubicBezTo>
                      <a:pt x="17188" y="19132"/>
                      <a:pt x="17215" y="19160"/>
                      <a:pt x="17239" y="19189"/>
                    </a:cubicBezTo>
                    <a:cubicBezTo>
                      <a:pt x="16762" y="20184"/>
                      <a:pt x="16215" y="21147"/>
                      <a:pt x="15605" y="22068"/>
                    </a:cubicBezTo>
                    <a:cubicBezTo>
                      <a:pt x="15060" y="22889"/>
                      <a:pt x="14583" y="23522"/>
                      <a:pt x="13947" y="24248"/>
                    </a:cubicBezTo>
                    <a:cubicBezTo>
                      <a:pt x="13638" y="24603"/>
                      <a:pt x="13316" y="24947"/>
                      <a:pt x="12983" y="25280"/>
                    </a:cubicBezTo>
                    <a:cubicBezTo>
                      <a:pt x="12582" y="25682"/>
                      <a:pt x="12135" y="26071"/>
                      <a:pt x="12014" y="26648"/>
                    </a:cubicBezTo>
                    <a:cubicBezTo>
                      <a:pt x="11933" y="27032"/>
                      <a:pt x="12184" y="27520"/>
                      <a:pt x="12624" y="27520"/>
                    </a:cubicBezTo>
                    <a:cubicBezTo>
                      <a:pt x="12641" y="27520"/>
                      <a:pt x="12659" y="27519"/>
                      <a:pt x="12677" y="27517"/>
                    </a:cubicBezTo>
                    <a:cubicBezTo>
                      <a:pt x="12964" y="27493"/>
                      <a:pt x="13215" y="27456"/>
                      <a:pt x="13460" y="27287"/>
                    </a:cubicBezTo>
                    <a:cubicBezTo>
                      <a:pt x="13675" y="27139"/>
                      <a:pt x="13879" y="26975"/>
                      <a:pt x="14070" y="26796"/>
                    </a:cubicBezTo>
                    <a:cubicBezTo>
                      <a:pt x="14397" y="26482"/>
                      <a:pt x="14710" y="26151"/>
                      <a:pt x="15014" y="25814"/>
                    </a:cubicBezTo>
                    <a:cubicBezTo>
                      <a:pt x="15628" y="25130"/>
                      <a:pt x="16203" y="24411"/>
                      <a:pt x="16734" y="23660"/>
                    </a:cubicBezTo>
                    <a:cubicBezTo>
                      <a:pt x="18619" y="21011"/>
                      <a:pt x="19925" y="17974"/>
                      <a:pt x="20735" y="14794"/>
                    </a:cubicBezTo>
                    <a:cubicBezTo>
                      <a:pt x="21957" y="15230"/>
                      <a:pt x="23251" y="15448"/>
                      <a:pt x="24545" y="15448"/>
                    </a:cubicBezTo>
                    <a:cubicBezTo>
                      <a:pt x="25758" y="15448"/>
                      <a:pt x="26971" y="15257"/>
                      <a:pt x="28126" y="14874"/>
                    </a:cubicBezTo>
                    <a:cubicBezTo>
                      <a:pt x="29395" y="14452"/>
                      <a:pt x="30556" y="13781"/>
                      <a:pt x="31760" y="13211"/>
                    </a:cubicBezTo>
                    <a:cubicBezTo>
                      <a:pt x="32881" y="12681"/>
                      <a:pt x="34048" y="12334"/>
                      <a:pt x="35295" y="12318"/>
                    </a:cubicBezTo>
                    <a:cubicBezTo>
                      <a:pt x="35330" y="12317"/>
                      <a:pt x="35365" y="12317"/>
                      <a:pt x="35400" y="12317"/>
                    </a:cubicBezTo>
                    <a:cubicBezTo>
                      <a:pt x="36811" y="12317"/>
                      <a:pt x="38185" y="12675"/>
                      <a:pt x="39488" y="13204"/>
                    </a:cubicBezTo>
                    <a:cubicBezTo>
                      <a:pt x="39557" y="13232"/>
                      <a:pt x="39627" y="13244"/>
                      <a:pt x="39697" y="13244"/>
                    </a:cubicBezTo>
                    <a:cubicBezTo>
                      <a:pt x="40138" y="13244"/>
                      <a:pt x="40554" y="12729"/>
                      <a:pt x="40392" y="12302"/>
                    </a:cubicBezTo>
                    <a:cubicBezTo>
                      <a:pt x="39227" y="9250"/>
                      <a:pt x="35834" y="7831"/>
                      <a:pt x="32816" y="7347"/>
                    </a:cubicBezTo>
                    <a:cubicBezTo>
                      <a:pt x="32043" y="7223"/>
                      <a:pt x="31259" y="7159"/>
                      <a:pt x="30477" y="7159"/>
                    </a:cubicBezTo>
                    <a:cubicBezTo>
                      <a:pt x="27834" y="7159"/>
                      <a:pt x="25211" y="7890"/>
                      <a:pt x="23071" y="9509"/>
                    </a:cubicBezTo>
                    <a:cubicBezTo>
                      <a:pt x="22490" y="9947"/>
                      <a:pt x="21953" y="10440"/>
                      <a:pt x="21466" y="10980"/>
                    </a:cubicBezTo>
                    <a:cubicBezTo>
                      <a:pt x="21631" y="9753"/>
                      <a:pt x="21732" y="8517"/>
                      <a:pt x="21769" y="7280"/>
                    </a:cubicBezTo>
                    <a:cubicBezTo>
                      <a:pt x="21803" y="6108"/>
                      <a:pt x="21783" y="4938"/>
                      <a:pt x="21720" y="3767"/>
                    </a:cubicBezTo>
                    <a:cubicBezTo>
                      <a:pt x="21687" y="3172"/>
                      <a:pt x="21644" y="2578"/>
                      <a:pt x="21592" y="1984"/>
                    </a:cubicBezTo>
                    <a:cubicBezTo>
                      <a:pt x="21565" y="1677"/>
                      <a:pt x="21526" y="1368"/>
                      <a:pt x="21469" y="1064"/>
                    </a:cubicBezTo>
                    <a:cubicBezTo>
                      <a:pt x="21403" y="708"/>
                      <a:pt x="21256" y="447"/>
                      <a:pt x="21038" y="166"/>
                    </a:cubicBezTo>
                    <a:cubicBezTo>
                      <a:pt x="20950" y="52"/>
                      <a:pt x="20809" y="1"/>
                      <a:pt x="20664" y="1"/>
                    </a:cubicBezTo>
                    <a:close/>
                  </a:path>
                </a:pathLst>
              </a:custGeom>
              <a:solidFill>
                <a:srgbClr val="9D97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" name="Google Shape;137;p6"/>
              <p:cNvSpPr/>
              <p:nvPr/>
            </p:nvSpPr>
            <p:spPr>
              <a:xfrm>
                <a:off x="-3232600" y="10982300"/>
                <a:ext cx="34400" cy="32075"/>
              </a:xfrm>
              <a:custGeom>
                <a:rect b="b" l="l" r="r" t="t"/>
                <a:pathLst>
                  <a:path extrusionOk="0" h="1283" w="1376">
                    <a:moveTo>
                      <a:pt x="731" y="0"/>
                    </a:moveTo>
                    <a:cubicBezTo>
                      <a:pt x="510" y="0"/>
                      <a:pt x="283" y="99"/>
                      <a:pt x="137" y="306"/>
                    </a:cubicBezTo>
                    <a:lnTo>
                      <a:pt x="114" y="340"/>
                    </a:lnTo>
                    <a:cubicBezTo>
                      <a:pt x="0" y="500"/>
                      <a:pt x="0" y="782"/>
                      <a:pt x="114" y="942"/>
                    </a:cubicBezTo>
                    <a:lnTo>
                      <a:pt x="137" y="977"/>
                    </a:lnTo>
                    <a:cubicBezTo>
                      <a:pt x="282" y="1183"/>
                      <a:pt x="509" y="1282"/>
                      <a:pt x="730" y="1282"/>
                    </a:cubicBezTo>
                    <a:cubicBezTo>
                      <a:pt x="1061" y="1282"/>
                      <a:pt x="1376" y="1059"/>
                      <a:pt x="1376" y="641"/>
                    </a:cubicBezTo>
                    <a:cubicBezTo>
                      <a:pt x="1376" y="223"/>
                      <a:pt x="1061" y="0"/>
                      <a:pt x="7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6"/>
              <p:cNvSpPr/>
              <p:nvPr/>
            </p:nvSpPr>
            <p:spPr>
              <a:xfrm>
                <a:off x="-3181900" y="11029175"/>
                <a:ext cx="43625" cy="43000"/>
              </a:xfrm>
              <a:custGeom>
                <a:rect b="b" l="l" r="r" t="t"/>
                <a:pathLst>
                  <a:path extrusionOk="0" h="1720" w="1745">
                    <a:moveTo>
                      <a:pt x="863" y="0"/>
                    </a:moveTo>
                    <a:lnTo>
                      <a:pt x="636" y="31"/>
                    </a:lnTo>
                    <a:lnTo>
                      <a:pt x="432" y="117"/>
                    </a:lnTo>
                    <a:lnTo>
                      <a:pt x="258" y="252"/>
                    </a:lnTo>
                    <a:cubicBezTo>
                      <a:pt x="240" y="271"/>
                      <a:pt x="139" y="406"/>
                      <a:pt x="123" y="427"/>
                    </a:cubicBezTo>
                    <a:lnTo>
                      <a:pt x="119" y="435"/>
                    </a:lnTo>
                    <a:lnTo>
                      <a:pt x="111" y="444"/>
                    </a:lnTo>
                    <a:lnTo>
                      <a:pt x="108" y="450"/>
                    </a:lnTo>
                    <a:cubicBezTo>
                      <a:pt x="88" y="476"/>
                      <a:pt x="76" y="507"/>
                      <a:pt x="70" y="541"/>
                    </a:cubicBezTo>
                    <a:cubicBezTo>
                      <a:pt x="22" y="628"/>
                      <a:pt x="0" y="728"/>
                      <a:pt x="5" y="828"/>
                    </a:cubicBezTo>
                    <a:cubicBezTo>
                      <a:pt x="5" y="836"/>
                      <a:pt x="7" y="843"/>
                      <a:pt x="7" y="851"/>
                    </a:cubicBezTo>
                    <a:cubicBezTo>
                      <a:pt x="16" y="929"/>
                      <a:pt x="20" y="1020"/>
                      <a:pt x="39" y="1086"/>
                    </a:cubicBezTo>
                    <a:cubicBezTo>
                      <a:pt x="97" y="1298"/>
                      <a:pt x="246" y="1499"/>
                      <a:pt x="441" y="1603"/>
                    </a:cubicBezTo>
                    <a:cubicBezTo>
                      <a:pt x="576" y="1681"/>
                      <a:pt x="726" y="1720"/>
                      <a:pt x="876" y="1720"/>
                    </a:cubicBezTo>
                    <a:cubicBezTo>
                      <a:pt x="1025" y="1720"/>
                      <a:pt x="1175" y="1681"/>
                      <a:pt x="1309" y="1603"/>
                    </a:cubicBezTo>
                    <a:lnTo>
                      <a:pt x="1484" y="1468"/>
                    </a:lnTo>
                    <a:cubicBezTo>
                      <a:pt x="1588" y="1364"/>
                      <a:pt x="1665" y="1232"/>
                      <a:pt x="1705" y="1089"/>
                    </a:cubicBezTo>
                    <a:cubicBezTo>
                      <a:pt x="1740" y="979"/>
                      <a:pt x="1745" y="859"/>
                      <a:pt x="1719" y="745"/>
                    </a:cubicBezTo>
                    <a:cubicBezTo>
                      <a:pt x="1714" y="632"/>
                      <a:pt x="1679" y="521"/>
                      <a:pt x="1617" y="426"/>
                    </a:cubicBezTo>
                    <a:cubicBezTo>
                      <a:pt x="1462" y="160"/>
                      <a:pt x="1180" y="7"/>
                      <a:pt x="8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6"/>
              <p:cNvSpPr/>
              <p:nvPr/>
            </p:nvSpPr>
            <p:spPr>
              <a:xfrm>
                <a:off x="-3117950" y="10971075"/>
                <a:ext cx="34950" cy="32225"/>
              </a:xfrm>
              <a:custGeom>
                <a:rect b="b" l="l" r="r" t="t"/>
                <a:pathLst>
                  <a:path extrusionOk="0" h="1289" w="1398">
                    <a:moveTo>
                      <a:pt x="646" y="0"/>
                    </a:moveTo>
                    <a:cubicBezTo>
                      <a:pt x="425" y="0"/>
                      <a:pt x="209" y="114"/>
                      <a:pt x="88" y="319"/>
                    </a:cubicBezTo>
                    <a:cubicBezTo>
                      <a:pt x="31" y="419"/>
                      <a:pt x="1" y="531"/>
                      <a:pt x="1" y="646"/>
                    </a:cubicBezTo>
                    <a:cubicBezTo>
                      <a:pt x="1" y="677"/>
                      <a:pt x="4" y="708"/>
                      <a:pt x="13" y="737"/>
                    </a:cubicBezTo>
                    <a:cubicBezTo>
                      <a:pt x="16" y="821"/>
                      <a:pt x="42" y="904"/>
                      <a:pt x="90" y="975"/>
                    </a:cubicBezTo>
                    <a:lnTo>
                      <a:pt x="189" y="1105"/>
                    </a:lnTo>
                    <a:cubicBezTo>
                      <a:pt x="202" y="1116"/>
                      <a:pt x="216" y="1125"/>
                      <a:pt x="228" y="1134"/>
                    </a:cubicBezTo>
                    <a:cubicBezTo>
                      <a:pt x="254" y="1170"/>
                      <a:pt x="286" y="1199"/>
                      <a:pt x="321" y="1222"/>
                    </a:cubicBezTo>
                    <a:lnTo>
                      <a:pt x="437" y="1270"/>
                    </a:lnTo>
                    <a:cubicBezTo>
                      <a:pt x="498" y="1282"/>
                      <a:pt x="559" y="1289"/>
                      <a:pt x="621" y="1289"/>
                    </a:cubicBezTo>
                    <a:cubicBezTo>
                      <a:pt x="657" y="1289"/>
                      <a:pt x="694" y="1286"/>
                      <a:pt x="730" y="1282"/>
                    </a:cubicBezTo>
                    <a:cubicBezTo>
                      <a:pt x="814" y="1279"/>
                      <a:pt x="897" y="1251"/>
                      <a:pt x="968" y="1205"/>
                    </a:cubicBezTo>
                    <a:lnTo>
                      <a:pt x="973" y="1202"/>
                    </a:lnTo>
                    <a:cubicBezTo>
                      <a:pt x="1398" y="953"/>
                      <a:pt x="1398" y="338"/>
                      <a:pt x="973" y="89"/>
                    </a:cubicBezTo>
                    <a:lnTo>
                      <a:pt x="971" y="89"/>
                    </a:lnTo>
                    <a:cubicBezTo>
                      <a:pt x="869" y="29"/>
                      <a:pt x="757" y="0"/>
                      <a:pt x="6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6"/>
              <p:cNvSpPr/>
              <p:nvPr/>
            </p:nvSpPr>
            <p:spPr>
              <a:xfrm>
                <a:off x="-3047750" y="11063725"/>
                <a:ext cx="40525" cy="40025"/>
              </a:xfrm>
              <a:custGeom>
                <a:rect b="b" l="l" r="r" t="t"/>
                <a:pathLst>
                  <a:path extrusionOk="0" h="1601" w="1621">
                    <a:moveTo>
                      <a:pt x="810" y="0"/>
                    </a:moveTo>
                    <a:cubicBezTo>
                      <a:pt x="739" y="0"/>
                      <a:pt x="667" y="10"/>
                      <a:pt x="598" y="28"/>
                    </a:cubicBezTo>
                    <a:cubicBezTo>
                      <a:pt x="578" y="33"/>
                      <a:pt x="560" y="34"/>
                      <a:pt x="540" y="37"/>
                    </a:cubicBezTo>
                    <a:cubicBezTo>
                      <a:pt x="535" y="37"/>
                      <a:pt x="373" y="106"/>
                      <a:pt x="369" y="109"/>
                    </a:cubicBezTo>
                    <a:lnTo>
                      <a:pt x="366" y="111"/>
                    </a:lnTo>
                    <a:lnTo>
                      <a:pt x="360" y="116"/>
                    </a:lnTo>
                    <a:lnTo>
                      <a:pt x="354" y="120"/>
                    </a:lnTo>
                    <a:lnTo>
                      <a:pt x="351" y="122"/>
                    </a:lnTo>
                    <a:cubicBezTo>
                      <a:pt x="330" y="136"/>
                      <a:pt x="308" y="152"/>
                      <a:pt x="288" y="169"/>
                    </a:cubicBezTo>
                    <a:cubicBezTo>
                      <a:pt x="222" y="212"/>
                      <a:pt x="168" y="272"/>
                      <a:pt x="131" y="341"/>
                    </a:cubicBezTo>
                    <a:lnTo>
                      <a:pt x="124" y="352"/>
                    </a:lnTo>
                    <a:lnTo>
                      <a:pt x="119" y="358"/>
                    </a:lnTo>
                    <a:lnTo>
                      <a:pt x="118" y="361"/>
                    </a:lnTo>
                    <a:lnTo>
                      <a:pt x="47" y="529"/>
                    </a:lnTo>
                    <a:lnTo>
                      <a:pt x="47" y="533"/>
                    </a:lnTo>
                    <a:cubicBezTo>
                      <a:pt x="44" y="552"/>
                      <a:pt x="42" y="570"/>
                      <a:pt x="39" y="587"/>
                    </a:cubicBezTo>
                    <a:cubicBezTo>
                      <a:pt x="6" y="690"/>
                      <a:pt x="1" y="800"/>
                      <a:pt x="26" y="906"/>
                    </a:cubicBezTo>
                    <a:cubicBezTo>
                      <a:pt x="24" y="977"/>
                      <a:pt x="44" y="1048"/>
                      <a:pt x="79" y="1109"/>
                    </a:cubicBezTo>
                    <a:cubicBezTo>
                      <a:pt x="112" y="1207"/>
                      <a:pt x="168" y="1296"/>
                      <a:pt x="245" y="1365"/>
                    </a:cubicBezTo>
                    <a:lnTo>
                      <a:pt x="406" y="1491"/>
                    </a:lnTo>
                    <a:lnTo>
                      <a:pt x="598" y="1571"/>
                    </a:lnTo>
                    <a:cubicBezTo>
                      <a:pt x="659" y="1591"/>
                      <a:pt x="722" y="1601"/>
                      <a:pt x="785" y="1601"/>
                    </a:cubicBezTo>
                    <a:cubicBezTo>
                      <a:pt x="830" y="1601"/>
                      <a:pt x="874" y="1596"/>
                      <a:pt x="918" y="1587"/>
                    </a:cubicBezTo>
                    <a:cubicBezTo>
                      <a:pt x="988" y="1587"/>
                      <a:pt x="1059" y="1567"/>
                      <a:pt x="1120" y="1531"/>
                    </a:cubicBezTo>
                    <a:cubicBezTo>
                      <a:pt x="1219" y="1499"/>
                      <a:pt x="1308" y="1442"/>
                      <a:pt x="1377" y="1365"/>
                    </a:cubicBezTo>
                    <a:lnTo>
                      <a:pt x="1503" y="1204"/>
                    </a:lnTo>
                    <a:lnTo>
                      <a:pt x="1582" y="1012"/>
                    </a:lnTo>
                    <a:cubicBezTo>
                      <a:pt x="1616" y="909"/>
                      <a:pt x="1621" y="799"/>
                      <a:pt x="1596" y="694"/>
                    </a:cubicBezTo>
                    <a:cubicBezTo>
                      <a:pt x="1596" y="622"/>
                      <a:pt x="1578" y="553"/>
                      <a:pt x="1543" y="492"/>
                    </a:cubicBezTo>
                    <a:cubicBezTo>
                      <a:pt x="1510" y="393"/>
                      <a:pt x="1454" y="304"/>
                      <a:pt x="1377" y="234"/>
                    </a:cubicBezTo>
                    <a:lnTo>
                      <a:pt x="1216" y="109"/>
                    </a:lnTo>
                    <a:lnTo>
                      <a:pt x="1024" y="28"/>
                    </a:lnTo>
                    <a:cubicBezTo>
                      <a:pt x="954" y="10"/>
                      <a:pt x="882" y="0"/>
                      <a:pt x="8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6"/>
              <p:cNvSpPr/>
              <p:nvPr/>
            </p:nvSpPr>
            <p:spPr>
              <a:xfrm>
                <a:off x="-2996850" y="11023600"/>
                <a:ext cx="44500" cy="38800"/>
              </a:xfrm>
              <a:custGeom>
                <a:rect b="b" l="l" r="r" t="t"/>
                <a:pathLst>
                  <a:path extrusionOk="0" h="1552" w="1780">
                    <a:moveTo>
                      <a:pt x="1016" y="0"/>
                    </a:moveTo>
                    <a:cubicBezTo>
                      <a:pt x="1007" y="0"/>
                      <a:pt x="998" y="0"/>
                      <a:pt x="990" y="1"/>
                    </a:cubicBezTo>
                    <a:lnTo>
                      <a:pt x="784" y="28"/>
                    </a:lnTo>
                    <a:cubicBezTo>
                      <a:pt x="773" y="32"/>
                      <a:pt x="764" y="35"/>
                      <a:pt x="755" y="38"/>
                    </a:cubicBezTo>
                    <a:cubicBezTo>
                      <a:pt x="700" y="61"/>
                      <a:pt x="624" y="91"/>
                      <a:pt x="571" y="116"/>
                    </a:cubicBezTo>
                    <a:lnTo>
                      <a:pt x="565" y="119"/>
                    </a:lnTo>
                    <a:cubicBezTo>
                      <a:pt x="560" y="121"/>
                      <a:pt x="555" y="124"/>
                      <a:pt x="552" y="125"/>
                    </a:cubicBezTo>
                    <a:cubicBezTo>
                      <a:pt x="548" y="128"/>
                      <a:pt x="543" y="131"/>
                      <a:pt x="538" y="134"/>
                    </a:cubicBezTo>
                    <a:cubicBezTo>
                      <a:pt x="483" y="173"/>
                      <a:pt x="431" y="216"/>
                      <a:pt x="379" y="257"/>
                    </a:cubicBezTo>
                    <a:cubicBezTo>
                      <a:pt x="1" y="621"/>
                      <a:pt x="124" y="1254"/>
                      <a:pt x="609" y="1449"/>
                    </a:cubicBezTo>
                    <a:cubicBezTo>
                      <a:pt x="693" y="1501"/>
                      <a:pt x="789" y="1532"/>
                      <a:pt x="887" y="1536"/>
                    </a:cubicBezTo>
                    <a:cubicBezTo>
                      <a:pt x="914" y="1546"/>
                      <a:pt x="942" y="1551"/>
                      <a:pt x="970" y="1551"/>
                    </a:cubicBezTo>
                    <a:cubicBezTo>
                      <a:pt x="977" y="1551"/>
                      <a:pt x="984" y="1551"/>
                      <a:pt x="991" y="1550"/>
                    </a:cubicBezTo>
                    <a:lnTo>
                      <a:pt x="1011" y="1550"/>
                    </a:lnTo>
                    <a:lnTo>
                      <a:pt x="1216" y="1522"/>
                    </a:lnTo>
                    <a:cubicBezTo>
                      <a:pt x="1312" y="1499"/>
                      <a:pt x="1403" y="1452"/>
                      <a:pt x="1477" y="1384"/>
                    </a:cubicBezTo>
                    <a:cubicBezTo>
                      <a:pt x="1533" y="1352"/>
                      <a:pt x="1581" y="1304"/>
                      <a:pt x="1615" y="1248"/>
                    </a:cubicBezTo>
                    <a:cubicBezTo>
                      <a:pt x="1682" y="1174"/>
                      <a:pt x="1730" y="1083"/>
                      <a:pt x="1751" y="985"/>
                    </a:cubicBezTo>
                    <a:cubicBezTo>
                      <a:pt x="1761" y="917"/>
                      <a:pt x="1770" y="850"/>
                      <a:pt x="1779" y="781"/>
                    </a:cubicBezTo>
                    <a:lnTo>
                      <a:pt x="1751" y="577"/>
                    </a:lnTo>
                    <a:cubicBezTo>
                      <a:pt x="1692" y="388"/>
                      <a:pt x="1566" y="225"/>
                      <a:pt x="1398" y="118"/>
                    </a:cubicBezTo>
                    <a:cubicBezTo>
                      <a:pt x="1395" y="114"/>
                      <a:pt x="1391" y="111"/>
                      <a:pt x="1386" y="108"/>
                    </a:cubicBezTo>
                    <a:cubicBezTo>
                      <a:pt x="1354" y="93"/>
                      <a:pt x="1322" y="79"/>
                      <a:pt x="1288" y="67"/>
                    </a:cubicBezTo>
                    <a:cubicBezTo>
                      <a:pt x="1205" y="23"/>
                      <a:pt x="1110" y="0"/>
                      <a:pt x="10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6"/>
              <p:cNvSpPr/>
              <p:nvPr/>
            </p:nvSpPr>
            <p:spPr>
              <a:xfrm>
                <a:off x="-2938825" y="11115150"/>
                <a:ext cx="29275" cy="29275"/>
              </a:xfrm>
              <a:custGeom>
                <a:rect b="b" l="l" r="r" t="t"/>
                <a:pathLst>
                  <a:path extrusionOk="0" h="1171" w="1171">
                    <a:moveTo>
                      <a:pt x="585" y="1"/>
                    </a:moveTo>
                    <a:cubicBezTo>
                      <a:pt x="266" y="9"/>
                      <a:pt x="8" y="267"/>
                      <a:pt x="0" y="586"/>
                    </a:cubicBezTo>
                    <a:cubicBezTo>
                      <a:pt x="6" y="638"/>
                      <a:pt x="14" y="689"/>
                      <a:pt x="22" y="741"/>
                    </a:cubicBezTo>
                    <a:cubicBezTo>
                      <a:pt x="48" y="839"/>
                      <a:pt x="100" y="928"/>
                      <a:pt x="172" y="999"/>
                    </a:cubicBezTo>
                    <a:lnTo>
                      <a:pt x="290" y="1091"/>
                    </a:lnTo>
                    <a:cubicBezTo>
                      <a:pt x="379" y="1143"/>
                      <a:pt x="481" y="1171"/>
                      <a:pt x="585" y="1171"/>
                    </a:cubicBezTo>
                    <a:cubicBezTo>
                      <a:pt x="904" y="1162"/>
                      <a:pt x="1161" y="905"/>
                      <a:pt x="1170" y="586"/>
                    </a:cubicBezTo>
                    <a:cubicBezTo>
                      <a:pt x="1162" y="534"/>
                      <a:pt x="1156" y="482"/>
                      <a:pt x="1149" y="429"/>
                    </a:cubicBezTo>
                    <a:cubicBezTo>
                      <a:pt x="1123" y="333"/>
                      <a:pt x="1070" y="244"/>
                      <a:pt x="998" y="171"/>
                    </a:cubicBezTo>
                    <a:lnTo>
                      <a:pt x="880" y="81"/>
                    </a:lnTo>
                    <a:cubicBezTo>
                      <a:pt x="791" y="29"/>
                      <a:pt x="688" y="1"/>
                      <a:pt x="5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" name="Google Shape;143;p6"/>
              <p:cNvSpPr/>
              <p:nvPr/>
            </p:nvSpPr>
            <p:spPr>
              <a:xfrm>
                <a:off x="-2746825" y="11000350"/>
                <a:ext cx="34350" cy="32200"/>
              </a:xfrm>
              <a:custGeom>
                <a:rect b="b" l="l" r="r" t="t"/>
                <a:pathLst>
                  <a:path extrusionOk="0" h="1288" w="1374">
                    <a:moveTo>
                      <a:pt x="732" y="0"/>
                    </a:moveTo>
                    <a:cubicBezTo>
                      <a:pt x="686" y="0"/>
                      <a:pt x="640" y="7"/>
                      <a:pt x="595" y="19"/>
                    </a:cubicBezTo>
                    <a:lnTo>
                      <a:pt x="573" y="26"/>
                    </a:lnTo>
                    <a:lnTo>
                      <a:pt x="563" y="29"/>
                    </a:lnTo>
                    <a:cubicBezTo>
                      <a:pt x="553" y="33"/>
                      <a:pt x="418" y="89"/>
                      <a:pt x="409" y="94"/>
                    </a:cubicBezTo>
                    <a:cubicBezTo>
                      <a:pt x="103" y="272"/>
                      <a:pt x="1" y="665"/>
                      <a:pt x="179" y="971"/>
                    </a:cubicBezTo>
                    <a:cubicBezTo>
                      <a:pt x="212" y="1014"/>
                      <a:pt x="246" y="1057"/>
                      <a:pt x="278" y="1100"/>
                    </a:cubicBezTo>
                    <a:cubicBezTo>
                      <a:pt x="404" y="1225"/>
                      <a:pt x="568" y="1287"/>
                      <a:pt x="731" y="1287"/>
                    </a:cubicBezTo>
                    <a:cubicBezTo>
                      <a:pt x="895" y="1287"/>
                      <a:pt x="1059" y="1225"/>
                      <a:pt x="1184" y="1100"/>
                    </a:cubicBezTo>
                    <a:cubicBezTo>
                      <a:pt x="1300" y="975"/>
                      <a:pt x="1366" y="816"/>
                      <a:pt x="1372" y="647"/>
                    </a:cubicBezTo>
                    <a:cubicBezTo>
                      <a:pt x="1373" y="533"/>
                      <a:pt x="1343" y="423"/>
                      <a:pt x="1286" y="324"/>
                    </a:cubicBezTo>
                    <a:cubicBezTo>
                      <a:pt x="1230" y="229"/>
                      <a:pt x="1151" y="149"/>
                      <a:pt x="1055" y="94"/>
                    </a:cubicBezTo>
                    <a:cubicBezTo>
                      <a:pt x="1006" y="66"/>
                      <a:pt x="956" y="45"/>
                      <a:pt x="902" y="29"/>
                    </a:cubicBezTo>
                    <a:lnTo>
                      <a:pt x="899" y="29"/>
                    </a:lnTo>
                    <a:lnTo>
                      <a:pt x="888" y="25"/>
                    </a:lnTo>
                    <a:cubicBezTo>
                      <a:pt x="837" y="8"/>
                      <a:pt x="785" y="0"/>
                      <a:pt x="7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" name="Google Shape;144;p6"/>
              <p:cNvSpPr/>
              <p:nvPr/>
            </p:nvSpPr>
            <p:spPr>
              <a:xfrm>
                <a:off x="-2668125" y="11024675"/>
                <a:ext cx="30625" cy="29200"/>
              </a:xfrm>
              <a:custGeom>
                <a:rect b="b" l="l" r="r" t="t"/>
                <a:pathLst>
                  <a:path extrusionOk="0" h="1168" w="1225">
                    <a:moveTo>
                      <a:pt x="630" y="1"/>
                    </a:moveTo>
                    <a:lnTo>
                      <a:pt x="476" y="21"/>
                    </a:lnTo>
                    <a:cubicBezTo>
                      <a:pt x="427" y="41"/>
                      <a:pt x="380" y="59"/>
                      <a:pt x="333" y="81"/>
                    </a:cubicBezTo>
                    <a:lnTo>
                      <a:pt x="301" y="96"/>
                    </a:lnTo>
                    <a:cubicBezTo>
                      <a:pt x="272" y="108"/>
                      <a:pt x="269" y="118"/>
                      <a:pt x="232" y="147"/>
                    </a:cubicBezTo>
                    <a:cubicBezTo>
                      <a:pt x="189" y="171"/>
                      <a:pt x="154" y="207"/>
                      <a:pt x="129" y="248"/>
                    </a:cubicBezTo>
                    <a:cubicBezTo>
                      <a:pt x="112" y="270"/>
                      <a:pt x="97" y="291"/>
                      <a:pt x="80" y="313"/>
                    </a:cubicBezTo>
                    <a:cubicBezTo>
                      <a:pt x="29" y="398"/>
                      <a:pt x="3" y="498"/>
                      <a:pt x="3" y="598"/>
                    </a:cubicBezTo>
                    <a:cubicBezTo>
                      <a:pt x="0" y="675"/>
                      <a:pt x="17" y="750"/>
                      <a:pt x="52" y="816"/>
                    </a:cubicBezTo>
                    <a:cubicBezTo>
                      <a:pt x="75" y="887"/>
                      <a:pt x="115" y="950"/>
                      <a:pt x="169" y="999"/>
                    </a:cubicBezTo>
                    <a:cubicBezTo>
                      <a:pt x="238" y="1069"/>
                      <a:pt x="326" y="1119"/>
                      <a:pt x="419" y="1146"/>
                    </a:cubicBezTo>
                    <a:cubicBezTo>
                      <a:pt x="473" y="1161"/>
                      <a:pt x="521" y="1168"/>
                      <a:pt x="569" y="1168"/>
                    </a:cubicBezTo>
                    <a:cubicBezTo>
                      <a:pt x="624" y="1168"/>
                      <a:pt x="678" y="1159"/>
                      <a:pt x="740" y="1146"/>
                    </a:cubicBezTo>
                    <a:lnTo>
                      <a:pt x="776" y="1139"/>
                    </a:lnTo>
                    <a:cubicBezTo>
                      <a:pt x="934" y="1100"/>
                      <a:pt x="1063" y="988"/>
                      <a:pt x="1143" y="847"/>
                    </a:cubicBezTo>
                    <a:cubicBezTo>
                      <a:pt x="1181" y="785"/>
                      <a:pt x="1204" y="715"/>
                      <a:pt x="1207" y="641"/>
                    </a:cubicBezTo>
                    <a:cubicBezTo>
                      <a:pt x="1224" y="567"/>
                      <a:pt x="1221" y="491"/>
                      <a:pt x="1196" y="420"/>
                    </a:cubicBezTo>
                    <a:lnTo>
                      <a:pt x="1141" y="286"/>
                    </a:lnTo>
                    <a:cubicBezTo>
                      <a:pt x="1094" y="205"/>
                      <a:pt x="1024" y="136"/>
                      <a:pt x="943" y="88"/>
                    </a:cubicBezTo>
                    <a:lnTo>
                      <a:pt x="920" y="79"/>
                    </a:lnTo>
                    <a:lnTo>
                      <a:pt x="783" y="21"/>
                    </a:lnTo>
                    <a:lnTo>
                      <a:pt x="63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" name="Google Shape;145;p6"/>
              <p:cNvSpPr/>
              <p:nvPr/>
            </p:nvSpPr>
            <p:spPr>
              <a:xfrm>
                <a:off x="-2620850" y="10942975"/>
                <a:ext cx="29900" cy="29550"/>
              </a:xfrm>
              <a:custGeom>
                <a:rect b="b" l="l" r="r" t="t"/>
                <a:pathLst>
                  <a:path extrusionOk="0" h="1182" w="1196">
                    <a:moveTo>
                      <a:pt x="617" y="1"/>
                    </a:moveTo>
                    <a:cubicBezTo>
                      <a:pt x="585" y="1"/>
                      <a:pt x="552" y="4"/>
                      <a:pt x="520" y="12"/>
                    </a:cubicBezTo>
                    <a:cubicBezTo>
                      <a:pt x="468" y="12"/>
                      <a:pt x="416" y="26"/>
                      <a:pt x="371" y="52"/>
                    </a:cubicBezTo>
                    <a:cubicBezTo>
                      <a:pt x="297" y="75"/>
                      <a:pt x="233" y="118"/>
                      <a:pt x="181" y="173"/>
                    </a:cubicBezTo>
                    <a:lnTo>
                      <a:pt x="88" y="293"/>
                    </a:lnTo>
                    <a:lnTo>
                      <a:pt x="29" y="434"/>
                    </a:lnTo>
                    <a:cubicBezTo>
                      <a:pt x="4" y="510"/>
                      <a:pt x="1" y="591"/>
                      <a:pt x="18" y="669"/>
                    </a:cubicBezTo>
                    <a:cubicBezTo>
                      <a:pt x="18" y="721"/>
                      <a:pt x="33" y="774"/>
                      <a:pt x="59" y="818"/>
                    </a:cubicBezTo>
                    <a:cubicBezTo>
                      <a:pt x="82" y="892"/>
                      <a:pt x="125" y="956"/>
                      <a:pt x="181" y="1009"/>
                    </a:cubicBezTo>
                    <a:lnTo>
                      <a:pt x="300" y="1101"/>
                    </a:lnTo>
                    <a:lnTo>
                      <a:pt x="442" y="1161"/>
                    </a:lnTo>
                    <a:cubicBezTo>
                      <a:pt x="485" y="1174"/>
                      <a:pt x="531" y="1181"/>
                      <a:pt x="578" y="1181"/>
                    </a:cubicBezTo>
                    <a:cubicBezTo>
                      <a:pt x="611" y="1181"/>
                      <a:pt x="644" y="1178"/>
                      <a:pt x="677" y="1170"/>
                    </a:cubicBezTo>
                    <a:cubicBezTo>
                      <a:pt x="729" y="1170"/>
                      <a:pt x="781" y="1156"/>
                      <a:pt x="826" y="1130"/>
                    </a:cubicBezTo>
                    <a:cubicBezTo>
                      <a:pt x="898" y="1107"/>
                      <a:pt x="964" y="1064"/>
                      <a:pt x="1016" y="1009"/>
                    </a:cubicBezTo>
                    <a:lnTo>
                      <a:pt x="1108" y="889"/>
                    </a:lnTo>
                    <a:cubicBezTo>
                      <a:pt x="1128" y="841"/>
                      <a:pt x="1148" y="795"/>
                      <a:pt x="1166" y="748"/>
                    </a:cubicBezTo>
                    <a:cubicBezTo>
                      <a:pt x="1196" y="645"/>
                      <a:pt x="1196" y="537"/>
                      <a:pt x="1166" y="434"/>
                    </a:cubicBezTo>
                    <a:lnTo>
                      <a:pt x="1166" y="433"/>
                    </a:lnTo>
                    <a:cubicBezTo>
                      <a:pt x="1111" y="233"/>
                      <a:pt x="956" y="77"/>
                      <a:pt x="756" y="23"/>
                    </a:cubicBezTo>
                    <a:lnTo>
                      <a:pt x="755" y="23"/>
                    </a:lnTo>
                    <a:cubicBezTo>
                      <a:pt x="710" y="8"/>
                      <a:pt x="663" y="1"/>
                      <a:pt x="6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6"/>
              <p:cNvSpPr/>
              <p:nvPr/>
            </p:nvSpPr>
            <p:spPr>
              <a:xfrm>
                <a:off x="-2558150" y="10985175"/>
                <a:ext cx="49425" cy="47325"/>
              </a:xfrm>
              <a:custGeom>
                <a:rect b="b" l="l" r="r" t="t"/>
                <a:pathLst>
                  <a:path extrusionOk="0" h="1893" w="1977">
                    <a:moveTo>
                      <a:pt x="949" y="1"/>
                    </a:moveTo>
                    <a:lnTo>
                      <a:pt x="699" y="35"/>
                    </a:lnTo>
                    <a:cubicBezTo>
                      <a:pt x="542" y="78"/>
                      <a:pt x="400" y="160"/>
                      <a:pt x="286" y="276"/>
                    </a:cubicBezTo>
                    <a:cubicBezTo>
                      <a:pt x="257" y="311"/>
                      <a:pt x="228" y="348"/>
                      <a:pt x="202" y="385"/>
                    </a:cubicBezTo>
                    <a:cubicBezTo>
                      <a:pt x="128" y="463"/>
                      <a:pt x="77" y="560"/>
                      <a:pt x="53" y="666"/>
                    </a:cubicBezTo>
                    <a:lnTo>
                      <a:pt x="53" y="670"/>
                    </a:lnTo>
                    <a:lnTo>
                      <a:pt x="45" y="690"/>
                    </a:lnTo>
                    <a:cubicBezTo>
                      <a:pt x="5" y="812"/>
                      <a:pt x="0" y="941"/>
                      <a:pt x="28" y="1065"/>
                    </a:cubicBezTo>
                    <a:cubicBezTo>
                      <a:pt x="33" y="1189"/>
                      <a:pt x="71" y="1311"/>
                      <a:pt x="140" y="1415"/>
                    </a:cubicBezTo>
                    <a:lnTo>
                      <a:pt x="286" y="1604"/>
                    </a:lnTo>
                    <a:cubicBezTo>
                      <a:pt x="401" y="1719"/>
                      <a:pt x="544" y="1803"/>
                      <a:pt x="701" y="1846"/>
                    </a:cubicBezTo>
                    <a:lnTo>
                      <a:pt x="751" y="1854"/>
                    </a:lnTo>
                    <a:lnTo>
                      <a:pt x="773" y="1857"/>
                    </a:lnTo>
                    <a:cubicBezTo>
                      <a:pt x="814" y="1865"/>
                      <a:pt x="857" y="1871"/>
                      <a:pt x="900" y="1876"/>
                    </a:cubicBezTo>
                    <a:cubicBezTo>
                      <a:pt x="931" y="1887"/>
                      <a:pt x="965" y="1893"/>
                      <a:pt x="998" y="1893"/>
                    </a:cubicBezTo>
                    <a:cubicBezTo>
                      <a:pt x="1009" y="1893"/>
                      <a:pt x="1020" y="1892"/>
                      <a:pt x="1031" y="1891"/>
                    </a:cubicBezTo>
                    <a:cubicBezTo>
                      <a:pt x="1192" y="1891"/>
                      <a:pt x="1349" y="1848"/>
                      <a:pt x="1488" y="1767"/>
                    </a:cubicBezTo>
                    <a:cubicBezTo>
                      <a:pt x="1622" y="1688"/>
                      <a:pt x="1734" y="1576"/>
                      <a:pt x="1812" y="1443"/>
                    </a:cubicBezTo>
                    <a:cubicBezTo>
                      <a:pt x="1977" y="1160"/>
                      <a:pt x="1977" y="810"/>
                      <a:pt x="1812" y="527"/>
                    </a:cubicBezTo>
                    <a:lnTo>
                      <a:pt x="1811" y="529"/>
                    </a:lnTo>
                    <a:lnTo>
                      <a:pt x="1808" y="520"/>
                    </a:lnTo>
                    <a:lnTo>
                      <a:pt x="1665" y="336"/>
                    </a:lnTo>
                    <a:lnTo>
                      <a:pt x="1646" y="314"/>
                    </a:lnTo>
                    <a:lnTo>
                      <a:pt x="1613" y="276"/>
                    </a:lnTo>
                    <a:cubicBezTo>
                      <a:pt x="1431" y="108"/>
                      <a:pt x="1197" y="12"/>
                      <a:pt x="9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6"/>
              <p:cNvSpPr/>
              <p:nvPr/>
            </p:nvSpPr>
            <p:spPr>
              <a:xfrm>
                <a:off x="-2489475" y="10946750"/>
                <a:ext cx="43625" cy="43675"/>
              </a:xfrm>
              <a:custGeom>
                <a:rect b="b" l="l" r="r" t="t"/>
                <a:pathLst>
                  <a:path extrusionOk="0" h="1747" w="1745">
                    <a:moveTo>
                      <a:pt x="872" y="1"/>
                    </a:moveTo>
                    <a:cubicBezTo>
                      <a:pt x="395" y="15"/>
                      <a:pt x="13" y="397"/>
                      <a:pt x="0" y="874"/>
                    </a:cubicBezTo>
                    <a:lnTo>
                      <a:pt x="31" y="1106"/>
                    </a:lnTo>
                    <a:cubicBezTo>
                      <a:pt x="71" y="1251"/>
                      <a:pt x="148" y="1384"/>
                      <a:pt x="255" y="1490"/>
                    </a:cubicBezTo>
                    <a:lnTo>
                      <a:pt x="432" y="1627"/>
                    </a:lnTo>
                    <a:cubicBezTo>
                      <a:pt x="565" y="1705"/>
                      <a:pt x="717" y="1747"/>
                      <a:pt x="872" y="1747"/>
                    </a:cubicBezTo>
                    <a:cubicBezTo>
                      <a:pt x="1348" y="1733"/>
                      <a:pt x="1731" y="1350"/>
                      <a:pt x="1745" y="874"/>
                    </a:cubicBezTo>
                    <a:cubicBezTo>
                      <a:pt x="1734" y="796"/>
                      <a:pt x="1723" y="718"/>
                      <a:pt x="1712" y="641"/>
                    </a:cubicBezTo>
                    <a:cubicBezTo>
                      <a:pt x="1672" y="495"/>
                      <a:pt x="1596" y="363"/>
                      <a:pt x="1488" y="257"/>
                    </a:cubicBezTo>
                    <a:lnTo>
                      <a:pt x="1312" y="121"/>
                    </a:lnTo>
                    <a:cubicBezTo>
                      <a:pt x="1178" y="42"/>
                      <a:pt x="1026" y="1"/>
                      <a:pt x="8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6"/>
              <p:cNvSpPr/>
              <p:nvPr/>
            </p:nvSpPr>
            <p:spPr>
              <a:xfrm>
                <a:off x="-2409900" y="11001975"/>
                <a:ext cx="42700" cy="37475"/>
              </a:xfrm>
              <a:custGeom>
                <a:rect b="b" l="l" r="r" t="t"/>
                <a:pathLst>
                  <a:path extrusionOk="0" h="1499" w="1708">
                    <a:moveTo>
                      <a:pt x="898" y="0"/>
                    </a:moveTo>
                    <a:cubicBezTo>
                      <a:pt x="840" y="0"/>
                      <a:pt x="780" y="9"/>
                      <a:pt x="724" y="27"/>
                    </a:cubicBezTo>
                    <a:cubicBezTo>
                      <a:pt x="633" y="58"/>
                      <a:pt x="547" y="98"/>
                      <a:pt x="464" y="144"/>
                    </a:cubicBezTo>
                    <a:cubicBezTo>
                      <a:pt x="0" y="414"/>
                      <a:pt x="0" y="1084"/>
                      <a:pt x="464" y="1354"/>
                    </a:cubicBezTo>
                    <a:cubicBezTo>
                      <a:pt x="547" y="1400"/>
                      <a:pt x="633" y="1440"/>
                      <a:pt x="724" y="1471"/>
                    </a:cubicBezTo>
                    <a:lnTo>
                      <a:pt x="922" y="1498"/>
                    </a:lnTo>
                    <a:cubicBezTo>
                      <a:pt x="928" y="1499"/>
                      <a:pt x="934" y="1499"/>
                      <a:pt x="940" y="1499"/>
                    </a:cubicBezTo>
                    <a:cubicBezTo>
                      <a:pt x="1034" y="1499"/>
                      <a:pt x="1127" y="1477"/>
                      <a:pt x="1210" y="1434"/>
                    </a:cubicBezTo>
                    <a:cubicBezTo>
                      <a:pt x="1273" y="1416"/>
                      <a:pt x="1330" y="1383"/>
                      <a:pt x="1375" y="1337"/>
                    </a:cubicBezTo>
                    <a:cubicBezTo>
                      <a:pt x="1456" y="1285"/>
                      <a:pt x="1522" y="1213"/>
                      <a:pt x="1567" y="1127"/>
                    </a:cubicBezTo>
                    <a:lnTo>
                      <a:pt x="1571" y="1119"/>
                    </a:lnTo>
                    <a:cubicBezTo>
                      <a:pt x="1706" y="892"/>
                      <a:pt x="1708" y="608"/>
                      <a:pt x="1573" y="379"/>
                    </a:cubicBezTo>
                    <a:lnTo>
                      <a:pt x="1568" y="371"/>
                    </a:lnTo>
                    <a:lnTo>
                      <a:pt x="1451" y="219"/>
                    </a:lnTo>
                    <a:cubicBezTo>
                      <a:pt x="1385" y="149"/>
                      <a:pt x="1302" y="95"/>
                      <a:pt x="1210" y="64"/>
                    </a:cubicBezTo>
                    <a:cubicBezTo>
                      <a:pt x="1154" y="32"/>
                      <a:pt x="1087" y="14"/>
                      <a:pt x="1021" y="14"/>
                    </a:cubicBezTo>
                    <a:cubicBezTo>
                      <a:pt x="981" y="5"/>
                      <a:pt x="940" y="0"/>
                      <a:pt x="8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6"/>
              <p:cNvSpPr/>
              <p:nvPr/>
            </p:nvSpPr>
            <p:spPr>
              <a:xfrm>
                <a:off x="-3063975" y="10327175"/>
                <a:ext cx="357025" cy="292900"/>
              </a:xfrm>
              <a:custGeom>
                <a:rect b="b" l="l" r="r" t="t"/>
                <a:pathLst>
                  <a:path extrusionOk="0" h="11716" w="14281">
                    <a:moveTo>
                      <a:pt x="6125" y="1"/>
                    </a:moveTo>
                    <a:cubicBezTo>
                      <a:pt x="5818" y="1"/>
                      <a:pt x="5509" y="67"/>
                      <a:pt x="5220" y="193"/>
                    </a:cubicBezTo>
                    <a:cubicBezTo>
                      <a:pt x="3973" y="735"/>
                      <a:pt x="3547" y="2154"/>
                      <a:pt x="3683" y="3416"/>
                    </a:cubicBezTo>
                    <a:cubicBezTo>
                      <a:pt x="3733" y="3903"/>
                      <a:pt x="3847" y="4382"/>
                      <a:pt x="4020" y="4840"/>
                    </a:cubicBezTo>
                    <a:cubicBezTo>
                      <a:pt x="3805" y="4809"/>
                      <a:pt x="3590" y="4793"/>
                      <a:pt x="3374" y="4792"/>
                    </a:cubicBezTo>
                    <a:cubicBezTo>
                      <a:pt x="3371" y="4792"/>
                      <a:pt x="3369" y="4792"/>
                      <a:pt x="3366" y="4792"/>
                    </a:cubicBezTo>
                    <a:cubicBezTo>
                      <a:pt x="2425" y="4792"/>
                      <a:pt x="954" y="5074"/>
                      <a:pt x="547" y="6050"/>
                    </a:cubicBezTo>
                    <a:cubicBezTo>
                      <a:pt x="0" y="7362"/>
                      <a:pt x="1539" y="8181"/>
                      <a:pt x="2598" y="8307"/>
                    </a:cubicBezTo>
                    <a:cubicBezTo>
                      <a:pt x="2748" y="8324"/>
                      <a:pt x="2899" y="8332"/>
                      <a:pt x="3049" y="8332"/>
                    </a:cubicBezTo>
                    <a:cubicBezTo>
                      <a:pt x="3246" y="8332"/>
                      <a:pt x="3442" y="8319"/>
                      <a:pt x="3638" y="8296"/>
                    </a:cubicBezTo>
                    <a:lnTo>
                      <a:pt x="3638" y="8296"/>
                    </a:lnTo>
                    <a:cubicBezTo>
                      <a:pt x="3609" y="8373"/>
                      <a:pt x="3577" y="8449"/>
                      <a:pt x="3552" y="8526"/>
                    </a:cubicBezTo>
                    <a:cubicBezTo>
                      <a:pt x="3207" y="9546"/>
                      <a:pt x="3050" y="11183"/>
                      <a:pt x="4314" y="11619"/>
                    </a:cubicBezTo>
                    <a:cubicBezTo>
                      <a:pt x="4508" y="11686"/>
                      <a:pt x="4692" y="11716"/>
                      <a:pt x="4866" y="11716"/>
                    </a:cubicBezTo>
                    <a:cubicBezTo>
                      <a:pt x="5806" y="11716"/>
                      <a:pt x="6459" y="10831"/>
                      <a:pt x="6948" y="10052"/>
                    </a:cubicBezTo>
                    <a:cubicBezTo>
                      <a:pt x="7188" y="9672"/>
                      <a:pt x="7405" y="9280"/>
                      <a:pt x="7610" y="8882"/>
                    </a:cubicBezTo>
                    <a:cubicBezTo>
                      <a:pt x="8481" y="9859"/>
                      <a:pt x="9784" y="10460"/>
                      <a:pt x="11100" y="10460"/>
                    </a:cubicBezTo>
                    <a:cubicBezTo>
                      <a:pt x="11338" y="10460"/>
                      <a:pt x="11576" y="10440"/>
                      <a:pt x="11813" y="10399"/>
                    </a:cubicBezTo>
                    <a:cubicBezTo>
                      <a:pt x="12415" y="10295"/>
                      <a:pt x="13018" y="10042"/>
                      <a:pt x="13408" y="9558"/>
                    </a:cubicBezTo>
                    <a:cubicBezTo>
                      <a:pt x="13896" y="8955"/>
                      <a:pt x="13870" y="8153"/>
                      <a:pt x="13405" y="7544"/>
                    </a:cubicBezTo>
                    <a:cubicBezTo>
                      <a:pt x="13004" y="7020"/>
                      <a:pt x="12381" y="6685"/>
                      <a:pt x="11817" y="6363"/>
                    </a:cubicBezTo>
                    <a:cubicBezTo>
                      <a:pt x="12152" y="6197"/>
                      <a:pt x="12475" y="6008"/>
                      <a:pt x="12785" y="5801"/>
                    </a:cubicBezTo>
                    <a:cubicBezTo>
                      <a:pt x="13304" y="5454"/>
                      <a:pt x="13801" y="5070"/>
                      <a:pt x="14030" y="4466"/>
                    </a:cubicBezTo>
                    <a:cubicBezTo>
                      <a:pt x="14280" y="3809"/>
                      <a:pt x="14045" y="3101"/>
                      <a:pt x="13470" y="2704"/>
                    </a:cubicBezTo>
                    <a:cubicBezTo>
                      <a:pt x="12954" y="2347"/>
                      <a:pt x="12308" y="2200"/>
                      <a:pt x="11657" y="2200"/>
                    </a:cubicBezTo>
                    <a:cubicBezTo>
                      <a:pt x="11078" y="2200"/>
                      <a:pt x="10494" y="2316"/>
                      <a:pt x="9993" y="2504"/>
                    </a:cubicBezTo>
                    <a:cubicBezTo>
                      <a:pt x="9553" y="2668"/>
                      <a:pt x="9143" y="2888"/>
                      <a:pt x="8756" y="3141"/>
                    </a:cubicBezTo>
                    <a:cubicBezTo>
                      <a:pt x="8668" y="2635"/>
                      <a:pt x="8512" y="2143"/>
                      <a:pt x="8290" y="1680"/>
                    </a:cubicBezTo>
                    <a:cubicBezTo>
                      <a:pt x="8034" y="1144"/>
                      <a:pt x="7667" y="589"/>
                      <a:pt x="7145" y="278"/>
                    </a:cubicBezTo>
                    <a:cubicBezTo>
                      <a:pt x="6829" y="89"/>
                      <a:pt x="6478" y="1"/>
                      <a:pt x="61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6"/>
              <p:cNvSpPr/>
              <p:nvPr/>
            </p:nvSpPr>
            <p:spPr>
              <a:xfrm>
                <a:off x="-3219125" y="10381175"/>
                <a:ext cx="101975" cy="56650"/>
              </a:xfrm>
              <a:custGeom>
                <a:rect b="b" l="l" r="r" t="t"/>
                <a:pathLst>
                  <a:path extrusionOk="0" h="2266" w="4079">
                    <a:moveTo>
                      <a:pt x="796" y="1"/>
                    </a:moveTo>
                    <a:cubicBezTo>
                      <a:pt x="705" y="1"/>
                      <a:pt x="614" y="5"/>
                      <a:pt x="524" y="5"/>
                    </a:cubicBezTo>
                    <a:cubicBezTo>
                      <a:pt x="161" y="6"/>
                      <a:pt x="0" y="442"/>
                      <a:pt x="235" y="699"/>
                    </a:cubicBezTo>
                    <a:cubicBezTo>
                      <a:pt x="323" y="792"/>
                      <a:pt x="405" y="895"/>
                      <a:pt x="499" y="983"/>
                    </a:cubicBezTo>
                    <a:cubicBezTo>
                      <a:pt x="616" y="1096"/>
                      <a:pt x="775" y="1179"/>
                      <a:pt x="911" y="1268"/>
                    </a:cubicBezTo>
                    <a:cubicBezTo>
                      <a:pt x="1135" y="1414"/>
                      <a:pt x="1367" y="1539"/>
                      <a:pt x="1602" y="1665"/>
                    </a:cubicBezTo>
                    <a:cubicBezTo>
                      <a:pt x="1836" y="1791"/>
                      <a:pt x="2078" y="1903"/>
                      <a:pt x="2323" y="2010"/>
                    </a:cubicBezTo>
                    <a:cubicBezTo>
                      <a:pt x="2492" y="2082"/>
                      <a:pt x="2658" y="2162"/>
                      <a:pt x="2835" y="2211"/>
                    </a:cubicBezTo>
                    <a:cubicBezTo>
                      <a:pt x="2967" y="2249"/>
                      <a:pt x="3093" y="2265"/>
                      <a:pt x="3222" y="2265"/>
                    </a:cubicBezTo>
                    <a:cubicBezTo>
                      <a:pt x="3304" y="2265"/>
                      <a:pt x="3387" y="2258"/>
                      <a:pt x="3473" y="2247"/>
                    </a:cubicBezTo>
                    <a:cubicBezTo>
                      <a:pt x="3874" y="2193"/>
                      <a:pt x="4078" y="1609"/>
                      <a:pt x="3860" y="1298"/>
                    </a:cubicBezTo>
                    <a:cubicBezTo>
                      <a:pt x="3650" y="995"/>
                      <a:pt x="3355" y="834"/>
                      <a:pt x="3026" y="691"/>
                    </a:cubicBezTo>
                    <a:cubicBezTo>
                      <a:pt x="2741" y="565"/>
                      <a:pt x="2455" y="447"/>
                      <a:pt x="2159" y="346"/>
                    </a:cubicBezTo>
                    <a:cubicBezTo>
                      <a:pt x="1907" y="258"/>
                      <a:pt x="1658" y="174"/>
                      <a:pt x="1400" y="108"/>
                    </a:cubicBezTo>
                    <a:cubicBezTo>
                      <a:pt x="1239" y="68"/>
                      <a:pt x="1072" y="11"/>
                      <a:pt x="904" y="3"/>
                    </a:cubicBezTo>
                    <a:cubicBezTo>
                      <a:pt x="868" y="1"/>
                      <a:pt x="832" y="1"/>
                      <a:pt x="7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6"/>
              <p:cNvSpPr/>
              <p:nvPr/>
            </p:nvSpPr>
            <p:spPr>
              <a:xfrm>
                <a:off x="-3291500" y="10474000"/>
                <a:ext cx="186975" cy="44075"/>
              </a:xfrm>
              <a:custGeom>
                <a:rect b="b" l="l" r="r" t="t"/>
                <a:pathLst>
                  <a:path extrusionOk="0" h="1763" w="7479">
                    <a:moveTo>
                      <a:pt x="4781" y="0"/>
                    </a:moveTo>
                    <a:cubicBezTo>
                      <a:pt x="4404" y="0"/>
                      <a:pt x="4027" y="12"/>
                      <a:pt x="3649" y="17"/>
                    </a:cubicBezTo>
                    <a:cubicBezTo>
                      <a:pt x="3007" y="24"/>
                      <a:pt x="2365" y="31"/>
                      <a:pt x="1725" y="69"/>
                    </a:cubicBezTo>
                    <a:cubicBezTo>
                      <a:pt x="1203" y="100"/>
                      <a:pt x="460" y="144"/>
                      <a:pt x="56" y="514"/>
                    </a:cubicBezTo>
                    <a:cubicBezTo>
                      <a:pt x="1" y="565"/>
                      <a:pt x="15" y="642"/>
                      <a:pt x="56" y="694"/>
                    </a:cubicBezTo>
                    <a:cubicBezTo>
                      <a:pt x="385" y="1116"/>
                      <a:pt x="1114" y="1279"/>
                      <a:pt x="1616" y="1374"/>
                    </a:cubicBezTo>
                    <a:cubicBezTo>
                      <a:pt x="2287" y="1502"/>
                      <a:pt x="2969" y="1585"/>
                      <a:pt x="3649" y="1652"/>
                    </a:cubicBezTo>
                    <a:cubicBezTo>
                      <a:pt x="4219" y="1708"/>
                      <a:pt x="4784" y="1762"/>
                      <a:pt x="5355" y="1762"/>
                    </a:cubicBezTo>
                    <a:cubicBezTo>
                      <a:pt x="5428" y="1762"/>
                      <a:pt x="5502" y="1762"/>
                      <a:pt x="5576" y="1760"/>
                    </a:cubicBezTo>
                    <a:cubicBezTo>
                      <a:pt x="5915" y="1750"/>
                      <a:pt x="6276" y="1721"/>
                      <a:pt x="6599" y="1617"/>
                    </a:cubicBezTo>
                    <a:cubicBezTo>
                      <a:pt x="6901" y="1517"/>
                      <a:pt x="7141" y="1271"/>
                      <a:pt x="7300" y="1148"/>
                    </a:cubicBezTo>
                    <a:cubicBezTo>
                      <a:pt x="7478" y="1012"/>
                      <a:pt x="7478" y="801"/>
                      <a:pt x="7302" y="666"/>
                    </a:cubicBezTo>
                    <a:cubicBezTo>
                      <a:pt x="7161" y="559"/>
                      <a:pt x="6935" y="305"/>
                      <a:pt x="6663" y="207"/>
                    </a:cubicBezTo>
                    <a:cubicBezTo>
                      <a:pt x="6344" y="92"/>
                      <a:pt x="5984" y="58"/>
                      <a:pt x="5645" y="31"/>
                    </a:cubicBezTo>
                    <a:cubicBezTo>
                      <a:pt x="5357" y="7"/>
                      <a:pt x="5069" y="0"/>
                      <a:pt x="47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6"/>
              <p:cNvSpPr/>
              <p:nvPr/>
            </p:nvSpPr>
            <p:spPr>
              <a:xfrm>
                <a:off x="-3128475" y="10622475"/>
                <a:ext cx="64800" cy="65825"/>
              </a:xfrm>
              <a:custGeom>
                <a:rect b="b" l="l" r="r" t="t"/>
                <a:pathLst>
                  <a:path extrusionOk="0" h="2633" w="2592">
                    <a:moveTo>
                      <a:pt x="2330" y="0"/>
                    </a:moveTo>
                    <a:cubicBezTo>
                      <a:pt x="2322" y="0"/>
                      <a:pt x="2315" y="1"/>
                      <a:pt x="2307" y="2"/>
                    </a:cubicBezTo>
                    <a:cubicBezTo>
                      <a:pt x="2295" y="2"/>
                      <a:pt x="2283" y="5"/>
                      <a:pt x="2270" y="6"/>
                    </a:cubicBezTo>
                    <a:cubicBezTo>
                      <a:pt x="2253" y="4"/>
                      <a:pt x="2235" y="3"/>
                      <a:pt x="2217" y="3"/>
                    </a:cubicBezTo>
                    <a:cubicBezTo>
                      <a:pt x="1990" y="3"/>
                      <a:pt x="1758" y="168"/>
                      <a:pt x="1575" y="277"/>
                    </a:cubicBezTo>
                    <a:cubicBezTo>
                      <a:pt x="1335" y="416"/>
                      <a:pt x="1123" y="620"/>
                      <a:pt x="908" y="796"/>
                    </a:cubicBezTo>
                    <a:cubicBezTo>
                      <a:pt x="819" y="869"/>
                      <a:pt x="721" y="938"/>
                      <a:pt x="644" y="1024"/>
                    </a:cubicBezTo>
                    <a:lnTo>
                      <a:pt x="395" y="1302"/>
                    </a:lnTo>
                    <a:cubicBezTo>
                      <a:pt x="260" y="1453"/>
                      <a:pt x="138" y="1594"/>
                      <a:pt x="62" y="1784"/>
                    </a:cubicBezTo>
                    <a:cubicBezTo>
                      <a:pt x="24" y="1872"/>
                      <a:pt x="4" y="1966"/>
                      <a:pt x="1" y="2062"/>
                    </a:cubicBezTo>
                    <a:cubicBezTo>
                      <a:pt x="1" y="2167"/>
                      <a:pt x="32" y="2260"/>
                      <a:pt x="73" y="2352"/>
                    </a:cubicBezTo>
                    <a:cubicBezTo>
                      <a:pt x="95" y="2469"/>
                      <a:pt x="191" y="2557"/>
                      <a:pt x="309" y="2569"/>
                    </a:cubicBezTo>
                    <a:cubicBezTo>
                      <a:pt x="386" y="2601"/>
                      <a:pt x="465" y="2629"/>
                      <a:pt x="554" y="2632"/>
                    </a:cubicBezTo>
                    <a:cubicBezTo>
                      <a:pt x="558" y="2632"/>
                      <a:pt x="562" y="2632"/>
                      <a:pt x="566" y="2632"/>
                    </a:cubicBezTo>
                    <a:cubicBezTo>
                      <a:pt x="679" y="2632"/>
                      <a:pt x="782" y="2592"/>
                      <a:pt x="884" y="2549"/>
                    </a:cubicBezTo>
                    <a:cubicBezTo>
                      <a:pt x="1048" y="2480"/>
                      <a:pt x="1177" y="2365"/>
                      <a:pt x="1306" y="2242"/>
                    </a:cubicBezTo>
                    <a:lnTo>
                      <a:pt x="1576" y="1987"/>
                    </a:lnTo>
                    <a:cubicBezTo>
                      <a:pt x="1667" y="1901"/>
                      <a:pt x="1739" y="1800"/>
                      <a:pt x="1814" y="1701"/>
                    </a:cubicBezTo>
                    <a:cubicBezTo>
                      <a:pt x="1980" y="1488"/>
                      <a:pt x="2180" y="1276"/>
                      <a:pt x="2312" y="1041"/>
                    </a:cubicBezTo>
                    <a:cubicBezTo>
                      <a:pt x="2367" y="943"/>
                      <a:pt x="2424" y="845"/>
                      <a:pt x="2476" y="745"/>
                    </a:cubicBezTo>
                    <a:cubicBezTo>
                      <a:pt x="2534" y="630"/>
                      <a:pt x="2591" y="465"/>
                      <a:pt x="2579" y="323"/>
                    </a:cubicBezTo>
                    <a:cubicBezTo>
                      <a:pt x="2582" y="307"/>
                      <a:pt x="2584" y="293"/>
                      <a:pt x="2585" y="278"/>
                    </a:cubicBezTo>
                    <a:cubicBezTo>
                      <a:pt x="2585" y="261"/>
                      <a:pt x="2585" y="244"/>
                      <a:pt x="2580" y="227"/>
                    </a:cubicBezTo>
                    <a:cubicBezTo>
                      <a:pt x="2582" y="206"/>
                      <a:pt x="2576" y="186"/>
                      <a:pt x="2560" y="171"/>
                    </a:cubicBezTo>
                    <a:cubicBezTo>
                      <a:pt x="2582" y="94"/>
                      <a:pt x="2521" y="17"/>
                      <a:pt x="2446" y="17"/>
                    </a:cubicBezTo>
                    <a:cubicBezTo>
                      <a:pt x="2436" y="17"/>
                      <a:pt x="2424" y="18"/>
                      <a:pt x="2413" y="22"/>
                    </a:cubicBezTo>
                    <a:lnTo>
                      <a:pt x="2393" y="9"/>
                    </a:lnTo>
                    <a:cubicBezTo>
                      <a:pt x="2373" y="4"/>
                      <a:pt x="2351" y="0"/>
                      <a:pt x="23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6"/>
              <p:cNvSpPr/>
              <p:nvPr/>
            </p:nvSpPr>
            <p:spPr>
              <a:xfrm>
                <a:off x="-3033725" y="10655325"/>
                <a:ext cx="59175" cy="100025"/>
              </a:xfrm>
              <a:custGeom>
                <a:rect b="b" l="l" r="r" t="t"/>
                <a:pathLst>
                  <a:path extrusionOk="0" h="4001" w="2367">
                    <a:moveTo>
                      <a:pt x="2034" y="0"/>
                    </a:moveTo>
                    <a:cubicBezTo>
                      <a:pt x="2032" y="0"/>
                      <a:pt x="2030" y="0"/>
                      <a:pt x="2027" y="0"/>
                    </a:cubicBezTo>
                    <a:cubicBezTo>
                      <a:pt x="1935" y="4"/>
                      <a:pt x="1849" y="0"/>
                      <a:pt x="1762" y="39"/>
                    </a:cubicBezTo>
                    <a:cubicBezTo>
                      <a:pt x="1685" y="71"/>
                      <a:pt x="1620" y="123"/>
                      <a:pt x="1553" y="171"/>
                    </a:cubicBezTo>
                    <a:cubicBezTo>
                      <a:pt x="1355" y="311"/>
                      <a:pt x="1213" y="461"/>
                      <a:pt x="1069" y="655"/>
                    </a:cubicBezTo>
                    <a:cubicBezTo>
                      <a:pt x="848" y="949"/>
                      <a:pt x="642" y="1246"/>
                      <a:pt x="476" y="1574"/>
                    </a:cubicBezTo>
                    <a:cubicBezTo>
                      <a:pt x="378" y="1772"/>
                      <a:pt x="275" y="1972"/>
                      <a:pt x="197" y="2178"/>
                    </a:cubicBezTo>
                    <a:cubicBezTo>
                      <a:pt x="168" y="2256"/>
                      <a:pt x="143" y="2336"/>
                      <a:pt x="123" y="2416"/>
                    </a:cubicBezTo>
                    <a:cubicBezTo>
                      <a:pt x="103" y="2500"/>
                      <a:pt x="88" y="2586"/>
                      <a:pt x="80" y="2672"/>
                    </a:cubicBezTo>
                    <a:cubicBezTo>
                      <a:pt x="79" y="2692"/>
                      <a:pt x="77" y="2706"/>
                      <a:pt x="77" y="2717"/>
                    </a:cubicBezTo>
                    <a:cubicBezTo>
                      <a:pt x="48" y="2853"/>
                      <a:pt x="0" y="3042"/>
                      <a:pt x="70" y="3167"/>
                    </a:cubicBezTo>
                    <a:cubicBezTo>
                      <a:pt x="71" y="3170"/>
                      <a:pt x="73" y="3171"/>
                      <a:pt x="74" y="3173"/>
                    </a:cubicBezTo>
                    <a:lnTo>
                      <a:pt x="74" y="3200"/>
                    </a:lnTo>
                    <a:cubicBezTo>
                      <a:pt x="76" y="3268"/>
                      <a:pt x="82" y="3334"/>
                      <a:pt x="93" y="3400"/>
                    </a:cubicBezTo>
                    <a:cubicBezTo>
                      <a:pt x="122" y="3558"/>
                      <a:pt x="151" y="3722"/>
                      <a:pt x="218" y="3870"/>
                    </a:cubicBezTo>
                    <a:cubicBezTo>
                      <a:pt x="257" y="3957"/>
                      <a:pt x="355" y="4001"/>
                      <a:pt x="449" y="4001"/>
                    </a:cubicBezTo>
                    <a:cubicBezTo>
                      <a:pt x="497" y="4001"/>
                      <a:pt x="544" y="3989"/>
                      <a:pt x="582" y="3967"/>
                    </a:cubicBezTo>
                    <a:cubicBezTo>
                      <a:pt x="717" y="3885"/>
                      <a:pt x="840" y="3759"/>
                      <a:pt x="954" y="3652"/>
                    </a:cubicBezTo>
                    <a:cubicBezTo>
                      <a:pt x="977" y="3630"/>
                      <a:pt x="1017" y="3598"/>
                      <a:pt x="1029" y="3567"/>
                    </a:cubicBezTo>
                    <a:cubicBezTo>
                      <a:pt x="1032" y="3561"/>
                      <a:pt x="1032" y="3557"/>
                      <a:pt x="1032" y="3551"/>
                    </a:cubicBezTo>
                    <a:cubicBezTo>
                      <a:pt x="1134" y="3445"/>
                      <a:pt x="1278" y="3372"/>
                      <a:pt x="1330" y="3223"/>
                    </a:cubicBezTo>
                    <a:cubicBezTo>
                      <a:pt x="1342" y="3205"/>
                      <a:pt x="1347" y="3196"/>
                      <a:pt x="1346" y="3196"/>
                    </a:cubicBezTo>
                    <a:lnTo>
                      <a:pt x="1346" y="3196"/>
                    </a:lnTo>
                    <a:cubicBezTo>
                      <a:pt x="1345" y="3196"/>
                      <a:pt x="1338" y="3203"/>
                      <a:pt x="1326" y="3219"/>
                    </a:cubicBezTo>
                    <a:cubicBezTo>
                      <a:pt x="1311" y="3236"/>
                      <a:pt x="1303" y="3245"/>
                      <a:pt x="1303" y="3245"/>
                    </a:cubicBezTo>
                    <a:cubicBezTo>
                      <a:pt x="1302" y="3245"/>
                      <a:pt x="1322" y="3220"/>
                      <a:pt x="1362" y="3170"/>
                    </a:cubicBezTo>
                    <a:cubicBezTo>
                      <a:pt x="1407" y="3113"/>
                      <a:pt x="1448" y="3053"/>
                      <a:pt x="1485" y="2992"/>
                    </a:cubicBezTo>
                    <a:cubicBezTo>
                      <a:pt x="1525" y="2919"/>
                      <a:pt x="1564" y="2846"/>
                      <a:pt x="1599" y="2770"/>
                    </a:cubicBezTo>
                    <a:cubicBezTo>
                      <a:pt x="1689" y="2569"/>
                      <a:pt x="1762" y="2357"/>
                      <a:pt x="1846" y="2152"/>
                    </a:cubicBezTo>
                    <a:cubicBezTo>
                      <a:pt x="1849" y="2146"/>
                      <a:pt x="1861" y="2113"/>
                      <a:pt x="1871" y="2092"/>
                    </a:cubicBezTo>
                    <a:lnTo>
                      <a:pt x="1894" y="2043"/>
                    </a:lnTo>
                    <a:cubicBezTo>
                      <a:pt x="1943" y="1926"/>
                      <a:pt x="1987" y="1811"/>
                      <a:pt x="2027" y="1691"/>
                    </a:cubicBezTo>
                    <a:cubicBezTo>
                      <a:pt x="2083" y="1527"/>
                      <a:pt x="2141" y="1362"/>
                      <a:pt x="2202" y="1200"/>
                    </a:cubicBezTo>
                    <a:cubicBezTo>
                      <a:pt x="2270" y="1023"/>
                      <a:pt x="2313" y="837"/>
                      <a:pt x="2333" y="648"/>
                    </a:cubicBezTo>
                    <a:cubicBezTo>
                      <a:pt x="2347" y="553"/>
                      <a:pt x="2367" y="478"/>
                      <a:pt x="2353" y="375"/>
                    </a:cubicBezTo>
                    <a:cubicBezTo>
                      <a:pt x="2340" y="288"/>
                      <a:pt x="2297" y="215"/>
                      <a:pt x="2262" y="136"/>
                    </a:cubicBezTo>
                    <a:cubicBezTo>
                      <a:pt x="2226" y="55"/>
                      <a:pt x="2119" y="0"/>
                      <a:pt x="20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-2705400" y="10622400"/>
                <a:ext cx="43050" cy="54675"/>
              </a:xfrm>
              <a:custGeom>
                <a:rect b="b" l="l" r="r" t="t"/>
                <a:pathLst>
                  <a:path extrusionOk="0" h="2187" w="1722">
                    <a:moveTo>
                      <a:pt x="131" y="1"/>
                    </a:moveTo>
                    <a:cubicBezTo>
                      <a:pt x="58" y="1"/>
                      <a:pt x="0" y="70"/>
                      <a:pt x="20" y="144"/>
                    </a:cubicBezTo>
                    <a:cubicBezTo>
                      <a:pt x="25" y="169"/>
                      <a:pt x="29" y="192"/>
                      <a:pt x="36" y="215"/>
                    </a:cubicBezTo>
                    <a:cubicBezTo>
                      <a:pt x="23" y="280"/>
                      <a:pt x="37" y="341"/>
                      <a:pt x="54" y="405"/>
                    </a:cubicBezTo>
                    <a:cubicBezTo>
                      <a:pt x="54" y="487"/>
                      <a:pt x="80" y="565"/>
                      <a:pt x="105" y="642"/>
                    </a:cubicBezTo>
                    <a:cubicBezTo>
                      <a:pt x="135" y="745"/>
                      <a:pt x="175" y="846"/>
                      <a:pt x="220" y="944"/>
                    </a:cubicBezTo>
                    <a:cubicBezTo>
                      <a:pt x="257" y="1020"/>
                      <a:pt x="291" y="1095"/>
                      <a:pt x="324" y="1170"/>
                    </a:cubicBezTo>
                    <a:lnTo>
                      <a:pt x="324" y="1172"/>
                    </a:lnTo>
                    <a:cubicBezTo>
                      <a:pt x="326" y="1175"/>
                      <a:pt x="327" y="1179"/>
                      <a:pt x="329" y="1182"/>
                    </a:cubicBezTo>
                    <a:cubicBezTo>
                      <a:pt x="344" y="1219"/>
                      <a:pt x="358" y="1256"/>
                      <a:pt x="372" y="1293"/>
                    </a:cubicBezTo>
                    <a:cubicBezTo>
                      <a:pt x="443" y="1474"/>
                      <a:pt x="547" y="1638"/>
                      <a:pt x="650" y="1803"/>
                    </a:cubicBezTo>
                    <a:cubicBezTo>
                      <a:pt x="773" y="2002"/>
                      <a:pt x="999" y="2187"/>
                      <a:pt x="1237" y="2187"/>
                    </a:cubicBezTo>
                    <a:cubicBezTo>
                      <a:pt x="1313" y="2187"/>
                      <a:pt x="1390" y="2168"/>
                      <a:pt x="1465" y="2125"/>
                    </a:cubicBezTo>
                    <a:cubicBezTo>
                      <a:pt x="1636" y="2027"/>
                      <a:pt x="1714" y="1820"/>
                      <a:pt x="1719" y="1631"/>
                    </a:cubicBezTo>
                    <a:cubicBezTo>
                      <a:pt x="1722" y="1466"/>
                      <a:pt x="1659" y="1327"/>
                      <a:pt x="1591" y="1181"/>
                    </a:cubicBezTo>
                    <a:cubicBezTo>
                      <a:pt x="1507" y="1003"/>
                      <a:pt x="1421" y="843"/>
                      <a:pt x="1286" y="694"/>
                    </a:cubicBezTo>
                    <a:cubicBezTo>
                      <a:pt x="1176" y="573"/>
                      <a:pt x="1061" y="458"/>
                      <a:pt x="942" y="349"/>
                    </a:cubicBezTo>
                    <a:cubicBezTo>
                      <a:pt x="817" y="237"/>
                      <a:pt x="645" y="115"/>
                      <a:pt x="470" y="81"/>
                    </a:cubicBezTo>
                    <a:lnTo>
                      <a:pt x="461" y="78"/>
                    </a:lnTo>
                    <a:cubicBezTo>
                      <a:pt x="432" y="65"/>
                      <a:pt x="404" y="51"/>
                      <a:pt x="376" y="42"/>
                    </a:cubicBezTo>
                    <a:cubicBezTo>
                      <a:pt x="346" y="31"/>
                      <a:pt x="314" y="25"/>
                      <a:pt x="283" y="25"/>
                    </a:cubicBezTo>
                    <a:cubicBezTo>
                      <a:pt x="271" y="25"/>
                      <a:pt x="258" y="26"/>
                      <a:pt x="246" y="28"/>
                    </a:cubicBezTo>
                    <a:cubicBezTo>
                      <a:pt x="217" y="20"/>
                      <a:pt x="189" y="11"/>
                      <a:pt x="162" y="5"/>
                    </a:cubicBezTo>
                    <a:cubicBezTo>
                      <a:pt x="151" y="2"/>
                      <a:pt x="141" y="1"/>
                      <a:pt x="1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-2654150" y="10570775"/>
                <a:ext cx="133000" cy="58000"/>
              </a:xfrm>
              <a:custGeom>
                <a:rect b="b" l="l" r="r" t="t"/>
                <a:pathLst>
                  <a:path extrusionOk="0" h="2320" w="5320">
                    <a:moveTo>
                      <a:pt x="1165" y="1"/>
                    </a:moveTo>
                    <a:cubicBezTo>
                      <a:pt x="824" y="1"/>
                      <a:pt x="483" y="41"/>
                      <a:pt x="146" y="146"/>
                    </a:cubicBezTo>
                    <a:cubicBezTo>
                      <a:pt x="42" y="178"/>
                      <a:pt x="0" y="310"/>
                      <a:pt x="82" y="390"/>
                    </a:cubicBezTo>
                    <a:cubicBezTo>
                      <a:pt x="683" y="978"/>
                      <a:pt x="1451" y="1287"/>
                      <a:pt x="2190" y="1609"/>
                    </a:cubicBezTo>
                    <a:cubicBezTo>
                      <a:pt x="2612" y="1793"/>
                      <a:pt x="3043" y="1942"/>
                      <a:pt x="3473" y="2107"/>
                    </a:cubicBezTo>
                    <a:cubicBezTo>
                      <a:pt x="3745" y="2210"/>
                      <a:pt x="4083" y="2320"/>
                      <a:pt x="4399" y="2320"/>
                    </a:cubicBezTo>
                    <a:cubicBezTo>
                      <a:pt x="4571" y="2320"/>
                      <a:pt x="4736" y="2287"/>
                      <a:pt x="4880" y="2203"/>
                    </a:cubicBezTo>
                    <a:cubicBezTo>
                      <a:pt x="4940" y="2176"/>
                      <a:pt x="4998" y="2148"/>
                      <a:pt x="5056" y="2114"/>
                    </a:cubicBezTo>
                    <a:cubicBezTo>
                      <a:pt x="5218" y="2025"/>
                      <a:pt x="5319" y="1798"/>
                      <a:pt x="5258" y="1618"/>
                    </a:cubicBezTo>
                    <a:cubicBezTo>
                      <a:pt x="5233" y="1541"/>
                      <a:pt x="5202" y="1465"/>
                      <a:pt x="5167" y="1389"/>
                    </a:cubicBezTo>
                    <a:cubicBezTo>
                      <a:pt x="5161" y="1373"/>
                      <a:pt x="5150" y="1359"/>
                      <a:pt x="5142" y="1342"/>
                    </a:cubicBezTo>
                    <a:cubicBezTo>
                      <a:pt x="5138" y="1334"/>
                      <a:pt x="5136" y="1326"/>
                      <a:pt x="5132" y="1317"/>
                    </a:cubicBezTo>
                    <a:lnTo>
                      <a:pt x="5132" y="1322"/>
                    </a:lnTo>
                    <a:cubicBezTo>
                      <a:pt x="5043" y="1127"/>
                      <a:pt x="4891" y="981"/>
                      <a:pt x="4679" y="858"/>
                    </a:cubicBezTo>
                    <a:cubicBezTo>
                      <a:pt x="4447" y="726"/>
                      <a:pt x="4204" y="620"/>
                      <a:pt x="3952" y="537"/>
                    </a:cubicBezTo>
                    <a:cubicBezTo>
                      <a:pt x="3553" y="402"/>
                      <a:pt x="3149" y="279"/>
                      <a:pt x="2736" y="198"/>
                    </a:cubicBezTo>
                    <a:cubicBezTo>
                      <a:pt x="2215" y="96"/>
                      <a:pt x="1689" y="1"/>
                      <a:pt x="11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-2684875" y="10283550"/>
                <a:ext cx="83025" cy="50975"/>
              </a:xfrm>
              <a:custGeom>
                <a:rect b="b" l="l" r="r" t="t"/>
                <a:pathLst>
                  <a:path extrusionOk="0" h="2039" w="3321">
                    <a:moveTo>
                      <a:pt x="2756" y="1"/>
                    </a:moveTo>
                    <a:cubicBezTo>
                      <a:pt x="2721" y="1"/>
                      <a:pt x="2686" y="6"/>
                      <a:pt x="2653" y="14"/>
                    </a:cubicBezTo>
                    <a:cubicBezTo>
                      <a:pt x="2550" y="17"/>
                      <a:pt x="2450" y="42"/>
                      <a:pt x="2358" y="85"/>
                    </a:cubicBezTo>
                    <a:cubicBezTo>
                      <a:pt x="1912" y="288"/>
                      <a:pt x="1519" y="578"/>
                      <a:pt x="1106" y="837"/>
                    </a:cubicBezTo>
                    <a:cubicBezTo>
                      <a:pt x="873" y="983"/>
                      <a:pt x="683" y="1111"/>
                      <a:pt x="512" y="1237"/>
                    </a:cubicBezTo>
                    <a:cubicBezTo>
                      <a:pt x="405" y="1316"/>
                      <a:pt x="300" y="1389"/>
                      <a:pt x="211" y="1490"/>
                    </a:cubicBezTo>
                    <a:cubicBezTo>
                      <a:pt x="136" y="1576"/>
                      <a:pt x="1" y="1742"/>
                      <a:pt x="94" y="1863"/>
                    </a:cubicBezTo>
                    <a:cubicBezTo>
                      <a:pt x="202" y="2003"/>
                      <a:pt x="311" y="2020"/>
                      <a:pt x="480" y="2035"/>
                    </a:cubicBezTo>
                    <a:cubicBezTo>
                      <a:pt x="505" y="2038"/>
                      <a:pt x="530" y="2039"/>
                      <a:pt x="555" y="2039"/>
                    </a:cubicBezTo>
                    <a:cubicBezTo>
                      <a:pt x="673" y="2039"/>
                      <a:pt x="792" y="2013"/>
                      <a:pt x="908" y="1997"/>
                    </a:cubicBezTo>
                    <a:cubicBezTo>
                      <a:pt x="1148" y="1960"/>
                      <a:pt x="1364" y="1889"/>
                      <a:pt x="1592" y="1805"/>
                    </a:cubicBezTo>
                    <a:cubicBezTo>
                      <a:pt x="2123" y="1605"/>
                      <a:pt x="2628" y="1369"/>
                      <a:pt x="3046" y="974"/>
                    </a:cubicBezTo>
                    <a:cubicBezTo>
                      <a:pt x="3106" y="914"/>
                      <a:pt x="3150" y="839"/>
                      <a:pt x="3173" y="756"/>
                    </a:cubicBezTo>
                    <a:cubicBezTo>
                      <a:pt x="3208" y="705"/>
                      <a:pt x="3233" y="648"/>
                      <a:pt x="3248" y="587"/>
                    </a:cubicBezTo>
                    <a:cubicBezTo>
                      <a:pt x="3320" y="268"/>
                      <a:pt x="3106" y="40"/>
                      <a:pt x="2801" y="4"/>
                    </a:cubicBezTo>
                    <a:cubicBezTo>
                      <a:pt x="2786" y="2"/>
                      <a:pt x="2771" y="1"/>
                      <a:pt x="27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-2650500" y="10354950"/>
                <a:ext cx="126500" cy="52125"/>
              </a:xfrm>
              <a:custGeom>
                <a:rect b="b" l="l" r="r" t="t"/>
                <a:pathLst>
                  <a:path extrusionOk="0" h="2085" w="5060">
                    <a:moveTo>
                      <a:pt x="4197" y="1"/>
                    </a:moveTo>
                    <a:cubicBezTo>
                      <a:pt x="4000" y="1"/>
                      <a:pt x="3803" y="37"/>
                      <a:pt x="3610" y="74"/>
                    </a:cubicBezTo>
                    <a:cubicBezTo>
                      <a:pt x="3165" y="165"/>
                      <a:pt x="2730" y="298"/>
                      <a:pt x="2312" y="472"/>
                    </a:cubicBezTo>
                    <a:cubicBezTo>
                      <a:pt x="1886" y="645"/>
                      <a:pt x="1437" y="785"/>
                      <a:pt x="1027" y="992"/>
                    </a:cubicBezTo>
                    <a:cubicBezTo>
                      <a:pt x="840" y="1089"/>
                      <a:pt x="650" y="1177"/>
                      <a:pt x="470" y="1287"/>
                    </a:cubicBezTo>
                    <a:cubicBezTo>
                      <a:pt x="276" y="1405"/>
                      <a:pt x="160" y="1501"/>
                      <a:pt x="43" y="1694"/>
                    </a:cubicBezTo>
                    <a:cubicBezTo>
                      <a:pt x="0" y="1765"/>
                      <a:pt x="31" y="1849"/>
                      <a:pt x="95" y="1894"/>
                    </a:cubicBezTo>
                    <a:cubicBezTo>
                      <a:pt x="292" y="2026"/>
                      <a:pt x="447" y="2052"/>
                      <a:pt x="682" y="2073"/>
                    </a:cubicBezTo>
                    <a:cubicBezTo>
                      <a:pt x="779" y="2081"/>
                      <a:pt x="876" y="2084"/>
                      <a:pt x="973" y="2084"/>
                    </a:cubicBezTo>
                    <a:cubicBezTo>
                      <a:pt x="1103" y="2084"/>
                      <a:pt x="1234" y="2079"/>
                      <a:pt x="1364" y="2072"/>
                    </a:cubicBezTo>
                    <a:cubicBezTo>
                      <a:pt x="1820" y="2047"/>
                      <a:pt x="2289" y="1943"/>
                      <a:pt x="2736" y="1845"/>
                    </a:cubicBezTo>
                    <a:cubicBezTo>
                      <a:pt x="3197" y="1745"/>
                      <a:pt x="3644" y="1588"/>
                      <a:pt x="4066" y="1376"/>
                    </a:cubicBezTo>
                    <a:cubicBezTo>
                      <a:pt x="4287" y="1264"/>
                      <a:pt x="4508" y="1137"/>
                      <a:pt x="4683" y="957"/>
                    </a:cubicBezTo>
                    <a:cubicBezTo>
                      <a:pt x="4732" y="906"/>
                      <a:pt x="4778" y="851"/>
                      <a:pt x="4818" y="793"/>
                    </a:cubicBezTo>
                    <a:cubicBezTo>
                      <a:pt x="4845" y="703"/>
                      <a:pt x="4861" y="659"/>
                      <a:pt x="4868" y="659"/>
                    </a:cubicBezTo>
                    <a:cubicBezTo>
                      <a:pt x="4871" y="659"/>
                      <a:pt x="4871" y="670"/>
                      <a:pt x="4869" y="691"/>
                    </a:cubicBezTo>
                    <a:cubicBezTo>
                      <a:pt x="4930" y="601"/>
                      <a:pt x="4989" y="550"/>
                      <a:pt x="5024" y="441"/>
                    </a:cubicBezTo>
                    <a:cubicBezTo>
                      <a:pt x="5059" y="340"/>
                      <a:pt x="5003" y="208"/>
                      <a:pt x="4907" y="156"/>
                    </a:cubicBezTo>
                    <a:cubicBezTo>
                      <a:pt x="4806" y="100"/>
                      <a:pt x="4723" y="108"/>
                      <a:pt x="4616" y="80"/>
                    </a:cubicBezTo>
                    <a:cubicBezTo>
                      <a:pt x="4571" y="70"/>
                      <a:pt x="4396" y="11"/>
                      <a:pt x="4289" y="3"/>
                    </a:cubicBezTo>
                    <a:cubicBezTo>
                      <a:pt x="4258" y="2"/>
                      <a:pt x="4228" y="1"/>
                      <a:pt x="41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-3001475" y="10243800"/>
                <a:ext cx="42850" cy="51950"/>
              </a:xfrm>
              <a:custGeom>
                <a:rect b="b" l="l" r="r" t="t"/>
                <a:pathLst>
                  <a:path extrusionOk="0" h="2078" w="1714">
                    <a:moveTo>
                      <a:pt x="547" y="1"/>
                    </a:moveTo>
                    <a:cubicBezTo>
                      <a:pt x="540" y="1"/>
                      <a:pt x="533" y="1"/>
                      <a:pt x="525" y="1"/>
                    </a:cubicBezTo>
                    <a:cubicBezTo>
                      <a:pt x="504" y="4"/>
                      <a:pt x="481" y="4"/>
                      <a:pt x="458" y="4"/>
                    </a:cubicBezTo>
                    <a:cubicBezTo>
                      <a:pt x="451" y="4"/>
                      <a:pt x="444" y="3"/>
                      <a:pt x="437" y="3"/>
                    </a:cubicBezTo>
                    <a:cubicBezTo>
                      <a:pt x="313" y="3"/>
                      <a:pt x="160" y="92"/>
                      <a:pt x="109" y="204"/>
                    </a:cubicBezTo>
                    <a:cubicBezTo>
                      <a:pt x="102" y="222"/>
                      <a:pt x="91" y="236"/>
                      <a:pt x="82" y="253"/>
                    </a:cubicBezTo>
                    <a:cubicBezTo>
                      <a:pt x="29" y="338"/>
                      <a:pt x="2" y="434"/>
                      <a:pt x="0" y="534"/>
                    </a:cubicBezTo>
                    <a:cubicBezTo>
                      <a:pt x="0" y="623"/>
                      <a:pt x="28" y="726"/>
                      <a:pt x="45" y="817"/>
                    </a:cubicBezTo>
                    <a:cubicBezTo>
                      <a:pt x="65" y="924"/>
                      <a:pt x="94" y="1028"/>
                      <a:pt x="132" y="1131"/>
                    </a:cubicBezTo>
                    <a:cubicBezTo>
                      <a:pt x="149" y="1180"/>
                      <a:pt x="168" y="1230"/>
                      <a:pt x="186" y="1279"/>
                    </a:cubicBezTo>
                    <a:cubicBezTo>
                      <a:pt x="223" y="1383"/>
                      <a:pt x="275" y="1480"/>
                      <a:pt x="341" y="1569"/>
                    </a:cubicBezTo>
                    <a:cubicBezTo>
                      <a:pt x="376" y="1617"/>
                      <a:pt x="410" y="1664"/>
                      <a:pt x="445" y="1712"/>
                    </a:cubicBezTo>
                    <a:cubicBezTo>
                      <a:pt x="499" y="1790"/>
                      <a:pt x="565" y="1859"/>
                      <a:pt x="640" y="1919"/>
                    </a:cubicBezTo>
                    <a:cubicBezTo>
                      <a:pt x="720" y="1979"/>
                      <a:pt x="811" y="2023"/>
                      <a:pt x="906" y="2053"/>
                    </a:cubicBezTo>
                    <a:cubicBezTo>
                      <a:pt x="956" y="2069"/>
                      <a:pt x="1010" y="2077"/>
                      <a:pt x="1064" y="2077"/>
                    </a:cubicBezTo>
                    <a:cubicBezTo>
                      <a:pt x="1335" y="2077"/>
                      <a:pt x="1628" y="1882"/>
                      <a:pt x="1677" y="1613"/>
                    </a:cubicBezTo>
                    <a:cubicBezTo>
                      <a:pt x="1692" y="1543"/>
                      <a:pt x="1703" y="1469"/>
                      <a:pt x="1709" y="1397"/>
                    </a:cubicBezTo>
                    <a:cubicBezTo>
                      <a:pt x="1714" y="1262"/>
                      <a:pt x="1665" y="1150"/>
                      <a:pt x="1611" y="1030"/>
                    </a:cubicBezTo>
                    <a:cubicBezTo>
                      <a:pt x="1586" y="976"/>
                      <a:pt x="1560" y="924"/>
                      <a:pt x="1534" y="870"/>
                    </a:cubicBezTo>
                    <a:cubicBezTo>
                      <a:pt x="1503" y="798"/>
                      <a:pt x="1462" y="729"/>
                      <a:pt x="1414" y="666"/>
                    </a:cubicBezTo>
                    <a:cubicBezTo>
                      <a:pt x="1364" y="602"/>
                      <a:pt x="1310" y="539"/>
                      <a:pt x="1256" y="477"/>
                    </a:cubicBezTo>
                    <a:cubicBezTo>
                      <a:pt x="1184" y="394"/>
                      <a:pt x="1106" y="318"/>
                      <a:pt x="1021" y="248"/>
                    </a:cubicBezTo>
                    <a:cubicBezTo>
                      <a:pt x="954" y="192"/>
                      <a:pt x="877" y="113"/>
                      <a:pt x="802" y="73"/>
                    </a:cubicBezTo>
                    <a:cubicBezTo>
                      <a:pt x="725" y="34"/>
                      <a:pt x="635" y="1"/>
                      <a:pt x="5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6"/>
              <p:cNvSpPr/>
              <p:nvPr/>
            </p:nvSpPr>
            <p:spPr>
              <a:xfrm>
                <a:off x="-2914225" y="10134000"/>
                <a:ext cx="43925" cy="144875"/>
              </a:xfrm>
              <a:custGeom>
                <a:rect b="b" l="l" r="r" t="t"/>
                <a:pathLst>
                  <a:path extrusionOk="0" h="5795" w="1757">
                    <a:moveTo>
                      <a:pt x="1025" y="0"/>
                    </a:moveTo>
                    <a:cubicBezTo>
                      <a:pt x="886" y="0"/>
                      <a:pt x="745" y="73"/>
                      <a:pt x="644" y="204"/>
                    </a:cubicBezTo>
                    <a:cubicBezTo>
                      <a:pt x="373" y="556"/>
                      <a:pt x="306" y="1072"/>
                      <a:pt x="237" y="1499"/>
                    </a:cubicBezTo>
                    <a:cubicBezTo>
                      <a:pt x="163" y="1972"/>
                      <a:pt x="129" y="2454"/>
                      <a:pt x="79" y="2930"/>
                    </a:cubicBezTo>
                    <a:cubicBezTo>
                      <a:pt x="33" y="3364"/>
                      <a:pt x="0" y="3824"/>
                      <a:pt x="17" y="4260"/>
                    </a:cubicBezTo>
                    <a:cubicBezTo>
                      <a:pt x="26" y="4525"/>
                      <a:pt x="79" y="4842"/>
                      <a:pt x="157" y="5040"/>
                    </a:cubicBezTo>
                    <a:cubicBezTo>
                      <a:pt x="237" y="5238"/>
                      <a:pt x="334" y="5529"/>
                      <a:pt x="502" y="5663"/>
                    </a:cubicBezTo>
                    <a:cubicBezTo>
                      <a:pt x="599" y="5739"/>
                      <a:pt x="721" y="5795"/>
                      <a:pt x="844" y="5795"/>
                    </a:cubicBezTo>
                    <a:cubicBezTo>
                      <a:pt x="914" y="5795"/>
                      <a:pt x="984" y="5777"/>
                      <a:pt x="1049" y="5734"/>
                    </a:cubicBezTo>
                    <a:cubicBezTo>
                      <a:pt x="1213" y="5625"/>
                      <a:pt x="1290" y="5497"/>
                      <a:pt x="1359" y="5336"/>
                    </a:cubicBezTo>
                    <a:cubicBezTo>
                      <a:pt x="1617" y="4963"/>
                      <a:pt x="1697" y="4538"/>
                      <a:pt x="1722" y="4063"/>
                    </a:cubicBezTo>
                    <a:cubicBezTo>
                      <a:pt x="1743" y="3636"/>
                      <a:pt x="1757" y="3209"/>
                      <a:pt x="1745" y="2783"/>
                    </a:cubicBezTo>
                    <a:cubicBezTo>
                      <a:pt x="1731" y="2356"/>
                      <a:pt x="1735" y="1926"/>
                      <a:pt x="1691" y="1502"/>
                    </a:cubicBezTo>
                    <a:cubicBezTo>
                      <a:pt x="1645" y="1070"/>
                      <a:pt x="1623" y="578"/>
                      <a:pt x="1376" y="204"/>
                    </a:cubicBezTo>
                    <a:cubicBezTo>
                      <a:pt x="1284" y="65"/>
                      <a:pt x="1155" y="0"/>
                      <a:pt x="10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" name="Google Shape;160;p6"/>
            <p:cNvGrpSpPr/>
            <p:nvPr/>
          </p:nvGrpSpPr>
          <p:grpSpPr>
            <a:xfrm>
              <a:off x="-5607800" y="8913100"/>
              <a:ext cx="1826275" cy="1191275"/>
              <a:chOff x="-5607800" y="8913100"/>
              <a:chExt cx="1826275" cy="1191275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-5607800" y="8913100"/>
                <a:ext cx="1826275" cy="1191275"/>
              </a:xfrm>
              <a:custGeom>
                <a:rect b="b" l="l" r="r" t="t"/>
                <a:pathLst>
                  <a:path extrusionOk="0" h="47651" w="73051">
                    <a:moveTo>
                      <a:pt x="44689" y="1"/>
                    </a:moveTo>
                    <a:cubicBezTo>
                      <a:pt x="41831" y="1"/>
                      <a:pt x="38972" y="447"/>
                      <a:pt x="36246" y="1320"/>
                    </a:cubicBezTo>
                    <a:cubicBezTo>
                      <a:pt x="33999" y="2038"/>
                      <a:pt x="31831" y="3036"/>
                      <a:pt x="29838" y="4301"/>
                    </a:cubicBezTo>
                    <a:cubicBezTo>
                      <a:pt x="28818" y="4952"/>
                      <a:pt x="27845" y="5674"/>
                      <a:pt x="26927" y="6463"/>
                    </a:cubicBezTo>
                    <a:cubicBezTo>
                      <a:pt x="26483" y="6844"/>
                      <a:pt x="26064" y="7251"/>
                      <a:pt x="25628" y="7641"/>
                    </a:cubicBezTo>
                    <a:cubicBezTo>
                      <a:pt x="25219" y="8008"/>
                      <a:pt x="24742" y="8406"/>
                      <a:pt x="24184" y="8510"/>
                    </a:cubicBezTo>
                    <a:cubicBezTo>
                      <a:pt x="24102" y="8525"/>
                      <a:pt x="24011" y="8534"/>
                      <a:pt x="23917" y="8534"/>
                    </a:cubicBezTo>
                    <a:cubicBezTo>
                      <a:pt x="23584" y="8534"/>
                      <a:pt x="23208" y="8430"/>
                      <a:pt x="23030" y="8159"/>
                    </a:cubicBezTo>
                    <a:cubicBezTo>
                      <a:pt x="22697" y="7655"/>
                      <a:pt x="23202" y="6824"/>
                      <a:pt x="23400" y="6356"/>
                    </a:cubicBezTo>
                    <a:lnTo>
                      <a:pt x="25364" y="1726"/>
                    </a:lnTo>
                    <a:cubicBezTo>
                      <a:pt x="25540" y="1309"/>
                      <a:pt x="25301" y="775"/>
                      <a:pt x="24842" y="775"/>
                    </a:cubicBezTo>
                    <a:cubicBezTo>
                      <a:pt x="24782" y="775"/>
                      <a:pt x="24719" y="784"/>
                      <a:pt x="24653" y="804"/>
                    </a:cubicBezTo>
                    <a:cubicBezTo>
                      <a:pt x="21944" y="1590"/>
                      <a:pt x="19385" y="2824"/>
                      <a:pt x="17069" y="4415"/>
                    </a:cubicBezTo>
                    <a:cubicBezTo>
                      <a:pt x="12856" y="6198"/>
                      <a:pt x="8925" y="8736"/>
                      <a:pt x="5872" y="12172"/>
                    </a:cubicBezTo>
                    <a:cubicBezTo>
                      <a:pt x="2370" y="16114"/>
                      <a:pt x="179" y="21129"/>
                      <a:pt x="61" y="26437"/>
                    </a:cubicBezTo>
                    <a:cubicBezTo>
                      <a:pt x="1" y="29125"/>
                      <a:pt x="517" y="31788"/>
                      <a:pt x="1599" y="34248"/>
                    </a:cubicBezTo>
                    <a:cubicBezTo>
                      <a:pt x="2680" y="36708"/>
                      <a:pt x="4401" y="38880"/>
                      <a:pt x="6350" y="40714"/>
                    </a:cubicBezTo>
                    <a:cubicBezTo>
                      <a:pt x="10282" y="44414"/>
                      <a:pt x="15294" y="47069"/>
                      <a:pt x="20716" y="47571"/>
                    </a:cubicBezTo>
                    <a:cubicBezTo>
                      <a:pt x="21286" y="47624"/>
                      <a:pt x="21861" y="47650"/>
                      <a:pt x="22436" y="47650"/>
                    </a:cubicBezTo>
                    <a:cubicBezTo>
                      <a:pt x="26869" y="47650"/>
                      <a:pt x="31357" y="46086"/>
                      <a:pt x="34615" y="43058"/>
                    </a:cubicBezTo>
                    <a:cubicBezTo>
                      <a:pt x="35056" y="42648"/>
                      <a:pt x="35470" y="42209"/>
                      <a:pt x="35856" y="41747"/>
                    </a:cubicBezTo>
                    <a:cubicBezTo>
                      <a:pt x="36244" y="41283"/>
                      <a:pt x="36309" y="40410"/>
                      <a:pt x="35645" y="40107"/>
                    </a:cubicBezTo>
                    <a:cubicBezTo>
                      <a:pt x="34541" y="39603"/>
                      <a:pt x="33483" y="39005"/>
                      <a:pt x="32482" y="38317"/>
                    </a:cubicBezTo>
                    <a:cubicBezTo>
                      <a:pt x="32018" y="37997"/>
                      <a:pt x="31565" y="37661"/>
                      <a:pt x="31134" y="37299"/>
                    </a:cubicBezTo>
                    <a:cubicBezTo>
                      <a:pt x="30956" y="37148"/>
                      <a:pt x="30741" y="36976"/>
                      <a:pt x="30610" y="36804"/>
                    </a:cubicBezTo>
                    <a:cubicBezTo>
                      <a:pt x="30563" y="36737"/>
                      <a:pt x="30521" y="36665"/>
                      <a:pt x="30483" y="36592"/>
                    </a:cubicBezTo>
                    <a:cubicBezTo>
                      <a:pt x="30425" y="36483"/>
                      <a:pt x="30443" y="36505"/>
                      <a:pt x="30452" y="36348"/>
                    </a:cubicBezTo>
                    <a:cubicBezTo>
                      <a:pt x="30457" y="36279"/>
                      <a:pt x="30509" y="36126"/>
                      <a:pt x="30590" y="35984"/>
                    </a:cubicBezTo>
                    <a:cubicBezTo>
                      <a:pt x="30716" y="35766"/>
                      <a:pt x="30822" y="35653"/>
                      <a:pt x="31014" y="35475"/>
                    </a:cubicBezTo>
                    <a:cubicBezTo>
                      <a:pt x="31304" y="35206"/>
                      <a:pt x="31764" y="34951"/>
                      <a:pt x="32143" y="34796"/>
                    </a:cubicBezTo>
                    <a:cubicBezTo>
                      <a:pt x="32973" y="34457"/>
                      <a:pt x="33807" y="34340"/>
                      <a:pt x="34677" y="34340"/>
                    </a:cubicBezTo>
                    <a:cubicBezTo>
                      <a:pt x="34855" y="34340"/>
                      <a:pt x="35034" y="34345"/>
                      <a:pt x="35215" y="34354"/>
                    </a:cubicBezTo>
                    <a:cubicBezTo>
                      <a:pt x="37580" y="34473"/>
                      <a:pt x="39849" y="35490"/>
                      <a:pt x="42097" y="36238"/>
                    </a:cubicBezTo>
                    <a:cubicBezTo>
                      <a:pt x="43956" y="36855"/>
                      <a:pt x="45866" y="37234"/>
                      <a:pt x="47811" y="37234"/>
                    </a:cubicBezTo>
                    <a:cubicBezTo>
                      <a:pt x="48261" y="37234"/>
                      <a:pt x="48714" y="37214"/>
                      <a:pt x="49168" y="37171"/>
                    </a:cubicBezTo>
                    <a:cubicBezTo>
                      <a:pt x="51838" y="36921"/>
                      <a:pt x="54430" y="36061"/>
                      <a:pt x="56677" y="34587"/>
                    </a:cubicBezTo>
                    <a:cubicBezTo>
                      <a:pt x="57335" y="34156"/>
                      <a:pt x="57309" y="32995"/>
                      <a:pt x="56443" y="32804"/>
                    </a:cubicBezTo>
                    <a:cubicBezTo>
                      <a:pt x="54688" y="32417"/>
                      <a:pt x="53044" y="31639"/>
                      <a:pt x="51634" y="30526"/>
                    </a:cubicBezTo>
                    <a:cubicBezTo>
                      <a:pt x="54886" y="28633"/>
                      <a:pt x="58682" y="27822"/>
                      <a:pt x="61870" y="25784"/>
                    </a:cubicBezTo>
                    <a:cubicBezTo>
                      <a:pt x="63579" y="24692"/>
                      <a:pt x="65126" y="23332"/>
                      <a:pt x="66407" y="21758"/>
                    </a:cubicBezTo>
                    <a:cubicBezTo>
                      <a:pt x="67735" y="20128"/>
                      <a:pt x="68709" y="18337"/>
                      <a:pt x="69538" y="16412"/>
                    </a:cubicBezTo>
                    <a:cubicBezTo>
                      <a:pt x="70470" y="14241"/>
                      <a:pt x="71345" y="12071"/>
                      <a:pt x="72765" y="10162"/>
                    </a:cubicBezTo>
                    <a:cubicBezTo>
                      <a:pt x="73051" y="9778"/>
                      <a:pt x="72824" y="9175"/>
                      <a:pt x="72447" y="8954"/>
                    </a:cubicBezTo>
                    <a:cubicBezTo>
                      <a:pt x="68623" y="6701"/>
                      <a:pt x="64406" y="5318"/>
                      <a:pt x="59956" y="5123"/>
                    </a:cubicBezTo>
                    <a:cubicBezTo>
                      <a:pt x="59567" y="5105"/>
                      <a:pt x="59178" y="5097"/>
                      <a:pt x="58789" y="5097"/>
                    </a:cubicBezTo>
                    <a:cubicBezTo>
                      <a:pt x="56957" y="5097"/>
                      <a:pt x="55129" y="5290"/>
                      <a:pt x="53335" y="5674"/>
                    </a:cubicBezTo>
                    <a:cubicBezTo>
                      <a:pt x="52273" y="5903"/>
                      <a:pt x="51227" y="6205"/>
                      <a:pt x="50206" y="6579"/>
                    </a:cubicBezTo>
                    <a:cubicBezTo>
                      <a:pt x="49675" y="6774"/>
                      <a:pt x="49162" y="7010"/>
                      <a:pt x="48635" y="7217"/>
                    </a:cubicBezTo>
                    <a:cubicBezTo>
                      <a:pt x="48307" y="7346"/>
                      <a:pt x="47969" y="7362"/>
                      <a:pt x="47668" y="7409"/>
                    </a:cubicBezTo>
                    <a:cubicBezTo>
                      <a:pt x="47665" y="7409"/>
                      <a:pt x="47631" y="7395"/>
                      <a:pt x="47616" y="7392"/>
                    </a:cubicBezTo>
                    <a:cubicBezTo>
                      <a:pt x="47614" y="7374"/>
                      <a:pt x="47614" y="7357"/>
                      <a:pt x="47614" y="7339"/>
                    </a:cubicBezTo>
                    <a:cubicBezTo>
                      <a:pt x="47611" y="7064"/>
                      <a:pt x="47736" y="6760"/>
                      <a:pt x="47814" y="6499"/>
                    </a:cubicBezTo>
                    <a:cubicBezTo>
                      <a:pt x="47986" y="5921"/>
                      <a:pt x="48210" y="5361"/>
                      <a:pt x="48482" y="4825"/>
                    </a:cubicBezTo>
                    <a:cubicBezTo>
                      <a:pt x="49047" y="3710"/>
                      <a:pt x="49801" y="2705"/>
                      <a:pt x="50710" y="1848"/>
                    </a:cubicBezTo>
                    <a:cubicBezTo>
                      <a:pt x="51103" y="1476"/>
                      <a:pt x="50926" y="724"/>
                      <a:pt x="50383" y="606"/>
                    </a:cubicBezTo>
                    <a:cubicBezTo>
                      <a:pt x="48511" y="200"/>
                      <a:pt x="46600" y="1"/>
                      <a:pt x="4468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-5577650" y="8913175"/>
                <a:ext cx="1794175" cy="1119425"/>
              </a:xfrm>
              <a:custGeom>
                <a:rect b="b" l="l" r="r" t="t"/>
                <a:pathLst>
                  <a:path extrusionOk="0" h="44777" w="71767">
                    <a:moveTo>
                      <a:pt x="43092" y="1"/>
                    </a:moveTo>
                    <a:cubicBezTo>
                      <a:pt x="42098" y="16"/>
                      <a:pt x="41108" y="84"/>
                      <a:pt x="40122" y="205"/>
                    </a:cubicBezTo>
                    <a:lnTo>
                      <a:pt x="39671" y="484"/>
                    </a:lnTo>
                    <a:cubicBezTo>
                      <a:pt x="37172" y="2035"/>
                      <a:pt x="34765" y="3723"/>
                      <a:pt x="32443" y="5524"/>
                    </a:cubicBezTo>
                    <a:cubicBezTo>
                      <a:pt x="27803" y="9124"/>
                      <a:pt x="23545" y="13212"/>
                      <a:pt x="19782" y="17722"/>
                    </a:cubicBezTo>
                    <a:cubicBezTo>
                      <a:pt x="18730" y="18981"/>
                      <a:pt x="17715" y="20272"/>
                      <a:pt x="16737" y="21592"/>
                    </a:cubicBezTo>
                    <a:cubicBezTo>
                      <a:pt x="15785" y="22881"/>
                      <a:pt x="14776" y="24227"/>
                      <a:pt x="14100" y="25688"/>
                    </a:cubicBezTo>
                    <a:cubicBezTo>
                      <a:pt x="12947" y="26199"/>
                      <a:pt x="11803" y="26727"/>
                      <a:pt x="10667" y="27274"/>
                    </a:cubicBezTo>
                    <a:cubicBezTo>
                      <a:pt x="8924" y="28115"/>
                      <a:pt x="7206" y="29004"/>
                      <a:pt x="5512" y="29942"/>
                    </a:cubicBezTo>
                    <a:cubicBezTo>
                      <a:pt x="5598" y="29644"/>
                      <a:pt x="5668" y="29342"/>
                      <a:pt x="5721" y="29036"/>
                    </a:cubicBezTo>
                    <a:cubicBezTo>
                      <a:pt x="5849" y="28318"/>
                      <a:pt x="5945" y="27593"/>
                      <a:pt x="6088" y="26874"/>
                    </a:cubicBezTo>
                    <a:cubicBezTo>
                      <a:pt x="6372" y="25439"/>
                      <a:pt x="6730" y="24012"/>
                      <a:pt x="7152" y="22610"/>
                    </a:cubicBezTo>
                    <a:cubicBezTo>
                      <a:pt x="7992" y="19816"/>
                      <a:pt x="9107" y="17112"/>
                      <a:pt x="10386" y="14489"/>
                    </a:cubicBezTo>
                    <a:cubicBezTo>
                      <a:pt x="11644" y="11907"/>
                      <a:pt x="12999" y="9296"/>
                      <a:pt x="14847" y="7081"/>
                    </a:cubicBezTo>
                    <a:cubicBezTo>
                      <a:pt x="16545" y="5043"/>
                      <a:pt x="18628" y="3383"/>
                      <a:pt x="20863" y="1972"/>
                    </a:cubicBezTo>
                    <a:cubicBezTo>
                      <a:pt x="21249" y="1728"/>
                      <a:pt x="21641" y="1493"/>
                      <a:pt x="22034" y="1261"/>
                    </a:cubicBezTo>
                    <a:lnTo>
                      <a:pt x="22034" y="1261"/>
                    </a:lnTo>
                    <a:cubicBezTo>
                      <a:pt x="19849" y="2038"/>
                      <a:pt x="17775" y="3096"/>
                      <a:pt x="15863" y="4411"/>
                    </a:cubicBezTo>
                    <a:cubicBezTo>
                      <a:pt x="15729" y="4469"/>
                      <a:pt x="15594" y="4529"/>
                      <a:pt x="15461" y="4587"/>
                    </a:cubicBezTo>
                    <a:cubicBezTo>
                      <a:pt x="15161" y="4877"/>
                      <a:pt x="14868" y="5174"/>
                      <a:pt x="14587" y="5481"/>
                    </a:cubicBezTo>
                    <a:cubicBezTo>
                      <a:pt x="12589" y="7660"/>
                      <a:pt x="11120" y="10241"/>
                      <a:pt x="9790" y="12865"/>
                    </a:cubicBezTo>
                    <a:cubicBezTo>
                      <a:pt x="8433" y="15540"/>
                      <a:pt x="7226" y="18302"/>
                      <a:pt x="6285" y="21152"/>
                    </a:cubicBezTo>
                    <a:cubicBezTo>
                      <a:pt x="5755" y="22755"/>
                      <a:pt x="5308" y="24385"/>
                      <a:pt x="5000" y="26047"/>
                    </a:cubicBezTo>
                    <a:cubicBezTo>
                      <a:pt x="4739" y="27459"/>
                      <a:pt x="4396" y="28983"/>
                      <a:pt x="4692" y="30409"/>
                    </a:cubicBezTo>
                    <a:cubicBezTo>
                      <a:pt x="3099" y="31315"/>
                      <a:pt x="1534" y="32269"/>
                      <a:pt x="0" y="33273"/>
                    </a:cubicBezTo>
                    <a:cubicBezTo>
                      <a:pt x="121" y="33600"/>
                      <a:pt x="252" y="33924"/>
                      <a:pt x="393" y="34245"/>
                    </a:cubicBezTo>
                    <a:cubicBezTo>
                      <a:pt x="430" y="34328"/>
                      <a:pt x="473" y="34409"/>
                      <a:pt x="511" y="34492"/>
                    </a:cubicBezTo>
                    <a:cubicBezTo>
                      <a:pt x="1218" y="34028"/>
                      <a:pt x="1927" y="33571"/>
                      <a:pt x="2647" y="33127"/>
                    </a:cubicBezTo>
                    <a:cubicBezTo>
                      <a:pt x="3521" y="33938"/>
                      <a:pt x="4540" y="34581"/>
                      <a:pt x="5551" y="35217"/>
                    </a:cubicBezTo>
                    <a:cubicBezTo>
                      <a:pt x="6721" y="35955"/>
                      <a:pt x="7915" y="36655"/>
                      <a:pt x="9132" y="37320"/>
                    </a:cubicBezTo>
                    <a:cubicBezTo>
                      <a:pt x="11570" y="38650"/>
                      <a:pt x="14090" y="39826"/>
                      <a:pt x="16675" y="40843"/>
                    </a:cubicBezTo>
                    <a:cubicBezTo>
                      <a:pt x="21354" y="42685"/>
                      <a:pt x="26229" y="43990"/>
                      <a:pt x="31193" y="44777"/>
                    </a:cubicBezTo>
                    <a:cubicBezTo>
                      <a:pt x="31873" y="44334"/>
                      <a:pt x="32520" y="43841"/>
                      <a:pt x="33126" y="43302"/>
                    </a:cubicBezTo>
                    <a:cubicBezTo>
                      <a:pt x="30713" y="43052"/>
                      <a:pt x="28316" y="42665"/>
                      <a:pt x="25945" y="42143"/>
                    </a:cubicBezTo>
                    <a:cubicBezTo>
                      <a:pt x="20654" y="40976"/>
                      <a:pt x="15519" y="39186"/>
                      <a:pt x="10650" y="36811"/>
                    </a:cubicBezTo>
                    <a:cubicBezTo>
                      <a:pt x="9279" y="36141"/>
                      <a:pt x="7931" y="35426"/>
                      <a:pt x="6607" y="34664"/>
                    </a:cubicBezTo>
                    <a:cubicBezTo>
                      <a:pt x="5936" y="34277"/>
                      <a:pt x="5274" y="33876"/>
                      <a:pt x="4610" y="33480"/>
                    </a:cubicBezTo>
                    <a:cubicBezTo>
                      <a:pt x="4287" y="33288"/>
                      <a:pt x="3966" y="33095"/>
                      <a:pt x="3647" y="32898"/>
                    </a:cubicBezTo>
                    <a:cubicBezTo>
                      <a:pt x="3539" y="32831"/>
                      <a:pt x="3430" y="32774"/>
                      <a:pt x="3320" y="32718"/>
                    </a:cubicBezTo>
                    <a:cubicBezTo>
                      <a:pt x="5359" y="31487"/>
                      <a:pt x="7443" y="30332"/>
                      <a:pt x="9569" y="29258"/>
                    </a:cubicBezTo>
                    <a:cubicBezTo>
                      <a:pt x="13059" y="27492"/>
                      <a:pt x="16645" y="25927"/>
                      <a:pt x="20287" y="24507"/>
                    </a:cubicBezTo>
                    <a:cubicBezTo>
                      <a:pt x="20735" y="24828"/>
                      <a:pt x="21176" y="25149"/>
                      <a:pt x="21652" y="25436"/>
                    </a:cubicBezTo>
                    <a:cubicBezTo>
                      <a:pt x="22249" y="25797"/>
                      <a:pt x="22856" y="26131"/>
                      <a:pt x="23471" y="26458"/>
                    </a:cubicBezTo>
                    <a:cubicBezTo>
                      <a:pt x="24655" y="27089"/>
                      <a:pt x="25845" y="27705"/>
                      <a:pt x="27043" y="28306"/>
                    </a:cubicBezTo>
                    <a:cubicBezTo>
                      <a:pt x="29486" y="29526"/>
                      <a:pt x="31944" y="30724"/>
                      <a:pt x="34458" y="31790"/>
                    </a:cubicBezTo>
                    <a:cubicBezTo>
                      <a:pt x="39434" y="33901"/>
                      <a:pt x="44584" y="35682"/>
                      <a:pt x="49931" y="36562"/>
                    </a:cubicBezTo>
                    <a:cubicBezTo>
                      <a:pt x="50189" y="36603"/>
                      <a:pt x="50447" y="36642"/>
                      <a:pt x="50706" y="36680"/>
                    </a:cubicBezTo>
                    <a:cubicBezTo>
                      <a:pt x="51878" y="36374"/>
                      <a:pt x="53011" y="35940"/>
                      <a:pt x="54087" y="35384"/>
                    </a:cubicBezTo>
                    <a:cubicBezTo>
                      <a:pt x="53126" y="35309"/>
                      <a:pt x="52169" y="35201"/>
                      <a:pt x="51214" y="35063"/>
                    </a:cubicBezTo>
                    <a:cubicBezTo>
                      <a:pt x="48578" y="34675"/>
                      <a:pt x="45969" y="34080"/>
                      <a:pt x="43411" y="33337"/>
                    </a:cubicBezTo>
                    <a:cubicBezTo>
                      <a:pt x="38281" y="31845"/>
                      <a:pt x="33344" y="29730"/>
                      <a:pt x="28498" y="27498"/>
                    </a:cubicBezTo>
                    <a:cubicBezTo>
                      <a:pt x="27113" y="26859"/>
                      <a:pt x="25732" y="26213"/>
                      <a:pt x="24343" y="25579"/>
                    </a:cubicBezTo>
                    <a:cubicBezTo>
                      <a:pt x="23666" y="25271"/>
                      <a:pt x="22994" y="24957"/>
                      <a:pt x="22301" y="24685"/>
                    </a:cubicBezTo>
                    <a:cubicBezTo>
                      <a:pt x="21870" y="24514"/>
                      <a:pt x="21437" y="24370"/>
                      <a:pt x="21002" y="24232"/>
                    </a:cubicBezTo>
                    <a:cubicBezTo>
                      <a:pt x="21944" y="23870"/>
                      <a:pt x="22889" y="23516"/>
                      <a:pt x="23838" y="23171"/>
                    </a:cubicBezTo>
                    <a:cubicBezTo>
                      <a:pt x="28747" y="21391"/>
                      <a:pt x="33734" y="19837"/>
                      <a:pt x="38746" y="18374"/>
                    </a:cubicBezTo>
                    <a:cubicBezTo>
                      <a:pt x="40299" y="17921"/>
                      <a:pt x="41854" y="17474"/>
                      <a:pt x="43413" y="17035"/>
                    </a:cubicBezTo>
                    <a:cubicBezTo>
                      <a:pt x="44033" y="17477"/>
                      <a:pt x="44701" y="17850"/>
                      <a:pt x="45364" y="18227"/>
                    </a:cubicBezTo>
                    <a:cubicBezTo>
                      <a:pt x="46299" y="18756"/>
                      <a:pt x="47268" y="19235"/>
                      <a:pt x="48232" y="19710"/>
                    </a:cubicBezTo>
                    <a:cubicBezTo>
                      <a:pt x="50152" y="20651"/>
                      <a:pt x="52142" y="21465"/>
                      <a:pt x="54138" y="22227"/>
                    </a:cubicBezTo>
                    <a:cubicBezTo>
                      <a:pt x="56742" y="23220"/>
                      <a:pt x="59398" y="24069"/>
                      <a:pt x="62098" y="24768"/>
                    </a:cubicBezTo>
                    <a:cubicBezTo>
                      <a:pt x="62581" y="24393"/>
                      <a:pt x="63048" y="23997"/>
                      <a:pt x="63496" y="23578"/>
                    </a:cubicBezTo>
                    <a:cubicBezTo>
                      <a:pt x="62813" y="23414"/>
                      <a:pt x="62131" y="23245"/>
                      <a:pt x="61453" y="23063"/>
                    </a:cubicBezTo>
                    <a:cubicBezTo>
                      <a:pt x="57385" y="21975"/>
                      <a:pt x="53399" y="20599"/>
                      <a:pt x="49527" y="18947"/>
                    </a:cubicBezTo>
                    <a:cubicBezTo>
                      <a:pt x="48440" y="18485"/>
                      <a:pt x="47351" y="18029"/>
                      <a:pt x="46278" y="17536"/>
                    </a:cubicBezTo>
                    <a:cubicBezTo>
                      <a:pt x="45694" y="17267"/>
                      <a:pt x="45108" y="16984"/>
                      <a:pt x="44510" y="16728"/>
                    </a:cubicBezTo>
                    <a:cubicBezTo>
                      <a:pt x="47882" y="15778"/>
                      <a:pt x="51259" y="14847"/>
                      <a:pt x="54631" y="13903"/>
                    </a:cubicBezTo>
                    <a:cubicBezTo>
                      <a:pt x="57344" y="13144"/>
                      <a:pt x="60069" y="12383"/>
                      <a:pt x="62819" y="11744"/>
                    </a:cubicBezTo>
                    <a:cubicBezTo>
                      <a:pt x="63275" y="12085"/>
                      <a:pt x="63802" y="12318"/>
                      <a:pt x="64326" y="12555"/>
                    </a:cubicBezTo>
                    <a:cubicBezTo>
                      <a:pt x="64960" y="12843"/>
                      <a:pt x="65620" y="13081"/>
                      <a:pt x="66276" y="13316"/>
                    </a:cubicBezTo>
                    <a:cubicBezTo>
                      <a:pt x="67258" y="13671"/>
                      <a:pt x="68270" y="13955"/>
                      <a:pt x="69290" y="14202"/>
                    </a:cubicBezTo>
                    <a:cubicBezTo>
                      <a:pt x="69469" y="13800"/>
                      <a:pt x="69658" y="13402"/>
                      <a:pt x="69852" y="13008"/>
                    </a:cubicBezTo>
                    <a:cubicBezTo>
                      <a:pt x="68779" y="12779"/>
                      <a:pt x="67718" y="12506"/>
                      <a:pt x="66655" y="12225"/>
                    </a:cubicBezTo>
                    <a:cubicBezTo>
                      <a:pt x="65975" y="12046"/>
                      <a:pt x="65307" y="11830"/>
                      <a:pt x="64630" y="11644"/>
                    </a:cubicBezTo>
                    <a:cubicBezTo>
                      <a:pt x="64429" y="11589"/>
                      <a:pt x="64230" y="11529"/>
                      <a:pt x="64032" y="11471"/>
                    </a:cubicBezTo>
                    <a:cubicBezTo>
                      <a:pt x="66481" y="10941"/>
                      <a:pt x="68952" y="10525"/>
                      <a:pt x="71452" y="10311"/>
                    </a:cubicBezTo>
                    <a:cubicBezTo>
                      <a:pt x="71489" y="10261"/>
                      <a:pt x="71521" y="10208"/>
                      <a:pt x="71559" y="10159"/>
                    </a:cubicBezTo>
                    <a:cubicBezTo>
                      <a:pt x="71767" y="9878"/>
                      <a:pt x="71702" y="9484"/>
                      <a:pt x="71506" y="9203"/>
                    </a:cubicBezTo>
                    <a:cubicBezTo>
                      <a:pt x="69313" y="9230"/>
                      <a:pt x="67091" y="9619"/>
                      <a:pt x="64969" y="10029"/>
                    </a:cubicBezTo>
                    <a:cubicBezTo>
                      <a:pt x="62620" y="10482"/>
                      <a:pt x="60300" y="11061"/>
                      <a:pt x="57989" y="11676"/>
                    </a:cubicBezTo>
                    <a:cubicBezTo>
                      <a:pt x="58296" y="11498"/>
                      <a:pt x="58601" y="11320"/>
                      <a:pt x="58907" y="11140"/>
                    </a:cubicBezTo>
                    <a:cubicBezTo>
                      <a:pt x="60335" y="10302"/>
                      <a:pt x="61778" y="9490"/>
                      <a:pt x="63249" y="8727"/>
                    </a:cubicBezTo>
                    <a:cubicBezTo>
                      <a:pt x="64501" y="8077"/>
                      <a:pt x="65774" y="7468"/>
                      <a:pt x="67070" y="6913"/>
                    </a:cubicBezTo>
                    <a:cubicBezTo>
                      <a:pt x="66514" y="6695"/>
                      <a:pt x="65952" y="6496"/>
                      <a:pt x="65385" y="6313"/>
                    </a:cubicBezTo>
                    <a:cubicBezTo>
                      <a:pt x="63154" y="7357"/>
                      <a:pt x="60992" y="8542"/>
                      <a:pt x="58872" y="9795"/>
                    </a:cubicBezTo>
                    <a:cubicBezTo>
                      <a:pt x="58044" y="10284"/>
                      <a:pt x="57226" y="10784"/>
                      <a:pt x="56415" y="11299"/>
                    </a:cubicBezTo>
                    <a:cubicBezTo>
                      <a:pt x="55781" y="11699"/>
                      <a:pt x="55090" y="12065"/>
                      <a:pt x="54571" y="12607"/>
                    </a:cubicBezTo>
                    <a:cubicBezTo>
                      <a:pt x="49786" y="13918"/>
                      <a:pt x="45008" y="15254"/>
                      <a:pt x="40237" y="16613"/>
                    </a:cubicBezTo>
                    <a:cubicBezTo>
                      <a:pt x="38857" y="17009"/>
                      <a:pt x="37479" y="17413"/>
                      <a:pt x="36104" y="17823"/>
                    </a:cubicBezTo>
                    <a:cubicBezTo>
                      <a:pt x="36506" y="17417"/>
                      <a:pt x="36907" y="17009"/>
                      <a:pt x="37315" y="16607"/>
                    </a:cubicBezTo>
                    <a:cubicBezTo>
                      <a:pt x="38177" y="15759"/>
                      <a:pt x="39067" y="14945"/>
                      <a:pt x="39975" y="14147"/>
                    </a:cubicBezTo>
                    <a:cubicBezTo>
                      <a:pt x="43855" y="10718"/>
                      <a:pt x="48174" y="7821"/>
                      <a:pt x="52817" y="5533"/>
                    </a:cubicBezTo>
                    <a:lnTo>
                      <a:pt x="52817" y="5533"/>
                    </a:lnTo>
                    <a:cubicBezTo>
                      <a:pt x="52587" y="5576"/>
                      <a:pt x="52357" y="5620"/>
                      <a:pt x="52129" y="5670"/>
                    </a:cubicBezTo>
                    <a:cubicBezTo>
                      <a:pt x="51065" y="5898"/>
                      <a:pt x="50020" y="6201"/>
                      <a:pt x="48999" y="6576"/>
                    </a:cubicBezTo>
                    <a:cubicBezTo>
                      <a:pt x="48555" y="6738"/>
                      <a:pt x="48122" y="6927"/>
                      <a:pt x="47684" y="7107"/>
                    </a:cubicBezTo>
                    <a:cubicBezTo>
                      <a:pt x="44939" y="8779"/>
                      <a:pt x="42332" y="10669"/>
                      <a:pt x="39889" y="12759"/>
                    </a:cubicBezTo>
                    <a:cubicBezTo>
                      <a:pt x="38838" y="13659"/>
                      <a:pt x="37831" y="14609"/>
                      <a:pt x="36856" y="15590"/>
                    </a:cubicBezTo>
                    <a:cubicBezTo>
                      <a:pt x="36377" y="16074"/>
                      <a:pt x="35901" y="16562"/>
                      <a:pt x="35450" y="17070"/>
                    </a:cubicBezTo>
                    <a:cubicBezTo>
                      <a:pt x="35092" y="17474"/>
                      <a:pt x="34756" y="17852"/>
                      <a:pt x="34501" y="18303"/>
                    </a:cubicBezTo>
                    <a:cubicBezTo>
                      <a:pt x="31365" y="19257"/>
                      <a:pt x="28245" y="20258"/>
                      <a:pt x="25154" y="21342"/>
                    </a:cubicBezTo>
                    <a:cubicBezTo>
                      <a:pt x="22088" y="22417"/>
                      <a:pt x="19048" y="23573"/>
                      <a:pt x="16057" y="24840"/>
                    </a:cubicBezTo>
                    <a:lnTo>
                      <a:pt x="16057" y="24840"/>
                    </a:lnTo>
                    <a:cubicBezTo>
                      <a:pt x="16523" y="24201"/>
                      <a:pt x="16975" y="23550"/>
                      <a:pt x="17451" y="22921"/>
                    </a:cubicBezTo>
                    <a:cubicBezTo>
                      <a:pt x="18317" y="21775"/>
                      <a:pt x="19181" y="20628"/>
                      <a:pt x="20092" y="19516"/>
                    </a:cubicBezTo>
                    <a:cubicBezTo>
                      <a:pt x="21934" y="17273"/>
                      <a:pt x="23887" y="15123"/>
                      <a:pt x="25946" y="13078"/>
                    </a:cubicBezTo>
                    <a:cubicBezTo>
                      <a:pt x="30054" y="8988"/>
                      <a:pt x="34582" y="5344"/>
                      <a:pt x="39454" y="2204"/>
                    </a:cubicBezTo>
                    <a:cubicBezTo>
                      <a:pt x="40646" y="1436"/>
                      <a:pt x="41860" y="705"/>
                      <a:pt x="430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" name="Google Shape;163;p6"/>
            <p:cNvGrpSpPr/>
            <p:nvPr/>
          </p:nvGrpSpPr>
          <p:grpSpPr>
            <a:xfrm>
              <a:off x="-2214975" y="10024925"/>
              <a:ext cx="1110875" cy="1581975"/>
              <a:chOff x="-2214975" y="10024925"/>
              <a:chExt cx="1110875" cy="1581975"/>
            </a:xfrm>
          </p:grpSpPr>
          <p:sp>
            <p:nvSpPr>
              <p:cNvPr id="164" name="Google Shape;164;p6"/>
              <p:cNvSpPr/>
              <p:nvPr/>
            </p:nvSpPr>
            <p:spPr>
              <a:xfrm>
                <a:off x="-2214975" y="10024925"/>
                <a:ext cx="1110875" cy="1581975"/>
              </a:xfrm>
              <a:custGeom>
                <a:rect b="b" l="l" r="r" t="t"/>
                <a:pathLst>
                  <a:path extrusionOk="0" h="63279" w="44435">
                    <a:moveTo>
                      <a:pt x="20387" y="1"/>
                    </a:moveTo>
                    <a:cubicBezTo>
                      <a:pt x="20241" y="1"/>
                      <a:pt x="20092" y="67"/>
                      <a:pt x="19997" y="211"/>
                    </a:cubicBezTo>
                    <a:cubicBezTo>
                      <a:pt x="16432" y="5618"/>
                      <a:pt x="13112" y="11322"/>
                      <a:pt x="11699" y="17708"/>
                    </a:cubicBezTo>
                    <a:cubicBezTo>
                      <a:pt x="10400" y="23586"/>
                      <a:pt x="10601" y="29772"/>
                      <a:pt x="12217" y="35570"/>
                    </a:cubicBezTo>
                    <a:cubicBezTo>
                      <a:pt x="12894" y="37993"/>
                      <a:pt x="13823" y="40341"/>
                      <a:pt x="14993" y="42569"/>
                    </a:cubicBezTo>
                    <a:cubicBezTo>
                      <a:pt x="10981" y="40112"/>
                      <a:pt x="7292" y="37127"/>
                      <a:pt x="4114" y="33657"/>
                    </a:cubicBezTo>
                    <a:cubicBezTo>
                      <a:pt x="3053" y="32499"/>
                      <a:pt x="2050" y="31292"/>
                      <a:pt x="1105" y="30035"/>
                    </a:cubicBezTo>
                    <a:cubicBezTo>
                      <a:pt x="977" y="29864"/>
                      <a:pt x="801" y="29746"/>
                      <a:pt x="595" y="29746"/>
                    </a:cubicBezTo>
                    <a:cubicBezTo>
                      <a:pt x="548" y="29746"/>
                      <a:pt x="498" y="29752"/>
                      <a:pt x="447" y="29766"/>
                    </a:cubicBezTo>
                    <a:cubicBezTo>
                      <a:pt x="212" y="29831"/>
                      <a:pt x="1" y="30076"/>
                      <a:pt x="19" y="30328"/>
                    </a:cubicBezTo>
                    <a:cubicBezTo>
                      <a:pt x="143" y="32080"/>
                      <a:pt x="364" y="33823"/>
                      <a:pt x="679" y="35550"/>
                    </a:cubicBezTo>
                    <a:cubicBezTo>
                      <a:pt x="994" y="37270"/>
                      <a:pt x="1293" y="38979"/>
                      <a:pt x="1748" y="40669"/>
                    </a:cubicBezTo>
                    <a:cubicBezTo>
                      <a:pt x="2654" y="44028"/>
                      <a:pt x="3939" y="47274"/>
                      <a:pt x="5576" y="50343"/>
                    </a:cubicBezTo>
                    <a:cubicBezTo>
                      <a:pt x="7230" y="53434"/>
                      <a:pt x="9241" y="56319"/>
                      <a:pt x="11572" y="58939"/>
                    </a:cubicBezTo>
                    <a:cubicBezTo>
                      <a:pt x="14250" y="61952"/>
                      <a:pt x="17766" y="63279"/>
                      <a:pt x="21389" y="63279"/>
                    </a:cubicBezTo>
                    <a:cubicBezTo>
                      <a:pt x="24582" y="63279"/>
                      <a:pt x="27859" y="62248"/>
                      <a:pt x="30721" y="60433"/>
                    </a:cubicBezTo>
                    <a:cubicBezTo>
                      <a:pt x="35175" y="57607"/>
                      <a:pt x="38387" y="53204"/>
                      <a:pt x="40469" y="48414"/>
                    </a:cubicBezTo>
                    <a:cubicBezTo>
                      <a:pt x="42780" y="43099"/>
                      <a:pt x="43978" y="37290"/>
                      <a:pt x="44310" y="31515"/>
                    </a:cubicBezTo>
                    <a:cubicBezTo>
                      <a:pt x="44399" y="29972"/>
                      <a:pt x="44420" y="28426"/>
                      <a:pt x="44376" y="26878"/>
                    </a:cubicBezTo>
                    <a:cubicBezTo>
                      <a:pt x="44356" y="26211"/>
                      <a:pt x="44434" y="25396"/>
                      <a:pt x="44085" y="24799"/>
                    </a:cubicBezTo>
                    <a:cubicBezTo>
                      <a:pt x="43914" y="24504"/>
                      <a:pt x="43605" y="24294"/>
                      <a:pt x="43266" y="24260"/>
                    </a:cubicBezTo>
                    <a:cubicBezTo>
                      <a:pt x="43228" y="24256"/>
                      <a:pt x="43191" y="24254"/>
                      <a:pt x="43155" y="24254"/>
                    </a:cubicBezTo>
                    <a:cubicBezTo>
                      <a:pt x="42778" y="24254"/>
                      <a:pt x="42473" y="24451"/>
                      <a:pt x="42152" y="24648"/>
                    </a:cubicBezTo>
                    <a:cubicBezTo>
                      <a:pt x="35928" y="28519"/>
                      <a:pt x="30728" y="33835"/>
                      <a:pt x="26996" y="40144"/>
                    </a:cubicBezTo>
                    <a:cubicBezTo>
                      <a:pt x="26968" y="35725"/>
                      <a:pt x="25823" y="31384"/>
                      <a:pt x="24570" y="27137"/>
                    </a:cubicBezTo>
                    <a:cubicBezTo>
                      <a:pt x="23779" y="24450"/>
                      <a:pt x="22979" y="21763"/>
                      <a:pt x="22379" y="19025"/>
                    </a:cubicBezTo>
                    <a:cubicBezTo>
                      <a:pt x="21755" y="16182"/>
                      <a:pt x="21397" y="13294"/>
                      <a:pt x="21187" y="10392"/>
                    </a:cubicBezTo>
                    <a:cubicBezTo>
                      <a:pt x="20947" y="7079"/>
                      <a:pt x="20892" y="3758"/>
                      <a:pt x="20837" y="440"/>
                    </a:cubicBezTo>
                    <a:cubicBezTo>
                      <a:pt x="20832" y="160"/>
                      <a:pt x="20613" y="1"/>
                      <a:pt x="2038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-2213275" y="10025000"/>
                <a:ext cx="1106475" cy="1580775"/>
              </a:xfrm>
              <a:custGeom>
                <a:rect b="b" l="l" r="r" t="t"/>
                <a:pathLst>
                  <a:path extrusionOk="0" h="63231" w="44259">
                    <a:moveTo>
                      <a:pt x="20323" y="1"/>
                    </a:moveTo>
                    <a:cubicBezTo>
                      <a:pt x="20284" y="1"/>
                      <a:pt x="20245" y="5"/>
                      <a:pt x="20207" y="15"/>
                    </a:cubicBezTo>
                    <a:cubicBezTo>
                      <a:pt x="19272" y="1351"/>
                      <a:pt x="18676" y="2920"/>
                      <a:pt x="18278" y="4494"/>
                    </a:cubicBezTo>
                    <a:cubicBezTo>
                      <a:pt x="17690" y="6817"/>
                      <a:pt x="17314" y="9197"/>
                      <a:pt x="17030" y="11574"/>
                    </a:cubicBezTo>
                    <a:cubicBezTo>
                      <a:pt x="16457" y="16374"/>
                      <a:pt x="16416" y="21204"/>
                      <a:pt x="16881" y="26017"/>
                    </a:cubicBezTo>
                    <a:cubicBezTo>
                      <a:pt x="17346" y="30853"/>
                      <a:pt x="18286" y="35642"/>
                      <a:pt x="19717" y="40286"/>
                    </a:cubicBezTo>
                    <a:cubicBezTo>
                      <a:pt x="21125" y="44851"/>
                      <a:pt x="23301" y="49173"/>
                      <a:pt x="24459" y="53813"/>
                    </a:cubicBezTo>
                    <a:cubicBezTo>
                      <a:pt x="25061" y="56225"/>
                      <a:pt x="25303" y="58794"/>
                      <a:pt x="24878" y="61205"/>
                    </a:cubicBezTo>
                    <a:cubicBezTo>
                      <a:pt x="24781" y="61750"/>
                      <a:pt x="24651" y="62306"/>
                      <a:pt x="24497" y="62853"/>
                    </a:cubicBezTo>
                    <a:cubicBezTo>
                      <a:pt x="24400" y="62591"/>
                      <a:pt x="24300" y="62334"/>
                      <a:pt x="24199" y="62088"/>
                    </a:cubicBezTo>
                    <a:cubicBezTo>
                      <a:pt x="23648" y="60729"/>
                      <a:pt x="22952" y="59455"/>
                      <a:pt x="22122" y="58245"/>
                    </a:cubicBezTo>
                    <a:cubicBezTo>
                      <a:pt x="20451" y="55808"/>
                      <a:pt x="18397" y="53673"/>
                      <a:pt x="16210" y="51702"/>
                    </a:cubicBezTo>
                    <a:cubicBezTo>
                      <a:pt x="13939" y="49655"/>
                      <a:pt x="11579" y="47705"/>
                      <a:pt x="9371" y="45588"/>
                    </a:cubicBezTo>
                    <a:cubicBezTo>
                      <a:pt x="7151" y="43458"/>
                      <a:pt x="5178" y="41144"/>
                      <a:pt x="3656" y="38460"/>
                    </a:cubicBezTo>
                    <a:cubicBezTo>
                      <a:pt x="2808" y="36966"/>
                      <a:pt x="2105" y="35403"/>
                      <a:pt x="1571" y="33771"/>
                    </a:cubicBezTo>
                    <a:cubicBezTo>
                      <a:pt x="1139" y="32450"/>
                      <a:pt x="802" y="31097"/>
                      <a:pt x="456" y="29751"/>
                    </a:cubicBezTo>
                    <a:cubicBezTo>
                      <a:pt x="430" y="29752"/>
                      <a:pt x="405" y="29757"/>
                      <a:pt x="381" y="29765"/>
                    </a:cubicBezTo>
                    <a:cubicBezTo>
                      <a:pt x="221" y="29808"/>
                      <a:pt x="74" y="29937"/>
                      <a:pt x="0" y="30092"/>
                    </a:cubicBezTo>
                    <a:cubicBezTo>
                      <a:pt x="72" y="32705"/>
                      <a:pt x="904" y="35294"/>
                      <a:pt x="1949" y="37668"/>
                    </a:cubicBezTo>
                    <a:cubicBezTo>
                      <a:pt x="3194" y="40496"/>
                      <a:pt x="5027" y="42999"/>
                      <a:pt x="7125" y="45254"/>
                    </a:cubicBezTo>
                    <a:cubicBezTo>
                      <a:pt x="11188" y="49621"/>
                      <a:pt x="16181" y="53099"/>
                      <a:pt x="19663" y="58002"/>
                    </a:cubicBezTo>
                    <a:cubicBezTo>
                      <a:pt x="20591" y="59304"/>
                      <a:pt x="21386" y="60694"/>
                      <a:pt x="22040" y="62152"/>
                    </a:cubicBezTo>
                    <a:cubicBezTo>
                      <a:pt x="22197" y="62501"/>
                      <a:pt x="22337" y="62863"/>
                      <a:pt x="22466" y="63230"/>
                    </a:cubicBezTo>
                    <a:cubicBezTo>
                      <a:pt x="24451" y="63080"/>
                      <a:pt x="26446" y="62547"/>
                      <a:pt x="28330" y="61689"/>
                    </a:cubicBezTo>
                    <a:cubicBezTo>
                      <a:pt x="29114" y="60480"/>
                      <a:pt x="29879" y="59261"/>
                      <a:pt x="30625" y="58030"/>
                    </a:cubicBezTo>
                    <a:cubicBezTo>
                      <a:pt x="32207" y="55415"/>
                      <a:pt x="33727" y="52749"/>
                      <a:pt x="35099" y="50019"/>
                    </a:cubicBezTo>
                    <a:cubicBezTo>
                      <a:pt x="37854" y="44536"/>
                      <a:pt x="40197" y="38882"/>
                      <a:pt x="42127" y="33055"/>
                    </a:cubicBezTo>
                    <a:cubicBezTo>
                      <a:pt x="42663" y="31432"/>
                      <a:pt x="43164" y="29801"/>
                      <a:pt x="43608" y="28151"/>
                    </a:cubicBezTo>
                    <a:cubicBezTo>
                      <a:pt x="43832" y="27312"/>
                      <a:pt x="44044" y="26473"/>
                      <a:pt x="44240" y="25628"/>
                    </a:cubicBezTo>
                    <a:cubicBezTo>
                      <a:pt x="44248" y="25599"/>
                      <a:pt x="44252" y="25571"/>
                      <a:pt x="44259" y="25542"/>
                    </a:cubicBezTo>
                    <a:cubicBezTo>
                      <a:pt x="44219" y="25276"/>
                      <a:pt x="44148" y="25020"/>
                      <a:pt x="44017" y="24796"/>
                    </a:cubicBezTo>
                    <a:cubicBezTo>
                      <a:pt x="43942" y="24671"/>
                      <a:pt x="43842" y="24562"/>
                      <a:pt x="43726" y="24475"/>
                    </a:cubicBezTo>
                    <a:cubicBezTo>
                      <a:pt x="43640" y="24688"/>
                      <a:pt x="43554" y="24902"/>
                      <a:pt x="43477" y="25120"/>
                    </a:cubicBezTo>
                    <a:cubicBezTo>
                      <a:pt x="43224" y="25823"/>
                      <a:pt x="42964" y="26526"/>
                      <a:pt x="42711" y="27231"/>
                    </a:cubicBezTo>
                    <a:cubicBezTo>
                      <a:pt x="42193" y="28661"/>
                      <a:pt x="41664" y="30087"/>
                      <a:pt x="41123" y="31509"/>
                    </a:cubicBezTo>
                    <a:cubicBezTo>
                      <a:pt x="40065" y="34300"/>
                      <a:pt x="38914" y="37054"/>
                      <a:pt x="37668" y="39768"/>
                    </a:cubicBezTo>
                    <a:cubicBezTo>
                      <a:pt x="35147" y="45264"/>
                      <a:pt x="32423" y="50652"/>
                      <a:pt x="29315" y="55842"/>
                    </a:cubicBezTo>
                    <a:cubicBezTo>
                      <a:pt x="28641" y="56966"/>
                      <a:pt x="27947" y="58076"/>
                      <a:pt x="27242" y="59180"/>
                    </a:cubicBezTo>
                    <a:cubicBezTo>
                      <a:pt x="27258" y="58054"/>
                      <a:pt x="27183" y="56929"/>
                      <a:pt x="27018" y="55815"/>
                    </a:cubicBezTo>
                    <a:cubicBezTo>
                      <a:pt x="26321" y="51080"/>
                      <a:pt x="24105" y="46761"/>
                      <a:pt x="22496" y="42302"/>
                    </a:cubicBezTo>
                    <a:cubicBezTo>
                      <a:pt x="19221" y="33227"/>
                      <a:pt x="17933" y="23574"/>
                      <a:pt x="18441" y="13951"/>
                    </a:cubicBezTo>
                    <a:cubicBezTo>
                      <a:pt x="18581" y="11301"/>
                      <a:pt x="18866" y="8660"/>
                      <a:pt x="19298" y="6040"/>
                    </a:cubicBezTo>
                    <a:cubicBezTo>
                      <a:pt x="19602" y="4193"/>
                      <a:pt x="19998" y="2317"/>
                      <a:pt x="20773" y="609"/>
                    </a:cubicBezTo>
                    <a:cubicBezTo>
                      <a:pt x="20773" y="551"/>
                      <a:pt x="20772" y="494"/>
                      <a:pt x="20770" y="436"/>
                    </a:cubicBezTo>
                    <a:cubicBezTo>
                      <a:pt x="20766" y="158"/>
                      <a:pt x="20548" y="1"/>
                      <a:pt x="203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" name="Google Shape;166;p6"/>
            <p:cNvGrpSpPr/>
            <p:nvPr/>
          </p:nvGrpSpPr>
          <p:grpSpPr>
            <a:xfrm>
              <a:off x="-4216475" y="10211225"/>
              <a:ext cx="836475" cy="1505150"/>
              <a:chOff x="-4216475" y="10211225"/>
              <a:chExt cx="836475" cy="1505150"/>
            </a:xfrm>
          </p:grpSpPr>
          <p:sp>
            <p:nvSpPr>
              <p:cNvPr id="167" name="Google Shape;167;p6"/>
              <p:cNvSpPr/>
              <p:nvPr/>
            </p:nvSpPr>
            <p:spPr>
              <a:xfrm>
                <a:off x="-4216475" y="10211225"/>
                <a:ext cx="836475" cy="1505150"/>
              </a:xfrm>
              <a:custGeom>
                <a:rect b="b" l="l" r="r" t="t"/>
                <a:pathLst>
                  <a:path extrusionOk="0" h="60206" w="33459">
                    <a:moveTo>
                      <a:pt x="26036" y="0"/>
                    </a:moveTo>
                    <a:cubicBezTo>
                      <a:pt x="25685" y="0"/>
                      <a:pt x="25369" y="178"/>
                      <a:pt x="25078" y="358"/>
                    </a:cubicBezTo>
                    <a:cubicBezTo>
                      <a:pt x="24803" y="529"/>
                      <a:pt x="24535" y="705"/>
                      <a:pt x="24272" y="891"/>
                    </a:cubicBezTo>
                    <a:cubicBezTo>
                      <a:pt x="23773" y="1243"/>
                      <a:pt x="23288" y="1619"/>
                      <a:pt x="22824" y="2017"/>
                    </a:cubicBezTo>
                    <a:cubicBezTo>
                      <a:pt x="20972" y="3614"/>
                      <a:pt x="19457" y="5565"/>
                      <a:pt x="18365" y="7755"/>
                    </a:cubicBezTo>
                    <a:cubicBezTo>
                      <a:pt x="17746" y="8998"/>
                      <a:pt x="17260" y="10313"/>
                      <a:pt x="16943" y="11667"/>
                    </a:cubicBezTo>
                    <a:cubicBezTo>
                      <a:pt x="16776" y="12386"/>
                      <a:pt x="16633" y="13140"/>
                      <a:pt x="16658" y="13881"/>
                    </a:cubicBezTo>
                    <a:cubicBezTo>
                      <a:pt x="16679" y="14546"/>
                      <a:pt x="16785" y="15202"/>
                      <a:pt x="17172" y="15722"/>
                    </a:cubicBezTo>
                    <a:cubicBezTo>
                      <a:pt x="16868" y="16418"/>
                      <a:pt x="16586" y="17121"/>
                      <a:pt x="16323" y="17832"/>
                    </a:cubicBezTo>
                    <a:cubicBezTo>
                      <a:pt x="16131" y="18350"/>
                      <a:pt x="15951" y="18873"/>
                      <a:pt x="15776" y="19397"/>
                    </a:cubicBezTo>
                    <a:cubicBezTo>
                      <a:pt x="15709" y="18974"/>
                      <a:pt x="15618" y="18557"/>
                      <a:pt x="15523" y="18147"/>
                    </a:cubicBezTo>
                    <a:cubicBezTo>
                      <a:pt x="15299" y="17179"/>
                      <a:pt x="14975" y="16237"/>
                      <a:pt x="14536" y="15345"/>
                    </a:cubicBezTo>
                    <a:cubicBezTo>
                      <a:pt x="13754" y="13763"/>
                      <a:pt x="12517" y="12381"/>
                      <a:pt x="10895" y="11638"/>
                    </a:cubicBezTo>
                    <a:cubicBezTo>
                      <a:pt x="10148" y="11295"/>
                      <a:pt x="9343" y="11094"/>
                      <a:pt x="8524" y="11094"/>
                    </a:cubicBezTo>
                    <a:cubicBezTo>
                      <a:pt x="8379" y="11094"/>
                      <a:pt x="8234" y="11100"/>
                      <a:pt x="8088" y="11113"/>
                    </a:cubicBezTo>
                    <a:cubicBezTo>
                      <a:pt x="7876" y="11131"/>
                      <a:pt x="7734" y="11300"/>
                      <a:pt x="7781" y="11515"/>
                    </a:cubicBezTo>
                    <a:cubicBezTo>
                      <a:pt x="8139" y="13137"/>
                      <a:pt x="8681" y="14706"/>
                      <a:pt x="9542" y="16134"/>
                    </a:cubicBezTo>
                    <a:cubicBezTo>
                      <a:pt x="10398" y="17551"/>
                      <a:pt x="11491" y="18835"/>
                      <a:pt x="12768" y="19890"/>
                    </a:cubicBezTo>
                    <a:cubicBezTo>
                      <a:pt x="13462" y="20464"/>
                      <a:pt x="14265" y="21139"/>
                      <a:pt x="15158" y="21382"/>
                    </a:cubicBezTo>
                    <a:cubicBezTo>
                      <a:pt x="14431" y="23851"/>
                      <a:pt x="13857" y="26362"/>
                      <a:pt x="13361" y="28889"/>
                    </a:cubicBezTo>
                    <a:cubicBezTo>
                      <a:pt x="13307" y="29165"/>
                      <a:pt x="13257" y="29442"/>
                      <a:pt x="13204" y="29720"/>
                    </a:cubicBezTo>
                    <a:cubicBezTo>
                      <a:pt x="13106" y="29506"/>
                      <a:pt x="13003" y="29294"/>
                      <a:pt x="12897" y="29086"/>
                    </a:cubicBezTo>
                    <a:cubicBezTo>
                      <a:pt x="12480" y="28259"/>
                      <a:pt x="11990" y="27472"/>
                      <a:pt x="11437" y="26732"/>
                    </a:cubicBezTo>
                    <a:cubicBezTo>
                      <a:pt x="10364" y="25291"/>
                      <a:pt x="9099" y="23853"/>
                      <a:pt x="7376" y="23205"/>
                    </a:cubicBezTo>
                    <a:cubicBezTo>
                      <a:pt x="6356" y="22821"/>
                      <a:pt x="5246" y="22753"/>
                      <a:pt x="4170" y="22686"/>
                    </a:cubicBezTo>
                    <a:cubicBezTo>
                      <a:pt x="4164" y="22685"/>
                      <a:pt x="4157" y="22685"/>
                      <a:pt x="4151" y="22685"/>
                    </a:cubicBezTo>
                    <a:cubicBezTo>
                      <a:pt x="3944" y="22685"/>
                      <a:pt x="3771" y="22885"/>
                      <a:pt x="3771" y="23085"/>
                    </a:cubicBezTo>
                    <a:cubicBezTo>
                      <a:pt x="3771" y="24970"/>
                      <a:pt x="4597" y="26750"/>
                      <a:pt x="5658" y="28270"/>
                    </a:cubicBezTo>
                    <a:cubicBezTo>
                      <a:pt x="6714" y="29781"/>
                      <a:pt x="8091" y="31077"/>
                      <a:pt x="9819" y="31773"/>
                    </a:cubicBezTo>
                    <a:cubicBezTo>
                      <a:pt x="10614" y="32092"/>
                      <a:pt x="11472" y="32269"/>
                      <a:pt x="12330" y="32269"/>
                    </a:cubicBezTo>
                    <a:cubicBezTo>
                      <a:pt x="12469" y="32269"/>
                      <a:pt x="12608" y="32264"/>
                      <a:pt x="12747" y="32255"/>
                    </a:cubicBezTo>
                    <a:lnTo>
                      <a:pt x="12747" y="32255"/>
                    </a:lnTo>
                    <a:cubicBezTo>
                      <a:pt x="12380" y="34392"/>
                      <a:pt x="12045" y="36536"/>
                      <a:pt x="11695" y="38675"/>
                    </a:cubicBezTo>
                    <a:cubicBezTo>
                      <a:pt x="11495" y="38438"/>
                      <a:pt x="11287" y="38209"/>
                      <a:pt x="11066" y="37988"/>
                    </a:cubicBezTo>
                    <a:cubicBezTo>
                      <a:pt x="10373" y="37300"/>
                      <a:pt x="9621" y="36677"/>
                      <a:pt x="8816" y="36124"/>
                    </a:cubicBezTo>
                    <a:cubicBezTo>
                      <a:pt x="7235" y="35034"/>
                      <a:pt x="5308" y="34143"/>
                      <a:pt x="3374" y="33991"/>
                    </a:cubicBezTo>
                    <a:cubicBezTo>
                      <a:pt x="3224" y="33979"/>
                      <a:pt x="3071" y="33973"/>
                      <a:pt x="2918" y="33973"/>
                    </a:cubicBezTo>
                    <a:cubicBezTo>
                      <a:pt x="2102" y="33973"/>
                      <a:pt x="1269" y="34153"/>
                      <a:pt x="594" y="34619"/>
                    </a:cubicBezTo>
                    <a:cubicBezTo>
                      <a:pt x="406" y="34750"/>
                      <a:pt x="234" y="34888"/>
                      <a:pt x="136" y="35098"/>
                    </a:cubicBezTo>
                    <a:cubicBezTo>
                      <a:pt x="1" y="35386"/>
                      <a:pt x="84" y="35671"/>
                      <a:pt x="210" y="35944"/>
                    </a:cubicBezTo>
                    <a:cubicBezTo>
                      <a:pt x="408" y="36376"/>
                      <a:pt x="672" y="36774"/>
                      <a:pt x="962" y="37147"/>
                    </a:cubicBezTo>
                    <a:cubicBezTo>
                      <a:pt x="2160" y="38685"/>
                      <a:pt x="3950" y="39700"/>
                      <a:pt x="5747" y="40380"/>
                    </a:cubicBezTo>
                    <a:cubicBezTo>
                      <a:pt x="6877" y="40810"/>
                      <a:pt x="8182" y="41119"/>
                      <a:pt x="9461" y="41119"/>
                    </a:cubicBezTo>
                    <a:cubicBezTo>
                      <a:pt x="10099" y="41119"/>
                      <a:pt x="10731" y="41042"/>
                      <a:pt x="11331" y="40864"/>
                    </a:cubicBezTo>
                    <a:lnTo>
                      <a:pt x="11331" y="40864"/>
                    </a:lnTo>
                    <a:cubicBezTo>
                      <a:pt x="10778" y="44096"/>
                      <a:pt x="10140" y="47327"/>
                      <a:pt x="8999" y="50410"/>
                    </a:cubicBezTo>
                    <a:cubicBezTo>
                      <a:pt x="8925" y="50607"/>
                      <a:pt x="8851" y="50802"/>
                      <a:pt x="8775" y="50995"/>
                    </a:cubicBezTo>
                    <a:cubicBezTo>
                      <a:pt x="8736" y="51092"/>
                      <a:pt x="8698" y="51189"/>
                      <a:pt x="8658" y="51285"/>
                    </a:cubicBezTo>
                    <a:cubicBezTo>
                      <a:pt x="8640" y="51333"/>
                      <a:pt x="8620" y="51382"/>
                      <a:pt x="8600" y="51430"/>
                    </a:cubicBezTo>
                    <a:cubicBezTo>
                      <a:pt x="8590" y="51451"/>
                      <a:pt x="8578" y="51482"/>
                      <a:pt x="8569" y="51503"/>
                    </a:cubicBezTo>
                    <a:cubicBezTo>
                      <a:pt x="8405" y="51889"/>
                      <a:pt x="8231" y="52270"/>
                      <a:pt x="8048" y="52646"/>
                    </a:cubicBezTo>
                    <a:cubicBezTo>
                      <a:pt x="7688" y="53394"/>
                      <a:pt x="7288" y="54120"/>
                      <a:pt x="6849" y="54825"/>
                    </a:cubicBezTo>
                    <a:cubicBezTo>
                      <a:pt x="6628" y="55178"/>
                      <a:pt x="6396" y="55523"/>
                      <a:pt x="6151" y="55861"/>
                    </a:cubicBezTo>
                    <a:cubicBezTo>
                      <a:pt x="6032" y="56024"/>
                      <a:pt x="5909" y="56184"/>
                      <a:pt x="5788" y="56345"/>
                    </a:cubicBezTo>
                    <a:cubicBezTo>
                      <a:pt x="5759" y="56385"/>
                      <a:pt x="5728" y="56425"/>
                      <a:pt x="5699" y="56465"/>
                    </a:cubicBezTo>
                    <a:lnTo>
                      <a:pt x="5645" y="56535"/>
                    </a:lnTo>
                    <a:lnTo>
                      <a:pt x="5592" y="56604"/>
                    </a:lnTo>
                    <a:cubicBezTo>
                      <a:pt x="5552" y="56653"/>
                      <a:pt x="5513" y="56703"/>
                      <a:pt x="5473" y="56752"/>
                    </a:cubicBezTo>
                    <a:cubicBezTo>
                      <a:pt x="4948" y="57400"/>
                      <a:pt x="4365" y="58002"/>
                      <a:pt x="3784" y="58599"/>
                    </a:cubicBezTo>
                    <a:cubicBezTo>
                      <a:pt x="3649" y="58735"/>
                      <a:pt x="3540" y="58892"/>
                      <a:pt x="3417" y="59040"/>
                    </a:cubicBezTo>
                    <a:cubicBezTo>
                      <a:pt x="3279" y="59205"/>
                      <a:pt x="3106" y="59344"/>
                      <a:pt x="2944" y="59485"/>
                    </a:cubicBezTo>
                    <a:cubicBezTo>
                      <a:pt x="2628" y="59760"/>
                      <a:pt x="2918" y="60205"/>
                      <a:pt x="3264" y="60205"/>
                    </a:cubicBezTo>
                    <a:cubicBezTo>
                      <a:pt x="3329" y="60205"/>
                      <a:pt x="3395" y="60190"/>
                      <a:pt x="3460" y="60154"/>
                    </a:cubicBezTo>
                    <a:cubicBezTo>
                      <a:pt x="3642" y="60058"/>
                      <a:pt x="3817" y="59945"/>
                      <a:pt x="4001" y="59858"/>
                    </a:cubicBezTo>
                    <a:cubicBezTo>
                      <a:pt x="4197" y="59764"/>
                      <a:pt x="4395" y="59687"/>
                      <a:pt x="4578" y="59566"/>
                    </a:cubicBezTo>
                    <a:cubicBezTo>
                      <a:pt x="4950" y="59321"/>
                      <a:pt x="5321" y="59049"/>
                      <a:pt x="5650" y="58748"/>
                    </a:cubicBezTo>
                    <a:cubicBezTo>
                      <a:pt x="6298" y="58161"/>
                      <a:pt x="6892" y="57518"/>
                      <a:pt x="7426" y="56825"/>
                    </a:cubicBezTo>
                    <a:cubicBezTo>
                      <a:pt x="8449" y="55496"/>
                      <a:pt x="9271" y="54038"/>
                      <a:pt x="9937" y="52501"/>
                    </a:cubicBezTo>
                    <a:cubicBezTo>
                      <a:pt x="11331" y="49282"/>
                      <a:pt x="12150" y="45847"/>
                      <a:pt x="12733" y="42397"/>
                    </a:cubicBezTo>
                    <a:cubicBezTo>
                      <a:pt x="12991" y="40875"/>
                      <a:pt x="13228" y="39350"/>
                      <a:pt x="13459" y="37824"/>
                    </a:cubicBezTo>
                    <a:cubicBezTo>
                      <a:pt x="14531" y="38314"/>
                      <a:pt x="15693" y="38569"/>
                      <a:pt x="16873" y="38714"/>
                    </a:cubicBezTo>
                    <a:cubicBezTo>
                      <a:pt x="17746" y="38822"/>
                      <a:pt x="18631" y="38870"/>
                      <a:pt x="19516" y="38870"/>
                    </a:cubicBezTo>
                    <a:cubicBezTo>
                      <a:pt x="20213" y="38870"/>
                      <a:pt x="20909" y="38840"/>
                      <a:pt x="21599" y="38787"/>
                    </a:cubicBezTo>
                    <a:cubicBezTo>
                      <a:pt x="24716" y="38543"/>
                      <a:pt x="27776" y="37644"/>
                      <a:pt x="30264" y="35699"/>
                    </a:cubicBezTo>
                    <a:cubicBezTo>
                      <a:pt x="31478" y="34751"/>
                      <a:pt x="32599" y="33506"/>
                      <a:pt x="33232" y="32089"/>
                    </a:cubicBezTo>
                    <a:cubicBezTo>
                      <a:pt x="33459" y="31581"/>
                      <a:pt x="33192" y="31052"/>
                      <a:pt x="32616" y="31013"/>
                    </a:cubicBezTo>
                    <a:cubicBezTo>
                      <a:pt x="31839" y="30959"/>
                      <a:pt x="31059" y="30939"/>
                      <a:pt x="30284" y="30879"/>
                    </a:cubicBezTo>
                    <a:cubicBezTo>
                      <a:pt x="29507" y="30818"/>
                      <a:pt x="28724" y="30770"/>
                      <a:pt x="27943" y="30741"/>
                    </a:cubicBezTo>
                    <a:cubicBezTo>
                      <a:pt x="27483" y="30724"/>
                      <a:pt x="27022" y="30715"/>
                      <a:pt x="26560" y="30715"/>
                    </a:cubicBezTo>
                    <a:cubicBezTo>
                      <a:pt x="25463" y="30715"/>
                      <a:pt x="24367" y="30767"/>
                      <a:pt x="23277" y="30896"/>
                    </a:cubicBezTo>
                    <a:cubicBezTo>
                      <a:pt x="20618" y="31212"/>
                      <a:pt x="17975" y="31957"/>
                      <a:pt x="15701" y="33409"/>
                    </a:cubicBezTo>
                    <a:cubicBezTo>
                      <a:pt x="15081" y="33806"/>
                      <a:pt x="14491" y="34249"/>
                      <a:pt x="13938" y="34738"/>
                    </a:cubicBezTo>
                    <a:cubicBezTo>
                      <a:pt x="13935" y="34741"/>
                      <a:pt x="13932" y="34745"/>
                      <a:pt x="13928" y="34748"/>
                    </a:cubicBezTo>
                    <a:cubicBezTo>
                      <a:pt x="14120" y="33492"/>
                      <a:pt x="14318" y="32238"/>
                      <a:pt x="14531" y="30986"/>
                    </a:cubicBezTo>
                    <a:cubicBezTo>
                      <a:pt x="14803" y="29379"/>
                      <a:pt x="15093" y="27773"/>
                      <a:pt x="15419" y="26174"/>
                    </a:cubicBezTo>
                    <a:cubicBezTo>
                      <a:pt x="16097" y="26340"/>
                      <a:pt x="16790" y="26403"/>
                      <a:pt x="17487" y="26403"/>
                    </a:cubicBezTo>
                    <a:cubicBezTo>
                      <a:pt x="17932" y="26403"/>
                      <a:pt x="18379" y="26377"/>
                      <a:pt x="18824" y="26337"/>
                    </a:cubicBezTo>
                    <a:cubicBezTo>
                      <a:pt x="20120" y="26220"/>
                      <a:pt x="21421" y="26027"/>
                      <a:pt x="22689" y="25741"/>
                    </a:cubicBezTo>
                    <a:cubicBezTo>
                      <a:pt x="25064" y="25208"/>
                      <a:pt x="27389" y="24232"/>
                      <a:pt x="29138" y="22495"/>
                    </a:cubicBezTo>
                    <a:cubicBezTo>
                      <a:pt x="30066" y="21577"/>
                      <a:pt x="30780" y="20481"/>
                      <a:pt x="31179" y="19234"/>
                    </a:cubicBezTo>
                    <a:cubicBezTo>
                      <a:pt x="31314" y="18819"/>
                      <a:pt x="30956" y="18388"/>
                      <a:pt x="30536" y="18388"/>
                    </a:cubicBezTo>
                    <a:cubicBezTo>
                      <a:pt x="30535" y="18388"/>
                      <a:pt x="30535" y="18388"/>
                      <a:pt x="30534" y="18388"/>
                    </a:cubicBezTo>
                    <a:cubicBezTo>
                      <a:pt x="28146" y="18396"/>
                      <a:pt x="25771" y="18647"/>
                      <a:pt x="23454" y="19232"/>
                    </a:cubicBezTo>
                    <a:cubicBezTo>
                      <a:pt x="21335" y="19767"/>
                      <a:pt x="19237" y="20558"/>
                      <a:pt x="17482" y="21887"/>
                    </a:cubicBezTo>
                    <a:cubicBezTo>
                      <a:pt x="16986" y="22262"/>
                      <a:pt x="16523" y="22675"/>
                      <a:pt x="16094" y="23125"/>
                    </a:cubicBezTo>
                    <a:cubicBezTo>
                      <a:pt x="16363" y="22010"/>
                      <a:pt x="16653" y="20901"/>
                      <a:pt x="16982" y="19801"/>
                    </a:cubicBezTo>
                    <a:cubicBezTo>
                      <a:pt x="17409" y="18365"/>
                      <a:pt x="17905" y="16957"/>
                      <a:pt x="18434" y="15560"/>
                    </a:cubicBezTo>
                    <a:cubicBezTo>
                      <a:pt x="20856" y="14755"/>
                      <a:pt x="23015" y="13086"/>
                      <a:pt x="24556" y="11074"/>
                    </a:cubicBezTo>
                    <a:cubicBezTo>
                      <a:pt x="26202" y="8922"/>
                      <a:pt x="27133" y="6259"/>
                      <a:pt x="27259" y="3557"/>
                    </a:cubicBezTo>
                    <a:cubicBezTo>
                      <a:pt x="27291" y="2873"/>
                      <a:pt x="27274" y="2181"/>
                      <a:pt x="27186" y="1501"/>
                    </a:cubicBezTo>
                    <a:cubicBezTo>
                      <a:pt x="27104" y="848"/>
                      <a:pt x="26895" y="48"/>
                      <a:pt x="26095" y="2"/>
                    </a:cubicBezTo>
                    <a:cubicBezTo>
                      <a:pt x="26075" y="1"/>
                      <a:pt x="26055" y="0"/>
                      <a:pt x="260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6"/>
              <p:cNvSpPr/>
              <p:nvPr/>
            </p:nvSpPr>
            <p:spPr>
              <a:xfrm>
                <a:off x="-3756400" y="10274625"/>
                <a:ext cx="177975" cy="279350"/>
              </a:xfrm>
              <a:custGeom>
                <a:rect b="b" l="l" r="r" t="t"/>
                <a:pathLst>
                  <a:path extrusionOk="0" h="11174" w="7119">
                    <a:moveTo>
                      <a:pt x="7051" y="0"/>
                    </a:moveTo>
                    <a:cubicBezTo>
                      <a:pt x="7042" y="0"/>
                      <a:pt x="7033" y="3"/>
                      <a:pt x="7024" y="9"/>
                    </a:cubicBezTo>
                    <a:cubicBezTo>
                      <a:pt x="6595" y="313"/>
                      <a:pt x="6271" y="755"/>
                      <a:pt x="5952" y="1167"/>
                    </a:cubicBezTo>
                    <a:cubicBezTo>
                      <a:pt x="5630" y="1584"/>
                      <a:pt x="5312" y="2002"/>
                      <a:pt x="5009" y="2433"/>
                    </a:cubicBezTo>
                    <a:cubicBezTo>
                      <a:pt x="4361" y="3362"/>
                      <a:pt x="3733" y="4305"/>
                      <a:pt x="3124" y="5260"/>
                    </a:cubicBezTo>
                    <a:cubicBezTo>
                      <a:pt x="2530" y="6192"/>
                      <a:pt x="1971" y="7149"/>
                      <a:pt x="1426" y="8112"/>
                    </a:cubicBezTo>
                    <a:cubicBezTo>
                      <a:pt x="1152" y="8592"/>
                      <a:pt x="876" y="9073"/>
                      <a:pt x="632" y="9569"/>
                    </a:cubicBezTo>
                    <a:cubicBezTo>
                      <a:pt x="441" y="9954"/>
                      <a:pt x="1" y="10590"/>
                      <a:pt x="162" y="11029"/>
                    </a:cubicBezTo>
                    <a:cubicBezTo>
                      <a:pt x="193" y="11112"/>
                      <a:pt x="265" y="11173"/>
                      <a:pt x="352" y="11173"/>
                    </a:cubicBezTo>
                    <a:cubicBezTo>
                      <a:pt x="369" y="11173"/>
                      <a:pt x="386" y="11171"/>
                      <a:pt x="404" y="11166"/>
                    </a:cubicBezTo>
                    <a:cubicBezTo>
                      <a:pt x="833" y="11049"/>
                      <a:pt x="1049" y="10464"/>
                      <a:pt x="1254" y="10106"/>
                    </a:cubicBezTo>
                    <a:cubicBezTo>
                      <a:pt x="1527" y="9626"/>
                      <a:pt x="1783" y="9136"/>
                      <a:pt x="2049" y="8651"/>
                    </a:cubicBezTo>
                    <a:cubicBezTo>
                      <a:pt x="2591" y="7657"/>
                      <a:pt x="3162" y="6681"/>
                      <a:pt x="3735" y="5704"/>
                    </a:cubicBezTo>
                    <a:cubicBezTo>
                      <a:pt x="4294" y="4750"/>
                      <a:pt x="4873" y="3808"/>
                      <a:pt x="5471" y="2879"/>
                    </a:cubicBezTo>
                    <a:cubicBezTo>
                      <a:pt x="5769" y="2413"/>
                      <a:pt x="6061" y="1945"/>
                      <a:pt x="6354" y="1477"/>
                    </a:cubicBezTo>
                    <a:cubicBezTo>
                      <a:pt x="6634" y="1030"/>
                      <a:pt x="6950" y="580"/>
                      <a:pt x="7107" y="73"/>
                    </a:cubicBezTo>
                    <a:cubicBezTo>
                      <a:pt x="7119" y="38"/>
                      <a:pt x="7086" y="0"/>
                      <a:pt x="70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>
                <a:off x="-3976150" y="10520100"/>
                <a:ext cx="163950" cy="217800"/>
              </a:xfrm>
              <a:custGeom>
                <a:rect b="b" l="l" r="r" t="t"/>
                <a:pathLst>
                  <a:path extrusionOk="0" h="8712" w="6558">
                    <a:moveTo>
                      <a:pt x="73" y="0"/>
                    </a:moveTo>
                    <a:cubicBezTo>
                      <a:pt x="33" y="0"/>
                      <a:pt x="1" y="45"/>
                      <a:pt x="23" y="86"/>
                    </a:cubicBezTo>
                    <a:cubicBezTo>
                      <a:pt x="422" y="852"/>
                      <a:pt x="1021" y="1516"/>
                      <a:pt x="1542" y="2202"/>
                    </a:cubicBezTo>
                    <a:cubicBezTo>
                      <a:pt x="2073" y="2907"/>
                      <a:pt x="2578" y="3628"/>
                      <a:pt x="3056" y="4372"/>
                    </a:cubicBezTo>
                    <a:cubicBezTo>
                      <a:pt x="3525" y="5096"/>
                      <a:pt x="3977" y="5832"/>
                      <a:pt x="4431" y="6564"/>
                    </a:cubicBezTo>
                    <a:cubicBezTo>
                      <a:pt x="4886" y="7297"/>
                      <a:pt x="5256" y="8235"/>
                      <a:pt x="6021" y="8668"/>
                    </a:cubicBezTo>
                    <a:cubicBezTo>
                      <a:pt x="6074" y="8698"/>
                      <a:pt x="6133" y="8711"/>
                      <a:pt x="6191" y="8711"/>
                    </a:cubicBezTo>
                    <a:cubicBezTo>
                      <a:pt x="6376" y="8711"/>
                      <a:pt x="6557" y="8573"/>
                      <a:pt x="6546" y="8367"/>
                    </a:cubicBezTo>
                    <a:cubicBezTo>
                      <a:pt x="6521" y="7875"/>
                      <a:pt x="6375" y="7579"/>
                      <a:pt x="6110" y="7166"/>
                    </a:cubicBezTo>
                    <a:cubicBezTo>
                      <a:pt x="5864" y="6782"/>
                      <a:pt x="5615" y="6400"/>
                      <a:pt x="5366" y="6018"/>
                    </a:cubicBezTo>
                    <a:cubicBezTo>
                      <a:pt x="4863" y="5251"/>
                      <a:pt x="4335" y="4507"/>
                      <a:pt x="3779" y="3782"/>
                    </a:cubicBezTo>
                    <a:cubicBezTo>
                      <a:pt x="3249" y="3088"/>
                      <a:pt x="2702" y="2406"/>
                      <a:pt x="2120" y="1755"/>
                    </a:cubicBezTo>
                    <a:cubicBezTo>
                      <a:pt x="1539" y="1104"/>
                      <a:pt x="891" y="405"/>
                      <a:pt x="101" y="8"/>
                    </a:cubicBezTo>
                    <a:cubicBezTo>
                      <a:pt x="92" y="3"/>
                      <a:pt x="82" y="0"/>
                      <a:pt x="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>
                <a:off x="-4096600" y="10803750"/>
                <a:ext cx="204750" cy="197000"/>
              </a:xfrm>
              <a:custGeom>
                <a:rect b="b" l="l" r="r" t="t"/>
                <a:pathLst>
                  <a:path extrusionOk="0" h="7880" w="8190">
                    <a:moveTo>
                      <a:pt x="169" y="0"/>
                    </a:moveTo>
                    <a:cubicBezTo>
                      <a:pt x="81" y="0"/>
                      <a:pt x="1" y="84"/>
                      <a:pt x="58" y="176"/>
                    </a:cubicBezTo>
                    <a:cubicBezTo>
                      <a:pt x="517" y="929"/>
                      <a:pt x="1227" y="1511"/>
                      <a:pt x="1844" y="2131"/>
                    </a:cubicBezTo>
                    <a:cubicBezTo>
                      <a:pt x="2510" y="2802"/>
                      <a:pt x="3192" y="3456"/>
                      <a:pt x="3857" y="4127"/>
                    </a:cubicBezTo>
                    <a:cubicBezTo>
                      <a:pt x="4505" y="4783"/>
                      <a:pt x="5142" y="5447"/>
                      <a:pt x="5770" y="6122"/>
                    </a:cubicBezTo>
                    <a:cubicBezTo>
                      <a:pt x="6085" y="6459"/>
                      <a:pt x="6396" y="6799"/>
                      <a:pt x="6707" y="7140"/>
                    </a:cubicBezTo>
                    <a:cubicBezTo>
                      <a:pt x="7024" y="7490"/>
                      <a:pt x="7302" y="7826"/>
                      <a:pt x="7795" y="7878"/>
                    </a:cubicBezTo>
                    <a:cubicBezTo>
                      <a:pt x="7805" y="7879"/>
                      <a:pt x="7814" y="7880"/>
                      <a:pt x="7823" y="7880"/>
                    </a:cubicBezTo>
                    <a:cubicBezTo>
                      <a:pt x="8015" y="7880"/>
                      <a:pt x="8190" y="7674"/>
                      <a:pt x="8182" y="7491"/>
                    </a:cubicBezTo>
                    <a:cubicBezTo>
                      <a:pt x="8167" y="7031"/>
                      <a:pt x="7847" y="6725"/>
                      <a:pt x="7536" y="6415"/>
                    </a:cubicBezTo>
                    <a:cubicBezTo>
                      <a:pt x="7210" y="6089"/>
                      <a:pt x="6883" y="5765"/>
                      <a:pt x="6553" y="5444"/>
                    </a:cubicBezTo>
                    <a:cubicBezTo>
                      <a:pt x="5874" y="4786"/>
                      <a:pt x="5188" y="4135"/>
                      <a:pt x="4494" y="3491"/>
                    </a:cubicBezTo>
                    <a:cubicBezTo>
                      <a:pt x="3820" y="2863"/>
                      <a:pt x="3143" y="2235"/>
                      <a:pt x="2436" y="1641"/>
                    </a:cubicBezTo>
                    <a:cubicBezTo>
                      <a:pt x="1746" y="1061"/>
                      <a:pt x="1058" y="380"/>
                      <a:pt x="224" y="12"/>
                    </a:cubicBezTo>
                    <a:cubicBezTo>
                      <a:pt x="206" y="4"/>
                      <a:pt x="187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>
                <a:off x="-4176400" y="11103375"/>
                <a:ext cx="227950" cy="120250"/>
              </a:xfrm>
              <a:custGeom>
                <a:rect b="b" l="l" r="r" t="t"/>
                <a:pathLst>
                  <a:path extrusionOk="0" h="4810" w="9118">
                    <a:moveTo>
                      <a:pt x="200" y="0"/>
                    </a:moveTo>
                    <a:cubicBezTo>
                      <a:pt x="143" y="0"/>
                      <a:pt x="87" y="4"/>
                      <a:pt x="30" y="14"/>
                    </a:cubicBezTo>
                    <a:cubicBezTo>
                      <a:pt x="10" y="20"/>
                      <a:pt x="1" y="44"/>
                      <a:pt x="12" y="62"/>
                    </a:cubicBezTo>
                    <a:cubicBezTo>
                      <a:pt x="204" y="343"/>
                      <a:pt x="537" y="487"/>
                      <a:pt x="827" y="650"/>
                    </a:cubicBezTo>
                    <a:cubicBezTo>
                      <a:pt x="1205" y="860"/>
                      <a:pt x="1584" y="1060"/>
                      <a:pt x="1968" y="1257"/>
                    </a:cubicBezTo>
                    <a:cubicBezTo>
                      <a:pt x="2759" y="1663"/>
                      <a:pt x="3540" y="2089"/>
                      <a:pt x="4323" y="2513"/>
                    </a:cubicBezTo>
                    <a:cubicBezTo>
                      <a:pt x="5083" y="2924"/>
                      <a:pt x="5836" y="3351"/>
                      <a:pt x="6580" y="3796"/>
                    </a:cubicBezTo>
                    <a:cubicBezTo>
                      <a:pt x="7288" y="4218"/>
                      <a:pt x="8008" y="4773"/>
                      <a:pt x="8856" y="4810"/>
                    </a:cubicBezTo>
                    <a:cubicBezTo>
                      <a:pt x="8859" y="4810"/>
                      <a:pt x="8863" y="4810"/>
                      <a:pt x="8866" y="4810"/>
                    </a:cubicBezTo>
                    <a:cubicBezTo>
                      <a:pt x="9028" y="4810"/>
                      <a:pt x="9117" y="4620"/>
                      <a:pt x="9043" y="4484"/>
                    </a:cubicBezTo>
                    <a:cubicBezTo>
                      <a:pt x="8632" y="3738"/>
                      <a:pt x="7787" y="3360"/>
                      <a:pt x="7064" y="2967"/>
                    </a:cubicBezTo>
                    <a:cubicBezTo>
                      <a:pt x="6281" y="2540"/>
                      <a:pt x="5489" y="2130"/>
                      <a:pt x="4687" y="1739"/>
                    </a:cubicBezTo>
                    <a:cubicBezTo>
                      <a:pt x="3926" y="1366"/>
                      <a:pt x="3149" y="1029"/>
                      <a:pt x="2366" y="704"/>
                    </a:cubicBezTo>
                    <a:cubicBezTo>
                      <a:pt x="1943" y="529"/>
                      <a:pt x="1524" y="363"/>
                      <a:pt x="1090" y="220"/>
                    </a:cubicBezTo>
                    <a:cubicBezTo>
                      <a:pt x="806" y="127"/>
                      <a:pt x="503" y="0"/>
                      <a:pt x="2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>
                <a:off x="-3851100" y="11025325"/>
                <a:ext cx="389000" cy="119600"/>
              </a:xfrm>
              <a:custGeom>
                <a:rect b="b" l="l" r="r" t="t"/>
                <a:pathLst>
                  <a:path extrusionOk="0" h="4784" w="15560">
                    <a:moveTo>
                      <a:pt x="15101" y="1"/>
                    </a:moveTo>
                    <a:cubicBezTo>
                      <a:pt x="15095" y="1"/>
                      <a:pt x="15090" y="1"/>
                      <a:pt x="15085" y="1"/>
                    </a:cubicBezTo>
                    <a:cubicBezTo>
                      <a:pt x="13818" y="58"/>
                      <a:pt x="12573" y="515"/>
                      <a:pt x="11358" y="850"/>
                    </a:cubicBezTo>
                    <a:cubicBezTo>
                      <a:pt x="10107" y="1192"/>
                      <a:pt x="8868" y="1567"/>
                      <a:pt x="7626" y="1940"/>
                    </a:cubicBezTo>
                    <a:cubicBezTo>
                      <a:pt x="6384" y="2313"/>
                      <a:pt x="5141" y="2677"/>
                      <a:pt x="3891" y="3023"/>
                    </a:cubicBezTo>
                    <a:lnTo>
                      <a:pt x="2095" y="3517"/>
                    </a:lnTo>
                    <a:cubicBezTo>
                      <a:pt x="1459" y="3694"/>
                      <a:pt x="819" y="3818"/>
                      <a:pt x="263" y="4190"/>
                    </a:cubicBezTo>
                    <a:cubicBezTo>
                      <a:pt x="1" y="4365"/>
                      <a:pt x="100" y="4769"/>
                      <a:pt x="423" y="4781"/>
                    </a:cubicBezTo>
                    <a:cubicBezTo>
                      <a:pt x="462" y="4783"/>
                      <a:pt x="501" y="4783"/>
                      <a:pt x="539" y="4783"/>
                    </a:cubicBezTo>
                    <a:cubicBezTo>
                      <a:pt x="1137" y="4783"/>
                      <a:pt x="1685" y="4589"/>
                      <a:pt x="2261" y="4426"/>
                    </a:cubicBezTo>
                    <a:lnTo>
                      <a:pt x="4131" y="3893"/>
                    </a:lnTo>
                    <a:cubicBezTo>
                      <a:pt x="5378" y="3539"/>
                      <a:pt x="6629" y="3204"/>
                      <a:pt x="7884" y="2875"/>
                    </a:cubicBezTo>
                    <a:cubicBezTo>
                      <a:pt x="9138" y="2548"/>
                      <a:pt x="10391" y="2223"/>
                      <a:pt x="11638" y="1867"/>
                    </a:cubicBezTo>
                    <a:cubicBezTo>
                      <a:pt x="12849" y="1521"/>
                      <a:pt x="14153" y="1266"/>
                      <a:pt x="15263" y="657"/>
                    </a:cubicBezTo>
                    <a:cubicBezTo>
                      <a:pt x="15560" y="493"/>
                      <a:pt x="15439" y="1"/>
                      <a:pt x="15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>
                <a:off x="-3786500" y="10711400"/>
                <a:ext cx="281450" cy="94650"/>
              </a:xfrm>
              <a:custGeom>
                <a:rect b="b" l="l" r="r" t="t"/>
                <a:pathLst>
                  <a:path extrusionOk="0" h="3786" w="11258">
                    <a:moveTo>
                      <a:pt x="10621" y="0"/>
                    </a:moveTo>
                    <a:cubicBezTo>
                      <a:pt x="9860" y="0"/>
                      <a:pt x="9054" y="291"/>
                      <a:pt x="8341" y="469"/>
                    </a:cubicBezTo>
                    <a:cubicBezTo>
                      <a:pt x="7363" y="713"/>
                      <a:pt x="6399" y="997"/>
                      <a:pt x="5439" y="1304"/>
                    </a:cubicBezTo>
                    <a:cubicBezTo>
                      <a:pt x="4478" y="1612"/>
                      <a:pt x="3528" y="1939"/>
                      <a:pt x="2583" y="2289"/>
                    </a:cubicBezTo>
                    <a:cubicBezTo>
                      <a:pt x="2118" y="2461"/>
                      <a:pt x="1653" y="2631"/>
                      <a:pt x="1200" y="2831"/>
                    </a:cubicBezTo>
                    <a:cubicBezTo>
                      <a:pt x="799" y="3007"/>
                      <a:pt x="337" y="3142"/>
                      <a:pt x="67" y="3503"/>
                    </a:cubicBezTo>
                    <a:cubicBezTo>
                      <a:pt x="1" y="3591"/>
                      <a:pt x="67" y="3757"/>
                      <a:pt x="177" y="3773"/>
                    </a:cubicBezTo>
                    <a:cubicBezTo>
                      <a:pt x="233" y="3782"/>
                      <a:pt x="287" y="3785"/>
                      <a:pt x="342" y="3785"/>
                    </a:cubicBezTo>
                    <a:cubicBezTo>
                      <a:pt x="730" y="3785"/>
                      <a:pt x="1104" y="3598"/>
                      <a:pt x="1469" y="3473"/>
                    </a:cubicBezTo>
                    <a:cubicBezTo>
                      <a:pt x="1932" y="3313"/>
                      <a:pt x="2388" y="3132"/>
                      <a:pt x="2849" y="2964"/>
                    </a:cubicBezTo>
                    <a:cubicBezTo>
                      <a:pt x="3795" y="2620"/>
                      <a:pt x="4748" y="2296"/>
                      <a:pt x="5708" y="1995"/>
                    </a:cubicBezTo>
                    <a:cubicBezTo>
                      <a:pt x="6645" y="1701"/>
                      <a:pt x="7586" y="1426"/>
                      <a:pt x="8529" y="1154"/>
                    </a:cubicBezTo>
                    <a:cubicBezTo>
                      <a:pt x="9413" y="899"/>
                      <a:pt x="10473" y="779"/>
                      <a:pt x="11204" y="205"/>
                    </a:cubicBezTo>
                    <a:cubicBezTo>
                      <a:pt x="11257" y="165"/>
                      <a:pt x="11227" y="71"/>
                      <a:pt x="11165" y="58"/>
                    </a:cubicBezTo>
                    <a:cubicBezTo>
                      <a:pt x="10988" y="17"/>
                      <a:pt x="10805" y="0"/>
                      <a:pt x="106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4" name="Google Shape;174;p6"/>
            <p:cNvSpPr/>
            <p:nvPr/>
          </p:nvSpPr>
          <p:spPr>
            <a:xfrm>
              <a:off x="-3921500" y="9971150"/>
              <a:ext cx="624475" cy="214350"/>
            </a:xfrm>
            <a:custGeom>
              <a:rect b="b" l="l" r="r" t="t"/>
              <a:pathLst>
                <a:path extrusionOk="0" h="8574" w="24979">
                  <a:moveTo>
                    <a:pt x="6390" y="1"/>
                  </a:moveTo>
                  <a:cubicBezTo>
                    <a:pt x="6386" y="1"/>
                    <a:pt x="6383" y="1"/>
                    <a:pt x="6380" y="1"/>
                  </a:cubicBezTo>
                  <a:cubicBezTo>
                    <a:pt x="5646" y="2"/>
                    <a:pt x="5117" y="489"/>
                    <a:pt x="4599" y="940"/>
                  </a:cubicBezTo>
                  <a:cubicBezTo>
                    <a:pt x="4117" y="1360"/>
                    <a:pt x="3635" y="1776"/>
                    <a:pt x="3159" y="2201"/>
                  </a:cubicBezTo>
                  <a:cubicBezTo>
                    <a:pt x="2155" y="3099"/>
                    <a:pt x="1158" y="3947"/>
                    <a:pt x="354" y="5036"/>
                  </a:cubicBezTo>
                  <a:cubicBezTo>
                    <a:pt x="0" y="5515"/>
                    <a:pt x="490" y="6021"/>
                    <a:pt x="975" y="6021"/>
                  </a:cubicBezTo>
                  <a:cubicBezTo>
                    <a:pt x="1075" y="6021"/>
                    <a:pt x="1176" y="5999"/>
                    <a:pt x="1269" y="5951"/>
                  </a:cubicBezTo>
                  <a:cubicBezTo>
                    <a:pt x="2288" y="5418"/>
                    <a:pt x="3141" y="4695"/>
                    <a:pt x="4025" y="3967"/>
                  </a:cubicBezTo>
                  <a:cubicBezTo>
                    <a:pt x="4437" y="3629"/>
                    <a:pt x="4848" y="3291"/>
                    <a:pt x="5255" y="2947"/>
                  </a:cubicBezTo>
                  <a:cubicBezTo>
                    <a:pt x="5459" y="2775"/>
                    <a:pt x="5662" y="2603"/>
                    <a:pt x="5864" y="2431"/>
                  </a:cubicBezTo>
                  <a:cubicBezTo>
                    <a:pt x="6009" y="2310"/>
                    <a:pt x="6248" y="2028"/>
                    <a:pt x="6419" y="1986"/>
                  </a:cubicBezTo>
                  <a:lnTo>
                    <a:pt x="6419" y="1986"/>
                  </a:lnTo>
                  <a:cubicBezTo>
                    <a:pt x="6414" y="1987"/>
                    <a:pt x="6409" y="1988"/>
                    <a:pt x="6403" y="1988"/>
                  </a:cubicBezTo>
                  <a:cubicBezTo>
                    <a:pt x="6372" y="1988"/>
                    <a:pt x="6345" y="1969"/>
                    <a:pt x="6365" y="1969"/>
                  </a:cubicBezTo>
                  <a:cubicBezTo>
                    <a:pt x="6380" y="1969"/>
                    <a:pt x="6420" y="1979"/>
                    <a:pt x="6503" y="2014"/>
                  </a:cubicBezTo>
                  <a:cubicBezTo>
                    <a:pt x="6661" y="2080"/>
                    <a:pt x="6792" y="2181"/>
                    <a:pt x="6898" y="2272"/>
                  </a:cubicBezTo>
                  <a:cubicBezTo>
                    <a:pt x="7208" y="2539"/>
                    <a:pt x="7408" y="2823"/>
                    <a:pt x="7627" y="3162"/>
                  </a:cubicBezTo>
                  <a:cubicBezTo>
                    <a:pt x="8119" y="3921"/>
                    <a:pt x="8544" y="4724"/>
                    <a:pt x="9195" y="5366"/>
                  </a:cubicBezTo>
                  <a:cubicBezTo>
                    <a:pt x="9850" y="6015"/>
                    <a:pt x="10706" y="6507"/>
                    <a:pt x="11641" y="6507"/>
                  </a:cubicBezTo>
                  <a:cubicBezTo>
                    <a:pt x="11721" y="6507"/>
                    <a:pt x="11801" y="6503"/>
                    <a:pt x="11882" y="6496"/>
                  </a:cubicBezTo>
                  <a:cubicBezTo>
                    <a:pt x="13012" y="6393"/>
                    <a:pt x="13901" y="5682"/>
                    <a:pt x="14801" y="5056"/>
                  </a:cubicBezTo>
                  <a:lnTo>
                    <a:pt x="17394" y="3253"/>
                  </a:lnTo>
                  <a:cubicBezTo>
                    <a:pt x="17611" y="3102"/>
                    <a:pt x="17826" y="2950"/>
                    <a:pt x="18044" y="2803"/>
                  </a:cubicBezTo>
                  <a:cubicBezTo>
                    <a:pt x="18096" y="2768"/>
                    <a:pt x="18171" y="2725"/>
                    <a:pt x="18237" y="2685"/>
                  </a:cubicBezTo>
                  <a:cubicBezTo>
                    <a:pt x="18276" y="2723"/>
                    <a:pt x="18313" y="2763"/>
                    <a:pt x="18349" y="2803"/>
                  </a:cubicBezTo>
                  <a:cubicBezTo>
                    <a:pt x="18549" y="3012"/>
                    <a:pt x="18746" y="3224"/>
                    <a:pt x="18941" y="3437"/>
                  </a:cubicBezTo>
                  <a:cubicBezTo>
                    <a:pt x="19653" y="4217"/>
                    <a:pt x="20385" y="5097"/>
                    <a:pt x="20952" y="5860"/>
                  </a:cubicBezTo>
                  <a:cubicBezTo>
                    <a:pt x="21298" y="6324"/>
                    <a:pt x="21626" y="6800"/>
                    <a:pt x="21962" y="7270"/>
                  </a:cubicBezTo>
                  <a:cubicBezTo>
                    <a:pt x="22157" y="7541"/>
                    <a:pt x="22334" y="7898"/>
                    <a:pt x="22578" y="8122"/>
                  </a:cubicBezTo>
                  <a:cubicBezTo>
                    <a:pt x="22908" y="8424"/>
                    <a:pt x="23235" y="8535"/>
                    <a:pt x="23625" y="8536"/>
                  </a:cubicBezTo>
                  <a:cubicBezTo>
                    <a:pt x="23703" y="8561"/>
                    <a:pt x="23783" y="8573"/>
                    <a:pt x="23864" y="8573"/>
                  </a:cubicBezTo>
                  <a:cubicBezTo>
                    <a:pt x="24242" y="8573"/>
                    <a:pt x="24620" y="8313"/>
                    <a:pt x="24642" y="7908"/>
                  </a:cubicBezTo>
                  <a:cubicBezTo>
                    <a:pt x="24978" y="7198"/>
                    <a:pt x="24622" y="6588"/>
                    <a:pt x="24201" y="5961"/>
                  </a:cubicBezTo>
                  <a:cubicBezTo>
                    <a:pt x="23871" y="5470"/>
                    <a:pt x="23507" y="5003"/>
                    <a:pt x="23140" y="4538"/>
                  </a:cubicBezTo>
                  <a:cubicBezTo>
                    <a:pt x="22486" y="3704"/>
                    <a:pt x="21793" y="2904"/>
                    <a:pt x="21063" y="2135"/>
                  </a:cubicBezTo>
                  <a:cubicBezTo>
                    <a:pt x="20324" y="1356"/>
                    <a:pt x="19467" y="249"/>
                    <a:pt x="18302" y="249"/>
                  </a:cubicBezTo>
                  <a:cubicBezTo>
                    <a:pt x="18274" y="249"/>
                    <a:pt x="18245" y="250"/>
                    <a:pt x="18216" y="251"/>
                  </a:cubicBezTo>
                  <a:cubicBezTo>
                    <a:pt x="17534" y="282"/>
                    <a:pt x="17029" y="727"/>
                    <a:pt x="16504" y="1103"/>
                  </a:cubicBezTo>
                  <a:lnTo>
                    <a:pt x="15090" y="2117"/>
                  </a:lnTo>
                  <a:cubicBezTo>
                    <a:pt x="14178" y="2771"/>
                    <a:pt x="13282" y="3474"/>
                    <a:pt x="12335" y="4076"/>
                  </a:cubicBezTo>
                  <a:cubicBezTo>
                    <a:pt x="12125" y="4208"/>
                    <a:pt x="11962" y="4308"/>
                    <a:pt x="11730" y="4362"/>
                  </a:cubicBezTo>
                  <a:cubicBezTo>
                    <a:pt x="11730" y="4362"/>
                    <a:pt x="11642" y="4371"/>
                    <a:pt x="11610" y="4375"/>
                  </a:cubicBezTo>
                  <a:cubicBezTo>
                    <a:pt x="11568" y="4371"/>
                    <a:pt x="11444" y="4358"/>
                    <a:pt x="11406" y="4358"/>
                  </a:cubicBezTo>
                  <a:cubicBezTo>
                    <a:pt x="11400" y="4358"/>
                    <a:pt x="11397" y="4358"/>
                    <a:pt x="11395" y="4358"/>
                  </a:cubicBezTo>
                  <a:cubicBezTo>
                    <a:pt x="11082" y="4282"/>
                    <a:pt x="10819" y="4094"/>
                    <a:pt x="10555" y="3826"/>
                  </a:cubicBezTo>
                  <a:cubicBezTo>
                    <a:pt x="9950" y="3213"/>
                    <a:pt x="9574" y="2385"/>
                    <a:pt x="9046" y="1687"/>
                  </a:cubicBezTo>
                  <a:cubicBezTo>
                    <a:pt x="8412" y="849"/>
                    <a:pt x="7509" y="1"/>
                    <a:pt x="6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6"/>
            <p:cNvSpPr/>
            <p:nvPr/>
          </p:nvSpPr>
          <p:spPr>
            <a:xfrm>
              <a:off x="-3904175" y="9816500"/>
              <a:ext cx="646525" cy="212025"/>
            </a:xfrm>
            <a:custGeom>
              <a:rect b="b" l="l" r="r" t="t"/>
              <a:pathLst>
                <a:path extrusionOk="0" h="8481" w="25861">
                  <a:moveTo>
                    <a:pt x="18158" y="1"/>
                  </a:moveTo>
                  <a:cubicBezTo>
                    <a:pt x="17117" y="1"/>
                    <a:pt x="16208" y="941"/>
                    <a:pt x="15422" y="1528"/>
                  </a:cubicBezTo>
                  <a:cubicBezTo>
                    <a:pt x="14538" y="2190"/>
                    <a:pt x="13650" y="2850"/>
                    <a:pt x="12771" y="3518"/>
                  </a:cubicBezTo>
                  <a:cubicBezTo>
                    <a:pt x="12456" y="3758"/>
                    <a:pt x="12035" y="4095"/>
                    <a:pt x="11716" y="4149"/>
                  </a:cubicBezTo>
                  <a:cubicBezTo>
                    <a:pt x="11763" y="4141"/>
                    <a:pt x="11696" y="4134"/>
                    <a:pt x="11646" y="4134"/>
                  </a:cubicBezTo>
                  <a:cubicBezTo>
                    <a:pt x="11642" y="4134"/>
                    <a:pt x="11637" y="4134"/>
                    <a:pt x="11633" y="4134"/>
                  </a:cubicBezTo>
                  <a:cubicBezTo>
                    <a:pt x="11591" y="4114"/>
                    <a:pt x="11513" y="4080"/>
                    <a:pt x="11475" y="4063"/>
                  </a:cubicBezTo>
                  <a:cubicBezTo>
                    <a:pt x="11453" y="4042"/>
                    <a:pt x="11390" y="3990"/>
                    <a:pt x="11389" y="3990"/>
                  </a:cubicBezTo>
                  <a:cubicBezTo>
                    <a:pt x="11266" y="3876"/>
                    <a:pt x="11155" y="3747"/>
                    <a:pt x="11045" y="3623"/>
                  </a:cubicBezTo>
                  <a:cubicBezTo>
                    <a:pt x="10271" y="2741"/>
                    <a:pt x="9423" y="1960"/>
                    <a:pt x="8454" y="1293"/>
                  </a:cubicBezTo>
                  <a:cubicBezTo>
                    <a:pt x="7760" y="815"/>
                    <a:pt x="6977" y="413"/>
                    <a:pt x="6182" y="413"/>
                  </a:cubicBezTo>
                  <a:cubicBezTo>
                    <a:pt x="5761" y="413"/>
                    <a:pt x="5337" y="526"/>
                    <a:pt x="4921" y="800"/>
                  </a:cubicBezTo>
                  <a:cubicBezTo>
                    <a:pt x="4419" y="1134"/>
                    <a:pt x="4023" y="1600"/>
                    <a:pt x="3610" y="2029"/>
                  </a:cubicBezTo>
                  <a:lnTo>
                    <a:pt x="2288" y="3403"/>
                  </a:lnTo>
                  <a:cubicBezTo>
                    <a:pt x="1849" y="3859"/>
                    <a:pt x="1403" y="4324"/>
                    <a:pt x="1000" y="4811"/>
                  </a:cubicBezTo>
                  <a:cubicBezTo>
                    <a:pt x="665" y="5215"/>
                    <a:pt x="0" y="5983"/>
                    <a:pt x="501" y="6509"/>
                  </a:cubicBezTo>
                  <a:cubicBezTo>
                    <a:pt x="632" y="6648"/>
                    <a:pt x="787" y="6704"/>
                    <a:pt x="952" y="6704"/>
                  </a:cubicBezTo>
                  <a:cubicBezTo>
                    <a:pt x="1539" y="6704"/>
                    <a:pt x="2260" y="5987"/>
                    <a:pt x="2575" y="5712"/>
                  </a:cubicBezTo>
                  <a:cubicBezTo>
                    <a:pt x="3017" y="5330"/>
                    <a:pt x="3455" y="4946"/>
                    <a:pt x="3883" y="4550"/>
                  </a:cubicBezTo>
                  <a:lnTo>
                    <a:pt x="5052" y="3472"/>
                  </a:lnTo>
                  <a:cubicBezTo>
                    <a:pt x="5390" y="3160"/>
                    <a:pt x="5790" y="2700"/>
                    <a:pt x="6143" y="2531"/>
                  </a:cubicBezTo>
                  <a:cubicBezTo>
                    <a:pt x="6163" y="2522"/>
                    <a:pt x="6171" y="2519"/>
                    <a:pt x="6180" y="2514"/>
                  </a:cubicBezTo>
                  <a:cubicBezTo>
                    <a:pt x="6193" y="2513"/>
                    <a:pt x="6204" y="2512"/>
                    <a:pt x="6214" y="2512"/>
                  </a:cubicBezTo>
                  <a:cubicBezTo>
                    <a:pt x="6277" y="2512"/>
                    <a:pt x="6316" y="2531"/>
                    <a:pt x="6398" y="2557"/>
                  </a:cubicBezTo>
                  <a:cubicBezTo>
                    <a:pt x="6572" y="2612"/>
                    <a:pt x="6744" y="2732"/>
                    <a:pt x="6902" y="2830"/>
                  </a:cubicBezTo>
                  <a:cubicBezTo>
                    <a:pt x="7303" y="3084"/>
                    <a:pt x="7684" y="3366"/>
                    <a:pt x="8043" y="3675"/>
                  </a:cubicBezTo>
                  <a:cubicBezTo>
                    <a:pt x="8417" y="3999"/>
                    <a:pt x="8771" y="4346"/>
                    <a:pt x="9102" y="4713"/>
                  </a:cubicBezTo>
                  <a:cubicBezTo>
                    <a:pt x="9472" y="5124"/>
                    <a:pt x="9793" y="5546"/>
                    <a:pt x="10243" y="5878"/>
                  </a:cubicBezTo>
                  <a:cubicBezTo>
                    <a:pt x="10689" y="6207"/>
                    <a:pt x="11181" y="6348"/>
                    <a:pt x="11679" y="6348"/>
                  </a:cubicBezTo>
                  <a:cubicBezTo>
                    <a:pt x="12288" y="6348"/>
                    <a:pt x="12905" y="6137"/>
                    <a:pt x="13454" y="5804"/>
                  </a:cubicBezTo>
                  <a:cubicBezTo>
                    <a:pt x="14418" y="5221"/>
                    <a:pt x="15306" y="4481"/>
                    <a:pt x="16213" y="3813"/>
                  </a:cubicBezTo>
                  <a:lnTo>
                    <a:pt x="17484" y="2879"/>
                  </a:lnTo>
                  <a:cubicBezTo>
                    <a:pt x="17673" y="2741"/>
                    <a:pt x="17859" y="2598"/>
                    <a:pt x="18051" y="2465"/>
                  </a:cubicBezTo>
                  <a:cubicBezTo>
                    <a:pt x="18195" y="2628"/>
                    <a:pt x="18427" y="2784"/>
                    <a:pt x="18562" y="2915"/>
                  </a:cubicBezTo>
                  <a:cubicBezTo>
                    <a:pt x="18745" y="3091"/>
                    <a:pt x="18928" y="3268"/>
                    <a:pt x="19111" y="3446"/>
                  </a:cubicBezTo>
                  <a:cubicBezTo>
                    <a:pt x="19510" y="3838"/>
                    <a:pt x="19906" y="4234"/>
                    <a:pt x="20297" y="4634"/>
                  </a:cubicBezTo>
                  <a:cubicBezTo>
                    <a:pt x="21081" y="5434"/>
                    <a:pt x="21848" y="6250"/>
                    <a:pt x="22599" y="7082"/>
                  </a:cubicBezTo>
                  <a:cubicBezTo>
                    <a:pt x="22942" y="7460"/>
                    <a:pt x="23272" y="7842"/>
                    <a:pt x="23668" y="8168"/>
                  </a:cubicBezTo>
                  <a:cubicBezTo>
                    <a:pt x="23913" y="8370"/>
                    <a:pt x="24222" y="8481"/>
                    <a:pt x="24520" y="8481"/>
                  </a:cubicBezTo>
                  <a:cubicBezTo>
                    <a:pt x="24886" y="8481"/>
                    <a:pt x="25236" y="8313"/>
                    <a:pt x="25434" y="7940"/>
                  </a:cubicBezTo>
                  <a:cubicBezTo>
                    <a:pt x="25860" y="7140"/>
                    <a:pt x="25212" y="6409"/>
                    <a:pt x="24706" y="5838"/>
                  </a:cubicBezTo>
                  <a:cubicBezTo>
                    <a:pt x="24334" y="5419"/>
                    <a:pt x="23956" y="5006"/>
                    <a:pt x="23573" y="4599"/>
                  </a:cubicBezTo>
                  <a:cubicBezTo>
                    <a:pt x="22840" y="3821"/>
                    <a:pt x="22092" y="3057"/>
                    <a:pt x="21329" y="2308"/>
                  </a:cubicBezTo>
                  <a:cubicBezTo>
                    <a:pt x="20930" y="1915"/>
                    <a:pt x="20528" y="1527"/>
                    <a:pt x="20119" y="1143"/>
                  </a:cubicBezTo>
                  <a:cubicBezTo>
                    <a:pt x="19677" y="725"/>
                    <a:pt x="19230" y="234"/>
                    <a:pt x="18622" y="65"/>
                  </a:cubicBezTo>
                  <a:cubicBezTo>
                    <a:pt x="18465" y="21"/>
                    <a:pt x="18310" y="1"/>
                    <a:pt x="181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6"/>
            <p:cNvSpPr/>
            <p:nvPr/>
          </p:nvSpPr>
          <p:spPr>
            <a:xfrm>
              <a:off x="-2281425" y="10368800"/>
              <a:ext cx="82100" cy="155975"/>
            </a:xfrm>
            <a:custGeom>
              <a:rect b="b" l="l" r="r" t="t"/>
              <a:pathLst>
                <a:path extrusionOk="0" h="6239" w="3284">
                  <a:moveTo>
                    <a:pt x="1716" y="0"/>
                  </a:moveTo>
                  <a:cubicBezTo>
                    <a:pt x="1596" y="0"/>
                    <a:pt x="1474" y="16"/>
                    <a:pt x="1350" y="50"/>
                  </a:cubicBezTo>
                  <a:cubicBezTo>
                    <a:pt x="22" y="415"/>
                    <a:pt x="39" y="2129"/>
                    <a:pt x="19" y="3241"/>
                  </a:cubicBezTo>
                  <a:cubicBezTo>
                    <a:pt x="13" y="3624"/>
                    <a:pt x="1" y="4001"/>
                    <a:pt x="45" y="4383"/>
                  </a:cubicBezTo>
                  <a:cubicBezTo>
                    <a:pt x="87" y="4747"/>
                    <a:pt x="143" y="5181"/>
                    <a:pt x="335" y="5505"/>
                  </a:cubicBezTo>
                  <a:cubicBezTo>
                    <a:pt x="561" y="5884"/>
                    <a:pt x="1017" y="6238"/>
                    <a:pt x="1485" y="6238"/>
                  </a:cubicBezTo>
                  <a:cubicBezTo>
                    <a:pt x="1595" y="6238"/>
                    <a:pt x="1707" y="6219"/>
                    <a:pt x="1816" y="6175"/>
                  </a:cubicBezTo>
                  <a:cubicBezTo>
                    <a:pt x="2074" y="6072"/>
                    <a:pt x="2272" y="5992"/>
                    <a:pt x="2459" y="5779"/>
                  </a:cubicBezTo>
                  <a:cubicBezTo>
                    <a:pt x="2640" y="5570"/>
                    <a:pt x="2732" y="5358"/>
                    <a:pt x="2840" y="5102"/>
                  </a:cubicBezTo>
                  <a:cubicBezTo>
                    <a:pt x="2912" y="4930"/>
                    <a:pt x="2970" y="4751"/>
                    <a:pt x="3012" y="4569"/>
                  </a:cubicBezTo>
                  <a:cubicBezTo>
                    <a:pt x="3127" y="4087"/>
                    <a:pt x="3161" y="3560"/>
                    <a:pt x="3205" y="3064"/>
                  </a:cubicBezTo>
                  <a:cubicBezTo>
                    <a:pt x="3240" y="2689"/>
                    <a:pt x="3283" y="2298"/>
                    <a:pt x="3263" y="1922"/>
                  </a:cubicBezTo>
                  <a:cubicBezTo>
                    <a:pt x="3248" y="1642"/>
                    <a:pt x="3220" y="1358"/>
                    <a:pt x="3133" y="1091"/>
                  </a:cubicBezTo>
                  <a:cubicBezTo>
                    <a:pt x="2928" y="465"/>
                    <a:pt x="2362" y="0"/>
                    <a:pt x="171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6"/>
            <p:cNvSpPr/>
            <p:nvPr/>
          </p:nvSpPr>
          <p:spPr>
            <a:xfrm>
              <a:off x="-2160350" y="10575700"/>
              <a:ext cx="82275" cy="135275"/>
            </a:xfrm>
            <a:custGeom>
              <a:rect b="b" l="l" r="r" t="t"/>
              <a:pathLst>
                <a:path extrusionOk="0" h="5411" w="3291">
                  <a:moveTo>
                    <a:pt x="1816" y="1"/>
                  </a:moveTo>
                  <a:cubicBezTo>
                    <a:pt x="1609" y="1"/>
                    <a:pt x="1405" y="52"/>
                    <a:pt x="1246" y="164"/>
                  </a:cubicBezTo>
                  <a:cubicBezTo>
                    <a:pt x="1166" y="222"/>
                    <a:pt x="1088" y="280"/>
                    <a:pt x="1012" y="343"/>
                  </a:cubicBezTo>
                  <a:cubicBezTo>
                    <a:pt x="366" y="772"/>
                    <a:pt x="255" y="1693"/>
                    <a:pt x="137" y="2399"/>
                  </a:cubicBezTo>
                  <a:cubicBezTo>
                    <a:pt x="74" y="2782"/>
                    <a:pt x="5" y="3170"/>
                    <a:pt x="4" y="3560"/>
                  </a:cubicBezTo>
                  <a:cubicBezTo>
                    <a:pt x="0" y="4265"/>
                    <a:pt x="271" y="4908"/>
                    <a:pt x="877" y="5232"/>
                  </a:cubicBezTo>
                  <a:lnTo>
                    <a:pt x="848" y="5220"/>
                  </a:lnTo>
                  <a:lnTo>
                    <a:pt x="873" y="5238"/>
                  </a:lnTo>
                  <a:cubicBezTo>
                    <a:pt x="1038" y="5363"/>
                    <a:pt x="1229" y="5410"/>
                    <a:pt x="1423" y="5410"/>
                  </a:cubicBezTo>
                  <a:cubicBezTo>
                    <a:pt x="1519" y="5410"/>
                    <a:pt x="1615" y="5399"/>
                    <a:pt x="1709" y="5380"/>
                  </a:cubicBezTo>
                  <a:cubicBezTo>
                    <a:pt x="1906" y="5355"/>
                    <a:pt x="2095" y="5315"/>
                    <a:pt x="2275" y="5198"/>
                  </a:cubicBezTo>
                  <a:cubicBezTo>
                    <a:pt x="2460" y="5079"/>
                    <a:pt x="2595" y="4945"/>
                    <a:pt x="2727" y="4773"/>
                  </a:cubicBezTo>
                  <a:cubicBezTo>
                    <a:pt x="2906" y="4537"/>
                    <a:pt x="3028" y="4266"/>
                    <a:pt x="3090" y="3978"/>
                  </a:cubicBezTo>
                  <a:cubicBezTo>
                    <a:pt x="3171" y="3599"/>
                    <a:pt x="3214" y="3207"/>
                    <a:pt x="3237" y="2820"/>
                  </a:cubicBezTo>
                  <a:cubicBezTo>
                    <a:pt x="3254" y="2551"/>
                    <a:pt x="3291" y="2273"/>
                    <a:pt x="3283" y="2005"/>
                  </a:cubicBezTo>
                  <a:cubicBezTo>
                    <a:pt x="3273" y="1512"/>
                    <a:pt x="3205" y="911"/>
                    <a:pt x="2841" y="541"/>
                  </a:cubicBezTo>
                  <a:cubicBezTo>
                    <a:pt x="2792" y="475"/>
                    <a:pt x="2740" y="411"/>
                    <a:pt x="2685" y="349"/>
                  </a:cubicBezTo>
                  <a:cubicBezTo>
                    <a:pt x="2484" y="129"/>
                    <a:pt x="2144" y="1"/>
                    <a:pt x="18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6"/>
            <p:cNvSpPr/>
            <p:nvPr/>
          </p:nvSpPr>
          <p:spPr>
            <a:xfrm>
              <a:off x="-2120375" y="10236150"/>
              <a:ext cx="80050" cy="127225"/>
            </a:xfrm>
            <a:custGeom>
              <a:rect b="b" l="l" r="r" t="t"/>
              <a:pathLst>
                <a:path extrusionOk="0" h="5089" w="3202">
                  <a:moveTo>
                    <a:pt x="1695" y="1"/>
                  </a:moveTo>
                  <a:cubicBezTo>
                    <a:pt x="1630" y="1"/>
                    <a:pt x="1567" y="5"/>
                    <a:pt x="1508" y="12"/>
                  </a:cubicBezTo>
                  <a:cubicBezTo>
                    <a:pt x="1228" y="51"/>
                    <a:pt x="1047" y="164"/>
                    <a:pt x="826" y="339"/>
                  </a:cubicBezTo>
                  <a:cubicBezTo>
                    <a:pt x="573" y="539"/>
                    <a:pt x="470" y="825"/>
                    <a:pt x="358" y="1116"/>
                  </a:cubicBezTo>
                  <a:cubicBezTo>
                    <a:pt x="309" y="1245"/>
                    <a:pt x="250" y="1379"/>
                    <a:pt x="215" y="1513"/>
                  </a:cubicBezTo>
                  <a:cubicBezTo>
                    <a:pt x="129" y="1843"/>
                    <a:pt x="94" y="2184"/>
                    <a:pt x="54" y="2521"/>
                  </a:cubicBezTo>
                  <a:cubicBezTo>
                    <a:pt x="28" y="2681"/>
                    <a:pt x="11" y="2842"/>
                    <a:pt x="5" y="3005"/>
                  </a:cubicBezTo>
                  <a:cubicBezTo>
                    <a:pt x="1" y="3199"/>
                    <a:pt x="17" y="3376"/>
                    <a:pt x="42" y="3566"/>
                  </a:cubicBezTo>
                  <a:lnTo>
                    <a:pt x="42" y="3566"/>
                  </a:lnTo>
                  <a:lnTo>
                    <a:pt x="6" y="3300"/>
                  </a:lnTo>
                  <a:lnTo>
                    <a:pt x="6" y="3300"/>
                  </a:lnTo>
                  <a:cubicBezTo>
                    <a:pt x="31" y="3487"/>
                    <a:pt x="37" y="3705"/>
                    <a:pt x="83" y="3879"/>
                  </a:cubicBezTo>
                  <a:cubicBezTo>
                    <a:pt x="112" y="3986"/>
                    <a:pt x="155" y="4091"/>
                    <a:pt x="207" y="4189"/>
                  </a:cubicBezTo>
                  <a:cubicBezTo>
                    <a:pt x="287" y="4404"/>
                    <a:pt x="419" y="4594"/>
                    <a:pt x="591" y="4745"/>
                  </a:cubicBezTo>
                  <a:cubicBezTo>
                    <a:pt x="629" y="4784"/>
                    <a:pt x="669" y="4821"/>
                    <a:pt x="711" y="4856"/>
                  </a:cubicBezTo>
                  <a:lnTo>
                    <a:pt x="711" y="4856"/>
                  </a:lnTo>
                  <a:cubicBezTo>
                    <a:pt x="689" y="4840"/>
                    <a:pt x="677" y="4832"/>
                    <a:pt x="676" y="4832"/>
                  </a:cubicBezTo>
                  <a:lnTo>
                    <a:pt x="676" y="4832"/>
                  </a:lnTo>
                  <a:cubicBezTo>
                    <a:pt x="674" y="4832"/>
                    <a:pt x="734" y="4877"/>
                    <a:pt x="855" y="4969"/>
                  </a:cubicBezTo>
                  <a:cubicBezTo>
                    <a:pt x="923" y="5003"/>
                    <a:pt x="992" y="5033"/>
                    <a:pt x="1064" y="5058"/>
                  </a:cubicBezTo>
                  <a:cubicBezTo>
                    <a:pt x="1141" y="5073"/>
                    <a:pt x="1219" y="5084"/>
                    <a:pt x="1299" y="5089"/>
                  </a:cubicBezTo>
                  <a:cubicBezTo>
                    <a:pt x="1465" y="5068"/>
                    <a:pt x="1541" y="5058"/>
                    <a:pt x="1528" y="5058"/>
                  </a:cubicBezTo>
                  <a:cubicBezTo>
                    <a:pt x="1525" y="5058"/>
                    <a:pt x="1517" y="5058"/>
                    <a:pt x="1503" y="5060"/>
                  </a:cubicBezTo>
                  <a:cubicBezTo>
                    <a:pt x="1572" y="5047"/>
                    <a:pt x="1641" y="5029"/>
                    <a:pt x="1707" y="5004"/>
                  </a:cubicBezTo>
                  <a:lnTo>
                    <a:pt x="1707" y="5004"/>
                  </a:lnTo>
                  <a:lnTo>
                    <a:pt x="1661" y="5023"/>
                  </a:lnTo>
                  <a:cubicBezTo>
                    <a:pt x="1916" y="4987"/>
                    <a:pt x="2116" y="4854"/>
                    <a:pt x="2286" y="4685"/>
                  </a:cubicBezTo>
                  <a:cubicBezTo>
                    <a:pt x="2489" y="4537"/>
                    <a:pt x="2653" y="4316"/>
                    <a:pt x="2767" y="4109"/>
                  </a:cubicBezTo>
                  <a:cubicBezTo>
                    <a:pt x="2871" y="3919"/>
                    <a:pt x="2954" y="3718"/>
                    <a:pt x="3017" y="3510"/>
                  </a:cubicBezTo>
                  <a:cubicBezTo>
                    <a:pt x="3122" y="3156"/>
                    <a:pt x="3155" y="2776"/>
                    <a:pt x="3181" y="2408"/>
                  </a:cubicBezTo>
                  <a:cubicBezTo>
                    <a:pt x="3201" y="2055"/>
                    <a:pt x="3160" y="1700"/>
                    <a:pt x="3060" y="1361"/>
                  </a:cubicBezTo>
                  <a:cubicBezTo>
                    <a:pt x="2996" y="1156"/>
                    <a:pt x="2919" y="958"/>
                    <a:pt x="2831" y="765"/>
                  </a:cubicBezTo>
                  <a:cubicBezTo>
                    <a:pt x="2712" y="496"/>
                    <a:pt x="2498" y="321"/>
                    <a:pt x="2263" y="154"/>
                  </a:cubicBezTo>
                  <a:cubicBezTo>
                    <a:pt x="2104" y="41"/>
                    <a:pt x="1893" y="1"/>
                    <a:pt x="16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6"/>
            <p:cNvSpPr/>
            <p:nvPr/>
          </p:nvSpPr>
          <p:spPr>
            <a:xfrm>
              <a:off x="-1348200" y="9861525"/>
              <a:ext cx="211950" cy="172900"/>
            </a:xfrm>
            <a:custGeom>
              <a:rect b="b" l="l" r="r" t="t"/>
              <a:pathLst>
                <a:path extrusionOk="0" h="6916" w="8478">
                  <a:moveTo>
                    <a:pt x="6843" y="1"/>
                  </a:moveTo>
                  <a:cubicBezTo>
                    <a:pt x="6650" y="1"/>
                    <a:pt x="6455" y="48"/>
                    <a:pt x="6278" y="146"/>
                  </a:cubicBezTo>
                  <a:cubicBezTo>
                    <a:pt x="5493" y="582"/>
                    <a:pt x="5149" y="1548"/>
                    <a:pt x="4747" y="2299"/>
                  </a:cubicBezTo>
                  <a:cubicBezTo>
                    <a:pt x="4555" y="2649"/>
                    <a:pt x="4341" y="2988"/>
                    <a:pt x="4106" y="3312"/>
                  </a:cubicBezTo>
                  <a:lnTo>
                    <a:pt x="4099" y="3323"/>
                  </a:lnTo>
                  <a:lnTo>
                    <a:pt x="4097" y="3325"/>
                  </a:lnTo>
                  <a:cubicBezTo>
                    <a:pt x="4043" y="3389"/>
                    <a:pt x="3991" y="3454"/>
                    <a:pt x="3937" y="3517"/>
                  </a:cubicBezTo>
                  <a:cubicBezTo>
                    <a:pt x="3908" y="3550"/>
                    <a:pt x="3876" y="3583"/>
                    <a:pt x="3845" y="3617"/>
                  </a:cubicBezTo>
                  <a:cubicBezTo>
                    <a:pt x="3673" y="3429"/>
                    <a:pt x="3501" y="3242"/>
                    <a:pt x="3329" y="3056"/>
                  </a:cubicBezTo>
                  <a:cubicBezTo>
                    <a:pt x="3013" y="2712"/>
                    <a:pt x="2701" y="2371"/>
                    <a:pt x="2359" y="2052"/>
                  </a:cubicBezTo>
                  <a:cubicBezTo>
                    <a:pt x="1920" y="1643"/>
                    <a:pt x="1505" y="1235"/>
                    <a:pt x="877" y="1187"/>
                  </a:cubicBezTo>
                  <a:cubicBezTo>
                    <a:pt x="865" y="1186"/>
                    <a:pt x="852" y="1186"/>
                    <a:pt x="839" y="1186"/>
                  </a:cubicBezTo>
                  <a:cubicBezTo>
                    <a:pt x="533" y="1186"/>
                    <a:pt x="149" y="1464"/>
                    <a:pt x="103" y="1777"/>
                  </a:cubicBezTo>
                  <a:cubicBezTo>
                    <a:pt x="0" y="2488"/>
                    <a:pt x="367" y="3036"/>
                    <a:pt x="713" y="3626"/>
                  </a:cubicBezTo>
                  <a:cubicBezTo>
                    <a:pt x="997" y="4112"/>
                    <a:pt x="1341" y="4567"/>
                    <a:pt x="1660" y="5031"/>
                  </a:cubicBezTo>
                  <a:cubicBezTo>
                    <a:pt x="1972" y="5484"/>
                    <a:pt x="2265" y="6007"/>
                    <a:pt x="2649" y="6400"/>
                  </a:cubicBezTo>
                  <a:cubicBezTo>
                    <a:pt x="2994" y="6754"/>
                    <a:pt x="3436" y="6915"/>
                    <a:pt x="3885" y="6915"/>
                  </a:cubicBezTo>
                  <a:cubicBezTo>
                    <a:pt x="4300" y="6915"/>
                    <a:pt x="4720" y="6778"/>
                    <a:pt x="5074" y="6526"/>
                  </a:cubicBezTo>
                  <a:cubicBezTo>
                    <a:pt x="5949" y="5903"/>
                    <a:pt x="6661" y="5000"/>
                    <a:pt x="7226" y="4096"/>
                  </a:cubicBezTo>
                  <a:cubicBezTo>
                    <a:pt x="7834" y="3121"/>
                    <a:pt x="8478" y="1659"/>
                    <a:pt x="7827" y="553"/>
                  </a:cubicBezTo>
                  <a:cubicBezTo>
                    <a:pt x="7616" y="195"/>
                    <a:pt x="7234" y="1"/>
                    <a:pt x="6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6"/>
            <p:cNvSpPr/>
            <p:nvPr/>
          </p:nvSpPr>
          <p:spPr>
            <a:xfrm>
              <a:off x="-1603350" y="10144825"/>
              <a:ext cx="195050" cy="153025"/>
            </a:xfrm>
            <a:custGeom>
              <a:rect b="b" l="l" r="r" t="t"/>
              <a:pathLst>
                <a:path extrusionOk="0" h="6121" w="7802">
                  <a:moveTo>
                    <a:pt x="6635" y="0"/>
                  </a:moveTo>
                  <a:cubicBezTo>
                    <a:pt x="6272" y="0"/>
                    <a:pt x="6319" y="18"/>
                    <a:pt x="6428" y="18"/>
                  </a:cubicBezTo>
                  <a:cubicBezTo>
                    <a:pt x="6466" y="18"/>
                    <a:pt x="6513" y="16"/>
                    <a:pt x="6551" y="10"/>
                  </a:cubicBezTo>
                  <a:lnTo>
                    <a:pt x="6551" y="10"/>
                  </a:lnTo>
                  <a:cubicBezTo>
                    <a:pt x="6106" y="79"/>
                    <a:pt x="5770" y="214"/>
                    <a:pt x="5462" y="547"/>
                  </a:cubicBezTo>
                  <a:cubicBezTo>
                    <a:pt x="4906" y="1149"/>
                    <a:pt x="4619" y="1964"/>
                    <a:pt x="4234" y="2674"/>
                  </a:cubicBezTo>
                  <a:cubicBezTo>
                    <a:pt x="4201" y="2733"/>
                    <a:pt x="4166" y="2792"/>
                    <a:pt x="4131" y="2852"/>
                  </a:cubicBezTo>
                  <a:cubicBezTo>
                    <a:pt x="3716" y="2463"/>
                    <a:pt x="3320" y="2059"/>
                    <a:pt x="2927" y="1646"/>
                  </a:cubicBezTo>
                  <a:cubicBezTo>
                    <a:pt x="2396" y="1090"/>
                    <a:pt x="1762" y="165"/>
                    <a:pt x="924" y="165"/>
                  </a:cubicBezTo>
                  <a:cubicBezTo>
                    <a:pt x="831" y="165"/>
                    <a:pt x="735" y="177"/>
                    <a:pt x="636" y="201"/>
                  </a:cubicBezTo>
                  <a:cubicBezTo>
                    <a:pt x="330" y="278"/>
                    <a:pt x="0" y="639"/>
                    <a:pt x="45" y="977"/>
                  </a:cubicBezTo>
                  <a:cubicBezTo>
                    <a:pt x="97" y="1376"/>
                    <a:pt x="166" y="1774"/>
                    <a:pt x="360" y="2136"/>
                  </a:cubicBezTo>
                  <a:cubicBezTo>
                    <a:pt x="527" y="2451"/>
                    <a:pt x="736" y="2753"/>
                    <a:pt x="937" y="3047"/>
                  </a:cubicBezTo>
                  <a:cubicBezTo>
                    <a:pt x="1384" y="3698"/>
                    <a:pt x="1904" y="4310"/>
                    <a:pt x="2440" y="4891"/>
                  </a:cubicBezTo>
                  <a:cubicBezTo>
                    <a:pt x="2997" y="5493"/>
                    <a:pt x="3621" y="6121"/>
                    <a:pt x="4436" y="6121"/>
                  </a:cubicBezTo>
                  <a:cubicBezTo>
                    <a:pt x="4612" y="6121"/>
                    <a:pt x="4798" y="6091"/>
                    <a:pt x="4994" y="6025"/>
                  </a:cubicBezTo>
                  <a:cubicBezTo>
                    <a:pt x="5916" y="5717"/>
                    <a:pt x="6397" y="4739"/>
                    <a:pt x="6848" y="3943"/>
                  </a:cubicBezTo>
                  <a:cubicBezTo>
                    <a:pt x="7288" y="3171"/>
                    <a:pt x="7767" y="2316"/>
                    <a:pt x="7791" y="1405"/>
                  </a:cubicBezTo>
                  <a:cubicBezTo>
                    <a:pt x="7802" y="998"/>
                    <a:pt x="7616" y="676"/>
                    <a:pt x="7392" y="358"/>
                  </a:cubicBezTo>
                  <a:lnTo>
                    <a:pt x="7392" y="358"/>
                  </a:lnTo>
                  <a:cubicBezTo>
                    <a:pt x="7437" y="421"/>
                    <a:pt x="7513" y="492"/>
                    <a:pt x="7522" y="492"/>
                  </a:cubicBezTo>
                  <a:cubicBezTo>
                    <a:pt x="7529" y="492"/>
                    <a:pt x="7487" y="441"/>
                    <a:pt x="7337" y="290"/>
                  </a:cubicBezTo>
                  <a:cubicBezTo>
                    <a:pt x="7261" y="215"/>
                    <a:pt x="7119" y="106"/>
                    <a:pt x="7007" y="59"/>
                  </a:cubicBezTo>
                  <a:cubicBezTo>
                    <a:pt x="6899" y="16"/>
                    <a:pt x="6747" y="0"/>
                    <a:pt x="66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6"/>
            <p:cNvSpPr/>
            <p:nvPr/>
          </p:nvSpPr>
          <p:spPr>
            <a:xfrm>
              <a:off x="-1426550" y="10412950"/>
              <a:ext cx="203600" cy="175425"/>
            </a:xfrm>
            <a:custGeom>
              <a:rect b="b" l="l" r="r" t="t"/>
              <a:pathLst>
                <a:path extrusionOk="0" h="7017" w="8144">
                  <a:moveTo>
                    <a:pt x="5647" y="734"/>
                  </a:moveTo>
                  <a:lnTo>
                    <a:pt x="5647" y="734"/>
                  </a:lnTo>
                  <a:cubicBezTo>
                    <a:pt x="5646" y="735"/>
                    <a:pt x="5646" y="735"/>
                    <a:pt x="5645" y="736"/>
                  </a:cubicBezTo>
                  <a:cubicBezTo>
                    <a:pt x="5646" y="735"/>
                    <a:pt x="5646" y="735"/>
                    <a:pt x="5647" y="734"/>
                  </a:cubicBezTo>
                  <a:close/>
                  <a:moveTo>
                    <a:pt x="840" y="0"/>
                  </a:moveTo>
                  <a:cubicBezTo>
                    <a:pt x="592" y="0"/>
                    <a:pt x="280" y="153"/>
                    <a:pt x="176" y="389"/>
                  </a:cubicBezTo>
                  <a:cubicBezTo>
                    <a:pt x="1" y="784"/>
                    <a:pt x="33" y="1126"/>
                    <a:pt x="159" y="1527"/>
                  </a:cubicBezTo>
                  <a:cubicBezTo>
                    <a:pt x="263" y="1857"/>
                    <a:pt x="420" y="2207"/>
                    <a:pt x="570" y="2517"/>
                  </a:cubicBezTo>
                  <a:cubicBezTo>
                    <a:pt x="816" y="3032"/>
                    <a:pt x="1114" y="3532"/>
                    <a:pt x="1399" y="4025"/>
                  </a:cubicBezTo>
                  <a:cubicBezTo>
                    <a:pt x="1685" y="4518"/>
                    <a:pt x="1986" y="5011"/>
                    <a:pt x="2267" y="5510"/>
                  </a:cubicBezTo>
                  <a:cubicBezTo>
                    <a:pt x="2688" y="6253"/>
                    <a:pt x="3121" y="6993"/>
                    <a:pt x="4099" y="7016"/>
                  </a:cubicBezTo>
                  <a:cubicBezTo>
                    <a:pt x="4113" y="7016"/>
                    <a:pt x="4128" y="7017"/>
                    <a:pt x="4142" y="7017"/>
                  </a:cubicBezTo>
                  <a:cubicBezTo>
                    <a:pt x="4933" y="7017"/>
                    <a:pt x="5464" y="6523"/>
                    <a:pt x="5921" y="5943"/>
                  </a:cubicBezTo>
                  <a:cubicBezTo>
                    <a:pt x="6285" y="5479"/>
                    <a:pt x="6637" y="5006"/>
                    <a:pt x="6952" y="4506"/>
                  </a:cubicBezTo>
                  <a:cubicBezTo>
                    <a:pt x="7219" y="4085"/>
                    <a:pt x="7455" y="3646"/>
                    <a:pt x="7658" y="3190"/>
                  </a:cubicBezTo>
                  <a:cubicBezTo>
                    <a:pt x="7752" y="2976"/>
                    <a:pt x="7876" y="2760"/>
                    <a:pt x="7934" y="2536"/>
                  </a:cubicBezTo>
                  <a:cubicBezTo>
                    <a:pt x="7967" y="2263"/>
                    <a:pt x="7985" y="2127"/>
                    <a:pt x="7988" y="2127"/>
                  </a:cubicBezTo>
                  <a:lnTo>
                    <a:pt x="7988" y="2127"/>
                  </a:lnTo>
                  <a:cubicBezTo>
                    <a:pt x="7991" y="2127"/>
                    <a:pt x="7985" y="2193"/>
                    <a:pt x="7973" y="2327"/>
                  </a:cubicBezTo>
                  <a:lnTo>
                    <a:pt x="7997" y="2224"/>
                  </a:lnTo>
                  <a:cubicBezTo>
                    <a:pt x="8143" y="1886"/>
                    <a:pt x="8080" y="1275"/>
                    <a:pt x="7980" y="929"/>
                  </a:cubicBezTo>
                  <a:cubicBezTo>
                    <a:pt x="7835" y="427"/>
                    <a:pt x="7324" y="48"/>
                    <a:pt x="6807" y="48"/>
                  </a:cubicBezTo>
                  <a:cubicBezTo>
                    <a:pt x="6613" y="48"/>
                    <a:pt x="6419" y="101"/>
                    <a:pt x="6242" y="222"/>
                  </a:cubicBezTo>
                  <a:cubicBezTo>
                    <a:pt x="6023" y="369"/>
                    <a:pt x="5823" y="540"/>
                    <a:pt x="5647" y="734"/>
                  </a:cubicBezTo>
                  <a:lnTo>
                    <a:pt x="5647" y="734"/>
                  </a:lnTo>
                  <a:cubicBezTo>
                    <a:pt x="5657" y="723"/>
                    <a:pt x="5662" y="718"/>
                    <a:pt x="5664" y="718"/>
                  </a:cubicBezTo>
                  <a:lnTo>
                    <a:pt x="5664" y="718"/>
                  </a:lnTo>
                  <a:cubicBezTo>
                    <a:pt x="5677" y="718"/>
                    <a:pt x="5424" y="1062"/>
                    <a:pt x="5339" y="1171"/>
                  </a:cubicBezTo>
                  <a:cubicBezTo>
                    <a:pt x="5396" y="1102"/>
                    <a:pt x="5425" y="1067"/>
                    <a:pt x="5426" y="1067"/>
                  </a:cubicBezTo>
                  <a:lnTo>
                    <a:pt x="5426" y="1067"/>
                  </a:lnTo>
                  <a:cubicBezTo>
                    <a:pt x="5429" y="1067"/>
                    <a:pt x="5349" y="1169"/>
                    <a:pt x="5186" y="1376"/>
                  </a:cubicBezTo>
                  <a:cubicBezTo>
                    <a:pt x="5163" y="1424"/>
                    <a:pt x="5140" y="1473"/>
                    <a:pt x="5117" y="1521"/>
                  </a:cubicBezTo>
                  <a:cubicBezTo>
                    <a:pt x="4933" y="1905"/>
                    <a:pt x="4733" y="2284"/>
                    <a:pt x="4527" y="2657"/>
                  </a:cubicBezTo>
                  <a:cubicBezTo>
                    <a:pt x="4378" y="2926"/>
                    <a:pt x="4217" y="3188"/>
                    <a:pt x="4051" y="3448"/>
                  </a:cubicBezTo>
                  <a:cubicBezTo>
                    <a:pt x="3802" y="3079"/>
                    <a:pt x="3557" y="2708"/>
                    <a:pt x="3297" y="2347"/>
                  </a:cubicBezTo>
                  <a:cubicBezTo>
                    <a:pt x="2979" y="1900"/>
                    <a:pt x="2674" y="1435"/>
                    <a:pt x="2316" y="1019"/>
                  </a:cubicBezTo>
                  <a:cubicBezTo>
                    <a:pt x="1937" y="578"/>
                    <a:pt x="1481" y="14"/>
                    <a:pt x="854" y="1"/>
                  </a:cubicBezTo>
                  <a:cubicBezTo>
                    <a:pt x="849" y="0"/>
                    <a:pt x="845" y="0"/>
                    <a:pt x="8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6"/>
            <p:cNvSpPr/>
            <p:nvPr/>
          </p:nvSpPr>
          <p:spPr>
            <a:xfrm>
              <a:off x="-1293800" y="10442200"/>
              <a:ext cx="750" cy="875"/>
            </a:xfrm>
            <a:custGeom>
              <a:rect b="b" l="l" r="r" t="t"/>
              <a:pathLst>
                <a:path extrusionOk="0" h="35" w="30">
                  <a:moveTo>
                    <a:pt x="29" y="1"/>
                  </a:moveTo>
                  <a:lnTo>
                    <a:pt x="0" y="34"/>
                  </a:lnTo>
                  <a:cubicBezTo>
                    <a:pt x="11" y="24"/>
                    <a:pt x="20" y="13"/>
                    <a:pt x="29" y="1"/>
                  </a:cubicBezTo>
                  <a:close/>
                </a:path>
              </a:pathLst>
            </a:custGeom>
            <a:solidFill>
              <a:srgbClr val="2486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" name="Google Shape;183;p6"/>
          <p:cNvSpPr/>
          <p:nvPr/>
        </p:nvSpPr>
        <p:spPr>
          <a:xfrm>
            <a:off x="-634700" y="-384637"/>
            <a:ext cx="2396698" cy="3284016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6"/>
          <p:cNvSpPr/>
          <p:nvPr/>
        </p:nvSpPr>
        <p:spPr>
          <a:xfrm>
            <a:off x="-1744375" y="2259900"/>
            <a:ext cx="4168299" cy="3283991"/>
          </a:xfrm>
          <a:custGeom>
            <a:rect b="b" l="l" r="r" t="t"/>
            <a:pathLst>
              <a:path extrusionOk="0" h="8066" w="10238">
                <a:moveTo>
                  <a:pt x="5570" y="0"/>
                </a:moveTo>
                <a:cubicBezTo>
                  <a:pt x="4215" y="0"/>
                  <a:pt x="2810" y="534"/>
                  <a:pt x="1825" y="1409"/>
                </a:cubicBezTo>
                <a:cubicBezTo>
                  <a:pt x="568" y="2523"/>
                  <a:pt x="0" y="4184"/>
                  <a:pt x="1082" y="6030"/>
                </a:cubicBezTo>
                <a:cubicBezTo>
                  <a:pt x="1846" y="7319"/>
                  <a:pt x="3352" y="8066"/>
                  <a:pt x="4858" y="8066"/>
                </a:cubicBezTo>
                <a:cubicBezTo>
                  <a:pt x="5075" y="8066"/>
                  <a:pt x="5292" y="8050"/>
                  <a:pt x="5507" y="8018"/>
                </a:cubicBezTo>
                <a:cubicBezTo>
                  <a:pt x="7200" y="7767"/>
                  <a:pt x="8686" y="6609"/>
                  <a:pt x="9538" y="5123"/>
                </a:cubicBezTo>
                <a:cubicBezTo>
                  <a:pt x="9953" y="4402"/>
                  <a:pt x="10237" y="3550"/>
                  <a:pt x="10052" y="2741"/>
                </a:cubicBezTo>
                <a:cubicBezTo>
                  <a:pt x="9746" y="1430"/>
                  <a:pt x="8358" y="709"/>
                  <a:pt x="7091" y="250"/>
                </a:cubicBezTo>
                <a:cubicBezTo>
                  <a:pt x="6610" y="80"/>
                  <a:pt x="6094" y="0"/>
                  <a:pt x="5570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6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7"/>
          <p:cNvSpPr/>
          <p:nvPr/>
        </p:nvSpPr>
        <p:spPr>
          <a:xfrm rot="7511439">
            <a:off x="1855854" y="-1782774"/>
            <a:ext cx="7268478" cy="9119713"/>
          </a:xfrm>
          <a:custGeom>
            <a:rect b="b" l="l" r="r" t="t"/>
            <a:pathLst>
              <a:path extrusionOk="0" h="56166" w="43768">
                <a:moveTo>
                  <a:pt x="24054" y="0"/>
                </a:moveTo>
                <a:cubicBezTo>
                  <a:pt x="22092" y="0"/>
                  <a:pt x="20084" y="480"/>
                  <a:pt x="18082" y="1557"/>
                </a:cubicBezTo>
                <a:cubicBezTo>
                  <a:pt x="16673" y="2311"/>
                  <a:pt x="15329" y="3250"/>
                  <a:pt x="14411" y="4561"/>
                </a:cubicBezTo>
                <a:cubicBezTo>
                  <a:pt x="12925" y="6670"/>
                  <a:pt x="12739" y="9434"/>
                  <a:pt x="12991" y="12002"/>
                </a:cubicBezTo>
                <a:cubicBezTo>
                  <a:pt x="13253" y="14580"/>
                  <a:pt x="13908" y="17115"/>
                  <a:pt x="13887" y="19693"/>
                </a:cubicBezTo>
                <a:cubicBezTo>
                  <a:pt x="13843" y="23047"/>
                  <a:pt x="12685" y="26303"/>
                  <a:pt x="10598" y="28925"/>
                </a:cubicBezTo>
                <a:cubicBezTo>
                  <a:pt x="9025" y="30881"/>
                  <a:pt x="6971" y="32410"/>
                  <a:pt x="5452" y="34410"/>
                </a:cubicBezTo>
                <a:cubicBezTo>
                  <a:pt x="0" y="41555"/>
                  <a:pt x="2917" y="51945"/>
                  <a:pt x="11297" y="55212"/>
                </a:cubicBezTo>
                <a:cubicBezTo>
                  <a:pt x="12979" y="55866"/>
                  <a:pt x="14767" y="56166"/>
                  <a:pt x="16565" y="56166"/>
                </a:cubicBezTo>
                <a:cubicBezTo>
                  <a:pt x="18820" y="56166"/>
                  <a:pt x="21092" y="55695"/>
                  <a:pt x="23195" y="54862"/>
                </a:cubicBezTo>
                <a:cubicBezTo>
                  <a:pt x="26975" y="53365"/>
                  <a:pt x="30231" y="50765"/>
                  <a:pt x="32995" y="47793"/>
                </a:cubicBezTo>
                <a:cubicBezTo>
                  <a:pt x="37289" y="43172"/>
                  <a:pt x="40490" y="37644"/>
                  <a:pt x="42358" y="31613"/>
                </a:cubicBezTo>
                <a:cubicBezTo>
                  <a:pt x="43199" y="28849"/>
                  <a:pt x="43768" y="25975"/>
                  <a:pt x="43713" y="23091"/>
                </a:cubicBezTo>
                <a:cubicBezTo>
                  <a:pt x="43520" y="13399"/>
                  <a:pt x="34421" y="0"/>
                  <a:pt x="24054" y="0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7"/>
          <p:cNvSpPr/>
          <p:nvPr/>
        </p:nvSpPr>
        <p:spPr>
          <a:xfrm rot="7511439">
            <a:off x="2301504" y="-1832299"/>
            <a:ext cx="7268478" cy="9119713"/>
          </a:xfrm>
          <a:custGeom>
            <a:rect b="b" l="l" r="r" t="t"/>
            <a:pathLst>
              <a:path extrusionOk="0" h="56166" w="43768">
                <a:moveTo>
                  <a:pt x="24054" y="0"/>
                </a:moveTo>
                <a:cubicBezTo>
                  <a:pt x="22092" y="0"/>
                  <a:pt x="20084" y="480"/>
                  <a:pt x="18082" y="1557"/>
                </a:cubicBezTo>
                <a:cubicBezTo>
                  <a:pt x="16673" y="2311"/>
                  <a:pt x="15329" y="3250"/>
                  <a:pt x="14411" y="4561"/>
                </a:cubicBezTo>
                <a:cubicBezTo>
                  <a:pt x="12925" y="6670"/>
                  <a:pt x="12739" y="9434"/>
                  <a:pt x="12991" y="12002"/>
                </a:cubicBezTo>
                <a:cubicBezTo>
                  <a:pt x="13253" y="14580"/>
                  <a:pt x="13908" y="17115"/>
                  <a:pt x="13887" y="19693"/>
                </a:cubicBezTo>
                <a:cubicBezTo>
                  <a:pt x="13843" y="23047"/>
                  <a:pt x="12685" y="26303"/>
                  <a:pt x="10598" y="28925"/>
                </a:cubicBezTo>
                <a:cubicBezTo>
                  <a:pt x="9025" y="30881"/>
                  <a:pt x="6971" y="32410"/>
                  <a:pt x="5452" y="34410"/>
                </a:cubicBezTo>
                <a:cubicBezTo>
                  <a:pt x="0" y="41555"/>
                  <a:pt x="2917" y="51945"/>
                  <a:pt x="11297" y="55212"/>
                </a:cubicBezTo>
                <a:cubicBezTo>
                  <a:pt x="12979" y="55866"/>
                  <a:pt x="14767" y="56166"/>
                  <a:pt x="16565" y="56166"/>
                </a:cubicBezTo>
                <a:cubicBezTo>
                  <a:pt x="18820" y="56166"/>
                  <a:pt x="21092" y="55695"/>
                  <a:pt x="23195" y="54862"/>
                </a:cubicBezTo>
                <a:cubicBezTo>
                  <a:pt x="26975" y="53365"/>
                  <a:pt x="30231" y="50765"/>
                  <a:pt x="32995" y="47793"/>
                </a:cubicBezTo>
                <a:cubicBezTo>
                  <a:pt x="37289" y="43172"/>
                  <a:pt x="40490" y="37644"/>
                  <a:pt x="42358" y="31613"/>
                </a:cubicBezTo>
                <a:cubicBezTo>
                  <a:pt x="43199" y="28849"/>
                  <a:pt x="43768" y="25975"/>
                  <a:pt x="43713" y="23091"/>
                </a:cubicBezTo>
                <a:cubicBezTo>
                  <a:pt x="43520" y="13399"/>
                  <a:pt x="34421" y="0"/>
                  <a:pt x="24054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9" name="Google Shape;189;p7"/>
          <p:cNvGrpSpPr/>
          <p:nvPr/>
        </p:nvGrpSpPr>
        <p:grpSpPr>
          <a:xfrm rot="-10073651">
            <a:off x="7045306" y="-89858"/>
            <a:ext cx="2630803" cy="3150519"/>
            <a:chOff x="-65425" y="9653650"/>
            <a:chExt cx="1614650" cy="1933625"/>
          </a:xfrm>
        </p:grpSpPr>
        <p:sp>
          <p:nvSpPr>
            <p:cNvPr id="190" name="Google Shape;190;p7"/>
            <p:cNvSpPr/>
            <p:nvPr/>
          </p:nvSpPr>
          <p:spPr>
            <a:xfrm>
              <a:off x="-65425" y="9653650"/>
              <a:ext cx="1614650" cy="1933625"/>
            </a:xfrm>
            <a:custGeom>
              <a:rect b="b" l="l" r="r" t="t"/>
              <a:pathLst>
                <a:path extrusionOk="0" h="77345" w="64586">
                  <a:moveTo>
                    <a:pt x="5189" y="1"/>
                  </a:moveTo>
                  <a:cubicBezTo>
                    <a:pt x="4856" y="1"/>
                    <a:pt x="4544" y="172"/>
                    <a:pt x="4401" y="584"/>
                  </a:cubicBezTo>
                  <a:cubicBezTo>
                    <a:pt x="0" y="13386"/>
                    <a:pt x="3239" y="27427"/>
                    <a:pt x="7692" y="39747"/>
                  </a:cubicBezTo>
                  <a:cubicBezTo>
                    <a:pt x="11977" y="51605"/>
                    <a:pt x="18590" y="63470"/>
                    <a:pt x="29491" y="70419"/>
                  </a:cubicBezTo>
                  <a:cubicBezTo>
                    <a:pt x="34169" y="73403"/>
                    <a:pt x="40172" y="77344"/>
                    <a:pt x="46165" y="77344"/>
                  </a:cubicBezTo>
                  <a:cubicBezTo>
                    <a:pt x="47286" y="77344"/>
                    <a:pt x="48407" y="77207"/>
                    <a:pt x="49518" y="76899"/>
                  </a:cubicBezTo>
                  <a:cubicBezTo>
                    <a:pt x="53340" y="75841"/>
                    <a:pt x="56530" y="73143"/>
                    <a:pt x="58769" y="69932"/>
                  </a:cubicBezTo>
                  <a:cubicBezTo>
                    <a:pt x="61206" y="66432"/>
                    <a:pt x="62855" y="62244"/>
                    <a:pt x="63658" y="58062"/>
                  </a:cubicBezTo>
                  <a:cubicBezTo>
                    <a:pt x="64585" y="53216"/>
                    <a:pt x="63861" y="48316"/>
                    <a:pt x="62347" y="43668"/>
                  </a:cubicBezTo>
                  <a:cubicBezTo>
                    <a:pt x="60017" y="36517"/>
                    <a:pt x="55915" y="28444"/>
                    <a:pt x="48104" y="26242"/>
                  </a:cubicBezTo>
                  <a:cubicBezTo>
                    <a:pt x="46602" y="25819"/>
                    <a:pt x="45079" y="25662"/>
                    <a:pt x="43548" y="25662"/>
                  </a:cubicBezTo>
                  <a:cubicBezTo>
                    <a:pt x="40658" y="25662"/>
                    <a:pt x="37741" y="26221"/>
                    <a:pt x="34899" y="26604"/>
                  </a:cubicBezTo>
                  <a:cubicBezTo>
                    <a:pt x="33446" y="26801"/>
                    <a:pt x="32016" y="26917"/>
                    <a:pt x="30605" y="26917"/>
                  </a:cubicBezTo>
                  <a:cubicBezTo>
                    <a:pt x="27716" y="26917"/>
                    <a:pt x="24907" y="26429"/>
                    <a:pt x="22150" y="25140"/>
                  </a:cubicBezTo>
                  <a:cubicBezTo>
                    <a:pt x="12794" y="20767"/>
                    <a:pt x="7908" y="10680"/>
                    <a:pt x="6331" y="927"/>
                  </a:cubicBezTo>
                  <a:cubicBezTo>
                    <a:pt x="6244" y="391"/>
                    <a:pt x="5693" y="1"/>
                    <a:pt x="51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7"/>
            <p:cNvSpPr/>
            <p:nvPr/>
          </p:nvSpPr>
          <p:spPr>
            <a:xfrm>
              <a:off x="-1250" y="9654300"/>
              <a:ext cx="1498575" cy="1664225"/>
            </a:xfrm>
            <a:custGeom>
              <a:rect b="b" l="l" r="r" t="t"/>
              <a:pathLst>
                <a:path extrusionOk="0" h="66569" w="59943">
                  <a:moveTo>
                    <a:pt x="2851" y="1"/>
                  </a:moveTo>
                  <a:lnTo>
                    <a:pt x="2851" y="1"/>
                  </a:lnTo>
                  <a:cubicBezTo>
                    <a:pt x="2396" y="5759"/>
                    <a:pt x="2699" y="11606"/>
                    <a:pt x="3998" y="17231"/>
                  </a:cubicBezTo>
                  <a:cubicBezTo>
                    <a:pt x="5341" y="23053"/>
                    <a:pt x="7945" y="28579"/>
                    <a:pt x="12048" y="32969"/>
                  </a:cubicBezTo>
                  <a:cubicBezTo>
                    <a:pt x="12369" y="33312"/>
                    <a:pt x="12698" y="33645"/>
                    <a:pt x="13031" y="33972"/>
                  </a:cubicBezTo>
                  <a:cubicBezTo>
                    <a:pt x="12039" y="33522"/>
                    <a:pt x="11084" y="32992"/>
                    <a:pt x="10178" y="32387"/>
                  </a:cubicBezTo>
                  <a:cubicBezTo>
                    <a:pt x="8323" y="31153"/>
                    <a:pt x="6655" y="29606"/>
                    <a:pt x="5208" y="27917"/>
                  </a:cubicBezTo>
                  <a:cubicBezTo>
                    <a:pt x="2926" y="25256"/>
                    <a:pt x="1243" y="22146"/>
                    <a:pt x="1" y="18872"/>
                  </a:cubicBezTo>
                  <a:lnTo>
                    <a:pt x="1" y="18872"/>
                  </a:lnTo>
                  <a:cubicBezTo>
                    <a:pt x="119" y="20082"/>
                    <a:pt x="274" y="21290"/>
                    <a:pt x="467" y="22497"/>
                  </a:cubicBezTo>
                  <a:cubicBezTo>
                    <a:pt x="2307" y="26652"/>
                    <a:pt x="5069" y="30416"/>
                    <a:pt x="8759" y="33107"/>
                  </a:cubicBezTo>
                  <a:cubicBezTo>
                    <a:pt x="9802" y="33872"/>
                    <a:pt x="10913" y="34535"/>
                    <a:pt x="12080" y="35088"/>
                  </a:cubicBezTo>
                  <a:cubicBezTo>
                    <a:pt x="12691" y="35377"/>
                    <a:pt x="13318" y="35636"/>
                    <a:pt x="13954" y="35863"/>
                  </a:cubicBezTo>
                  <a:cubicBezTo>
                    <a:pt x="14244" y="35966"/>
                    <a:pt x="14540" y="36052"/>
                    <a:pt x="14841" y="36117"/>
                  </a:cubicBezTo>
                  <a:cubicBezTo>
                    <a:pt x="14996" y="36151"/>
                    <a:pt x="15129" y="36171"/>
                    <a:pt x="15253" y="36171"/>
                  </a:cubicBezTo>
                  <a:cubicBezTo>
                    <a:pt x="15325" y="36171"/>
                    <a:pt x="15394" y="36164"/>
                    <a:pt x="15463" y="36149"/>
                  </a:cubicBezTo>
                  <a:cubicBezTo>
                    <a:pt x="18870" y="38930"/>
                    <a:pt x="22756" y="41116"/>
                    <a:pt x="26750" y="42940"/>
                  </a:cubicBezTo>
                  <a:cubicBezTo>
                    <a:pt x="29813" y="44341"/>
                    <a:pt x="32946" y="45580"/>
                    <a:pt x="36067" y="46842"/>
                  </a:cubicBezTo>
                  <a:cubicBezTo>
                    <a:pt x="39020" y="48034"/>
                    <a:pt x="41919" y="49406"/>
                    <a:pt x="44758" y="50845"/>
                  </a:cubicBezTo>
                  <a:cubicBezTo>
                    <a:pt x="43396" y="50891"/>
                    <a:pt x="42020" y="51089"/>
                    <a:pt x="40689" y="51255"/>
                  </a:cubicBezTo>
                  <a:cubicBezTo>
                    <a:pt x="38758" y="51495"/>
                    <a:pt x="36828" y="51706"/>
                    <a:pt x="34881" y="51782"/>
                  </a:cubicBezTo>
                  <a:cubicBezTo>
                    <a:pt x="34165" y="51809"/>
                    <a:pt x="33449" y="51823"/>
                    <a:pt x="32733" y="51823"/>
                  </a:cubicBezTo>
                  <a:cubicBezTo>
                    <a:pt x="29708" y="51823"/>
                    <a:pt x="26680" y="51570"/>
                    <a:pt x="23713" y="50979"/>
                  </a:cubicBezTo>
                  <a:cubicBezTo>
                    <a:pt x="17246" y="49690"/>
                    <a:pt x="11096" y="46851"/>
                    <a:pt x="6156" y="42455"/>
                  </a:cubicBezTo>
                  <a:lnTo>
                    <a:pt x="6156" y="42455"/>
                  </a:lnTo>
                  <a:cubicBezTo>
                    <a:pt x="6485" y="43291"/>
                    <a:pt x="6826" y="44123"/>
                    <a:pt x="7179" y="44953"/>
                  </a:cubicBezTo>
                  <a:cubicBezTo>
                    <a:pt x="8587" y="46065"/>
                    <a:pt x="10076" y="47072"/>
                    <a:pt x="11632" y="47966"/>
                  </a:cubicBezTo>
                  <a:cubicBezTo>
                    <a:pt x="18007" y="51626"/>
                    <a:pt x="25475" y="53329"/>
                    <a:pt x="32801" y="53329"/>
                  </a:cubicBezTo>
                  <a:cubicBezTo>
                    <a:pt x="32953" y="53329"/>
                    <a:pt x="33105" y="53328"/>
                    <a:pt x="33258" y="53326"/>
                  </a:cubicBezTo>
                  <a:cubicBezTo>
                    <a:pt x="35456" y="53306"/>
                    <a:pt x="37643" y="53127"/>
                    <a:pt x="39822" y="52853"/>
                  </a:cubicBezTo>
                  <a:cubicBezTo>
                    <a:pt x="40950" y="52712"/>
                    <a:pt x="42077" y="52560"/>
                    <a:pt x="43210" y="52454"/>
                  </a:cubicBezTo>
                  <a:cubicBezTo>
                    <a:pt x="44394" y="52345"/>
                    <a:pt x="45575" y="52334"/>
                    <a:pt x="46764" y="52310"/>
                  </a:cubicBezTo>
                  <a:cubicBezTo>
                    <a:pt x="46952" y="52305"/>
                    <a:pt x="47098" y="52247"/>
                    <a:pt x="47207" y="52158"/>
                  </a:cubicBezTo>
                  <a:cubicBezTo>
                    <a:pt x="47668" y="52420"/>
                    <a:pt x="48127" y="52689"/>
                    <a:pt x="48578" y="52967"/>
                  </a:cubicBezTo>
                  <a:cubicBezTo>
                    <a:pt x="49180" y="53339"/>
                    <a:pt x="49773" y="53726"/>
                    <a:pt x="50355" y="54128"/>
                  </a:cubicBezTo>
                  <a:cubicBezTo>
                    <a:pt x="50619" y="54311"/>
                    <a:pt x="50880" y="54498"/>
                    <a:pt x="51140" y="54687"/>
                  </a:cubicBezTo>
                  <a:cubicBezTo>
                    <a:pt x="51276" y="54788"/>
                    <a:pt x="51413" y="54891"/>
                    <a:pt x="51550" y="54994"/>
                  </a:cubicBezTo>
                  <a:lnTo>
                    <a:pt x="51639" y="55063"/>
                  </a:lnTo>
                  <a:cubicBezTo>
                    <a:pt x="51669" y="55088"/>
                    <a:pt x="51808" y="55195"/>
                    <a:pt x="51867" y="55241"/>
                  </a:cubicBezTo>
                  <a:cubicBezTo>
                    <a:pt x="52935" y="56081"/>
                    <a:pt x="53953" y="56985"/>
                    <a:pt x="54882" y="57977"/>
                  </a:cubicBezTo>
                  <a:cubicBezTo>
                    <a:pt x="55321" y="58446"/>
                    <a:pt x="55743" y="58934"/>
                    <a:pt x="56155" y="59427"/>
                  </a:cubicBezTo>
                  <a:cubicBezTo>
                    <a:pt x="54750" y="59066"/>
                    <a:pt x="53311" y="58885"/>
                    <a:pt x="51854" y="58885"/>
                  </a:cubicBezTo>
                  <a:cubicBezTo>
                    <a:pt x="51051" y="58885"/>
                    <a:pt x="50243" y="58940"/>
                    <a:pt x="49432" y="59051"/>
                  </a:cubicBezTo>
                  <a:cubicBezTo>
                    <a:pt x="46063" y="59510"/>
                    <a:pt x="43005" y="61054"/>
                    <a:pt x="39814" y="62134"/>
                  </a:cubicBezTo>
                  <a:cubicBezTo>
                    <a:pt x="34992" y="63765"/>
                    <a:pt x="29937" y="64724"/>
                    <a:pt x="24853" y="64724"/>
                  </a:cubicBezTo>
                  <a:cubicBezTo>
                    <a:pt x="23690" y="64724"/>
                    <a:pt x="22527" y="64674"/>
                    <a:pt x="21364" y="64571"/>
                  </a:cubicBezTo>
                  <a:cubicBezTo>
                    <a:pt x="20756" y="64515"/>
                    <a:pt x="20149" y="64442"/>
                    <a:pt x="19541" y="64359"/>
                  </a:cubicBezTo>
                  <a:lnTo>
                    <a:pt x="19541" y="64359"/>
                  </a:lnTo>
                  <a:cubicBezTo>
                    <a:pt x="20188" y="65021"/>
                    <a:pt x="20856" y="65662"/>
                    <a:pt x="21545" y="66283"/>
                  </a:cubicBezTo>
                  <a:cubicBezTo>
                    <a:pt x="23029" y="66478"/>
                    <a:pt x="24530" y="66569"/>
                    <a:pt x="26028" y="66569"/>
                  </a:cubicBezTo>
                  <a:cubicBezTo>
                    <a:pt x="27048" y="66569"/>
                    <a:pt x="28067" y="66527"/>
                    <a:pt x="29078" y="66447"/>
                  </a:cubicBezTo>
                  <a:cubicBezTo>
                    <a:pt x="32273" y="66198"/>
                    <a:pt x="35433" y="65621"/>
                    <a:pt x="38510" y="64724"/>
                  </a:cubicBezTo>
                  <a:cubicBezTo>
                    <a:pt x="40032" y="64279"/>
                    <a:pt x="41526" y="63754"/>
                    <a:pt x="43005" y="63184"/>
                  </a:cubicBezTo>
                  <a:cubicBezTo>
                    <a:pt x="44617" y="62565"/>
                    <a:pt x="46226" y="61924"/>
                    <a:pt x="47903" y="61497"/>
                  </a:cubicBezTo>
                  <a:cubicBezTo>
                    <a:pt x="49162" y="61175"/>
                    <a:pt x="50465" y="61017"/>
                    <a:pt x="51768" y="61017"/>
                  </a:cubicBezTo>
                  <a:cubicBezTo>
                    <a:pt x="53991" y="61017"/>
                    <a:pt x="56218" y="61477"/>
                    <a:pt x="58244" y="62373"/>
                  </a:cubicBezTo>
                  <a:cubicBezTo>
                    <a:pt x="58417" y="62451"/>
                    <a:pt x="58603" y="62491"/>
                    <a:pt x="58790" y="62491"/>
                  </a:cubicBezTo>
                  <a:cubicBezTo>
                    <a:pt x="58831" y="62491"/>
                    <a:pt x="58872" y="62489"/>
                    <a:pt x="58914" y="62485"/>
                  </a:cubicBezTo>
                  <a:cubicBezTo>
                    <a:pt x="59012" y="62558"/>
                    <a:pt x="59119" y="62590"/>
                    <a:pt x="59225" y="62590"/>
                  </a:cubicBezTo>
                  <a:cubicBezTo>
                    <a:pt x="59571" y="62590"/>
                    <a:pt x="59908" y="62253"/>
                    <a:pt x="59910" y="61905"/>
                  </a:cubicBezTo>
                  <a:cubicBezTo>
                    <a:pt x="59913" y="61560"/>
                    <a:pt x="59943" y="61173"/>
                    <a:pt x="59861" y="60835"/>
                  </a:cubicBezTo>
                  <a:cubicBezTo>
                    <a:pt x="59777" y="60468"/>
                    <a:pt x="59579" y="60101"/>
                    <a:pt x="59416" y="59758"/>
                  </a:cubicBezTo>
                  <a:cubicBezTo>
                    <a:pt x="59118" y="59129"/>
                    <a:pt x="58762" y="58549"/>
                    <a:pt x="58358" y="57985"/>
                  </a:cubicBezTo>
                  <a:cubicBezTo>
                    <a:pt x="57532" y="56833"/>
                    <a:pt x="56572" y="55794"/>
                    <a:pt x="55530" y="54834"/>
                  </a:cubicBezTo>
                  <a:cubicBezTo>
                    <a:pt x="55160" y="54495"/>
                    <a:pt x="54779" y="54169"/>
                    <a:pt x="54392" y="53850"/>
                  </a:cubicBezTo>
                  <a:cubicBezTo>
                    <a:pt x="54290" y="53514"/>
                    <a:pt x="54160" y="53184"/>
                    <a:pt x="54022" y="52847"/>
                  </a:cubicBezTo>
                  <a:cubicBezTo>
                    <a:pt x="53753" y="52190"/>
                    <a:pt x="53458" y="51547"/>
                    <a:pt x="53128" y="50919"/>
                  </a:cubicBezTo>
                  <a:cubicBezTo>
                    <a:pt x="52485" y="49698"/>
                    <a:pt x="51748" y="48528"/>
                    <a:pt x="50925" y="47421"/>
                  </a:cubicBezTo>
                  <a:cubicBezTo>
                    <a:pt x="49234" y="45142"/>
                    <a:pt x="47292" y="43082"/>
                    <a:pt x="45306" y="41063"/>
                  </a:cubicBezTo>
                  <a:cubicBezTo>
                    <a:pt x="43306" y="39028"/>
                    <a:pt x="41260" y="37024"/>
                    <a:pt x="39475" y="34795"/>
                  </a:cubicBezTo>
                  <a:cubicBezTo>
                    <a:pt x="37626" y="32485"/>
                    <a:pt x="36170" y="29912"/>
                    <a:pt x="35082" y="27165"/>
                  </a:cubicBezTo>
                  <a:cubicBezTo>
                    <a:pt x="34959" y="26855"/>
                    <a:pt x="34841" y="26543"/>
                    <a:pt x="34722" y="26231"/>
                  </a:cubicBezTo>
                  <a:lnTo>
                    <a:pt x="33723" y="26380"/>
                  </a:lnTo>
                  <a:cubicBezTo>
                    <a:pt x="34581" y="29163"/>
                    <a:pt x="35708" y="31885"/>
                    <a:pt x="37357" y="34297"/>
                  </a:cubicBezTo>
                  <a:cubicBezTo>
                    <a:pt x="39002" y="36705"/>
                    <a:pt x="40978" y="38868"/>
                    <a:pt x="43000" y="40960"/>
                  </a:cubicBezTo>
                  <a:cubicBezTo>
                    <a:pt x="44944" y="42971"/>
                    <a:pt x="46949" y="44953"/>
                    <a:pt x="48661" y="47171"/>
                  </a:cubicBezTo>
                  <a:cubicBezTo>
                    <a:pt x="49604" y="48388"/>
                    <a:pt x="50466" y="49677"/>
                    <a:pt x="51190" y="51037"/>
                  </a:cubicBezTo>
                  <a:cubicBezTo>
                    <a:pt x="51319" y="51277"/>
                    <a:pt x="51439" y="51519"/>
                    <a:pt x="51556" y="51763"/>
                  </a:cubicBezTo>
                  <a:cubicBezTo>
                    <a:pt x="50596" y="51134"/>
                    <a:pt x="49609" y="50546"/>
                    <a:pt x="48602" y="49997"/>
                  </a:cubicBezTo>
                  <a:cubicBezTo>
                    <a:pt x="45838" y="48493"/>
                    <a:pt x="42942" y="47289"/>
                    <a:pt x="40009" y="46156"/>
                  </a:cubicBezTo>
                  <a:cubicBezTo>
                    <a:pt x="36976" y="44983"/>
                    <a:pt x="33941" y="43825"/>
                    <a:pt x="30936" y="42583"/>
                  </a:cubicBezTo>
                  <a:cubicBezTo>
                    <a:pt x="30919" y="42515"/>
                    <a:pt x="30894" y="42451"/>
                    <a:pt x="30861" y="42391"/>
                  </a:cubicBezTo>
                  <a:cubicBezTo>
                    <a:pt x="30372" y="41502"/>
                    <a:pt x="29640" y="40708"/>
                    <a:pt x="29033" y="39894"/>
                  </a:cubicBezTo>
                  <a:cubicBezTo>
                    <a:pt x="28445" y="39105"/>
                    <a:pt x="27859" y="38314"/>
                    <a:pt x="27283" y="37514"/>
                  </a:cubicBezTo>
                  <a:cubicBezTo>
                    <a:pt x="26107" y="35882"/>
                    <a:pt x="24981" y="34210"/>
                    <a:pt x="23968" y="32470"/>
                  </a:cubicBezTo>
                  <a:cubicBezTo>
                    <a:pt x="22700" y="30290"/>
                    <a:pt x="21597" y="28008"/>
                    <a:pt x="20796" y="25623"/>
                  </a:cubicBezTo>
                  <a:cubicBezTo>
                    <a:pt x="20390" y="25468"/>
                    <a:pt x="19985" y="25301"/>
                    <a:pt x="19583" y="25114"/>
                  </a:cubicBezTo>
                  <a:cubicBezTo>
                    <a:pt x="19521" y="25084"/>
                    <a:pt x="19461" y="25052"/>
                    <a:pt x="19400" y="25023"/>
                  </a:cubicBezTo>
                  <a:lnTo>
                    <a:pt x="19400" y="25023"/>
                  </a:lnTo>
                  <a:cubicBezTo>
                    <a:pt x="20501" y="29533"/>
                    <a:pt x="22850" y="33847"/>
                    <a:pt x="25381" y="37605"/>
                  </a:cubicBezTo>
                  <a:cubicBezTo>
                    <a:pt x="26039" y="38583"/>
                    <a:pt x="26718" y="39549"/>
                    <a:pt x="27415" y="40499"/>
                  </a:cubicBezTo>
                  <a:cubicBezTo>
                    <a:pt x="27622" y="40783"/>
                    <a:pt x="27833" y="41064"/>
                    <a:pt x="28042" y="41347"/>
                  </a:cubicBezTo>
                  <a:cubicBezTo>
                    <a:pt x="23481" y="39329"/>
                    <a:pt x="19011" y="36963"/>
                    <a:pt x="15191" y="33761"/>
                  </a:cubicBezTo>
                  <a:cubicBezTo>
                    <a:pt x="12946" y="31877"/>
                    <a:pt x="10969" y="29699"/>
                    <a:pt x="9366" y="27242"/>
                  </a:cubicBezTo>
                  <a:cubicBezTo>
                    <a:pt x="9223" y="27025"/>
                    <a:pt x="9088" y="26804"/>
                    <a:pt x="8951" y="26585"/>
                  </a:cubicBezTo>
                  <a:cubicBezTo>
                    <a:pt x="8936" y="26454"/>
                    <a:pt x="8916" y="26325"/>
                    <a:pt x="8900" y="26193"/>
                  </a:cubicBezTo>
                  <a:cubicBezTo>
                    <a:pt x="8859" y="25845"/>
                    <a:pt x="8816" y="25496"/>
                    <a:pt x="8781" y="25146"/>
                  </a:cubicBezTo>
                  <a:cubicBezTo>
                    <a:pt x="8708" y="24449"/>
                    <a:pt x="8658" y="23749"/>
                    <a:pt x="8629" y="23047"/>
                  </a:cubicBezTo>
                  <a:cubicBezTo>
                    <a:pt x="8572" y="21693"/>
                    <a:pt x="8622" y="20348"/>
                    <a:pt x="8684" y="18995"/>
                  </a:cubicBezTo>
                  <a:cubicBezTo>
                    <a:pt x="8738" y="17809"/>
                    <a:pt x="8853" y="16627"/>
                    <a:pt x="9023" y="15454"/>
                  </a:cubicBezTo>
                  <a:cubicBezTo>
                    <a:pt x="8883" y="15228"/>
                    <a:pt x="8745" y="15003"/>
                    <a:pt x="8609" y="14774"/>
                  </a:cubicBezTo>
                  <a:cubicBezTo>
                    <a:pt x="8242" y="16140"/>
                    <a:pt x="7962" y="17530"/>
                    <a:pt x="7772" y="18933"/>
                  </a:cubicBezTo>
                  <a:cubicBezTo>
                    <a:pt x="7583" y="20315"/>
                    <a:pt x="7541" y="21728"/>
                    <a:pt x="7555" y="23122"/>
                  </a:cubicBezTo>
                  <a:cubicBezTo>
                    <a:pt x="7560" y="23469"/>
                    <a:pt x="7569" y="23815"/>
                    <a:pt x="7583" y="24162"/>
                  </a:cubicBezTo>
                  <a:cubicBezTo>
                    <a:pt x="6774" y="22579"/>
                    <a:pt x="6081" y="20937"/>
                    <a:pt x="5512" y="19253"/>
                  </a:cubicBezTo>
                  <a:cubicBezTo>
                    <a:pt x="3425" y="13106"/>
                    <a:pt x="2993" y="6547"/>
                    <a:pt x="3119" y="96"/>
                  </a:cubicBezTo>
                  <a:cubicBezTo>
                    <a:pt x="3033" y="55"/>
                    <a:pt x="2944" y="22"/>
                    <a:pt x="285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" name="Google Shape;192;p7"/>
          <p:cNvGrpSpPr/>
          <p:nvPr/>
        </p:nvGrpSpPr>
        <p:grpSpPr>
          <a:xfrm>
            <a:off x="6660697" y="-330951"/>
            <a:ext cx="1034315" cy="2055861"/>
            <a:chOff x="-1215545" y="6426525"/>
            <a:chExt cx="906419" cy="1801648"/>
          </a:xfrm>
        </p:grpSpPr>
        <p:sp>
          <p:nvSpPr>
            <p:cNvPr id="193" name="Google Shape;193;p7"/>
            <p:cNvSpPr/>
            <p:nvPr/>
          </p:nvSpPr>
          <p:spPr>
            <a:xfrm>
              <a:off x="-1215545" y="6426525"/>
              <a:ext cx="906419" cy="1801648"/>
            </a:xfrm>
            <a:custGeom>
              <a:rect b="b" l="l" r="r" t="t"/>
              <a:pathLst>
                <a:path extrusionOk="0" h="57318" w="28837">
                  <a:moveTo>
                    <a:pt x="15730" y="0"/>
                  </a:moveTo>
                  <a:cubicBezTo>
                    <a:pt x="13772" y="0"/>
                    <a:pt x="11861" y="760"/>
                    <a:pt x="10076" y="2287"/>
                  </a:cubicBezTo>
                  <a:cubicBezTo>
                    <a:pt x="8420" y="3701"/>
                    <a:pt x="6968" y="5332"/>
                    <a:pt x="5704" y="7103"/>
                  </a:cubicBezTo>
                  <a:cubicBezTo>
                    <a:pt x="3212" y="10591"/>
                    <a:pt x="1512" y="14709"/>
                    <a:pt x="892" y="18956"/>
                  </a:cubicBezTo>
                  <a:cubicBezTo>
                    <a:pt x="536" y="21398"/>
                    <a:pt x="560" y="23848"/>
                    <a:pt x="809" y="26299"/>
                  </a:cubicBezTo>
                  <a:cubicBezTo>
                    <a:pt x="855" y="26752"/>
                    <a:pt x="1212" y="27127"/>
                    <a:pt x="1657" y="27127"/>
                  </a:cubicBezTo>
                  <a:cubicBezTo>
                    <a:pt x="1739" y="27127"/>
                    <a:pt x="1825" y="27114"/>
                    <a:pt x="1912" y="27087"/>
                  </a:cubicBezTo>
                  <a:cubicBezTo>
                    <a:pt x="2721" y="26832"/>
                    <a:pt x="3518" y="26520"/>
                    <a:pt x="4313" y="26204"/>
                  </a:cubicBezTo>
                  <a:lnTo>
                    <a:pt x="4313" y="26204"/>
                  </a:lnTo>
                  <a:cubicBezTo>
                    <a:pt x="2925" y="31110"/>
                    <a:pt x="1775" y="36075"/>
                    <a:pt x="866" y="41099"/>
                  </a:cubicBezTo>
                  <a:cubicBezTo>
                    <a:pt x="580" y="42681"/>
                    <a:pt x="318" y="44266"/>
                    <a:pt x="81" y="45855"/>
                  </a:cubicBezTo>
                  <a:cubicBezTo>
                    <a:pt x="0" y="46395"/>
                    <a:pt x="340" y="46997"/>
                    <a:pt x="938" y="46997"/>
                  </a:cubicBezTo>
                  <a:cubicBezTo>
                    <a:pt x="962" y="46997"/>
                    <a:pt x="987" y="46996"/>
                    <a:pt x="1012" y="46994"/>
                  </a:cubicBezTo>
                  <a:cubicBezTo>
                    <a:pt x="1904" y="46920"/>
                    <a:pt x="2767" y="46639"/>
                    <a:pt x="3530" y="46174"/>
                  </a:cubicBezTo>
                  <a:cubicBezTo>
                    <a:pt x="4031" y="49775"/>
                    <a:pt x="5038" y="53288"/>
                    <a:pt x="6521" y="56609"/>
                  </a:cubicBezTo>
                  <a:cubicBezTo>
                    <a:pt x="6707" y="57026"/>
                    <a:pt x="7109" y="57318"/>
                    <a:pt x="7521" y="57318"/>
                  </a:cubicBezTo>
                  <a:cubicBezTo>
                    <a:pt x="7755" y="57318"/>
                    <a:pt x="7991" y="57225"/>
                    <a:pt x="8193" y="57008"/>
                  </a:cubicBezTo>
                  <a:cubicBezTo>
                    <a:pt x="12430" y="52485"/>
                    <a:pt x="15917" y="47148"/>
                    <a:pt x="18407" y="41473"/>
                  </a:cubicBezTo>
                  <a:cubicBezTo>
                    <a:pt x="18912" y="40321"/>
                    <a:pt x="19381" y="39152"/>
                    <a:pt x="19812" y="37969"/>
                  </a:cubicBezTo>
                  <a:cubicBezTo>
                    <a:pt x="20706" y="38881"/>
                    <a:pt x="21586" y="39807"/>
                    <a:pt x="22472" y="40726"/>
                  </a:cubicBezTo>
                  <a:cubicBezTo>
                    <a:pt x="22652" y="40913"/>
                    <a:pt x="22896" y="40999"/>
                    <a:pt x="23142" y="40999"/>
                  </a:cubicBezTo>
                  <a:cubicBezTo>
                    <a:pt x="23592" y="40999"/>
                    <a:pt x="24048" y="40712"/>
                    <a:pt x="24133" y="40236"/>
                  </a:cubicBezTo>
                  <a:cubicBezTo>
                    <a:pt x="24488" y="38274"/>
                    <a:pt x="24752" y="36292"/>
                    <a:pt x="24996" y="34313"/>
                  </a:cubicBezTo>
                  <a:cubicBezTo>
                    <a:pt x="25169" y="32889"/>
                    <a:pt x="25329" y="31464"/>
                    <a:pt x="25446" y="30035"/>
                  </a:cubicBezTo>
                  <a:cubicBezTo>
                    <a:pt x="25580" y="30055"/>
                    <a:pt x="25716" y="30065"/>
                    <a:pt x="25851" y="30065"/>
                  </a:cubicBezTo>
                  <a:cubicBezTo>
                    <a:pt x="26147" y="30065"/>
                    <a:pt x="26441" y="30017"/>
                    <a:pt x="26713" y="29917"/>
                  </a:cubicBezTo>
                  <a:cubicBezTo>
                    <a:pt x="28303" y="29325"/>
                    <a:pt x="28621" y="27552"/>
                    <a:pt x="28670" y="26052"/>
                  </a:cubicBezTo>
                  <a:cubicBezTo>
                    <a:pt x="28776" y="22827"/>
                    <a:pt x="28836" y="19569"/>
                    <a:pt x="28478" y="16357"/>
                  </a:cubicBezTo>
                  <a:cubicBezTo>
                    <a:pt x="27867" y="10864"/>
                    <a:pt x="25636" y="4838"/>
                    <a:pt x="20829" y="1678"/>
                  </a:cubicBezTo>
                  <a:cubicBezTo>
                    <a:pt x="19129" y="561"/>
                    <a:pt x="17412" y="0"/>
                    <a:pt x="1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7"/>
            <p:cNvSpPr/>
            <p:nvPr/>
          </p:nvSpPr>
          <p:spPr>
            <a:xfrm>
              <a:off x="-471400" y="7556675"/>
              <a:ext cx="900" cy="225"/>
            </a:xfrm>
            <a:custGeom>
              <a:rect b="b" l="l" r="r" t="t"/>
              <a:pathLst>
                <a:path extrusionOk="0" h="9" w="36">
                  <a:moveTo>
                    <a:pt x="0" y="0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5" y="7"/>
                    <a:pt x="27" y="9"/>
                    <a:pt x="31" y="9"/>
                  </a:cubicBezTo>
                  <a:cubicBezTo>
                    <a:pt x="35" y="9"/>
                    <a:pt x="29" y="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7"/>
            <p:cNvSpPr/>
            <p:nvPr/>
          </p:nvSpPr>
          <p:spPr>
            <a:xfrm>
              <a:off x="-471750" y="7556550"/>
              <a:ext cx="100" cy="75"/>
            </a:xfrm>
            <a:custGeom>
              <a:rect b="b" l="l" r="r" t="t"/>
              <a:pathLst>
                <a:path extrusionOk="0" h="3" w="4">
                  <a:moveTo>
                    <a:pt x="0" y="1"/>
                  </a:move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7"/>
            <p:cNvSpPr/>
            <p:nvPr/>
          </p:nvSpPr>
          <p:spPr>
            <a:xfrm>
              <a:off x="-1213345" y="6426745"/>
              <a:ext cx="901327" cy="1801365"/>
            </a:xfrm>
            <a:custGeom>
              <a:rect b="b" l="l" r="r" t="t"/>
              <a:pathLst>
                <a:path extrusionOk="0" h="57309" w="28675">
                  <a:moveTo>
                    <a:pt x="15692" y="0"/>
                  </a:moveTo>
                  <a:lnTo>
                    <a:pt x="15692" y="0"/>
                  </a:lnTo>
                  <a:cubicBezTo>
                    <a:pt x="15791" y="794"/>
                    <a:pt x="15862" y="1649"/>
                    <a:pt x="15900" y="2468"/>
                  </a:cubicBezTo>
                  <a:cubicBezTo>
                    <a:pt x="15948" y="3506"/>
                    <a:pt x="15957" y="4544"/>
                    <a:pt x="15934" y="5582"/>
                  </a:cubicBezTo>
                  <a:cubicBezTo>
                    <a:pt x="11495" y="8425"/>
                    <a:pt x="6884" y="10953"/>
                    <a:pt x="2247" y="13452"/>
                  </a:cubicBezTo>
                  <a:cubicBezTo>
                    <a:pt x="2061" y="13947"/>
                    <a:pt x="1889" y="14447"/>
                    <a:pt x="1733" y="14953"/>
                  </a:cubicBezTo>
                  <a:cubicBezTo>
                    <a:pt x="2946" y="14444"/>
                    <a:pt x="4137" y="13881"/>
                    <a:pt x="5324" y="13314"/>
                  </a:cubicBezTo>
                  <a:cubicBezTo>
                    <a:pt x="7881" y="12093"/>
                    <a:pt x="10370" y="10704"/>
                    <a:pt x="12803" y="9254"/>
                  </a:cubicBezTo>
                  <a:cubicBezTo>
                    <a:pt x="13834" y="8642"/>
                    <a:pt x="14850" y="8011"/>
                    <a:pt x="15864" y="7370"/>
                  </a:cubicBezTo>
                  <a:lnTo>
                    <a:pt x="15864" y="7370"/>
                  </a:lnTo>
                  <a:cubicBezTo>
                    <a:pt x="15839" y="7819"/>
                    <a:pt x="15811" y="8267"/>
                    <a:pt x="15778" y="8715"/>
                  </a:cubicBezTo>
                  <a:cubicBezTo>
                    <a:pt x="15533" y="11940"/>
                    <a:pt x="15071" y="15146"/>
                    <a:pt x="14580" y="18343"/>
                  </a:cubicBezTo>
                  <a:cubicBezTo>
                    <a:pt x="10646" y="20747"/>
                    <a:pt x="6847" y="23424"/>
                    <a:pt x="3389" y="26473"/>
                  </a:cubicBezTo>
                  <a:cubicBezTo>
                    <a:pt x="3354" y="26504"/>
                    <a:pt x="3320" y="26539"/>
                    <a:pt x="3285" y="26570"/>
                  </a:cubicBezTo>
                  <a:cubicBezTo>
                    <a:pt x="3604" y="26449"/>
                    <a:pt x="3924" y="26324"/>
                    <a:pt x="4243" y="26197"/>
                  </a:cubicBezTo>
                  <a:lnTo>
                    <a:pt x="4243" y="26197"/>
                  </a:lnTo>
                  <a:cubicBezTo>
                    <a:pt x="4077" y="26783"/>
                    <a:pt x="3916" y="27368"/>
                    <a:pt x="3756" y="27956"/>
                  </a:cubicBezTo>
                  <a:cubicBezTo>
                    <a:pt x="3784" y="27936"/>
                    <a:pt x="3810" y="27915"/>
                    <a:pt x="3836" y="27895"/>
                  </a:cubicBezTo>
                  <a:cubicBezTo>
                    <a:pt x="4824" y="27160"/>
                    <a:pt x="5766" y="26366"/>
                    <a:pt x="6749" y="25623"/>
                  </a:cubicBezTo>
                  <a:cubicBezTo>
                    <a:pt x="8742" y="24118"/>
                    <a:pt x="10741" y="22631"/>
                    <a:pt x="12826" y="21254"/>
                  </a:cubicBezTo>
                  <a:cubicBezTo>
                    <a:pt x="13305" y="20936"/>
                    <a:pt x="13791" y="20628"/>
                    <a:pt x="14276" y="20319"/>
                  </a:cubicBezTo>
                  <a:lnTo>
                    <a:pt x="14276" y="20319"/>
                  </a:lnTo>
                  <a:cubicBezTo>
                    <a:pt x="14242" y="20534"/>
                    <a:pt x="14210" y="20749"/>
                    <a:pt x="14176" y="20964"/>
                  </a:cubicBezTo>
                  <a:cubicBezTo>
                    <a:pt x="13522" y="25223"/>
                    <a:pt x="12846" y="29478"/>
                    <a:pt x="12151" y="33730"/>
                  </a:cubicBezTo>
                  <a:cubicBezTo>
                    <a:pt x="12134" y="33837"/>
                    <a:pt x="12115" y="33945"/>
                    <a:pt x="12099" y="34051"/>
                  </a:cubicBezTo>
                  <a:cubicBezTo>
                    <a:pt x="11799" y="34316"/>
                    <a:pt x="11515" y="34607"/>
                    <a:pt x="11236" y="34854"/>
                  </a:cubicBezTo>
                  <a:cubicBezTo>
                    <a:pt x="10717" y="35314"/>
                    <a:pt x="10201" y="35777"/>
                    <a:pt x="9686" y="36242"/>
                  </a:cubicBezTo>
                  <a:cubicBezTo>
                    <a:pt x="8639" y="37191"/>
                    <a:pt x="7617" y="38161"/>
                    <a:pt x="6605" y="39148"/>
                  </a:cubicBezTo>
                  <a:cubicBezTo>
                    <a:pt x="4581" y="41122"/>
                    <a:pt x="2640" y="43173"/>
                    <a:pt x="719" y="45246"/>
                  </a:cubicBezTo>
                  <a:cubicBezTo>
                    <a:pt x="478" y="45505"/>
                    <a:pt x="240" y="45768"/>
                    <a:pt x="1" y="46030"/>
                  </a:cubicBezTo>
                  <a:cubicBezTo>
                    <a:pt x="10" y="46477"/>
                    <a:pt x="289" y="46913"/>
                    <a:pt x="750" y="46978"/>
                  </a:cubicBezTo>
                  <a:cubicBezTo>
                    <a:pt x="942" y="46784"/>
                    <a:pt x="1134" y="46589"/>
                    <a:pt x="1326" y="46397"/>
                  </a:cubicBezTo>
                  <a:cubicBezTo>
                    <a:pt x="2307" y="45418"/>
                    <a:pt x="3300" y="44447"/>
                    <a:pt x="4314" y="43503"/>
                  </a:cubicBezTo>
                  <a:cubicBezTo>
                    <a:pt x="6362" y="41593"/>
                    <a:pt x="8421" y="39695"/>
                    <a:pt x="10489" y="37808"/>
                  </a:cubicBezTo>
                  <a:cubicBezTo>
                    <a:pt x="10876" y="37455"/>
                    <a:pt x="11268" y="37106"/>
                    <a:pt x="11658" y="36758"/>
                  </a:cubicBezTo>
                  <a:lnTo>
                    <a:pt x="11658" y="36758"/>
                  </a:lnTo>
                  <a:cubicBezTo>
                    <a:pt x="11160" y="39793"/>
                    <a:pt x="10651" y="42827"/>
                    <a:pt x="10066" y="45848"/>
                  </a:cubicBezTo>
                  <a:cubicBezTo>
                    <a:pt x="9657" y="47962"/>
                    <a:pt x="9170" y="50066"/>
                    <a:pt x="8539" y="52123"/>
                  </a:cubicBezTo>
                  <a:cubicBezTo>
                    <a:pt x="8229" y="53134"/>
                    <a:pt x="7882" y="54133"/>
                    <a:pt x="7492" y="55114"/>
                  </a:cubicBezTo>
                  <a:cubicBezTo>
                    <a:pt x="7299" y="55601"/>
                    <a:pt x="7056" y="56076"/>
                    <a:pt x="6916" y="56579"/>
                  </a:cubicBezTo>
                  <a:cubicBezTo>
                    <a:pt x="6873" y="56736"/>
                    <a:pt x="6829" y="56891"/>
                    <a:pt x="6784" y="57047"/>
                  </a:cubicBezTo>
                  <a:cubicBezTo>
                    <a:pt x="6976" y="57211"/>
                    <a:pt x="7212" y="57309"/>
                    <a:pt x="7451" y="57309"/>
                  </a:cubicBezTo>
                  <a:cubicBezTo>
                    <a:pt x="7683" y="57309"/>
                    <a:pt x="7919" y="57216"/>
                    <a:pt x="8122" y="57000"/>
                  </a:cubicBezTo>
                  <a:cubicBezTo>
                    <a:pt x="8358" y="56747"/>
                    <a:pt x="8593" y="56492"/>
                    <a:pt x="8825" y="56232"/>
                  </a:cubicBezTo>
                  <a:lnTo>
                    <a:pt x="8830" y="56223"/>
                  </a:lnTo>
                  <a:cubicBezTo>
                    <a:pt x="9269" y="55311"/>
                    <a:pt x="9666" y="54380"/>
                    <a:pt x="10021" y="53430"/>
                  </a:cubicBezTo>
                  <a:cubicBezTo>
                    <a:pt x="10703" y="51618"/>
                    <a:pt x="11239" y="49760"/>
                    <a:pt x="11695" y="47879"/>
                  </a:cubicBezTo>
                  <a:cubicBezTo>
                    <a:pt x="12665" y="43881"/>
                    <a:pt x="13310" y="39798"/>
                    <a:pt x="14026" y="35747"/>
                  </a:cubicBezTo>
                  <a:cubicBezTo>
                    <a:pt x="14291" y="34238"/>
                    <a:pt x="14548" y="32729"/>
                    <a:pt x="14806" y="31218"/>
                  </a:cubicBezTo>
                  <a:cubicBezTo>
                    <a:pt x="14882" y="31459"/>
                    <a:pt x="14958" y="31700"/>
                    <a:pt x="15036" y="31941"/>
                  </a:cubicBezTo>
                  <a:cubicBezTo>
                    <a:pt x="15458" y="33217"/>
                    <a:pt x="15862" y="34501"/>
                    <a:pt x="16247" y="35790"/>
                  </a:cubicBezTo>
                  <a:cubicBezTo>
                    <a:pt x="16877" y="37903"/>
                    <a:pt x="17451" y="40028"/>
                    <a:pt x="18022" y="42156"/>
                  </a:cubicBezTo>
                  <a:cubicBezTo>
                    <a:pt x="18127" y="41926"/>
                    <a:pt x="18233" y="41696"/>
                    <a:pt x="18334" y="41466"/>
                  </a:cubicBezTo>
                  <a:cubicBezTo>
                    <a:pt x="18509" y="41066"/>
                    <a:pt x="18673" y="40664"/>
                    <a:pt x="18839" y="40260"/>
                  </a:cubicBezTo>
                  <a:cubicBezTo>
                    <a:pt x="18809" y="40153"/>
                    <a:pt x="18779" y="40044"/>
                    <a:pt x="18750" y="39935"/>
                  </a:cubicBezTo>
                  <a:cubicBezTo>
                    <a:pt x="18027" y="37312"/>
                    <a:pt x="17195" y="34723"/>
                    <a:pt x="16284" y="32159"/>
                  </a:cubicBezTo>
                  <a:cubicBezTo>
                    <a:pt x="16023" y="31425"/>
                    <a:pt x="15742" y="30700"/>
                    <a:pt x="15449" y="29979"/>
                  </a:cubicBezTo>
                  <a:cubicBezTo>
                    <a:pt x="15349" y="29728"/>
                    <a:pt x="15251" y="29480"/>
                    <a:pt x="15147" y="29231"/>
                  </a:cubicBezTo>
                  <a:cubicBezTo>
                    <a:pt x="15498" y="27132"/>
                    <a:pt x="15844" y="25033"/>
                    <a:pt x="16180" y="22931"/>
                  </a:cubicBezTo>
                  <a:cubicBezTo>
                    <a:pt x="16610" y="20248"/>
                    <a:pt x="17057" y="17563"/>
                    <a:pt x="17436" y="14870"/>
                  </a:cubicBezTo>
                  <a:cubicBezTo>
                    <a:pt x="17569" y="15022"/>
                    <a:pt x="17703" y="15163"/>
                    <a:pt x="17809" y="15290"/>
                  </a:cubicBezTo>
                  <a:cubicBezTo>
                    <a:pt x="18188" y="15739"/>
                    <a:pt x="18584" y="16173"/>
                    <a:pt x="18994" y="16594"/>
                  </a:cubicBezTo>
                  <a:cubicBezTo>
                    <a:pt x="19851" y="17472"/>
                    <a:pt x="20771" y="18281"/>
                    <a:pt x="21723" y="19055"/>
                  </a:cubicBezTo>
                  <a:cubicBezTo>
                    <a:pt x="23725" y="20684"/>
                    <a:pt x="25809" y="22220"/>
                    <a:pt x="27862" y="23785"/>
                  </a:cubicBezTo>
                  <a:cubicBezTo>
                    <a:pt x="28123" y="23986"/>
                    <a:pt x="28387" y="24178"/>
                    <a:pt x="28648" y="24373"/>
                  </a:cubicBezTo>
                  <a:cubicBezTo>
                    <a:pt x="28660" y="23898"/>
                    <a:pt x="28668" y="23425"/>
                    <a:pt x="28674" y="22952"/>
                  </a:cubicBezTo>
                  <a:cubicBezTo>
                    <a:pt x="27754" y="22223"/>
                    <a:pt x="26827" y="21501"/>
                    <a:pt x="25904" y="20775"/>
                  </a:cubicBezTo>
                  <a:cubicBezTo>
                    <a:pt x="24008" y="19284"/>
                    <a:pt x="22105" y="17796"/>
                    <a:pt x="20358" y="16129"/>
                  </a:cubicBezTo>
                  <a:cubicBezTo>
                    <a:pt x="19865" y="15659"/>
                    <a:pt x="19389" y="15172"/>
                    <a:pt x="18935" y="14664"/>
                  </a:cubicBezTo>
                  <a:cubicBezTo>
                    <a:pt x="18716" y="14418"/>
                    <a:pt x="18503" y="14168"/>
                    <a:pt x="18296" y="13913"/>
                  </a:cubicBezTo>
                  <a:cubicBezTo>
                    <a:pt x="18101" y="13673"/>
                    <a:pt x="17933" y="13417"/>
                    <a:pt x="17651" y="13305"/>
                  </a:cubicBezTo>
                  <a:cubicBezTo>
                    <a:pt x="17788" y="12245"/>
                    <a:pt x="17913" y="11186"/>
                    <a:pt x="18019" y="10123"/>
                  </a:cubicBezTo>
                  <a:cubicBezTo>
                    <a:pt x="18254" y="7788"/>
                    <a:pt x="18388" y="5439"/>
                    <a:pt x="18325" y="3089"/>
                  </a:cubicBezTo>
                  <a:cubicBezTo>
                    <a:pt x="18302" y="2196"/>
                    <a:pt x="18251" y="1304"/>
                    <a:pt x="18174" y="410"/>
                  </a:cubicBezTo>
                  <a:cubicBezTo>
                    <a:pt x="17342" y="140"/>
                    <a:pt x="16513" y="3"/>
                    <a:pt x="15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" name="Google Shape;197;p7"/>
          <p:cNvGrpSpPr/>
          <p:nvPr/>
        </p:nvGrpSpPr>
        <p:grpSpPr>
          <a:xfrm rot="929600">
            <a:off x="896737" y="2571351"/>
            <a:ext cx="2118148" cy="3054422"/>
            <a:chOff x="-1279900" y="9489425"/>
            <a:chExt cx="1398450" cy="2016600"/>
          </a:xfrm>
        </p:grpSpPr>
        <p:sp>
          <p:nvSpPr>
            <p:cNvPr id="198" name="Google Shape;198;p7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7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7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7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7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7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7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7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7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7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7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7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7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7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7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7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7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7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7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" name="Google Shape;217;p7"/>
          <p:cNvGrpSpPr/>
          <p:nvPr/>
        </p:nvGrpSpPr>
        <p:grpSpPr>
          <a:xfrm rot="929600">
            <a:off x="-588923" y="2928420"/>
            <a:ext cx="1682575" cy="2396122"/>
            <a:chOff x="-2214975" y="10024925"/>
            <a:chExt cx="1110875" cy="1581975"/>
          </a:xfrm>
        </p:grpSpPr>
        <p:sp>
          <p:nvSpPr>
            <p:cNvPr id="218" name="Google Shape;218;p7"/>
            <p:cNvSpPr/>
            <p:nvPr/>
          </p:nvSpPr>
          <p:spPr>
            <a:xfrm>
              <a:off x="-2214975" y="10024925"/>
              <a:ext cx="1110875" cy="1581975"/>
            </a:xfrm>
            <a:custGeom>
              <a:rect b="b" l="l" r="r" t="t"/>
              <a:pathLst>
                <a:path extrusionOk="0" h="63279" w="44435">
                  <a:moveTo>
                    <a:pt x="20387" y="1"/>
                  </a:moveTo>
                  <a:cubicBezTo>
                    <a:pt x="20241" y="1"/>
                    <a:pt x="20092" y="67"/>
                    <a:pt x="19997" y="211"/>
                  </a:cubicBezTo>
                  <a:cubicBezTo>
                    <a:pt x="16432" y="5618"/>
                    <a:pt x="13112" y="11322"/>
                    <a:pt x="11699" y="17708"/>
                  </a:cubicBezTo>
                  <a:cubicBezTo>
                    <a:pt x="10400" y="23586"/>
                    <a:pt x="10601" y="29772"/>
                    <a:pt x="12217" y="35570"/>
                  </a:cubicBezTo>
                  <a:cubicBezTo>
                    <a:pt x="12894" y="37993"/>
                    <a:pt x="13823" y="40341"/>
                    <a:pt x="14993" y="42569"/>
                  </a:cubicBezTo>
                  <a:cubicBezTo>
                    <a:pt x="10981" y="40112"/>
                    <a:pt x="7292" y="37127"/>
                    <a:pt x="4114" y="33657"/>
                  </a:cubicBezTo>
                  <a:cubicBezTo>
                    <a:pt x="3053" y="32499"/>
                    <a:pt x="2050" y="31292"/>
                    <a:pt x="1105" y="30035"/>
                  </a:cubicBezTo>
                  <a:cubicBezTo>
                    <a:pt x="977" y="29864"/>
                    <a:pt x="801" y="29746"/>
                    <a:pt x="595" y="29746"/>
                  </a:cubicBezTo>
                  <a:cubicBezTo>
                    <a:pt x="548" y="29746"/>
                    <a:pt x="498" y="29752"/>
                    <a:pt x="447" y="29766"/>
                  </a:cubicBezTo>
                  <a:cubicBezTo>
                    <a:pt x="212" y="29831"/>
                    <a:pt x="1" y="30076"/>
                    <a:pt x="19" y="30328"/>
                  </a:cubicBezTo>
                  <a:cubicBezTo>
                    <a:pt x="143" y="32080"/>
                    <a:pt x="364" y="33823"/>
                    <a:pt x="679" y="35550"/>
                  </a:cubicBezTo>
                  <a:cubicBezTo>
                    <a:pt x="994" y="37270"/>
                    <a:pt x="1293" y="38979"/>
                    <a:pt x="1748" y="40669"/>
                  </a:cubicBezTo>
                  <a:cubicBezTo>
                    <a:pt x="2654" y="44028"/>
                    <a:pt x="3939" y="47274"/>
                    <a:pt x="5576" y="50343"/>
                  </a:cubicBezTo>
                  <a:cubicBezTo>
                    <a:pt x="7230" y="53434"/>
                    <a:pt x="9241" y="56319"/>
                    <a:pt x="11572" y="58939"/>
                  </a:cubicBezTo>
                  <a:cubicBezTo>
                    <a:pt x="14250" y="61952"/>
                    <a:pt x="17766" y="63279"/>
                    <a:pt x="21389" y="63279"/>
                  </a:cubicBezTo>
                  <a:cubicBezTo>
                    <a:pt x="24582" y="63279"/>
                    <a:pt x="27859" y="62248"/>
                    <a:pt x="30721" y="60433"/>
                  </a:cubicBezTo>
                  <a:cubicBezTo>
                    <a:pt x="35175" y="57607"/>
                    <a:pt x="38387" y="53204"/>
                    <a:pt x="40469" y="48414"/>
                  </a:cubicBezTo>
                  <a:cubicBezTo>
                    <a:pt x="42780" y="43099"/>
                    <a:pt x="43978" y="37290"/>
                    <a:pt x="44310" y="31515"/>
                  </a:cubicBezTo>
                  <a:cubicBezTo>
                    <a:pt x="44399" y="29972"/>
                    <a:pt x="44420" y="28426"/>
                    <a:pt x="44376" y="26878"/>
                  </a:cubicBezTo>
                  <a:cubicBezTo>
                    <a:pt x="44356" y="26211"/>
                    <a:pt x="44434" y="25396"/>
                    <a:pt x="44085" y="24799"/>
                  </a:cubicBezTo>
                  <a:cubicBezTo>
                    <a:pt x="43914" y="24504"/>
                    <a:pt x="43605" y="24294"/>
                    <a:pt x="43266" y="24260"/>
                  </a:cubicBezTo>
                  <a:cubicBezTo>
                    <a:pt x="43228" y="24256"/>
                    <a:pt x="43191" y="24254"/>
                    <a:pt x="43155" y="24254"/>
                  </a:cubicBezTo>
                  <a:cubicBezTo>
                    <a:pt x="42778" y="24254"/>
                    <a:pt x="42473" y="24451"/>
                    <a:pt x="42152" y="24648"/>
                  </a:cubicBezTo>
                  <a:cubicBezTo>
                    <a:pt x="35928" y="28519"/>
                    <a:pt x="30728" y="33835"/>
                    <a:pt x="26996" y="40144"/>
                  </a:cubicBezTo>
                  <a:cubicBezTo>
                    <a:pt x="26968" y="35725"/>
                    <a:pt x="25823" y="31384"/>
                    <a:pt x="24570" y="27137"/>
                  </a:cubicBezTo>
                  <a:cubicBezTo>
                    <a:pt x="23779" y="24450"/>
                    <a:pt x="22979" y="21763"/>
                    <a:pt x="22379" y="19025"/>
                  </a:cubicBezTo>
                  <a:cubicBezTo>
                    <a:pt x="21755" y="16182"/>
                    <a:pt x="21397" y="13294"/>
                    <a:pt x="21187" y="10392"/>
                  </a:cubicBezTo>
                  <a:cubicBezTo>
                    <a:pt x="20947" y="7079"/>
                    <a:pt x="20892" y="3758"/>
                    <a:pt x="20837" y="440"/>
                  </a:cubicBezTo>
                  <a:cubicBezTo>
                    <a:pt x="20832" y="160"/>
                    <a:pt x="20613" y="1"/>
                    <a:pt x="203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7"/>
            <p:cNvSpPr/>
            <p:nvPr/>
          </p:nvSpPr>
          <p:spPr>
            <a:xfrm>
              <a:off x="-2213275" y="10025000"/>
              <a:ext cx="1106475" cy="1580775"/>
            </a:xfrm>
            <a:custGeom>
              <a:rect b="b" l="l" r="r" t="t"/>
              <a:pathLst>
                <a:path extrusionOk="0" h="63231" w="44259">
                  <a:moveTo>
                    <a:pt x="20323" y="1"/>
                  </a:moveTo>
                  <a:cubicBezTo>
                    <a:pt x="20284" y="1"/>
                    <a:pt x="20245" y="5"/>
                    <a:pt x="20207" y="15"/>
                  </a:cubicBezTo>
                  <a:cubicBezTo>
                    <a:pt x="19272" y="1351"/>
                    <a:pt x="18676" y="2920"/>
                    <a:pt x="18278" y="4494"/>
                  </a:cubicBezTo>
                  <a:cubicBezTo>
                    <a:pt x="17690" y="6817"/>
                    <a:pt x="17314" y="9197"/>
                    <a:pt x="17030" y="11574"/>
                  </a:cubicBezTo>
                  <a:cubicBezTo>
                    <a:pt x="16457" y="16374"/>
                    <a:pt x="16416" y="21204"/>
                    <a:pt x="16881" y="26017"/>
                  </a:cubicBezTo>
                  <a:cubicBezTo>
                    <a:pt x="17346" y="30853"/>
                    <a:pt x="18286" y="35642"/>
                    <a:pt x="19717" y="40286"/>
                  </a:cubicBezTo>
                  <a:cubicBezTo>
                    <a:pt x="21125" y="44851"/>
                    <a:pt x="23301" y="49173"/>
                    <a:pt x="24459" y="53813"/>
                  </a:cubicBezTo>
                  <a:cubicBezTo>
                    <a:pt x="25061" y="56225"/>
                    <a:pt x="25303" y="58794"/>
                    <a:pt x="24878" y="61205"/>
                  </a:cubicBezTo>
                  <a:cubicBezTo>
                    <a:pt x="24781" y="61750"/>
                    <a:pt x="24651" y="62306"/>
                    <a:pt x="24497" y="62853"/>
                  </a:cubicBezTo>
                  <a:cubicBezTo>
                    <a:pt x="24400" y="62591"/>
                    <a:pt x="24300" y="62334"/>
                    <a:pt x="24199" y="62088"/>
                  </a:cubicBezTo>
                  <a:cubicBezTo>
                    <a:pt x="23648" y="60729"/>
                    <a:pt x="22952" y="59455"/>
                    <a:pt x="22122" y="58245"/>
                  </a:cubicBezTo>
                  <a:cubicBezTo>
                    <a:pt x="20451" y="55808"/>
                    <a:pt x="18397" y="53673"/>
                    <a:pt x="16210" y="51702"/>
                  </a:cubicBezTo>
                  <a:cubicBezTo>
                    <a:pt x="13939" y="49655"/>
                    <a:pt x="11579" y="47705"/>
                    <a:pt x="9371" y="45588"/>
                  </a:cubicBezTo>
                  <a:cubicBezTo>
                    <a:pt x="7151" y="43458"/>
                    <a:pt x="5178" y="41144"/>
                    <a:pt x="3656" y="38460"/>
                  </a:cubicBezTo>
                  <a:cubicBezTo>
                    <a:pt x="2808" y="36966"/>
                    <a:pt x="2105" y="35403"/>
                    <a:pt x="1571" y="33771"/>
                  </a:cubicBezTo>
                  <a:cubicBezTo>
                    <a:pt x="1139" y="32450"/>
                    <a:pt x="802" y="31097"/>
                    <a:pt x="456" y="29751"/>
                  </a:cubicBezTo>
                  <a:cubicBezTo>
                    <a:pt x="430" y="29752"/>
                    <a:pt x="405" y="29757"/>
                    <a:pt x="381" y="29765"/>
                  </a:cubicBezTo>
                  <a:cubicBezTo>
                    <a:pt x="221" y="29808"/>
                    <a:pt x="74" y="29937"/>
                    <a:pt x="0" y="30092"/>
                  </a:cubicBezTo>
                  <a:cubicBezTo>
                    <a:pt x="72" y="32705"/>
                    <a:pt x="904" y="35294"/>
                    <a:pt x="1949" y="37668"/>
                  </a:cubicBezTo>
                  <a:cubicBezTo>
                    <a:pt x="3194" y="40496"/>
                    <a:pt x="5027" y="42999"/>
                    <a:pt x="7125" y="45254"/>
                  </a:cubicBezTo>
                  <a:cubicBezTo>
                    <a:pt x="11188" y="49621"/>
                    <a:pt x="16181" y="53099"/>
                    <a:pt x="19663" y="58002"/>
                  </a:cubicBezTo>
                  <a:cubicBezTo>
                    <a:pt x="20591" y="59304"/>
                    <a:pt x="21386" y="60694"/>
                    <a:pt x="22040" y="62152"/>
                  </a:cubicBezTo>
                  <a:cubicBezTo>
                    <a:pt x="22197" y="62501"/>
                    <a:pt x="22337" y="62863"/>
                    <a:pt x="22466" y="63230"/>
                  </a:cubicBezTo>
                  <a:cubicBezTo>
                    <a:pt x="24451" y="63080"/>
                    <a:pt x="26446" y="62547"/>
                    <a:pt x="28330" y="61689"/>
                  </a:cubicBezTo>
                  <a:cubicBezTo>
                    <a:pt x="29114" y="60480"/>
                    <a:pt x="29879" y="59261"/>
                    <a:pt x="30625" y="58030"/>
                  </a:cubicBezTo>
                  <a:cubicBezTo>
                    <a:pt x="32207" y="55415"/>
                    <a:pt x="33727" y="52749"/>
                    <a:pt x="35099" y="50019"/>
                  </a:cubicBezTo>
                  <a:cubicBezTo>
                    <a:pt x="37854" y="44536"/>
                    <a:pt x="40197" y="38882"/>
                    <a:pt x="42127" y="33055"/>
                  </a:cubicBezTo>
                  <a:cubicBezTo>
                    <a:pt x="42663" y="31432"/>
                    <a:pt x="43164" y="29801"/>
                    <a:pt x="43608" y="28151"/>
                  </a:cubicBezTo>
                  <a:cubicBezTo>
                    <a:pt x="43832" y="27312"/>
                    <a:pt x="44044" y="26473"/>
                    <a:pt x="44240" y="25628"/>
                  </a:cubicBezTo>
                  <a:cubicBezTo>
                    <a:pt x="44248" y="25599"/>
                    <a:pt x="44252" y="25571"/>
                    <a:pt x="44259" y="25542"/>
                  </a:cubicBezTo>
                  <a:cubicBezTo>
                    <a:pt x="44219" y="25276"/>
                    <a:pt x="44148" y="25020"/>
                    <a:pt x="44017" y="24796"/>
                  </a:cubicBezTo>
                  <a:cubicBezTo>
                    <a:pt x="43942" y="24671"/>
                    <a:pt x="43842" y="24562"/>
                    <a:pt x="43726" y="24475"/>
                  </a:cubicBezTo>
                  <a:cubicBezTo>
                    <a:pt x="43640" y="24688"/>
                    <a:pt x="43554" y="24902"/>
                    <a:pt x="43477" y="25120"/>
                  </a:cubicBezTo>
                  <a:cubicBezTo>
                    <a:pt x="43224" y="25823"/>
                    <a:pt x="42964" y="26526"/>
                    <a:pt x="42711" y="27231"/>
                  </a:cubicBezTo>
                  <a:cubicBezTo>
                    <a:pt x="42193" y="28661"/>
                    <a:pt x="41664" y="30087"/>
                    <a:pt x="41123" y="31509"/>
                  </a:cubicBezTo>
                  <a:cubicBezTo>
                    <a:pt x="40065" y="34300"/>
                    <a:pt x="38914" y="37054"/>
                    <a:pt x="37668" y="39768"/>
                  </a:cubicBezTo>
                  <a:cubicBezTo>
                    <a:pt x="35147" y="45264"/>
                    <a:pt x="32423" y="50652"/>
                    <a:pt x="29315" y="55842"/>
                  </a:cubicBezTo>
                  <a:cubicBezTo>
                    <a:pt x="28641" y="56966"/>
                    <a:pt x="27947" y="58076"/>
                    <a:pt x="27242" y="59180"/>
                  </a:cubicBezTo>
                  <a:cubicBezTo>
                    <a:pt x="27258" y="58054"/>
                    <a:pt x="27183" y="56929"/>
                    <a:pt x="27018" y="55815"/>
                  </a:cubicBezTo>
                  <a:cubicBezTo>
                    <a:pt x="26321" y="51080"/>
                    <a:pt x="24105" y="46761"/>
                    <a:pt x="22496" y="42302"/>
                  </a:cubicBezTo>
                  <a:cubicBezTo>
                    <a:pt x="19221" y="33227"/>
                    <a:pt x="17933" y="23574"/>
                    <a:pt x="18441" y="13951"/>
                  </a:cubicBezTo>
                  <a:cubicBezTo>
                    <a:pt x="18581" y="11301"/>
                    <a:pt x="18866" y="8660"/>
                    <a:pt x="19298" y="6040"/>
                  </a:cubicBezTo>
                  <a:cubicBezTo>
                    <a:pt x="19602" y="4193"/>
                    <a:pt x="19998" y="2317"/>
                    <a:pt x="20773" y="609"/>
                  </a:cubicBezTo>
                  <a:cubicBezTo>
                    <a:pt x="20773" y="551"/>
                    <a:pt x="20772" y="494"/>
                    <a:pt x="20770" y="436"/>
                  </a:cubicBezTo>
                  <a:cubicBezTo>
                    <a:pt x="20766" y="158"/>
                    <a:pt x="20548" y="1"/>
                    <a:pt x="203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0" name="Google Shape;220;p7"/>
          <p:cNvSpPr/>
          <p:nvPr/>
        </p:nvSpPr>
        <p:spPr>
          <a:xfrm rot="929600">
            <a:off x="1051751" y="2897710"/>
            <a:ext cx="321028" cy="261881"/>
          </a:xfrm>
          <a:custGeom>
            <a:rect b="b" l="l" r="r" t="t"/>
            <a:pathLst>
              <a:path extrusionOk="0" h="6916" w="8478">
                <a:moveTo>
                  <a:pt x="6843" y="1"/>
                </a:moveTo>
                <a:cubicBezTo>
                  <a:pt x="6650" y="1"/>
                  <a:pt x="6455" y="48"/>
                  <a:pt x="6278" y="146"/>
                </a:cubicBezTo>
                <a:cubicBezTo>
                  <a:pt x="5493" y="582"/>
                  <a:pt x="5149" y="1548"/>
                  <a:pt x="4747" y="2299"/>
                </a:cubicBezTo>
                <a:cubicBezTo>
                  <a:pt x="4555" y="2649"/>
                  <a:pt x="4341" y="2988"/>
                  <a:pt x="4106" y="3312"/>
                </a:cubicBezTo>
                <a:lnTo>
                  <a:pt x="4099" y="3323"/>
                </a:lnTo>
                <a:lnTo>
                  <a:pt x="4097" y="3325"/>
                </a:lnTo>
                <a:cubicBezTo>
                  <a:pt x="4043" y="3389"/>
                  <a:pt x="3991" y="3454"/>
                  <a:pt x="3937" y="3517"/>
                </a:cubicBezTo>
                <a:cubicBezTo>
                  <a:pt x="3908" y="3550"/>
                  <a:pt x="3876" y="3583"/>
                  <a:pt x="3845" y="3617"/>
                </a:cubicBezTo>
                <a:cubicBezTo>
                  <a:pt x="3673" y="3429"/>
                  <a:pt x="3501" y="3242"/>
                  <a:pt x="3329" y="3056"/>
                </a:cubicBezTo>
                <a:cubicBezTo>
                  <a:pt x="3013" y="2712"/>
                  <a:pt x="2701" y="2371"/>
                  <a:pt x="2359" y="2052"/>
                </a:cubicBezTo>
                <a:cubicBezTo>
                  <a:pt x="1920" y="1643"/>
                  <a:pt x="1505" y="1235"/>
                  <a:pt x="877" y="1187"/>
                </a:cubicBezTo>
                <a:cubicBezTo>
                  <a:pt x="865" y="1186"/>
                  <a:pt x="852" y="1186"/>
                  <a:pt x="839" y="1186"/>
                </a:cubicBezTo>
                <a:cubicBezTo>
                  <a:pt x="533" y="1186"/>
                  <a:pt x="149" y="1464"/>
                  <a:pt x="103" y="1777"/>
                </a:cubicBezTo>
                <a:cubicBezTo>
                  <a:pt x="0" y="2488"/>
                  <a:pt x="367" y="3036"/>
                  <a:pt x="713" y="3626"/>
                </a:cubicBezTo>
                <a:cubicBezTo>
                  <a:pt x="997" y="4112"/>
                  <a:pt x="1341" y="4567"/>
                  <a:pt x="1660" y="5031"/>
                </a:cubicBezTo>
                <a:cubicBezTo>
                  <a:pt x="1972" y="5484"/>
                  <a:pt x="2265" y="6007"/>
                  <a:pt x="2649" y="6400"/>
                </a:cubicBezTo>
                <a:cubicBezTo>
                  <a:pt x="2994" y="6754"/>
                  <a:pt x="3436" y="6915"/>
                  <a:pt x="3885" y="6915"/>
                </a:cubicBezTo>
                <a:cubicBezTo>
                  <a:pt x="4300" y="6915"/>
                  <a:pt x="4720" y="6778"/>
                  <a:pt x="5074" y="6526"/>
                </a:cubicBezTo>
                <a:cubicBezTo>
                  <a:pt x="5949" y="5903"/>
                  <a:pt x="6661" y="5000"/>
                  <a:pt x="7226" y="4096"/>
                </a:cubicBezTo>
                <a:cubicBezTo>
                  <a:pt x="7834" y="3121"/>
                  <a:pt x="8478" y="1659"/>
                  <a:pt x="7827" y="553"/>
                </a:cubicBezTo>
                <a:cubicBezTo>
                  <a:pt x="7616" y="195"/>
                  <a:pt x="7234" y="1"/>
                  <a:pt x="68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7"/>
          <p:cNvSpPr/>
          <p:nvPr/>
        </p:nvSpPr>
        <p:spPr>
          <a:xfrm rot="929600">
            <a:off x="569181" y="3205106"/>
            <a:ext cx="295430" cy="231778"/>
          </a:xfrm>
          <a:custGeom>
            <a:rect b="b" l="l" r="r" t="t"/>
            <a:pathLst>
              <a:path extrusionOk="0" h="6121" w="7802">
                <a:moveTo>
                  <a:pt x="6635" y="0"/>
                </a:moveTo>
                <a:cubicBezTo>
                  <a:pt x="6272" y="0"/>
                  <a:pt x="6319" y="18"/>
                  <a:pt x="6428" y="18"/>
                </a:cubicBezTo>
                <a:cubicBezTo>
                  <a:pt x="6466" y="18"/>
                  <a:pt x="6513" y="16"/>
                  <a:pt x="6551" y="10"/>
                </a:cubicBezTo>
                <a:lnTo>
                  <a:pt x="6551" y="10"/>
                </a:lnTo>
                <a:cubicBezTo>
                  <a:pt x="6106" y="79"/>
                  <a:pt x="5770" y="214"/>
                  <a:pt x="5462" y="547"/>
                </a:cubicBezTo>
                <a:cubicBezTo>
                  <a:pt x="4906" y="1149"/>
                  <a:pt x="4619" y="1964"/>
                  <a:pt x="4234" y="2674"/>
                </a:cubicBezTo>
                <a:cubicBezTo>
                  <a:pt x="4201" y="2733"/>
                  <a:pt x="4166" y="2792"/>
                  <a:pt x="4131" y="2852"/>
                </a:cubicBezTo>
                <a:cubicBezTo>
                  <a:pt x="3716" y="2463"/>
                  <a:pt x="3320" y="2059"/>
                  <a:pt x="2927" y="1646"/>
                </a:cubicBezTo>
                <a:cubicBezTo>
                  <a:pt x="2396" y="1090"/>
                  <a:pt x="1762" y="165"/>
                  <a:pt x="924" y="165"/>
                </a:cubicBezTo>
                <a:cubicBezTo>
                  <a:pt x="831" y="165"/>
                  <a:pt x="735" y="177"/>
                  <a:pt x="636" y="201"/>
                </a:cubicBezTo>
                <a:cubicBezTo>
                  <a:pt x="330" y="278"/>
                  <a:pt x="0" y="639"/>
                  <a:pt x="45" y="977"/>
                </a:cubicBezTo>
                <a:cubicBezTo>
                  <a:pt x="97" y="1376"/>
                  <a:pt x="166" y="1774"/>
                  <a:pt x="360" y="2136"/>
                </a:cubicBezTo>
                <a:cubicBezTo>
                  <a:pt x="527" y="2451"/>
                  <a:pt x="736" y="2753"/>
                  <a:pt x="937" y="3047"/>
                </a:cubicBezTo>
                <a:cubicBezTo>
                  <a:pt x="1384" y="3698"/>
                  <a:pt x="1904" y="4310"/>
                  <a:pt x="2440" y="4891"/>
                </a:cubicBezTo>
                <a:cubicBezTo>
                  <a:pt x="2997" y="5493"/>
                  <a:pt x="3621" y="6121"/>
                  <a:pt x="4436" y="6121"/>
                </a:cubicBezTo>
                <a:cubicBezTo>
                  <a:pt x="4612" y="6121"/>
                  <a:pt x="4798" y="6091"/>
                  <a:pt x="4994" y="6025"/>
                </a:cubicBezTo>
                <a:cubicBezTo>
                  <a:pt x="5916" y="5717"/>
                  <a:pt x="6397" y="4739"/>
                  <a:pt x="6848" y="3943"/>
                </a:cubicBezTo>
                <a:cubicBezTo>
                  <a:pt x="7288" y="3171"/>
                  <a:pt x="7767" y="2316"/>
                  <a:pt x="7791" y="1405"/>
                </a:cubicBezTo>
                <a:cubicBezTo>
                  <a:pt x="7802" y="998"/>
                  <a:pt x="7616" y="676"/>
                  <a:pt x="7392" y="358"/>
                </a:cubicBezTo>
                <a:lnTo>
                  <a:pt x="7392" y="358"/>
                </a:lnTo>
                <a:cubicBezTo>
                  <a:pt x="7437" y="421"/>
                  <a:pt x="7513" y="492"/>
                  <a:pt x="7522" y="492"/>
                </a:cubicBezTo>
                <a:cubicBezTo>
                  <a:pt x="7529" y="492"/>
                  <a:pt x="7487" y="441"/>
                  <a:pt x="7337" y="290"/>
                </a:cubicBezTo>
                <a:cubicBezTo>
                  <a:pt x="7261" y="215"/>
                  <a:pt x="7119" y="106"/>
                  <a:pt x="7007" y="59"/>
                </a:cubicBezTo>
                <a:cubicBezTo>
                  <a:pt x="6899" y="16"/>
                  <a:pt x="6747" y="0"/>
                  <a:pt x="66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7"/>
          <p:cNvSpPr/>
          <p:nvPr/>
        </p:nvSpPr>
        <p:spPr>
          <a:xfrm rot="929600">
            <a:off x="713982" y="3669120"/>
            <a:ext cx="308381" cy="265706"/>
          </a:xfrm>
          <a:custGeom>
            <a:rect b="b" l="l" r="r" t="t"/>
            <a:pathLst>
              <a:path extrusionOk="0" h="7017" w="8144">
                <a:moveTo>
                  <a:pt x="5647" y="734"/>
                </a:moveTo>
                <a:lnTo>
                  <a:pt x="5647" y="734"/>
                </a:lnTo>
                <a:cubicBezTo>
                  <a:pt x="5646" y="735"/>
                  <a:pt x="5646" y="735"/>
                  <a:pt x="5645" y="736"/>
                </a:cubicBezTo>
                <a:cubicBezTo>
                  <a:pt x="5646" y="735"/>
                  <a:pt x="5646" y="735"/>
                  <a:pt x="5647" y="734"/>
                </a:cubicBezTo>
                <a:close/>
                <a:moveTo>
                  <a:pt x="840" y="0"/>
                </a:moveTo>
                <a:cubicBezTo>
                  <a:pt x="592" y="0"/>
                  <a:pt x="280" y="153"/>
                  <a:pt x="176" y="389"/>
                </a:cubicBezTo>
                <a:cubicBezTo>
                  <a:pt x="1" y="784"/>
                  <a:pt x="33" y="1126"/>
                  <a:pt x="159" y="1527"/>
                </a:cubicBezTo>
                <a:cubicBezTo>
                  <a:pt x="263" y="1857"/>
                  <a:pt x="420" y="2207"/>
                  <a:pt x="570" y="2517"/>
                </a:cubicBezTo>
                <a:cubicBezTo>
                  <a:pt x="816" y="3032"/>
                  <a:pt x="1114" y="3532"/>
                  <a:pt x="1399" y="4025"/>
                </a:cubicBezTo>
                <a:cubicBezTo>
                  <a:pt x="1685" y="4518"/>
                  <a:pt x="1986" y="5011"/>
                  <a:pt x="2267" y="5510"/>
                </a:cubicBezTo>
                <a:cubicBezTo>
                  <a:pt x="2688" y="6253"/>
                  <a:pt x="3121" y="6993"/>
                  <a:pt x="4099" y="7016"/>
                </a:cubicBezTo>
                <a:cubicBezTo>
                  <a:pt x="4113" y="7016"/>
                  <a:pt x="4128" y="7017"/>
                  <a:pt x="4142" y="7017"/>
                </a:cubicBezTo>
                <a:cubicBezTo>
                  <a:pt x="4933" y="7017"/>
                  <a:pt x="5464" y="6523"/>
                  <a:pt x="5921" y="5943"/>
                </a:cubicBezTo>
                <a:cubicBezTo>
                  <a:pt x="6285" y="5479"/>
                  <a:pt x="6637" y="5006"/>
                  <a:pt x="6952" y="4506"/>
                </a:cubicBezTo>
                <a:cubicBezTo>
                  <a:pt x="7219" y="4085"/>
                  <a:pt x="7455" y="3646"/>
                  <a:pt x="7658" y="3190"/>
                </a:cubicBezTo>
                <a:cubicBezTo>
                  <a:pt x="7752" y="2976"/>
                  <a:pt x="7876" y="2760"/>
                  <a:pt x="7934" y="2536"/>
                </a:cubicBezTo>
                <a:cubicBezTo>
                  <a:pt x="7967" y="2263"/>
                  <a:pt x="7985" y="2127"/>
                  <a:pt x="7988" y="2127"/>
                </a:cubicBezTo>
                <a:lnTo>
                  <a:pt x="7988" y="2127"/>
                </a:lnTo>
                <a:cubicBezTo>
                  <a:pt x="7991" y="2127"/>
                  <a:pt x="7985" y="2193"/>
                  <a:pt x="7973" y="2327"/>
                </a:cubicBezTo>
                <a:lnTo>
                  <a:pt x="7997" y="2224"/>
                </a:lnTo>
                <a:cubicBezTo>
                  <a:pt x="8143" y="1886"/>
                  <a:pt x="8080" y="1275"/>
                  <a:pt x="7980" y="929"/>
                </a:cubicBezTo>
                <a:cubicBezTo>
                  <a:pt x="7835" y="427"/>
                  <a:pt x="7324" y="48"/>
                  <a:pt x="6807" y="48"/>
                </a:cubicBezTo>
                <a:cubicBezTo>
                  <a:pt x="6613" y="48"/>
                  <a:pt x="6419" y="101"/>
                  <a:pt x="6242" y="222"/>
                </a:cubicBezTo>
                <a:cubicBezTo>
                  <a:pt x="6023" y="369"/>
                  <a:pt x="5823" y="540"/>
                  <a:pt x="5647" y="734"/>
                </a:cubicBezTo>
                <a:lnTo>
                  <a:pt x="5647" y="734"/>
                </a:lnTo>
                <a:cubicBezTo>
                  <a:pt x="5657" y="723"/>
                  <a:pt x="5662" y="718"/>
                  <a:pt x="5664" y="718"/>
                </a:cubicBezTo>
                <a:lnTo>
                  <a:pt x="5664" y="718"/>
                </a:lnTo>
                <a:cubicBezTo>
                  <a:pt x="5677" y="718"/>
                  <a:pt x="5424" y="1062"/>
                  <a:pt x="5339" y="1171"/>
                </a:cubicBezTo>
                <a:cubicBezTo>
                  <a:pt x="5396" y="1102"/>
                  <a:pt x="5425" y="1067"/>
                  <a:pt x="5426" y="1067"/>
                </a:cubicBezTo>
                <a:lnTo>
                  <a:pt x="5426" y="1067"/>
                </a:lnTo>
                <a:cubicBezTo>
                  <a:pt x="5429" y="1067"/>
                  <a:pt x="5349" y="1169"/>
                  <a:pt x="5186" y="1376"/>
                </a:cubicBezTo>
                <a:cubicBezTo>
                  <a:pt x="5163" y="1424"/>
                  <a:pt x="5140" y="1473"/>
                  <a:pt x="5117" y="1521"/>
                </a:cubicBezTo>
                <a:cubicBezTo>
                  <a:pt x="4933" y="1905"/>
                  <a:pt x="4733" y="2284"/>
                  <a:pt x="4527" y="2657"/>
                </a:cubicBezTo>
                <a:cubicBezTo>
                  <a:pt x="4378" y="2926"/>
                  <a:pt x="4217" y="3188"/>
                  <a:pt x="4051" y="3448"/>
                </a:cubicBezTo>
                <a:cubicBezTo>
                  <a:pt x="3802" y="3079"/>
                  <a:pt x="3557" y="2708"/>
                  <a:pt x="3297" y="2347"/>
                </a:cubicBezTo>
                <a:cubicBezTo>
                  <a:pt x="2979" y="1900"/>
                  <a:pt x="2674" y="1435"/>
                  <a:pt x="2316" y="1019"/>
                </a:cubicBezTo>
                <a:cubicBezTo>
                  <a:pt x="1937" y="578"/>
                  <a:pt x="1481" y="14"/>
                  <a:pt x="854" y="1"/>
                </a:cubicBezTo>
                <a:cubicBezTo>
                  <a:pt x="849" y="0"/>
                  <a:pt x="845" y="0"/>
                  <a:pt x="8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7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24" name="Google Shape;224;p7"/>
          <p:cNvSpPr txBox="1"/>
          <p:nvPr>
            <p:ph idx="1" type="body"/>
          </p:nvPr>
        </p:nvSpPr>
        <p:spPr>
          <a:xfrm>
            <a:off x="3101100" y="1879750"/>
            <a:ext cx="2941800" cy="20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algn="ctr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algn="ctr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algn="ctr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algn="ctr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algn="ctr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8"/>
          <p:cNvSpPr txBox="1"/>
          <p:nvPr>
            <p:ph type="title"/>
          </p:nvPr>
        </p:nvSpPr>
        <p:spPr>
          <a:xfrm>
            <a:off x="820450" y="526350"/>
            <a:ext cx="3015000" cy="409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227" name="Google Shape;227;p8"/>
          <p:cNvSpPr/>
          <p:nvPr/>
        </p:nvSpPr>
        <p:spPr>
          <a:xfrm rot="-8100000">
            <a:off x="5549556" y="2651381"/>
            <a:ext cx="4650468" cy="5401746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8" name="Google Shape;228;p8"/>
          <p:cNvGrpSpPr/>
          <p:nvPr/>
        </p:nvGrpSpPr>
        <p:grpSpPr>
          <a:xfrm flipH="1" rot="-1281176">
            <a:off x="7903004" y="2687799"/>
            <a:ext cx="1668791" cy="2406439"/>
            <a:chOff x="-1279900" y="9489425"/>
            <a:chExt cx="1398450" cy="2016600"/>
          </a:xfrm>
        </p:grpSpPr>
        <p:sp>
          <p:nvSpPr>
            <p:cNvPr id="229" name="Google Shape;229;p8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8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8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8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8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8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8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8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8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8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8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8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8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8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8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8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8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8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8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" name="Google Shape;248;p8"/>
          <p:cNvGrpSpPr/>
          <p:nvPr/>
        </p:nvGrpSpPr>
        <p:grpSpPr>
          <a:xfrm flipH="1">
            <a:off x="7351239" y="3954826"/>
            <a:ext cx="1047082" cy="1286437"/>
            <a:chOff x="-3390650" y="10079050"/>
            <a:chExt cx="1087200" cy="1335725"/>
          </a:xfrm>
        </p:grpSpPr>
        <p:sp>
          <p:nvSpPr>
            <p:cNvPr id="249" name="Google Shape;249;p8"/>
            <p:cNvSpPr/>
            <p:nvPr/>
          </p:nvSpPr>
          <p:spPr>
            <a:xfrm>
              <a:off x="-3390650" y="10079050"/>
              <a:ext cx="1004100" cy="763300"/>
            </a:xfrm>
            <a:custGeom>
              <a:rect b="b" l="l" r="r" t="t"/>
              <a:pathLst>
                <a:path extrusionOk="0" h="30532" w="40164">
                  <a:moveTo>
                    <a:pt x="19585" y="0"/>
                  </a:moveTo>
                  <a:cubicBezTo>
                    <a:pt x="17914" y="0"/>
                    <a:pt x="16235" y="820"/>
                    <a:pt x="14976" y="1850"/>
                  </a:cubicBezTo>
                  <a:cubicBezTo>
                    <a:pt x="13579" y="2994"/>
                    <a:pt x="12584" y="4655"/>
                    <a:pt x="12286" y="6441"/>
                  </a:cubicBezTo>
                  <a:cubicBezTo>
                    <a:pt x="12023" y="8013"/>
                    <a:pt x="12215" y="9588"/>
                    <a:pt x="12840" y="11004"/>
                  </a:cubicBezTo>
                  <a:cubicBezTo>
                    <a:pt x="12229" y="10886"/>
                    <a:pt x="11618" y="10766"/>
                    <a:pt x="11005" y="10645"/>
                  </a:cubicBezTo>
                  <a:cubicBezTo>
                    <a:pt x="9808" y="10410"/>
                    <a:pt x="8607" y="10166"/>
                    <a:pt x="7388" y="10071"/>
                  </a:cubicBezTo>
                  <a:cubicBezTo>
                    <a:pt x="7111" y="10049"/>
                    <a:pt x="6833" y="10038"/>
                    <a:pt x="6555" y="10038"/>
                  </a:cubicBezTo>
                  <a:cubicBezTo>
                    <a:pt x="4653" y="10038"/>
                    <a:pt x="2749" y="10565"/>
                    <a:pt x="1415" y="12005"/>
                  </a:cubicBezTo>
                  <a:cubicBezTo>
                    <a:pt x="742" y="12730"/>
                    <a:pt x="262" y="13618"/>
                    <a:pt x="131" y="14603"/>
                  </a:cubicBezTo>
                  <a:cubicBezTo>
                    <a:pt x="1" y="15591"/>
                    <a:pt x="257" y="16612"/>
                    <a:pt x="821" y="17435"/>
                  </a:cubicBezTo>
                  <a:cubicBezTo>
                    <a:pt x="1995" y="19148"/>
                    <a:pt x="4004" y="20013"/>
                    <a:pt x="5901" y="20665"/>
                  </a:cubicBezTo>
                  <a:cubicBezTo>
                    <a:pt x="7079" y="21069"/>
                    <a:pt x="8292" y="21361"/>
                    <a:pt x="9524" y="21541"/>
                  </a:cubicBezTo>
                  <a:cubicBezTo>
                    <a:pt x="8883" y="22393"/>
                    <a:pt x="8397" y="23345"/>
                    <a:pt x="8226" y="24430"/>
                  </a:cubicBezTo>
                  <a:cubicBezTo>
                    <a:pt x="8045" y="25574"/>
                    <a:pt x="8163" y="26743"/>
                    <a:pt x="8764" y="27756"/>
                  </a:cubicBezTo>
                  <a:cubicBezTo>
                    <a:pt x="9238" y="28559"/>
                    <a:pt x="9963" y="29215"/>
                    <a:pt x="10777" y="29663"/>
                  </a:cubicBezTo>
                  <a:cubicBezTo>
                    <a:pt x="11864" y="30261"/>
                    <a:pt x="13040" y="30531"/>
                    <a:pt x="14218" y="30531"/>
                  </a:cubicBezTo>
                  <a:cubicBezTo>
                    <a:pt x="16767" y="30531"/>
                    <a:pt x="19324" y="29267"/>
                    <a:pt x="21003" y="27322"/>
                  </a:cubicBezTo>
                  <a:cubicBezTo>
                    <a:pt x="21982" y="26188"/>
                    <a:pt x="22704" y="24853"/>
                    <a:pt x="23062" y="23415"/>
                  </a:cubicBezTo>
                  <a:cubicBezTo>
                    <a:pt x="25445" y="25477"/>
                    <a:pt x="28275" y="27124"/>
                    <a:pt x="31446" y="27124"/>
                  </a:cubicBezTo>
                  <a:cubicBezTo>
                    <a:pt x="31848" y="27124"/>
                    <a:pt x="32255" y="27098"/>
                    <a:pt x="32668" y="27042"/>
                  </a:cubicBezTo>
                  <a:cubicBezTo>
                    <a:pt x="34587" y="26784"/>
                    <a:pt x="36569" y="25823"/>
                    <a:pt x="37515" y="24051"/>
                  </a:cubicBezTo>
                  <a:cubicBezTo>
                    <a:pt x="37991" y="23161"/>
                    <a:pt x="38140" y="22149"/>
                    <a:pt x="37905" y="21163"/>
                  </a:cubicBezTo>
                  <a:cubicBezTo>
                    <a:pt x="37683" y="20235"/>
                    <a:pt x="37115" y="19391"/>
                    <a:pt x="36430" y="18738"/>
                  </a:cubicBezTo>
                  <a:cubicBezTo>
                    <a:pt x="35442" y="17794"/>
                    <a:pt x="34235" y="17286"/>
                    <a:pt x="32995" y="16847"/>
                  </a:cubicBezTo>
                  <a:cubicBezTo>
                    <a:pt x="34289" y="16493"/>
                    <a:pt x="35538" y="15990"/>
                    <a:pt x="36632" y="15208"/>
                  </a:cubicBezTo>
                  <a:cubicBezTo>
                    <a:pt x="38429" y="13925"/>
                    <a:pt x="40164" y="11700"/>
                    <a:pt x="39693" y="9350"/>
                  </a:cubicBezTo>
                  <a:cubicBezTo>
                    <a:pt x="39276" y="7278"/>
                    <a:pt x="37036" y="6203"/>
                    <a:pt x="35161" y="5816"/>
                  </a:cubicBezTo>
                  <a:cubicBezTo>
                    <a:pt x="34399" y="5658"/>
                    <a:pt x="33621" y="5580"/>
                    <a:pt x="32843" y="5580"/>
                  </a:cubicBezTo>
                  <a:cubicBezTo>
                    <a:pt x="31612" y="5580"/>
                    <a:pt x="30381" y="5775"/>
                    <a:pt x="29211" y="6158"/>
                  </a:cubicBezTo>
                  <a:cubicBezTo>
                    <a:pt x="27731" y="6643"/>
                    <a:pt x="26305" y="7416"/>
                    <a:pt x="25124" y="8454"/>
                  </a:cubicBezTo>
                  <a:cubicBezTo>
                    <a:pt x="24972" y="7090"/>
                    <a:pt x="24708" y="5741"/>
                    <a:pt x="24215" y="4458"/>
                  </a:cubicBezTo>
                  <a:cubicBezTo>
                    <a:pt x="23524" y="2662"/>
                    <a:pt x="22397" y="348"/>
                    <a:pt x="20264" y="47"/>
                  </a:cubicBezTo>
                  <a:cubicBezTo>
                    <a:pt x="20039" y="15"/>
                    <a:pt x="19812" y="0"/>
                    <a:pt x="195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8"/>
            <p:cNvSpPr/>
            <p:nvPr/>
          </p:nvSpPr>
          <p:spPr>
            <a:xfrm>
              <a:off x="-3317325" y="10726775"/>
              <a:ext cx="1013875" cy="688000"/>
            </a:xfrm>
            <a:custGeom>
              <a:rect b="b" l="l" r="r" t="t"/>
              <a:pathLst>
                <a:path extrusionOk="0" h="27520" w="40555">
                  <a:moveTo>
                    <a:pt x="20664" y="1"/>
                  </a:moveTo>
                  <a:cubicBezTo>
                    <a:pt x="20458" y="1"/>
                    <a:pt x="20243" y="104"/>
                    <a:pt x="20158" y="279"/>
                  </a:cubicBezTo>
                  <a:cubicBezTo>
                    <a:pt x="19908" y="794"/>
                    <a:pt x="19912" y="1304"/>
                    <a:pt x="19949" y="1866"/>
                  </a:cubicBezTo>
                  <a:cubicBezTo>
                    <a:pt x="19983" y="2360"/>
                    <a:pt x="20015" y="2854"/>
                    <a:pt x="20037" y="3350"/>
                  </a:cubicBezTo>
                  <a:cubicBezTo>
                    <a:pt x="20080" y="4362"/>
                    <a:pt x="20092" y="5374"/>
                    <a:pt x="20067" y="6386"/>
                  </a:cubicBezTo>
                  <a:cubicBezTo>
                    <a:pt x="20018" y="8370"/>
                    <a:pt x="19840" y="10343"/>
                    <a:pt x="19464" y="12288"/>
                  </a:cubicBezTo>
                  <a:cubicBezTo>
                    <a:pt x="19269" y="13293"/>
                    <a:pt x="19031" y="14274"/>
                    <a:pt x="18750" y="15232"/>
                  </a:cubicBezTo>
                  <a:cubicBezTo>
                    <a:pt x="18670" y="15075"/>
                    <a:pt x="18587" y="14922"/>
                    <a:pt x="18500" y="14771"/>
                  </a:cubicBezTo>
                  <a:cubicBezTo>
                    <a:pt x="17683" y="13374"/>
                    <a:pt x="16497" y="12232"/>
                    <a:pt x="15160" y="11333"/>
                  </a:cubicBezTo>
                  <a:cubicBezTo>
                    <a:pt x="13000" y="9879"/>
                    <a:pt x="10427" y="9072"/>
                    <a:pt x="7838" y="9072"/>
                  </a:cubicBezTo>
                  <a:cubicBezTo>
                    <a:pt x="7013" y="9072"/>
                    <a:pt x="6186" y="9154"/>
                    <a:pt x="5370" y="9323"/>
                  </a:cubicBezTo>
                  <a:cubicBezTo>
                    <a:pt x="3484" y="9715"/>
                    <a:pt x="1754" y="10579"/>
                    <a:pt x="257" y="11782"/>
                  </a:cubicBezTo>
                  <a:cubicBezTo>
                    <a:pt x="0" y="11987"/>
                    <a:pt x="25" y="12465"/>
                    <a:pt x="257" y="12674"/>
                  </a:cubicBezTo>
                  <a:cubicBezTo>
                    <a:pt x="1267" y="13584"/>
                    <a:pt x="2454" y="14303"/>
                    <a:pt x="3748" y="14727"/>
                  </a:cubicBezTo>
                  <a:cubicBezTo>
                    <a:pt x="4898" y="15101"/>
                    <a:pt x="6083" y="15199"/>
                    <a:pt x="7278" y="15199"/>
                  </a:cubicBezTo>
                  <a:cubicBezTo>
                    <a:pt x="7529" y="15199"/>
                    <a:pt x="7781" y="15194"/>
                    <a:pt x="8032" y="15187"/>
                  </a:cubicBezTo>
                  <a:cubicBezTo>
                    <a:pt x="8422" y="15176"/>
                    <a:pt x="8809" y="15166"/>
                    <a:pt x="9195" y="15166"/>
                  </a:cubicBezTo>
                  <a:cubicBezTo>
                    <a:pt x="10147" y="15166"/>
                    <a:pt x="11088" y="15228"/>
                    <a:pt x="12022" y="15491"/>
                  </a:cubicBezTo>
                  <a:cubicBezTo>
                    <a:pt x="13141" y="15808"/>
                    <a:pt x="14183" y="16348"/>
                    <a:pt x="15117" y="17041"/>
                  </a:cubicBezTo>
                  <a:cubicBezTo>
                    <a:pt x="15621" y="17414"/>
                    <a:pt x="16081" y="17854"/>
                    <a:pt x="16497" y="18324"/>
                  </a:cubicBezTo>
                  <a:cubicBezTo>
                    <a:pt x="16723" y="18581"/>
                    <a:pt x="16926" y="18859"/>
                    <a:pt x="17162" y="19106"/>
                  </a:cubicBezTo>
                  <a:cubicBezTo>
                    <a:pt x="17188" y="19132"/>
                    <a:pt x="17215" y="19160"/>
                    <a:pt x="17239" y="19189"/>
                  </a:cubicBezTo>
                  <a:cubicBezTo>
                    <a:pt x="16762" y="20184"/>
                    <a:pt x="16215" y="21147"/>
                    <a:pt x="15605" y="22068"/>
                  </a:cubicBezTo>
                  <a:cubicBezTo>
                    <a:pt x="15060" y="22889"/>
                    <a:pt x="14583" y="23522"/>
                    <a:pt x="13947" y="24248"/>
                  </a:cubicBezTo>
                  <a:cubicBezTo>
                    <a:pt x="13638" y="24603"/>
                    <a:pt x="13316" y="24947"/>
                    <a:pt x="12983" y="25280"/>
                  </a:cubicBezTo>
                  <a:cubicBezTo>
                    <a:pt x="12582" y="25682"/>
                    <a:pt x="12135" y="26071"/>
                    <a:pt x="12014" y="26648"/>
                  </a:cubicBezTo>
                  <a:cubicBezTo>
                    <a:pt x="11933" y="27032"/>
                    <a:pt x="12184" y="27520"/>
                    <a:pt x="12624" y="27520"/>
                  </a:cubicBezTo>
                  <a:cubicBezTo>
                    <a:pt x="12641" y="27520"/>
                    <a:pt x="12659" y="27519"/>
                    <a:pt x="12677" y="27517"/>
                  </a:cubicBezTo>
                  <a:cubicBezTo>
                    <a:pt x="12964" y="27493"/>
                    <a:pt x="13215" y="27456"/>
                    <a:pt x="13460" y="27287"/>
                  </a:cubicBezTo>
                  <a:cubicBezTo>
                    <a:pt x="13675" y="27139"/>
                    <a:pt x="13879" y="26975"/>
                    <a:pt x="14070" y="26796"/>
                  </a:cubicBezTo>
                  <a:cubicBezTo>
                    <a:pt x="14397" y="26482"/>
                    <a:pt x="14710" y="26151"/>
                    <a:pt x="15014" y="25814"/>
                  </a:cubicBezTo>
                  <a:cubicBezTo>
                    <a:pt x="15628" y="25130"/>
                    <a:pt x="16203" y="24411"/>
                    <a:pt x="16734" y="23660"/>
                  </a:cubicBezTo>
                  <a:cubicBezTo>
                    <a:pt x="18619" y="21011"/>
                    <a:pt x="19925" y="17974"/>
                    <a:pt x="20735" y="14794"/>
                  </a:cubicBezTo>
                  <a:cubicBezTo>
                    <a:pt x="21957" y="15230"/>
                    <a:pt x="23251" y="15448"/>
                    <a:pt x="24545" y="15448"/>
                  </a:cubicBezTo>
                  <a:cubicBezTo>
                    <a:pt x="25758" y="15448"/>
                    <a:pt x="26971" y="15257"/>
                    <a:pt x="28126" y="14874"/>
                  </a:cubicBezTo>
                  <a:cubicBezTo>
                    <a:pt x="29395" y="14452"/>
                    <a:pt x="30556" y="13781"/>
                    <a:pt x="31760" y="13211"/>
                  </a:cubicBezTo>
                  <a:cubicBezTo>
                    <a:pt x="32881" y="12681"/>
                    <a:pt x="34048" y="12334"/>
                    <a:pt x="35295" y="12318"/>
                  </a:cubicBezTo>
                  <a:cubicBezTo>
                    <a:pt x="35330" y="12317"/>
                    <a:pt x="35365" y="12317"/>
                    <a:pt x="35400" y="12317"/>
                  </a:cubicBezTo>
                  <a:cubicBezTo>
                    <a:pt x="36811" y="12317"/>
                    <a:pt x="38185" y="12675"/>
                    <a:pt x="39488" y="13204"/>
                  </a:cubicBezTo>
                  <a:cubicBezTo>
                    <a:pt x="39557" y="13232"/>
                    <a:pt x="39627" y="13244"/>
                    <a:pt x="39697" y="13244"/>
                  </a:cubicBezTo>
                  <a:cubicBezTo>
                    <a:pt x="40138" y="13244"/>
                    <a:pt x="40554" y="12729"/>
                    <a:pt x="40392" y="12302"/>
                  </a:cubicBezTo>
                  <a:cubicBezTo>
                    <a:pt x="39227" y="9250"/>
                    <a:pt x="35834" y="7831"/>
                    <a:pt x="32816" y="7347"/>
                  </a:cubicBezTo>
                  <a:cubicBezTo>
                    <a:pt x="32043" y="7223"/>
                    <a:pt x="31259" y="7159"/>
                    <a:pt x="30477" y="7159"/>
                  </a:cubicBezTo>
                  <a:cubicBezTo>
                    <a:pt x="27834" y="7159"/>
                    <a:pt x="25211" y="7890"/>
                    <a:pt x="23071" y="9509"/>
                  </a:cubicBezTo>
                  <a:cubicBezTo>
                    <a:pt x="22490" y="9947"/>
                    <a:pt x="21953" y="10440"/>
                    <a:pt x="21466" y="10980"/>
                  </a:cubicBezTo>
                  <a:cubicBezTo>
                    <a:pt x="21631" y="9753"/>
                    <a:pt x="21732" y="8517"/>
                    <a:pt x="21769" y="7280"/>
                  </a:cubicBezTo>
                  <a:cubicBezTo>
                    <a:pt x="21803" y="6108"/>
                    <a:pt x="21783" y="4938"/>
                    <a:pt x="21720" y="3767"/>
                  </a:cubicBezTo>
                  <a:cubicBezTo>
                    <a:pt x="21687" y="3172"/>
                    <a:pt x="21644" y="2578"/>
                    <a:pt x="21592" y="1984"/>
                  </a:cubicBezTo>
                  <a:cubicBezTo>
                    <a:pt x="21565" y="1677"/>
                    <a:pt x="21526" y="1368"/>
                    <a:pt x="21469" y="1064"/>
                  </a:cubicBezTo>
                  <a:cubicBezTo>
                    <a:pt x="21403" y="708"/>
                    <a:pt x="21256" y="447"/>
                    <a:pt x="21038" y="166"/>
                  </a:cubicBezTo>
                  <a:cubicBezTo>
                    <a:pt x="20950" y="52"/>
                    <a:pt x="20809" y="1"/>
                    <a:pt x="20664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8"/>
            <p:cNvSpPr/>
            <p:nvPr/>
          </p:nvSpPr>
          <p:spPr>
            <a:xfrm>
              <a:off x="-3232600" y="10982300"/>
              <a:ext cx="34400" cy="32075"/>
            </a:xfrm>
            <a:custGeom>
              <a:rect b="b" l="l" r="r" t="t"/>
              <a:pathLst>
                <a:path extrusionOk="0" h="1283" w="1376">
                  <a:moveTo>
                    <a:pt x="731" y="0"/>
                  </a:moveTo>
                  <a:cubicBezTo>
                    <a:pt x="510" y="0"/>
                    <a:pt x="283" y="99"/>
                    <a:pt x="137" y="306"/>
                  </a:cubicBezTo>
                  <a:lnTo>
                    <a:pt x="114" y="340"/>
                  </a:lnTo>
                  <a:cubicBezTo>
                    <a:pt x="0" y="500"/>
                    <a:pt x="0" y="782"/>
                    <a:pt x="114" y="942"/>
                  </a:cubicBezTo>
                  <a:lnTo>
                    <a:pt x="137" y="977"/>
                  </a:lnTo>
                  <a:cubicBezTo>
                    <a:pt x="282" y="1183"/>
                    <a:pt x="509" y="1282"/>
                    <a:pt x="730" y="1282"/>
                  </a:cubicBezTo>
                  <a:cubicBezTo>
                    <a:pt x="1061" y="1282"/>
                    <a:pt x="1376" y="1059"/>
                    <a:pt x="1376" y="641"/>
                  </a:cubicBezTo>
                  <a:cubicBezTo>
                    <a:pt x="1376" y="223"/>
                    <a:pt x="1061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8"/>
            <p:cNvSpPr/>
            <p:nvPr/>
          </p:nvSpPr>
          <p:spPr>
            <a:xfrm>
              <a:off x="-3181900" y="11029175"/>
              <a:ext cx="43625" cy="43000"/>
            </a:xfrm>
            <a:custGeom>
              <a:rect b="b" l="l" r="r" t="t"/>
              <a:pathLst>
                <a:path extrusionOk="0" h="1720" w="1745">
                  <a:moveTo>
                    <a:pt x="863" y="0"/>
                  </a:moveTo>
                  <a:lnTo>
                    <a:pt x="636" y="31"/>
                  </a:lnTo>
                  <a:lnTo>
                    <a:pt x="432" y="117"/>
                  </a:lnTo>
                  <a:lnTo>
                    <a:pt x="258" y="252"/>
                  </a:lnTo>
                  <a:cubicBezTo>
                    <a:pt x="240" y="271"/>
                    <a:pt x="139" y="406"/>
                    <a:pt x="123" y="427"/>
                  </a:cubicBezTo>
                  <a:lnTo>
                    <a:pt x="119" y="435"/>
                  </a:lnTo>
                  <a:lnTo>
                    <a:pt x="111" y="444"/>
                  </a:lnTo>
                  <a:lnTo>
                    <a:pt x="108" y="450"/>
                  </a:lnTo>
                  <a:cubicBezTo>
                    <a:pt x="88" y="476"/>
                    <a:pt x="76" y="507"/>
                    <a:pt x="70" y="541"/>
                  </a:cubicBezTo>
                  <a:cubicBezTo>
                    <a:pt x="22" y="628"/>
                    <a:pt x="0" y="728"/>
                    <a:pt x="5" y="828"/>
                  </a:cubicBezTo>
                  <a:cubicBezTo>
                    <a:pt x="5" y="836"/>
                    <a:pt x="7" y="843"/>
                    <a:pt x="7" y="851"/>
                  </a:cubicBezTo>
                  <a:cubicBezTo>
                    <a:pt x="16" y="929"/>
                    <a:pt x="20" y="1020"/>
                    <a:pt x="39" y="1086"/>
                  </a:cubicBezTo>
                  <a:cubicBezTo>
                    <a:pt x="97" y="1298"/>
                    <a:pt x="246" y="1499"/>
                    <a:pt x="441" y="1603"/>
                  </a:cubicBezTo>
                  <a:cubicBezTo>
                    <a:pt x="576" y="1681"/>
                    <a:pt x="726" y="1720"/>
                    <a:pt x="876" y="1720"/>
                  </a:cubicBezTo>
                  <a:cubicBezTo>
                    <a:pt x="1025" y="1720"/>
                    <a:pt x="1175" y="1681"/>
                    <a:pt x="1309" y="1603"/>
                  </a:cubicBezTo>
                  <a:lnTo>
                    <a:pt x="1484" y="1468"/>
                  </a:lnTo>
                  <a:cubicBezTo>
                    <a:pt x="1588" y="1364"/>
                    <a:pt x="1665" y="1232"/>
                    <a:pt x="1705" y="1089"/>
                  </a:cubicBezTo>
                  <a:cubicBezTo>
                    <a:pt x="1740" y="979"/>
                    <a:pt x="1745" y="859"/>
                    <a:pt x="1719" y="745"/>
                  </a:cubicBezTo>
                  <a:cubicBezTo>
                    <a:pt x="1714" y="632"/>
                    <a:pt x="1679" y="521"/>
                    <a:pt x="1617" y="426"/>
                  </a:cubicBezTo>
                  <a:cubicBezTo>
                    <a:pt x="1462" y="160"/>
                    <a:pt x="1180" y="7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8"/>
            <p:cNvSpPr/>
            <p:nvPr/>
          </p:nvSpPr>
          <p:spPr>
            <a:xfrm>
              <a:off x="-3117950" y="10971075"/>
              <a:ext cx="34950" cy="32225"/>
            </a:xfrm>
            <a:custGeom>
              <a:rect b="b" l="l" r="r" t="t"/>
              <a:pathLst>
                <a:path extrusionOk="0" h="1289" w="1398">
                  <a:moveTo>
                    <a:pt x="646" y="0"/>
                  </a:moveTo>
                  <a:cubicBezTo>
                    <a:pt x="425" y="0"/>
                    <a:pt x="209" y="114"/>
                    <a:pt x="88" y="319"/>
                  </a:cubicBezTo>
                  <a:cubicBezTo>
                    <a:pt x="31" y="419"/>
                    <a:pt x="1" y="531"/>
                    <a:pt x="1" y="646"/>
                  </a:cubicBezTo>
                  <a:cubicBezTo>
                    <a:pt x="1" y="677"/>
                    <a:pt x="4" y="708"/>
                    <a:pt x="13" y="737"/>
                  </a:cubicBezTo>
                  <a:cubicBezTo>
                    <a:pt x="16" y="821"/>
                    <a:pt x="42" y="904"/>
                    <a:pt x="90" y="975"/>
                  </a:cubicBezTo>
                  <a:lnTo>
                    <a:pt x="189" y="1105"/>
                  </a:lnTo>
                  <a:cubicBezTo>
                    <a:pt x="202" y="1116"/>
                    <a:pt x="216" y="1125"/>
                    <a:pt x="228" y="1134"/>
                  </a:cubicBezTo>
                  <a:cubicBezTo>
                    <a:pt x="254" y="1170"/>
                    <a:pt x="286" y="1199"/>
                    <a:pt x="321" y="1222"/>
                  </a:cubicBezTo>
                  <a:lnTo>
                    <a:pt x="437" y="1270"/>
                  </a:lnTo>
                  <a:cubicBezTo>
                    <a:pt x="498" y="1282"/>
                    <a:pt x="559" y="1289"/>
                    <a:pt x="621" y="1289"/>
                  </a:cubicBezTo>
                  <a:cubicBezTo>
                    <a:pt x="657" y="1289"/>
                    <a:pt x="694" y="1286"/>
                    <a:pt x="730" y="1282"/>
                  </a:cubicBezTo>
                  <a:cubicBezTo>
                    <a:pt x="814" y="1279"/>
                    <a:pt x="897" y="1251"/>
                    <a:pt x="968" y="1205"/>
                  </a:cubicBezTo>
                  <a:lnTo>
                    <a:pt x="973" y="1202"/>
                  </a:lnTo>
                  <a:cubicBezTo>
                    <a:pt x="1398" y="953"/>
                    <a:pt x="1398" y="338"/>
                    <a:pt x="973" y="89"/>
                  </a:cubicBezTo>
                  <a:lnTo>
                    <a:pt x="971" y="89"/>
                  </a:lnTo>
                  <a:cubicBezTo>
                    <a:pt x="869" y="29"/>
                    <a:pt x="757" y="0"/>
                    <a:pt x="6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8"/>
            <p:cNvSpPr/>
            <p:nvPr/>
          </p:nvSpPr>
          <p:spPr>
            <a:xfrm>
              <a:off x="-3047750" y="11063725"/>
              <a:ext cx="40525" cy="40025"/>
            </a:xfrm>
            <a:custGeom>
              <a:rect b="b" l="l" r="r" t="t"/>
              <a:pathLst>
                <a:path extrusionOk="0" h="1601" w="1621">
                  <a:moveTo>
                    <a:pt x="810" y="0"/>
                  </a:moveTo>
                  <a:cubicBezTo>
                    <a:pt x="739" y="0"/>
                    <a:pt x="667" y="10"/>
                    <a:pt x="598" y="28"/>
                  </a:cubicBezTo>
                  <a:cubicBezTo>
                    <a:pt x="578" y="33"/>
                    <a:pt x="560" y="34"/>
                    <a:pt x="540" y="37"/>
                  </a:cubicBezTo>
                  <a:cubicBezTo>
                    <a:pt x="535" y="37"/>
                    <a:pt x="373" y="106"/>
                    <a:pt x="369" y="109"/>
                  </a:cubicBezTo>
                  <a:lnTo>
                    <a:pt x="366" y="111"/>
                  </a:lnTo>
                  <a:lnTo>
                    <a:pt x="360" y="116"/>
                  </a:lnTo>
                  <a:lnTo>
                    <a:pt x="354" y="120"/>
                  </a:lnTo>
                  <a:lnTo>
                    <a:pt x="351" y="122"/>
                  </a:lnTo>
                  <a:cubicBezTo>
                    <a:pt x="330" y="136"/>
                    <a:pt x="308" y="152"/>
                    <a:pt x="288" y="169"/>
                  </a:cubicBezTo>
                  <a:cubicBezTo>
                    <a:pt x="222" y="212"/>
                    <a:pt x="168" y="272"/>
                    <a:pt x="131" y="341"/>
                  </a:cubicBezTo>
                  <a:lnTo>
                    <a:pt x="124" y="352"/>
                  </a:lnTo>
                  <a:lnTo>
                    <a:pt x="119" y="358"/>
                  </a:lnTo>
                  <a:lnTo>
                    <a:pt x="118" y="361"/>
                  </a:lnTo>
                  <a:lnTo>
                    <a:pt x="47" y="529"/>
                  </a:lnTo>
                  <a:lnTo>
                    <a:pt x="47" y="533"/>
                  </a:lnTo>
                  <a:cubicBezTo>
                    <a:pt x="44" y="552"/>
                    <a:pt x="42" y="570"/>
                    <a:pt x="39" y="587"/>
                  </a:cubicBezTo>
                  <a:cubicBezTo>
                    <a:pt x="6" y="690"/>
                    <a:pt x="1" y="800"/>
                    <a:pt x="26" y="906"/>
                  </a:cubicBezTo>
                  <a:cubicBezTo>
                    <a:pt x="24" y="977"/>
                    <a:pt x="44" y="1048"/>
                    <a:pt x="79" y="1109"/>
                  </a:cubicBezTo>
                  <a:cubicBezTo>
                    <a:pt x="112" y="1207"/>
                    <a:pt x="168" y="1296"/>
                    <a:pt x="245" y="1365"/>
                  </a:cubicBezTo>
                  <a:lnTo>
                    <a:pt x="406" y="1491"/>
                  </a:lnTo>
                  <a:lnTo>
                    <a:pt x="598" y="1571"/>
                  </a:lnTo>
                  <a:cubicBezTo>
                    <a:pt x="659" y="1591"/>
                    <a:pt x="722" y="1601"/>
                    <a:pt x="785" y="1601"/>
                  </a:cubicBezTo>
                  <a:cubicBezTo>
                    <a:pt x="830" y="1601"/>
                    <a:pt x="874" y="1596"/>
                    <a:pt x="918" y="1587"/>
                  </a:cubicBezTo>
                  <a:cubicBezTo>
                    <a:pt x="988" y="1587"/>
                    <a:pt x="1059" y="1567"/>
                    <a:pt x="1120" y="1531"/>
                  </a:cubicBezTo>
                  <a:cubicBezTo>
                    <a:pt x="1219" y="1499"/>
                    <a:pt x="1308" y="1442"/>
                    <a:pt x="1377" y="1365"/>
                  </a:cubicBezTo>
                  <a:lnTo>
                    <a:pt x="1503" y="1204"/>
                  </a:lnTo>
                  <a:lnTo>
                    <a:pt x="1582" y="1012"/>
                  </a:lnTo>
                  <a:cubicBezTo>
                    <a:pt x="1616" y="909"/>
                    <a:pt x="1621" y="799"/>
                    <a:pt x="1596" y="694"/>
                  </a:cubicBezTo>
                  <a:cubicBezTo>
                    <a:pt x="1596" y="622"/>
                    <a:pt x="1578" y="553"/>
                    <a:pt x="1543" y="492"/>
                  </a:cubicBezTo>
                  <a:cubicBezTo>
                    <a:pt x="1510" y="393"/>
                    <a:pt x="1454" y="304"/>
                    <a:pt x="1377" y="234"/>
                  </a:cubicBezTo>
                  <a:lnTo>
                    <a:pt x="1216" y="109"/>
                  </a:lnTo>
                  <a:lnTo>
                    <a:pt x="1024" y="28"/>
                  </a:lnTo>
                  <a:cubicBezTo>
                    <a:pt x="954" y="10"/>
                    <a:pt x="882" y="0"/>
                    <a:pt x="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8"/>
            <p:cNvSpPr/>
            <p:nvPr/>
          </p:nvSpPr>
          <p:spPr>
            <a:xfrm>
              <a:off x="-2996850" y="11023600"/>
              <a:ext cx="44500" cy="38800"/>
            </a:xfrm>
            <a:custGeom>
              <a:rect b="b" l="l" r="r" t="t"/>
              <a:pathLst>
                <a:path extrusionOk="0" h="1552" w="1780">
                  <a:moveTo>
                    <a:pt x="1016" y="0"/>
                  </a:moveTo>
                  <a:cubicBezTo>
                    <a:pt x="1007" y="0"/>
                    <a:pt x="998" y="0"/>
                    <a:pt x="990" y="1"/>
                  </a:cubicBezTo>
                  <a:lnTo>
                    <a:pt x="784" y="28"/>
                  </a:lnTo>
                  <a:cubicBezTo>
                    <a:pt x="773" y="32"/>
                    <a:pt x="764" y="35"/>
                    <a:pt x="755" y="38"/>
                  </a:cubicBezTo>
                  <a:cubicBezTo>
                    <a:pt x="700" y="61"/>
                    <a:pt x="624" y="91"/>
                    <a:pt x="571" y="116"/>
                  </a:cubicBezTo>
                  <a:lnTo>
                    <a:pt x="565" y="119"/>
                  </a:lnTo>
                  <a:cubicBezTo>
                    <a:pt x="560" y="121"/>
                    <a:pt x="555" y="124"/>
                    <a:pt x="552" y="125"/>
                  </a:cubicBezTo>
                  <a:cubicBezTo>
                    <a:pt x="548" y="128"/>
                    <a:pt x="543" y="131"/>
                    <a:pt x="538" y="134"/>
                  </a:cubicBezTo>
                  <a:cubicBezTo>
                    <a:pt x="483" y="173"/>
                    <a:pt x="431" y="216"/>
                    <a:pt x="379" y="257"/>
                  </a:cubicBezTo>
                  <a:cubicBezTo>
                    <a:pt x="1" y="621"/>
                    <a:pt x="124" y="1254"/>
                    <a:pt x="609" y="1449"/>
                  </a:cubicBezTo>
                  <a:cubicBezTo>
                    <a:pt x="693" y="1501"/>
                    <a:pt x="789" y="1532"/>
                    <a:pt x="887" y="1536"/>
                  </a:cubicBezTo>
                  <a:cubicBezTo>
                    <a:pt x="914" y="1546"/>
                    <a:pt x="942" y="1551"/>
                    <a:pt x="970" y="1551"/>
                  </a:cubicBezTo>
                  <a:cubicBezTo>
                    <a:pt x="977" y="1551"/>
                    <a:pt x="984" y="1551"/>
                    <a:pt x="991" y="1550"/>
                  </a:cubicBezTo>
                  <a:lnTo>
                    <a:pt x="1011" y="1550"/>
                  </a:lnTo>
                  <a:lnTo>
                    <a:pt x="1216" y="1522"/>
                  </a:lnTo>
                  <a:cubicBezTo>
                    <a:pt x="1312" y="1499"/>
                    <a:pt x="1403" y="1452"/>
                    <a:pt x="1477" y="1384"/>
                  </a:cubicBezTo>
                  <a:cubicBezTo>
                    <a:pt x="1533" y="1352"/>
                    <a:pt x="1581" y="1304"/>
                    <a:pt x="1615" y="1248"/>
                  </a:cubicBezTo>
                  <a:cubicBezTo>
                    <a:pt x="1682" y="1174"/>
                    <a:pt x="1730" y="1083"/>
                    <a:pt x="1751" y="985"/>
                  </a:cubicBezTo>
                  <a:cubicBezTo>
                    <a:pt x="1761" y="917"/>
                    <a:pt x="1770" y="850"/>
                    <a:pt x="1779" y="781"/>
                  </a:cubicBezTo>
                  <a:lnTo>
                    <a:pt x="1751" y="577"/>
                  </a:lnTo>
                  <a:cubicBezTo>
                    <a:pt x="1692" y="388"/>
                    <a:pt x="1566" y="225"/>
                    <a:pt x="1398" y="118"/>
                  </a:cubicBezTo>
                  <a:cubicBezTo>
                    <a:pt x="1395" y="114"/>
                    <a:pt x="1391" y="111"/>
                    <a:pt x="1386" y="108"/>
                  </a:cubicBezTo>
                  <a:cubicBezTo>
                    <a:pt x="1354" y="93"/>
                    <a:pt x="1322" y="79"/>
                    <a:pt x="1288" y="67"/>
                  </a:cubicBezTo>
                  <a:cubicBezTo>
                    <a:pt x="1205" y="23"/>
                    <a:pt x="1110" y="0"/>
                    <a:pt x="10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8"/>
            <p:cNvSpPr/>
            <p:nvPr/>
          </p:nvSpPr>
          <p:spPr>
            <a:xfrm>
              <a:off x="-2938825" y="11115150"/>
              <a:ext cx="29275" cy="29275"/>
            </a:xfrm>
            <a:custGeom>
              <a:rect b="b" l="l" r="r" t="t"/>
              <a:pathLst>
                <a:path extrusionOk="0" h="1171" w="1171">
                  <a:moveTo>
                    <a:pt x="585" y="1"/>
                  </a:moveTo>
                  <a:cubicBezTo>
                    <a:pt x="266" y="9"/>
                    <a:pt x="8" y="267"/>
                    <a:pt x="0" y="586"/>
                  </a:cubicBezTo>
                  <a:cubicBezTo>
                    <a:pt x="6" y="638"/>
                    <a:pt x="14" y="689"/>
                    <a:pt x="22" y="741"/>
                  </a:cubicBezTo>
                  <a:cubicBezTo>
                    <a:pt x="48" y="839"/>
                    <a:pt x="100" y="928"/>
                    <a:pt x="172" y="999"/>
                  </a:cubicBezTo>
                  <a:lnTo>
                    <a:pt x="290" y="1091"/>
                  </a:lnTo>
                  <a:cubicBezTo>
                    <a:pt x="379" y="1143"/>
                    <a:pt x="481" y="1171"/>
                    <a:pt x="585" y="1171"/>
                  </a:cubicBezTo>
                  <a:cubicBezTo>
                    <a:pt x="904" y="1162"/>
                    <a:pt x="1161" y="905"/>
                    <a:pt x="1170" y="586"/>
                  </a:cubicBezTo>
                  <a:cubicBezTo>
                    <a:pt x="1162" y="534"/>
                    <a:pt x="1156" y="482"/>
                    <a:pt x="1149" y="429"/>
                  </a:cubicBezTo>
                  <a:cubicBezTo>
                    <a:pt x="1123" y="333"/>
                    <a:pt x="1070" y="244"/>
                    <a:pt x="998" y="171"/>
                  </a:cubicBezTo>
                  <a:lnTo>
                    <a:pt x="880" y="81"/>
                  </a:lnTo>
                  <a:cubicBezTo>
                    <a:pt x="791" y="29"/>
                    <a:pt x="688" y="1"/>
                    <a:pt x="5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8"/>
            <p:cNvSpPr/>
            <p:nvPr/>
          </p:nvSpPr>
          <p:spPr>
            <a:xfrm>
              <a:off x="-2746825" y="11000350"/>
              <a:ext cx="34350" cy="32200"/>
            </a:xfrm>
            <a:custGeom>
              <a:rect b="b" l="l" r="r" t="t"/>
              <a:pathLst>
                <a:path extrusionOk="0" h="1288" w="1374">
                  <a:moveTo>
                    <a:pt x="732" y="0"/>
                  </a:moveTo>
                  <a:cubicBezTo>
                    <a:pt x="686" y="0"/>
                    <a:pt x="640" y="7"/>
                    <a:pt x="595" y="19"/>
                  </a:cubicBezTo>
                  <a:lnTo>
                    <a:pt x="573" y="26"/>
                  </a:lnTo>
                  <a:lnTo>
                    <a:pt x="563" y="29"/>
                  </a:lnTo>
                  <a:cubicBezTo>
                    <a:pt x="553" y="33"/>
                    <a:pt x="418" y="89"/>
                    <a:pt x="409" y="94"/>
                  </a:cubicBezTo>
                  <a:cubicBezTo>
                    <a:pt x="103" y="272"/>
                    <a:pt x="1" y="665"/>
                    <a:pt x="179" y="971"/>
                  </a:cubicBezTo>
                  <a:cubicBezTo>
                    <a:pt x="212" y="1014"/>
                    <a:pt x="246" y="1057"/>
                    <a:pt x="278" y="1100"/>
                  </a:cubicBezTo>
                  <a:cubicBezTo>
                    <a:pt x="404" y="1225"/>
                    <a:pt x="568" y="1287"/>
                    <a:pt x="731" y="1287"/>
                  </a:cubicBezTo>
                  <a:cubicBezTo>
                    <a:pt x="895" y="1287"/>
                    <a:pt x="1059" y="1225"/>
                    <a:pt x="1184" y="1100"/>
                  </a:cubicBezTo>
                  <a:cubicBezTo>
                    <a:pt x="1300" y="975"/>
                    <a:pt x="1366" y="816"/>
                    <a:pt x="1372" y="647"/>
                  </a:cubicBezTo>
                  <a:cubicBezTo>
                    <a:pt x="1373" y="533"/>
                    <a:pt x="1343" y="423"/>
                    <a:pt x="1286" y="324"/>
                  </a:cubicBezTo>
                  <a:cubicBezTo>
                    <a:pt x="1230" y="229"/>
                    <a:pt x="1151" y="149"/>
                    <a:pt x="1055" y="94"/>
                  </a:cubicBezTo>
                  <a:cubicBezTo>
                    <a:pt x="1006" y="66"/>
                    <a:pt x="956" y="45"/>
                    <a:pt x="902" y="29"/>
                  </a:cubicBezTo>
                  <a:lnTo>
                    <a:pt x="899" y="29"/>
                  </a:lnTo>
                  <a:lnTo>
                    <a:pt x="888" y="25"/>
                  </a:lnTo>
                  <a:cubicBezTo>
                    <a:pt x="837" y="8"/>
                    <a:pt x="785" y="0"/>
                    <a:pt x="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8"/>
            <p:cNvSpPr/>
            <p:nvPr/>
          </p:nvSpPr>
          <p:spPr>
            <a:xfrm>
              <a:off x="-2668125" y="11024675"/>
              <a:ext cx="30625" cy="29200"/>
            </a:xfrm>
            <a:custGeom>
              <a:rect b="b" l="l" r="r" t="t"/>
              <a:pathLst>
                <a:path extrusionOk="0" h="1168" w="1225">
                  <a:moveTo>
                    <a:pt x="630" y="1"/>
                  </a:moveTo>
                  <a:lnTo>
                    <a:pt x="476" y="21"/>
                  </a:lnTo>
                  <a:cubicBezTo>
                    <a:pt x="427" y="41"/>
                    <a:pt x="380" y="59"/>
                    <a:pt x="333" y="81"/>
                  </a:cubicBezTo>
                  <a:lnTo>
                    <a:pt x="301" y="96"/>
                  </a:lnTo>
                  <a:cubicBezTo>
                    <a:pt x="272" y="108"/>
                    <a:pt x="269" y="118"/>
                    <a:pt x="232" y="147"/>
                  </a:cubicBezTo>
                  <a:cubicBezTo>
                    <a:pt x="189" y="171"/>
                    <a:pt x="154" y="207"/>
                    <a:pt x="129" y="248"/>
                  </a:cubicBezTo>
                  <a:cubicBezTo>
                    <a:pt x="112" y="270"/>
                    <a:pt x="97" y="291"/>
                    <a:pt x="80" y="313"/>
                  </a:cubicBezTo>
                  <a:cubicBezTo>
                    <a:pt x="29" y="398"/>
                    <a:pt x="3" y="498"/>
                    <a:pt x="3" y="598"/>
                  </a:cubicBezTo>
                  <a:cubicBezTo>
                    <a:pt x="0" y="675"/>
                    <a:pt x="17" y="750"/>
                    <a:pt x="52" y="816"/>
                  </a:cubicBezTo>
                  <a:cubicBezTo>
                    <a:pt x="75" y="887"/>
                    <a:pt x="115" y="950"/>
                    <a:pt x="169" y="999"/>
                  </a:cubicBezTo>
                  <a:cubicBezTo>
                    <a:pt x="238" y="1069"/>
                    <a:pt x="326" y="1119"/>
                    <a:pt x="419" y="1146"/>
                  </a:cubicBezTo>
                  <a:cubicBezTo>
                    <a:pt x="473" y="1161"/>
                    <a:pt x="521" y="1168"/>
                    <a:pt x="569" y="1168"/>
                  </a:cubicBezTo>
                  <a:cubicBezTo>
                    <a:pt x="624" y="1168"/>
                    <a:pt x="678" y="1159"/>
                    <a:pt x="740" y="1146"/>
                  </a:cubicBezTo>
                  <a:lnTo>
                    <a:pt x="776" y="1139"/>
                  </a:lnTo>
                  <a:cubicBezTo>
                    <a:pt x="934" y="1100"/>
                    <a:pt x="1063" y="988"/>
                    <a:pt x="1143" y="847"/>
                  </a:cubicBezTo>
                  <a:cubicBezTo>
                    <a:pt x="1181" y="785"/>
                    <a:pt x="1204" y="715"/>
                    <a:pt x="1207" y="641"/>
                  </a:cubicBezTo>
                  <a:cubicBezTo>
                    <a:pt x="1224" y="567"/>
                    <a:pt x="1221" y="491"/>
                    <a:pt x="1196" y="420"/>
                  </a:cubicBezTo>
                  <a:lnTo>
                    <a:pt x="1141" y="286"/>
                  </a:lnTo>
                  <a:cubicBezTo>
                    <a:pt x="1094" y="205"/>
                    <a:pt x="1024" y="136"/>
                    <a:pt x="943" y="88"/>
                  </a:cubicBezTo>
                  <a:lnTo>
                    <a:pt x="920" y="79"/>
                  </a:lnTo>
                  <a:lnTo>
                    <a:pt x="783" y="21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8"/>
            <p:cNvSpPr/>
            <p:nvPr/>
          </p:nvSpPr>
          <p:spPr>
            <a:xfrm>
              <a:off x="-2620850" y="10942975"/>
              <a:ext cx="29900" cy="29550"/>
            </a:xfrm>
            <a:custGeom>
              <a:rect b="b" l="l" r="r" t="t"/>
              <a:pathLst>
                <a:path extrusionOk="0" h="1182" w="1196">
                  <a:moveTo>
                    <a:pt x="617" y="1"/>
                  </a:moveTo>
                  <a:cubicBezTo>
                    <a:pt x="585" y="1"/>
                    <a:pt x="552" y="4"/>
                    <a:pt x="520" y="12"/>
                  </a:cubicBezTo>
                  <a:cubicBezTo>
                    <a:pt x="468" y="12"/>
                    <a:pt x="416" y="26"/>
                    <a:pt x="371" y="52"/>
                  </a:cubicBezTo>
                  <a:cubicBezTo>
                    <a:pt x="297" y="75"/>
                    <a:pt x="233" y="118"/>
                    <a:pt x="181" y="173"/>
                  </a:cubicBezTo>
                  <a:lnTo>
                    <a:pt x="88" y="293"/>
                  </a:lnTo>
                  <a:lnTo>
                    <a:pt x="29" y="434"/>
                  </a:lnTo>
                  <a:cubicBezTo>
                    <a:pt x="4" y="510"/>
                    <a:pt x="1" y="591"/>
                    <a:pt x="18" y="669"/>
                  </a:cubicBezTo>
                  <a:cubicBezTo>
                    <a:pt x="18" y="721"/>
                    <a:pt x="33" y="774"/>
                    <a:pt x="59" y="818"/>
                  </a:cubicBezTo>
                  <a:cubicBezTo>
                    <a:pt x="82" y="892"/>
                    <a:pt x="125" y="956"/>
                    <a:pt x="181" y="1009"/>
                  </a:cubicBezTo>
                  <a:lnTo>
                    <a:pt x="300" y="1101"/>
                  </a:lnTo>
                  <a:lnTo>
                    <a:pt x="442" y="1161"/>
                  </a:lnTo>
                  <a:cubicBezTo>
                    <a:pt x="485" y="1174"/>
                    <a:pt x="531" y="1181"/>
                    <a:pt x="578" y="1181"/>
                  </a:cubicBezTo>
                  <a:cubicBezTo>
                    <a:pt x="611" y="1181"/>
                    <a:pt x="644" y="1178"/>
                    <a:pt x="677" y="1170"/>
                  </a:cubicBezTo>
                  <a:cubicBezTo>
                    <a:pt x="729" y="1170"/>
                    <a:pt x="781" y="1156"/>
                    <a:pt x="826" y="1130"/>
                  </a:cubicBezTo>
                  <a:cubicBezTo>
                    <a:pt x="898" y="1107"/>
                    <a:pt x="964" y="1064"/>
                    <a:pt x="1016" y="1009"/>
                  </a:cubicBezTo>
                  <a:lnTo>
                    <a:pt x="1108" y="889"/>
                  </a:lnTo>
                  <a:cubicBezTo>
                    <a:pt x="1128" y="841"/>
                    <a:pt x="1148" y="795"/>
                    <a:pt x="1166" y="748"/>
                  </a:cubicBezTo>
                  <a:cubicBezTo>
                    <a:pt x="1196" y="645"/>
                    <a:pt x="1196" y="537"/>
                    <a:pt x="1166" y="434"/>
                  </a:cubicBezTo>
                  <a:lnTo>
                    <a:pt x="1166" y="433"/>
                  </a:lnTo>
                  <a:cubicBezTo>
                    <a:pt x="1111" y="233"/>
                    <a:pt x="956" y="77"/>
                    <a:pt x="756" y="23"/>
                  </a:cubicBezTo>
                  <a:lnTo>
                    <a:pt x="755" y="23"/>
                  </a:lnTo>
                  <a:cubicBezTo>
                    <a:pt x="710" y="8"/>
                    <a:pt x="663" y="1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8"/>
            <p:cNvSpPr/>
            <p:nvPr/>
          </p:nvSpPr>
          <p:spPr>
            <a:xfrm>
              <a:off x="-2558150" y="10985175"/>
              <a:ext cx="49425" cy="47325"/>
            </a:xfrm>
            <a:custGeom>
              <a:rect b="b" l="l" r="r" t="t"/>
              <a:pathLst>
                <a:path extrusionOk="0" h="1893" w="1977">
                  <a:moveTo>
                    <a:pt x="949" y="1"/>
                  </a:moveTo>
                  <a:lnTo>
                    <a:pt x="699" y="35"/>
                  </a:lnTo>
                  <a:cubicBezTo>
                    <a:pt x="542" y="78"/>
                    <a:pt x="400" y="160"/>
                    <a:pt x="286" y="276"/>
                  </a:cubicBezTo>
                  <a:cubicBezTo>
                    <a:pt x="257" y="311"/>
                    <a:pt x="228" y="348"/>
                    <a:pt x="202" y="385"/>
                  </a:cubicBezTo>
                  <a:cubicBezTo>
                    <a:pt x="128" y="463"/>
                    <a:pt x="77" y="560"/>
                    <a:pt x="53" y="666"/>
                  </a:cubicBezTo>
                  <a:lnTo>
                    <a:pt x="53" y="670"/>
                  </a:lnTo>
                  <a:lnTo>
                    <a:pt x="45" y="690"/>
                  </a:lnTo>
                  <a:cubicBezTo>
                    <a:pt x="5" y="812"/>
                    <a:pt x="0" y="941"/>
                    <a:pt x="28" y="1065"/>
                  </a:cubicBezTo>
                  <a:cubicBezTo>
                    <a:pt x="33" y="1189"/>
                    <a:pt x="71" y="1311"/>
                    <a:pt x="140" y="1415"/>
                  </a:cubicBezTo>
                  <a:lnTo>
                    <a:pt x="286" y="1604"/>
                  </a:lnTo>
                  <a:cubicBezTo>
                    <a:pt x="401" y="1719"/>
                    <a:pt x="544" y="1803"/>
                    <a:pt x="701" y="1846"/>
                  </a:cubicBezTo>
                  <a:lnTo>
                    <a:pt x="751" y="1854"/>
                  </a:lnTo>
                  <a:lnTo>
                    <a:pt x="773" y="1857"/>
                  </a:lnTo>
                  <a:cubicBezTo>
                    <a:pt x="814" y="1865"/>
                    <a:pt x="857" y="1871"/>
                    <a:pt x="900" y="1876"/>
                  </a:cubicBezTo>
                  <a:cubicBezTo>
                    <a:pt x="931" y="1887"/>
                    <a:pt x="965" y="1893"/>
                    <a:pt x="998" y="1893"/>
                  </a:cubicBezTo>
                  <a:cubicBezTo>
                    <a:pt x="1009" y="1893"/>
                    <a:pt x="1020" y="1892"/>
                    <a:pt x="1031" y="1891"/>
                  </a:cubicBezTo>
                  <a:cubicBezTo>
                    <a:pt x="1192" y="1891"/>
                    <a:pt x="1349" y="1848"/>
                    <a:pt x="1488" y="1767"/>
                  </a:cubicBezTo>
                  <a:cubicBezTo>
                    <a:pt x="1622" y="1688"/>
                    <a:pt x="1734" y="1576"/>
                    <a:pt x="1812" y="1443"/>
                  </a:cubicBezTo>
                  <a:cubicBezTo>
                    <a:pt x="1977" y="1160"/>
                    <a:pt x="1977" y="810"/>
                    <a:pt x="1812" y="527"/>
                  </a:cubicBezTo>
                  <a:lnTo>
                    <a:pt x="1811" y="529"/>
                  </a:lnTo>
                  <a:lnTo>
                    <a:pt x="1808" y="520"/>
                  </a:lnTo>
                  <a:lnTo>
                    <a:pt x="1665" y="336"/>
                  </a:lnTo>
                  <a:lnTo>
                    <a:pt x="1646" y="314"/>
                  </a:lnTo>
                  <a:lnTo>
                    <a:pt x="1613" y="276"/>
                  </a:lnTo>
                  <a:cubicBezTo>
                    <a:pt x="1431" y="108"/>
                    <a:pt x="1197" y="12"/>
                    <a:pt x="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8"/>
            <p:cNvSpPr/>
            <p:nvPr/>
          </p:nvSpPr>
          <p:spPr>
            <a:xfrm>
              <a:off x="-2489475" y="10946750"/>
              <a:ext cx="43625" cy="43675"/>
            </a:xfrm>
            <a:custGeom>
              <a:rect b="b" l="l" r="r" t="t"/>
              <a:pathLst>
                <a:path extrusionOk="0" h="1747" w="1745">
                  <a:moveTo>
                    <a:pt x="872" y="1"/>
                  </a:moveTo>
                  <a:cubicBezTo>
                    <a:pt x="395" y="15"/>
                    <a:pt x="13" y="397"/>
                    <a:pt x="0" y="874"/>
                  </a:cubicBezTo>
                  <a:lnTo>
                    <a:pt x="31" y="1106"/>
                  </a:lnTo>
                  <a:cubicBezTo>
                    <a:pt x="71" y="1251"/>
                    <a:pt x="148" y="1384"/>
                    <a:pt x="255" y="1490"/>
                  </a:cubicBezTo>
                  <a:lnTo>
                    <a:pt x="432" y="1627"/>
                  </a:lnTo>
                  <a:cubicBezTo>
                    <a:pt x="565" y="1705"/>
                    <a:pt x="717" y="1747"/>
                    <a:pt x="872" y="1747"/>
                  </a:cubicBezTo>
                  <a:cubicBezTo>
                    <a:pt x="1348" y="1733"/>
                    <a:pt x="1731" y="1350"/>
                    <a:pt x="1745" y="874"/>
                  </a:cubicBezTo>
                  <a:cubicBezTo>
                    <a:pt x="1734" y="796"/>
                    <a:pt x="1723" y="718"/>
                    <a:pt x="1712" y="641"/>
                  </a:cubicBezTo>
                  <a:cubicBezTo>
                    <a:pt x="1672" y="495"/>
                    <a:pt x="1596" y="363"/>
                    <a:pt x="1488" y="257"/>
                  </a:cubicBezTo>
                  <a:lnTo>
                    <a:pt x="1312" y="121"/>
                  </a:lnTo>
                  <a:cubicBezTo>
                    <a:pt x="1178" y="42"/>
                    <a:pt x="1026" y="1"/>
                    <a:pt x="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8"/>
            <p:cNvSpPr/>
            <p:nvPr/>
          </p:nvSpPr>
          <p:spPr>
            <a:xfrm>
              <a:off x="-2409900" y="11001975"/>
              <a:ext cx="42700" cy="37475"/>
            </a:xfrm>
            <a:custGeom>
              <a:rect b="b" l="l" r="r" t="t"/>
              <a:pathLst>
                <a:path extrusionOk="0" h="1499" w="1708">
                  <a:moveTo>
                    <a:pt x="898" y="0"/>
                  </a:moveTo>
                  <a:cubicBezTo>
                    <a:pt x="840" y="0"/>
                    <a:pt x="780" y="9"/>
                    <a:pt x="724" y="27"/>
                  </a:cubicBezTo>
                  <a:cubicBezTo>
                    <a:pt x="633" y="58"/>
                    <a:pt x="547" y="98"/>
                    <a:pt x="464" y="144"/>
                  </a:cubicBezTo>
                  <a:cubicBezTo>
                    <a:pt x="0" y="414"/>
                    <a:pt x="0" y="1084"/>
                    <a:pt x="464" y="1354"/>
                  </a:cubicBezTo>
                  <a:cubicBezTo>
                    <a:pt x="547" y="1400"/>
                    <a:pt x="633" y="1440"/>
                    <a:pt x="724" y="1471"/>
                  </a:cubicBezTo>
                  <a:lnTo>
                    <a:pt x="922" y="1498"/>
                  </a:lnTo>
                  <a:cubicBezTo>
                    <a:pt x="928" y="1499"/>
                    <a:pt x="934" y="1499"/>
                    <a:pt x="940" y="1499"/>
                  </a:cubicBezTo>
                  <a:cubicBezTo>
                    <a:pt x="1034" y="1499"/>
                    <a:pt x="1127" y="1477"/>
                    <a:pt x="1210" y="1434"/>
                  </a:cubicBezTo>
                  <a:cubicBezTo>
                    <a:pt x="1273" y="1416"/>
                    <a:pt x="1330" y="1383"/>
                    <a:pt x="1375" y="1337"/>
                  </a:cubicBezTo>
                  <a:cubicBezTo>
                    <a:pt x="1456" y="1285"/>
                    <a:pt x="1522" y="1213"/>
                    <a:pt x="1567" y="1127"/>
                  </a:cubicBezTo>
                  <a:lnTo>
                    <a:pt x="1571" y="1119"/>
                  </a:lnTo>
                  <a:cubicBezTo>
                    <a:pt x="1706" y="892"/>
                    <a:pt x="1708" y="608"/>
                    <a:pt x="1573" y="379"/>
                  </a:cubicBezTo>
                  <a:lnTo>
                    <a:pt x="1568" y="371"/>
                  </a:lnTo>
                  <a:lnTo>
                    <a:pt x="1451" y="219"/>
                  </a:lnTo>
                  <a:cubicBezTo>
                    <a:pt x="1385" y="149"/>
                    <a:pt x="1302" y="95"/>
                    <a:pt x="1210" y="64"/>
                  </a:cubicBezTo>
                  <a:cubicBezTo>
                    <a:pt x="1154" y="32"/>
                    <a:pt x="1087" y="14"/>
                    <a:pt x="1021" y="14"/>
                  </a:cubicBezTo>
                  <a:cubicBezTo>
                    <a:pt x="981" y="5"/>
                    <a:pt x="940" y="0"/>
                    <a:pt x="8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8"/>
            <p:cNvSpPr/>
            <p:nvPr/>
          </p:nvSpPr>
          <p:spPr>
            <a:xfrm>
              <a:off x="-3063975" y="10327175"/>
              <a:ext cx="357025" cy="292900"/>
            </a:xfrm>
            <a:custGeom>
              <a:rect b="b" l="l" r="r" t="t"/>
              <a:pathLst>
                <a:path extrusionOk="0" h="11716" w="14281">
                  <a:moveTo>
                    <a:pt x="6125" y="1"/>
                  </a:moveTo>
                  <a:cubicBezTo>
                    <a:pt x="5818" y="1"/>
                    <a:pt x="5509" y="67"/>
                    <a:pt x="5220" y="193"/>
                  </a:cubicBezTo>
                  <a:cubicBezTo>
                    <a:pt x="3973" y="735"/>
                    <a:pt x="3547" y="2154"/>
                    <a:pt x="3683" y="3416"/>
                  </a:cubicBezTo>
                  <a:cubicBezTo>
                    <a:pt x="3733" y="3903"/>
                    <a:pt x="3847" y="4382"/>
                    <a:pt x="4020" y="4840"/>
                  </a:cubicBezTo>
                  <a:cubicBezTo>
                    <a:pt x="3805" y="4809"/>
                    <a:pt x="3590" y="4793"/>
                    <a:pt x="3374" y="4792"/>
                  </a:cubicBezTo>
                  <a:cubicBezTo>
                    <a:pt x="3371" y="4792"/>
                    <a:pt x="3369" y="4792"/>
                    <a:pt x="3366" y="4792"/>
                  </a:cubicBezTo>
                  <a:cubicBezTo>
                    <a:pt x="2425" y="4792"/>
                    <a:pt x="954" y="5074"/>
                    <a:pt x="547" y="6050"/>
                  </a:cubicBezTo>
                  <a:cubicBezTo>
                    <a:pt x="0" y="7362"/>
                    <a:pt x="1539" y="8181"/>
                    <a:pt x="2598" y="8307"/>
                  </a:cubicBezTo>
                  <a:cubicBezTo>
                    <a:pt x="2748" y="8324"/>
                    <a:pt x="2899" y="8332"/>
                    <a:pt x="3049" y="8332"/>
                  </a:cubicBezTo>
                  <a:cubicBezTo>
                    <a:pt x="3246" y="8332"/>
                    <a:pt x="3442" y="8319"/>
                    <a:pt x="3638" y="8296"/>
                  </a:cubicBezTo>
                  <a:lnTo>
                    <a:pt x="3638" y="8296"/>
                  </a:lnTo>
                  <a:cubicBezTo>
                    <a:pt x="3609" y="8373"/>
                    <a:pt x="3577" y="8449"/>
                    <a:pt x="3552" y="8526"/>
                  </a:cubicBezTo>
                  <a:cubicBezTo>
                    <a:pt x="3207" y="9546"/>
                    <a:pt x="3050" y="11183"/>
                    <a:pt x="4314" y="11619"/>
                  </a:cubicBezTo>
                  <a:cubicBezTo>
                    <a:pt x="4508" y="11686"/>
                    <a:pt x="4692" y="11716"/>
                    <a:pt x="4866" y="11716"/>
                  </a:cubicBezTo>
                  <a:cubicBezTo>
                    <a:pt x="5806" y="11716"/>
                    <a:pt x="6459" y="10831"/>
                    <a:pt x="6948" y="10052"/>
                  </a:cubicBezTo>
                  <a:cubicBezTo>
                    <a:pt x="7188" y="9672"/>
                    <a:pt x="7405" y="9280"/>
                    <a:pt x="7610" y="8882"/>
                  </a:cubicBezTo>
                  <a:cubicBezTo>
                    <a:pt x="8481" y="9859"/>
                    <a:pt x="9784" y="10460"/>
                    <a:pt x="11100" y="10460"/>
                  </a:cubicBezTo>
                  <a:cubicBezTo>
                    <a:pt x="11338" y="10460"/>
                    <a:pt x="11576" y="10440"/>
                    <a:pt x="11813" y="10399"/>
                  </a:cubicBezTo>
                  <a:cubicBezTo>
                    <a:pt x="12415" y="10295"/>
                    <a:pt x="13018" y="10042"/>
                    <a:pt x="13408" y="9558"/>
                  </a:cubicBezTo>
                  <a:cubicBezTo>
                    <a:pt x="13896" y="8955"/>
                    <a:pt x="13870" y="8153"/>
                    <a:pt x="13405" y="7544"/>
                  </a:cubicBezTo>
                  <a:cubicBezTo>
                    <a:pt x="13004" y="7020"/>
                    <a:pt x="12381" y="6685"/>
                    <a:pt x="11817" y="6363"/>
                  </a:cubicBezTo>
                  <a:cubicBezTo>
                    <a:pt x="12152" y="6197"/>
                    <a:pt x="12475" y="6008"/>
                    <a:pt x="12785" y="5801"/>
                  </a:cubicBezTo>
                  <a:cubicBezTo>
                    <a:pt x="13304" y="5454"/>
                    <a:pt x="13801" y="5070"/>
                    <a:pt x="14030" y="4466"/>
                  </a:cubicBezTo>
                  <a:cubicBezTo>
                    <a:pt x="14280" y="3809"/>
                    <a:pt x="14045" y="3101"/>
                    <a:pt x="13470" y="2704"/>
                  </a:cubicBezTo>
                  <a:cubicBezTo>
                    <a:pt x="12954" y="2347"/>
                    <a:pt x="12308" y="2200"/>
                    <a:pt x="11657" y="2200"/>
                  </a:cubicBezTo>
                  <a:cubicBezTo>
                    <a:pt x="11078" y="2200"/>
                    <a:pt x="10494" y="2316"/>
                    <a:pt x="9993" y="2504"/>
                  </a:cubicBezTo>
                  <a:cubicBezTo>
                    <a:pt x="9553" y="2668"/>
                    <a:pt x="9143" y="2888"/>
                    <a:pt x="8756" y="3141"/>
                  </a:cubicBezTo>
                  <a:cubicBezTo>
                    <a:pt x="8668" y="2635"/>
                    <a:pt x="8512" y="2143"/>
                    <a:pt x="8290" y="1680"/>
                  </a:cubicBezTo>
                  <a:cubicBezTo>
                    <a:pt x="8034" y="1144"/>
                    <a:pt x="7667" y="589"/>
                    <a:pt x="7145" y="278"/>
                  </a:cubicBezTo>
                  <a:cubicBezTo>
                    <a:pt x="6829" y="89"/>
                    <a:pt x="6478" y="1"/>
                    <a:pt x="6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8"/>
            <p:cNvSpPr/>
            <p:nvPr/>
          </p:nvSpPr>
          <p:spPr>
            <a:xfrm>
              <a:off x="-3219125" y="10381175"/>
              <a:ext cx="101975" cy="56650"/>
            </a:xfrm>
            <a:custGeom>
              <a:rect b="b" l="l" r="r" t="t"/>
              <a:pathLst>
                <a:path extrusionOk="0" h="2266" w="4079">
                  <a:moveTo>
                    <a:pt x="796" y="1"/>
                  </a:moveTo>
                  <a:cubicBezTo>
                    <a:pt x="705" y="1"/>
                    <a:pt x="614" y="5"/>
                    <a:pt x="524" y="5"/>
                  </a:cubicBezTo>
                  <a:cubicBezTo>
                    <a:pt x="161" y="6"/>
                    <a:pt x="0" y="442"/>
                    <a:pt x="235" y="699"/>
                  </a:cubicBezTo>
                  <a:cubicBezTo>
                    <a:pt x="323" y="792"/>
                    <a:pt x="405" y="895"/>
                    <a:pt x="499" y="983"/>
                  </a:cubicBezTo>
                  <a:cubicBezTo>
                    <a:pt x="616" y="1096"/>
                    <a:pt x="775" y="1179"/>
                    <a:pt x="911" y="1268"/>
                  </a:cubicBezTo>
                  <a:cubicBezTo>
                    <a:pt x="1135" y="1414"/>
                    <a:pt x="1367" y="1539"/>
                    <a:pt x="1602" y="1665"/>
                  </a:cubicBezTo>
                  <a:cubicBezTo>
                    <a:pt x="1836" y="1791"/>
                    <a:pt x="2078" y="1903"/>
                    <a:pt x="2323" y="2010"/>
                  </a:cubicBezTo>
                  <a:cubicBezTo>
                    <a:pt x="2492" y="2082"/>
                    <a:pt x="2658" y="2162"/>
                    <a:pt x="2835" y="2211"/>
                  </a:cubicBezTo>
                  <a:cubicBezTo>
                    <a:pt x="2967" y="2249"/>
                    <a:pt x="3093" y="2265"/>
                    <a:pt x="3222" y="2265"/>
                  </a:cubicBezTo>
                  <a:cubicBezTo>
                    <a:pt x="3304" y="2265"/>
                    <a:pt x="3387" y="2258"/>
                    <a:pt x="3473" y="2247"/>
                  </a:cubicBezTo>
                  <a:cubicBezTo>
                    <a:pt x="3874" y="2193"/>
                    <a:pt x="4078" y="1609"/>
                    <a:pt x="3860" y="1298"/>
                  </a:cubicBezTo>
                  <a:cubicBezTo>
                    <a:pt x="3650" y="995"/>
                    <a:pt x="3355" y="834"/>
                    <a:pt x="3026" y="691"/>
                  </a:cubicBezTo>
                  <a:cubicBezTo>
                    <a:pt x="2741" y="565"/>
                    <a:pt x="2455" y="447"/>
                    <a:pt x="2159" y="346"/>
                  </a:cubicBezTo>
                  <a:cubicBezTo>
                    <a:pt x="1907" y="258"/>
                    <a:pt x="1658" y="174"/>
                    <a:pt x="1400" y="108"/>
                  </a:cubicBezTo>
                  <a:cubicBezTo>
                    <a:pt x="1239" y="68"/>
                    <a:pt x="1072" y="11"/>
                    <a:pt x="904" y="3"/>
                  </a:cubicBezTo>
                  <a:cubicBezTo>
                    <a:pt x="868" y="1"/>
                    <a:pt x="832" y="1"/>
                    <a:pt x="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8"/>
            <p:cNvSpPr/>
            <p:nvPr/>
          </p:nvSpPr>
          <p:spPr>
            <a:xfrm>
              <a:off x="-3291500" y="10474000"/>
              <a:ext cx="186975" cy="44075"/>
            </a:xfrm>
            <a:custGeom>
              <a:rect b="b" l="l" r="r" t="t"/>
              <a:pathLst>
                <a:path extrusionOk="0" h="1763" w="7479">
                  <a:moveTo>
                    <a:pt x="4781" y="0"/>
                  </a:moveTo>
                  <a:cubicBezTo>
                    <a:pt x="4404" y="0"/>
                    <a:pt x="4027" y="12"/>
                    <a:pt x="3649" y="17"/>
                  </a:cubicBezTo>
                  <a:cubicBezTo>
                    <a:pt x="3007" y="24"/>
                    <a:pt x="2365" y="31"/>
                    <a:pt x="1725" y="69"/>
                  </a:cubicBezTo>
                  <a:cubicBezTo>
                    <a:pt x="1203" y="100"/>
                    <a:pt x="460" y="144"/>
                    <a:pt x="56" y="514"/>
                  </a:cubicBezTo>
                  <a:cubicBezTo>
                    <a:pt x="1" y="565"/>
                    <a:pt x="15" y="642"/>
                    <a:pt x="56" y="694"/>
                  </a:cubicBezTo>
                  <a:cubicBezTo>
                    <a:pt x="385" y="1116"/>
                    <a:pt x="1114" y="1279"/>
                    <a:pt x="1616" y="1374"/>
                  </a:cubicBezTo>
                  <a:cubicBezTo>
                    <a:pt x="2287" y="1502"/>
                    <a:pt x="2969" y="1585"/>
                    <a:pt x="3649" y="1652"/>
                  </a:cubicBezTo>
                  <a:cubicBezTo>
                    <a:pt x="4219" y="1708"/>
                    <a:pt x="4784" y="1762"/>
                    <a:pt x="5355" y="1762"/>
                  </a:cubicBezTo>
                  <a:cubicBezTo>
                    <a:pt x="5428" y="1762"/>
                    <a:pt x="5502" y="1762"/>
                    <a:pt x="5576" y="1760"/>
                  </a:cubicBezTo>
                  <a:cubicBezTo>
                    <a:pt x="5915" y="1750"/>
                    <a:pt x="6276" y="1721"/>
                    <a:pt x="6599" y="1617"/>
                  </a:cubicBezTo>
                  <a:cubicBezTo>
                    <a:pt x="6901" y="1517"/>
                    <a:pt x="7141" y="1271"/>
                    <a:pt x="7300" y="1148"/>
                  </a:cubicBezTo>
                  <a:cubicBezTo>
                    <a:pt x="7478" y="1012"/>
                    <a:pt x="7478" y="801"/>
                    <a:pt x="7302" y="666"/>
                  </a:cubicBezTo>
                  <a:cubicBezTo>
                    <a:pt x="7161" y="559"/>
                    <a:pt x="6935" y="305"/>
                    <a:pt x="6663" y="207"/>
                  </a:cubicBezTo>
                  <a:cubicBezTo>
                    <a:pt x="6344" y="92"/>
                    <a:pt x="5984" y="58"/>
                    <a:pt x="5645" y="31"/>
                  </a:cubicBezTo>
                  <a:cubicBezTo>
                    <a:pt x="5357" y="7"/>
                    <a:pt x="5069" y="0"/>
                    <a:pt x="4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8"/>
            <p:cNvSpPr/>
            <p:nvPr/>
          </p:nvSpPr>
          <p:spPr>
            <a:xfrm>
              <a:off x="-3128475" y="10622475"/>
              <a:ext cx="64800" cy="65825"/>
            </a:xfrm>
            <a:custGeom>
              <a:rect b="b" l="l" r="r" t="t"/>
              <a:pathLst>
                <a:path extrusionOk="0" h="2633" w="2592">
                  <a:moveTo>
                    <a:pt x="2330" y="0"/>
                  </a:moveTo>
                  <a:cubicBezTo>
                    <a:pt x="2322" y="0"/>
                    <a:pt x="2315" y="1"/>
                    <a:pt x="2307" y="2"/>
                  </a:cubicBezTo>
                  <a:cubicBezTo>
                    <a:pt x="2295" y="2"/>
                    <a:pt x="2283" y="5"/>
                    <a:pt x="2270" y="6"/>
                  </a:cubicBezTo>
                  <a:cubicBezTo>
                    <a:pt x="2253" y="4"/>
                    <a:pt x="2235" y="3"/>
                    <a:pt x="2217" y="3"/>
                  </a:cubicBezTo>
                  <a:cubicBezTo>
                    <a:pt x="1990" y="3"/>
                    <a:pt x="1758" y="168"/>
                    <a:pt x="1575" y="277"/>
                  </a:cubicBezTo>
                  <a:cubicBezTo>
                    <a:pt x="1335" y="416"/>
                    <a:pt x="1123" y="620"/>
                    <a:pt x="908" y="796"/>
                  </a:cubicBezTo>
                  <a:cubicBezTo>
                    <a:pt x="819" y="869"/>
                    <a:pt x="721" y="938"/>
                    <a:pt x="644" y="1024"/>
                  </a:cubicBezTo>
                  <a:lnTo>
                    <a:pt x="395" y="1302"/>
                  </a:lnTo>
                  <a:cubicBezTo>
                    <a:pt x="260" y="1453"/>
                    <a:pt x="138" y="1594"/>
                    <a:pt x="62" y="1784"/>
                  </a:cubicBezTo>
                  <a:cubicBezTo>
                    <a:pt x="24" y="1872"/>
                    <a:pt x="4" y="1966"/>
                    <a:pt x="1" y="2062"/>
                  </a:cubicBezTo>
                  <a:cubicBezTo>
                    <a:pt x="1" y="2167"/>
                    <a:pt x="32" y="2260"/>
                    <a:pt x="73" y="2352"/>
                  </a:cubicBezTo>
                  <a:cubicBezTo>
                    <a:pt x="95" y="2469"/>
                    <a:pt x="191" y="2557"/>
                    <a:pt x="309" y="2569"/>
                  </a:cubicBezTo>
                  <a:cubicBezTo>
                    <a:pt x="386" y="2601"/>
                    <a:pt x="465" y="2629"/>
                    <a:pt x="554" y="2632"/>
                  </a:cubicBezTo>
                  <a:cubicBezTo>
                    <a:pt x="558" y="2632"/>
                    <a:pt x="562" y="2632"/>
                    <a:pt x="566" y="2632"/>
                  </a:cubicBezTo>
                  <a:cubicBezTo>
                    <a:pt x="679" y="2632"/>
                    <a:pt x="782" y="2592"/>
                    <a:pt x="884" y="2549"/>
                  </a:cubicBezTo>
                  <a:cubicBezTo>
                    <a:pt x="1048" y="2480"/>
                    <a:pt x="1177" y="2365"/>
                    <a:pt x="1306" y="2242"/>
                  </a:cubicBezTo>
                  <a:lnTo>
                    <a:pt x="1576" y="1987"/>
                  </a:lnTo>
                  <a:cubicBezTo>
                    <a:pt x="1667" y="1901"/>
                    <a:pt x="1739" y="1800"/>
                    <a:pt x="1814" y="1701"/>
                  </a:cubicBezTo>
                  <a:cubicBezTo>
                    <a:pt x="1980" y="1488"/>
                    <a:pt x="2180" y="1276"/>
                    <a:pt x="2312" y="1041"/>
                  </a:cubicBezTo>
                  <a:cubicBezTo>
                    <a:pt x="2367" y="943"/>
                    <a:pt x="2424" y="845"/>
                    <a:pt x="2476" y="745"/>
                  </a:cubicBezTo>
                  <a:cubicBezTo>
                    <a:pt x="2534" y="630"/>
                    <a:pt x="2591" y="465"/>
                    <a:pt x="2579" y="323"/>
                  </a:cubicBezTo>
                  <a:cubicBezTo>
                    <a:pt x="2582" y="307"/>
                    <a:pt x="2584" y="293"/>
                    <a:pt x="2585" y="278"/>
                  </a:cubicBezTo>
                  <a:cubicBezTo>
                    <a:pt x="2585" y="261"/>
                    <a:pt x="2585" y="244"/>
                    <a:pt x="2580" y="227"/>
                  </a:cubicBezTo>
                  <a:cubicBezTo>
                    <a:pt x="2582" y="206"/>
                    <a:pt x="2576" y="186"/>
                    <a:pt x="2560" y="171"/>
                  </a:cubicBezTo>
                  <a:cubicBezTo>
                    <a:pt x="2582" y="94"/>
                    <a:pt x="2521" y="17"/>
                    <a:pt x="2446" y="17"/>
                  </a:cubicBezTo>
                  <a:cubicBezTo>
                    <a:pt x="2436" y="17"/>
                    <a:pt x="2424" y="18"/>
                    <a:pt x="2413" y="22"/>
                  </a:cubicBezTo>
                  <a:lnTo>
                    <a:pt x="2393" y="9"/>
                  </a:lnTo>
                  <a:cubicBezTo>
                    <a:pt x="2373" y="4"/>
                    <a:pt x="2351" y="0"/>
                    <a:pt x="2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8"/>
            <p:cNvSpPr/>
            <p:nvPr/>
          </p:nvSpPr>
          <p:spPr>
            <a:xfrm>
              <a:off x="-3033725" y="10655325"/>
              <a:ext cx="59175" cy="100025"/>
            </a:xfrm>
            <a:custGeom>
              <a:rect b="b" l="l" r="r" t="t"/>
              <a:pathLst>
                <a:path extrusionOk="0" h="4001" w="2367">
                  <a:moveTo>
                    <a:pt x="2034" y="0"/>
                  </a:moveTo>
                  <a:cubicBezTo>
                    <a:pt x="2032" y="0"/>
                    <a:pt x="2030" y="0"/>
                    <a:pt x="2027" y="0"/>
                  </a:cubicBezTo>
                  <a:cubicBezTo>
                    <a:pt x="1935" y="4"/>
                    <a:pt x="1849" y="0"/>
                    <a:pt x="1762" y="39"/>
                  </a:cubicBezTo>
                  <a:cubicBezTo>
                    <a:pt x="1685" y="71"/>
                    <a:pt x="1620" y="123"/>
                    <a:pt x="1553" y="171"/>
                  </a:cubicBezTo>
                  <a:cubicBezTo>
                    <a:pt x="1355" y="311"/>
                    <a:pt x="1213" y="461"/>
                    <a:pt x="1069" y="655"/>
                  </a:cubicBezTo>
                  <a:cubicBezTo>
                    <a:pt x="848" y="949"/>
                    <a:pt x="642" y="1246"/>
                    <a:pt x="476" y="1574"/>
                  </a:cubicBezTo>
                  <a:cubicBezTo>
                    <a:pt x="378" y="1772"/>
                    <a:pt x="275" y="1972"/>
                    <a:pt x="197" y="2178"/>
                  </a:cubicBezTo>
                  <a:cubicBezTo>
                    <a:pt x="168" y="2256"/>
                    <a:pt x="143" y="2336"/>
                    <a:pt x="123" y="2416"/>
                  </a:cubicBezTo>
                  <a:cubicBezTo>
                    <a:pt x="103" y="2500"/>
                    <a:pt x="88" y="2586"/>
                    <a:pt x="80" y="2672"/>
                  </a:cubicBezTo>
                  <a:cubicBezTo>
                    <a:pt x="79" y="2692"/>
                    <a:pt x="77" y="2706"/>
                    <a:pt x="77" y="2717"/>
                  </a:cubicBezTo>
                  <a:cubicBezTo>
                    <a:pt x="48" y="2853"/>
                    <a:pt x="0" y="3042"/>
                    <a:pt x="70" y="3167"/>
                  </a:cubicBezTo>
                  <a:cubicBezTo>
                    <a:pt x="71" y="3170"/>
                    <a:pt x="73" y="3171"/>
                    <a:pt x="74" y="3173"/>
                  </a:cubicBezTo>
                  <a:lnTo>
                    <a:pt x="74" y="3200"/>
                  </a:lnTo>
                  <a:cubicBezTo>
                    <a:pt x="76" y="3268"/>
                    <a:pt x="82" y="3334"/>
                    <a:pt x="93" y="3400"/>
                  </a:cubicBezTo>
                  <a:cubicBezTo>
                    <a:pt x="122" y="3558"/>
                    <a:pt x="151" y="3722"/>
                    <a:pt x="218" y="3870"/>
                  </a:cubicBezTo>
                  <a:cubicBezTo>
                    <a:pt x="257" y="3957"/>
                    <a:pt x="355" y="4001"/>
                    <a:pt x="449" y="4001"/>
                  </a:cubicBezTo>
                  <a:cubicBezTo>
                    <a:pt x="497" y="4001"/>
                    <a:pt x="544" y="3989"/>
                    <a:pt x="582" y="3967"/>
                  </a:cubicBezTo>
                  <a:cubicBezTo>
                    <a:pt x="717" y="3885"/>
                    <a:pt x="840" y="3759"/>
                    <a:pt x="954" y="3652"/>
                  </a:cubicBezTo>
                  <a:cubicBezTo>
                    <a:pt x="977" y="3630"/>
                    <a:pt x="1017" y="3598"/>
                    <a:pt x="1029" y="3567"/>
                  </a:cubicBezTo>
                  <a:cubicBezTo>
                    <a:pt x="1032" y="3561"/>
                    <a:pt x="1032" y="3557"/>
                    <a:pt x="1032" y="3551"/>
                  </a:cubicBezTo>
                  <a:cubicBezTo>
                    <a:pt x="1134" y="3445"/>
                    <a:pt x="1278" y="3372"/>
                    <a:pt x="1330" y="3223"/>
                  </a:cubicBezTo>
                  <a:cubicBezTo>
                    <a:pt x="1342" y="3205"/>
                    <a:pt x="1347" y="3196"/>
                    <a:pt x="1346" y="3196"/>
                  </a:cubicBezTo>
                  <a:lnTo>
                    <a:pt x="1346" y="3196"/>
                  </a:lnTo>
                  <a:cubicBezTo>
                    <a:pt x="1345" y="3196"/>
                    <a:pt x="1338" y="3203"/>
                    <a:pt x="1326" y="3219"/>
                  </a:cubicBezTo>
                  <a:cubicBezTo>
                    <a:pt x="1311" y="3236"/>
                    <a:pt x="1303" y="3245"/>
                    <a:pt x="1303" y="3245"/>
                  </a:cubicBezTo>
                  <a:cubicBezTo>
                    <a:pt x="1302" y="3245"/>
                    <a:pt x="1322" y="3220"/>
                    <a:pt x="1362" y="3170"/>
                  </a:cubicBezTo>
                  <a:cubicBezTo>
                    <a:pt x="1407" y="3113"/>
                    <a:pt x="1448" y="3053"/>
                    <a:pt x="1485" y="2992"/>
                  </a:cubicBezTo>
                  <a:cubicBezTo>
                    <a:pt x="1525" y="2919"/>
                    <a:pt x="1564" y="2846"/>
                    <a:pt x="1599" y="2770"/>
                  </a:cubicBezTo>
                  <a:cubicBezTo>
                    <a:pt x="1689" y="2569"/>
                    <a:pt x="1762" y="2357"/>
                    <a:pt x="1846" y="2152"/>
                  </a:cubicBezTo>
                  <a:cubicBezTo>
                    <a:pt x="1849" y="2146"/>
                    <a:pt x="1861" y="2113"/>
                    <a:pt x="1871" y="2092"/>
                  </a:cubicBezTo>
                  <a:lnTo>
                    <a:pt x="1894" y="2043"/>
                  </a:lnTo>
                  <a:cubicBezTo>
                    <a:pt x="1943" y="1926"/>
                    <a:pt x="1987" y="1811"/>
                    <a:pt x="2027" y="1691"/>
                  </a:cubicBezTo>
                  <a:cubicBezTo>
                    <a:pt x="2083" y="1527"/>
                    <a:pt x="2141" y="1362"/>
                    <a:pt x="2202" y="1200"/>
                  </a:cubicBezTo>
                  <a:cubicBezTo>
                    <a:pt x="2270" y="1023"/>
                    <a:pt x="2313" y="837"/>
                    <a:pt x="2333" y="648"/>
                  </a:cubicBezTo>
                  <a:cubicBezTo>
                    <a:pt x="2347" y="553"/>
                    <a:pt x="2367" y="478"/>
                    <a:pt x="2353" y="375"/>
                  </a:cubicBezTo>
                  <a:cubicBezTo>
                    <a:pt x="2340" y="288"/>
                    <a:pt x="2297" y="215"/>
                    <a:pt x="2262" y="136"/>
                  </a:cubicBezTo>
                  <a:cubicBezTo>
                    <a:pt x="2226" y="55"/>
                    <a:pt x="2119" y="0"/>
                    <a:pt x="2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8"/>
            <p:cNvSpPr/>
            <p:nvPr/>
          </p:nvSpPr>
          <p:spPr>
            <a:xfrm>
              <a:off x="-2705400" y="10622400"/>
              <a:ext cx="43050" cy="54675"/>
            </a:xfrm>
            <a:custGeom>
              <a:rect b="b" l="l" r="r" t="t"/>
              <a:pathLst>
                <a:path extrusionOk="0" h="2187" w="1722">
                  <a:moveTo>
                    <a:pt x="131" y="1"/>
                  </a:moveTo>
                  <a:cubicBezTo>
                    <a:pt x="58" y="1"/>
                    <a:pt x="0" y="70"/>
                    <a:pt x="20" y="144"/>
                  </a:cubicBezTo>
                  <a:cubicBezTo>
                    <a:pt x="25" y="169"/>
                    <a:pt x="29" y="192"/>
                    <a:pt x="36" y="215"/>
                  </a:cubicBezTo>
                  <a:cubicBezTo>
                    <a:pt x="23" y="280"/>
                    <a:pt x="37" y="341"/>
                    <a:pt x="54" y="405"/>
                  </a:cubicBezTo>
                  <a:cubicBezTo>
                    <a:pt x="54" y="487"/>
                    <a:pt x="80" y="565"/>
                    <a:pt x="105" y="642"/>
                  </a:cubicBezTo>
                  <a:cubicBezTo>
                    <a:pt x="135" y="745"/>
                    <a:pt x="175" y="846"/>
                    <a:pt x="220" y="944"/>
                  </a:cubicBezTo>
                  <a:cubicBezTo>
                    <a:pt x="257" y="1020"/>
                    <a:pt x="291" y="1095"/>
                    <a:pt x="324" y="1170"/>
                  </a:cubicBezTo>
                  <a:lnTo>
                    <a:pt x="324" y="1172"/>
                  </a:lnTo>
                  <a:cubicBezTo>
                    <a:pt x="326" y="1175"/>
                    <a:pt x="327" y="1179"/>
                    <a:pt x="329" y="1182"/>
                  </a:cubicBezTo>
                  <a:cubicBezTo>
                    <a:pt x="344" y="1219"/>
                    <a:pt x="358" y="1256"/>
                    <a:pt x="372" y="1293"/>
                  </a:cubicBezTo>
                  <a:cubicBezTo>
                    <a:pt x="443" y="1474"/>
                    <a:pt x="547" y="1638"/>
                    <a:pt x="650" y="1803"/>
                  </a:cubicBezTo>
                  <a:cubicBezTo>
                    <a:pt x="773" y="2002"/>
                    <a:pt x="999" y="2187"/>
                    <a:pt x="1237" y="2187"/>
                  </a:cubicBezTo>
                  <a:cubicBezTo>
                    <a:pt x="1313" y="2187"/>
                    <a:pt x="1390" y="2168"/>
                    <a:pt x="1465" y="2125"/>
                  </a:cubicBezTo>
                  <a:cubicBezTo>
                    <a:pt x="1636" y="2027"/>
                    <a:pt x="1714" y="1820"/>
                    <a:pt x="1719" y="1631"/>
                  </a:cubicBezTo>
                  <a:cubicBezTo>
                    <a:pt x="1722" y="1466"/>
                    <a:pt x="1659" y="1327"/>
                    <a:pt x="1591" y="1181"/>
                  </a:cubicBezTo>
                  <a:cubicBezTo>
                    <a:pt x="1507" y="1003"/>
                    <a:pt x="1421" y="843"/>
                    <a:pt x="1286" y="694"/>
                  </a:cubicBezTo>
                  <a:cubicBezTo>
                    <a:pt x="1176" y="573"/>
                    <a:pt x="1061" y="458"/>
                    <a:pt x="942" y="349"/>
                  </a:cubicBezTo>
                  <a:cubicBezTo>
                    <a:pt x="817" y="237"/>
                    <a:pt x="645" y="115"/>
                    <a:pt x="470" y="81"/>
                  </a:cubicBezTo>
                  <a:lnTo>
                    <a:pt x="461" y="78"/>
                  </a:lnTo>
                  <a:cubicBezTo>
                    <a:pt x="432" y="65"/>
                    <a:pt x="404" y="51"/>
                    <a:pt x="376" y="42"/>
                  </a:cubicBezTo>
                  <a:cubicBezTo>
                    <a:pt x="346" y="31"/>
                    <a:pt x="314" y="25"/>
                    <a:pt x="283" y="25"/>
                  </a:cubicBezTo>
                  <a:cubicBezTo>
                    <a:pt x="271" y="25"/>
                    <a:pt x="258" y="26"/>
                    <a:pt x="246" y="28"/>
                  </a:cubicBezTo>
                  <a:cubicBezTo>
                    <a:pt x="217" y="20"/>
                    <a:pt x="189" y="11"/>
                    <a:pt x="162" y="5"/>
                  </a:cubicBezTo>
                  <a:cubicBezTo>
                    <a:pt x="151" y="2"/>
                    <a:pt x="14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8"/>
            <p:cNvSpPr/>
            <p:nvPr/>
          </p:nvSpPr>
          <p:spPr>
            <a:xfrm>
              <a:off x="-2654150" y="10570775"/>
              <a:ext cx="133000" cy="58000"/>
            </a:xfrm>
            <a:custGeom>
              <a:rect b="b" l="l" r="r" t="t"/>
              <a:pathLst>
                <a:path extrusionOk="0" h="2320" w="5320">
                  <a:moveTo>
                    <a:pt x="1165" y="1"/>
                  </a:moveTo>
                  <a:cubicBezTo>
                    <a:pt x="824" y="1"/>
                    <a:pt x="483" y="41"/>
                    <a:pt x="146" y="146"/>
                  </a:cubicBezTo>
                  <a:cubicBezTo>
                    <a:pt x="42" y="178"/>
                    <a:pt x="0" y="310"/>
                    <a:pt x="82" y="390"/>
                  </a:cubicBezTo>
                  <a:cubicBezTo>
                    <a:pt x="683" y="978"/>
                    <a:pt x="1451" y="1287"/>
                    <a:pt x="2190" y="1609"/>
                  </a:cubicBezTo>
                  <a:cubicBezTo>
                    <a:pt x="2612" y="1793"/>
                    <a:pt x="3043" y="1942"/>
                    <a:pt x="3473" y="2107"/>
                  </a:cubicBezTo>
                  <a:cubicBezTo>
                    <a:pt x="3745" y="2210"/>
                    <a:pt x="4083" y="2320"/>
                    <a:pt x="4399" y="2320"/>
                  </a:cubicBezTo>
                  <a:cubicBezTo>
                    <a:pt x="4571" y="2320"/>
                    <a:pt x="4736" y="2287"/>
                    <a:pt x="4880" y="2203"/>
                  </a:cubicBezTo>
                  <a:cubicBezTo>
                    <a:pt x="4940" y="2176"/>
                    <a:pt x="4998" y="2148"/>
                    <a:pt x="5056" y="2114"/>
                  </a:cubicBezTo>
                  <a:cubicBezTo>
                    <a:pt x="5218" y="2025"/>
                    <a:pt x="5319" y="1798"/>
                    <a:pt x="5258" y="1618"/>
                  </a:cubicBezTo>
                  <a:cubicBezTo>
                    <a:pt x="5233" y="1541"/>
                    <a:pt x="5202" y="1465"/>
                    <a:pt x="5167" y="1389"/>
                  </a:cubicBezTo>
                  <a:cubicBezTo>
                    <a:pt x="5161" y="1373"/>
                    <a:pt x="5150" y="1359"/>
                    <a:pt x="5142" y="1342"/>
                  </a:cubicBezTo>
                  <a:cubicBezTo>
                    <a:pt x="5138" y="1334"/>
                    <a:pt x="5136" y="1326"/>
                    <a:pt x="5132" y="1317"/>
                  </a:cubicBezTo>
                  <a:lnTo>
                    <a:pt x="5132" y="1322"/>
                  </a:lnTo>
                  <a:cubicBezTo>
                    <a:pt x="5043" y="1127"/>
                    <a:pt x="4891" y="981"/>
                    <a:pt x="4679" y="858"/>
                  </a:cubicBezTo>
                  <a:cubicBezTo>
                    <a:pt x="4447" y="726"/>
                    <a:pt x="4204" y="620"/>
                    <a:pt x="3952" y="537"/>
                  </a:cubicBezTo>
                  <a:cubicBezTo>
                    <a:pt x="3553" y="402"/>
                    <a:pt x="3149" y="279"/>
                    <a:pt x="2736" y="198"/>
                  </a:cubicBezTo>
                  <a:cubicBezTo>
                    <a:pt x="2215" y="96"/>
                    <a:pt x="1689" y="1"/>
                    <a:pt x="1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8"/>
            <p:cNvSpPr/>
            <p:nvPr/>
          </p:nvSpPr>
          <p:spPr>
            <a:xfrm>
              <a:off x="-2684875" y="10283550"/>
              <a:ext cx="83025" cy="50975"/>
            </a:xfrm>
            <a:custGeom>
              <a:rect b="b" l="l" r="r" t="t"/>
              <a:pathLst>
                <a:path extrusionOk="0" h="2039" w="3321">
                  <a:moveTo>
                    <a:pt x="2756" y="1"/>
                  </a:moveTo>
                  <a:cubicBezTo>
                    <a:pt x="2721" y="1"/>
                    <a:pt x="2686" y="6"/>
                    <a:pt x="2653" y="14"/>
                  </a:cubicBezTo>
                  <a:cubicBezTo>
                    <a:pt x="2550" y="17"/>
                    <a:pt x="2450" y="42"/>
                    <a:pt x="2358" y="85"/>
                  </a:cubicBezTo>
                  <a:cubicBezTo>
                    <a:pt x="1912" y="288"/>
                    <a:pt x="1519" y="578"/>
                    <a:pt x="1106" y="837"/>
                  </a:cubicBezTo>
                  <a:cubicBezTo>
                    <a:pt x="873" y="983"/>
                    <a:pt x="683" y="1111"/>
                    <a:pt x="512" y="1237"/>
                  </a:cubicBezTo>
                  <a:cubicBezTo>
                    <a:pt x="405" y="1316"/>
                    <a:pt x="300" y="1389"/>
                    <a:pt x="211" y="1490"/>
                  </a:cubicBezTo>
                  <a:cubicBezTo>
                    <a:pt x="136" y="1576"/>
                    <a:pt x="1" y="1742"/>
                    <a:pt x="94" y="1863"/>
                  </a:cubicBezTo>
                  <a:cubicBezTo>
                    <a:pt x="202" y="2003"/>
                    <a:pt x="311" y="2020"/>
                    <a:pt x="480" y="2035"/>
                  </a:cubicBezTo>
                  <a:cubicBezTo>
                    <a:pt x="505" y="2038"/>
                    <a:pt x="530" y="2039"/>
                    <a:pt x="555" y="2039"/>
                  </a:cubicBezTo>
                  <a:cubicBezTo>
                    <a:pt x="673" y="2039"/>
                    <a:pt x="792" y="2013"/>
                    <a:pt x="908" y="1997"/>
                  </a:cubicBezTo>
                  <a:cubicBezTo>
                    <a:pt x="1148" y="1960"/>
                    <a:pt x="1364" y="1889"/>
                    <a:pt x="1592" y="1805"/>
                  </a:cubicBezTo>
                  <a:cubicBezTo>
                    <a:pt x="2123" y="1605"/>
                    <a:pt x="2628" y="1369"/>
                    <a:pt x="3046" y="974"/>
                  </a:cubicBezTo>
                  <a:cubicBezTo>
                    <a:pt x="3106" y="914"/>
                    <a:pt x="3150" y="839"/>
                    <a:pt x="3173" y="756"/>
                  </a:cubicBezTo>
                  <a:cubicBezTo>
                    <a:pt x="3208" y="705"/>
                    <a:pt x="3233" y="648"/>
                    <a:pt x="3248" y="587"/>
                  </a:cubicBezTo>
                  <a:cubicBezTo>
                    <a:pt x="3320" y="268"/>
                    <a:pt x="3106" y="40"/>
                    <a:pt x="2801" y="4"/>
                  </a:cubicBezTo>
                  <a:cubicBezTo>
                    <a:pt x="2786" y="2"/>
                    <a:pt x="2771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8"/>
            <p:cNvSpPr/>
            <p:nvPr/>
          </p:nvSpPr>
          <p:spPr>
            <a:xfrm>
              <a:off x="-2650500" y="10354950"/>
              <a:ext cx="126500" cy="52125"/>
            </a:xfrm>
            <a:custGeom>
              <a:rect b="b" l="l" r="r" t="t"/>
              <a:pathLst>
                <a:path extrusionOk="0" h="2085" w="5060">
                  <a:moveTo>
                    <a:pt x="4197" y="1"/>
                  </a:moveTo>
                  <a:cubicBezTo>
                    <a:pt x="4000" y="1"/>
                    <a:pt x="3803" y="37"/>
                    <a:pt x="3610" y="74"/>
                  </a:cubicBezTo>
                  <a:cubicBezTo>
                    <a:pt x="3165" y="165"/>
                    <a:pt x="2730" y="298"/>
                    <a:pt x="2312" y="472"/>
                  </a:cubicBezTo>
                  <a:cubicBezTo>
                    <a:pt x="1886" y="645"/>
                    <a:pt x="1437" y="785"/>
                    <a:pt x="1027" y="992"/>
                  </a:cubicBezTo>
                  <a:cubicBezTo>
                    <a:pt x="840" y="1089"/>
                    <a:pt x="650" y="1177"/>
                    <a:pt x="470" y="1287"/>
                  </a:cubicBezTo>
                  <a:cubicBezTo>
                    <a:pt x="276" y="1405"/>
                    <a:pt x="160" y="1501"/>
                    <a:pt x="43" y="1694"/>
                  </a:cubicBezTo>
                  <a:cubicBezTo>
                    <a:pt x="0" y="1765"/>
                    <a:pt x="31" y="1849"/>
                    <a:pt x="95" y="1894"/>
                  </a:cubicBezTo>
                  <a:cubicBezTo>
                    <a:pt x="292" y="2026"/>
                    <a:pt x="447" y="2052"/>
                    <a:pt x="682" y="2073"/>
                  </a:cubicBezTo>
                  <a:cubicBezTo>
                    <a:pt x="779" y="2081"/>
                    <a:pt x="876" y="2084"/>
                    <a:pt x="973" y="2084"/>
                  </a:cubicBezTo>
                  <a:cubicBezTo>
                    <a:pt x="1103" y="2084"/>
                    <a:pt x="1234" y="2079"/>
                    <a:pt x="1364" y="2072"/>
                  </a:cubicBezTo>
                  <a:cubicBezTo>
                    <a:pt x="1820" y="2047"/>
                    <a:pt x="2289" y="1943"/>
                    <a:pt x="2736" y="1845"/>
                  </a:cubicBezTo>
                  <a:cubicBezTo>
                    <a:pt x="3197" y="1745"/>
                    <a:pt x="3644" y="1588"/>
                    <a:pt x="4066" y="1376"/>
                  </a:cubicBezTo>
                  <a:cubicBezTo>
                    <a:pt x="4287" y="1264"/>
                    <a:pt x="4508" y="1137"/>
                    <a:pt x="4683" y="957"/>
                  </a:cubicBezTo>
                  <a:cubicBezTo>
                    <a:pt x="4732" y="906"/>
                    <a:pt x="4778" y="851"/>
                    <a:pt x="4818" y="793"/>
                  </a:cubicBezTo>
                  <a:cubicBezTo>
                    <a:pt x="4845" y="703"/>
                    <a:pt x="4861" y="659"/>
                    <a:pt x="4868" y="659"/>
                  </a:cubicBezTo>
                  <a:cubicBezTo>
                    <a:pt x="4871" y="659"/>
                    <a:pt x="4871" y="670"/>
                    <a:pt x="4869" y="691"/>
                  </a:cubicBezTo>
                  <a:cubicBezTo>
                    <a:pt x="4930" y="601"/>
                    <a:pt x="4989" y="550"/>
                    <a:pt x="5024" y="441"/>
                  </a:cubicBezTo>
                  <a:cubicBezTo>
                    <a:pt x="5059" y="340"/>
                    <a:pt x="5003" y="208"/>
                    <a:pt x="4907" y="156"/>
                  </a:cubicBezTo>
                  <a:cubicBezTo>
                    <a:pt x="4806" y="100"/>
                    <a:pt x="4723" y="108"/>
                    <a:pt x="4616" y="80"/>
                  </a:cubicBezTo>
                  <a:cubicBezTo>
                    <a:pt x="4571" y="70"/>
                    <a:pt x="4396" y="11"/>
                    <a:pt x="4289" y="3"/>
                  </a:cubicBezTo>
                  <a:cubicBezTo>
                    <a:pt x="4258" y="2"/>
                    <a:pt x="4228" y="1"/>
                    <a:pt x="4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8"/>
            <p:cNvSpPr/>
            <p:nvPr/>
          </p:nvSpPr>
          <p:spPr>
            <a:xfrm>
              <a:off x="-3001475" y="10243800"/>
              <a:ext cx="42850" cy="51950"/>
            </a:xfrm>
            <a:custGeom>
              <a:rect b="b" l="l" r="r" t="t"/>
              <a:pathLst>
                <a:path extrusionOk="0" h="2078" w="1714">
                  <a:moveTo>
                    <a:pt x="547" y="1"/>
                  </a:moveTo>
                  <a:cubicBezTo>
                    <a:pt x="540" y="1"/>
                    <a:pt x="533" y="1"/>
                    <a:pt x="525" y="1"/>
                  </a:cubicBezTo>
                  <a:cubicBezTo>
                    <a:pt x="504" y="4"/>
                    <a:pt x="481" y="4"/>
                    <a:pt x="458" y="4"/>
                  </a:cubicBezTo>
                  <a:cubicBezTo>
                    <a:pt x="451" y="4"/>
                    <a:pt x="444" y="3"/>
                    <a:pt x="437" y="3"/>
                  </a:cubicBezTo>
                  <a:cubicBezTo>
                    <a:pt x="313" y="3"/>
                    <a:pt x="160" y="92"/>
                    <a:pt x="109" y="204"/>
                  </a:cubicBezTo>
                  <a:cubicBezTo>
                    <a:pt x="102" y="222"/>
                    <a:pt x="91" y="236"/>
                    <a:pt x="82" y="253"/>
                  </a:cubicBezTo>
                  <a:cubicBezTo>
                    <a:pt x="29" y="338"/>
                    <a:pt x="2" y="434"/>
                    <a:pt x="0" y="534"/>
                  </a:cubicBezTo>
                  <a:cubicBezTo>
                    <a:pt x="0" y="623"/>
                    <a:pt x="28" y="726"/>
                    <a:pt x="45" y="817"/>
                  </a:cubicBezTo>
                  <a:cubicBezTo>
                    <a:pt x="65" y="924"/>
                    <a:pt x="94" y="1028"/>
                    <a:pt x="132" y="1131"/>
                  </a:cubicBezTo>
                  <a:cubicBezTo>
                    <a:pt x="149" y="1180"/>
                    <a:pt x="168" y="1230"/>
                    <a:pt x="186" y="1279"/>
                  </a:cubicBezTo>
                  <a:cubicBezTo>
                    <a:pt x="223" y="1383"/>
                    <a:pt x="275" y="1480"/>
                    <a:pt x="341" y="1569"/>
                  </a:cubicBezTo>
                  <a:cubicBezTo>
                    <a:pt x="376" y="1617"/>
                    <a:pt x="410" y="1664"/>
                    <a:pt x="445" y="1712"/>
                  </a:cubicBezTo>
                  <a:cubicBezTo>
                    <a:pt x="499" y="1790"/>
                    <a:pt x="565" y="1859"/>
                    <a:pt x="640" y="1919"/>
                  </a:cubicBezTo>
                  <a:cubicBezTo>
                    <a:pt x="720" y="1979"/>
                    <a:pt x="811" y="2023"/>
                    <a:pt x="906" y="2053"/>
                  </a:cubicBezTo>
                  <a:cubicBezTo>
                    <a:pt x="956" y="2069"/>
                    <a:pt x="1010" y="2077"/>
                    <a:pt x="1064" y="2077"/>
                  </a:cubicBezTo>
                  <a:cubicBezTo>
                    <a:pt x="1335" y="2077"/>
                    <a:pt x="1628" y="1882"/>
                    <a:pt x="1677" y="1613"/>
                  </a:cubicBezTo>
                  <a:cubicBezTo>
                    <a:pt x="1692" y="1543"/>
                    <a:pt x="1703" y="1469"/>
                    <a:pt x="1709" y="1397"/>
                  </a:cubicBezTo>
                  <a:cubicBezTo>
                    <a:pt x="1714" y="1262"/>
                    <a:pt x="1665" y="1150"/>
                    <a:pt x="1611" y="1030"/>
                  </a:cubicBezTo>
                  <a:cubicBezTo>
                    <a:pt x="1586" y="976"/>
                    <a:pt x="1560" y="924"/>
                    <a:pt x="1534" y="870"/>
                  </a:cubicBezTo>
                  <a:cubicBezTo>
                    <a:pt x="1503" y="798"/>
                    <a:pt x="1462" y="729"/>
                    <a:pt x="1414" y="666"/>
                  </a:cubicBezTo>
                  <a:cubicBezTo>
                    <a:pt x="1364" y="602"/>
                    <a:pt x="1310" y="539"/>
                    <a:pt x="1256" y="477"/>
                  </a:cubicBezTo>
                  <a:cubicBezTo>
                    <a:pt x="1184" y="394"/>
                    <a:pt x="1106" y="318"/>
                    <a:pt x="1021" y="248"/>
                  </a:cubicBezTo>
                  <a:cubicBezTo>
                    <a:pt x="954" y="192"/>
                    <a:pt x="877" y="113"/>
                    <a:pt x="802" y="73"/>
                  </a:cubicBezTo>
                  <a:cubicBezTo>
                    <a:pt x="725" y="34"/>
                    <a:pt x="635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8"/>
            <p:cNvSpPr/>
            <p:nvPr/>
          </p:nvSpPr>
          <p:spPr>
            <a:xfrm>
              <a:off x="-2914225" y="10134000"/>
              <a:ext cx="43925" cy="144875"/>
            </a:xfrm>
            <a:custGeom>
              <a:rect b="b" l="l" r="r" t="t"/>
              <a:pathLst>
                <a:path extrusionOk="0" h="5795" w="1757">
                  <a:moveTo>
                    <a:pt x="1025" y="0"/>
                  </a:moveTo>
                  <a:cubicBezTo>
                    <a:pt x="886" y="0"/>
                    <a:pt x="745" y="73"/>
                    <a:pt x="644" y="204"/>
                  </a:cubicBezTo>
                  <a:cubicBezTo>
                    <a:pt x="373" y="556"/>
                    <a:pt x="306" y="1072"/>
                    <a:pt x="237" y="1499"/>
                  </a:cubicBezTo>
                  <a:cubicBezTo>
                    <a:pt x="163" y="1972"/>
                    <a:pt x="129" y="2454"/>
                    <a:pt x="79" y="2930"/>
                  </a:cubicBezTo>
                  <a:cubicBezTo>
                    <a:pt x="33" y="3364"/>
                    <a:pt x="0" y="3824"/>
                    <a:pt x="17" y="4260"/>
                  </a:cubicBezTo>
                  <a:cubicBezTo>
                    <a:pt x="26" y="4525"/>
                    <a:pt x="79" y="4842"/>
                    <a:pt x="157" y="5040"/>
                  </a:cubicBezTo>
                  <a:cubicBezTo>
                    <a:pt x="237" y="5238"/>
                    <a:pt x="334" y="5529"/>
                    <a:pt x="502" y="5663"/>
                  </a:cubicBezTo>
                  <a:cubicBezTo>
                    <a:pt x="599" y="5739"/>
                    <a:pt x="721" y="5795"/>
                    <a:pt x="844" y="5795"/>
                  </a:cubicBezTo>
                  <a:cubicBezTo>
                    <a:pt x="914" y="5795"/>
                    <a:pt x="984" y="5777"/>
                    <a:pt x="1049" y="5734"/>
                  </a:cubicBezTo>
                  <a:cubicBezTo>
                    <a:pt x="1213" y="5625"/>
                    <a:pt x="1290" y="5497"/>
                    <a:pt x="1359" y="5336"/>
                  </a:cubicBezTo>
                  <a:cubicBezTo>
                    <a:pt x="1617" y="4963"/>
                    <a:pt x="1697" y="4538"/>
                    <a:pt x="1722" y="4063"/>
                  </a:cubicBezTo>
                  <a:cubicBezTo>
                    <a:pt x="1743" y="3636"/>
                    <a:pt x="1757" y="3209"/>
                    <a:pt x="1745" y="2783"/>
                  </a:cubicBezTo>
                  <a:cubicBezTo>
                    <a:pt x="1731" y="2356"/>
                    <a:pt x="1735" y="1926"/>
                    <a:pt x="1691" y="1502"/>
                  </a:cubicBezTo>
                  <a:cubicBezTo>
                    <a:pt x="1645" y="1070"/>
                    <a:pt x="1623" y="578"/>
                    <a:pt x="1376" y="204"/>
                  </a:cubicBezTo>
                  <a:cubicBezTo>
                    <a:pt x="1284" y="65"/>
                    <a:pt x="1155" y="0"/>
                    <a:pt x="10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" name="Google Shape;274;p8"/>
          <p:cNvSpPr/>
          <p:nvPr/>
        </p:nvSpPr>
        <p:spPr>
          <a:xfrm>
            <a:off x="-634700" y="-384637"/>
            <a:ext cx="2396698" cy="3284016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75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p9"/>
          <p:cNvSpPr/>
          <p:nvPr/>
        </p:nvSpPr>
        <p:spPr>
          <a:xfrm>
            <a:off x="-987500" y="-825725"/>
            <a:ext cx="4005369" cy="5488259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9"/>
          <p:cNvSpPr/>
          <p:nvPr/>
        </p:nvSpPr>
        <p:spPr>
          <a:xfrm>
            <a:off x="1111150" y="272300"/>
            <a:ext cx="4005365" cy="5404551"/>
          </a:xfrm>
          <a:custGeom>
            <a:rect b="b" l="l" r="r" t="t"/>
            <a:pathLst>
              <a:path extrusionOk="0" h="23087" w="17110">
                <a:moveTo>
                  <a:pt x="11060" y="0"/>
                </a:moveTo>
                <a:cubicBezTo>
                  <a:pt x="8458" y="0"/>
                  <a:pt x="4658" y="1566"/>
                  <a:pt x="3223" y="2864"/>
                </a:cubicBezTo>
                <a:cubicBezTo>
                  <a:pt x="252" y="5519"/>
                  <a:pt x="0" y="12336"/>
                  <a:pt x="732" y="15865"/>
                </a:cubicBezTo>
                <a:cubicBezTo>
                  <a:pt x="1322" y="18750"/>
                  <a:pt x="3136" y="21525"/>
                  <a:pt x="5878" y="22606"/>
                </a:cubicBezTo>
                <a:cubicBezTo>
                  <a:pt x="6704" y="22933"/>
                  <a:pt x="7578" y="23086"/>
                  <a:pt x="8457" y="23086"/>
                </a:cubicBezTo>
                <a:cubicBezTo>
                  <a:pt x="10604" y="23086"/>
                  <a:pt x="12780" y="22176"/>
                  <a:pt x="14346" y="20673"/>
                </a:cubicBezTo>
                <a:cubicBezTo>
                  <a:pt x="15241" y="19809"/>
                  <a:pt x="15973" y="18739"/>
                  <a:pt x="16279" y="17526"/>
                </a:cubicBezTo>
                <a:cubicBezTo>
                  <a:pt x="17110" y="14248"/>
                  <a:pt x="14651" y="11047"/>
                  <a:pt x="14422" y="7671"/>
                </a:cubicBezTo>
                <a:cubicBezTo>
                  <a:pt x="14335" y="6371"/>
                  <a:pt x="14586" y="5071"/>
                  <a:pt x="14520" y="3771"/>
                </a:cubicBezTo>
                <a:cubicBezTo>
                  <a:pt x="14444" y="2482"/>
                  <a:pt x="13985" y="1094"/>
                  <a:pt x="12882" y="406"/>
                </a:cubicBezTo>
                <a:cubicBezTo>
                  <a:pt x="12419" y="122"/>
                  <a:pt x="11786" y="0"/>
                  <a:pt x="11060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9"/>
          <p:cNvSpPr txBox="1"/>
          <p:nvPr>
            <p:ph idx="1" type="subTitle"/>
          </p:nvPr>
        </p:nvSpPr>
        <p:spPr>
          <a:xfrm>
            <a:off x="5049484" y="950331"/>
            <a:ext cx="2367300" cy="123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Amatic SC"/>
              <a:buNone/>
              <a:defRPr b="1" sz="2100">
                <a:latin typeface="Amatic SC"/>
                <a:ea typeface="Amatic SC"/>
                <a:cs typeface="Amatic SC"/>
                <a:sym typeface="Amatic SC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b="1" sz="2100"/>
            </a:lvl9pPr>
          </a:lstStyle>
          <a:p/>
        </p:txBody>
      </p:sp>
      <p:sp>
        <p:nvSpPr>
          <p:cNvPr id="279" name="Google Shape;279;p9"/>
          <p:cNvSpPr txBox="1"/>
          <p:nvPr>
            <p:ph idx="2" type="body"/>
          </p:nvPr>
        </p:nvSpPr>
        <p:spPr>
          <a:xfrm>
            <a:off x="5049484" y="2312631"/>
            <a:ext cx="3439500" cy="234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80" name="Google Shape;280;p9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10"/>
          <p:cNvSpPr/>
          <p:nvPr/>
        </p:nvSpPr>
        <p:spPr>
          <a:xfrm rot="-8100000">
            <a:off x="5549556" y="2651381"/>
            <a:ext cx="4650468" cy="5401746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3" name="Google Shape;283;p10"/>
          <p:cNvGrpSpPr/>
          <p:nvPr/>
        </p:nvGrpSpPr>
        <p:grpSpPr>
          <a:xfrm flipH="1" rot="-1281176">
            <a:off x="7903004" y="2687799"/>
            <a:ext cx="1668791" cy="2406439"/>
            <a:chOff x="-1279900" y="9489425"/>
            <a:chExt cx="1398450" cy="2016600"/>
          </a:xfrm>
        </p:grpSpPr>
        <p:sp>
          <p:nvSpPr>
            <p:cNvPr id="284" name="Google Shape;284;p10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10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10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0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10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0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0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0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10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10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10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10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10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10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10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10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10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10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10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" name="Google Shape;303;p10"/>
          <p:cNvGrpSpPr/>
          <p:nvPr/>
        </p:nvGrpSpPr>
        <p:grpSpPr>
          <a:xfrm flipH="1">
            <a:off x="7351239" y="3954826"/>
            <a:ext cx="1047082" cy="1286437"/>
            <a:chOff x="-3390650" y="10079050"/>
            <a:chExt cx="1087200" cy="1335725"/>
          </a:xfrm>
        </p:grpSpPr>
        <p:sp>
          <p:nvSpPr>
            <p:cNvPr id="304" name="Google Shape;304;p10"/>
            <p:cNvSpPr/>
            <p:nvPr/>
          </p:nvSpPr>
          <p:spPr>
            <a:xfrm>
              <a:off x="-3390650" y="10079050"/>
              <a:ext cx="1004100" cy="763300"/>
            </a:xfrm>
            <a:custGeom>
              <a:rect b="b" l="l" r="r" t="t"/>
              <a:pathLst>
                <a:path extrusionOk="0" h="30532" w="40164">
                  <a:moveTo>
                    <a:pt x="19585" y="0"/>
                  </a:moveTo>
                  <a:cubicBezTo>
                    <a:pt x="17914" y="0"/>
                    <a:pt x="16235" y="820"/>
                    <a:pt x="14976" y="1850"/>
                  </a:cubicBezTo>
                  <a:cubicBezTo>
                    <a:pt x="13579" y="2994"/>
                    <a:pt x="12584" y="4655"/>
                    <a:pt x="12286" y="6441"/>
                  </a:cubicBezTo>
                  <a:cubicBezTo>
                    <a:pt x="12023" y="8013"/>
                    <a:pt x="12215" y="9588"/>
                    <a:pt x="12840" y="11004"/>
                  </a:cubicBezTo>
                  <a:cubicBezTo>
                    <a:pt x="12229" y="10886"/>
                    <a:pt x="11618" y="10766"/>
                    <a:pt x="11005" y="10645"/>
                  </a:cubicBezTo>
                  <a:cubicBezTo>
                    <a:pt x="9808" y="10410"/>
                    <a:pt x="8607" y="10166"/>
                    <a:pt x="7388" y="10071"/>
                  </a:cubicBezTo>
                  <a:cubicBezTo>
                    <a:pt x="7111" y="10049"/>
                    <a:pt x="6833" y="10038"/>
                    <a:pt x="6555" y="10038"/>
                  </a:cubicBezTo>
                  <a:cubicBezTo>
                    <a:pt x="4653" y="10038"/>
                    <a:pt x="2749" y="10565"/>
                    <a:pt x="1415" y="12005"/>
                  </a:cubicBezTo>
                  <a:cubicBezTo>
                    <a:pt x="742" y="12730"/>
                    <a:pt x="262" y="13618"/>
                    <a:pt x="131" y="14603"/>
                  </a:cubicBezTo>
                  <a:cubicBezTo>
                    <a:pt x="1" y="15591"/>
                    <a:pt x="257" y="16612"/>
                    <a:pt x="821" y="17435"/>
                  </a:cubicBezTo>
                  <a:cubicBezTo>
                    <a:pt x="1995" y="19148"/>
                    <a:pt x="4004" y="20013"/>
                    <a:pt x="5901" y="20665"/>
                  </a:cubicBezTo>
                  <a:cubicBezTo>
                    <a:pt x="7079" y="21069"/>
                    <a:pt x="8292" y="21361"/>
                    <a:pt x="9524" y="21541"/>
                  </a:cubicBezTo>
                  <a:cubicBezTo>
                    <a:pt x="8883" y="22393"/>
                    <a:pt x="8397" y="23345"/>
                    <a:pt x="8226" y="24430"/>
                  </a:cubicBezTo>
                  <a:cubicBezTo>
                    <a:pt x="8045" y="25574"/>
                    <a:pt x="8163" y="26743"/>
                    <a:pt x="8764" y="27756"/>
                  </a:cubicBezTo>
                  <a:cubicBezTo>
                    <a:pt x="9238" y="28559"/>
                    <a:pt x="9963" y="29215"/>
                    <a:pt x="10777" y="29663"/>
                  </a:cubicBezTo>
                  <a:cubicBezTo>
                    <a:pt x="11864" y="30261"/>
                    <a:pt x="13040" y="30531"/>
                    <a:pt x="14218" y="30531"/>
                  </a:cubicBezTo>
                  <a:cubicBezTo>
                    <a:pt x="16767" y="30531"/>
                    <a:pt x="19324" y="29267"/>
                    <a:pt x="21003" y="27322"/>
                  </a:cubicBezTo>
                  <a:cubicBezTo>
                    <a:pt x="21982" y="26188"/>
                    <a:pt x="22704" y="24853"/>
                    <a:pt x="23062" y="23415"/>
                  </a:cubicBezTo>
                  <a:cubicBezTo>
                    <a:pt x="25445" y="25477"/>
                    <a:pt x="28275" y="27124"/>
                    <a:pt x="31446" y="27124"/>
                  </a:cubicBezTo>
                  <a:cubicBezTo>
                    <a:pt x="31848" y="27124"/>
                    <a:pt x="32255" y="27098"/>
                    <a:pt x="32668" y="27042"/>
                  </a:cubicBezTo>
                  <a:cubicBezTo>
                    <a:pt x="34587" y="26784"/>
                    <a:pt x="36569" y="25823"/>
                    <a:pt x="37515" y="24051"/>
                  </a:cubicBezTo>
                  <a:cubicBezTo>
                    <a:pt x="37991" y="23161"/>
                    <a:pt x="38140" y="22149"/>
                    <a:pt x="37905" y="21163"/>
                  </a:cubicBezTo>
                  <a:cubicBezTo>
                    <a:pt x="37683" y="20235"/>
                    <a:pt x="37115" y="19391"/>
                    <a:pt x="36430" y="18738"/>
                  </a:cubicBezTo>
                  <a:cubicBezTo>
                    <a:pt x="35442" y="17794"/>
                    <a:pt x="34235" y="17286"/>
                    <a:pt x="32995" y="16847"/>
                  </a:cubicBezTo>
                  <a:cubicBezTo>
                    <a:pt x="34289" y="16493"/>
                    <a:pt x="35538" y="15990"/>
                    <a:pt x="36632" y="15208"/>
                  </a:cubicBezTo>
                  <a:cubicBezTo>
                    <a:pt x="38429" y="13925"/>
                    <a:pt x="40164" y="11700"/>
                    <a:pt x="39693" y="9350"/>
                  </a:cubicBezTo>
                  <a:cubicBezTo>
                    <a:pt x="39276" y="7278"/>
                    <a:pt x="37036" y="6203"/>
                    <a:pt x="35161" y="5816"/>
                  </a:cubicBezTo>
                  <a:cubicBezTo>
                    <a:pt x="34399" y="5658"/>
                    <a:pt x="33621" y="5580"/>
                    <a:pt x="32843" y="5580"/>
                  </a:cubicBezTo>
                  <a:cubicBezTo>
                    <a:pt x="31612" y="5580"/>
                    <a:pt x="30381" y="5775"/>
                    <a:pt x="29211" y="6158"/>
                  </a:cubicBezTo>
                  <a:cubicBezTo>
                    <a:pt x="27731" y="6643"/>
                    <a:pt x="26305" y="7416"/>
                    <a:pt x="25124" y="8454"/>
                  </a:cubicBezTo>
                  <a:cubicBezTo>
                    <a:pt x="24972" y="7090"/>
                    <a:pt x="24708" y="5741"/>
                    <a:pt x="24215" y="4458"/>
                  </a:cubicBezTo>
                  <a:cubicBezTo>
                    <a:pt x="23524" y="2662"/>
                    <a:pt x="22397" y="348"/>
                    <a:pt x="20264" y="47"/>
                  </a:cubicBezTo>
                  <a:cubicBezTo>
                    <a:pt x="20039" y="15"/>
                    <a:pt x="19812" y="0"/>
                    <a:pt x="195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10"/>
            <p:cNvSpPr/>
            <p:nvPr/>
          </p:nvSpPr>
          <p:spPr>
            <a:xfrm>
              <a:off x="-3317325" y="10726775"/>
              <a:ext cx="1013875" cy="688000"/>
            </a:xfrm>
            <a:custGeom>
              <a:rect b="b" l="l" r="r" t="t"/>
              <a:pathLst>
                <a:path extrusionOk="0" h="27520" w="40555">
                  <a:moveTo>
                    <a:pt x="20664" y="1"/>
                  </a:moveTo>
                  <a:cubicBezTo>
                    <a:pt x="20458" y="1"/>
                    <a:pt x="20243" y="104"/>
                    <a:pt x="20158" y="279"/>
                  </a:cubicBezTo>
                  <a:cubicBezTo>
                    <a:pt x="19908" y="794"/>
                    <a:pt x="19912" y="1304"/>
                    <a:pt x="19949" y="1866"/>
                  </a:cubicBezTo>
                  <a:cubicBezTo>
                    <a:pt x="19983" y="2360"/>
                    <a:pt x="20015" y="2854"/>
                    <a:pt x="20037" y="3350"/>
                  </a:cubicBezTo>
                  <a:cubicBezTo>
                    <a:pt x="20080" y="4362"/>
                    <a:pt x="20092" y="5374"/>
                    <a:pt x="20067" y="6386"/>
                  </a:cubicBezTo>
                  <a:cubicBezTo>
                    <a:pt x="20018" y="8370"/>
                    <a:pt x="19840" y="10343"/>
                    <a:pt x="19464" y="12288"/>
                  </a:cubicBezTo>
                  <a:cubicBezTo>
                    <a:pt x="19269" y="13293"/>
                    <a:pt x="19031" y="14274"/>
                    <a:pt x="18750" y="15232"/>
                  </a:cubicBezTo>
                  <a:cubicBezTo>
                    <a:pt x="18670" y="15075"/>
                    <a:pt x="18587" y="14922"/>
                    <a:pt x="18500" y="14771"/>
                  </a:cubicBezTo>
                  <a:cubicBezTo>
                    <a:pt x="17683" y="13374"/>
                    <a:pt x="16497" y="12232"/>
                    <a:pt x="15160" y="11333"/>
                  </a:cubicBezTo>
                  <a:cubicBezTo>
                    <a:pt x="13000" y="9879"/>
                    <a:pt x="10427" y="9072"/>
                    <a:pt x="7838" y="9072"/>
                  </a:cubicBezTo>
                  <a:cubicBezTo>
                    <a:pt x="7013" y="9072"/>
                    <a:pt x="6186" y="9154"/>
                    <a:pt x="5370" y="9323"/>
                  </a:cubicBezTo>
                  <a:cubicBezTo>
                    <a:pt x="3484" y="9715"/>
                    <a:pt x="1754" y="10579"/>
                    <a:pt x="257" y="11782"/>
                  </a:cubicBezTo>
                  <a:cubicBezTo>
                    <a:pt x="0" y="11987"/>
                    <a:pt x="25" y="12465"/>
                    <a:pt x="257" y="12674"/>
                  </a:cubicBezTo>
                  <a:cubicBezTo>
                    <a:pt x="1267" y="13584"/>
                    <a:pt x="2454" y="14303"/>
                    <a:pt x="3748" y="14727"/>
                  </a:cubicBezTo>
                  <a:cubicBezTo>
                    <a:pt x="4898" y="15101"/>
                    <a:pt x="6083" y="15199"/>
                    <a:pt x="7278" y="15199"/>
                  </a:cubicBezTo>
                  <a:cubicBezTo>
                    <a:pt x="7529" y="15199"/>
                    <a:pt x="7781" y="15194"/>
                    <a:pt x="8032" y="15187"/>
                  </a:cubicBezTo>
                  <a:cubicBezTo>
                    <a:pt x="8422" y="15176"/>
                    <a:pt x="8809" y="15166"/>
                    <a:pt x="9195" y="15166"/>
                  </a:cubicBezTo>
                  <a:cubicBezTo>
                    <a:pt x="10147" y="15166"/>
                    <a:pt x="11088" y="15228"/>
                    <a:pt x="12022" y="15491"/>
                  </a:cubicBezTo>
                  <a:cubicBezTo>
                    <a:pt x="13141" y="15808"/>
                    <a:pt x="14183" y="16348"/>
                    <a:pt x="15117" y="17041"/>
                  </a:cubicBezTo>
                  <a:cubicBezTo>
                    <a:pt x="15621" y="17414"/>
                    <a:pt x="16081" y="17854"/>
                    <a:pt x="16497" y="18324"/>
                  </a:cubicBezTo>
                  <a:cubicBezTo>
                    <a:pt x="16723" y="18581"/>
                    <a:pt x="16926" y="18859"/>
                    <a:pt x="17162" y="19106"/>
                  </a:cubicBezTo>
                  <a:cubicBezTo>
                    <a:pt x="17188" y="19132"/>
                    <a:pt x="17215" y="19160"/>
                    <a:pt x="17239" y="19189"/>
                  </a:cubicBezTo>
                  <a:cubicBezTo>
                    <a:pt x="16762" y="20184"/>
                    <a:pt x="16215" y="21147"/>
                    <a:pt x="15605" y="22068"/>
                  </a:cubicBezTo>
                  <a:cubicBezTo>
                    <a:pt x="15060" y="22889"/>
                    <a:pt x="14583" y="23522"/>
                    <a:pt x="13947" y="24248"/>
                  </a:cubicBezTo>
                  <a:cubicBezTo>
                    <a:pt x="13638" y="24603"/>
                    <a:pt x="13316" y="24947"/>
                    <a:pt x="12983" y="25280"/>
                  </a:cubicBezTo>
                  <a:cubicBezTo>
                    <a:pt x="12582" y="25682"/>
                    <a:pt x="12135" y="26071"/>
                    <a:pt x="12014" y="26648"/>
                  </a:cubicBezTo>
                  <a:cubicBezTo>
                    <a:pt x="11933" y="27032"/>
                    <a:pt x="12184" y="27520"/>
                    <a:pt x="12624" y="27520"/>
                  </a:cubicBezTo>
                  <a:cubicBezTo>
                    <a:pt x="12641" y="27520"/>
                    <a:pt x="12659" y="27519"/>
                    <a:pt x="12677" y="27517"/>
                  </a:cubicBezTo>
                  <a:cubicBezTo>
                    <a:pt x="12964" y="27493"/>
                    <a:pt x="13215" y="27456"/>
                    <a:pt x="13460" y="27287"/>
                  </a:cubicBezTo>
                  <a:cubicBezTo>
                    <a:pt x="13675" y="27139"/>
                    <a:pt x="13879" y="26975"/>
                    <a:pt x="14070" y="26796"/>
                  </a:cubicBezTo>
                  <a:cubicBezTo>
                    <a:pt x="14397" y="26482"/>
                    <a:pt x="14710" y="26151"/>
                    <a:pt x="15014" y="25814"/>
                  </a:cubicBezTo>
                  <a:cubicBezTo>
                    <a:pt x="15628" y="25130"/>
                    <a:pt x="16203" y="24411"/>
                    <a:pt x="16734" y="23660"/>
                  </a:cubicBezTo>
                  <a:cubicBezTo>
                    <a:pt x="18619" y="21011"/>
                    <a:pt x="19925" y="17974"/>
                    <a:pt x="20735" y="14794"/>
                  </a:cubicBezTo>
                  <a:cubicBezTo>
                    <a:pt x="21957" y="15230"/>
                    <a:pt x="23251" y="15448"/>
                    <a:pt x="24545" y="15448"/>
                  </a:cubicBezTo>
                  <a:cubicBezTo>
                    <a:pt x="25758" y="15448"/>
                    <a:pt x="26971" y="15257"/>
                    <a:pt x="28126" y="14874"/>
                  </a:cubicBezTo>
                  <a:cubicBezTo>
                    <a:pt x="29395" y="14452"/>
                    <a:pt x="30556" y="13781"/>
                    <a:pt x="31760" y="13211"/>
                  </a:cubicBezTo>
                  <a:cubicBezTo>
                    <a:pt x="32881" y="12681"/>
                    <a:pt x="34048" y="12334"/>
                    <a:pt x="35295" y="12318"/>
                  </a:cubicBezTo>
                  <a:cubicBezTo>
                    <a:pt x="35330" y="12317"/>
                    <a:pt x="35365" y="12317"/>
                    <a:pt x="35400" y="12317"/>
                  </a:cubicBezTo>
                  <a:cubicBezTo>
                    <a:pt x="36811" y="12317"/>
                    <a:pt x="38185" y="12675"/>
                    <a:pt x="39488" y="13204"/>
                  </a:cubicBezTo>
                  <a:cubicBezTo>
                    <a:pt x="39557" y="13232"/>
                    <a:pt x="39627" y="13244"/>
                    <a:pt x="39697" y="13244"/>
                  </a:cubicBezTo>
                  <a:cubicBezTo>
                    <a:pt x="40138" y="13244"/>
                    <a:pt x="40554" y="12729"/>
                    <a:pt x="40392" y="12302"/>
                  </a:cubicBezTo>
                  <a:cubicBezTo>
                    <a:pt x="39227" y="9250"/>
                    <a:pt x="35834" y="7831"/>
                    <a:pt x="32816" y="7347"/>
                  </a:cubicBezTo>
                  <a:cubicBezTo>
                    <a:pt x="32043" y="7223"/>
                    <a:pt x="31259" y="7159"/>
                    <a:pt x="30477" y="7159"/>
                  </a:cubicBezTo>
                  <a:cubicBezTo>
                    <a:pt x="27834" y="7159"/>
                    <a:pt x="25211" y="7890"/>
                    <a:pt x="23071" y="9509"/>
                  </a:cubicBezTo>
                  <a:cubicBezTo>
                    <a:pt x="22490" y="9947"/>
                    <a:pt x="21953" y="10440"/>
                    <a:pt x="21466" y="10980"/>
                  </a:cubicBezTo>
                  <a:cubicBezTo>
                    <a:pt x="21631" y="9753"/>
                    <a:pt x="21732" y="8517"/>
                    <a:pt x="21769" y="7280"/>
                  </a:cubicBezTo>
                  <a:cubicBezTo>
                    <a:pt x="21803" y="6108"/>
                    <a:pt x="21783" y="4938"/>
                    <a:pt x="21720" y="3767"/>
                  </a:cubicBezTo>
                  <a:cubicBezTo>
                    <a:pt x="21687" y="3172"/>
                    <a:pt x="21644" y="2578"/>
                    <a:pt x="21592" y="1984"/>
                  </a:cubicBezTo>
                  <a:cubicBezTo>
                    <a:pt x="21565" y="1677"/>
                    <a:pt x="21526" y="1368"/>
                    <a:pt x="21469" y="1064"/>
                  </a:cubicBezTo>
                  <a:cubicBezTo>
                    <a:pt x="21403" y="708"/>
                    <a:pt x="21256" y="447"/>
                    <a:pt x="21038" y="166"/>
                  </a:cubicBezTo>
                  <a:cubicBezTo>
                    <a:pt x="20950" y="52"/>
                    <a:pt x="20809" y="1"/>
                    <a:pt x="20664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10"/>
            <p:cNvSpPr/>
            <p:nvPr/>
          </p:nvSpPr>
          <p:spPr>
            <a:xfrm>
              <a:off x="-3232600" y="10982300"/>
              <a:ext cx="34400" cy="32075"/>
            </a:xfrm>
            <a:custGeom>
              <a:rect b="b" l="l" r="r" t="t"/>
              <a:pathLst>
                <a:path extrusionOk="0" h="1283" w="1376">
                  <a:moveTo>
                    <a:pt x="731" y="0"/>
                  </a:moveTo>
                  <a:cubicBezTo>
                    <a:pt x="510" y="0"/>
                    <a:pt x="283" y="99"/>
                    <a:pt x="137" y="306"/>
                  </a:cubicBezTo>
                  <a:lnTo>
                    <a:pt x="114" y="340"/>
                  </a:lnTo>
                  <a:cubicBezTo>
                    <a:pt x="0" y="500"/>
                    <a:pt x="0" y="782"/>
                    <a:pt x="114" y="942"/>
                  </a:cubicBezTo>
                  <a:lnTo>
                    <a:pt x="137" y="977"/>
                  </a:lnTo>
                  <a:cubicBezTo>
                    <a:pt x="282" y="1183"/>
                    <a:pt x="509" y="1282"/>
                    <a:pt x="730" y="1282"/>
                  </a:cubicBezTo>
                  <a:cubicBezTo>
                    <a:pt x="1061" y="1282"/>
                    <a:pt x="1376" y="1059"/>
                    <a:pt x="1376" y="641"/>
                  </a:cubicBezTo>
                  <a:cubicBezTo>
                    <a:pt x="1376" y="223"/>
                    <a:pt x="1061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10"/>
            <p:cNvSpPr/>
            <p:nvPr/>
          </p:nvSpPr>
          <p:spPr>
            <a:xfrm>
              <a:off x="-3181900" y="11029175"/>
              <a:ext cx="43625" cy="43000"/>
            </a:xfrm>
            <a:custGeom>
              <a:rect b="b" l="l" r="r" t="t"/>
              <a:pathLst>
                <a:path extrusionOk="0" h="1720" w="1745">
                  <a:moveTo>
                    <a:pt x="863" y="0"/>
                  </a:moveTo>
                  <a:lnTo>
                    <a:pt x="636" y="31"/>
                  </a:lnTo>
                  <a:lnTo>
                    <a:pt x="432" y="117"/>
                  </a:lnTo>
                  <a:lnTo>
                    <a:pt x="258" y="252"/>
                  </a:lnTo>
                  <a:cubicBezTo>
                    <a:pt x="240" y="271"/>
                    <a:pt x="139" y="406"/>
                    <a:pt x="123" y="427"/>
                  </a:cubicBezTo>
                  <a:lnTo>
                    <a:pt x="119" y="435"/>
                  </a:lnTo>
                  <a:lnTo>
                    <a:pt x="111" y="444"/>
                  </a:lnTo>
                  <a:lnTo>
                    <a:pt x="108" y="450"/>
                  </a:lnTo>
                  <a:cubicBezTo>
                    <a:pt x="88" y="476"/>
                    <a:pt x="76" y="507"/>
                    <a:pt x="70" y="541"/>
                  </a:cubicBezTo>
                  <a:cubicBezTo>
                    <a:pt x="22" y="628"/>
                    <a:pt x="0" y="728"/>
                    <a:pt x="5" y="828"/>
                  </a:cubicBezTo>
                  <a:cubicBezTo>
                    <a:pt x="5" y="836"/>
                    <a:pt x="7" y="843"/>
                    <a:pt x="7" y="851"/>
                  </a:cubicBezTo>
                  <a:cubicBezTo>
                    <a:pt x="16" y="929"/>
                    <a:pt x="20" y="1020"/>
                    <a:pt x="39" y="1086"/>
                  </a:cubicBezTo>
                  <a:cubicBezTo>
                    <a:pt x="97" y="1298"/>
                    <a:pt x="246" y="1499"/>
                    <a:pt x="441" y="1603"/>
                  </a:cubicBezTo>
                  <a:cubicBezTo>
                    <a:pt x="576" y="1681"/>
                    <a:pt x="726" y="1720"/>
                    <a:pt x="876" y="1720"/>
                  </a:cubicBezTo>
                  <a:cubicBezTo>
                    <a:pt x="1025" y="1720"/>
                    <a:pt x="1175" y="1681"/>
                    <a:pt x="1309" y="1603"/>
                  </a:cubicBezTo>
                  <a:lnTo>
                    <a:pt x="1484" y="1468"/>
                  </a:lnTo>
                  <a:cubicBezTo>
                    <a:pt x="1588" y="1364"/>
                    <a:pt x="1665" y="1232"/>
                    <a:pt x="1705" y="1089"/>
                  </a:cubicBezTo>
                  <a:cubicBezTo>
                    <a:pt x="1740" y="979"/>
                    <a:pt x="1745" y="859"/>
                    <a:pt x="1719" y="745"/>
                  </a:cubicBezTo>
                  <a:cubicBezTo>
                    <a:pt x="1714" y="632"/>
                    <a:pt x="1679" y="521"/>
                    <a:pt x="1617" y="426"/>
                  </a:cubicBezTo>
                  <a:cubicBezTo>
                    <a:pt x="1462" y="160"/>
                    <a:pt x="1180" y="7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10"/>
            <p:cNvSpPr/>
            <p:nvPr/>
          </p:nvSpPr>
          <p:spPr>
            <a:xfrm>
              <a:off x="-3117950" y="10971075"/>
              <a:ext cx="34950" cy="32225"/>
            </a:xfrm>
            <a:custGeom>
              <a:rect b="b" l="l" r="r" t="t"/>
              <a:pathLst>
                <a:path extrusionOk="0" h="1289" w="1398">
                  <a:moveTo>
                    <a:pt x="646" y="0"/>
                  </a:moveTo>
                  <a:cubicBezTo>
                    <a:pt x="425" y="0"/>
                    <a:pt x="209" y="114"/>
                    <a:pt x="88" y="319"/>
                  </a:cubicBezTo>
                  <a:cubicBezTo>
                    <a:pt x="31" y="419"/>
                    <a:pt x="1" y="531"/>
                    <a:pt x="1" y="646"/>
                  </a:cubicBezTo>
                  <a:cubicBezTo>
                    <a:pt x="1" y="677"/>
                    <a:pt x="4" y="708"/>
                    <a:pt x="13" y="737"/>
                  </a:cubicBezTo>
                  <a:cubicBezTo>
                    <a:pt x="16" y="821"/>
                    <a:pt x="42" y="904"/>
                    <a:pt x="90" y="975"/>
                  </a:cubicBezTo>
                  <a:lnTo>
                    <a:pt x="189" y="1105"/>
                  </a:lnTo>
                  <a:cubicBezTo>
                    <a:pt x="202" y="1116"/>
                    <a:pt x="216" y="1125"/>
                    <a:pt x="228" y="1134"/>
                  </a:cubicBezTo>
                  <a:cubicBezTo>
                    <a:pt x="254" y="1170"/>
                    <a:pt x="286" y="1199"/>
                    <a:pt x="321" y="1222"/>
                  </a:cubicBezTo>
                  <a:lnTo>
                    <a:pt x="437" y="1270"/>
                  </a:lnTo>
                  <a:cubicBezTo>
                    <a:pt x="498" y="1282"/>
                    <a:pt x="559" y="1289"/>
                    <a:pt x="621" y="1289"/>
                  </a:cubicBezTo>
                  <a:cubicBezTo>
                    <a:pt x="657" y="1289"/>
                    <a:pt x="694" y="1286"/>
                    <a:pt x="730" y="1282"/>
                  </a:cubicBezTo>
                  <a:cubicBezTo>
                    <a:pt x="814" y="1279"/>
                    <a:pt x="897" y="1251"/>
                    <a:pt x="968" y="1205"/>
                  </a:cubicBezTo>
                  <a:lnTo>
                    <a:pt x="973" y="1202"/>
                  </a:lnTo>
                  <a:cubicBezTo>
                    <a:pt x="1398" y="953"/>
                    <a:pt x="1398" y="338"/>
                    <a:pt x="973" y="89"/>
                  </a:cubicBezTo>
                  <a:lnTo>
                    <a:pt x="971" y="89"/>
                  </a:lnTo>
                  <a:cubicBezTo>
                    <a:pt x="869" y="29"/>
                    <a:pt x="757" y="0"/>
                    <a:pt x="6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10"/>
            <p:cNvSpPr/>
            <p:nvPr/>
          </p:nvSpPr>
          <p:spPr>
            <a:xfrm>
              <a:off x="-3047750" y="11063725"/>
              <a:ext cx="40525" cy="40025"/>
            </a:xfrm>
            <a:custGeom>
              <a:rect b="b" l="l" r="r" t="t"/>
              <a:pathLst>
                <a:path extrusionOk="0" h="1601" w="1621">
                  <a:moveTo>
                    <a:pt x="810" y="0"/>
                  </a:moveTo>
                  <a:cubicBezTo>
                    <a:pt x="739" y="0"/>
                    <a:pt x="667" y="10"/>
                    <a:pt x="598" y="28"/>
                  </a:cubicBezTo>
                  <a:cubicBezTo>
                    <a:pt x="578" y="33"/>
                    <a:pt x="560" y="34"/>
                    <a:pt x="540" y="37"/>
                  </a:cubicBezTo>
                  <a:cubicBezTo>
                    <a:pt x="535" y="37"/>
                    <a:pt x="373" y="106"/>
                    <a:pt x="369" y="109"/>
                  </a:cubicBezTo>
                  <a:lnTo>
                    <a:pt x="366" y="111"/>
                  </a:lnTo>
                  <a:lnTo>
                    <a:pt x="360" y="116"/>
                  </a:lnTo>
                  <a:lnTo>
                    <a:pt x="354" y="120"/>
                  </a:lnTo>
                  <a:lnTo>
                    <a:pt x="351" y="122"/>
                  </a:lnTo>
                  <a:cubicBezTo>
                    <a:pt x="330" y="136"/>
                    <a:pt x="308" y="152"/>
                    <a:pt x="288" y="169"/>
                  </a:cubicBezTo>
                  <a:cubicBezTo>
                    <a:pt x="222" y="212"/>
                    <a:pt x="168" y="272"/>
                    <a:pt x="131" y="341"/>
                  </a:cubicBezTo>
                  <a:lnTo>
                    <a:pt x="124" y="352"/>
                  </a:lnTo>
                  <a:lnTo>
                    <a:pt x="119" y="358"/>
                  </a:lnTo>
                  <a:lnTo>
                    <a:pt x="118" y="361"/>
                  </a:lnTo>
                  <a:lnTo>
                    <a:pt x="47" y="529"/>
                  </a:lnTo>
                  <a:lnTo>
                    <a:pt x="47" y="533"/>
                  </a:lnTo>
                  <a:cubicBezTo>
                    <a:pt x="44" y="552"/>
                    <a:pt x="42" y="570"/>
                    <a:pt x="39" y="587"/>
                  </a:cubicBezTo>
                  <a:cubicBezTo>
                    <a:pt x="6" y="690"/>
                    <a:pt x="1" y="800"/>
                    <a:pt x="26" y="906"/>
                  </a:cubicBezTo>
                  <a:cubicBezTo>
                    <a:pt x="24" y="977"/>
                    <a:pt x="44" y="1048"/>
                    <a:pt x="79" y="1109"/>
                  </a:cubicBezTo>
                  <a:cubicBezTo>
                    <a:pt x="112" y="1207"/>
                    <a:pt x="168" y="1296"/>
                    <a:pt x="245" y="1365"/>
                  </a:cubicBezTo>
                  <a:lnTo>
                    <a:pt x="406" y="1491"/>
                  </a:lnTo>
                  <a:lnTo>
                    <a:pt x="598" y="1571"/>
                  </a:lnTo>
                  <a:cubicBezTo>
                    <a:pt x="659" y="1591"/>
                    <a:pt x="722" y="1601"/>
                    <a:pt x="785" y="1601"/>
                  </a:cubicBezTo>
                  <a:cubicBezTo>
                    <a:pt x="830" y="1601"/>
                    <a:pt x="874" y="1596"/>
                    <a:pt x="918" y="1587"/>
                  </a:cubicBezTo>
                  <a:cubicBezTo>
                    <a:pt x="988" y="1587"/>
                    <a:pt x="1059" y="1567"/>
                    <a:pt x="1120" y="1531"/>
                  </a:cubicBezTo>
                  <a:cubicBezTo>
                    <a:pt x="1219" y="1499"/>
                    <a:pt x="1308" y="1442"/>
                    <a:pt x="1377" y="1365"/>
                  </a:cubicBezTo>
                  <a:lnTo>
                    <a:pt x="1503" y="1204"/>
                  </a:lnTo>
                  <a:lnTo>
                    <a:pt x="1582" y="1012"/>
                  </a:lnTo>
                  <a:cubicBezTo>
                    <a:pt x="1616" y="909"/>
                    <a:pt x="1621" y="799"/>
                    <a:pt x="1596" y="694"/>
                  </a:cubicBezTo>
                  <a:cubicBezTo>
                    <a:pt x="1596" y="622"/>
                    <a:pt x="1578" y="553"/>
                    <a:pt x="1543" y="492"/>
                  </a:cubicBezTo>
                  <a:cubicBezTo>
                    <a:pt x="1510" y="393"/>
                    <a:pt x="1454" y="304"/>
                    <a:pt x="1377" y="234"/>
                  </a:cubicBezTo>
                  <a:lnTo>
                    <a:pt x="1216" y="109"/>
                  </a:lnTo>
                  <a:lnTo>
                    <a:pt x="1024" y="28"/>
                  </a:lnTo>
                  <a:cubicBezTo>
                    <a:pt x="954" y="10"/>
                    <a:pt x="882" y="0"/>
                    <a:pt x="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10"/>
            <p:cNvSpPr/>
            <p:nvPr/>
          </p:nvSpPr>
          <p:spPr>
            <a:xfrm>
              <a:off x="-2996850" y="11023600"/>
              <a:ext cx="44500" cy="38800"/>
            </a:xfrm>
            <a:custGeom>
              <a:rect b="b" l="l" r="r" t="t"/>
              <a:pathLst>
                <a:path extrusionOk="0" h="1552" w="1780">
                  <a:moveTo>
                    <a:pt x="1016" y="0"/>
                  </a:moveTo>
                  <a:cubicBezTo>
                    <a:pt x="1007" y="0"/>
                    <a:pt x="998" y="0"/>
                    <a:pt x="990" y="1"/>
                  </a:cubicBezTo>
                  <a:lnTo>
                    <a:pt x="784" y="28"/>
                  </a:lnTo>
                  <a:cubicBezTo>
                    <a:pt x="773" y="32"/>
                    <a:pt x="764" y="35"/>
                    <a:pt x="755" y="38"/>
                  </a:cubicBezTo>
                  <a:cubicBezTo>
                    <a:pt x="700" y="61"/>
                    <a:pt x="624" y="91"/>
                    <a:pt x="571" y="116"/>
                  </a:cubicBezTo>
                  <a:lnTo>
                    <a:pt x="565" y="119"/>
                  </a:lnTo>
                  <a:cubicBezTo>
                    <a:pt x="560" y="121"/>
                    <a:pt x="555" y="124"/>
                    <a:pt x="552" y="125"/>
                  </a:cubicBezTo>
                  <a:cubicBezTo>
                    <a:pt x="548" y="128"/>
                    <a:pt x="543" y="131"/>
                    <a:pt x="538" y="134"/>
                  </a:cubicBezTo>
                  <a:cubicBezTo>
                    <a:pt x="483" y="173"/>
                    <a:pt x="431" y="216"/>
                    <a:pt x="379" y="257"/>
                  </a:cubicBezTo>
                  <a:cubicBezTo>
                    <a:pt x="1" y="621"/>
                    <a:pt x="124" y="1254"/>
                    <a:pt x="609" y="1449"/>
                  </a:cubicBezTo>
                  <a:cubicBezTo>
                    <a:pt x="693" y="1501"/>
                    <a:pt x="789" y="1532"/>
                    <a:pt x="887" y="1536"/>
                  </a:cubicBezTo>
                  <a:cubicBezTo>
                    <a:pt x="914" y="1546"/>
                    <a:pt x="942" y="1551"/>
                    <a:pt x="970" y="1551"/>
                  </a:cubicBezTo>
                  <a:cubicBezTo>
                    <a:pt x="977" y="1551"/>
                    <a:pt x="984" y="1551"/>
                    <a:pt x="991" y="1550"/>
                  </a:cubicBezTo>
                  <a:lnTo>
                    <a:pt x="1011" y="1550"/>
                  </a:lnTo>
                  <a:lnTo>
                    <a:pt x="1216" y="1522"/>
                  </a:lnTo>
                  <a:cubicBezTo>
                    <a:pt x="1312" y="1499"/>
                    <a:pt x="1403" y="1452"/>
                    <a:pt x="1477" y="1384"/>
                  </a:cubicBezTo>
                  <a:cubicBezTo>
                    <a:pt x="1533" y="1352"/>
                    <a:pt x="1581" y="1304"/>
                    <a:pt x="1615" y="1248"/>
                  </a:cubicBezTo>
                  <a:cubicBezTo>
                    <a:pt x="1682" y="1174"/>
                    <a:pt x="1730" y="1083"/>
                    <a:pt x="1751" y="985"/>
                  </a:cubicBezTo>
                  <a:cubicBezTo>
                    <a:pt x="1761" y="917"/>
                    <a:pt x="1770" y="850"/>
                    <a:pt x="1779" y="781"/>
                  </a:cubicBezTo>
                  <a:lnTo>
                    <a:pt x="1751" y="577"/>
                  </a:lnTo>
                  <a:cubicBezTo>
                    <a:pt x="1692" y="388"/>
                    <a:pt x="1566" y="225"/>
                    <a:pt x="1398" y="118"/>
                  </a:cubicBezTo>
                  <a:cubicBezTo>
                    <a:pt x="1395" y="114"/>
                    <a:pt x="1391" y="111"/>
                    <a:pt x="1386" y="108"/>
                  </a:cubicBezTo>
                  <a:cubicBezTo>
                    <a:pt x="1354" y="93"/>
                    <a:pt x="1322" y="79"/>
                    <a:pt x="1288" y="67"/>
                  </a:cubicBezTo>
                  <a:cubicBezTo>
                    <a:pt x="1205" y="23"/>
                    <a:pt x="1110" y="0"/>
                    <a:pt x="10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10"/>
            <p:cNvSpPr/>
            <p:nvPr/>
          </p:nvSpPr>
          <p:spPr>
            <a:xfrm>
              <a:off x="-2938825" y="11115150"/>
              <a:ext cx="29275" cy="29275"/>
            </a:xfrm>
            <a:custGeom>
              <a:rect b="b" l="l" r="r" t="t"/>
              <a:pathLst>
                <a:path extrusionOk="0" h="1171" w="1171">
                  <a:moveTo>
                    <a:pt x="585" y="1"/>
                  </a:moveTo>
                  <a:cubicBezTo>
                    <a:pt x="266" y="9"/>
                    <a:pt x="8" y="267"/>
                    <a:pt x="0" y="586"/>
                  </a:cubicBezTo>
                  <a:cubicBezTo>
                    <a:pt x="6" y="638"/>
                    <a:pt x="14" y="689"/>
                    <a:pt x="22" y="741"/>
                  </a:cubicBezTo>
                  <a:cubicBezTo>
                    <a:pt x="48" y="839"/>
                    <a:pt x="100" y="928"/>
                    <a:pt x="172" y="999"/>
                  </a:cubicBezTo>
                  <a:lnTo>
                    <a:pt x="290" y="1091"/>
                  </a:lnTo>
                  <a:cubicBezTo>
                    <a:pt x="379" y="1143"/>
                    <a:pt x="481" y="1171"/>
                    <a:pt x="585" y="1171"/>
                  </a:cubicBezTo>
                  <a:cubicBezTo>
                    <a:pt x="904" y="1162"/>
                    <a:pt x="1161" y="905"/>
                    <a:pt x="1170" y="586"/>
                  </a:cubicBezTo>
                  <a:cubicBezTo>
                    <a:pt x="1162" y="534"/>
                    <a:pt x="1156" y="482"/>
                    <a:pt x="1149" y="429"/>
                  </a:cubicBezTo>
                  <a:cubicBezTo>
                    <a:pt x="1123" y="333"/>
                    <a:pt x="1070" y="244"/>
                    <a:pt x="998" y="171"/>
                  </a:cubicBezTo>
                  <a:lnTo>
                    <a:pt x="880" y="81"/>
                  </a:lnTo>
                  <a:cubicBezTo>
                    <a:pt x="791" y="29"/>
                    <a:pt x="688" y="1"/>
                    <a:pt x="5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10"/>
            <p:cNvSpPr/>
            <p:nvPr/>
          </p:nvSpPr>
          <p:spPr>
            <a:xfrm>
              <a:off x="-2746825" y="11000350"/>
              <a:ext cx="34350" cy="32200"/>
            </a:xfrm>
            <a:custGeom>
              <a:rect b="b" l="l" r="r" t="t"/>
              <a:pathLst>
                <a:path extrusionOk="0" h="1288" w="1374">
                  <a:moveTo>
                    <a:pt x="732" y="0"/>
                  </a:moveTo>
                  <a:cubicBezTo>
                    <a:pt x="686" y="0"/>
                    <a:pt x="640" y="7"/>
                    <a:pt x="595" y="19"/>
                  </a:cubicBezTo>
                  <a:lnTo>
                    <a:pt x="573" y="26"/>
                  </a:lnTo>
                  <a:lnTo>
                    <a:pt x="563" y="29"/>
                  </a:lnTo>
                  <a:cubicBezTo>
                    <a:pt x="553" y="33"/>
                    <a:pt x="418" y="89"/>
                    <a:pt x="409" y="94"/>
                  </a:cubicBezTo>
                  <a:cubicBezTo>
                    <a:pt x="103" y="272"/>
                    <a:pt x="1" y="665"/>
                    <a:pt x="179" y="971"/>
                  </a:cubicBezTo>
                  <a:cubicBezTo>
                    <a:pt x="212" y="1014"/>
                    <a:pt x="246" y="1057"/>
                    <a:pt x="278" y="1100"/>
                  </a:cubicBezTo>
                  <a:cubicBezTo>
                    <a:pt x="404" y="1225"/>
                    <a:pt x="568" y="1287"/>
                    <a:pt x="731" y="1287"/>
                  </a:cubicBezTo>
                  <a:cubicBezTo>
                    <a:pt x="895" y="1287"/>
                    <a:pt x="1059" y="1225"/>
                    <a:pt x="1184" y="1100"/>
                  </a:cubicBezTo>
                  <a:cubicBezTo>
                    <a:pt x="1300" y="975"/>
                    <a:pt x="1366" y="816"/>
                    <a:pt x="1372" y="647"/>
                  </a:cubicBezTo>
                  <a:cubicBezTo>
                    <a:pt x="1373" y="533"/>
                    <a:pt x="1343" y="423"/>
                    <a:pt x="1286" y="324"/>
                  </a:cubicBezTo>
                  <a:cubicBezTo>
                    <a:pt x="1230" y="229"/>
                    <a:pt x="1151" y="149"/>
                    <a:pt x="1055" y="94"/>
                  </a:cubicBezTo>
                  <a:cubicBezTo>
                    <a:pt x="1006" y="66"/>
                    <a:pt x="956" y="45"/>
                    <a:pt x="902" y="29"/>
                  </a:cubicBezTo>
                  <a:lnTo>
                    <a:pt x="899" y="29"/>
                  </a:lnTo>
                  <a:lnTo>
                    <a:pt x="888" y="25"/>
                  </a:lnTo>
                  <a:cubicBezTo>
                    <a:pt x="837" y="8"/>
                    <a:pt x="785" y="0"/>
                    <a:pt x="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10"/>
            <p:cNvSpPr/>
            <p:nvPr/>
          </p:nvSpPr>
          <p:spPr>
            <a:xfrm>
              <a:off x="-2668125" y="11024675"/>
              <a:ext cx="30625" cy="29200"/>
            </a:xfrm>
            <a:custGeom>
              <a:rect b="b" l="l" r="r" t="t"/>
              <a:pathLst>
                <a:path extrusionOk="0" h="1168" w="1225">
                  <a:moveTo>
                    <a:pt x="630" y="1"/>
                  </a:moveTo>
                  <a:lnTo>
                    <a:pt x="476" y="21"/>
                  </a:lnTo>
                  <a:cubicBezTo>
                    <a:pt x="427" y="41"/>
                    <a:pt x="380" y="59"/>
                    <a:pt x="333" y="81"/>
                  </a:cubicBezTo>
                  <a:lnTo>
                    <a:pt x="301" y="96"/>
                  </a:lnTo>
                  <a:cubicBezTo>
                    <a:pt x="272" y="108"/>
                    <a:pt x="269" y="118"/>
                    <a:pt x="232" y="147"/>
                  </a:cubicBezTo>
                  <a:cubicBezTo>
                    <a:pt x="189" y="171"/>
                    <a:pt x="154" y="207"/>
                    <a:pt x="129" y="248"/>
                  </a:cubicBezTo>
                  <a:cubicBezTo>
                    <a:pt x="112" y="270"/>
                    <a:pt x="97" y="291"/>
                    <a:pt x="80" y="313"/>
                  </a:cubicBezTo>
                  <a:cubicBezTo>
                    <a:pt x="29" y="398"/>
                    <a:pt x="3" y="498"/>
                    <a:pt x="3" y="598"/>
                  </a:cubicBezTo>
                  <a:cubicBezTo>
                    <a:pt x="0" y="675"/>
                    <a:pt x="17" y="750"/>
                    <a:pt x="52" y="816"/>
                  </a:cubicBezTo>
                  <a:cubicBezTo>
                    <a:pt x="75" y="887"/>
                    <a:pt x="115" y="950"/>
                    <a:pt x="169" y="999"/>
                  </a:cubicBezTo>
                  <a:cubicBezTo>
                    <a:pt x="238" y="1069"/>
                    <a:pt x="326" y="1119"/>
                    <a:pt x="419" y="1146"/>
                  </a:cubicBezTo>
                  <a:cubicBezTo>
                    <a:pt x="473" y="1161"/>
                    <a:pt x="521" y="1168"/>
                    <a:pt x="569" y="1168"/>
                  </a:cubicBezTo>
                  <a:cubicBezTo>
                    <a:pt x="624" y="1168"/>
                    <a:pt x="678" y="1159"/>
                    <a:pt x="740" y="1146"/>
                  </a:cubicBezTo>
                  <a:lnTo>
                    <a:pt x="776" y="1139"/>
                  </a:lnTo>
                  <a:cubicBezTo>
                    <a:pt x="934" y="1100"/>
                    <a:pt x="1063" y="988"/>
                    <a:pt x="1143" y="847"/>
                  </a:cubicBezTo>
                  <a:cubicBezTo>
                    <a:pt x="1181" y="785"/>
                    <a:pt x="1204" y="715"/>
                    <a:pt x="1207" y="641"/>
                  </a:cubicBezTo>
                  <a:cubicBezTo>
                    <a:pt x="1224" y="567"/>
                    <a:pt x="1221" y="491"/>
                    <a:pt x="1196" y="420"/>
                  </a:cubicBezTo>
                  <a:lnTo>
                    <a:pt x="1141" y="286"/>
                  </a:lnTo>
                  <a:cubicBezTo>
                    <a:pt x="1094" y="205"/>
                    <a:pt x="1024" y="136"/>
                    <a:pt x="943" y="88"/>
                  </a:cubicBezTo>
                  <a:lnTo>
                    <a:pt x="920" y="79"/>
                  </a:lnTo>
                  <a:lnTo>
                    <a:pt x="783" y="21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10"/>
            <p:cNvSpPr/>
            <p:nvPr/>
          </p:nvSpPr>
          <p:spPr>
            <a:xfrm>
              <a:off x="-2620850" y="10942975"/>
              <a:ext cx="29900" cy="29550"/>
            </a:xfrm>
            <a:custGeom>
              <a:rect b="b" l="l" r="r" t="t"/>
              <a:pathLst>
                <a:path extrusionOk="0" h="1182" w="1196">
                  <a:moveTo>
                    <a:pt x="617" y="1"/>
                  </a:moveTo>
                  <a:cubicBezTo>
                    <a:pt x="585" y="1"/>
                    <a:pt x="552" y="4"/>
                    <a:pt x="520" y="12"/>
                  </a:cubicBezTo>
                  <a:cubicBezTo>
                    <a:pt x="468" y="12"/>
                    <a:pt x="416" y="26"/>
                    <a:pt x="371" y="52"/>
                  </a:cubicBezTo>
                  <a:cubicBezTo>
                    <a:pt x="297" y="75"/>
                    <a:pt x="233" y="118"/>
                    <a:pt x="181" y="173"/>
                  </a:cubicBezTo>
                  <a:lnTo>
                    <a:pt x="88" y="293"/>
                  </a:lnTo>
                  <a:lnTo>
                    <a:pt x="29" y="434"/>
                  </a:lnTo>
                  <a:cubicBezTo>
                    <a:pt x="4" y="510"/>
                    <a:pt x="1" y="591"/>
                    <a:pt x="18" y="669"/>
                  </a:cubicBezTo>
                  <a:cubicBezTo>
                    <a:pt x="18" y="721"/>
                    <a:pt x="33" y="774"/>
                    <a:pt x="59" y="818"/>
                  </a:cubicBezTo>
                  <a:cubicBezTo>
                    <a:pt x="82" y="892"/>
                    <a:pt x="125" y="956"/>
                    <a:pt x="181" y="1009"/>
                  </a:cubicBezTo>
                  <a:lnTo>
                    <a:pt x="300" y="1101"/>
                  </a:lnTo>
                  <a:lnTo>
                    <a:pt x="442" y="1161"/>
                  </a:lnTo>
                  <a:cubicBezTo>
                    <a:pt x="485" y="1174"/>
                    <a:pt x="531" y="1181"/>
                    <a:pt x="578" y="1181"/>
                  </a:cubicBezTo>
                  <a:cubicBezTo>
                    <a:pt x="611" y="1181"/>
                    <a:pt x="644" y="1178"/>
                    <a:pt x="677" y="1170"/>
                  </a:cubicBezTo>
                  <a:cubicBezTo>
                    <a:pt x="729" y="1170"/>
                    <a:pt x="781" y="1156"/>
                    <a:pt x="826" y="1130"/>
                  </a:cubicBezTo>
                  <a:cubicBezTo>
                    <a:pt x="898" y="1107"/>
                    <a:pt x="964" y="1064"/>
                    <a:pt x="1016" y="1009"/>
                  </a:cubicBezTo>
                  <a:lnTo>
                    <a:pt x="1108" y="889"/>
                  </a:lnTo>
                  <a:cubicBezTo>
                    <a:pt x="1128" y="841"/>
                    <a:pt x="1148" y="795"/>
                    <a:pt x="1166" y="748"/>
                  </a:cubicBezTo>
                  <a:cubicBezTo>
                    <a:pt x="1196" y="645"/>
                    <a:pt x="1196" y="537"/>
                    <a:pt x="1166" y="434"/>
                  </a:cubicBezTo>
                  <a:lnTo>
                    <a:pt x="1166" y="433"/>
                  </a:lnTo>
                  <a:cubicBezTo>
                    <a:pt x="1111" y="233"/>
                    <a:pt x="956" y="77"/>
                    <a:pt x="756" y="23"/>
                  </a:cubicBezTo>
                  <a:lnTo>
                    <a:pt x="755" y="23"/>
                  </a:lnTo>
                  <a:cubicBezTo>
                    <a:pt x="710" y="8"/>
                    <a:pt x="663" y="1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10"/>
            <p:cNvSpPr/>
            <p:nvPr/>
          </p:nvSpPr>
          <p:spPr>
            <a:xfrm>
              <a:off x="-2558150" y="10985175"/>
              <a:ext cx="49425" cy="47325"/>
            </a:xfrm>
            <a:custGeom>
              <a:rect b="b" l="l" r="r" t="t"/>
              <a:pathLst>
                <a:path extrusionOk="0" h="1893" w="1977">
                  <a:moveTo>
                    <a:pt x="949" y="1"/>
                  </a:moveTo>
                  <a:lnTo>
                    <a:pt x="699" y="35"/>
                  </a:lnTo>
                  <a:cubicBezTo>
                    <a:pt x="542" y="78"/>
                    <a:pt x="400" y="160"/>
                    <a:pt x="286" y="276"/>
                  </a:cubicBezTo>
                  <a:cubicBezTo>
                    <a:pt x="257" y="311"/>
                    <a:pt x="228" y="348"/>
                    <a:pt x="202" y="385"/>
                  </a:cubicBezTo>
                  <a:cubicBezTo>
                    <a:pt x="128" y="463"/>
                    <a:pt x="77" y="560"/>
                    <a:pt x="53" y="666"/>
                  </a:cubicBezTo>
                  <a:lnTo>
                    <a:pt x="53" y="670"/>
                  </a:lnTo>
                  <a:lnTo>
                    <a:pt x="45" y="690"/>
                  </a:lnTo>
                  <a:cubicBezTo>
                    <a:pt x="5" y="812"/>
                    <a:pt x="0" y="941"/>
                    <a:pt x="28" y="1065"/>
                  </a:cubicBezTo>
                  <a:cubicBezTo>
                    <a:pt x="33" y="1189"/>
                    <a:pt x="71" y="1311"/>
                    <a:pt x="140" y="1415"/>
                  </a:cubicBezTo>
                  <a:lnTo>
                    <a:pt x="286" y="1604"/>
                  </a:lnTo>
                  <a:cubicBezTo>
                    <a:pt x="401" y="1719"/>
                    <a:pt x="544" y="1803"/>
                    <a:pt x="701" y="1846"/>
                  </a:cubicBezTo>
                  <a:lnTo>
                    <a:pt x="751" y="1854"/>
                  </a:lnTo>
                  <a:lnTo>
                    <a:pt x="773" y="1857"/>
                  </a:lnTo>
                  <a:cubicBezTo>
                    <a:pt x="814" y="1865"/>
                    <a:pt x="857" y="1871"/>
                    <a:pt x="900" y="1876"/>
                  </a:cubicBezTo>
                  <a:cubicBezTo>
                    <a:pt x="931" y="1887"/>
                    <a:pt x="965" y="1893"/>
                    <a:pt x="998" y="1893"/>
                  </a:cubicBezTo>
                  <a:cubicBezTo>
                    <a:pt x="1009" y="1893"/>
                    <a:pt x="1020" y="1892"/>
                    <a:pt x="1031" y="1891"/>
                  </a:cubicBezTo>
                  <a:cubicBezTo>
                    <a:pt x="1192" y="1891"/>
                    <a:pt x="1349" y="1848"/>
                    <a:pt x="1488" y="1767"/>
                  </a:cubicBezTo>
                  <a:cubicBezTo>
                    <a:pt x="1622" y="1688"/>
                    <a:pt x="1734" y="1576"/>
                    <a:pt x="1812" y="1443"/>
                  </a:cubicBezTo>
                  <a:cubicBezTo>
                    <a:pt x="1977" y="1160"/>
                    <a:pt x="1977" y="810"/>
                    <a:pt x="1812" y="527"/>
                  </a:cubicBezTo>
                  <a:lnTo>
                    <a:pt x="1811" y="529"/>
                  </a:lnTo>
                  <a:lnTo>
                    <a:pt x="1808" y="520"/>
                  </a:lnTo>
                  <a:lnTo>
                    <a:pt x="1665" y="336"/>
                  </a:lnTo>
                  <a:lnTo>
                    <a:pt x="1646" y="314"/>
                  </a:lnTo>
                  <a:lnTo>
                    <a:pt x="1613" y="276"/>
                  </a:lnTo>
                  <a:cubicBezTo>
                    <a:pt x="1431" y="108"/>
                    <a:pt x="1197" y="12"/>
                    <a:pt x="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10"/>
            <p:cNvSpPr/>
            <p:nvPr/>
          </p:nvSpPr>
          <p:spPr>
            <a:xfrm>
              <a:off x="-2489475" y="10946750"/>
              <a:ext cx="43625" cy="43675"/>
            </a:xfrm>
            <a:custGeom>
              <a:rect b="b" l="l" r="r" t="t"/>
              <a:pathLst>
                <a:path extrusionOk="0" h="1747" w="1745">
                  <a:moveTo>
                    <a:pt x="872" y="1"/>
                  </a:moveTo>
                  <a:cubicBezTo>
                    <a:pt x="395" y="15"/>
                    <a:pt x="13" y="397"/>
                    <a:pt x="0" y="874"/>
                  </a:cubicBezTo>
                  <a:lnTo>
                    <a:pt x="31" y="1106"/>
                  </a:lnTo>
                  <a:cubicBezTo>
                    <a:pt x="71" y="1251"/>
                    <a:pt x="148" y="1384"/>
                    <a:pt x="255" y="1490"/>
                  </a:cubicBezTo>
                  <a:lnTo>
                    <a:pt x="432" y="1627"/>
                  </a:lnTo>
                  <a:cubicBezTo>
                    <a:pt x="565" y="1705"/>
                    <a:pt x="717" y="1747"/>
                    <a:pt x="872" y="1747"/>
                  </a:cubicBezTo>
                  <a:cubicBezTo>
                    <a:pt x="1348" y="1733"/>
                    <a:pt x="1731" y="1350"/>
                    <a:pt x="1745" y="874"/>
                  </a:cubicBezTo>
                  <a:cubicBezTo>
                    <a:pt x="1734" y="796"/>
                    <a:pt x="1723" y="718"/>
                    <a:pt x="1712" y="641"/>
                  </a:cubicBezTo>
                  <a:cubicBezTo>
                    <a:pt x="1672" y="495"/>
                    <a:pt x="1596" y="363"/>
                    <a:pt x="1488" y="257"/>
                  </a:cubicBezTo>
                  <a:lnTo>
                    <a:pt x="1312" y="121"/>
                  </a:lnTo>
                  <a:cubicBezTo>
                    <a:pt x="1178" y="42"/>
                    <a:pt x="1026" y="1"/>
                    <a:pt x="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10"/>
            <p:cNvSpPr/>
            <p:nvPr/>
          </p:nvSpPr>
          <p:spPr>
            <a:xfrm>
              <a:off x="-2409900" y="11001975"/>
              <a:ext cx="42700" cy="37475"/>
            </a:xfrm>
            <a:custGeom>
              <a:rect b="b" l="l" r="r" t="t"/>
              <a:pathLst>
                <a:path extrusionOk="0" h="1499" w="1708">
                  <a:moveTo>
                    <a:pt x="898" y="0"/>
                  </a:moveTo>
                  <a:cubicBezTo>
                    <a:pt x="840" y="0"/>
                    <a:pt x="780" y="9"/>
                    <a:pt x="724" y="27"/>
                  </a:cubicBezTo>
                  <a:cubicBezTo>
                    <a:pt x="633" y="58"/>
                    <a:pt x="547" y="98"/>
                    <a:pt x="464" y="144"/>
                  </a:cubicBezTo>
                  <a:cubicBezTo>
                    <a:pt x="0" y="414"/>
                    <a:pt x="0" y="1084"/>
                    <a:pt x="464" y="1354"/>
                  </a:cubicBezTo>
                  <a:cubicBezTo>
                    <a:pt x="547" y="1400"/>
                    <a:pt x="633" y="1440"/>
                    <a:pt x="724" y="1471"/>
                  </a:cubicBezTo>
                  <a:lnTo>
                    <a:pt x="922" y="1498"/>
                  </a:lnTo>
                  <a:cubicBezTo>
                    <a:pt x="928" y="1499"/>
                    <a:pt x="934" y="1499"/>
                    <a:pt x="940" y="1499"/>
                  </a:cubicBezTo>
                  <a:cubicBezTo>
                    <a:pt x="1034" y="1499"/>
                    <a:pt x="1127" y="1477"/>
                    <a:pt x="1210" y="1434"/>
                  </a:cubicBezTo>
                  <a:cubicBezTo>
                    <a:pt x="1273" y="1416"/>
                    <a:pt x="1330" y="1383"/>
                    <a:pt x="1375" y="1337"/>
                  </a:cubicBezTo>
                  <a:cubicBezTo>
                    <a:pt x="1456" y="1285"/>
                    <a:pt x="1522" y="1213"/>
                    <a:pt x="1567" y="1127"/>
                  </a:cubicBezTo>
                  <a:lnTo>
                    <a:pt x="1571" y="1119"/>
                  </a:lnTo>
                  <a:cubicBezTo>
                    <a:pt x="1706" y="892"/>
                    <a:pt x="1708" y="608"/>
                    <a:pt x="1573" y="379"/>
                  </a:cubicBezTo>
                  <a:lnTo>
                    <a:pt x="1568" y="371"/>
                  </a:lnTo>
                  <a:lnTo>
                    <a:pt x="1451" y="219"/>
                  </a:lnTo>
                  <a:cubicBezTo>
                    <a:pt x="1385" y="149"/>
                    <a:pt x="1302" y="95"/>
                    <a:pt x="1210" y="64"/>
                  </a:cubicBezTo>
                  <a:cubicBezTo>
                    <a:pt x="1154" y="32"/>
                    <a:pt x="1087" y="14"/>
                    <a:pt x="1021" y="14"/>
                  </a:cubicBezTo>
                  <a:cubicBezTo>
                    <a:pt x="981" y="5"/>
                    <a:pt x="940" y="0"/>
                    <a:pt x="8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10"/>
            <p:cNvSpPr/>
            <p:nvPr/>
          </p:nvSpPr>
          <p:spPr>
            <a:xfrm>
              <a:off x="-3063975" y="10327175"/>
              <a:ext cx="357025" cy="292900"/>
            </a:xfrm>
            <a:custGeom>
              <a:rect b="b" l="l" r="r" t="t"/>
              <a:pathLst>
                <a:path extrusionOk="0" h="11716" w="14281">
                  <a:moveTo>
                    <a:pt x="6125" y="1"/>
                  </a:moveTo>
                  <a:cubicBezTo>
                    <a:pt x="5818" y="1"/>
                    <a:pt x="5509" y="67"/>
                    <a:pt x="5220" y="193"/>
                  </a:cubicBezTo>
                  <a:cubicBezTo>
                    <a:pt x="3973" y="735"/>
                    <a:pt x="3547" y="2154"/>
                    <a:pt x="3683" y="3416"/>
                  </a:cubicBezTo>
                  <a:cubicBezTo>
                    <a:pt x="3733" y="3903"/>
                    <a:pt x="3847" y="4382"/>
                    <a:pt x="4020" y="4840"/>
                  </a:cubicBezTo>
                  <a:cubicBezTo>
                    <a:pt x="3805" y="4809"/>
                    <a:pt x="3590" y="4793"/>
                    <a:pt x="3374" y="4792"/>
                  </a:cubicBezTo>
                  <a:cubicBezTo>
                    <a:pt x="3371" y="4792"/>
                    <a:pt x="3369" y="4792"/>
                    <a:pt x="3366" y="4792"/>
                  </a:cubicBezTo>
                  <a:cubicBezTo>
                    <a:pt x="2425" y="4792"/>
                    <a:pt x="954" y="5074"/>
                    <a:pt x="547" y="6050"/>
                  </a:cubicBezTo>
                  <a:cubicBezTo>
                    <a:pt x="0" y="7362"/>
                    <a:pt x="1539" y="8181"/>
                    <a:pt x="2598" y="8307"/>
                  </a:cubicBezTo>
                  <a:cubicBezTo>
                    <a:pt x="2748" y="8324"/>
                    <a:pt x="2899" y="8332"/>
                    <a:pt x="3049" y="8332"/>
                  </a:cubicBezTo>
                  <a:cubicBezTo>
                    <a:pt x="3246" y="8332"/>
                    <a:pt x="3442" y="8319"/>
                    <a:pt x="3638" y="8296"/>
                  </a:cubicBezTo>
                  <a:lnTo>
                    <a:pt x="3638" y="8296"/>
                  </a:lnTo>
                  <a:cubicBezTo>
                    <a:pt x="3609" y="8373"/>
                    <a:pt x="3577" y="8449"/>
                    <a:pt x="3552" y="8526"/>
                  </a:cubicBezTo>
                  <a:cubicBezTo>
                    <a:pt x="3207" y="9546"/>
                    <a:pt x="3050" y="11183"/>
                    <a:pt x="4314" y="11619"/>
                  </a:cubicBezTo>
                  <a:cubicBezTo>
                    <a:pt x="4508" y="11686"/>
                    <a:pt x="4692" y="11716"/>
                    <a:pt x="4866" y="11716"/>
                  </a:cubicBezTo>
                  <a:cubicBezTo>
                    <a:pt x="5806" y="11716"/>
                    <a:pt x="6459" y="10831"/>
                    <a:pt x="6948" y="10052"/>
                  </a:cubicBezTo>
                  <a:cubicBezTo>
                    <a:pt x="7188" y="9672"/>
                    <a:pt x="7405" y="9280"/>
                    <a:pt x="7610" y="8882"/>
                  </a:cubicBezTo>
                  <a:cubicBezTo>
                    <a:pt x="8481" y="9859"/>
                    <a:pt x="9784" y="10460"/>
                    <a:pt x="11100" y="10460"/>
                  </a:cubicBezTo>
                  <a:cubicBezTo>
                    <a:pt x="11338" y="10460"/>
                    <a:pt x="11576" y="10440"/>
                    <a:pt x="11813" y="10399"/>
                  </a:cubicBezTo>
                  <a:cubicBezTo>
                    <a:pt x="12415" y="10295"/>
                    <a:pt x="13018" y="10042"/>
                    <a:pt x="13408" y="9558"/>
                  </a:cubicBezTo>
                  <a:cubicBezTo>
                    <a:pt x="13896" y="8955"/>
                    <a:pt x="13870" y="8153"/>
                    <a:pt x="13405" y="7544"/>
                  </a:cubicBezTo>
                  <a:cubicBezTo>
                    <a:pt x="13004" y="7020"/>
                    <a:pt x="12381" y="6685"/>
                    <a:pt x="11817" y="6363"/>
                  </a:cubicBezTo>
                  <a:cubicBezTo>
                    <a:pt x="12152" y="6197"/>
                    <a:pt x="12475" y="6008"/>
                    <a:pt x="12785" y="5801"/>
                  </a:cubicBezTo>
                  <a:cubicBezTo>
                    <a:pt x="13304" y="5454"/>
                    <a:pt x="13801" y="5070"/>
                    <a:pt x="14030" y="4466"/>
                  </a:cubicBezTo>
                  <a:cubicBezTo>
                    <a:pt x="14280" y="3809"/>
                    <a:pt x="14045" y="3101"/>
                    <a:pt x="13470" y="2704"/>
                  </a:cubicBezTo>
                  <a:cubicBezTo>
                    <a:pt x="12954" y="2347"/>
                    <a:pt x="12308" y="2200"/>
                    <a:pt x="11657" y="2200"/>
                  </a:cubicBezTo>
                  <a:cubicBezTo>
                    <a:pt x="11078" y="2200"/>
                    <a:pt x="10494" y="2316"/>
                    <a:pt x="9993" y="2504"/>
                  </a:cubicBezTo>
                  <a:cubicBezTo>
                    <a:pt x="9553" y="2668"/>
                    <a:pt x="9143" y="2888"/>
                    <a:pt x="8756" y="3141"/>
                  </a:cubicBezTo>
                  <a:cubicBezTo>
                    <a:pt x="8668" y="2635"/>
                    <a:pt x="8512" y="2143"/>
                    <a:pt x="8290" y="1680"/>
                  </a:cubicBezTo>
                  <a:cubicBezTo>
                    <a:pt x="8034" y="1144"/>
                    <a:pt x="7667" y="589"/>
                    <a:pt x="7145" y="278"/>
                  </a:cubicBezTo>
                  <a:cubicBezTo>
                    <a:pt x="6829" y="89"/>
                    <a:pt x="6478" y="1"/>
                    <a:pt x="6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10"/>
            <p:cNvSpPr/>
            <p:nvPr/>
          </p:nvSpPr>
          <p:spPr>
            <a:xfrm>
              <a:off x="-3219125" y="10381175"/>
              <a:ext cx="101975" cy="56650"/>
            </a:xfrm>
            <a:custGeom>
              <a:rect b="b" l="l" r="r" t="t"/>
              <a:pathLst>
                <a:path extrusionOk="0" h="2266" w="4079">
                  <a:moveTo>
                    <a:pt x="796" y="1"/>
                  </a:moveTo>
                  <a:cubicBezTo>
                    <a:pt x="705" y="1"/>
                    <a:pt x="614" y="5"/>
                    <a:pt x="524" y="5"/>
                  </a:cubicBezTo>
                  <a:cubicBezTo>
                    <a:pt x="161" y="6"/>
                    <a:pt x="0" y="442"/>
                    <a:pt x="235" y="699"/>
                  </a:cubicBezTo>
                  <a:cubicBezTo>
                    <a:pt x="323" y="792"/>
                    <a:pt x="405" y="895"/>
                    <a:pt x="499" y="983"/>
                  </a:cubicBezTo>
                  <a:cubicBezTo>
                    <a:pt x="616" y="1096"/>
                    <a:pt x="775" y="1179"/>
                    <a:pt x="911" y="1268"/>
                  </a:cubicBezTo>
                  <a:cubicBezTo>
                    <a:pt x="1135" y="1414"/>
                    <a:pt x="1367" y="1539"/>
                    <a:pt x="1602" y="1665"/>
                  </a:cubicBezTo>
                  <a:cubicBezTo>
                    <a:pt x="1836" y="1791"/>
                    <a:pt x="2078" y="1903"/>
                    <a:pt x="2323" y="2010"/>
                  </a:cubicBezTo>
                  <a:cubicBezTo>
                    <a:pt x="2492" y="2082"/>
                    <a:pt x="2658" y="2162"/>
                    <a:pt x="2835" y="2211"/>
                  </a:cubicBezTo>
                  <a:cubicBezTo>
                    <a:pt x="2967" y="2249"/>
                    <a:pt x="3093" y="2265"/>
                    <a:pt x="3222" y="2265"/>
                  </a:cubicBezTo>
                  <a:cubicBezTo>
                    <a:pt x="3304" y="2265"/>
                    <a:pt x="3387" y="2258"/>
                    <a:pt x="3473" y="2247"/>
                  </a:cubicBezTo>
                  <a:cubicBezTo>
                    <a:pt x="3874" y="2193"/>
                    <a:pt x="4078" y="1609"/>
                    <a:pt x="3860" y="1298"/>
                  </a:cubicBezTo>
                  <a:cubicBezTo>
                    <a:pt x="3650" y="995"/>
                    <a:pt x="3355" y="834"/>
                    <a:pt x="3026" y="691"/>
                  </a:cubicBezTo>
                  <a:cubicBezTo>
                    <a:pt x="2741" y="565"/>
                    <a:pt x="2455" y="447"/>
                    <a:pt x="2159" y="346"/>
                  </a:cubicBezTo>
                  <a:cubicBezTo>
                    <a:pt x="1907" y="258"/>
                    <a:pt x="1658" y="174"/>
                    <a:pt x="1400" y="108"/>
                  </a:cubicBezTo>
                  <a:cubicBezTo>
                    <a:pt x="1239" y="68"/>
                    <a:pt x="1072" y="11"/>
                    <a:pt x="904" y="3"/>
                  </a:cubicBezTo>
                  <a:cubicBezTo>
                    <a:pt x="868" y="1"/>
                    <a:pt x="832" y="1"/>
                    <a:pt x="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10"/>
            <p:cNvSpPr/>
            <p:nvPr/>
          </p:nvSpPr>
          <p:spPr>
            <a:xfrm>
              <a:off x="-3291500" y="10474000"/>
              <a:ext cx="186975" cy="44075"/>
            </a:xfrm>
            <a:custGeom>
              <a:rect b="b" l="l" r="r" t="t"/>
              <a:pathLst>
                <a:path extrusionOk="0" h="1763" w="7479">
                  <a:moveTo>
                    <a:pt x="4781" y="0"/>
                  </a:moveTo>
                  <a:cubicBezTo>
                    <a:pt x="4404" y="0"/>
                    <a:pt x="4027" y="12"/>
                    <a:pt x="3649" y="17"/>
                  </a:cubicBezTo>
                  <a:cubicBezTo>
                    <a:pt x="3007" y="24"/>
                    <a:pt x="2365" y="31"/>
                    <a:pt x="1725" y="69"/>
                  </a:cubicBezTo>
                  <a:cubicBezTo>
                    <a:pt x="1203" y="100"/>
                    <a:pt x="460" y="144"/>
                    <a:pt x="56" y="514"/>
                  </a:cubicBezTo>
                  <a:cubicBezTo>
                    <a:pt x="1" y="565"/>
                    <a:pt x="15" y="642"/>
                    <a:pt x="56" y="694"/>
                  </a:cubicBezTo>
                  <a:cubicBezTo>
                    <a:pt x="385" y="1116"/>
                    <a:pt x="1114" y="1279"/>
                    <a:pt x="1616" y="1374"/>
                  </a:cubicBezTo>
                  <a:cubicBezTo>
                    <a:pt x="2287" y="1502"/>
                    <a:pt x="2969" y="1585"/>
                    <a:pt x="3649" y="1652"/>
                  </a:cubicBezTo>
                  <a:cubicBezTo>
                    <a:pt x="4219" y="1708"/>
                    <a:pt x="4784" y="1762"/>
                    <a:pt x="5355" y="1762"/>
                  </a:cubicBezTo>
                  <a:cubicBezTo>
                    <a:pt x="5428" y="1762"/>
                    <a:pt x="5502" y="1762"/>
                    <a:pt x="5576" y="1760"/>
                  </a:cubicBezTo>
                  <a:cubicBezTo>
                    <a:pt x="5915" y="1750"/>
                    <a:pt x="6276" y="1721"/>
                    <a:pt x="6599" y="1617"/>
                  </a:cubicBezTo>
                  <a:cubicBezTo>
                    <a:pt x="6901" y="1517"/>
                    <a:pt x="7141" y="1271"/>
                    <a:pt x="7300" y="1148"/>
                  </a:cubicBezTo>
                  <a:cubicBezTo>
                    <a:pt x="7478" y="1012"/>
                    <a:pt x="7478" y="801"/>
                    <a:pt x="7302" y="666"/>
                  </a:cubicBezTo>
                  <a:cubicBezTo>
                    <a:pt x="7161" y="559"/>
                    <a:pt x="6935" y="305"/>
                    <a:pt x="6663" y="207"/>
                  </a:cubicBezTo>
                  <a:cubicBezTo>
                    <a:pt x="6344" y="92"/>
                    <a:pt x="5984" y="58"/>
                    <a:pt x="5645" y="31"/>
                  </a:cubicBezTo>
                  <a:cubicBezTo>
                    <a:pt x="5357" y="7"/>
                    <a:pt x="5069" y="0"/>
                    <a:pt x="4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10"/>
            <p:cNvSpPr/>
            <p:nvPr/>
          </p:nvSpPr>
          <p:spPr>
            <a:xfrm>
              <a:off x="-3128475" y="10622475"/>
              <a:ext cx="64800" cy="65825"/>
            </a:xfrm>
            <a:custGeom>
              <a:rect b="b" l="l" r="r" t="t"/>
              <a:pathLst>
                <a:path extrusionOk="0" h="2633" w="2592">
                  <a:moveTo>
                    <a:pt x="2330" y="0"/>
                  </a:moveTo>
                  <a:cubicBezTo>
                    <a:pt x="2322" y="0"/>
                    <a:pt x="2315" y="1"/>
                    <a:pt x="2307" y="2"/>
                  </a:cubicBezTo>
                  <a:cubicBezTo>
                    <a:pt x="2295" y="2"/>
                    <a:pt x="2283" y="5"/>
                    <a:pt x="2270" y="6"/>
                  </a:cubicBezTo>
                  <a:cubicBezTo>
                    <a:pt x="2253" y="4"/>
                    <a:pt x="2235" y="3"/>
                    <a:pt x="2217" y="3"/>
                  </a:cubicBezTo>
                  <a:cubicBezTo>
                    <a:pt x="1990" y="3"/>
                    <a:pt x="1758" y="168"/>
                    <a:pt x="1575" y="277"/>
                  </a:cubicBezTo>
                  <a:cubicBezTo>
                    <a:pt x="1335" y="416"/>
                    <a:pt x="1123" y="620"/>
                    <a:pt x="908" y="796"/>
                  </a:cubicBezTo>
                  <a:cubicBezTo>
                    <a:pt x="819" y="869"/>
                    <a:pt x="721" y="938"/>
                    <a:pt x="644" y="1024"/>
                  </a:cubicBezTo>
                  <a:lnTo>
                    <a:pt x="395" y="1302"/>
                  </a:lnTo>
                  <a:cubicBezTo>
                    <a:pt x="260" y="1453"/>
                    <a:pt x="138" y="1594"/>
                    <a:pt x="62" y="1784"/>
                  </a:cubicBezTo>
                  <a:cubicBezTo>
                    <a:pt x="24" y="1872"/>
                    <a:pt x="4" y="1966"/>
                    <a:pt x="1" y="2062"/>
                  </a:cubicBezTo>
                  <a:cubicBezTo>
                    <a:pt x="1" y="2167"/>
                    <a:pt x="32" y="2260"/>
                    <a:pt x="73" y="2352"/>
                  </a:cubicBezTo>
                  <a:cubicBezTo>
                    <a:pt x="95" y="2469"/>
                    <a:pt x="191" y="2557"/>
                    <a:pt x="309" y="2569"/>
                  </a:cubicBezTo>
                  <a:cubicBezTo>
                    <a:pt x="386" y="2601"/>
                    <a:pt x="465" y="2629"/>
                    <a:pt x="554" y="2632"/>
                  </a:cubicBezTo>
                  <a:cubicBezTo>
                    <a:pt x="558" y="2632"/>
                    <a:pt x="562" y="2632"/>
                    <a:pt x="566" y="2632"/>
                  </a:cubicBezTo>
                  <a:cubicBezTo>
                    <a:pt x="679" y="2632"/>
                    <a:pt x="782" y="2592"/>
                    <a:pt x="884" y="2549"/>
                  </a:cubicBezTo>
                  <a:cubicBezTo>
                    <a:pt x="1048" y="2480"/>
                    <a:pt x="1177" y="2365"/>
                    <a:pt x="1306" y="2242"/>
                  </a:cubicBezTo>
                  <a:lnTo>
                    <a:pt x="1576" y="1987"/>
                  </a:lnTo>
                  <a:cubicBezTo>
                    <a:pt x="1667" y="1901"/>
                    <a:pt x="1739" y="1800"/>
                    <a:pt x="1814" y="1701"/>
                  </a:cubicBezTo>
                  <a:cubicBezTo>
                    <a:pt x="1980" y="1488"/>
                    <a:pt x="2180" y="1276"/>
                    <a:pt x="2312" y="1041"/>
                  </a:cubicBezTo>
                  <a:cubicBezTo>
                    <a:pt x="2367" y="943"/>
                    <a:pt x="2424" y="845"/>
                    <a:pt x="2476" y="745"/>
                  </a:cubicBezTo>
                  <a:cubicBezTo>
                    <a:pt x="2534" y="630"/>
                    <a:pt x="2591" y="465"/>
                    <a:pt x="2579" y="323"/>
                  </a:cubicBezTo>
                  <a:cubicBezTo>
                    <a:pt x="2582" y="307"/>
                    <a:pt x="2584" y="293"/>
                    <a:pt x="2585" y="278"/>
                  </a:cubicBezTo>
                  <a:cubicBezTo>
                    <a:pt x="2585" y="261"/>
                    <a:pt x="2585" y="244"/>
                    <a:pt x="2580" y="227"/>
                  </a:cubicBezTo>
                  <a:cubicBezTo>
                    <a:pt x="2582" y="206"/>
                    <a:pt x="2576" y="186"/>
                    <a:pt x="2560" y="171"/>
                  </a:cubicBezTo>
                  <a:cubicBezTo>
                    <a:pt x="2582" y="94"/>
                    <a:pt x="2521" y="17"/>
                    <a:pt x="2446" y="17"/>
                  </a:cubicBezTo>
                  <a:cubicBezTo>
                    <a:pt x="2436" y="17"/>
                    <a:pt x="2424" y="18"/>
                    <a:pt x="2413" y="22"/>
                  </a:cubicBezTo>
                  <a:lnTo>
                    <a:pt x="2393" y="9"/>
                  </a:lnTo>
                  <a:cubicBezTo>
                    <a:pt x="2373" y="4"/>
                    <a:pt x="2351" y="0"/>
                    <a:pt x="2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10"/>
            <p:cNvSpPr/>
            <p:nvPr/>
          </p:nvSpPr>
          <p:spPr>
            <a:xfrm>
              <a:off x="-3033725" y="10655325"/>
              <a:ext cx="59175" cy="100025"/>
            </a:xfrm>
            <a:custGeom>
              <a:rect b="b" l="l" r="r" t="t"/>
              <a:pathLst>
                <a:path extrusionOk="0" h="4001" w="2367">
                  <a:moveTo>
                    <a:pt x="2034" y="0"/>
                  </a:moveTo>
                  <a:cubicBezTo>
                    <a:pt x="2032" y="0"/>
                    <a:pt x="2030" y="0"/>
                    <a:pt x="2027" y="0"/>
                  </a:cubicBezTo>
                  <a:cubicBezTo>
                    <a:pt x="1935" y="4"/>
                    <a:pt x="1849" y="0"/>
                    <a:pt x="1762" y="39"/>
                  </a:cubicBezTo>
                  <a:cubicBezTo>
                    <a:pt x="1685" y="71"/>
                    <a:pt x="1620" y="123"/>
                    <a:pt x="1553" y="171"/>
                  </a:cubicBezTo>
                  <a:cubicBezTo>
                    <a:pt x="1355" y="311"/>
                    <a:pt x="1213" y="461"/>
                    <a:pt x="1069" y="655"/>
                  </a:cubicBezTo>
                  <a:cubicBezTo>
                    <a:pt x="848" y="949"/>
                    <a:pt x="642" y="1246"/>
                    <a:pt x="476" y="1574"/>
                  </a:cubicBezTo>
                  <a:cubicBezTo>
                    <a:pt x="378" y="1772"/>
                    <a:pt x="275" y="1972"/>
                    <a:pt x="197" y="2178"/>
                  </a:cubicBezTo>
                  <a:cubicBezTo>
                    <a:pt x="168" y="2256"/>
                    <a:pt x="143" y="2336"/>
                    <a:pt x="123" y="2416"/>
                  </a:cubicBezTo>
                  <a:cubicBezTo>
                    <a:pt x="103" y="2500"/>
                    <a:pt x="88" y="2586"/>
                    <a:pt x="80" y="2672"/>
                  </a:cubicBezTo>
                  <a:cubicBezTo>
                    <a:pt x="79" y="2692"/>
                    <a:pt x="77" y="2706"/>
                    <a:pt x="77" y="2717"/>
                  </a:cubicBezTo>
                  <a:cubicBezTo>
                    <a:pt x="48" y="2853"/>
                    <a:pt x="0" y="3042"/>
                    <a:pt x="70" y="3167"/>
                  </a:cubicBezTo>
                  <a:cubicBezTo>
                    <a:pt x="71" y="3170"/>
                    <a:pt x="73" y="3171"/>
                    <a:pt x="74" y="3173"/>
                  </a:cubicBezTo>
                  <a:lnTo>
                    <a:pt x="74" y="3200"/>
                  </a:lnTo>
                  <a:cubicBezTo>
                    <a:pt x="76" y="3268"/>
                    <a:pt x="82" y="3334"/>
                    <a:pt x="93" y="3400"/>
                  </a:cubicBezTo>
                  <a:cubicBezTo>
                    <a:pt x="122" y="3558"/>
                    <a:pt x="151" y="3722"/>
                    <a:pt x="218" y="3870"/>
                  </a:cubicBezTo>
                  <a:cubicBezTo>
                    <a:pt x="257" y="3957"/>
                    <a:pt x="355" y="4001"/>
                    <a:pt x="449" y="4001"/>
                  </a:cubicBezTo>
                  <a:cubicBezTo>
                    <a:pt x="497" y="4001"/>
                    <a:pt x="544" y="3989"/>
                    <a:pt x="582" y="3967"/>
                  </a:cubicBezTo>
                  <a:cubicBezTo>
                    <a:pt x="717" y="3885"/>
                    <a:pt x="840" y="3759"/>
                    <a:pt x="954" y="3652"/>
                  </a:cubicBezTo>
                  <a:cubicBezTo>
                    <a:pt x="977" y="3630"/>
                    <a:pt x="1017" y="3598"/>
                    <a:pt x="1029" y="3567"/>
                  </a:cubicBezTo>
                  <a:cubicBezTo>
                    <a:pt x="1032" y="3561"/>
                    <a:pt x="1032" y="3557"/>
                    <a:pt x="1032" y="3551"/>
                  </a:cubicBezTo>
                  <a:cubicBezTo>
                    <a:pt x="1134" y="3445"/>
                    <a:pt x="1278" y="3372"/>
                    <a:pt x="1330" y="3223"/>
                  </a:cubicBezTo>
                  <a:cubicBezTo>
                    <a:pt x="1342" y="3205"/>
                    <a:pt x="1347" y="3196"/>
                    <a:pt x="1346" y="3196"/>
                  </a:cubicBezTo>
                  <a:lnTo>
                    <a:pt x="1346" y="3196"/>
                  </a:lnTo>
                  <a:cubicBezTo>
                    <a:pt x="1345" y="3196"/>
                    <a:pt x="1338" y="3203"/>
                    <a:pt x="1326" y="3219"/>
                  </a:cubicBezTo>
                  <a:cubicBezTo>
                    <a:pt x="1311" y="3236"/>
                    <a:pt x="1303" y="3245"/>
                    <a:pt x="1303" y="3245"/>
                  </a:cubicBezTo>
                  <a:cubicBezTo>
                    <a:pt x="1302" y="3245"/>
                    <a:pt x="1322" y="3220"/>
                    <a:pt x="1362" y="3170"/>
                  </a:cubicBezTo>
                  <a:cubicBezTo>
                    <a:pt x="1407" y="3113"/>
                    <a:pt x="1448" y="3053"/>
                    <a:pt x="1485" y="2992"/>
                  </a:cubicBezTo>
                  <a:cubicBezTo>
                    <a:pt x="1525" y="2919"/>
                    <a:pt x="1564" y="2846"/>
                    <a:pt x="1599" y="2770"/>
                  </a:cubicBezTo>
                  <a:cubicBezTo>
                    <a:pt x="1689" y="2569"/>
                    <a:pt x="1762" y="2357"/>
                    <a:pt x="1846" y="2152"/>
                  </a:cubicBezTo>
                  <a:cubicBezTo>
                    <a:pt x="1849" y="2146"/>
                    <a:pt x="1861" y="2113"/>
                    <a:pt x="1871" y="2092"/>
                  </a:cubicBezTo>
                  <a:lnTo>
                    <a:pt x="1894" y="2043"/>
                  </a:lnTo>
                  <a:cubicBezTo>
                    <a:pt x="1943" y="1926"/>
                    <a:pt x="1987" y="1811"/>
                    <a:pt x="2027" y="1691"/>
                  </a:cubicBezTo>
                  <a:cubicBezTo>
                    <a:pt x="2083" y="1527"/>
                    <a:pt x="2141" y="1362"/>
                    <a:pt x="2202" y="1200"/>
                  </a:cubicBezTo>
                  <a:cubicBezTo>
                    <a:pt x="2270" y="1023"/>
                    <a:pt x="2313" y="837"/>
                    <a:pt x="2333" y="648"/>
                  </a:cubicBezTo>
                  <a:cubicBezTo>
                    <a:pt x="2347" y="553"/>
                    <a:pt x="2367" y="478"/>
                    <a:pt x="2353" y="375"/>
                  </a:cubicBezTo>
                  <a:cubicBezTo>
                    <a:pt x="2340" y="288"/>
                    <a:pt x="2297" y="215"/>
                    <a:pt x="2262" y="136"/>
                  </a:cubicBezTo>
                  <a:cubicBezTo>
                    <a:pt x="2226" y="55"/>
                    <a:pt x="2119" y="0"/>
                    <a:pt x="2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10"/>
            <p:cNvSpPr/>
            <p:nvPr/>
          </p:nvSpPr>
          <p:spPr>
            <a:xfrm>
              <a:off x="-2705400" y="10622400"/>
              <a:ext cx="43050" cy="54675"/>
            </a:xfrm>
            <a:custGeom>
              <a:rect b="b" l="l" r="r" t="t"/>
              <a:pathLst>
                <a:path extrusionOk="0" h="2187" w="1722">
                  <a:moveTo>
                    <a:pt x="131" y="1"/>
                  </a:moveTo>
                  <a:cubicBezTo>
                    <a:pt x="58" y="1"/>
                    <a:pt x="0" y="70"/>
                    <a:pt x="20" y="144"/>
                  </a:cubicBezTo>
                  <a:cubicBezTo>
                    <a:pt x="25" y="169"/>
                    <a:pt x="29" y="192"/>
                    <a:pt x="36" y="215"/>
                  </a:cubicBezTo>
                  <a:cubicBezTo>
                    <a:pt x="23" y="280"/>
                    <a:pt x="37" y="341"/>
                    <a:pt x="54" y="405"/>
                  </a:cubicBezTo>
                  <a:cubicBezTo>
                    <a:pt x="54" y="487"/>
                    <a:pt x="80" y="565"/>
                    <a:pt x="105" y="642"/>
                  </a:cubicBezTo>
                  <a:cubicBezTo>
                    <a:pt x="135" y="745"/>
                    <a:pt x="175" y="846"/>
                    <a:pt x="220" y="944"/>
                  </a:cubicBezTo>
                  <a:cubicBezTo>
                    <a:pt x="257" y="1020"/>
                    <a:pt x="291" y="1095"/>
                    <a:pt x="324" y="1170"/>
                  </a:cubicBezTo>
                  <a:lnTo>
                    <a:pt x="324" y="1172"/>
                  </a:lnTo>
                  <a:cubicBezTo>
                    <a:pt x="326" y="1175"/>
                    <a:pt x="327" y="1179"/>
                    <a:pt x="329" y="1182"/>
                  </a:cubicBezTo>
                  <a:cubicBezTo>
                    <a:pt x="344" y="1219"/>
                    <a:pt x="358" y="1256"/>
                    <a:pt x="372" y="1293"/>
                  </a:cubicBezTo>
                  <a:cubicBezTo>
                    <a:pt x="443" y="1474"/>
                    <a:pt x="547" y="1638"/>
                    <a:pt x="650" y="1803"/>
                  </a:cubicBezTo>
                  <a:cubicBezTo>
                    <a:pt x="773" y="2002"/>
                    <a:pt x="999" y="2187"/>
                    <a:pt x="1237" y="2187"/>
                  </a:cubicBezTo>
                  <a:cubicBezTo>
                    <a:pt x="1313" y="2187"/>
                    <a:pt x="1390" y="2168"/>
                    <a:pt x="1465" y="2125"/>
                  </a:cubicBezTo>
                  <a:cubicBezTo>
                    <a:pt x="1636" y="2027"/>
                    <a:pt x="1714" y="1820"/>
                    <a:pt x="1719" y="1631"/>
                  </a:cubicBezTo>
                  <a:cubicBezTo>
                    <a:pt x="1722" y="1466"/>
                    <a:pt x="1659" y="1327"/>
                    <a:pt x="1591" y="1181"/>
                  </a:cubicBezTo>
                  <a:cubicBezTo>
                    <a:pt x="1507" y="1003"/>
                    <a:pt x="1421" y="843"/>
                    <a:pt x="1286" y="694"/>
                  </a:cubicBezTo>
                  <a:cubicBezTo>
                    <a:pt x="1176" y="573"/>
                    <a:pt x="1061" y="458"/>
                    <a:pt x="942" y="349"/>
                  </a:cubicBezTo>
                  <a:cubicBezTo>
                    <a:pt x="817" y="237"/>
                    <a:pt x="645" y="115"/>
                    <a:pt x="470" y="81"/>
                  </a:cubicBezTo>
                  <a:lnTo>
                    <a:pt x="461" y="78"/>
                  </a:lnTo>
                  <a:cubicBezTo>
                    <a:pt x="432" y="65"/>
                    <a:pt x="404" y="51"/>
                    <a:pt x="376" y="42"/>
                  </a:cubicBezTo>
                  <a:cubicBezTo>
                    <a:pt x="346" y="31"/>
                    <a:pt x="314" y="25"/>
                    <a:pt x="283" y="25"/>
                  </a:cubicBezTo>
                  <a:cubicBezTo>
                    <a:pt x="271" y="25"/>
                    <a:pt x="258" y="26"/>
                    <a:pt x="246" y="28"/>
                  </a:cubicBezTo>
                  <a:cubicBezTo>
                    <a:pt x="217" y="20"/>
                    <a:pt x="189" y="11"/>
                    <a:pt x="162" y="5"/>
                  </a:cubicBezTo>
                  <a:cubicBezTo>
                    <a:pt x="151" y="2"/>
                    <a:pt x="14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10"/>
            <p:cNvSpPr/>
            <p:nvPr/>
          </p:nvSpPr>
          <p:spPr>
            <a:xfrm>
              <a:off x="-2654150" y="10570775"/>
              <a:ext cx="133000" cy="58000"/>
            </a:xfrm>
            <a:custGeom>
              <a:rect b="b" l="l" r="r" t="t"/>
              <a:pathLst>
                <a:path extrusionOk="0" h="2320" w="5320">
                  <a:moveTo>
                    <a:pt x="1165" y="1"/>
                  </a:moveTo>
                  <a:cubicBezTo>
                    <a:pt x="824" y="1"/>
                    <a:pt x="483" y="41"/>
                    <a:pt x="146" y="146"/>
                  </a:cubicBezTo>
                  <a:cubicBezTo>
                    <a:pt x="42" y="178"/>
                    <a:pt x="0" y="310"/>
                    <a:pt x="82" y="390"/>
                  </a:cubicBezTo>
                  <a:cubicBezTo>
                    <a:pt x="683" y="978"/>
                    <a:pt x="1451" y="1287"/>
                    <a:pt x="2190" y="1609"/>
                  </a:cubicBezTo>
                  <a:cubicBezTo>
                    <a:pt x="2612" y="1793"/>
                    <a:pt x="3043" y="1942"/>
                    <a:pt x="3473" y="2107"/>
                  </a:cubicBezTo>
                  <a:cubicBezTo>
                    <a:pt x="3745" y="2210"/>
                    <a:pt x="4083" y="2320"/>
                    <a:pt x="4399" y="2320"/>
                  </a:cubicBezTo>
                  <a:cubicBezTo>
                    <a:pt x="4571" y="2320"/>
                    <a:pt x="4736" y="2287"/>
                    <a:pt x="4880" y="2203"/>
                  </a:cubicBezTo>
                  <a:cubicBezTo>
                    <a:pt x="4940" y="2176"/>
                    <a:pt x="4998" y="2148"/>
                    <a:pt x="5056" y="2114"/>
                  </a:cubicBezTo>
                  <a:cubicBezTo>
                    <a:pt x="5218" y="2025"/>
                    <a:pt x="5319" y="1798"/>
                    <a:pt x="5258" y="1618"/>
                  </a:cubicBezTo>
                  <a:cubicBezTo>
                    <a:pt x="5233" y="1541"/>
                    <a:pt x="5202" y="1465"/>
                    <a:pt x="5167" y="1389"/>
                  </a:cubicBezTo>
                  <a:cubicBezTo>
                    <a:pt x="5161" y="1373"/>
                    <a:pt x="5150" y="1359"/>
                    <a:pt x="5142" y="1342"/>
                  </a:cubicBezTo>
                  <a:cubicBezTo>
                    <a:pt x="5138" y="1334"/>
                    <a:pt x="5136" y="1326"/>
                    <a:pt x="5132" y="1317"/>
                  </a:cubicBezTo>
                  <a:lnTo>
                    <a:pt x="5132" y="1322"/>
                  </a:lnTo>
                  <a:cubicBezTo>
                    <a:pt x="5043" y="1127"/>
                    <a:pt x="4891" y="981"/>
                    <a:pt x="4679" y="858"/>
                  </a:cubicBezTo>
                  <a:cubicBezTo>
                    <a:pt x="4447" y="726"/>
                    <a:pt x="4204" y="620"/>
                    <a:pt x="3952" y="537"/>
                  </a:cubicBezTo>
                  <a:cubicBezTo>
                    <a:pt x="3553" y="402"/>
                    <a:pt x="3149" y="279"/>
                    <a:pt x="2736" y="198"/>
                  </a:cubicBezTo>
                  <a:cubicBezTo>
                    <a:pt x="2215" y="96"/>
                    <a:pt x="1689" y="1"/>
                    <a:pt x="1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10"/>
            <p:cNvSpPr/>
            <p:nvPr/>
          </p:nvSpPr>
          <p:spPr>
            <a:xfrm>
              <a:off x="-2684875" y="10283550"/>
              <a:ext cx="83025" cy="50975"/>
            </a:xfrm>
            <a:custGeom>
              <a:rect b="b" l="l" r="r" t="t"/>
              <a:pathLst>
                <a:path extrusionOk="0" h="2039" w="3321">
                  <a:moveTo>
                    <a:pt x="2756" y="1"/>
                  </a:moveTo>
                  <a:cubicBezTo>
                    <a:pt x="2721" y="1"/>
                    <a:pt x="2686" y="6"/>
                    <a:pt x="2653" y="14"/>
                  </a:cubicBezTo>
                  <a:cubicBezTo>
                    <a:pt x="2550" y="17"/>
                    <a:pt x="2450" y="42"/>
                    <a:pt x="2358" y="85"/>
                  </a:cubicBezTo>
                  <a:cubicBezTo>
                    <a:pt x="1912" y="288"/>
                    <a:pt x="1519" y="578"/>
                    <a:pt x="1106" y="837"/>
                  </a:cubicBezTo>
                  <a:cubicBezTo>
                    <a:pt x="873" y="983"/>
                    <a:pt x="683" y="1111"/>
                    <a:pt x="512" y="1237"/>
                  </a:cubicBezTo>
                  <a:cubicBezTo>
                    <a:pt x="405" y="1316"/>
                    <a:pt x="300" y="1389"/>
                    <a:pt x="211" y="1490"/>
                  </a:cubicBezTo>
                  <a:cubicBezTo>
                    <a:pt x="136" y="1576"/>
                    <a:pt x="1" y="1742"/>
                    <a:pt x="94" y="1863"/>
                  </a:cubicBezTo>
                  <a:cubicBezTo>
                    <a:pt x="202" y="2003"/>
                    <a:pt x="311" y="2020"/>
                    <a:pt x="480" y="2035"/>
                  </a:cubicBezTo>
                  <a:cubicBezTo>
                    <a:pt x="505" y="2038"/>
                    <a:pt x="530" y="2039"/>
                    <a:pt x="555" y="2039"/>
                  </a:cubicBezTo>
                  <a:cubicBezTo>
                    <a:pt x="673" y="2039"/>
                    <a:pt x="792" y="2013"/>
                    <a:pt x="908" y="1997"/>
                  </a:cubicBezTo>
                  <a:cubicBezTo>
                    <a:pt x="1148" y="1960"/>
                    <a:pt x="1364" y="1889"/>
                    <a:pt x="1592" y="1805"/>
                  </a:cubicBezTo>
                  <a:cubicBezTo>
                    <a:pt x="2123" y="1605"/>
                    <a:pt x="2628" y="1369"/>
                    <a:pt x="3046" y="974"/>
                  </a:cubicBezTo>
                  <a:cubicBezTo>
                    <a:pt x="3106" y="914"/>
                    <a:pt x="3150" y="839"/>
                    <a:pt x="3173" y="756"/>
                  </a:cubicBezTo>
                  <a:cubicBezTo>
                    <a:pt x="3208" y="705"/>
                    <a:pt x="3233" y="648"/>
                    <a:pt x="3248" y="587"/>
                  </a:cubicBezTo>
                  <a:cubicBezTo>
                    <a:pt x="3320" y="268"/>
                    <a:pt x="3106" y="40"/>
                    <a:pt x="2801" y="4"/>
                  </a:cubicBezTo>
                  <a:cubicBezTo>
                    <a:pt x="2786" y="2"/>
                    <a:pt x="2771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10"/>
            <p:cNvSpPr/>
            <p:nvPr/>
          </p:nvSpPr>
          <p:spPr>
            <a:xfrm>
              <a:off x="-2650500" y="10354950"/>
              <a:ext cx="126500" cy="52125"/>
            </a:xfrm>
            <a:custGeom>
              <a:rect b="b" l="l" r="r" t="t"/>
              <a:pathLst>
                <a:path extrusionOk="0" h="2085" w="5060">
                  <a:moveTo>
                    <a:pt x="4197" y="1"/>
                  </a:moveTo>
                  <a:cubicBezTo>
                    <a:pt x="4000" y="1"/>
                    <a:pt x="3803" y="37"/>
                    <a:pt x="3610" y="74"/>
                  </a:cubicBezTo>
                  <a:cubicBezTo>
                    <a:pt x="3165" y="165"/>
                    <a:pt x="2730" y="298"/>
                    <a:pt x="2312" y="472"/>
                  </a:cubicBezTo>
                  <a:cubicBezTo>
                    <a:pt x="1886" y="645"/>
                    <a:pt x="1437" y="785"/>
                    <a:pt x="1027" y="992"/>
                  </a:cubicBezTo>
                  <a:cubicBezTo>
                    <a:pt x="840" y="1089"/>
                    <a:pt x="650" y="1177"/>
                    <a:pt x="470" y="1287"/>
                  </a:cubicBezTo>
                  <a:cubicBezTo>
                    <a:pt x="276" y="1405"/>
                    <a:pt x="160" y="1501"/>
                    <a:pt x="43" y="1694"/>
                  </a:cubicBezTo>
                  <a:cubicBezTo>
                    <a:pt x="0" y="1765"/>
                    <a:pt x="31" y="1849"/>
                    <a:pt x="95" y="1894"/>
                  </a:cubicBezTo>
                  <a:cubicBezTo>
                    <a:pt x="292" y="2026"/>
                    <a:pt x="447" y="2052"/>
                    <a:pt x="682" y="2073"/>
                  </a:cubicBezTo>
                  <a:cubicBezTo>
                    <a:pt x="779" y="2081"/>
                    <a:pt x="876" y="2084"/>
                    <a:pt x="973" y="2084"/>
                  </a:cubicBezTo>
                  <a:cubicBezTo>
                    <a:pt x="1103" y="2084"/>
                    <a:pt x="1234" y="2079"/>
                    <a:pt x="1364" y="2072"/>
                  </a:cubicBezTo>
                  <a:cubicBezTo>
                    <a:pt x="1820" y="2047"/>
                    <a:pt x="2289" y="1943"/>
                    <a:pt x="2736" y="1845"/>
                  </a:cubicBezTo>
                  <a:cubicBezTo>
                    <a:pt x="3197" y="1745"/>
                    <a:pt x="3644" y="1588"/>
                    <a:pt x="4066" y="1376"/>
                  </a:cubicBezTo>
                  <a:cubicBezTo>
                    <a:pt x="4287" y="1264"/>
                    <a:pt x="4508" y="1137"/>
                    <a:pt x="4683" y="957"/>
                  </a:cubicBezTo>
                  <a:cubicBezTo>
                    <a:pt x="4732" y="906"/>
                    <a:pt x="4778" y="851"/>
                    <a:pt x="4818" y="793"/>
                  </a:cubicBezTo>
                  <a:cubicBezTo>
                    <a:pt x="4845" y="703"/>
                    <a:pt x="4861" y="659"/>
                    <a:pt x="4868" y="659"/>
                  </a:cubicBezTo>
                  <a:cubicBezTo>
                    <a:pt x="4871" y="659"/>
                    <a:pt x="4871" y="670"/>
                    <a:pt x="4869" y="691"/>
                  </a:cubicBezTo>
                  <a:cubicBezTo>
                    <a:pt x="4930" y="601"/>
                    <a:pt x="4989" y="550"/>
                    <a:pt x="5024" y="441"/>
                  </a:cubicBezTo>
                  <a:cubicBezTo>
                    <a:pt x="5059" y="340"/>
                    <a:pt x="5003" y="208"/>
                    <a:pt x="4907" y="156"/>
                  </a:cubicBezTo>
                  <a:cubicBezTo>
                    <a:pt x="4806" y="100"/>
                    <a:pt x="4723" y="108"/>
                    <a:pt x="4616" y="80"/>
                  </a:cubicBezTo>
                  <a:cubicBezTo>
                    <a:pt x="4571" y="70"/>
                    <a:pt x="4396" y="11"/>
                    <a:pt x="4289" y="3"/>
                  </a:cubicBezTo>
                  <a:cubicBezTo>
                    <a:pt x="4258" y="2"/>
                    <a:pt x="4228" y="1"/>
                    <a:pt x="4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10"/>
            <p:cNvSpPr/>
            <p:nvPr/>
          </p:nvSpPr>
          <p:spPr>
            <a:xfrm>
              <a:off x="-3001475" y="10243800"/>
              <a:ext cx="42850" cy="51950"/>
            </a:xfrm>
            <a:custGeom>
              <a:rect b="b" l="l" r="r" t="t"/>
              <a:pathLst>
                <a:path extrusionOk="0" h="2078" w="1714">
                  <a:moveTo>
                    <a:pt x="547" y="1"/>
                  </a:moveTo>
                  <a:cubicBezTo>
                    <a:pt x="540" y="1"/>
                    <a:pt x="533" y="1"/>
                    <a:pt x="525" y="1"/>
                  </a:cubicBezTo>
                  <a:cubicBezTo>
                    <a:pt x="504" y="4"/>
                    <a:pt x="481" y="4"/>
                    <a:pt x="458" y="4"/>
                  </a:cubicBezTo>
                  <a:cubicBezTo>
                    <a:pt x="451" y="4"/>
                    <a:pt x="444" y="3"/>
                    <a:pt x="437" y="3"/>
                  </a:cubicBezTo>
                  <a:cubicBezTo>
                    <a:pt x="313" y="3"/>
                    <a:pt x="160" y="92"/>
                    <a:pt x="109" y="204"/>
                  </a:cubicBezTo>
                  <a:cubicBezTo>
                    <a:pt x="102" y="222"/>
                    <a:pt x="91" y="236"/>
                    <a:pt x="82" y="253"/>
                  </a:cubicBezTo>
                  <a:cubicBezTo>
                    <a:pt x="29" y="338"/>
                    <a:pt x="2" y="434"/>
                    <a:pt x="0" y="534"/>
                  </a:cubicBezTo>
                  <a:cubicBezTo>
                    <a:pt x="0" y="623"/>
                    <a:pt x="28" y="726"/>
                    <a:pt x="45" y="817"/>
                  </a:cubicBezTo>
                  <a:cubicBezTo>
                    <a:pt x="65" y="924"/>
                    <a:pt x="94" y="1028"/>
                    <a:pt x="132" y="1131"/>
                  </a:cubicBezTo>
                  <a:cubicBezTo>
                    <a:pt x="149" y="1180"/>
                    <a:pt x="168" y="1230"/>
                    <a:pt x="186" y="1279"/>
                  </a:cubicBezTo>
                  <a:cubicBezTo>
                    <a:pt x="223" y="1383"/>
                    <a:pt x="275" y="1480"/>
                    <a:pt x="341" y="1569"/>
                  </a:cubicBezTo>
                  <a:cubicBezTo>
                    <a:pt x="376" y="1617"/>
                    <a:pt x="410" y="1664"/>
                    <a:pt x="445" y="1712"/>
                  </a:cubicBezTo>
                  <a:cubicBezTo>
                    <a:pt x="499" y="1790"/>
                    <a:pt x="565" y="1859"/>
                    <a:pt x="640" y="1919"/>
                  </a:cubicBezTo>
                  <a:cubicBezTo>
                    <a:pt x="720" y="1979"/>
                    <a:pt x="811" y="2023"/>
                    <a:pt x="906" y="2053"/>
                  </a:cubicBezTo>
                  <a:cubicBezTo>
                    <a:pt x="956" y="2069"/>
                    <a:pt x="1010" y="2077"/>
                    <a:pt x="1064" y="2077"/>
                  </a:cubicBezTo>
                  <a:cubicBezTo>
                    <a:pt x="1335" y="2077"/>
                    <a:pt x="1628" y="1882"/>
                    <a:pt x="1677" y="1613"/>
                  </a:cubicBezTo>
                  <a:cubicBezTo>
                    <a:pt x="1692" y="1543"/>
                    <a:pt x="1703" y="1469"/>
                    <a:pt x="1709" y="1397"/>
                  </a:cubicBezTo>
                  <a:cubicBezTo>
                    <a:pt x="1714" y="1262"/>
                    <a:pt x="1665" y="1150"/>
                    <a:pt x="1611" y="1030"/>
                  </a:cubicBezTo>
                  <a:cubicBezTo>
                    <a:pt x="1586" y="976"/>
                    <a:pt x="1560" y="924"/>
                    <a:pt x="1534" y="870"/>
                  </a:cubicBezTo>
                  <a:cubicBezTo>
                    <a:pt x="1503" y="798"/>
                    <a:pt x="1462" y="729"/>
                    <a:pt x="1414" y="666"/>
                  </a:cubicBezTo>
                  <a:cubicBezTo>
                    <a:pt x="1364" y="602"/>
                    <a:pt x="1310" y="539"/>
                    <a:pt x="1256" y="477"/>
                  </a:cubicBezTo>
                  <a:cubicBezTo>
                    <a:pt x="1184" y="394"/>
                    <a:pt x="1106" y="318"/>
                    <a:pt x="1021" y="248"/>
                  </a:cubicBezTo>
                  <a:cubicBezTo>
                    <a:pt x="954" y="192"/>
                    <a:pt x="877" y="113"/>
                    <a:pt x="802" y="73"/>
                  </a:cubicBezTo>
                  <a:cubicBezTo>
                    <a:pt x="725" y="34"/>
                    <a:pt x="635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10"/>
            <p:cNvSpPr/>
            <p:nvPr/>
          </p:nvSpPr>
          <p:spPr>
            <a:xfrm>
              <a:off x="-2914225" y="10134000"/>
              <a:ext cx="43925" cy="144875"/>
            </a:xfrm>
            <a:custGeom>
              <a:rect b="b" l="l" r="r" t="t"/>
              <a:pathLst>
                <a:path extrusionOk="0" h="5795" w="1757">
                  <a:moveTo>
                    <a:pt x="1025" y="0"/>
                  </a:moveTo>
                  <a:cubicBezTo>
                    <a:pt x="886" y="0"/>
                    <a:pt x="745" y="73"/>
                    <a:pt x="644" y="204"/>
                  </a:cubicBezTo>
                  <a:cubicBezTo>
                    <a:pt x="373" y="556"/>
                    <a:pt x="306" y="1072"/>
                    <a:pt x="237" y="1499"/>
                  </a:cubicBezTo>
                  <a:cubicBezTo>
                    <a:pt x="163" y="1972"/>
                    <a:pt x="129" y="2454"/>
                    <a:pt x="79" y="2930"/>
                  </a:cubicBezTo>
                  <a:cubicBezTo>
                    <a:pt x="33" y="3364"/>
                    <a:pt x="0" y="3824"/>
                    <a:pt x="17" y="4260"/>
                  </a:cubicBezTo>
                  <a:cubicBezTo>
                    <a:pt x="26" y="4525"/>
                    <a:pt x="79" y="4842"/>
                    <a:pt x="157" y="5040"/>
                  </a:cubicBezTo>
                  <a:cubicBezTo>
                    <a:pt x="237" y="5238"/>
                    <a:pt x="334" y="5529"/>
                    <a:pt x="502" y="5663"/>
                  </a:cubicBezTo>
                  <a:cubicBezTo>
                    <a:pt x="599" y="5739"/>
                    <a:pt x="721" y="5795"/>
                    <a:pt x="844" y="5795"/>
                  </a:cubicBezTo>
                  <a:cubicBezTo>
                    <a:pt x="914" y="5795"/>
                    <a:pt x="984" y="5777"/>
                    <a:pt x="1049" y="5734"/>
                  </a:cubicBezTo>
                  <a:cubicBezTo>
                    <a:pt x="1213" y="5625"/>
                    <a:pt x="1290" y="5497"/>
                    <a:pt x="1359" y="5336"/>
                  </a:cubicBezTo>
                  <a:cubicBezTo>
                    <a:pt x="1617" y="4963"/>
                    <a:pt x="1697" y="4538"/>
                    <a:pt x="1722" y="4063"/>
                  </a:cubicBezTo>
                  <a:cubicBezTo>
                    <a:pt x="1743" y="3636"/>
                    <a:pt x="1757" y="3209"/>
                    <a:pt x="1745" y="2783"/>
                  </a:cubicBezTo>
                  <a:cubicBezTo>
                    <a:pt x="1731" y="2356"/>
                    <a:pt x="1735" y="1926"/>
                    <a:pt x="1691" y="1502"/>
                  </a:cubicBezTo>
                  <a:cubicBezTo>
                    <a:pt x="1645" y="1070"/>
                    <a:pt x="1623" y="578"/>
                    <a:pt x="1376" y="204"/>
                  </a:cubicBezTo>
                  <a:cubicBezTo>
                    <a:pt x="1284" y="65"/>
                    <a:pt x="1155" y="0"/>
                    <a:pt x="10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" name="Google Shape;329;p10"/>
          <p:cNvGrpSpPr/>
          <p:nvPr/>
        </p:nvGrpSpPr>
        <p:grpSpPr>
          <a:xfrm flipH="1">
            <a:off x="-507874" y="2908235"/>
            <a:ext cx="1985638" cy="2498559"/>
            <a:chOff x="5108601" y="1658560"/>
            <a:chExt cx="1985638" cy="2498559"/>
          </a:xfrm>
        </p:grpSpPr>
        <p:grpSp>
          <p:nvGrpSpPr>
            <p:cNvPr id="330" name="Google Shape;330;p10"/>
            <p:cNvGrpSpPr/>
            <p:nvPr/>
          </p:nvGrpSpPr>
          <p:grpSpPr>
            <a:xfrm flipH="1">
              <a:off x="5475995" y="2326723"/>
              <a:ext cx="1314734" cy="1634533"/>
              <a:chOff x="-5267275" y="9662750"/>
              <a:chExt cx="1475075" cy="1833875"/>
            </a:xfrm>
          </p:grpSpPr>
          <p:sp>
            <p:nvSpPr>
              <p:cNvPr id="331" name="Google Shape;331;p10"/>
              <p:cNvSpPr/>
              <p:nvPr/>
            </p:nvSpPr>
            <p:spPr>
              <a:xfrm>
                <a:off x="-5267275" y="9662750"/>
                <a:ext cx="1475075" cy="1833875"/>
              </a:xfrm>
              <a:custGeom>
                <a:rect b="b" l="l" r="r" t="t"/>
                <a:pathLst>
                  <a:path extrusionOk="0" h="73355" w="59003">
                    <a:moveTo>
                      <a:pt x="58003" y="0"/>
                    </a:moveTo>
                    <a:cubicBezTo>
                      <a:pt x="57927" y="0"/>
                      <a:pt x="57851" y="10"/>
                      <a:pt x="57776" y="30"/>
                    </a:cubicBezTo>
                    <a:cubicBezTo>
                      <a:pt x="51838" y="1625"/>
                      <a:pt x="46088" y="3850"/>
                      <a:pt x="40623" y="6666"/>
                    </a:cubicBezTo>
                    <a:cubicBezTo>
                      <a:pt x="35177" y="9476"/>
                      <a:pt x="30053" y="12923"/>
                      <a:pt x="25419" y="16936"/>
                    </a:cubicBezTo>
                    <a:cubicBezTo>
                      <a:pt x="20739" y="20988"/>
                      <a:pt x="16581" y="25634"/>
                      <a:pt x="13094" y="30752"/>
                    </a:cubicBezTo>
                    <a:cubicBezTo>
                      <a:pt x="9533" y="35980"/>
                      <a:pt x="6696" y="41669"/>
                      <a:pt x="4663" y="47660"/>
                    </a:cubicBezTo>
                    <a:cubicBezTo>
                      <a:pt x="2818" y="53102"/>
                      <a:pt x="1579" y="58845"/>
                      <a:pt x="1324" y="64601"/>
                    </a:cubicBezTo>
                    <a:cubicBezTo>
                      <a:pt x="1237" y="64570"/>
                      <a:pt x="1144" y="64555"/>
                      <a:pt x="1052" y="64555"/>
                    </a:cubicBezTo>
                    <a:cubicBezTo>
                      <a:pt x="975" y="64555"/>
                      <a:pt x="897" y="64566"/>
                      <a:pt x="822" y="64587"/>
                    </a:cubicBezTo>
                    <a:cubicBezTo>
                      <a:pt x="397" y="64704"/>
                      <a:pt x="1" y="65246"/>
                      <a:pt x="191" y="65699"/>
                    </a:cubicBezTo>
                    <a:cubicBezTo>
                      <a:pt x="491" y="66425"/>
                      <a:pt x="859" y="67121"/>
                      <a:pt x="1291" y="67778"/>
                    </a:cubicBezTo>
                    <a:cubicBezTo>
                      <a:pt x="1297" y="68031"/>
                      <a:pt x="1301" y="68285"/>
                      <a:pt x="1311" y="68538"/>
                    </a:cubicBezTo>
                    <a:cubicBezTo>
                      <a:pt x="1319" y="68795"/>
                      <a:pt x="1512" y="68923"/>
                      <a:pt x="1706" y="68923"/>
                    </a:cubicBezTo>
                    <a:cubicBezTo>
                      <a:pt x="1829" y="68923"/>
                      <a:pt x="1952" y="68872"/>
                      <a:pt x="2029" y="68770"/>
                    </a:cubicBezTo>
                    <a:cubicBezTo>
                      <a:pt x="2293" y="69083"/>
                      <a:pt x="2576" y="69383"/>
                      <a:pt x="2874" y="69664"/>
                    </a:cubicBezTo>
                    <a:cubicBezTo>
                      <a:pt x="4067" y="70786"/>
                      <a:pt x="5458" y="71647"/>
                      <a:pt x="6967" y="72274"/>
                    </a:cubicBezTo>
                    <a:cubicBezTo>
                      <a:pt x="8792" y="73031"/>
                      <a:pt x="10749" y="73355"/>
                      <a:pt x="12715" y="73355"/>
                    </a:cubicBezTo>
                    <a:cubicBezTo>
                      <a:pt x="14414" y="73355"/>
                      <a:pt x="16120" y="73113"/>
                      <a:pt x="17753" y="72699"/>
                    </a:cubicBezTo>
                    <a:cubicBezTo>
                      <a:pt x="23973" y="71124"/>
                      <a:pt x="29341" y="67101"/>
                      <a:pt x="33384" y="62210"/>
                    </a:cubicBezTo>
                    <a:cubicBezTo>
                      <a:pt x="37798" y="56870"/>
                      <a:pt x="40703" y="50561"/>
                      <a:pt x="42861" y="44015"/>
                    </a:cubicBezTo>
                    <a:cubicBezTo>
                      <a:pt x="45191" y="36947"/>
                      <a:pt x="46693" y="29645"/>
                      <a:pt x="48771" y="22503"/>
                    </a:cubicBezTo>
                    <a:cubicBezTo>
                      <a:pt x="50711" y="15828"/>
                      <a:pt x="53184" y="9212"/>
                      <a:pt x="57193" y="3480"/>
                    </a:cubicBezTo>
                    <a:cubicBezTo>
                      <a:pt x="57658" y="2814"/>
                      <a:pt x="58145" y="2163"/>
                      <a:pt x="58644" y="1522"/>
                    </a:cubicBezTo>
                    <a:cubicBezTo>
                      <a:pt x="58894" y="1203"/>
                      <a:pt x="59003" y="813"/>
                      <a:pt x="58785" y="440"/>
                    </a:cubicBezTo>
                    <a:cubicBezTo>
                      <a:pt x="58624" y="164"/>
                      <a:pt x="58317" y="0"/>
                      <a:pt x="58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10"/>
              <p:cNvSpPr/>
              <p:nvPr/>
            </p:nvSpPr>
            <p:spPr>
              <a:xfrm>
                <a:off x="-5200250" y="9663950"/>
                <a:ext cx="1406175" cy="1769375"/>
              </a:xfrm>
              <a:custGeom>
                <a:rect b="b" l="l" r="r" t="t"/>
                <a:pathLst>
                  <a:path extrusionOk="0" h="70775" w="56247">
                    <a:moveTo>
                      <a:pt x="55611" y="0"/>
                    </a:moveTo>
                    <a:cubicBezTo>
                      <a:pt x="55015" y="370"/>
                      <a:pt x="54429" y="756"/>
                      <a:pt x="53847" y="1150"/>
                    </a:cubicBezTo>
                    <a:cubicBezTo>
                      <a:pt x="52592" y="1998"/>
                      <a:pt x="51356" y="2873"/>
                      <a:pt x="50154" y="3795"/>
                    </a:cubicBezTo>
                    <a:cubicBezTo>
                      <a:pt x="49999" y="3914"/>
                      <a:pt x="49845" y="4037"/>
                      <a:pt x="49690" y="4157"/>
                    </a:cubicBezTo>
                    <a:cubicBezTo>
                      <a:pt x="49730" y="3592"/>
                      <a:pt x="49762" y="3027"/>
                      <a:pt x="49822" y="2463"/>
                    </a:cubicBezTo>
                    <a:cubicBezTo>
                      <a:pt x="49855" y="2159"/>
                      <a:pt x="49890" y="1855"/>
                      <a:pt x="49927" y="1551"/>
                    </a:cubicBezTo>
                    <a:lnTo>
                      <a:pt x="49927" y="1551"/>
                    </a:lnTo>
                    <a:cubicBezTo>
                      <a:pt x="49572" y="1671"/>
                      <a:pt x="49217" y="1791"/>
                      <a:pt x="48866" y="1914"/>
                    </a:cubicBezTo>
                    <a:cubicBezTo>
                      <a:pt x="48752" y="2317"/>
                      <a:pt x="48652" y="2724"/>
                      <a:pt x="48563" y="3136"/>
                    </a:cubicBezTo>
                    <a:cubicBezTo>
                      <a:pt x="48413" y="3848"/>
                      <a:pt x="48318" y="4565"/>
                      <a:pt x="48253" y="5290"/>
                    </a:cubicBezTo>
                    <a:cubicBezTo>
                      <a:pt x="46790" y="6465"/>
                      <a:pt x="45359" y="7676"/>
                      <a:pt x="43957" y="8926"/>
                    </a:cubicBezTo>
                    <a:cubicBezTo>
                      <a:pt x="44124" y="7834"/>
                      <a:pt x="44305" y="6744"/>
                      <a:pt x="44473" y="5654"/>
                    </a:cubicBezTo>
                    <a:cubicBezTo>
                      <a:pt x="44583" y="4931"/>
                      <a:pt x="44668" y="4205"/>
                      <a:pt x="44755" y="3480"/>
                    </a:cubicBezTo>
                    <a:lnTo>
                      <a:pt x="44755" y="3480"/>
                    </a:lnTo>
                    <a:cubicBezTo>
                      <a:pt x="44470" y="3596"/>
                      <a:pt x="44184" y="3712"/>
                      <a:pt x="43900" y="3833"/>
                    </a:cubicBezTo>
                    <a:cubicBezTo>
                      <a:pt x="43762" y="4404"/>
                      <a:pt x="43625" y="4977"/>
                      <a:pt x="43505" y="5554"/>
                    </a:cubicBezTo>
                    <a:cubicBezTo>
                      <a:pt x="43180" y="7111"/>
                      <a:pt x="42880" y="8677"/>
                      <a:pt x="42527" y="10230"/>
                    </a:cubicBezTo>
                    <a:cubicBezTo>
                      <a:pt x="39498" y="13041"/>
                      <a:pt x="36616" y="16008"/>
                      <a:pt x="33875" y="19102"/>
                    </a:cubicBezTo>
                    <a:cubicBezTo>
                      <a:pt x="33869" y="18503"/>
                      <a:pt x="33867" y="17904"/>
                      <a:pt x="33870" y="17304"/>
                    </a:cubicBezTo>
                    <a:cubicBezTo>
                      <a:pt x="33875" y="16074"/>
                      <a:pt x="33901" y="14844"/>
                      <a:pt x="33906" y="13614"/>
                    </a:cubicBezTo>
                    <a:cubicBezTo>
                      <a:pt x="33913" y="12015"/>
                      <a:pt x="33939" y="10419"/>
                      <a:pt x="33959" y="8820"/>
                    </a:cubicBezTo>
                    <a:lnTo>
                      <a:pt x="33959" y="8820"/>
                    </a:lnTo>
                    <a:cubicBezTo>
                      <a:pt x="33691" y="8978"/>
                      <a:pt x="33428" y="9146"/>
                      <a:pt x="33161" y="9308"/>
                    </a:cubicBezTo>
                    <a:cubicBezTo>
                      <a:pt x="32926" y="10709"/>
                      <a:pt x="32740" y="12117"/>
                      <a:pt x="32588" y="13534"/>
                    </a:cubicBezTo>
                    <a:cubicBezTo>
                      <a:pt x="32456" y="14762"/>
                      <a:pt x="32379" y="15991"/>
                      <a:pt x="32323" y="17224"/>
                    </a:cubicBezTo>
                    <a:cubicBezTo>
                      <a:pt x="32295" y="17840"/>
                      <a:pt x="32272" y="18455"/>
                      <a:pt x="32252" y="19071"/>
                    </a:cubicBezTo>
                    <a:cubicBezTo>
                      <a:pt x="32243" y="19392"/>
                      <a:pt x="32229" y="19713"/>
                      <a:pt x="32226" y="20034"/>
                    </a:cubicBezTo>
                    <a:cubicBezTo>
                      <a:pt x="32223" y="20358"/>
                      <a:pt x="32149" y="20672"/>
                      <a:pt x="32149" y="20998"/>
                    </a:cubicBezTo>
                    <a:cubicBezTo>
                      <a:pt x="32149" y="21026"/>
                      <a:pt x="32155" y="21049"/>
                      <a:pt x="32157" y="21076"/>
                    </a:cubicBezTo>
                    <a:cubicBezTo>
                      <a:pt x="31553" y="21784"/>
                      <a:pt x="30956" y="22497"/>
                      <a:pt x="30365" y="23215"/>
                    </a:cubicBezTo>
                    <a:cubicBezTo>
                      <a:pt x="28458" y="25540"/>
                      <a:pt x="26618" y="27917"/>
                      <a:pt x="24846" y="30349"/>
                    </a:cubicBezTo>
                    <a:cubicBezTo>
                      <a:pt x="24657" y="25862"/>
                      <a:pt x="24357" y="21379"/>
                      <a:pt x="24019" y="16904"/>
                    </a:cubicBezTo>
                    <a:cubicBezTo>
                      <a:pt x="23993" y="16565"/>
                      <a:pt x="23962" y="16226"/>
                      <a:pt x="23930" y="15886"/>
                    </a:cubicBezTo>
                    <a:cubicBezTo>
                      <a:pt x="23692" y="16084"/>
                      <a:pt x="23455" y="16283"/>
                      <a:pt x="23220" y="16482"/>
                    </a:cubicBezTo>
                    <a:cubicBezTo>
                      <a:pt x="23174" y="17806"/>
                      <a:pt x="23140" y="19129"/>
                      <a:pt x="23128" y="20456"/>
                    </a:cubicBezTo>
                    <a:cubicBezTo>
                      <a:pt x="23105" y="23201"/>
                      <a:pt x="23073" y="25945"/>
                      <a:pt x="23104" y="28691"/>
                    </a:cubicBezTo>
                    <a:cubicBezTo>
                      <a:pt x="23117" y="30028"/>
                      <a:pt x="23127" y="31367"/>
                      <a:pt x="23153" y="32704"/>
                    </a:cubicBezTo>
                    <a:cubicBezTo>
                      <a:pt x="21851" y="34547"/>
                      <a:pt x="20579" y="36413"/>
                      <a:pt x="19343" y="38301"/>
                    </a:cubicBezTo>
                    <a:cubicBezTo>
                      <a:pt x="17720" y="40773"/>
                      <a:pt x="16172" y="43288"/>
                      <a:pt x="14662" y="45827"/>
                    </a:cubicBezTo>
                    <a:cubicBezTo>
                      <a:pt x="14645" y="45208"/>
                      <a:pt x="14599" y="44589"/>
                      <a:pt x="14533" y="43969"/>
                    </a:cubicBezTo>
                    <a:cubicBezTo>
                      <a:pt x="14351" y="42255"/>
                      <a:pt x="14110" y="40549"/>
                      <a:pt x="13908" y="38837"/>
                    </a:cubicBezTo>
                    <a:cubicBezTo>
                      <a:pt x="13496" y="35376"/>
                      <a:pt x="13258" y="31904"/>
                      <a:pt x="12982" y="28431"/>
                    </a:cubicBezTo>
                    <a:cubicBezTo>
                      <a:pt x="12951" y="28050"/>
                      <a:pt x="12925" y="27670"/>
                      <a:pt x="12899" y="27289"/>
                    </a:cubicBezTo>
                    <a:cubicBezTo>
                      <a:pt x="12520" y="27780"/>
                      <a:pt x="12143" y="28273"/>
                      <a:pt x="11778" y="28774"/>
                    </a:cubicBezTo>
                    <a:cubicBezTo>
                      <a:pt x="11736" y="30128"/>
                      <a:pt x="11735" y="31482"/>
                      <a:pt x="11740" y="32838"/>
                    </a:cubicBezTo>
                    <a:cubicBezTo>
                      <a:pt x="11753" y="36241"/>
                      <a:pt x="11994" y="39657"/>
                      <a:pt x="12354" y="43038"/>
                    </a:cubicBezTo>
                    <a:cubicBezTo>
                      <a:pt x="12549" y="44861"/>
                      <a:pt x="12725" y="46736"/>
                      <a:pt x="12320" y="48541"/>
                    </a:cubicBezTo>
                    <a:cubicBezTo>
                      <a:pt x="12246" y="48868"/>
                      <a:pt x="12318" y="49212"/>
                      <a:pt x="12520" y="49481"/>
                    </a:cubicBezTo>
                    <a:cubicBezTo>
                      <a:pt x="11532" y="51188"/>
                      <a:pt x="10551" y="52900"/>
                      <a:pt x="9578" y="54619"/>
                    </a:cubicBezTo>
                    <a:cubicBezTo>
                      <a:pt x="8646" y="56260"/>
                      <a:pt x="7701" y="57900"/>
                      <a:pt x="6729" y="59526"/>
                    </a:cubicBezTo>
                    <a:cubicBezTo>
                      <a:pt x="6126" y="57037"/>
                      <a:pt x="5509" y="54553"/>
                      <a:pt x="4848" y="52079"/>
                    </a:cubicBezTo>
                    <a:cubicBezTo>
                      <a:pt x="4211" y="49690"/>
                      <a:pt x="3545" y="47305"/>
                      <a:pt x="2967" y="44899"/>
                    </a:cubicBezTo>
                    <a:cubicBezTo>
                      <a:pt x="2712" y="45559"/>
                      <a:pt x="2468" y="46224"/>
                      <a:pt x="2233" y="46894"/>
                    </a:cubicBezTo>
                    <a:cubicBezTo>
                      <a:pt x="2278" y="47130"/>
                      <a:pt x="2324" y="47368"/>
                      <a:pt x="2370" y="47605"/>
                    </a:cubicBezTo>
                    <a:cubicBezTo>
                      <a:pt x="3003" y="50829"/>
                      <a:pt x="3655" y="54049"/>
                      <a:pt x="4366" y="57257"/>
                    </a:cubicBezTo>
                    <a:cubicBezTo>
                      <a:pt x="4699" y="58754"/>
                      <a:pt x="5034" y="60249"/>
                      <a:pt x="5372" y="61746"/>
                    </a:cubicBezTo>
                    <a:cubicBezTo>
                      <a:pt x="3715" y="64398"/>
                      <a:pt x="1952" y="66982"/>
                      <a:pt x="1" y="69424"/>
                    </a:cubicBezTo>
                    <a:cubicBezTo>
                      <a:pt x="65" y="69487"/>
                      <a:pt x="127" y="69553"/>
                      <a:pt x="193" y="69616"/>
                    </a:cubicBezTo>
                    <a:cubicBezTo>
                      <a:pt x="641" y="70036"/>
                      <a:pt x="1119" y="70423"/>
                      <a:pt x="1624" y="70775"/>
                    </a:cubicBezTo>
                    <a:cubicBezTo>
                      <a:pt x="1745" y="70620"/>
                      <a:pt x="1868" y="70465"/>
                      <a:pt x="1989" y="70307"/>
                    </a:cubicBezTo>
                    <a:cubicBezTo>
                      <a:pt x="2986" y="69005"/>
                      <a:pt x="3933" y="67664"/>
                      <a:pt x="4841" y="66297"/>
                    </a:cubicBezTo>
                    <a:cubicBezTo>
                      <a:pt x="5459" y="65365"/>
                      <a:pt x="6055" y="64418"/>
                      <a:pt x="6643" y="63466"/>
                    </a:cubicBezTo>
                    <a:cubicBezTo>
                      <a:pt x="14235" y="62525"/>
                      <a:pt x="21875" y="61984"/>
                      <a:pt x="29526" y="61941"/>
                    </a:cubicBezTo>
                    <a:cubicBezTo>
                      <a:pt x="29616" y="61941"/>
                      <a:pt x="29706" y="61940"/>
                      <a:pt x="29796" y="61940"/>
                    </a:cubicBezTo>
                    <a:cubicBezTo>
                      <a:pt x="30156" y="61940"/>
                      <a:pt x="30516" y="61944"/>
                      <a:pt x="30876" y="61944"/>
                    </a:cubicBezTo>
                    <a:cubicBezTo>
                      <a:pt x="31397" y="61307"/>
                      <a:pt x="31897" y="60655"/>
                      <a:pt x="32376" y="59991"/>
                    </a:cubicBezTo>
                    <a:cubicBezTo>
                      <a:pt x="31892" y="59988"/>
                      <a:pt x="31409" y="59986"/>
                      <a:pt x="30925" y="59986"/>
                    </a:cubicBezTo>
                    <a:cubicBezTo>
                      <a:pt x="24899" y="59986"/>
                      <a:pt x="18875" y="60278"/>
                      <a:pt x="12876" y="60862"/>
                    </a:cubicBezTo>
                    <a:cubicBezTo>
                      <a:pt x="11204" y="61026"/>
                      <a:pt x="9533" y="61223"/>
                      <a:pt x="7867" y="61439"/>
                    </a:cubicBezTo>
                    <a:cubicBezTo>
                      <a:pt x="8561" y="60265"/>
                      <a:pt x="9244" y="59084"/>
                      <a:pt x="9917" y="57895"/>
                    </a:cubicBezTo>
                    <a:cubicBezTo>
                      <a:pt x="11479" y="55139"/>
                      <a:pt x="13011" y="52369"/>
                      <a:pt x="14574" y="49615"/>
                    </a:cubicBezTo>
                    <a:cubicBezTo>
                      <a:pt x="23056" y="47294"/>
                      <a:pt x="31602" y="45277"/>
                      <a:pt x="40259" y="43723"/>
                    </a:cubicBezTo>
                    <a:cubicBezTo>
                      <a:pt x="40514" y="42943"/>
                      <a:pt x="40762" y="42160"/>
                      <a:pt x="40998" y="41375"/>
                    </a:cubicBezTo>
                    <a:lnTo>
                      <a:pt x="40998" y="41375"/>
                    </a:lnTo>
                    <a:cubicBezTo>
                      <a:pt x="40947" y="41384"/>
                      <a:pt x="40895" y="41392"/>
                      <a:pt x="40844" y="41401"/>
                    </a:cubicBezTo>
                    <a:cubicBezTo>
                      <a:pt x="38583" y="41801"/>
                      <a:pt x="36326" y="42227"/>
                      <a:pt x="34075" y="42682"/>
                    </a:cubicBezTo>
                    <a:cubicBezTo>
                      <a:pt x="29546" y="43597"/>
                      <a:pt x="25043" y="44624"/>
                      <a:pt x="20564" y="45765"/>
                    </a:cubicBezTo>
                    <a:cubicBezTo>
                      <a:pt x="19078" y="46144"/>
                      <a:pt x="17594" y="46534"/>
                      <a:pt x="16111" y="46937"/>
                    </a:cubicBezTo>
                    <a:cubicBezTo>
                      <a:pt x="17201" y="45056"/>
                      <a:pt x="18313" y="43187"/>
                      <a:pt x="19466" y="41343"/>
                    </a:cubicBezTo>
                    <a:cubicBezTo>
                      <a:pt x="20963" y="38949"/>
                      <a:pt x="22512" y="36591"/>
                      <a:pt x="24115" y="34268"/>
                    </a:cubicBezTo>
                    <a:cubicBezTo>
                      <a:pt x="24177" y="34264"/>
                      <a:pt x="24238" y="34254"/>
                      <a:pt x="24298" y="34238"/>
                    </a:cubicBezTo>
                    <a:cubicBezTo>
                      <a:pt x="30924" y="32330"/>
                      <a:pt x="37594" y="30592"/>
                      <a:pt x="44312" y="29025"/>
                    </a:cubicBezTo>
                    <a:cubicBezTo>
                      <a:pt x="44482" y="28364"/>
                      <a:pt x="44654" y="27703"/>
                      <a:pt x="44827" y="27043"/>
                    </a:cubicBezTo>
                    <a:lnTo>
                      <a:pt x="44827" y="27043"/>
                    </a:lnTo>
                    <a:cubicBezTo>
                      <a:pt x="43323" y="27389"/>
                      <a:pt x="41819" y="27742"/>
                      <a:pt x="40319" y="28103"/>
                    </a:cubicBezTo>
                    <a:cubicBezTo>
                      <a:pt x="36777" y="28959"/>
                      <a:pt x="33248" y="29870"/>
                      <a:pt x="29734" y="30833"/>
                    </a:cubicBezTo>
                    <a:cubicBezTo>
                      <a:pt x="28398" y="31200"/>
                      <a:pt x="27067" y="31574"/>
                      <a:pt x="25735" y="31958"/>
                    </a:cubicBezTo>
                    <a:cubicBezTo>
                      <a:pt x="27116" y="30028"/>
                      <a:pt x="28539" y="28130"/>
                      <a:pt x="30004" y="26263"/>
                    </a:cubicBezTo>
                    <a:cubicBezTo>
                      <a:pt x="31185" y="24761"/>
                      <a:pt x="32396" y="23283"/>
                      <a:pt x="33637" y="21829"/>
                    </a:cubicBezTo>
                    <a:cubicBezTo>
                      <a:pt x="38096" y="21207"/>
                      <a:pt x="42533" y="20457"/>
                      <a:pt x="46956" y="19615"/>
                    </a:cubicBezTo>
                    <a:cubicBezTo>
                      <a:pt x="47172" y="18934"/>
                      <a:pt x="47395" y="18256"/>
                      <a:pt x="47625" y="17580"/>
                    </a:cubicBezTo>
                    <a:lnTo>
                      <a:pt x="47625" y="17580"/>
                    </a:lnTo>
                    <a:cubicBezTo>
                      <a:pt x="47333" y="17637"/>
                      <a:pt x="47043" y="17697"/>
                      <a:pt x="46750" y="17752"/>
                    </a:cubicBezTo>
                    <a:cubicBezTo>
                      <a:pt x="43794" y="18316"/>
                      <a:pt x="40832" y="18836"/>
                      <a:pt x="37861" y="19317"/>
                    </a:cubicBezTo>
                    <a:cubicBezTo>
                      <a:pt x="37070" y="19444"/>
                      <a:pt x="36278" y="19572"/>
                      <a:pt x="35487" y="19701"/>
                    </a:cubicBezTo>
                    <a:cubicBezTo>
                      <a:pt x="37678" y="17230"/>
                      <a:pt x="39962" y="14845"/>
                      <a:pt x="42334" y="12545"/>
                    </a:cubicBezTo>
                    <a:cubicBezTo>
                      <a:pt x="42799" y="12097"/>
                      <a:pt x="43269" y="11652"/>
                      <a:pt x="43743" y="11212"/>
                    </a:cubicBezTo>
                    <a:cubicBezTo>
                      <a:pt x="44597" y="11169"/>
                      <a:pt x="45454" y="11077"/>
                      <a:pt x="46301" y="11001"/>
                    </a:cubicBezTo>
                    <a:cubicBezTo>
                      <a:pt x="47373" y="10904"/>
                      <a:pt x="48443" y="10796"/>
                      <a:pt x="49515" y="10693"/>
                    </a:cubicBezTo>
                    <a:lnTo>
                      <a:pt x="50412" y="10607"/>
                    </a:lnTo>
                    <a:cubicBezTo>
                      <a:pt x="50647" y="10107"/>
                      <a:pt x="50886" y="9608"/>
                      <a:pt x="51137" y="9113"/>
                    </a:cubicBezTo>
                    <a:lnTo>
                      <a:pt x="51137" y="9113"/>
                    </a:lnTo>
                    <a:lnTo>
                      <a:pt x="49356" y="9288"/>
                    </a:lnTo>
                    <a:cubicBezTo>
                      <a:pt x="48061" y="9416"/>
                      <a:pt x="46748" y="9510"/>
                      <a:pt x="45446" y="9649"/>
                    </a:cubicBezTo>
                    <a:cubicBezTo>
                      <a:pt x="46446" y="8750"/>
                      <a:pt x="47462" y="7867"/>
                      <a:pt x="48493" y="7004"/>
                    </a:cubicBezTo>
                    <a:cubicBezTo>
                      <a:pt x="48666" y="7157"/>
                      <a:pt x="48893" y="7246"/>
                      <a:pt x="49142" y="7269"/>
                    </a:cubicBezTo>
                    <a:cubicBezTo>
                      <a:pt x="49968" y="7346"/>
                      <a:pt x="50822" y="7323"/>
                      <a:pt x="51651" y="7337"/>
                    </a:cubicBezTo>
                    <a:cubicBezTo>
                      <a:pt x="51794" y="7338"/>
                      <a:pt x="51937" y="7338"/>
                      <a:pt x="52079" y="7340"/>
                    </a:cubicBezTo>
                    <a:cubicBezTo>
                      <a:pt x="52377" y="6806"/>
                      <a:pt x="52681" y="6277"/>
                      <a:pt x="52999" y="5754"/>
                    </a:cubicBezTo>
                    <a:cubicBezTo>
                      <a:pt x="52549" y="5754"/>
                      <a:pt x="52101" y="5757"/>
                      <a:pt x="51651" y="5765"/>
                    </a:cubicBezTo>
                    <a:cubicBezTo>
                      <a:pt x="51223" y="5772"/>
                      <a:pt x="50793" y="5788"/>
                      <a:pt x="50364" y="5798"/>
                    </a:cubicBezTo>
                    <a:lnTo>
                      <a:pt x="49941" y="5809"/>
                    </a:lnTo>
                    <a:cubicBezTo>
                      <a:pt x="51983" y="4154"/>
                      <a:pt x="54083" y="2575"/>
                      <a:pt x="56195" y="1006"/>
                    </a:cubicBezTo>
                    <a:cubicBezTo>
                      <a:pt x="56247" y="797"/>
                      <a:pt x="56215" y="576"/>
                      <a:pt x="56104" y="390"/>
                    </a:cubicBezTo>
                    <a:cubicBezTo>
                      <a:pt x="55992" y="205"/>
                      <a:pt x="55817" y="66"/>
                      <a:pt x="556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3" name="Google Shape;333;p10"/>
            <p:cNvGrpSpPr/>
            <p:nvPr/>
          </p:nvGrpSpPr>
          <p:grpSpPr>
            <a:xfrm flipH="1">
              <a:off x="5466480" y="1658560"/>
              <a:ext cx="1627759" cy="1061783"/>
              <a:chOff x="-5607800" y="8913100"/>
              <a:chExt cx="1826275" cy="1191275"/>
            </a:xfrm>
          </p:grpSpPr>
          <p:sp>
            <p:nvSpPr>
              <p:cNvPr id="334" name="Google Shape;334;p10"/>
              <p:cNvSpPr/>
              <p:nvPr/>
            </p:nvSpPr>
            <p:spPr>
              <a:xfrm>
                <a:off x="-5607800" y="8913100"/>
                <a:ext cx="1826275" cy="1191275"/>
              </a:xfrm>
              <a:custGeom>
                <a:rect b="b" l="l" r="r" t="t"/>
                <a:pathLst>
                  <a:path extrusionOk="0" h="47651" w="73051">
                    <a:moveTo>
                      <a:pt x="44689" y="1"/>
                    </a:moveTo>
                    <a:cubicBezTo>
                      <a:pt x="41831" y="1"/>
                      <a:pt x="38972" y="447"/>
                      <a:pt x="36246" y="1320"/>
                    </a:cubicBezTo>
                    <a:cubicBezTo>
                      <a:pt x="33999" y="2038"/>
                      <a:pt x="31831" y="3036"/>
                      <a:pt x="29838" y="4301"/>
                    </a:cubicBezTo>
                    <a:cubicBezTo>
                      <a:pt x="28818" y="4952"/>
                      <a:pt x="27845" y="5674"/>
                      <a:pt x="26927" y="6463"/>
                    </a:cubicBezTo>
                    <a:cubicBezTo>
                      <a:pt x="26483" y="6844"/>
                      <a:pt x="26064" y="7251"/>
                      <a:pt x="25628" y="7641"/>
                    </a:cubicBezTo>
                    <a:cubicBezTo>
                      <a:pt x="25219" y="8008"/>
                      <a:pt x="24742" y="8406"/>
                      <a:pt x="24184" y="8510"/>
                    </a:cubicBezTo>
                    <a:cubicBezTo>
                      <a:pt x="24102" y="8525"/>
                      <a:pt x="24011" y="8534"/>
                      <a:pt x="23917" y="8534"/>
                    </a:cubicBezTo>
                    <a:cubicBezTo>
                      <a:pt x="23584" y="8534"/>
                      <a:pt x="23208" y="8430"/>
                      <a:pt x="23030" y="8159"/>
                    </a:cubicBezTo>
                    <a:cubicBezTo>
                      <a:pt x="22697" y="7655"/>
                      <a:pt x="23202" y="6824"/>
                      <a:pt x="23400" y="6356"/>
                    </a:cubicBezTo>
                    <a:lnTo>
                      <a:pt x="25364" y="1726"/>
                    </a:lnTo>
                    <a:cubicBezTo>
                      <a:pt x="25540" y="1309"/>
                      <a:pt x="25301" y="775"/>
                      <a:pt x="24842" y="775"/>
                    </a:cubicBezTo>
                    <a:cubicBezTo>
                      <a:pt x="24782" y="775"/>
                      <a:pt x="24719" y="784"/>
                      <a:pt x="24653" y="804"/>
                    </a:cubicBezTo>
                    <a:cubicBezTo>
                      <a:pt x="21944" y="1590"/>
                      <a:pt x="19385" y="2824"/>
                      <a:pt x="17069" y="4415"/>
                    </a:cubicBezTo>
                    <a:cubicBezTo>
                      <a:pt x="12856" y="6198"/>
                      <a:pt x="8925" y="8736"/>
                      <a:pt x="5872" y="12172"/>
                    </a:cubicBezTo>
                    <a:cubicBezTo>
                      <a:pt x="2370" y="16114"/>
                      <a:pt x="179" y="21129"/>
                      <a:pt x="61" y="26437"/>
                    </a:cubicBezTo>
                    <a:cubicBezTo>
                      <a:pt x="1" y="29125"/>
                      <a:pt x="517" y="31788"/>
                      <a:pt x="1599" y="34248"/>
                    </a:cubicBezTo>
                    <a:cubicBezTo>
                      <a:pt x="2680" y="36708"/>
                      <a:pt x="4401" y="38880"/>
                      <a:pt x="6350" y="40714"/>
                    </a:cubicBezTo>
                    <a:cubicBezTo>
                      <a:pt x="10282" y="44414"/>
                      <a:pt x="15294" y="47069"/>
                      <a:pt x="20716" y="47571"/>
                    </a:cubicBezTo>
                    <a:cubicBezTo>
                      <a:pt x="21286" y="47624"/>
                      <a:pt x="21861" y="47650"/>
                      <a:pt x="22436" y="47650"/>
                    </a:cubicBezTo>
                    <a:cubicBezTo>
                      <a:pt x="26869" y="47650"/>
                      <a:pt x="31357" y="46086"/>
                      <a:pt x="34615" y="43058"/>
                    </a:cubicBezTo>
                    <a:cubicBezTo>
                      <a:pt x="35056" y="42648"/>
                      <a:pt x="35470" y="42209"/>
                      <a:pt x="35856" y="41747"/>
                    </a:cubicBezTo>
                    <a:cubicBezTo>
                      <a:pt x="36244" y="41283"/>
                      <a:pt x="36309" y="40410"/>
                      <a:pt x="35645" y="40107"/>
                    </a:cubicBezTo>
                    <a:cubicBezTo>
                      <a:pt x="34541" y="39603"/>
                      <a:pt x="33483" y="39005"/>
                      <a:pt x="32482" y="38317"/>
                    </a:cubicBezTo>
                    <a:cubicBezTo>
                      <a:pt x="32018" y="37997"/>
                      <a:pt x="31565" y="37661"/>
                      <a:pt x="31134" y="37299"/>
                    </a:cubicBezTo>
                    <a:cubicBezTo>
                      <a:pt x="30956" y="37148"/>
                      <a:pt x="30741" y="36976"/>
                      <a:pt x="30610" y="36804"/>
                    </a:cubicBezTo>
                    <a:cubicBezTo>
                      <a:pt x="30563" y="36737"/>
                      <a:pt x="30521" y="36665"/>
                      <a:pt x="30483" y="36592"/>
                    </a:cubicBezTo>
                    <a:cubicBezTo>
                      <a:pt x="30425" y="36483"/>
                      <a:pt x="30443" y="36505"/>
                      <a:pt x="30452" y="36348"/>
                    </a:cubicBezTo>
                    <a:cubicBezTo>
                      <a:pt x="30457" y="36279"/>
                      <a:pt x="30509" y="36126"/>
                      <a:pt x="30590" y="35984"/>
                    </a:cubicBezTo>
                    <a:cubicBezTo>
                      <a:pt x="30716" y="35766"/>
                      <a:pt x="30822" y="35653"/>
                      <a:pt x="31014" y="35475"/>
                    </a:cubicBezTo>
                    <a:cubicBezTo>
                      <a:pt x="31304" y="35206"/>
                      <a:pt x="31764" y="34951"/>
                      <a:pt x="32143" y="34796"/>
                    </a:cubicBezTo>
                    <a:cubicBezTo>
                      <a:pt x="32973" y="34457"/>
                      <a:pt x="33807" y="34340"/>
                      <a:pt x="34677" y="34340"/>
                    </a:cubicBezTo>
                    <a:cubicBezTo>
                      <a:pt x="34855" y="34340"/>
                      <a:pt x="35034" y="34345"/>
                      <a:pt x="35215" y="34354"/>
                    </a:cubicBezTo>
                    <a:cubicBezTo>
                      <a:pt x="37580" y="34473"/>
                      <a:pt x="39849" y="35490"/>
                      <a:pt x="42097" y="36238"/>
                    </a:cubicBezTo>
                    <a:cubicBezTo>
                      <a:pt x="43956" y="36855"/>
                      <a:pt x="45866" y="37234"/>
                      <a:pt x="47811" y="37234"/>
                    </a:cubicBezTo>
                    <a:cubicBezTo>
                      <a:pt x="48261" y="37234"/>
                      <a:pt x="48714" y="37214"/>
                      <a:pt x="49168" y="37171"/>
                    </a:cubicBezTo>
                    <a:cubicBezTo>
                      <a:pt x="51838" y="36921"/>
                      <a:pt x="54430" y="36061"/>
                      <a:pt x="56677" y="34587"/>
                    </a:cubicBezTo>
                    <a:cubicBezTo>
                      <a:pt x="57335" y="34156"/>
                      <a:pt x="57309" y="32995"/>
                      <a:pt x="56443" y="32804"/>
                    </a:cubicBezTo>
                    <a:cubicBezTo>
                      <a:pt x="54688" y="32417"/>
                      <a:pt x="53044" y="31639"/>
                      <a:pt x="51634" y="30526"/>
                    </a:cubicBezTo>
                    <a:cubicBezTo>
                      <a:pt x="54886" y="28633"/>
                      <a:pt x="58682" y="27822"/>
                      <a:pt x="61870" y="25784"/>
                    </a:cubicBezTo>
                    <a:cubicBezTo>
                      <a:pt x="63579" y="24692"/>
                      <a:pt x="65126" y="23332"/>
                      <a:pt x="66407" y="21758"/>
                    </a:cubicBezTo>
                    <a:cubicBezTo>
                      <a:pt x="67735" y="20128"/>
                      <a:pt x="68709" y="18337"/>
                      <a:pt x="69538" y="16412"/>
                    </a:cubicBezTo>
                    <a:cubicBezTo>
                      <a:pt x="70470" y="14241"/>
                      <a:pt x="71345" y="12071"/>
                      <a:pt x="72765" y="10162"/>
                    </a:cubicBezTo>
                    <a:cubicBezTo>
                      <a:pt x="73051" y="9778"/>
                      <a:pt x="72824" y="9175"/>
                      <a:pt x="72447" y="8954"/>
                    </a:cubicBezTo>
                    <a:cubicBezTo>
                      <a:pt x="68623" y="6701"/>
                      <a:pt x="64406" y="5318"/>
                      <a:pt x="59956" y="5123"/>
                    </a:cubicBezTo>
                    <a:cubicBezTo>
                      <a:pt x="59567" y="5105"/>
                      <a:pt x="59178" y="5097"/>
                      <a:pt x="58789" y="5097"/>
                    </a:cubicBezTo>
                    <a:cubicBezTo>
                      <a:pt x="56957" y="5097"/>
                      <a:pt x="55129" y="5290"/>
                      <a:pt x="53335" y="5674"/>
                    </a:cubicBezTo>
                    <a:cubicBezTo>
                      <a:pt x="52273" y="5903"/>
                      <a:pt x="51227" y="6205"/>
                      <a:pt x="50206" y="6579"/>
                    </a:cubicBezTo>
                    <a:cubicBezTo>
                      <a:pt x="49675" y="6774"/>
                      <a:pt x="49162" y="7010"/>
                      <a:pt x="48635" y="7217"/>
                    </a:cubicBezTo>
                    <a:cubicBezTo>
                      <a:pt x="48307" y="7346"/>
                      <a:pt x="47969" y="7362"/>
                      <a:pt x="47668" y="7409"/>
                    </a:cubicBezTo>
                    <a:cubicBezTo>
                      <a:pt x="47665" y="7409"/>
                      <a:pt x="47631" y="7395"/>
                      <a:pt x="47616" y="7392"/>
                    </a:cubicBezTo>
                    <a:cubicBezTo>
                      <a:pt x="47614" y="7374"/>
                      <a:pt x="47614" y="7357"/>
                      <a:pt x="47614" y="7339"/>
                    </a:cubicBezTo>
                    <a:cubicBezTo>
                      <a:pt x="47611" y="7064"/>
                      <a:pt x="47736" y="6760"/>
                      <a:pt x="47814" y="6499"/>
                    </a:cubicBezTo>
                    <a:cubicBezTo>
                      <a:pt x="47986" y="5921"/>
                      <a:pt x="48210" y="5361"/>
                      <a:pt x="48482" y="4825"/>
                    </a:cubicBezTo>
                    <a:cubicBezTo>
                      <a:pt x="49047" y="3710"/>
                      <a:pt x="49801" y="2705"/>
                      <a:pt x="50710" y="1848"/>
                    </a:cubicBezTo>
                    <a:cubicBezTo>
                      <a:pt x="51103" y="1476"/>
                      <a:pt x="50926" y="724"/>
                      <a:pt x="50383" y="606"/>
                    </a:cubicBezTo>
                    <a:cubicBezTo>
                      <a:pt x="48511" y="200"/>
                      <a:pt x="46600" y="1"/>
                      <a:pt x="4468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" name="Google Shape;335;p10"/>
              <p:cNvSpPr/>
              <p:nvPr/>
            </p:nvSpPr>
            <p:spPr>
              <a:xfrm>
                <a:off x="-5577650" y="8913175"/>
                <a:ext cx="1794175" cy="1119425"/>
              </a:xfrm>
              <a:custGeom>
                <a:rect b="b" l="l" r="r" t="t"/>
                <a:pathLst>
                  <a:path extrusionOk="0" h="44777" w="71767">
                    <a:moveTo>
                      <a:pt x="43092" y="1"/>
                    </a:moveTo>
                    <a:cubicBezTo>
                      <a:pt x="42098" y="16"/>
                      <a:pt x="41108" y="84"/>
                      <a:pt x="40122" y="205"/>
                    </a:cubicBezTo>
                    <a:lnTo>
                      <a:pt x="39671" y="484"/>
                    </a:lnTo>
                    <a:cubicBezTo>
                      <a:pt x="37172" y="2035"/>
                      <a:pt x="34765" y="3723"/>
                      <a:pt x="32443" y="5524"/>
                    </a:cubicBezTo>
                    <a:cubicBezTo>
                      <a:pt x="27803" y="9124"/>
                      <a:pt x="23545" y="13212"/>
                      <a:pt x="19782" y="17722"/>
                    </a:cubicBezTo>
                    <a:cubicBezTo>
                      <a:pt x="18730" y="18981"/>
                      <a:pt x="17715" y="20272"/>
                      <a:pt x="16737" y="21592"/>
                    </a:cubicBezTo>
                    <a:cubicBezTo>
                      <a:pt x="15785" y="22881"/>
                      <a:pt x="14776" y="24227"/>
                      <a:pt x="14100" y="25688"/>
                    </a:cubicBezTo>
                    <a:cubicBezTo>
                      <a:pt x="12947" y="26199"/>
                      <a:pt x="11803" y="26727"/>
                      <a:pt x="10667" y="27274"/>
                    </a:cubicBezTo>
                    <a:cubicBezTo>
                      <a:pt x="8924" y="28115"/>
                      <a:pt x="7206" y="29004"/>
                      <a:pt x="5512" y="29942"/>
                    </a:cubicBezTo>
                    <a:cubicBezTo>
                      <a:pt x="5598" y="29644"/>
                      <a:pt x="5668" y="29342"/>
                      <a:pt x="5721" y="29036"/>
                    </a:cubicBezTo>
                    <a:cubicBezTo>
                      <a:pt x="5849" y="28318"/>
                      <a:pt x="5945" y="27593"/>
                      <a:pt x="6088" y="26874"/>
                    </a:cubicBezTo>
                    <a:cubicBezTo>
                      <a:pt x="6372" y="25439"/>
                      <a:pt x="6730" y="24012"/>
                      <a:pt x="7152" y="22610"/>
                    </a:cubicBezTo>
                    <a:cubicBezTo>
                      <a:pt x="7992" y="19816"/>
                      <a:pt x="9107" y="17112"/>
                      <a:pt x="10386" y="14489"/>
                    </a:cubicBezTo>
                    <a:cubicBezTo>
                      <a:pt x="11644" y="11907"/>
                      <a:pt x="12999" y="9296"/>
                      <a:pt x="14847" y="7081"/>
                    </a:cubicBezTo>
                    <a:cubicBezTo>
                      <a:pt x="16545" y="5043"/>
                      <a:pt x="18628" y="3383"/>
                      <a:pt x="20863" y="1972"/>
                    </a:cubicBezTo>
                    <a:cubicBezTo>
                      <a:pt x="21249" y="1728"/>
                      <a:pt x="21641" y="1493"/>
                      <a:pt x="22034" y="1261"/>
                    </a:cubicBezTo>
                    <a:lnTo>
                      <a:pt x="22034" y="1261"/>
                    </a:lnTo>
                    <a:cubicBezTo>
                      <a:pt x="19849" y="2038"/>
                      <a:pt x="17775" y="3096"/>
                      <a:pt x="15863" y="4411"/>
                    </a:cubicBezTo>
                    <a:cubicBezTo>
                      <a:pt x="15729" y="4469"/>
                      <a:pt x="15594" y="4529"/>
                      <a:pt x="15461" y="4587"/>
                    </a:cubicBezTo>
                    <a:cubicBezTo>
                      <a:pt x="15161" y="4877"/>
                      <a:pt x="14868" y="5174"/>
                      <a:pt x="14587" y="5481"/>
                    </a:cubicBezTo>
                    <a:cubicBezTo>
                      <a:pt x="12589" y="7660"/>
                      <a:pt x="11120" y="10241"/>
                      <a:pt x="9790" y="12865"/>
                    </a:cubicBezTo>
                    <a:cubicBezTo>
                      <a:pt x="8433" y="15540"/>
                      <a:pt x="7226" y="18302"/>
                      <a:pt x="6285" y="21152"/>
                    </a:cubicBezTo>
                    <a:cubicBezTo>
                      <a:pt x="5755" y="22755"/>
                      <a:pt x="5308" y="24385"/>
                      <a:pt x="5000" y="26047"/>
                    </a:cubicBezTo>
                    <a:cubicBezTo>
                      <a:pt x="4739" y="27459"/>
                      <a:pt x="4396" y="28983"/>
                      <a:pt x="4692" y="30409"/>
                    </a:cubicBezTo>
                    <a:cubicBezTo>
                      <a:pt x="3099" y="31315"/>
                      <a:pt x="1534" y="32269"/>
                      <a:pt x="0" y="33273"/>
                    </a:cubicBezTo>
                    <a:cubicBezTo>
                      <a:pt x="121" y="33600"/>
                      <a:pt x="252" y="33924"/>
                      <a:pt x="393" y="34245"/>
                    </a:cubicBezTo>
                    <a:cubicBezTo>
                      <a:pt x="430" y="34328"/>
                      <a:pt x="473" y="34409"/>
                      <a:pt x="511" y="34492"/>
                    </a:cubicBezTo>
                    <a:cubicBezTo>
                      <a:pt x="1218" y="34028"/>
                      <a:pt x="1927" y="33571"/>
                      <a:pt x="2647" y="33127"/>
                    </a:cubicBezTo>
                    <a:cubicBezTo>
                      <a:pt x="3521" y="33938"/>
                      <a:pt x="4540" y="34581"/>
                      <a:pt x="5551" y="35217"/>
                    </a:cubicBezTo>
                    <a:cubicBezTo>
                      <a:pt x="6721" y="35955"/>
                      <a:pt x="7915" y="36655"/>
                      <a:pt x="9132" y="37320"/>
                    </a:cubicBezTo>
                    <a:cubicBezTo>
                      <a:pt x="11570" y="38650"/>
                      <a:pt x="14090" y="39826"/>
                      <a:pt x="16675" y="40843"/>
                    </a:cubicBezTo>
                    <a:cubicBezTo>
                      <a:pt x="21354" y="42685"/>
                      <a:pt x="26229" y="43990"/>
                      <a:pt x="31193" y="44777"/>
                    </a:cubicBezTo>
                    <a:cubicBezTo>
                      <a:pt x="31873" y="44334"/>
                      <a:pt x="32520" y="43841"/>
                      <a:pt x="33126" y="43302"/>
                    </a:cubicBezTo>
                    <a:cubicBezTo>
                      <a:pt x="30713" y="43052"/>
                      <a:pt x="28316" y="42665"/>
                      <a:pt x="25945" y="42143"/>
                    </a:cubicBezTo>
                    <a:cubicBezTo>
                      <a:pt x="20654" y="40976"/>
                      <a:pt x="15519" y="39186"/>
                      <a:pt x="10650" y="36811"/>
                    </a:cubicBezTo>
                    <a:cubicBezTo>
                      <a:pt x="9279" y="36141"/>
                      <a:pt x="7931" y="35426"/>
                      <a:pt x="6607" y="34664"/>
                    </a:cubicBezTo>
                    <a:cubicBezTo>
                      <a:pt x="5936" y="34277"/>
                      <a:pt x="5274" y="33876"/>
                      <a:pt x="4610" y="33480"/>
                    </a:cubicBezTo>
                    <a:cubicBezTo>
                      <a:pt x="4287" y="33288"/>
                      <a:pt x="3966" y="33095"/>
                      <a:pt x="3647" y="32898"/>
                    </a:cubicBezTo>
                    <a:cubicBezTo>
                      <a:pt x="3539" y="32831"/>
                      <a:pt x="3430" y="32774"/>
                      <a:pt x="3320" y="32718"/>
                    </a:cubicBezTo>
                    <a:cubicBezTo>
                      <a:pt x="5359" y="31487"/>
                      <a:pt x="7443" y="30332"/>
                      <a:pt x="9569" y="29258"/>
                    </a:cubicBezTo>
                    <a:cubicBezTo>
                      <a:pt x="13059" y="27492"/>
                      <a:pt x="16645" y="25927"/>
                      <a:pt x="20287" y="24507"/>
                    </a:cubicBezTo>
                    <a:cubicBezTo>
                      <a:pt x="20735" y="24828"/>
                      <a:pt x="21176" y="25149"/>
                      <a:pt x="21652" y="25436"/>
                    </a:cubicBezTo>
                    <a:cubicBezTo>
                      <a:pt x="22249" y="25797"/>
                      <a:pt x="22856" y="26131"/>
                      <a:pt x="23471" y="26458"/>
                    </a:cubicBezTo>
                    <a:cubicBezTo>
                      <a:pt x="24655" y="27089"/>
                      <a:pt x="25845" y="27705"/>
                      <a:pt x="27043" y="28306"/>
                    </a:cubicBezTo>
                    <a:cubicBezTo>
                      <a:pt x="29486" y="29526"/>
                      <a:pt x="31944" y="30724"/>
                      <a:pt x="34458" y="31790"/>
                    </a:cubicBezTo>
                    <a:cubicBezTo>
                      <a:pt x="39434" y="33901"/>
                      <a:pt x="44584" y="35682"/>
                      <a:pt x="49931" y="36562"/>
                    </a:cubicBezTo>
                    <a:cubicBezTo>
                      <a:pt x="50189" y="36603"/>
                      <a:pt x="50447" y="36642"/>
                      <a:pt x="50706" y="36680"/>
                    </a:cubicBezTo>
                    <a:cubicBezTo>
                      <a:pt x="51878" y="36374"/>
                      <a:pt x="53011" y="35940"/>
                      <a:pt x="54087" y="35384"/>
                    </a:cubicBezTo>
                    <a:cubicBezTo>
                      <a:pt x="53126" y="35309"/>
                      <a:pt x="52169" y="35201"/>
                      <a:pt x="51214" y="35063"/>
                    </a:cubicBezTo>
                    <a:cubicBezTo>
                      <a:pt x="48578" y="34675"/>
                      <a:pt x="45969" y="34080"/>
                      <a:pt x="43411" y="33337"/>
                    </a:cubicBezTo>
                    <a:cubicBezTo>
                      <a:pt x="38281" y="31845"/>
                      <a:pt x="33344" y="29730"/>
                      <a:pt x="28498" y="27498"/>
                    </a:cubicBezTo>
                    <a:cubicBezTo>
                      <a:pt x="27113" y="26859"/>
                      <a:pt x="25732" y="26213"/>
                      <a:pt x="24343" y="25579"/>
                    </a:cubicBezTo>
                    <a:cubicBezTo>
                      <a:pt x="23666" y="25271"/>
                      <a:pt x="22994" y="24957"/>
                      <a:pt x="22301" y="24685"/>
                    </a:cubicBezTo>
                    <a:cubicBezTo>
                      <a:pt x="21870" y="24514"/>
                      <a:pt x="21437" y="24370"/>
                      <a:pt x="21002" y="24232"/>
                    </a:cubicBezTo>
                    <a:cubicBezTo>
                      <a:pt x="21944" y="23870"/>
                      <a:pt x="22889" y="23516"/>
                      <a:pt x="23838" y="23171"/>
                    </a:cubicBezTo>
                    <a:cubicBezTo>
                      <a:pt x="28747" y="21391"/>
                      <a:pt x="33734" y="19837"/>
                      <a:pt x="38746" y="18374"/>
                    </a:cubicBezTo>
                    <a:cubicBezTo>
                      <a:pt x="40299" y="17921"/>
                      <a:pt x="41854" y="17474"/>
                      <a:pt x="43413" y="17035"/>
                    </a:cubicBezTo>
                    <a:cubicBezTo>
                      <a:pt x="44033" y="17477"/>
                      <a:pt x="44701" y="17850"/>
                      <a:pt x="45364" y="18227"/>
                    </a:cubicBezTo>
                    <a:cubicBezTo>
                      <a:pt x="46299" y="18756"/>
                      <a:pt x="47268" y="19235"/>
                      <a:pt x="48232" y="19710"/>
                    </a:cubicBezTo>
                    <a:cubicBezTo>
                      <a:pt x="50152" y="20651"/>
                      <a:pt x="52142" y="21465"/>
                      <a:pt x="54138" y="22227"/>
                    </a:cubicBezTo>
                    <a:cubicBezTo>
                      <a:pt x="56742" y="23220"/>
                      <a:pt x="59398" y="24069"/>
                      <a:pt x="62098" y="24768"/>
                    </a:cubicBezTo>
                    <a:cubicBezTo>
                      <a:pt x="62581" y="24393"/>
                      <a:pt x="63048" y="23997"/>
                      <a:pt x="63496" y="23578"/>
                    </a:cubicBezTo>
                    <a:cubicBezTo>
                      <a:pt x="62813" y="23414"/>
                      <a:pt x="62131" y="23245"/>
                      <a:pt x="61453" y="23063"/>
                    </a:cubicBezTo>
                    <a:cubicBezTo>
                      <a:pt x="57385" y="21975"/>
                      <a:pt x="53399" y="20599"/>
                      <a:pt x="49527" y="18947"/>
                    </a:cubicBezTo>
                    <a:cubicBezTo>
                      <a:pt x="48440" y="18485"/>
                      <a:pt x="47351" y="18029"/>
                      <a:pt x="46278" y="17536"/>
                    </a:cubicBezTo>
                    <a:cubicBezTo>
                      <a:pt x="45694" y="17267"/>
                      <a:pt x="45108" y="16984"/>
                      <a:pt x="44510" y="16728"/>
                    </a:cubicBezTo>
                    <a:cubicBezTo>
                      <a:pt x="47882" y="15778"/>
                      <a:pt x="51259" y="14847"/>
                      <a:pt x="54631" y="13903"/>
                    </a:cubicBezTo>
                    <a:cubicBezTo>
                      <a:pt x="57344" y="13144"/>
                      <a:pt x="60069" y="12383"/>
                      <a:pt x="62819" y="11744"/>
                    </a:cubicBezTo>
                    <a:cubicBezTo>
                      <a:pt x="63275" y="12085"/>
                      <a:pt x="63802" y="12318"/>
                      <a:pt x="64326" y="12555"/>
                    </a:cubicBezTo>
                    <a:cubicBezTo>
                      <a:pt x="64960" y="12843"/>
                      <a:pt x="65620" y="13081"/>
                      <a:pt x="66276" y="13316"/>
                    </a:cubicBezTo>
                    <a:cubicBezTo>
                      <a:pt x="67258" y="13671"/>
                      <a:pt x="68270" y="13955"/>
                      <a:pt x="69290" y="14202"/>
                    </a:cubicBezTo>
                    <a:cubicBezTo>
                      <a:pt x="69469" y="13800"/>
                      <a:pt x="69658" y="13402"/>
                      <a:pt x="69852" y="13008"/>
                    </a:cubicBezTo>
                    <a:cubicBezTo>
                      <a:pt x="68779" y="12779"/>
                      <a:pt x="67718" y="12506"/>
                      <a:pt x="66655" y="12225"/>
                    </a:cubicBezTo>
                    <a:cubicBezTo>
                      <a:pt x="65975" y="12046"/>
                      <a:pt x="65307" y="11830"/>
                      <a:pt x="64630" y="11644"/>
                    </a:cubicBezTo>
                    <a:cubicBezTo>
                      <a:pt x="64429" y="11589"/>
                      <a:pt x="64230" y="11529"/>
                      <a:pt x="64032" y="11471"/>
                    </a:cubicBezTo>
                    <a:cubicBezTo>
                      <a:pt x="66481" y="10941"/>
                      <a:pt x="68952" y="10525"/>
                      <a:pt x="71452" y="10311"/>
                    </a:cubicBezTo>
                    <a:cubicBezTo>
                      <a:pt x="71489" y="10261"/>
                      <a:pt x="71521" y="10208"/>
                      <a:pt x="71559" y="10159"/>
                    </a:cubicBezTo>
                    <a:cubicBezTo>
                      <a:pt x="71767" y="9878"/>
                      <a:pt x="71702" y="9484"/>
                      <a:pt x="71506" y="9203"/>
                    </a:cubicBezTo>
                    <a:cubicBezTo>
                      <a:pt x="69313" y="9230"/>
                      <a:pt x="67091" y="9619"/>
                      <a:pt x="64969" y="10029"/>
                    </a:cubicBezTo>
                    <a:cubicBezTo>
                      <a:pt x="62620" y="10482"/>
                      <a:pt x="60300" y="11061"/>
                      <a:pt x="57989" y="11676"/>
                    </a:cubicBezTo>
                    <a:cubicBezTo>
                      <a:pt x="58296" y="11498"/>
                      <a:pt x="58601" y="11320"/>
                      <a:pt x="58907" y="11140"/>
                    </a:cubicBezTo>
                    <a:cubicBezTo>
                      <a:pt x="60335" y="10302"/>
                      <a:pt x="61778" y="9490"/>
                      <a:pt x="63249" y="8727"/>
                    </a:cubicBezTo>
                    <a:cubicBezTo>
                      <a:pt x="64501" y="8077"/>
                      <a:pt x="65774" y="7468"/>
                      <a:pt x="67070" y="6913"/>
                    </a:cubicBezTo>
                    <a:cubicBezTo>
                      <a:pt x="66514" y="6695"/>
                      <a:pt x="65952" y="6496"/>
                      <a:pt x="65385" y="6313"/>
                    </a:cubicBezTo>
                    <a:cubicBezTo>
                      <a:pt x="63154" y="7357"/>
                      <a:pt x="60992" y="8542"/>
                      <a:pt x="58872" y="9795"/>
                    </a:cubicBezTo>
                    <a:cubicBezTo>
                      <a:pt x="58044" y="10284"/>
                      <a:pt x="57226" y="10784"/>
                      <a:pt x="56415" y="11299"/>
                    </a:cubicBezTo>
                    <a:cubicBezTo>
                      <a:pt x="55781" y="11699"/>
                      <a:pt x="55090" y="12065"/>
                      <a:pt x="54571" y="12607"/>
                    </a:cubicBezTo>
                    <a:cubicBezTo>
                      <a:pt x="49786" y="13918"/>
                      <a:pt x="45008" y="15254"/>
                      <a:pt x="40237" y="16613"/>
                    </a:cubicBezTo>
                    <a:cubicBezTo>
                      <a:pt x="38857" y="17009"/>
                      <a:pt x="37479" y="17413"/>
                      <a:pt x="36104" y="17823"/>
                    </a:cubicBezTo>
                    <a:cubicBezTo>
                      <a:pt x="36506" y="17417"/>
                      <a:pt x="36907" y="17009"/>
                      <a:pt x="37315" y="16607"/>
                    </a:cubicBezTo>
                    <a:cubicBezTo>
                      <a:pt x="38177" y="15759"/>
                      <a:pt x="39067" y="14945"/>
                      <a:pt x="39975" y="14147"/>
                    </a:cubicBezTo>
                    <a:cubicBezTo>
                      <a:pt x="43855" y="10718"/>
                      <a:pt x="48174" y="7821"/>
                      <a:pt x="52817" y="5533"/>
                    </a:cubicBezTo>
                    <a:lnTo>
                      <a:pt x="52817" y="5533"/>
                    </a:lnTo>
                    <a:cubicBezTo>
                      <a:pt x="52587" y="5576"/>
                      <a:pt x="52357" y="5620"/>
                      <a:pt x="52129" y="5670"/>
                    </a:cubicBezTo>
                    <a:cubicBezTo>
                      <a:pt x="51065" y="5898"/>
                      <a:pt x="50020" y="6201"/>
                      <a:pt x="48999" y="6576"/>
                    </a:cubicBezTo>
                    <a:cubicBezTo>
                      <a:pt x="48555" y="6738"/>
                      <a:pt x="48122" y="6927"/>
                      <a:pt x="47684" y="7107"/>
                    </a:cubicBezTo>
                    <a:cubicBezTo>
                      <a:pt x="44939" y="8779"/>
                      <a:pt x="42332" y="10669"/>
                      <a:pt x="39889" y="12759"/>
                    </a:cubicBezTo>
                    <a:cubicBezTo>
                      <a:pt x="38838" y="13659"/>
                      <a:pt x="37831" y="14609"/>
                      <a:pt x="36856" y="15590"/>
                    </a:cubicBezTo>
                    <a:cubicBezTo>
                      <a:pt x="36377" y="16074"/>
                      <a:pt x="35901" y="16562"/>
                      <a:pt x="35450" y="17070"/>
                    </a:cubicBezTo>
                    <a:cubicBezTo>
                      <a:pt x="35092" y="17474"/>
                      <a:pt x="34756" y="17852"/>
                      <a:pt x="34501" y="18303"/>
                    </a:cubicBezTo>
                    <a:cubicBezTo>
                      <a:pt x="31365" y="19257"/>
                      <a:pt x="28245" y="20258"/>
                      <a:pt x="25154" y="21342"/>
                    </a:cubicBezTo>
                    <a:cubicBezTo>
                      <a:pt x="22088" y="22417"/>
                      <a:pt x="19048" y="23573"/>
                      <a:pt x="16057" y="24840"/>
                    </a:cubicBezTo>
                    <a:lnTo>
                      <a:pt x="16057" y="24840"/>
                    </a:lnTo>
                    <a:cubicBezTo>
                      <a:pt x="16523" y="24201"/>
                      <a:pt x="16975" y="23550"/>
                      <a:pt x="17451" y="22921"/>
                    </a:cubicBezTo>
                    <a:cubicBezTo>
                      <a:pt x="18317" y="21775"/>
                      <a:pt x="19181" y="20628"/>
                      <a:pt x="20092" y="19516"/>
                    </a:cubicBezTo>
                    <a:cubicBezTo>
                      <a:pt x="21934" y="17273"/>
                      <a:pt x="23887" y="15123"/>
                      <a:pt x="25946" y="13078"/>
                    </a:cubicBezTo>
                    <a:cubicBezTo>
                      <a:pt x="30054" y="8988"/>
                      <a:pt x="34582" y="5344"/>
                      <a:pt x="39454" y="2204"/>
                    </a:cubicBezTo>
                    <a:cubicBezTo>
                      <a:pt x="40646" y="1436"/>
                      <a:pt x="41860" y="705"/>
                      <a:pt x="430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6" name="Google Shape;336;p10"/>
            <p:cNvGrpSpPr/>
            <p:nvPr/>
          </p:nvGrpSpPr>
          <p:grpSpPr>
            <a:xfrm flipH="1">
              <a:off x="5108601" y="2815578"/>
              <a:ext cx="745550" cy="1341540"/>
              <a:chOff x="-4216475" y="10211225"/>
              <a:chExt cx="836475" cy="1505150"/>
            </a:xfrm>
          </p:grpSpPr>
          <p:sp>
            <p:nvSpPr>
              <p:cNvPr id="337" name="Google Shape;337;p10"/>
              <p:cNvSpPr/>
              <p:nvPr/>
            </p:nvSpPr>
            <p:spPr>
              <a:xfrm>
                <a:off x="-4216475" y="10211225"/>
                <a:ext cx="836475" cy="1505150"/>
              </a:xfrm>
              <a:custGeom>
                <a:rect b="b" l="l" r="r" t="t"/>
                <a:pathLst>
                  <a:path extrusionOk="0" h="60206" w="33459">
                    <a:moveTo>
                      <a:pt x="26036" y="0"/>
                    </a:moveTo>
                    <a:cubicBezTo>
                      <a:pt x="25685" y="0"/>
                      <a:pt x="25369" y="178"/>
                      <a:pt x="25078" y="358"/>
                    </a:cubicBezTo>
                    <a:cubicBezTo>
                      <a:pt x="24803" y="529"/>
                      <a:pt x="24535" y="705"/>
                      <a:pt x="24272" y="891"/>
                    </a:cubicBezTo>
                    <a:cubicBezTo>
                      <a:pt x="23773" y="1243"/>
                      <a:pt x="23288" y="1619"/>
                      <a:pt x="22824" y="2017"/>
                    </a:cubicBezTo>
                    <a:cubicBezTo>
                      <a:pt x="20972" y="3614"/>
                      <a:pt x="19457" y="5565"/>
                      <a:pt x="18365" y="7755"/>
                    </a:cubicBezTo>
                    <a:cubicBezTo>
                      <a:pt x="17746" y="8998"/>
                      <a:pt x="17260" y="10313"/>
                      <a:pt x="16943" y="11667"/>
                    </a:cubicBezTo>
                    <a:cubicBezTo>
                      <a:pt x="16776" y="12386"/>
                      <a:pt x="16633" y="13140"/>
                      <a:pt x="16658" y="13881"/>
                    </a:cubicBezTo>
                    <a:cubicBezTo>
                      <a:pt x="16679" y="14546"/>
                      <a:pt x="16785" y="15202"/>
                      <a:pt x="17172" y="15722"/>
                    </a:cubicBezTo>
                    <a:cubicBezTo>
                      <a:pt x="16868" y="16418"/>
                      <a:pt x="16586" y="17121"/>
                      <a:pt x="16323" y="17832"/>
                    </a:cubicBezTo>
                    <a:cubicBezTo>
                      <a:pt x="16131" y="18350"/>
                      <a:pt x="15951" y="18873"/>
                      <a:pt x="15776" y="19397"/>
                    </a:cubicBezTo>
                    <a:cubicBezTo>
                      <a:pt x="15709" y="18974"/>
                      <a:pt x="15618" y="18557"/>
                      <a:pt x="15523" y="18147"/>
                    </a:cubicBezTo>
                    <a:cubicBezTo>
                      <a:pt x="15299" y="17179"/>
                      <a:pt x="14975" y="16237"/>
                      <a:pt x="14536" y="15345"/>
                    </a:cubicBezTo>
                    <a:cubicBezTo>
                      <a:pt x="13754" y="13763"/>
                      <a:pt x="12517" y="12381"/>
                      <a:pt x="10895" y="11638"/>
                    </a:cubicBezTo>
                    <a:cubicBezTo>
                      <a:pt x="10148" y="11295"/>
                      <a:pt x="9343" y="11094"/>
                      <a:pt x="8524" y="11094"/>
                    </a:cubicBezTo>
                    <a:cubicBezTo>
                      <a:pt x="8379" y="11094"/>
                      <a:pt x="8234" y="11100"/>
                      <a:pt x="8088" y="11113"/>
                    </a:cubicBezTo>
                    <a:cubicBezTo>
                      <a:pt x="7876" y="11131"/>
                      <a:pt x="7734" y="11300"/>
                      <a:pt x="7781" y="11515"/>
                    </a:cubicBezTo>
                    <a:cubicBezTo>
                      <a:pt x="8139" y="13137"/>
                      <a:pt x="8681" y="14706"/>
                      <a:pt x="9542" y="16134"/>
                    </a:cubicBezTo>
                    <a:cubicBezTo>
                      <a:pt x="10398" y="17551"/>
                      <a:pt x="11491" y="18835"/>
                      <a:pt x="12768" y="19890"/>
                    </a:cubicBezTo>
                    <a:cubicBezTo>
                      <a:pt x="13462" y="20464"/>
                      <a:pt x="14265" y="21139"/>
                      <a:pt x="15158" y="21382"/>
                    </a:cubicBezTo>
                    <a:cubicBezTo>
                      <a:pt x="14431" y="23851"/>
                      <a:pt x="13857" y="26362"/>
                      <a:pt x="13361" y="28889"/>
                    </a:cubicBezTo>
                    <a:cubicBezTo>
                      <a:pt x="13307" y="29165"/>
                      <a:pt x="13257" y="29442"/>
                      <a:pt x="13204" y="29720"/>
                    </a:cubicBezTo>
                    <a:cubicBezTo>
                      <a:pt x="13106" y="29506"/>
                      <a:pt x="13003" y="29294"/>
                      <a:pt x="12897" y="29086"/>
                    </a:cubicBezTo>
                    <a:cubicBezTo>
                      <a:pt x="12480" y="28259"/>
                      <a:pt x="11990" y="27472"/>
                      <a:pt x="11437" y="26732"/>
                    </a:cubicBezTo>
                    <a:cubicBezTo>
                      <a:pt x="10364" y="25291"/>
                      <a:pt x="9099" y="23853"/>
                      <a:pt x="7376" y="23205"/>
                    </a:cubicBezTo>
                    <a:cubicBezTo>
                      <a:pt x="6356" y="22821"/>
                      <a:pt x="5246" y="22753"/>
                      <a:pt x="4170" y="22686"/>
                    </a:cubicBezTo>
                    <a:cubicBezTo>
                      <a:pt x="4164" y="22685"/>
                      <a:pt x="4157" y="22685"/>
                      <a:pt x="4151" y="22685"/>
                    </a:cubicBezTo>
                    <a:cubicBezTo>
                      <a:pt x="3944" y="22685"/>
                      <a:pt x="3771" y="22885"/>
                      <a:pt x="3771" y="23085"/>
                    </a:cubicBezTo>
                    <a:cubicBezTo>
                      <a:pt x="3771" y="24970"/>
                      <a:pt x="4597" y="26750"/>
                      <a:pt x="5658" y="28270"/>
                    </a:cubicBezTo>
                    <a:cubicBezTo>
                      <a:pt x="6714" y="29781"/>
                      <a:pt x="8091" y="31077"/>
                      <a:pt x="9819" y="31773"/>
                    </a:cubicBezTo>
                    <a:cubicBezTo>
                      <a:pt x="10614" y="32092"/>
                      <a:pt x="11472" y="32269"/>
                      <a:pt x="12330" y="32269"/>
                    </a:cubicBezTo>
                    <a:cubicBezTo>
                      <a:pt x="12469" y="32269"/>
                      <a:pt x="12608" y="32264"/>
                      <a:pt x="12747" y="32255"/>
                    </a:cubicBezTo>
                    <a:lnTo>
                      <a:pt x="12747" y="32255"/>
                    </a:lnTo>
                    <a:cubicBezTo>
                      <a:pt x="12380" y="34392"/>
                      <a:pt x="12045" y="36536"/>
                      <a:pt x="11695" y="38675"/>
                    </a:cubicBezTo>
                    <a:cubicBezTo>
                      <a:pt x="11495" y="38438"/>
                      <a:pt x="11287" y="38209"/>
                      <a:pt x="11066" y="37988"/>
                    </a:cubicBezTo>
                    <a:cubicBezTo>
                      <a:pt x="10373" y="37300"/>
                      <a:pt x="9621" y="36677"/>
                      <a:pt x="8816" y="36124"/>
                    </a:cubicBezTo>
                    <a:cubicBezTo>
                      <a:pt x="7235" y="35034"/>
                      <a:pt x="5308" y="34143"/>
                      <a:pt x="3374" y="33991"/>
                    </a:cubicBezTo>
                    <a:cubicBezTo>
                      <a:pt x="3224" y="33979"/>
                      <a:pt x="3071" y="33973"/>
                      <a:pt x="2918" y="33973"/>
                    </a:cubicBezTo>
                    <a:cubicBezTo>
                      <a:pt x="2102" y="33973"/>
                      <a:pt x="1269" y="34153"/>
                      <a:pt x="594" y="34619"/>
                    </a:cubicBezTo>
                    <a:cubicBezTo>
                      <a:pt x="406" y="34750"/>
                      <a:pt x="234" y="34888"/>
                      <a:pt x="136" y="35098"/>
                    </a:cubicBezTo>
                    <a:cubicBezTo>
                      <a:pt x="1" y="35386"/>
                      <a:pt x="84" y="35671"/>
                      <a:pt x="210" y="35944"/>
                    </a:cubicBezTo>
                    <a:cubicBezTo>
                      <a:pt x="408" y="36376"/>
                      <a:pt x="672" y="36774"/>
                      <a:pt x="962" y="37147"/>
                    </a:cubicBezTo>
                    <a:cubicBezTo>
                      <a:pt x="2160" y="38685"/>
                      <a:pt x="3950" y="39700"/>
                      <a:pt x="5747" y="40380"/>
                    </a:cubicBezTo>
                    <a:cubicBezTo>
                      <a:pt x="6877" y="40810"/>
                      <a:pt x="8182" y="41119"/>
                      <a:pt x="9461" y="41119"/>
                    </a:cubicBezTo>
                    <a:cubicBezTo>
                      <a:pt x="10099" y="41119"/>
                      <a:pt x="10731" y="41042"/>
                      <a:pt x="11331" y="40864"/>
                    </a:cubicBezTo>
                    <a:lnTo>
                      <a:pt x="11331" y="40864"/>
                    </a:lnTo>
                    <a:cubicBezTo>
                      <a:pt x="10778" y="44096"/>
                      <a:pt x="10140" y="47327"/>
                      <a:pt x="8999" y="50410"/>
                    </a:cubicBezTo>
                    <a:cubicBezTo>
                      <a:pt x="8925" y="50607"/>
                      <a:pt x="8851" y="50802"/>
                      <a:pt x="8775" y="50995"/>
                    </a:cubicBezTo>
                    <a:cubicBezTo>
                      <a:pt x="8736" y="51092"/>
                      <a:pt x="8698" y="51189"/>
                      <a:pt x="8658" y="51285"/>
                    </a:cubicBezTo>
                    <a:cubicBezTo>
                      <a:pt x="8640" y="51333"/>
                      <a:pt x="8620" y="51382"/>
                      <a:pt x="8600" y="51430"/>
                    </a:cubicBezTo>
                    <a:cubicBezTo>
                      <a:pt x="8590" y="51451"/>
                      <a:pt x="8578" y="51482"/>
                      <a:pt x="8569" y="51503"/>
                    </a:cubicBezTo>
                    <a:cubicBezTo>
                      <a:pt x="8405" y="51889"/>
                      <a:pt x="8231" y="52270"/>
                      <a:pt x="8048" y="52646"/>
                    </a:cubicBezTo>
                    <a:cubicBezTo>
                      <a:pt x="7688" y="53394"/>
                      <a:pt x="7288" y="54120"/>
                      <a:pt x="6849" y="54825"/>
                    </a:cubicBezTo>
                    <a:cubicBezTo>
                      <a:pt x="6628" y="55178"/>
                      <a:pt x="6396" y="55523"/>
                      <a:pt x="6151" y="55861"/>
                    </a:cubicBezTo>
                    <a:cubicBezTo>
                      <a:pt x="6032" y="56024"/>
                      <a:pt x="5909" y="56184"/>
                      <a:pt x="5788" y="56345"/>
                    </a:cubicBezTo>
                    <a:cubicBezTo>
                      <a:pt x="5759" y="56385"/>
                      <a:pt x="5728" y="56425"/>
                      <a:pt x="5699" y="56465"/>
                    </a:cubicBezTo>
                    <a:lnTo>
                      <a:pt x="5645" y="56535"/>
                    </a:lnTo>
                    <a:lnTo>
                      <a:pt x="5592" y="56604"/>
                    </a:lnTo>
                    <a:cubicBezTo>
                      <a:pt x="5552" y="56653"/>
                      <a:pt x="5513" y="56703"/>
                      <a:pt x="5473" y="56752"/>
                    </a:cubicBezTo>
                    <a:cubicBezTo>
                      <a:pt x="4948" y="57400"/>
                      <a:pt x="4365" y="58002"/>
                      <a:pt x="3784" y="58599"/>
                    </a:cubicBezTo>
                    <a:cubicBezTo>
                      <a:pt x="3649" y="58735"/>
                      <a:pt x="3540" y="58892"/>
                      <a:pt x="3417" y="59040"/>
                    </a:cubicBezTo>
                    <a:cubicBezTo>
                      <a:pt x="3279" y="59205"/>
                      <a:pt x="3106" y="59344"/>
                      <a:pt x="2944" y="59485"/>
                    </a:cubicBezTo>
                    <a:cubicBezTo>
                      <a:pt x="2628" y="59760"/>
                      <a:pt x="2918" y="60205"/>
                      <a:pt x="3264" y="60205"/>
                    </a:cubicBezTo>
                    <a:cubicBezTo>
                      <a:pt x="3329" y="60205"/>
                      <a:pt x="3395" y="60190"/>
                      <a:pt x="3460" y="60154"/>
                    </a:cubicBezTo>
                    <a:cubicBezTo>
                      <a:pt x="3642" y="60058"/>
                      <a:pt x="3817" y="59945"/>
                      <a:pt x="4001" y="59858"/>
                    </a:cubicBezTo>
                    <a:cubicBezTo>
                      <a:pt x="4197" y="59764"/>
                      <a:pt x="4395" y="59687"/>
                      <a:pt x="4578" y="59566"/>
                    </a:cubicBezTo>
                    <a:cubicBezTo>
                      <a:pt x="4950" y="59321"/>
                      <a:pt x="5321" y="59049"/>
                      <a:pt x="5650" y="58748"/>
                    </a:cubicBezTo>
                    <a:cubicBezTo>
                      <a:pt x="6298" y="58161"/>
                      <a:pt x="6892" y="57518"/>
                      <a:pt x="7426" y="56825"/>
                    </a:cubicBezTo>
                    <a:cubicBezTo>
                      <a:pt x="8449" y="55496"/>
                      <a:pt x="9271" y="54038"/>
                      <a:pt x="9937" y="52501"/>
                    </a:cubicBezTo>
                    <a:cubicBezTo>
                      <a:pt x="11331" y="49282"/>
                      <a:pt x="12150" y="45847"/>
                      <a:pt x="12733" y="42397"/>
                    </a:cubicBezTo>
                    <a:cubicBezTo>
                      <a:pt x="12991" y="40875"/>
                      <a:pt x="13228" y="39350"/>
                      <a:pt x="13459" y="37824"/>
                    </a:cubicBezTo>
                    <a:cubicBezTo>
                      <a:pt x="14531" y="38314"/>
                      <a:pt x="15693" y="38569"/>
                      <a:pt x="16873" y="38714"/>
                    </a:cubicBezTo>
                    <a:cubicBezTo>
                      <a:pt x="17746" y="38822"/>
                      <a:pt x="18631" y="38870"/>
                      <a:pt x="19516" y="38870"/>
                    </a:cubicBezTo>
                    <a:cubicBezTo>
                      <a:pt x="20213" y="38870"/>
                      <a:pt x="20909" y="38840"/>
                      <a:pt x="21599" y="38787"/>
                    </a:cubicBezTo>
                    <a:cubicBezTo>
                      <a:pt x="24716" y="38543"/>
                      <a:pt x="27776" y="37644"/>
                      <a:pt x="30264" y="35699"/>
                    </a:cubicBezTo>
                    <a:cubicBezTo>
                      <a:pt x="31478" y="34751"/>
                      <a:pt x="32599" y="33506"/>
                      <a:pt x="33232" y="32089"/>
                    </a:cubicBezTo>
                    <a:cubicBezTo>
                      <a:pt x="33459" y="31581"/>
                      <a:pt x="33192" y="31052"/>
                      <a:pt x="32616" y="31013"/>
                    </a:cubicBezTo>
                    <a:cubicBezTo>
                      <a:pt x="31839" y="30959"/>
                      <a:pt x="31059" y="30939"/>
                      <a:pt x="30284" y="30879"/>
                    </a:cubicBezTo>
                    <a:cubicBezTo>
                      <a:pt x="29507" y="30818"/>
                      <a:pt x="28724" y="30770"/>
                      <a:pt x="27943" y="30741"/>
                    </a:cubicBezTo>
                    <a:cubicBezTo>
                      <a:pt x="27483" y="30724"/>
                      <a:pt x="27022" y="30715"/>
                      <a:pt x="26560" y="30715"/>
                    </a:cubicBezTo>
                    <a:cubicBezTo>
                      <a:pt x="25463" y="30715"/>
                      <a:pt x="24367" y="30767"/>
                      <a:pt x="23277" y="30896"/>
                    </a:cubicBezTo>
                    <a:cubicBezTo>
                      <a:pt x="20618" y="31212"/>
                      <a:pt x="17975" y="31957"/>
                      <a:pt x="15701" y="33409"/>
                    </a:cubicBezTo>
                    <a:cubicBezTo>
                      <a:pt x="15081" y="33806"/>
                      <a:pt x="14491" y="34249"/>
                      <a:pt x="13938" y="34738"/>
                    </a:cubicBezTo>
                    <a:cubicBezTo>
                      <a:pt x="13935" y="34741"/>
                      <a:pt x="13932" y="34745"/>
                      <a:pt x="13928" y="34748"/>
                    </a:cubicBezTo>
                    <a:cubicBezTo>
                      <a:pt x="14120" y="33492"/>
                      <a:pt x="14318" y="32238"/>
                      <a:pt x="14531" y="30986"/>
                    </a:cubicBezTo>
                    <a:cubicBezTo>
                      <a:pt x="14803" y="29379"/>
                      <a:pt x="15093" y="27773"/>
                      <a:pt x="15419" y="26174"/>
                    </a:cubicBezTo>
                    <a:cubicBezTo>
                      <a:pt x="16097" y="26340"/>
                      <a:pt x="16790" y="26403"/>
                      <a:pt x="17487" y="26403"/>
                    </a:cubicBezTo>
                    <a:cubicBezTo>
                      <a:pt x="17932" y="26403"/>
                      <a:pt x="18379" y="26377"/>
                      <a:pt x="18824" y="26337"/>
                    </a:cubicBezTo>
                    <a:cubicBezTo>
                      <a:pt x="20120" y="26220"/>
                      <a:pt x="21421" y="26027"/>
                      <a:pt x="22689" y="25741"/>
                    </a:cubicBezTo>
                    <a:cubicBezTo>
                      <a:pt x="25064" y="25208"/>
                      <a:pt x="27389" y="24232"/>
                      <a:pt x="29138" y="22495"/>
                    </a:cubicBezTo>
                    <a:cubicBezTo>
                      <a:pt x="30066" y="21577"/>
                      <a:pt x="30780" y="20481"/>
                      <a:pt x="31179" y="19234"/>
                    </a:cubicBezTo>
                    <a:cubicBezTo>
                      <a:pt x="31314" y="18819"/>
                      <a:pt x="30956" y="18388"/>
                      <a:pt x="30536" y="18388"/>
                    </a:cubicBezTo>
                    <a:cubicBezTo>
                      <a:pt x="30535" y="18388"/>
                      <a:pt x="30535" y="18388"/>
                      <a:pt x="30534" y="18388"/>
                    </a:cubicBezTo>
                    <a:cubicBezTo>
                      <a:pt x="28146" y="18396"/>
                      <a:pt x="25771" y="18647"/>
                      <a:pt x="23454" y="19232"/>
                    </a:cubicBezTo>
                    <a:cubicBezTo>
                      <a:pt x="21335" y="19767"/>
                      <a:pt x="19237" y="20558"/>
                      <a:pt x="17482" y="21887"/>
                    </a:cubicBezTo>
                    <a:cubicBezTo>
                      <a:pt x="16986" y="22262"/>
                      <a:pt x="16523" y="22675"/>
                      <a:pt x="16094" y="23125"/>
                    </a:cubicBezTo>
                    <a:cubicBezTo>
                      <a:pt x="16363" y="22010"/>
                      <a:pt x="16653" y="20901"/>
                      <a:pt x="16982" y="19801"/>
                    </a:cubicBezTo>
                    <a:cubicBezTo>
                      <a:pt x="17409" y="18365"/>
                      <a:pt x="17905" y="16957"/>
                      <a:pt x="18434" y="15560"/>
                    </a:cubicBezTo>
                    <a:cubicBezTo>
                      <a:pt x="20856" y="14755"/>
                      <a:pt x="23015" y="13086"/>
                      <a:pt x="24556" y="11074"/>
                    </a:cubicBezTo>
                    <a:cubicBezTo>
                      <a:pt x="26202" y="8922"/>
                      <a:pt x="27133" y="6259"/>
                      <a:pt x="27259" y="3557"/>
                    </a:cubicBezTo>
                    <a:cubicBezTo>
                      <a:pt x="27291" y="2873"/>
                      <a:pt x="27274" y="2181"/>
                      <a:pt x="27186" y="1501"/>
                    </a:cubicBezTo>
                    <a:cubicBezTo>
                      <a:pt x="27104" y="848"/>
                      <a:pt x="26895" y="48"/>
                      <a:pt x="26095" y="2"/>
                    </a:cubicBezTo>
                    <a:cubicBezTo>
                      <a:pt x="26075" y="1"/>
                      <a:pt x="26055" y="0"/>
                      <a:pt x="260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10"/>
              <p:cNvSpPr/>
              <p:nvPr/>
            </p:nvSpPr>
            <p:spPr>
              <a:xfrm>
                <a:off x="-3756400" y="10274625"/>
                <a:ext cx="177975" cy="279350"/>
              </a:xfrm>
              <a:custGeom>
                <a:rect b="b" l="l" r="r" t="t"/>
                <a:pathLst>
                  <a:path extrusionOk="0" h="11174" w="7119">
                    <a:moveTo>
                      <a:pt x="7051" y="0"/>
                    </a:moveTo>
                    <a:cubicBezTo>
                      <a:pt x="7042" y="0"/>
                      <a:pt x="7033" y="3"/>
                      <a:pt x="7024" y="9"/>
                    </a:cubicBezTo>
                    <a:cubicBezTo>
                      <a:pt x="6595" y="313"/>
                      <a:pt x="6271" y="755"/>
                      <a:pt x="5952" y="1167"/>
                    </a:cubicBezTo>
                    <a:cubicBezTo>
                      <a:pt x="5630" y="1584"/>
                      <a:pt x="5312" y="2002"/>
                      <a:pt x="5009" y="2433"/>
                    </a:cubicBezTo>
                    <a:cubicBezTo>
                      <a:pt x="4361" y="3362"/>
                      <a:pt x="3733" y="4305"/>
                      <a:pt x="3124" y="5260"/>
                    </a:cubicBezTo>
                    <a:cubicBezTo>
                      <a:pt x="2530" y="6192"/>
                      <a:pt x="1971" y="7149"/>
                      <a:pt x="1426" y="8112"/>
                    </a:cubicBezTo>
                    <a:cubicBezTo>
                      <a:pt x="1152" y="8592"/>
                      <a:pt x="876" y="9073"/>
                      <a:pt x="632" y="9569"/>
                    </a:cubicBezTo>
                    <a:cubicBezTo>
                      <a:pt x="441" y="9954"/>
                      <a:pt x="1" y="10590"/>
                      <a:pt x="162" y="11029"/>
                    </a:cubicBezTo>
                    <a:cubicBezTo>
                      <a:pt x="193" y="11112"/>
                      <a:pt x="265" y="11173"/>
                      <a:pt x="352" y="11173"/>
                    </a:cubicBezTo>
                    <a:cubicBezTo>
                      <a:pt x="369" y="11173"/>
                      <a:pt x="386" y="11171"/>
                      <a:pt x="404" y="11166"/>
                    </a:cubicBezTo>
                    <a:cubicBezTo>
                      <a:pt x="833" y="11049"/>
                      <a:pt x="1049" y="10464"/>
                      <a:pt x="1254" y="10106"/>
                    </a:cubicBezTo>
                    <a:cubicBezTo>
                      <a:pt x="1527" y="9626"/>
                      <a:pt x="1783" y="9136"/>
                      <a:pt x="2049" y="8651"/>
                    </a:cubicBezTo>
                    <a:cubicBezTo>
                      <a:pt x="2591" y="7657"/>
                      <a:pt x="3162" y="6681"/>
                      <a:pt x="3735" y="5704"/>
                    </a:cubicBezTo>
                    <a:cubicBezTo>
                      <a:pt x="4294" y="4750"/>
                      <a:pt x="4873" y="3808"/>
                      <a:pt x="5471" y="2879"/>
                    </a:cubicBezTo>
                    <a:cubicBezTo>
                      <a:pt x="5769" y="2413"/>
                      <a:pt x="6061" y="1945"/>
                      <a:pt x="6354" y="1477"/>
                    </a:cubicBezTo>
                    <a:cubicBezTo>
                      <a:pt x="6634" y="1030"/>
                      <a:pt x="6950" y="580"/>
                      <a:pt x="7107" y="73"/>
                    </a:cubicBezTo>
                    <a:cubicBezTo>
                      <a:pt x="7119" y="38"/>
                      <a:pt x="7086" y="0"/>
                      <a:pt x="70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10"/>
              <p:cNvSpPr/>
              <p:nvPr/>
            </p:nvSpPr>
            <p:spPr>
              <a:xfrm>
                <a:off x="-3976150" y="10520100"/>
                <a:ext cx="163950" cy="217800"/>
              </a:xfrm>
              <a:custGeom>
                <a:rect b="b" l="l" r="r" t="t"/>
                <a:pathLst>
                  <a:path extrusionOk="0" h="8712" w="6558">
                    <a:moveTo>
                      <a:pt x="73" y="0"/>
                    </a:moveTo>
                    <a:cubicBezTo>
                      <a:pt x="33" y="0"/>
                      <a:pt x="1" y="45"/>
                      <a:pt x="23" y="86"/>
                    </a:cubicBezTo>
                    <a:cubicBezTo>
                      <a:pt x="422" y="852"/>
                      <a:pt x="1021" y="1516"/>
                      <a:pt x="1542" y="2202"/>
                    </a:cubicBezTo>
                    <a:cubicBezTo>
                      <a:pt x="2073" y="2907"/>
                      <a:pt x="2578" y="3628"/>
                      <a:pt x="3056" y="4372"/>
                    </a:cubicBezTo>
                    <a:cubicBezTo>
                      <a:pt x="3525" y="5096"/>
                      <a:pt x="3977" y="5832"/>
                      <a:pt x="4431" y="6564"/>
                    </a:cubicBezTo>
                    <a:cubicBezTo>
                      <a:pt x="4886" y="7297"/>
                      <a:pt x="5256" y="8235"/>
                      <a:pt x="6021" y="8668"/>
                    </a:cubicBezTo>
                    <a:cubicBezTo>
                      <a:pt x="6074" y="8698"/>
                      <a:pt x="6133" y="8711"/>
                      <a:pt x="6191" y="8711"/>
                    </a:cubicBezTo>
                    <a:cubicBezTo>
                      <a:pt x="6376" y="8711"/>
                      <a:pt x="6557" y="8573"/>
                      <a:pt x="6546" y="8367"/>
                    </a:cubicBezTo>
                    <a:cubicBezTo>
                      <a:pt x="6521" y="7875"/>
                      <a:pt x="6375" y="7579"/>
                      <a:pt x="6110" y="7166"/>
                    </a:cubicBezTo>
                    <a:cubicBezTo>
                      <a:pt x="5864" y="6782"/>
                      <a:pt x="5615" y="6400"/>
                      <a:pt x="5366" y="6018"/>
                    </a:cubicBezTo>
                    <a:cubicBezTo>
                      <a:pt x="4863" y="5251"/>
                      <a:pt x="4335" y="4507"/>
                      <a:pt x="3779" y="3782"/>
                    </a:cubicBezTo>
                    <a:cubicBezTo>
                      <a:pt x="3249" y="3088"/>
                      <a:pt x="2702" y="2406"/>
                      <a:pt x="2120" y="1755"/>
                    </a:cubicBezTo>
                    <a:cubicBezTo>
                      <a:pt x="1539" y="1104"/>
                      <a:pt x="891" y="405"/>
                      <a:pt x="101" y="8"/>
                    </a:cubicBezTo>
                    <a:cubicBezTo>
                      <a:pt x="92" y="3"/>
                      <a:pt x="82" y="0"/>
                      <a:pt x="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10"/>
              <p:cNvSpPr/>
              <p:nvPr/>
            </p:nvSpPr>
            <p:spPr>
              <a:xfrm>
                <a:off x="-4096600" y="10803750"/>
                <a:ext cx="204750" cy="197000"/>
              </a:xfrm>
              <a:custGeom>
                <a:rect b="b" l="l" r="r" t="t"/>
                <a:pathLst>
                  <a:path extrusionOk="0" h="7880" w="8190">
                    <a:moveTo>
                      <a:pt x="169" y="0"/>
                    </a:moveTo>
                    <a:cubicBezTo>
                      <a:pt x="81" y="0"/>
                      <a:pt x="1" y="84"/>
                      <a:pt x="58" y="176"/>
                    </a:cubicBezTo>
                    <a:cubicBezTo>
                      <a:pt x="517" y="929"/>
                      <a:pt x="1227" y="1511"/>
                      <a:pt x="1844" y="2131"/>
                    </a:cubicBezTo>
                    <a:cubicBezTo>
                      <a:pt x="2510" y="2802"/>
                      <a:pt x="3192" y="3456"/>
                      <a:pt x="3857" y="4127"/>
                    </a:cubicBezTo>
                    <a:cubicBezTo>
                      <a:pt x="4505" y="4783"/>
                      <a:pt x="5142" y="5447"/>
                      <a:pt x="5770" y="6122"/>
                    </a:cubicBezTo>
                    <a:cubicBezTo>
                      <a:pt x="6085" y="6459"/>
                      <a:pt x="6396" y="6799"/>
                      <a:pt x="6707" y="7140"/>
                    </a:cubicBezTo>
                    <a:cubicBezTo>
                      <a:pt x="7024" y="7490"/>
                      <a:pt x="7302" y="7826"/>
                      <a:pt x="7795" y="7878"/>
                    </a:cubicBezTo>
                    <a:cubicBezTo>
                      <a:pt x="7805" y="7879"/>
                      <a:pt x="7814" y="7880"/>
                      <a:pt x="7823" y="7880"/>
                    </a:cubicBezTo>
                    <a:cubicBezTo>
                      <a:pt x="8015" y="7880"/>
                      <a:pt x="8190" y="7674"/>
                      <a:pt x="8182" y="7491"/>
                    </a:cubicBezTo>
                    <a:cubicBezTo>
                      <a:pt x="8167" y="7031"/>
                      <a:pt x="7847" y="6725"/>
                      <a:pt x="7536" y="6415"/>
                    </a:cubicBezTo>
                    <a:cubicBezTo>
                      <a:pt x="7210" y="6089"/>
                      <a:pt x="6883" y="5765"/>
                      <a:pt x="6553" y="5444"/>
                    </a:cubicBezTo>
                    <a:cubicBezTo>
                      <a:pt x="5874" y="4786"/>
                      <a:pt x="5188" y="4135"/>
                      <a:pt x="4494" y="3491"/>
                    </a:cubicBezTo>
                    <a:cubicBezTo>
                      <a:pt x="3820" y="2863"/>
                      <a:pt x="3143" y="2235"/>
                      <a:pt x="2436" y="1641"/>
                    </a:cubicBezTo>
                    <a:cubicBezTo>
                      <a:pt x="1746" y="1061"/>
                      <a:pt x="1058" y="380"/>
                      <a:pt x="224" y="12"/>
                    </a:cubicBezTo>
                    <a:cubicBezTo>
                      <a:pt x="206" y="4"/>
                      <a:pt x="187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10"/>
              <p:cNvSpPr/>
              <p:nvPr/>
            </p:nvSpPr>
            <p:spPr>
              <a:xfrm>
                <a:off x="-4176400" y="11103375"/>
                <a:ext cx="227950" cy="120250"/>
              </a:xfrm>
              <a:custGeom>
                <a:rect b="b" l="l" r="r" t="t"/>
                <a:pathLst>
                  <a:path extrusionOk="0" h="4810" w="9118">
                    <a:moveTo>
                      <a:pt x="200" y="0"/>
                    </a:moveTo>
                    <a:cubicBezTo>
                      <a:pt x="143" y="0"/>
                      <a:pt x="87" y="4"/>
                      <a:pt x="30" y="14"/>
                    </a:cubicBezTo>
                    <a:cubicBezTo>
                      <a:pt x="10" y="20"/>
                      <a:pt x="1" y="44"/>
                      <a:pt x="12" y="62"/>
                    </a:cubicBezTo>
                    <a:cubicBezTo>
                      <a:pt x="204" y="343"/>
                      <a:pt x="537" y="487"/>
                      <a:pt x="827" y="650"/>
                    </a:cubicBezTo>
                    <a:cubicBezTo>
                      <a:pt x="1205" y="860"/>
                      <a:pt x="1584" y="1060"/>
                      <a:pt x="1968" y="1257"/>
                    </a:cubicBezTo>
                    <a:cubicBezTo>
                      <a:pt x="2759" y="1663"/>
                      <a:pt x="3540" y="2089"/>
                      <a:pt x="4323" y="2513"/>
                    </a:cubicBezTo>
                    <a:cubicBezTo>
                      <a:pt x="5083" y="2924"/>
                      <a:pt x="5836" y="3351"/>
                      <a:pt x="6580" y="3796"/>
                    </a:cubicBezTo>
                    <a:cubicBezTo>
                      <a:pt x="7288" y="4218"/>
                      <a:pt x="8008" y="4773"/>
                      <a:pt x="8856" y="4810"/>
                    </a:cubicBezTo>
                    <a:cubicBezTo>
                      <a:pt x="8859" y="4810"/>
                      <a:pt x="8863" y="4810"/>
                      <a:pt x="8866" y="4810"/>
                    </a:cubicBezTo>
                    <a:cubicBezTo>
                      <a:pt x="9028" y="4810"/>
                      <a:pt x="9117" y="4620"/>
                      <a:pt x="9043" y="4484"/>
                    </a:cubicBezTo>
                    <a:cubicBezTo>
                      <a:pt x="8632" y="3738"/>
                      <a:pt x="7787" y="3360"/>
                      <a:pt x="7064" y="2967"/>
                    </a:cubicBezTo>
                    <a:cubicBezTo>
                      <a:pt x="6281" y="2540"/>
                      <a:pt x="5489" y="2130"/>
                      <a:pt x="4687" y="1739"/>
                    </a:cubicBezTo>
                    <a:cubicBezTo>
                      <a:pt x="3926" y="1366"/>
                      <a:pt x="3149" y="1029"/>
                      <a:pt x="2366" y="704"/>
                    </a:cubicBezTo>
                    <a:cubicBezTo>
                      <a:pt x="1943" y="529"/>
                      <a:pt x="1524" y="363"/>
                      <a:pt x="1090" y="220"/>
                    </a:cubicBezTo>
                    <a:cubicBezTo>
                      <a:pt x="806" y="127"/>
                      <a:pt x="503" y="0"/>
                      <a:pt x="2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10"/>
              <p:cNvSpPr/>
              <p:nvPr/>
            </p:nvSpPr>
            <p:spPr>
              <a:xfrm>
                <a:off x="-3851100" y="11025325"/>
                <a:ext cx="389000" cy="119600"/>
              </a:xfrm>
              <a:custGeom>
                <a:rect b="b" l="l" r="r" t="t"/>
                <a:pathLst>
                  <a:path extrusionOk="0" h="4784" w="15560">
                    <a:moveTo>
                      <a:pt x="15101" y="1"/>
                    </a:moveTo>
                    <a:cubicBezTo>
                      <a:pt x="15095" y="1"/>
                      <a:pt x="15090" y="1"/>
                      <a:pt x="15085" y="1"/>
                    </a:cubicBezTo>
                    <a:cubicBezTo>
                      <a:pt x="13818" y="58"/>
                      <a:pt x="12573" y="515"/>
                      <a:pt x="11358" y="850"/>
                    </a:cubicBezTo>
                    <a:cubicBezTo>
                      <a:pt x="10107" y="1192"/>
                      <a:pt x="8868" y="1567"/>
                      <a:pt x="7626" y="1940"/>
                    </a:cubicBezTo>
                    <a:cubicBezTo>
                      <a:pt x="6384" y="2313"/>
                      <a:pt x="5141" y="2677"/>
                      <a:pt x="3891" y="3023"/>
                    </a:cubicBezTo>
                    <a:lnTo>
                      <a:pt x="2095" y="3517"/>
                    </a:lnTo>
                    <a:cubicBezTo>
                      <a:pt x="1459" y="3694"/>
                      <a:pt x="819" y="3818"/>
                      <a:pt x="263" y="4190"/>
                    </a:cubicBezTo>
                    <a:cubicBezTo>
                      <a:pt x="1" y="4365"/>
                      <a:pt x="100" y="4769"/>
                      <a:pt x="423" y="4781"/>
                    </a:cubicBezTo>
                    <a:cubicBezTo>
                      <a:pt x="462" y="4783"/>
                      <a:pt x="501" y="4783"/>
                      <a:pt x="539" y="4783"/>
                    </a:cubicBezTo>
                    <a:cubicBezTo>
                      <a:pt x="1137" y="4783"/>
                      <a:pt x="1685" y="4589"/>
                      <a:pt x="2261" y="4426"/>
                    </a:cubicBezTo>
                    <a:lnTo>
                      <a:pt x="4131" y="3893"/>
                    </a:lnTo>
                    <a:cubicBezTo>
                      <a:pt x="5378" y="3539"/>
                      <a:pt x="6629" y="3204"/>
                      <a:pt x="7884" y="2875"/>
                    </a:cubicBezTo>
                    <a:cubicBezTo>
                      <a:pt x="9138" y="2548"/>
                      <a:pt x="10391" y="2223"/>
                      <a:pt x="11638" y="1867"/>
                    </a:cubicBezTo>
                    <a:cubicBezTo>
                      <a:pt x="12849" y="1521"/>
                      <a:pt x="14153" y="1266"/>
                      <a:pt x="15263" y="657"/>
                    </a:cubicBezTo>
                    <a:cubicBezTo>
                      <a:pt x="15560" y="493"/>
                      <a:pt x="15439" y="1"/>
                      <a:pt x="15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10"/>
              <p:cNvSpPr/>
              <p:nvPr/>
            </p:nvSpPr>
            <p:spPr>
              <a:xfrm>
                <a:off x="-3786500" y="10711400"/>
                <a:ext cx="281450" cy="94650"/>
              </a:xfrm>
              <a:custGeom>
                <a:rect b="b" l="l" r="r" t="t"/>
                <a:pathLst>
                  <a:path extrusionOk="0" h="3786" w="11258">
                    <a:moveTo>
                      <a:pt x="10621" y="0"/>
                    </a:moveTo>
                    <a:cubicBezTo>
                      <a:pt x="9860" y="0"/>
                      <a:pt x="9054" y="291"/>
                      <a:pt x="8341" y="469"/>
                    </a:cubicBezTo>
                    <a:cubicBezTo>
                      <a:pt x="7363" y="713"/>
                      <a:pt x="6399" y="997"/>
                      <a:pt x="5439" y="1304"/>
                    </a:cubicBezTo>
                    <a:cubicBezTo>
                      <a:pt x="4478" y="1612"/>
                      <a:pt x="3528" y="1939"/>
                      <a:pt x="2583" y="2289"/>
                    </a:cubicBezTo>
                    <a:cubicBezTo>
                      <a:pt x="2118" y="2461"/>
                      <a:pt x="1653" y="2631"/>
                      <a:pt x="1200" y="2831"/>
                    </a:cubicBezTo>
                    <a:cubicBezTo>
                      <a:pt x="799" y="3007"/>
                      <a:pt x="337" y="3142"/>
                      <a:pt x="67" y="3503"/>
                    </a:cubicBezTo>
                    <a:cubicBezTo>
                      <a:pt x="1" y="3591"/>
                      <a:pt x="67" y="3757"/>
                      <a:pt x="177" y="3773"/>
                    </a:cubicBezTo>
                    <a:cubicBezTo>
                      <a:pt x="233" y="3782"/>
                      <a:pt x="287" y="3785"/>
                      <a:pt x="342" y="3785"/>
                    </a:cubicBezTo>
                    <a:cubicBezTo>
                      <a:pt x="730" y="3785"/>
                      <a:pt x="1104" y="3598"/>
                      <a:pt x="1469" y="3473"/>
                    </a:cubicBezTo>
                    <a:cubicBezTo>
                      <a:pt x="1932" y="3313"/>
                      <a:pt x="2388" y="3132"/>
                      <a:pt x="2849" y="2964"/>
                    </a:cubicBezTo>
                    <a:cubicBezTo>
                      <a:pt x="3795" y="2620"/>
                      <a:pt x="4748" y="2296"/>
                      <a:pt x="5708" y="1995"/>
                    </a:cubicBezTo>
                    <a:cubicBezTo>
                      <a:pt x="6645" y="1701"/>
                      <a:pt x="7586" y="1426"/>
                      <a:pt x="8529" y="1154"/>
                    </a:cubicBezTo>
                    <a:cubicBezTo>
                      <a:pt x="9413" y="899"/>
                      <a:pt x="10473" y="779"/>
                      <a:pt x="11204" y="205"/>
                    </a:cubicBezTo>
                    <a:cubicBezTo>
                      <a:pt x="11257" y="165"/>
                      <a:pt x="11227" y="71"/>
                      <a:pt x="11165" y="58"/>
                    </a:cubicBezTo>
                    <a:cubicBezTo>
                      <a:pt x="10988" y="17"/>
                      <a:pt x="10805" y="0"/>
                      <a:pt x="106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44" name="Google Shape;344;p10"/>
          <p:cNvSpPr/>
          <p:nvPr/>
        </p:nvSpPr>
        <p:spPr>
          <a:xfrm flipH="1">
            <a:off x="2156377" y="2907446"/>
            <a:ext cx="668" cy="780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10"/>
          <p:cNvSpPr/>
          <p:nvPr/>
        </p:nvSpPr>
        <p:spPr>
          <a:xfrm>
            <a:off x="-634700" y="-384637"/>
            <a:ext cx="2396698" cy="3284016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" name="Google Shape;346;p10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8" name="Google Shape;348;p11"/>
          <p:cNvGrpSpPr/>
          <p:nvPr/>
        </p:nvGrpSpPr>
        <p:grpSpPr>
          <a:xfrm>
            <a:off x="-3165611" y="-1028393"/>
            <a:ext cx="12548400" cy="8374624"/>
            <a:chOff x="-2893286" y="-1251218"/>
            <a:chExt cx="12548400" cy="8374624"/>
          </a:xfrm>
        </p:grpSpPr>
        <p:sp>
          <p:nvSpPr>
            <p:cNvPr id="349" name="Google Shape;349;p11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11"/>
            <p:cNvSpPr/>
            <p:nvPr/>
          </p:nvSpPr>
          <p:spPr>
            <a:xfrm>
              <a:off x="4425800" y="2327525"/>
              <a:ext cx="5229314" cy="4795880"/>
            </a:xfrm>
            <a:custGeom>
              <a:rect b="b" l="l" r="r" t="t"/>
              <a:pathLst>
                <a:path extrusionOk="0" h="14329" w="15624">
                  <a:moveTo>
                    <a:pt x="8358" y="1"/>
                  </a:moveTo>
                  <a:cubicBezTo>
                    <a:pt x="5891" y="1"/>
                    <a:pt x="2866" y="476"/>
                    <a:pt x="1694" y="1253"/>
                  </a:cubicBezTo>
                  <a:cubicBezTo>
                    <a:pt x="459" y="2061"/>
                    <a:pt x="0" y="3700"/>
                    <a:pt x="230" y="5153"/>
                  </a:cubicBezTo>
                  <a:cubicBezTo>
                    <a:pt x="448" y="6595"/>
                    <a:pt x="1235" y="7895"/>
                    <a:pt x="2065" y="9097"/>
                  </a:cubicBezTo>
                  <a:cubicBezTo>
                    <a:pt x="3201" y="10736"/>
                    <a:pt x="4502" y="12331"/>
                    <a:pt x="6228" y="13347"/>
                  </a:cubicBezTo>
                  <a:cubicBezTo>
                    <a:pt x="7260" y="13959"/>
                    <a:pt x="8475" y="14329"/>
                    <a:pt x="9667" y="14329"/>
                  </a:cubicBezTo>
                  <a:cubicBezTo>
                    <a:pt x="10455" y="14329"/>
                    <a:pt x="11233" y="14167"/>
                    <a:pt x="11942" y="13806"/>
                  </a:cubicBezTo>
                  <a:cubicBezTo>
                    <a:pt x="13329" y="13107"/>
                    <a:pt x="14302" y="11719"/>
                    <a:pt x="14728" y="10222"/>
                  </a:cubicBezTo>
                  <a:cubicBezTo>
                    <a:pt x="15624" y="7120"/>
                    <a:pt x="14739" y="1515"/>
                    <a:pt x="11188" y="324"/>
                  </a:cubicBezTo>
                  <a:cubicBezTo>
                    <a:pt x="10524" y="103"/>
                    <a:pt x="9501" y="1"/>
                    <a:pt x="8358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11"/>
            <p:cNvSpPr/>
            <p:nvPr/>
          </p:nvSpPr>
          <p:spPr>
            <a:xfrm>
              <a:off x="1814725" y="1953800"/>
              <a:ext cx="3242416" cy="4795864"/>
            </a:xfrm>
            <a:custGeom>
              <a:rect b="b" l="l" r="r" t="t"/>
              <a:pathLst>
                <a:path extrusionOk="0" h="22012" w="14882">
                  <a:moveTo>
                    <a:pt x="7328" y="0"/>
                  </a:moveTo>
                  <a:cubicBezTo>
                    <a:pt x="6568" y="0"/>
                    <a:pt x="5784" y="253"/>
                    <a:pt x="4994" y="832"/>
                  </a:cubicBezTo>
                  <a:cubicBezTo>
                    <a:pt x="1" y="4460"/>
                    <a:pt x="2011" y="13386"/>
                    <a:pt x="3835" y="18062"/>
                  </a:cubicBezTo>
                  <a:cubicBezTo>
                    <a:pt x="4207" y="19034"/>
                    <a:pt x="4633" y="20018"/>
                    <a:pt x="5332" y="20793"/>
                  </a:cubicBezTo>
                  <a:cubicBezTo>
                    <a:pt x="5966" y="21497"/>
                    <a:pt x="6879" y="22012"/>
                    <a:pt x="7810" y="22012"/>
                  </a:cubicBezTo>
                  <a:cubicBezTo>
                    <a:pt x="7905" y="22012"/>
                    <a:pt x="8001" y="22006"/>
                    <a:pt x="8096" y="21995"/>
                  </a:cubicBezTo>
                  <a:cubicBezTo>
                    <a:pt x="8796" y="21919"/>
                    <a:pt x="9429" y="21547"/>
                    <a:pt x="10019" y="21176"/>
                  </a:cubicBezTo>
                  <a:cubicBezTo>
                    <a:pt x="11341" y="20323"/>
                    <a:pt x="12630" y="19351"/>
                    <a:pt x="13428" y="17996"/>
                  </a:cubicBezTo>
                  <a:cubicBezTo>
                    <a:pt x="14171" y="16740"/>
                    <a:pt x="14433" y="15265"/>
                    <a:pt x="14630" y="13812"/>
                  </a:cubicBezTo>
                  <a:cubicBezTo>
                    <a:pt x="14805" y="12763"/>
                    <a:pt x="14881" y="11692"/>
                    <a:pt x="14870" y="10622"/>
                  </a:cubicBezTo>
                  <a:cubicBezTo>
                    <a:pt x="14796" y="7270"/>
                    <a:pt x="11402" y="0"/>
                    <a:pt x="7328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" name="Google Shape;352;p11"/>
          <p:cNvGrpSpPr/>
          <p:nvPr/>
        </p:nvGrpSpPr>
        <p:grpSpPr>
          <a:xfrm rot="10800000">
            <a:off x="4292601" y="-257199"/>
            <a:ext cx="1558573" cy="2247501"/>
            <a:chOff x="-1279900" y="9489425"/>
            <a:chExt cx="1398450" cy="2016600"/>
          </a:xfrm>
        </p:grpSpPr>
        <p:sp>
          <p:nvSpPr>
            <p:cNvPr id="353" name="Google Shape;353;p11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11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11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11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11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11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11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11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11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11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11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11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11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11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11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11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11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11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11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" name="Google Shape;372;p11"/>
          <p:cNvGrpSpPr/>
          <p:nvPr/>
        </p:nvGrpSpPr>
        <p:grpSpPr>
          <a:xfrm rot="10800000">
            <a:off x="7603046" y="-246722"/>
            <a:ext cx="1643971" cy="2043854"/>
            <a:chOff x="-5267275" y="9662750"/>
            <a:chExt cx="1475075" cy="1833875"/>
          </a:xfrm>
        </p:grpSpPr>
        <p:sp>
          <p:nvSpPr>
            <p:cNvPr id="373" name="Google Shape;373;p11"/>
            <p:cNvSpPr/>
            <p:nvPr/>
          </p:nvSpPr>
          <p:spPr>
            <a:xfrm>
              <a:off x="-5267275" y="9662750"/>
              <a:ext cx="1475075" cy="1833875"/>
            </a:xfrm>
            <a:custGeom>
              <a:rect b="b" l="l" r="r" t="t"/>
              <a:pathLst>
                <a:path extrusionOk="0" h="73355" w="59003">
                  <a:moveTo>
                    <a:pt x="58003" y="0"/>
                  </a:moveTo>
                  <a:cubicBezTo>
                    <a:pt x="57927" y="0"/>
                    <a:pt x="57851" y="10"/>
                    <a:pt x="57776" y="30"/>
                  </a:cubicBezTo>
                  <a:cubicBezTo>
                    <a:pt x="51838" y="1625"/>
                    <a:pt x="46088" y="3850"/>
                    <a:pt x="40623" y="6666"/>
                  </a:cubicBezTo>
                  <a:cubicBezTo>
                    <a:pt x="35177" y="9476"/>
                    <a:pt x="30053" y="12923"/>
                    <a:pt x="25419" y="16936"/>
                  </a:cubicBezTo>
                  <a:cubicBezTo>
                    <a:pt x="20739" y="20988"/>
                    <a:pt x="16581" y="25634"/>
                    <a:pt x="13094" y="30752"/>
                  </a:cubicBezTo>
                  <a:cubicBezTo>
                    <a:pt x="9533" y="35980"/>
                    <a:pt x="6696" y="41669"/>
                    <a:pt x="4663" y="47660"/>
                  </a:cubicBezTo>
                  <a:cubicBezTo>
                    <a:pt x="2818" y="53102"/>
                    <a:pt x="1579" y="58845"/>
                    <a:pt x="1324" y="64601"/>
                  </a:cubicBezTo>
                  <a:cubicBezTo>
                    <a:pt x="1237" y="64570"/>
                    <a:pt x="1144" y="64555"/>
                    <a:pt x="1052" y="64555"/>
                  </a:cubicBezTo>
                  <a:cubicBezTo>
                    <a:pt x="975" y="64555"/>
                    <a:pt x="897" y="64566"/>
                    <a:pt x="822" y="64587"/>
                  </a:cubicBezTo>
                  <a:cubicBezTo>
                    <a:pt x="397" y="64704"/>
                    <a:pt x="1" y="65246"/>
                    <a:pt x="191" y="65699"/>
                  </a:cubicBezTo>
                  <a:cubicBezTo>
                    <a:pt x="491" y="66425"/>
                    <a:pt x="859" y="67121"/>
                    <a:pt x="1291" y="67778"/>
                  </a:cubicBezTo>
                  <a:cubicBezTo>
                    <a:pt x="1297" y="68031"/>
                    <a:pt x="1301" y="68285"/>
                    <a:pt x="1311" y="68538"/>
                  </a:cubicBezTo>
                  <a:cubicBezTo>
                    <a:pt x="1319" y="68795"/>
                    <a:pt x="1512" y="68923"/>
                    <a:pt x="1706" y="68923"/>
                  </a:cubicBezTo>
                  <a:cubicBezTo>
                    <a:pt x="1829" y="68923"/>
                    <a:pt x="1952" y="68872"/>
                    <a:pt x="2029" y="68770"/>
                  </a:cubicBezTo>
                  <a:cubicBezTo>
                    <a:pt x="2293" y="69083"/>
                    <a:pt x="2576" y="69383"/>
                    <a:pt x="2874" y="69664"/>
                  </a:cubicBezTo>
                  <a:cubicBezTo>
                    <a:pt x="4067" y="70786"/>
                    <a:pt x="5458" y="71647"/>
                    <a:pt x="6967" y="72274"/>
                  </a:cubicBezTo>
                  <a:cubicBezTo>
                    <a:pt x="8792" y="73031"/>
                    <a:pt x="10749" y="73355"/>
                    <a:pt x="12715" y="73355"/>
                  </a:cubicBezTo>
                  <a:cubicBezTo>
                    <a:pt x="14414" y="73355"/>
                    <a:pt x="16120" y="73113"/>
                    <a:pt x="17753" y="72699"/>
                  </a:cubicBezTo>
                  <a:cubicBezTo>
                    <a:pt x="23973" y="71124"/>
                    <a:pt x="29341" y="67101"/>
                    <a:pt x="33384" y="62210"/>
                  </a:cubicBezTo>
                  <a:cubicBezTo>
                    <a:pt x="37798" y="56870"/>
                    <a:pt x="40703" y="50561"/>
                    <a:pt x="42861" y="44015"/>
                  </a:cubicBezTo>
                  <a:cubicBezTo>
                    <a:pt x="45191" y="36947"/>
                    <a:pt x="46693" y="29645"/>
                    <a:pt x="48771" y="22503"/>
                  </a:cubicBezTo>
                  <a:cubicBezTo>
                    <a:pt x="50711" y="15828"/>
                    <a:pt x="53184" y="9212"/>
                    <a:pt x="57193" y="3480"/>
                  </a:cubicBezTo>
                  <a:cubicBezTo>
                    <a:pt x="57658" y="2814"/>
                    <a:pt x="58145" y="2163"/>
                    <a:pt x="58644" y="1522"/>
                  </a:cubicBezTo>
                  <a:cubicBezTo>
                    <a:pt x="58894" y="1203"/>
                    <a:pt x="59003" y="813"/>
                    <a:pt x="58785" y="440"/>
                  </a:cubicBezTo>
                  <a:cubicBezTo>
                    <a:pt x="58624" y="164"/>
                    <a:pt x="58317" y="0"/>
                    <a:pt x="58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11"/>
            <p:cNvSpPr/>
            <p:nvPr/>
          </p:nvSpPr>
          <p:spPr>
            <a:xfrm>
              <a:off x="-5200250" y="9663950"/>
              <a:ext cx="1406175" cy="1769375"/>
            </a:xfrm>
            <a:custGeom>
              <a:rect b="b" l="l" r="r" t="t"/>
              <a:pathLst>
                <a:path extrusionOk="0" h="70775" w="56247">
                  <a:moveTo>
                    <a:pt x="55611" y="0"/>
                  </a:moveTo>
                  <a:cubicBezTo>
                    <a:pt x="55015" y="370"/>
                    <a:pt x="54429" y="756"/>
                    <a:pt x="53847" y="1150"/>
                  </a:cubicBezTo>
                  <a:cubicBezTo>
                    <a:pt x="52592" y="1998"/>
                    <a:pt x="51356" y="2873"/>
                    <a:pt x="50154" y="3795"/>
                  </a:cubicBezTo>
                  <a:cubicBezTo>
                    <a:pt x="49999" y="3914"/>
                    <a:pt x="49845" y="4037"/>
                    <a:pt x="49690" y="4157"/>
                  </a:cubicBezTo>
                  <a:cubicBezTo>
                    <a:pt x="49730" y="3592"/>
                    <a:pt x="49762" y="3027"/>
                    <a:pt x="49822" y="2463"/>
                  </a:cubicBezTo>
                  <a:cubicBezTo>
                    <a:pt x="49855" y="2159"/>
                    <a:pt x="49890" y="1855"/>
                    <a:pt x="49927" y="1551"/>
                  </a:cubicBezTo>
                  <a:lnTo>
                    <a:pt x="49927" y="1551"/>
                  </a:lnTo>
                  <a:cubicBezTo>
                    <a:pt x="49572" y="1671"/>
                    <a:pt x="49217" y="1791"/>
                    <a:pt x="48866" y="1914"/>
                  </a:cubicBezTo>
                  <a:cubicBezTo>
                    <a:pt x="48752" y="2317"/>
                    <a:pt x="48652" y="2724"/>
                    <a:pt x="48563" y="3136"/>
                  </a:cubicBezTo>
                  <a:cubicBezTo>
                    <a:pt x="48413" y="3848"/>
                    <a:pt x="48318" y="4565"/>
                    <a:pt x="48253" y="5290"/>
                  </a:cubicBezTo>
                  <a:cubicBezTo>
                    <a:pt x="46790" y="6465"/>
                    <a:pt x="45359" y="7676"/>
                    <a:pt x="43957" y="8926"/>
                  </a:cubicBezTo>
                  <a:cubicBezTo>
                    <a:pt x="44124" y="7834"/>
                    <a:pt x="44305" y="6744"/>
                    <a:pt x="44473" y="5654"/>
                  </a:cubicBezTo>
                  <a:cubicBezTo>
                    <a:pt x="44583" y="4931"/>
                    <a:pt x="44668" y="4205"/>
                    <a:pt x="44755" y="3480"/>
                  </a:cubicBezTo>
                  <a:lnTo>
                    <a:pt x="44755" y="3480"/>
                  </a:lnTo>
                  <a:cubicBezTo>
                    <a:pt x="44470" y="3596"/>
                    <a:pt x="44184" y="3712"/>
                    <a:pt x="43900" y="3833"/>
                  </a:cubicBezTo>
                  <a:cubicBezTo>
                    <a:pt x="43762" y="4404"/>
                    <a:pt x="43625" y="4977"/>
                    <a:pt x="43505" y="5554"/>
                  </a:cubicBezTo>
                  <a:cubicBezTo>
                    <a:pt x="43180" y="7111"/>
                    <a:pt x="42880" y="8677"/>
                    <a:pt x="42527" y="10230"/>
                  </a:cubicBezTo>
                  <a:cubicBezTo>
                    <a:pt x="39498" y="13041"/>
                    <a:pt x="36616" y="16008"/>
                    <a:pt x="33875" y="19102"/>
                  </a:cubicBezTo>
                  <a:cubicBezTo>
                    <a:pt x="33869" y="18503"/>
                    <a:pt x="33867" y="17904"/>
                    <a:pt x="33870" y="17304"/>
                  </a:cubicBezTo>
                  <a:cubicBezTo>
                    <a:pt x="33875" y="16074"/>
                    <a:pt x="33901" y="14844"/>
                    <a:pt x="33906" y="13614"/>
                  </a:cubicBezTo>
                  <a:cubicBezTo>
                    <a:pt x="33913" y="12015"/>
                    <a:pt x="33939" y="10419"/>
                    <a:pt x="33959" y="8820"/>
                  </a:cubicBezTo>
                  <a:lnTo>
                    <a:pt x="33959" y="8820"/>
                  </a:lnTo>
                  <a:cubicBezTo>
                    <a:pt x="33691" y="8978"/>
                    <a:pt x="33428" y="9146"/>
                    <a:pt x="33161" y="9308"/>
                  </a:cubicBezTo>
                  <a:cubicBezTo>
                    <a:pt x="32926" y="10709"/>
                    <a:pt x="32740" y="12117"/>
                    <a:pt x="32588" y="13534"/>
                  </a:cubicBezTo>
                  <a:cubicBezTo>
                    <a:pt x="32456" y="14762"/>
                    <a:pt x="32379" y="15991"/>
                    <a:pt x="32323" y="17224"/>
                  </a:cubicBezTo>
                  <a:cubicBezTo>
                    <a:pt x="32295" y="17840"/>
                    <a:pt x="32272" y="18455"/>
                    <a:pt x="32252" y="19071"/>
                  </a:cubicBezTo>
                  <a:cubicBezTo>
                    <a:pt x="32243" y="19392"/>
                    <a:pt x="32229" y="19713"/>
                    <a:pt x="32226" y="20034"/>
                  </a:cubicBezTo>
                  <a:cubicBezTo>
                    <a:pt x="32223" y="20358"/>
                    <a:pt x="32149" y="20672"/>
                    <a:pt x="32149" y="20998"/>
                  </a:cubicBezTo>
                  <a:cubicBezTo>
                    <a:pt x="32149" y="21026"/>
                    <a:pt x="32155" y="21049"/>
                    <a:pt x="32157" y="21076"/>
                  </a:cubicBezTo>
                  <a:cubicBezTo>
                    <a:pt x="31553" y="21784"/>
                    <a:pt x="30956" y="22497"/>
                    <a:pt x="30365" y="23215"/>
                  </a:cubicBezTo>
                  <a:cubicBezTo>
                    <a:pt x="28458" y="25540"/>
                    <a:pt x="26618" y="27917"/>
                    <a:pt x="24846" y="30349"/>
                  </a:cubicBezTo>
                  <a:cubicBezTo>
                    <a:pt x="24657" y="25862"/>
                    <a:pt x="24357" y="21379"/>
                    <a:pt x="24019" y="16904"/>
                  </a:cubicBezTo>
                  <a:cubicBezTo>
                    <a:pt x="23993" y="16565"/>
                    <a:pt x="23962" y="16226"/>
                    <a:pt x="23930" y="15886"/>
                  </a:cubicBezTo>
                  <a:cubicBezTo>
                    <a:pt x="23692" y="16084"/>
                    <a:pt x="23455" y="16283"/>
                    <a:pt x="23220" y="16482"/>
                  </a:cubicBezTo>
                  <a:cubicBezTo>
                    <a:pt x="23174" y="17806"/>
                    <a:pt x="23140" y="19129"/>
                    <a:pt x="23128" y="20456"/>
                  </a:cubicBezTo>
                  <a:cubicBezTo>
                    <a:pt x="23105" y="23201"/>
                    <a:pt x="23073" y="25945"/>
                    <a:pt x="23104" y="28691"/>
                  </a:cubicBezTo>
                  <a:cubicBezTo>
                    <a:pt x="23117" y="30028"/>
                    <a:pt x="23127" y="31367"/>
                    <a:pt x="23153" y="32704"/>
                  </a:cubicBezTo>
                  <a:cubicBezTo>
                    <a:pt x="21851" y="34547"/>
                    <a:pt x="20579" y="36413"/>
                    <a:pt x="19343" y="38301"/>
                  </a:cubicBezTo>
                  <a:cubicBezTo>
                    <a:pt x="17720" y="40773"/>
                    <a:pt x="16172" y="43288"/>
                    <a:pt x="14662" y="45827"/>
                  </a:cubicBezTo>
                  <a:cubicBezTo>
                    <a:pt x="14645" y="45208"/>
                    <a:pt x="14599" y="44589"/>
                    <a:pt x="14533" y="43969"/>
                  </a:cubicBezTo>
                  <a:cubicBezTo>
                    <a:pt x="14351" y="42255"/>
                    <a:pt x="14110" y="40549"/>
                    <a:pt x="13908" y="38837"/>
                  </a:cubicBezTo>
                  <a:cubicBezTo>
                    <a:pt x="13496" y="35376"/>
                    <a:pt x="13258" y="31904"/>
                    <a:pt x="12982" y="28431"/>
                  </a:cubicBezTo>
                  <a:cubicBezTo>
                    <a:pt x="12951" y="28050"/>
                    <a:pt x="12925" y="27670"/>
                    <a:pt x="12899" y="27289"/>
                  </a:cubicBezTo>
                  <a:cubicBezTo>
                    <a:pt x="12520" y="27780"/>
                    <a:pt x="12143" y="28273"/>
                    <a:pt x="11778" y="28774"/>
                  </a:cubicBezTo>
                  <a:cubicBezTo>
                    <a:pt x="11736" y="30128"/>
                    <a:pt x="11735" y="31482"/>
                    <a:pt x="11740" y="32838"/>
                  </a:cubicBezTo>
                  <a:cubicBezTo>
                    <a:pt x="11753" y="36241"/>
                    <a:pt x="11994" y="39657"/>
                    <a:pt x="12354" y="43038"/>
                  </a:cubicBezTo>
                  <a:cubicBezTo>
                    <a:pt x="12549" y="44861"/>
                    <a:pt x="12725" y="46736"/>
                    <a:pt x="12320" y="48541"/>
                  </a:cubicBezTo>
                  <a:cubicBezTo>
                    <a:pt x="12246" y="48868"/>
                    <a:pt x="12318" y="49212"/>
                    <a:pt x="12520" y="49481"/>
                  </a:cubicBezTo>
                  <a:cubicBezTo>
                    <a:pt x="11532" y="51188"/>
                    <a:pt x="10551" y="52900"/>
                    <a:pt x="9578" y="54619"/>
                  </a:cubicBezTo>
                  <a:cubicBezTo>
                    <a:pt x="8646" y="56260"/>
                    <a:pt x="7701" y="57900"/>
                    <a:pt x="6729" y="59526"/>
                  </a:cubicBezTo>
                  <a:cubicBezTo>
                    <a:pt x="6126" y="57037"/>
                    <a:pt x="5509" y="54553"/>
                    <a:pt x="4848" y="52079"/>
                  </a:cubicBezTo>
                  <a:cubicBezTo>
                    <a:pt x="4211" y="49690"/>
                    <a:pt x="3545" y="47305"/>
                    <a:pt x="2967" y="44899"/>
                  </a:cubicBezTo>
                  <a:cubicBezTo>
                    <a:pt x="2712" y="45559"/>
                    <a:pt x="2468" y="46224"/>
                    <a:pt x="2233" y="46894"/>
                  </a:cubicBezTo>
                  <a:cubicBezTo>
                    <a:pt x="2278" y="47130"/>
                    <a:pt x="2324" y="47368"/>
                    <a:pt x="2370" y="47605"/>
                  </a:cubicBezTo>
                  <a:cubicBezTo>
                    <a:pt x="3003" y="50829"/>
                    <a:pt x="3655" y="54049"/>
                    <a:pt x="4366" y="57257"/>
                  </a:cubicBezTo>
                  <a:cubicBezTo>
                    <a:pt x="4699" y="58754"/>
                    <a:pt x="5034" y="60249"/>
                    <a:pt x="5372" y="61746"/>
                  </a:cubicBezTo>
                  <a:cubicBezTo>
                    <a:pt x="3715" y="64398"/>
                    <a:pt x="1952" y="66982"/>
                    <a:pt x="1" y="69424"/>
                  </a:cubicBezTo>
                  <a:cubicBezTo>
                    <a:pt x="65" y="69487"/>
                    <a:pt x="127" y="69553"/>
                    <a:pt x="193" y="69616"/>
                  </a:cubicBezTo>
                  <a:cubicBezTo>
                    <a:pt x="641" y="70036"/>
                    <a:pt x="1119" y="70423"/>
                    <a:pt x="1624" y="70775"/>
                  </a:cubicBezTo>
                  <a:cubicBezTo>
                    <a:pt x="1745" y="70620"/>
                    <a:pt x="1868" y="70465"/>
                    <a:pt x="1989" y="70307"/>
                  </a:cubicBezTo>
                  <a:cubicBezTo>
                    <a:pt x="2986" y="69005"/>
                    <a:pt x="3933" y="67664"/>
                    <a:pt x="4841" y="66297"/>
                  </a:cubicBezTo>
                  <a:cubicBezTo>
                    <a:pt x="5459" y="65365"/>
                    <a:pt x="6055" y="64418"/>
                    <a:pt x="6643" y="63466"/>
                  </a:cubicBezTo>
                  <a:cubicBezTo>
                    <a:pt x="14235" y="62525"/>
                    <a:pt x="21875" y="61984"/>
                    <a:pt x="29526" y="61941"/>
                  </a:cubicBezTo>
                  <a:cubicBezTo>
                    <a:pt x="29616" y="61941"/>
                    <a:pt x="29706" y="61940"/>
                    <a:pt x="29796" y="61940"/>
                  </a:cubicBezTo>
                  <a:cubicBezTo>
                    <a:pt x="30156" y="61940"/>
                    <a:pt x="30516" y="61944"/>
                    <a:pt x="30876" y="61944"/>
                  </a:cubicBezTo>
                  <a:cubicBezTo>
                    <a:pt x="31397" y="61307"/>
                    <a:pt x="31897" y="60655"/>
                    <a:pt x="32376" y="59991"/>
                  </a:cubicBezTo>
                  <a:cubicBezTo>
                    <a:pt x="31892" y="59988"/>
                    <a:pt x="31409" y="59986"/>
                    <a:pt x="30925" y="59986"/>
                  </a:cubicBezTo>
                  <a:cubicBezTo>
                    <a:pt x="24899" y="59986"/>
                    <a:pt x="18875" y="60278"/>
                    <a:pt x="12876" y="60862"/>
                  </a:cubicBezTo>
                  <a:cubicBezTo>
                    <a:pt x="11204" y="61026"/>
                    <a:pt x="9533" y="61223"/>
                    <a:pt x="7867" y="61439"/>
                  </a:cubicBezTo>
                  <a:cubicBezTo>
                    <a:pt x="8561" y="60265"/>
                    <a:pt x="9244" y="59084"/>
                    <a:pt x="9917" y="57895"/>
                  </a:cubicBezTo>
                  <a:cubicBezTo>
                    <a:pt x="11479" y="55139"/>
                    <a:pt x="13011" y="52369"/>
                    <a:pt x="14574" y="49615"/>
                  </a:cubicBezTo>
                  <a:cubicBezTo>
                    <a:pt x="23056" y="47294"/>
                    <a:pt x="31602" y="45277"/>
                    <a:pt x="40259" y="43723"/>
                  </a:cubicBezTo>
                  <a:cubicBezTo>
                    <a:pt x="40514" y="42943"/>
                    <a:pt x="40762" y="42160"/>
                    <a:pt x="40998" y="41375"/>
                  </a:cubicBezTo>
                  <a:lnTo>
                    <a:pt x="40998" y="41375"/>
                  </a:lnTo>
                  <a:cubicBezTo>
                    <a:pt x="40947" y="41384"/>
                    <a:pt x="40895" y="41392"/>
                    <a:pt x="40844" y="41401"/>
                  </a:cubicBezTo>
                  <a:cubicBezTo>
                    <a:pt x="38583" y="41801"/>
                    <a:pt x="36326" y="42227"/>
                    <a:pt x="34075" y="42682"/>
                  </a:cubicBezTo>
                  <a:cubicBezTo>
                    <a:pt x="29546" y="43597"/>
                    <a:pt x="25043" y="44624"/>
                    <a:pt x="20564" y="45765"/>
                  </a:cubicBezTo>
                  <a:cubicBezTo>
                    <a:pt x="19078" y="46144"/>
                    <a:pt x="17594" y="46534"/>
                    <a:pt x="16111" y="46937"/>
                  </a:cubicBezTo>
                  <a:cubicBezTo>
                    <a:pt x="17201" y="45056"/>
                    <a:pt x="18313" y="43187"/>
                    <a:pt x="19466" y="41343"/>
                  </a:cubicBezTo>
                  <a:cubicBezTo>
                    <a:pt x="20963" y="38949"/>
                    <a:pt x="22512" y="36591"/>
                    <a:pt x="24115" y="34268"/>
                  </a:cubicBezTo>
                  <a:cubicBezTo>
                    <a:pt x="24177" y="34264"/>
                    <a:pt x="24238" y="34254"/>
                    <a:pt x="24298" y="34238"/>
                  </a:cubicBezTo>
                  <a:cubicBezTo>
                    <a:pt x="30924" y="32330"/>
                    <a:pt x="37594" y="30592"/>
                    <a:pt x="44312" y="29025"/>
                  </a:cubicBezTo>
                  <a:cubicBezTo>
                    <a:pt x="44482" y="28364"/>
                    <a:pt x="44654" y="27703"/>
                    <a:pt x="44827" y="27043"/>
                  </a:cubicBezTo>
                  <a:lnTo>
                    <a:pt x="44827" y="27043"/>
                  </a:lnTo>
                  <a:cubicBezTo>
                    <a:pt x="43323" y="27389"/>
                    <a:pt x="41819" y="27742"/>
                    <a:pt x="40319" y="28103"/>
                  </a:cubicBezTo>
                  <a:cubicBezTo>
                    <a:pt x="36777" y="28959"/>
                    <a:pt x="33248" y="29870"/>
                    <a:pt x="29734" y="30833"/>
                  </a:cubicBezTo>
                  <a:cubicBezTo>
                    <a:pt x="28398" y="31200"/>
                    <a:pt x="27067" y="31574"/>
                    <a:pt x="25735" y="31958"/>
                  </a:cubicBezTo>
                  <a:cubicBezTo>
                    <a:pt x="27116" y="30028"/>
                    <a:pt x="28539" y="28130"/>
                    <a:pt x="30004" y="26263"/>
                  </a:cubicBezTo>
                  <a:cubicBezTo>
                    <a:pt x="31185" y="24761"/>
                    <a:pt x="32396" y="23283"/>
                    <a:pt x="33637" y="21829"/>
                  </a:cubicBezTo>
                  <a:cubicBezTo>
                    <a:pt x="38096" y="21207"/>
                    <a:pt x="42533" y="20457"/>
                    <a:pt x="46956" y="19615"/>
                  </a:cubicBezTo>
                  <a:cubicBezTo>
                    <a:pt x="47172" y="18934"/>
                    <a:pt x="47395" y="18256"/>
                    <a:pt x="47625" y="17580"/>
                  </a:cubicBezTo>
                  <a:lnTo>
                    <a:pt x="47625" y="17580"/>
                  </a:lnTo>
                  <a:cubicBezTo>
                    <a:pt x="47333" y="17637"/>
                    <a:pt x="47043" y="17697"/>
                    <a:pt x="46750" y="17752"/>
                  </a:cubicBezTo>
                  <a:cubicBezTo>
                    <a:pt x="43794" y="18316"/>
                    <a:pt x="40832" y="18836"/>
                    <a:pt x="37861" y="19317"/>
                  </a:cubicBezTo>
                  <a:cubicBezTo>
                    <a:pt x="37070" y="19444"/>
                    <a:pt x="36278" y="19572"/>
                    <a:pt x="35487" y="19701"/>
                  </a:cubicBezTo>
                  <a:cubicBezTo>
                    <a:pt x="37678" y="17230"/>
                    <a:pt x="39962" y="14845"/>
                    <a:pt x="42334" y="12545"/>
                  </a:cubicBezTo>
                  <a:cubicBezTo>
                    <a:pt x="42799" y="12097"/>
                    <a:pt x="43269" y="11652"/>
                    <a:pt x="43743" y="11212"/>
                  </a:cubicBezTo>
                  <a:cubicBezTo>
                    <a:pt x="44597" y="11169"/>
                    <a:pt x="45454" y="11077"/>
                    <a:pt x="46301" y="11001"/>
                  </a:cubicBezTo>
                  <a:cubicBezTo>
                    <a:pt x="47373" y="10904"/>
                    <a:pt x="48443" y="10796"/>
                    <a:pt x="49515" y="10693"/>
                  </a:cubicBezTo>
                  <a:lnTo>
                    <a:pt x="50412" y="10607"/>
                  </a:lnTo>
                  <a:cubicBezTo>
                    <a:pt x="50647" y="10107"/>
                    <a:pt x="50886" y="9608"/>
                    <a:pt x="51137" y="9113"/>
                  </a:cubicBezTo>
                  <a:lnTo>
                    <a:pt x="51137" y="9113"/>
                  </a:lnTo>
                  <a:lnTo>
                    <a:pt x="49356" y="9288"/>
                  </a:lnTo>
                  <a:cubicBezTo>
                    <a:pt x="48061" y="9416"/>
                    <a:pt x="46748" y="9510"/>
                    <a:pt x="45446" y="9649"/>
                  </a:cubicBezTo>
                  <a:cubicBezTo>
                    <a:pt x="46446" y="8750"/>
                    <a:pt x="47462" y="7867"/>
                    <a:pt x="48493" y="7004"/>
                  </a:cubicBezTo>
                  <a:cubicBezTo>
                    <a:pt x="48666" y="7157"/>
                    <a:pt x="48893" y="7246"/>
                    <a:pt x="49142" y="7269"/>
                  </a:cubicBezTo>
                  <a:cubicBezTo>
                    <a:pt x="49968" y="7346"/>
                    <a:pt x="50822" y="7323"/>
                    <a:pt x="51651" y="7337"/>
                  </a:cubicBezTo>
                  <a:cubicBezTo>
                    <a:pt x="51794" y="7338"/>
                    <a:pt x="51937" y="7338"/>
                    <a:pt x="52079" y="7340"/>
                  </a:cubicBezTo>
                  <a:cubicBezTo>
                    <a:pt x="52377" y="6806"/>
                    <a:pt x="52681" y="6277"/>
                    <a:pt x="52999" y="5754"/>
                  </a:cubicBezTo>
                  <a:cubicBezTo>
                    <a:pt x="52549" y="5754"/>
                    <a:pt x="52101" y="5757"/>
                    <a:pt x="51651" y="5765"/>
                  </a:cubicBezTo>
                  <a:cubicBezTo>
                    <a:pt x="51223" y="5772"/>
                    <a:pt x="50793" y="5788"/>
                    <a:pt x="50364" y="5798"/>
                  </a:cubicBezTo>
                  <a:lnTo>
                    <a:pt x="49941" y="5809"/>
                  </a:lnTo>
                  <a:cubicBezTo>
                    <a:pt x="51983" y="4154"/>
                    <a:pt x="54083" y="2575"/>
                    <a:pt x="56195" y="1006"/>
                  </a:cubicBezTo>
                  <a:cubicBezTo>
                    <a:pt x="56247" y="797"/>
                    <a:pt x="56215" y="576"/>
                    <a:pt x="56104" y="390"/>
                  </a:cubicBezTo>
                  <a:cubicBezTo>
                    <a:pt x="55992" y="205"/>
                    <a:pt x="55817" y="66"/>
                    <a:pt x="55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" name="Google Shape;375;p11"/>
          <p:cNvGrpSpPr/>
          <p:nvPr/>
        </p:nvGrpSpPr>
        <p:grpSpPr>
          <a:xfrm rot="10800000">
            <a:off x="7591149" y="1304940"/>
            <a:ext cx="2035383" cy="1327676"/>
            <a:chOff x="-5607800" y="8913100"/>
            <a:chExt cx="1826275" cy="1191275"/>
          </a:xfrm>
        </p:grpSpPr>
        <p:sp>
          <p:nvSpPr>
            <p:cNvPr id="376" name="Google Shape;376;p11"/>
            <p:cNvSpPr/>
            <p:nvPr/>
          </p:nvSpPr>
          <p:spPr>
            <a:xfrm>
              <a:off x="-5607800" y="8913100"/>
              <a:ext cx="1826275" cy="1191275"/>
            </a:xfrm>
            <a:custGeom>
              <a:rect b="b" l="l" r="r" t="t"/>
              <a:pathLst>
                <a:path extrusionOk="0" h="47651" w="73051">
                  <a:moveTo>
                    <a:pt x="44689" y="1"/>
                  </a:moveTo>
                  <a:cubicBezTo>
                    <a:pt x="41831" y="1"/>
                    <a:pt x="38972" y="447"/>
                    <a:pt x="36246" y="1320"/>
                  </a:cubicBezTo>
                  <a:cubicBezTo>
                    <a:pt x="33999" y="2038"/>
                    <a:pt x="31831" y="3036"/>
                    <a:pt x="29838" y="4301"/>
                  </a:cubicBezTo>
                  <a:cubicBezTo>
                    <a:pt x="28818" y="4952"/>
                    <a:pt x="27845" y="5674"/>
                    <a:pt x="26927" y="6463"/>
                  </a:cubicBezTo>
                  <a:cubicBezTo>
                    <a:pt x="26483" y="6844"/>
                    <a:pt x="26064" y="7251"/>
                    <a:pt x="25628" y="7641"/>
                  </a:cubicBezTo>
                  <a:cubicBezTo>
                    <a:pt x="25219" y="8008"/>
                    <a:pt x="24742" y="8406"/>
                    <a:pt x="24184" y="8510"/>
                  </a:cubicBezTo>
                  <a:cubicBezTo>
                    <a:pt x="24102" y="8525"/>
                    <a:pt x="24011" y="8534"/>
                    <a:pt x="23917" y="8534"/>
                  </a:cubicBezTo>
                  <a:cubicBezTo>
                    <a:pt x="23584" y="8534"/>
                    <a:pt x="23208" y="8430"/>
                    <a:pt x="23030" y="8159"/>
                  </a:cubicBezTo>
                  <a:cubicBezTo>
                    <a:pt x="22697" y="7655"/>
                    <a:pt x="23202" y="6824"/>
                    <a:pt x="23400" y="6356"/>
                  </a:cubicBezTo>
                  <a:lnTo>
                    <a:pt x="25364" y="1726"/>
                  </a:lnTo>
                  <a:cubicBezTo>
                    <a:pt x="25540" y="1309"/>
                    <a:pt x="25301" y="775"/>
                    <a:pt x="24842" y="775"/>
                  </a:cubicBezTo>
                  <a:cubicBezTo>
                    <a:pt x="24782" y="775"/>
                    <a:pt x="24719" y="784"/>
                    <a:pt x="24653" y="804"/>
                  </a:cubicBezTo>
                  <a:cubicBezTo>
                    <a:pt x="21944" y="1590"/>
                    <a:pt x="19385" y="2824"/>
                    <a:pt x="17069" y="4415"/>
                  </a:cubicBezTo>
                  <a:cubicBezTo>
                    <a:pt x="12856" y="6198"/>
                    <a:pt x="8925" y="8736"/>
                    <a:pt x="5872" y="12172"/>
                  </a:cubicBezTo>
                  <a:cubicBezTo>
                    <a:pt x="2370" y="16114"/>
                    <a:pt x="179" y="21129"/>
                    <a:pt x="61" y="26437"/>
                  </a:cubicBezTo>
                  <a:cubicBezTo>
                    <a:pt x="1" y="29125"/>
                    <a:pt x="517" y="31788"/>
                    <a:pt x="1599" y="34248"/>
                  </a:cubicBezTo>
                  <a:cubicBezTo>
                    <a:pt x="2680" y="36708"/>
                    <a:pt x="4401" y="38880"/>
                    <a:pt x="6350" y="40714"/>
                  </a:cubicBezTo>
                  <a:cubicBezTo>
                    <a:pt x="10282" y="44414"/>
                    <a:pt x="15294" y="47069"/>
                    <a:pt x="20716" y="47571"/>
                  </a:cubicBezTo>
                  <a:cubicBezTo>
                    <a:pt x="21286" y="47624"/>
                    <a:pt x="21861" y="47650"/>
                    <a:pt x="22436" y="47650"/>
                  </a:cubicBezTo>
                  <a:cubicBezTo>
                    <a:pt x="26869" y="47650"/>
                    <a:pt x="31357" y="46086"/>
                    <a:pt x="34615" y="43058"/>
                  </a:cubicBezTo>
                  <a:cubicBezTo>
                    <a:pt x="35056" y="42648"/>
                    <a:pt x="35470" y="42209"/>
                    <a:pt x="35856" y="41747"/>
                  </a:cubicBezTo>
                  <a:cubicBezTo>
                    <a:pt x="36244" y="41283"/>
                    <a:pt x="36309" y="40410"/>
                    <a:pt x="35645" y="40107"/>
                  </a:cubicBezTo>
                  <a:cubicBezTo>
                    <a:pt x="34541" y="39603"/>
                    <a:pt x="33483" y="39005"/>
                    <a:pt x="32482" y="38317"/>
                  </a:cubicBezTo>
                  <a:cubicBezTo>
                    <a:pt x="32018" y="37997"/>
                    <a:pt x="31565" y="37661"/>
                    <a:pt x="31134" y="37299"/>
                  </a:cubicBezTo>
                  <a:cubicBezTo>
                    <a:pt x="30956" y="37148"/>
                    <a:pt x="30741" y="36976"/>
                    <a:pt x="30610" y="36804"/>
                  </a:cubicBezTo>
                  <a:cubicBezTo>
                    <a:pt x="30563" y="36737"/>
                    <a:pt x="30521" y="36665"/>
                    <a:pt x="30483" y="36592"/>
                  </a:cubicBezTo>
                  <a:cubicBezTo>
                    <a:pt x="30425" y="36483"/>
                    <a:pt x="30443" y="36505"/>
                    <a:pt x="30452" y="36348"/>
                  </a:cubicBezTo>
                  <a:cubicBezTo>
                    <a:pt x="30457" y="36279"/>
                    <a:pt x="30509" y="36126"/>
                    <a:pt x="30590" y="35984"/>
                  </a:cubicBezTo>
                  <a:cubicBezTo>
                    <a:pt x="30716" y="35766"/>
                    <a:pt x="30822" y="35653"/>
                    <a:pt x="31014" y="35475"/>
                  </a:cubicBezTo>
                  <a:cubicBezTo>
                    <a:pt x="31304" y="35206"/>
                    <a:pt x="31764" y="34951"/>
                    <a:pt x="32143" y="34796"/>
                  </a:cubicBezTo>
                  <a:cubicBezTo>
                    <a:pt x="32973" y="34457"/>
                    <a:pt x="33807" y="34340"/>
                    <a:pt x="34677" y="34340"/>
                  </a:cubicBezTo>
                  <a:cubicBezTo>
                    <a:pt x="34855" y="34340"/>
                    <a:pt x="35034" y="34345"/>
                    <a:pt x="35215" y="34354"/>
                  </a:cubicBezTo>
                  <a:cubicBezTo>
                    <a:pt x="37580" y="34473"/>
                    <a:pt x="39849" y="35490"/>
                    <a:pt x="42097" y="36238"/>
                  </a:cubicBezTo>
                  <a:cubicBezTo>
                    <a:pt x="43956" y="36855"/>
                    <a:pt x="45866" y="37234"/>
                    <a:pt x="47811" y="37234"/>
                  </a:cubicBezTo>
                  <a:cubicBezTo>
                    <a:pt x="48261" y="37234"/>
                    <a:pt x="48714" y="37214"/>
                    <a:pt x="49168" y="37171"/>
                  </a:cubicBezTo>
                  <a:cubicBezTo>
                    <a:pt x="51838" y="36921"/>
                    <a:pt x="54430" y="36061"/>
                    <a:pt x="56677" y="34587"/>
                  </a:cubicBezTo>
                  <a:cubicBezTo>
                    <a:pt x="57335" y="34156"/>
                    <a:pt x="57309" y="32995"/>
                    <a:pt x="56443" y="32804"/>
                  </a:cubicBezTo>
                  <a:cubicBezTo>
                    <a:pt x="54688" y="32417"/>
                    <a:pt x="53044" y="31639"/>
                    <a:pt x="51634" y="30526"/>
                  </a:cubicBezTo>
                  <a:cubicBezTo>
                    <a:pt x="54886" y="28633"/>
                    <a:pt x="58682" y="27822"/>
                    <a:pt x="61870" y="25784"/>
                  </a:cubicBezTo>
                  <a:cubicBezTo>
                    <a:pt x="63579" y="24692"/>
                    <a:pt x="65126" y="23332"/>
                    <a:pt x="66407" y="21758"/>
                  </a:cubicBezTo>
                  <a:cubicBezTo>
                    <a:pt x="67735" y="20128"/>
                    <a:pt x="68709" y="18337"/>
                    <a:pt x="69538" y="16412"/>
                  </a:cubicBezTo>
                  <a:cubicBezTo>
                    <a:pt x="70470" y="14241"/>
                    <a:pt x="71345" y="12071"/>
                    <a:pt x="72765" y="10162"/>
                  </a:cubicBezTo>
                  <a:cubicBezTo>
                    <a:pt x="73051" y="9778"/>
                    <a:pt x="72824" y="9175"/>
                    <a:pt x="72447" y="8954"/>
                  </a:cubicBezTo>
                  <a:cubicBezTo>
                    <a:pt x="68623" y="6701"/>
                    <a:pt x="64406" y="5318"/>
                    <a:pt x="59956" y="5123"/>
                  </a:cubicBezTo>
                  <a:cubicBezTo>
                    <a:pt x="59567" y="5105"/>
                    <a:pt x="59178" y="5097"/>
                    <a:pt x="58789" y="5097"/>
                  </a:cubicBezTo>
                  <a:cubicBezTo>
                    <a:pt x="56957" y="5097"/>
                    <a:pt x="55129" y="5290"/>
                    <a:pt x="53335" y="5674"/>
                  </a:cubicBezTo>
                  <a:cubicBezTo>
                    <a:pt x="52273" y="5903"/>
                    <a:pt x="51227" y="6205"/>
                    <a:pt x="50206" y="6579"/>
                  </a:cubicBezTo>
                  <a:cubicBezTo>
                    <a:pt x="49675" y="6774"/>
                    <a:pt x="49162" y="7010"/>
                    <a:pt x="48635" y="7217"/>
                  </a:cubicBezTo>
                  <a:cubicBezTo>
                    <a:pt x="48307" y="7346"/>
                    <a:pt x="47969" y="7362"/>
                    <a:pt x="47668" y="7409"/>
                  </a:cubicBezTo>
                  <a:cubicBezTo>
                    <a:pt x="47665" y="7409"/>
                    <a:pt x="47631" y="7395"/>
                    <a:pt x="47616" y="7392"/>
                  </a:cubicBezTo>
                  <a:cubicBezTo>
                    <a:pt x="47614" y="7374"/>
                    <a:pt x="47614" y="7357"/>
                    <a:pt x="47614" y="7339"/>
                  </a:cubicBezTo>
                  <a:cubicBezTo>
                    <a:pt x="47611" y="7064"/>
                    <a:pt x="47736" y="6760"/>
                    <a:pt x="47814" y="6499"/>
                  </a:cubicBezTo>
                  <a:cubicBezTo>
                    <a:pt x="47986" y="5921"/>
                    <a:pt x="48210" y="5361"/>
                    <a:pt x="48482" y="4825"/>
                  </a:cubicBezTo>
                  <a:cubicBezTo>
                    <a:pt x="49047" y="3710"/>
                    <a:pt x="49801" y="2705"/>
                    <a:pt x="50710" y="1848"/>
                  </a:cubicBezTo>
                  <a:cubicBezTo>
                    <a:pt x="51103" y="1476"/>
                    <a:pt x="50926" y="724"/>
                    <a:pt x="50383" y="606"/>
                  </a:cubicBezTo>
                  <a:cubicBezTo>
                    <a:pt x="48511" y="200"/>
                    <a:pt x="46600" y="1"/>
                    <a:pt x="446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11"/>
            <p:cNvSpPr/>
            <p:nvPr/>
          </p:nvSpPr>
          <p:spPr>
            <a:xfrm>
              <a:off x="-5577650" y="8913175"/>
              <a:ext cx="1794175" cy="1119425"/>
            </a:xfrm>
            <a:custGeom>
              <a:rect b="b" l="l" r="r" t="t"/>
              <a:pathLst>
                <a:path extrusionOk="0" h="44777" w="71767">
                  <a:moveTo>
                    <a:pt x="43092" y="1"/>
                  </a:moveTo>
                  <a:cubicBezTo>
                    <a:pt x="42098" y="16"/>
                    <a:pt x="41108" y="84"/>
                    <a:pt x="40122" y="205"/>
                  </a:cubicBezTo>
                  <a:lnTo>
                    <a:pt x="39671" y="484"/>
                  </a:lnTo>
                  <a:cubicBezTo>
                    <a:pt x="37172" y="2035"/>
                    <a:pt x="34765" y="3723"/>
                    <a:pt x="32443" y="5524"/>
                  </a:cubicBezTo>
                  <a:cubicBezTo>
                    <a:pt x="27803" y="9124"/>
                    <a:pt x="23545" y="13212"/>
                    <a:pt x="19782" y="17722"/>
                  </a:cubicBezTo>
                  <a:cubicBezTo>
                    <a:pt x="18730" y="18981"/>
                    <a:pt x="17715" y="20272"/>
                    <a:pt x="16737" y="21592"/>
                  </a:cubicBezTo>
                  <a:cubicBezTo>
                    <a:pt x="15785" y="22881"/>
                    <a:pt x="14776" y="24227"/>
                    <a:pt x="14100" y="25688"/>
                  </a:cubicBezTo>
                  <a:cubicBezTo>
                    <a:pt x="12947" y="26199"/>
                    <a:pt x="11803" y="26727"/>
                    <a:pt x="10667" y="27274"/>
                  </a:cubicBezTo>
                  <a:cubicBezTo>
                    <a:pt x="8924" y="28115"/>
                    <a:pt x="7206" y="29004"/>
                    <a:pt x="5512" y="29942"/>
                  </a:cubicBezTo>
                  <a:cubicBezTo>
                    <a:pt x="5598" y="29644"/>
                    <a:pt x="5668" y="29342"/>
                    <a:pt x="5721" y="29036"/>
                  </a:cubicBezTo>
                  <a:cubicBezTo>
                    <a:pt x="5849" y="28318"/>
                    <a:pt x="5945" y="27593"/>
                    <a:pt x="6088" y="26874"/>
                  </a:cubicBezTo>
                  <a:cubicBezTo>
                    <a:pt x="6372" y="25439"/>
                    <a:pt x="6730" y="24012"/>
                    <a:pt x="7152" y="22610"/>
                  </a:cubicBezTo>
                  <a:cubicBezTo>
                    <a:pt x="7992" y="19816"/>
                    <a:pt x="9107" y="17112"/>
                    <a:pt x="10386" y="14489"/>
                  </a:cubicBezTo>
                  <a:cubicBezTo>
                    <a:pt x="11644" y="11907"/>
                    <a:pt x="12999" y="9296"/>
                    <a:pt x="14847" y="7081"/>
                  </a:cubicBezTo>
                  <a:cubicBezTo>
                    <a:pt x="16545" y="5043"/>
                    <a:pt x="18628" y="3383"/>
                    <a:pt x="20863" y="1972"/>
                  </a:cubicBezTo>
                  <a:cubicBezTo>
                    <a:pt x="21249" y="1728"/>
                    <a:pt x="21641" y="1493"/>
                    <a:pt x="22034" y="1261"/>
                  </a:cubicBezTo>
                  <a:lnTo>
                    <a:pt x="22034" y="1261"/>
                  </a:lnTo>
                  <a:cubicBezTo>
                    <a:pt x="19849" y="2038"/>
                    <a:pt x="17775" y="3096"/>
                    <a:pt x="15863" y="4411"/>
                  </a:cubicBezTo>
                  <a:cubicBezTo>
                    <a:pt x="15729" y="4469"/>
                    <a:pt x="15594" y="4529"/>
                    <a:pt x="15461" y="4587"/>
                  </a:cubicBezTo>
                  <a:cubicBezTo>
                    <a:pt x="15161" y="4877"/>
                    <a:pt x="14868" y="5174"/>
                    <a:pt x="14587" y="5481"/>
                  </a:cubicBezTo>
                  <a:cubicBezTo>
                    <a:pt x="12589" y="7660"/>
                    <a:pt x="11120" y="10241"/>
                    <a:pt x="9790" y="12865"/>
                  </a:cubicBezTo>
                  <a:cubicBezTo>
                    <a:pt x="8433" y="15540"/>
                    <a:pt x="7226" y="18302"/>
                    <a:pt x="6285" y="21152"/>
                  </a:cubicBezTo>
                  <a:cubicBezTo>
                    <a:pt x="5755" y="22755"/>
                    <a:pt x="5308" y="24385"/>
                    <a:pt x="5000" y="26047"/>
                  </a:cubicBezTo>
                  <a:cubicBezTo>
                    <a:pt x="4739" y="27459"/>
                    <a:pt x="4396" y="28983"/>
                    <a:pt x="4692" y="30409"/>
                  </a:cubicBezTo>
                  <a:cubicBezTo>
                    <a:pt x="3099" y="31315"/>
                    <a:pt x="1534" y="32269"/>
                    <a:pt x="0" y="33273"/>
                  </a:cubicBezTo>
                  <a:cubicBezTo>
                    <a:pt x="121" y="33600"/>
                    <a:pt x="252" y="33924"/>
                    <a:pt x="393" y="34245"/>
                  </a:cubicBezTo>
                  <a:cubicBezTo>
                    <a:pt x="430" y="34328"/>
                    <a:pt x="473" y="34409"/>
                    <a:pt x="511" y="34492"/>
                  </a:cubicBezTo>
                  <a:cubicBezTo>
                    <a:pt x="1218" y="34028"/>
                    <a:pt x="1927" y="33571"/>
                    <a:pt x="2647" y="33127"/>
                  </a:cubicBezTo>
                  <a:cubicBezTo>
                    <a:pt x="3521" y="33938"/>
                    <a:pt x="4540" y="34581"/>
                    <a:pt x="5551" y="35217"/>
                  </a:cubicBezTo>
                  <a:cubicBezTo>
                    <a:pt x="6721" y="35955"/>
                    <a:pt x="7915" y="36655"/>
                    <a:pt x="9132" y="37320"/>
                  </a:cubicBezTo>
                  <a:cubicBezTo>
                    <a:pt x="11570" y="38650"/>
                    <a:pt x="14090" y="39826"/>
                    <a:pt x="16675" y="40843"/>
                  </a:cubicBezTo>
                  <a:cubicBezTo>
                    <a:pt x="21354" y="42685"/>
                    <a:pt x="26229" y="43990"/>
                    <a:pt x="31193" y="44777"/>
                  </a:cubicBezTo>
                  <a:cubicBezTo>
                    <a:pt x="31873" y="44334"/>
                    <a:pt x="32520" y="43841"/>
                    <a:pt x="33126" y="43302"/>
                  </a:cubicBezTo>
                  <a:cubicBezTo>
                    <a:pt x="30713" y="43052"/>
                    <a:pt x="28316" y="42665"/>
                    <a:pt x="25945" y="42143"/>
                  </a:cubicBezTo>
                  <a:cubicBezTo>
                    <a:pt x="20654" y="40976"/>
                    <a:pt x="15519" y="39186"/>
                    <a:pt x="10650" y="36811"/>
                  </a:cubicBezTo>
                  <a:cubicBezTo>
                    <a:pt x="9279" y="36141"/>
                    <a:pt x="7931" y="35426"/>
                    <a:pt x="6607" y="34664"/>
                  </a:cubicBezTo>
                  <a:cubicBezTo>
                    <a:pt x="5936" y="34277"/>
                    <a:pt x="5274" y="33876"/>
                    <a:pt x="4610" y="33480"/>
                  </a:cubicBezTo>
                  <a:cubicBezTo>
                    <a:pt x="4287" y="33288"/>
                    <a:pt x="3966" y="33095"/>
                    <a:pt x="3647" y="32898"/>
                  </a:cubicBezTo>
                  <a:cubicBezTo>
                    <a:pt x="3539" y="32831"/>
                    <a:pt x="3430" y="32774"/>
                    <a:pt x="3320" y="32718"/>
                  </a:cubicBezTo>
                  <a:cubicBezTo>
                    <a:pt x="5359" y="31487"/>
                    <a:pt x="7443" y="30332"/>
                    <a:pt x="9569" y="29258"/>
                  </a:cubicBezTo>
                  <a:cubicBezTo>
                    <a:pt x="13059" y="27492"/>
                    <a:pt x="16645" y="25927"/>
                    <a:pt x="20287" y="24507"/>
                  </a:cubicBezTo>
                  <a:cubicBezTo>
                    <a:pt x="20735" y="24828"/>
                    <a:pt x="21176" y="25149"/>
                    <a:pt x="21652" y="25436"/>
                  </a:cubicBezTo>
                  <a:cubicBezTo>
                    <a:pt x="22249" y="25797"/>
                    <a:pt x="22856" y="26131"/>
                    <a:pt x="23471" y="26458"/>
                  </a:cubicBezTo>
                  <a:cubicBezTo>
                    <a:pt x="24655" y="27089"/>
                    <a:pt x="25845" y="27705"/>
                    <a:pt x="27043" y="28306"/>
                  </a:cubicBezTo>
                  <a:cubicBezTo>
                    <a:pt x="29486" y="29526"/>
                    <a:pt x="31944" y="30724"/>
                    <a:pt x="34458" y="31790"/>
                  </a:cubicBezTo>
                  <a:cubicBezTo>
                    <a:pt x="39434" y="33901"/>
                    <a:pt x="44584" y="35682"/>
                    <a:pt x="49931" y="36562"/>
                  </a:cubicBezTo>
                  <a:cubicBezTo>
                    <a:pt x="50189" y="36603"/>
                    <a:pt x="50447" y="36642"/>
                    <a:pt x="50706" y="36680"/>
                  </a:cubicBezTo>
                  <a:cubicBezTo>
                    <a:pt x="51878" y="36374"/>
                    <a:pt x="53011" y="35940"/>
                    <a:pt x="54087" y="35384"/>
                  </a:cubicBezTo>
                  <a:cubicBezTo>
                    <a:pt x="53126" y="35309"/>
                    <a:pt x="52169" y="35201"/>
                    <a:pt x="51214" y="35063"/>
                  </a:cubicBezTo>
                  <a:cubicBezTo>
                    <a:pt x="48578" y="34675"/>
                    <a:pt x="45969" y="34080"/>
                    <a:pt x="43411" y="33337"/>
                  </a:cubicBezTo>
                  <a:cubicBezTo>
                    <a:pt x="38281" y="31845"/>
                    <a:pt x="33344" y="29730"/>
                    <a:pt x="28498" y="27498"/>
                  </a:cubicBezTo>
                  <a:cubicBezTo>
                    <a:pt x="27113" y="26859"/>
                    <a:pt x="25732" y="26213"/>
                    <a:pt x="24343" y="25579"/>
                  </a:cubicBezTo>
                  <a:cubicBezTo>
                    <a:pt x="23666" y="25271"/>
                    <a:pt x="22994" y="24957"/>
                    <a:pt x="22301" y="24685"/>
                  </a:cubicBezTo>
                  <a:cubicBezTo>
                    <a:pt x="21870" y="24514"/>
                    <a:pt x="21437" y="24370"/>
                    <a:pt x="21002" y="24232"/>
                  </a:cubicBezTo>
                  <a:cubicBezTo>
                    <a:pt x="21944" y="23870"/>
                    <a:pt x="22889" y="23516"/>
                    <a:pt x="23838" y="23171"/>
                  </a:cubicBezTo>
                  <a:cubicBezTo>
                    <a:pt x="28747" y="21391"/>
                    <a:pt x="33734" y="19837"/>
                    <a:pt x="38746" y="18374"/>
                  </a:cubicBezTo>
                  <a:cubicBezTo>
                    <a:pt x="40299" y="17921"/>
                    <a:pt x="41854" y="17474"/>
                    <a:pt x="43413" y="17035"/>
                  </a:cubicBezTo>
                  <a:cubicBezTo>
                    <a:pt x="44033" y="17477"/>
                    <a:pt x="44701" y="17850"/>
                    <a:pt x="45364" y="18227"/>
                  </a:cubicBezTo>
                  <a:cubicBezTo>
                    <a:pt x="46299" y="18756"/>
                    <a:pt x="47268" y="19235"/>
                    <a:pt x="48232" y="19710"/>
                  </a:cubicBezTo>
                  <a:cubicBezTo>
                    <a:pt x="50152" y="20651"/>
                    <a:pt x="52142" y="21465"/>
                    <a:pt x="54138" y="22227"/>
                  </a:cubicBezTo>
                  <a:cubicBezTo>
                    <a:pt x="56742" y="23220"/>
                    <a:pt x="59398" y="24069"/>
                    <a:pt x="62098" y="24768"/>
                  </a:cubicBezTo>
                  <a:cubicBezTo>
                    <a:pt x="62581" y="24393"/>
                    <a:pt x="63048" y="23997"/>
                    <a:pt x="63496" y="23578"/>
                  </a:cubicBezTo>
                  <a:cubicBezTo>
                    <a:pt x="62813" y="23414"/>
                    <a:pt x="62131" y="23245"/>
                    <a:pt x="61453" y="23063"/>
                  </a:cubicBezTo>
                  <a:cubicBezTo>
                    <a:pt x="57385" y="21975"/>
                    <a:pt x="53399" y="20599"/>
                    <a:pt x="49527" y="18947"/>
                  </a:cubicBezTo>
                  <a:cubicBezTo>
                    <a:pt x="48440" y="18485"/>
                    <a:pt x="47351" y="18029"/>
                    <a:pt x="46278" y="17536"/>
                  </a:cubicBezTo>
                  <a:cubicBezTo>
                    <a:pt x="45694" y="17267"/>
                    <a:pt x="45108" y="16984"/>
                    <a:pt x="44510" y="16728"/>
                  </a:cubicBezTo>
                  <a:cubicBezTo>
                    <a:pt x="47882" y="15778"/>
                    <a:pt x="51259" y="14847"/>
                    <a:pt x="54631" y="13903"/>
                  </a:cubicBezTo>
                  <a:cubicBezTo>
                    <a:pt x="57344" y="13144"/>
                    <a:pt x="60069" y="12383"/>
                    <a:pt x="62819" y="11744"/>
                  </a:cubicBezTo>
                  <a:cubicBezTo>
                    <a:pt x="63275" y="12085"/>
                    <a:pt x="63802" y="12318"/>
                    <a:pt x="64326" y="12555"/>
                  </a:cubicBezTo>
                  <a:cubicBezTo>
                    <a:pt x="64960" y="12843"/>
                    <a:pt x="65620" y="13081"/>
                    <a:pt x="66276" y="13316"/>
                  </a:cubicBezTo>
                  <a:cubicBezTo>
                    <a:pt x="67258" y="13671"/>
                    <a:pt x="68270" y="13955"/>
                    <a:pt x="69290" y="14202"/>
                  </a:cubicBezTo>
                  <a:cubicBezTo>
                    <a:pt x="69469" y="13800"/>
                    <a:pt x="69658" y="13402"/>
                    <a:pt x="69852" y="13008"/>
                  </a:cubicBezTo>
                  <a:cubicBezTo>
                    <a:pt x="68779" y="12779"/>
                    <a:pt x="67718" y="12506"/>
                    <a:pt x="66655" y="12225"/>
                  </a:cubicBezTo>
                  <a:cubicBezTo>
                    <a:pt x="65975" y="12046"/>
                    <a:pt x="65307" y="11830"/>
                    <a:pt x="64630" y="11644"/>
                  </a:cubicBezTo>
                  <a:cubicBezTo>
                    <a:pt x="64429" y="11589"/>
                    <a:pt x="64230" y="11529"/>
                    <a:pt x="64032" y="11471"/>
                  </a:cubicBezTo>
                  <a:cubicBezTo>
                    <a:pt x="66481" y="10941"/>
                    <a:pt x="68952" y="10525"/>
                    <a:pt x="71452" y="10311"/>
                  </a:cubicBezTo>
                  <a:cubicBezTo>
                    <a:pt x="71489" y="10261"/>
                    <a:pt x="71521" y="10208"/>
                    <a:pt x="71559" y="10159"/>
                  </a:cubicBezTo>
                  <a:cubicBezTo>
                    <a:pt x="71767" y="9878"/>
                    <a:pt x="71702" y="9484"/>
                    <a:pt x="71506" y="9203"/>
                  </a:cubicBezTo>
                  <a:cubicBezTo>
                    <a:pt x="69313" y="9230"/>
                    <a:pt x="67091" y="9619"/>
                    <a:pt x="64969" y="10029"/>
                  </a:cubicBezTo>
                  <a:cubicBezTo>
                    <a:pt x="62620" y="10482"/>
                    <a:pt x="60300" y="11061"/>
                    <a:pt x="57989" y="11676"/>
                  </a:cubicBezTo>
                  <a:cubicBezTo>
                    <a:pt x="58296" y="11498"/>
                    <a:pt x="58601" y="11320"/>
                    <a:pt x="58907" y="11140"/>
                  </a:cubicBezTo>
                  <a:cubicBezTo>
                    <a:pt x="60335" y="10302"/>
                    <a:pt x="61778" y="9490"/>
                    <a:pt x="63249" y="8727"/>
                  </a:cubicBezTo>
                  <a:cubicBezTo>
                    <a:pt x="64501" y="8077"/>
                    <a:pt x="65774" y="7468"/>
                    <a:pt x="67070" y="6913"/>
                  </a:cubicBezTo>
                  <a:cubicBezTo>
                    <a:pt x="66514" y="6695"/>
                    <a:pt x="65952" y="6496"/>
                    <a:pt x="65385" y="6313"/>
                  </a:cubicBezTo>
                  <a:cubicBezTo>
                    <a:pt x="63154" y="7357"/>
                    <a:pt x="60992" y="8542"/>
                    <a:pt x="58872" y="9795"/>
                  </a:cubicBezTo>
                  <a:cubicBezTo>
                    <a:pt x="58044" y="10284"/>
                    <a:pt x="57226" y="10784"/>
                    <a:pt x="56415" y="11299"/>
                  </a:cubicBezTo>
                  <a:cubicBezTo>
                    <a:pt x="55781" y="11699"/>
                    <a:pt x="55090" y="12065"/>
                    <a:pt x="54571" y="12607"/>
                  </a:cubicBezTo>
                  <a:cubicBezTo>
                    <a:pt x="49786" y="13918"/>
                    <a:pt x="45008" y="15254"/>
                    <a:pt x="40237" y="16613"/>
                  </a:cubicBezTo>
                  <a:cubicBezTo>
                    <a:pt x="38857" y="17009"/>
                    <a:pt x="37479" y="17413"/>
                    <a:pt x="36104" y="17823"/>
                  </a:cubicBezTo>
                  <a:cubicBezTo>
                    <a:pt x="36506" y="17417"/>
                    <a:pt x="36907" y="17009"/>
                    <a:pt x="37315" y="16607"/>
                  </a:cubicBezTo>
                  <a:cubicBezTo>
                    <a:pt x="38177" y="15759"/>
                    <a:pt x="39067" y="14945"/>
                    <a:pt x="39975" y="14147"/>
                  </a:cubicBezTo>
                  <a:cubicBezTo>
                    <a:pt x="43855" y="10718"/>
                    <a:pt x="48174" y="7821"/>
                    <a:pt x="52817" y="5533"/>
                  </a:cubicBezTo>
                  <a:lnTo>
                    <a:pt x="52817" y="5533"/>
                  </a:lnTo>
                  <a:cubicBezTo>
                    <a:pt x="52587" y="5576"/>
                    <a:pt x="52357" y="5620"/>
                    <a:pt x="52129" y="5670"/>
                  </a:cubicBezTo>
                  <a:cubicBezTo>
                    <a:pt x="51065" y="5898"/>
                    <a:pt x="50020" y="6201"/>
                    <a:pt x="48999" y="6576"/>
                  </a:cubicBezTo>
                  <a:cubicBezTo>
                    <a:pt x="48555" y="6738"/>
                    <a:pt x="48122" y="6927"/>
                    <a:pt x="47684" y="7107"/>
                  </a:cubicBezTo>
                  <a:cubicBezTo>
                    <a:pt x="44939" y="8779"/>
                    <a:pt x="42332" y="10669"/>
                    <a:pt x="39889" y="12759"/>
                  </a:cubicBezTo>
                  <a:cubicBezTo>
                    <a:pt x="38838" y="13659"/>
                    <a:pt x="37831" y="14609"/>
                    <a:pt x="36856" y="15590"/>
                  </a:cubicBezTo>
                  <a:cubicBezTo>
                    <a:pt x="36377" y="16074"/>
                    <a:pt x="35901" y="16562"/>
                    <a:pt x="35450" y="17070"/>
                  </a:cubicBezTo>
                  <a:cubicBezTo>
                    <a:pt x="35092" y="17474"/>
                    <a:pt x="34756" y="17852"/>
                    <a:pt x="34501" y="18303"/>
                  </a:cubicBezTo>
                  <a:cubicBezTo>
                    <a:pt x="31365" y="19257"/>
                    <a:pt x="28245" y="20258"/>
                    <a:pt x="25154" y="21342"/>
                  </a:cubicBezTo>
                  <a:cubicBezTo>
                    <a:pt x="22088" y="22417"/>
                    <a:pt x="19048" y="23573"/>
                    <a:pt x="16057" y="24840"/>
                  </a:cubicBezTo>
                  <a:lnTo>
                    <a:pt x="16057" y="24840"/>
                  </a:lnTo>
                  <a:cubicBezTo>
                    <a:pt x="16523" y="24201"/>
                    <a:pt x="16975" y="23550"/>
                    <a:pt x="17451" y="22921"/>
                  </a:cubicBezTo>
                  <a:cubicBezTo>
                    <a:pt x="18317" y="21775"/>
                    <a:pt x="19181" y="20628"/>
                    <a:pt x="20092" y="19516"/>
                  </a:cubicBezTo>
                  <a:cubicBezTo>
                    <a:pt x="21934" y="17273"/>
                    <a:pt x="23887" y="15123"/>
                    <a:pt x="25946" y="13078"/>
                  </a:cubicBezTo>
                  <a:cubicBezTo>
                    <a:pt x="30054" y="8988"/>
                    <a:pt x="34582" y="5344"/>
                    <a:pt x="39454" y="2204"/>
                  </a:cubicBezTo>
                  <a:cubicBezTo>
                    <a:pt x="40646" y="1436"/>
                    <a:pt x="41860" y="705"/>
                    <a:pt x="430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" name="Google Shape;378;p11"/>
          <p:cNvGrpSpPr/>
          <p:nvPr/>
        </p:nvGrpSpPr>
        <p:grpSpPr>
          <a:xfrm rot="10800000">
            <a:off x="5655244" y="-369624"/>
            <a:ext cx="1238070" cy="1763111"/>
            <a:chOff x="-2214975" y="10024925"/>
            <a:chExt cx="1110875" cy="1581975"/>
          </a:xfrm>
        </p:grpSpPr>
        <p:sp>
          <p:nvSpPr>
            <p:cNvPr id="379" name="Google Shape;379;p11"/>
            <p:cNvSpPr/>
            <p:nvPr/>
          </p:nvSpPr>
          <p:spPr>
            <a:xfrm>
              <a:off x="-2214975" y="10024925"/>
              <a:ext cx="1110875" cy="1581975"/>
            </a:xfrm>
            <a:custGeom>
              <a:rect b="b" l="l" r="r" t="t"/>
              <a:pathLst>
                <a:path extrusionOk="0" h="63279" w="44435">
                  <a:moveTo>
                    <a:pt x="20387" y="1"/>
                  </a:moveTo>
                  <a:cubicBezTo>
                    <a:pt x="20241" y="1"/>
                    <a:pt x="20092" y="67"/>
                    <a:pt x="19997" y="211"/>
                  </a:cubicBezTo>
                  <a:cubicBezTo>
                    <a:pt x="16432" y="5618"/>
                    <a:pt x="13112" y="11322"/>
                    <a:pt x="11699" y="17708"/>
                  </a:cubicBezTo>
                  <a:cubicBezTo>
                    <a:pt x="10400" y="23586"/>
                    <a:pt x="10601" y="29772"/>
                    <a:pt x="12217" y="35570"/>
                  </a:cubicBezTo>
                  <a:cubicBezTo>
                    <a:pt x="12894" y="37993"/>
                    <a:pt x="13823" y="40341"/>
                    <a:pt x="14993" y="42569"/>
                  </a:cubicBezTo>
                  <a:cubicBezTo>
                    <a:pt x="10981" y="40112"/>
                    <a:pt x="7292" y="37127"/>
                    <a:pt x="4114" y="33657"/>
                  </a:cubicBezTo>
                  <a:cubicBezTo>
                    <a:pt x="3053" y="32499"/>
                    <a:pt x="2050" y="31292"/>
                    <a:pt x="1105" y="30035"/>
                  </a:cubicBezTo>
                  <a:cubicBezTo>
                    <a:pt x="977" y="29864"/>
                    <a:pt x="801" y="29746"/>
                    <a:pt x="595" y="29746"/>
                  </a:cubicBezTo>
                  <a:cubicBezTo>
                    <a:pt x="548" y="29746"/>
                    <a:pt x="498" y="29752"/>
                    <a:pt x="447" y="29766"/>
                  </a:cubicBezTo>
                  <a:cubicBezTo>
                    <a:pt x="212" y="29831"/>
                    <a:pt x="1" y="30076"/>
                    <a:pt x="19" y="30328"/>
                  </a:cubicBezTo>
                  <a:cubicBezTo>
                    <a:pt x="143" y="32080"/>
                    <a:pt x="364" y="33823"/>
                    <a:pt x="679" y="35550"/>
                  </a:cubicBezTo>
                  <a:cubicBezTo>
                    <a:pt x="994" y="37270"/>
                    <a:pt x="1293" y="38979"/>
                    <a:pt x="1748" y="40669"/>
                  </a:cubicBezTo>
                  <a:cubicBezTo>
                    <a:pt x="2654" y="44028"/>
                    <a:pt x="3939" y="47274"/>
                    <a:pt x="5576" y="50343"/>
                  </a:cubicBezTo>
                  <a:cubicBezTo>
                    <a:pt x="7230" y="53434"/>
                    <a:pt x="9241" y="56319"/>
                    <a:pt x="11572" y="58939"/>
                  </a:cubicBezTo>
                  <a:cubicBezTo>
                    <a:pt x="14250" y="61952"/>
                    <a:pt x="17766" y="63279"/>
                    <a:pt x="21389" y="63279"/>
                  </a:cubicBezTo>
                  <a:cubicBezTo>
                    <a:pt x="24582" y="63279"/>
                    <a:pt x="27859" y="62248"/>
                    <a:pt x="30721" y="60433"/>
                  </a:cubicBezTo>
                  <a:cubicBezTo>
                    <a:pt x="35175" y="57607"/>
                    <a:pt x="38387" y="53204"/>
                    <a:pt x="40469" y="48414"/>
                  </a:cubicBezTo>
                  <a:cubicBezTo>
                    <a:pt x="42780" y="43099"/>
                    <a:pt x="43978" y="37290"/>
                    <a:pt x="44310" y="31515"/>
                  </a:cubicBezTo>
                  <a:cubicBezTo>
                    <a:pt x="44399" y="29972"/>
                    <a:pt x="44420" y="28426"/>
                    <a:pt x="44376" y="26878"/>
                  </a:cubicBezTo>
                  <a:cubicBezTo>
                    <a:pt x="44356" y="26211"/>
                    <a:pt x="44434" y="25396"/>
                    <a:pt x="44085" y="24799"/>
                  </a:cubicBezTo>
                  <a:cubicBezTo>
                    <a:pt x="43914" y="24504"/>
                    <a:pt x="43605" y="24294"/>
                    <a:pt x="43266" y="24260"/>
                  </a:cubicBezTo>
                  <a:cubicBezTo>
                    <a:pt x="43228" y="24256"/>
                    <a:pt x="43191" y="24254"/>
                    <a:pt x="43155" y="24254"/>
                  </a:cubicBezTo>
                  <a:cubicBezTo>
                    <a:pt x="42778" y="24254"/>
                    <a:pt x="42473" y="24451"/>
                    <a:pt x="42152" y="24648"/>
                  </a:cubicBezTo>
                  <a:cubicBezTo>
                    <a:pt x="35928" y="28519"/>
                    <a:pt x="30728" y="33835"/>
                    <a:pt x="26996" y="40144"/>
                  </a:cubicBezTo>
                  <a:cubicBezTo>
                    <a:pt x="26968" y="35725"/>
                    <a:pt x="25823" y="31384"/>
                    <a:pt x="24570" y="27137"/>
                  </a:cubicBezTo>
                  <a:cubicBezTo>
                    <a:pt x="23779" y="24450"/>
                    <a:pt x="22979" y="21763"/>
                    <a:pt x="22379" y="19025"/>
                  </a:cubicBezTo>
                  <a:cubicBezTo>
                    <a:pt x="21755" y="16182"/>
                    <a:pt x="21397" y="13294"/>
                    <a:pt x="21187" y="10392"/>
                  </a:cubicBezTo>
                  <a:cubicBezTo>
                    <a:pt x="20947" y="7079"/>
                    <a:pt x="20892" y="3758"/>
                    <a:pt x="20837" y="440"/>
                  </a:cubicBezTo>
                  <a:cubicBezTo>
                    <a:pt x="20832" y="160"/>
                    <a:pt x="20613" y="1"/>
                    <a:pt x="20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1"/>
            <p:cNvSpPr/>
            <p:nvPr/>
          </p:nvSpPr>
          <p:spPr>
            <a:xfrm>
              <a:off x="-2213275" y="10025000"/>
              <a:ext cx="1106475" cy="1580775"/>
            </a:xfrm>
            <a:custGeom>
              <a:rect b="b" l="l" r="r" t="t"/>
              <a:pathLst>
                <a:path extrusionOk="0" h="63231" w="44259">
                  <a:moveTo>
                    <a:pt x="20323" y="1"/>
                  </a:moveTo>
                  <a:cubicBezTo>
                    <a:pt x="20284" y="1"/>
                    <a:pt x="20245" y="5"/>
                    <a:pt x="20207" y="15"/>
                  </a:cubicBezTo>
                  <a:cubicBezTo>
                    <a:pt x="19272" y="1351"/>
                    <a:pt x="18676" y="2920"/>
                    <a:pt x="18278" y="4494"/>
                  </a:cubicBezTo>
                  <a:cubicBezTo>
                    <a:pt x="17690" y="6817"/>
                    <a:pt x="17314" y="9197"/>
                    <a:pt x="17030" y="11574"/>
                  </a:cubicBezTo>
                  <a:cubicBezTo>
                    <a:pt x="16457" y="16374"/>
                    <a:pt x="16416" y="21204"/>
                    <a:pt x="16881" y="26017"/>
                  </a:cubicBezTo>
                  <a:cubicBezTo>
                    <a:pt x="17346" y="30853"/>
                    <a:pt x="18286" y="35642"/>
                    <a:pt x="19717" y="40286"/>
                  </a:cubicBezTo>
                  <a:cubicBezTo>
                    <a:pt x="21125" y="44851"/>
                    <a:pt x="23301" y="49173"/>
                    <a:pt x="24459" y="53813"/>
                  </a:cubicBezTo>
                  <a:cubicBezTo>
                    <a:pt x="25061" y="56225"/>
                    <a:pt x="25303" y="58794"/>
                    <a:pt x="24878" y="61205"/>
                  </a:cubicBezTo>
                  <a:cubicBezTo>
                    <a:pt x="24781" y="61750"/>
                    <a:pt x="24651" y="62306"/>
                    <a:pt x="24497" y="62853"/>
                  </a:cubicBezTo>
                  <a:cubicBezTo>
                    <a:pt x="24400" y="62591"/>
                    <a:pt x="24300" y="62334"/>
                    <a:pt x="24199" y="62088"/>
                  </a:cubicBezTo>
                  <a:cubicBezTo>
                    <a:pt x="23648" y="60729"/>
                    <a:pt x="22952" y="59455"/>
                    <a:pt x="22122" y="58245"/>
                  </a:cubicBezTo>
                  <a:cubicBezTo>
                    <a:pt x="20451" y="55808"/>
                    <a:pt x="18397" y="53673"/>
                    <a:pt x="16210" y="51702"/>
                  </a:cubicBezTo>
                  <a:cubicBezTo>
                    <a:pt x="13939" y="49655"/>
                    <a:pt x="11579" y="47705"/>
                    <a:pt x="9371" y="45588"/>
                  </a:cubicBezTo>
                  <a:cubicBezTo>
                    <a:pt x="7151" y="43458"/>
                    <a:pt x="5178" y="41144"/>
                    <a:pt x="3656" y="38460"/>
                  </a:cubicBezTo>
                  <a:cubicBezTo>
                    <a:pt x="2808" y="36966"/>
                    <a:pt x="2105" y="35403"/>
                    <a:pt x="1571" y="33771"/>
                  </a:cubicBezTo>
                  <a:cubicBezTo>
                    <a:pt x="1139" y="32450"/>
                    <a:pt x="802" y="31097"/>
                    <a:pt x="456" y="29751"/>
                  </a:cubicBezTo>
                  <a:cubicBezTo>
                    <a:pt x="430" y="29752"/>
                    <a:pt x="405" y="29757"/>
                    <a:pt x="381" y="29765"/>
                  </a:cubicBezTo>
                  <a:cubicBezTo>
                    <a:pt x="221" y="29808"/>
                    <a:pt x="74" y="29937"/>
                    <a:pt x="0" y="30092"/>
                  </a:cubicBezTo>
                  <a:cubicBezTo>
                    <a:pt x="72" y="32705"/>
                    <a:pt x="904" y="35294"/>
                    <a:pt x="1949" y="37668"/>
                  </a:cubicBezTo>
                  <a:cubicBezTo>
                    <a:pt x="3194" y="40496"/>
                    <a:pt x="5027" y="42999"/>
                    <a:pt x="7125" y="45254"/>
                  </a:cubicBezTo>
                  <a:cubicBezTo>
                    <a:pt x="11188" y="49621"/>
                    <a:pt x="16181" y="53099"/>
                    <a:pt x="19663" y="58002"/>
                  </a:cubicBezTo>
                  <a:cubicBezTo>
                    <a:pt x="20591" y="59304"/>
                    <a:pt x="21386" y="60694"/>
                    <a:pt x="22040" y="62152"/>
                  </a:cubicBezTo>
                  <a:cubicBezTo>
                    <a:pt x="22197" y="62501"/>
                    <a:pt x="22337" y="62863"/>
                    <a:pt x="22466" y="63230"/>
                  </a:cubicBezTo>
                  <a:cubicBezTo>
                    <a:pt x="24451" y="63080"/>
                    <a:pt x="26446" y="62547"/>
                    <a:pt x="28330" y="61689"/>
                  </a:cubicBezTo>
                  <a:cubicBezTo>
                    <a:pt x="29114" y="60480"/>
                    <a:pt x="29879" y="59261"/>
                    <a:pt x="30625" y="58030"/>
                  </a:cubicBezTo>
                  <a:cubicBezTo>
                    <a:pt x="32207" y="55415"/>
                    <a:pt x="33727" y="52749"/>
                    <a:pt x="35099" y="50019"/>
                  </a:cubicBezTo>
                  <a:cubicBezTo>
                    <a:pt x="37854" y="44536"/>
                    <a:pt x="40197" y="38882"/>
                    <a:pt x="42127" y="33055"/>
                  </a:cubicBezTo>
                  <a:cubicBezTo>
                    <a:pt x="42663" y="31432"/>
                    <a:pt x="43164" y="29801"/>
                    <a:pt x="43608" y="28151"/>
                  </a:cubicBezTo>
                  <a:cubicBezTo>
                    <a:pt x="43832" y="27312"/>
                    <a:pt x="44044" y="26473"/>
                    <a:pt x="44240" y="25628"/>
                  </a:cubicBezTo>
                  <a:cubicBezTo>
                    <a:pt x="44248" y="25599"/>
                    <a:pt x="44252" y="25571"/>
                    <a:pt x="44259" y="25542"/>
                  </a:cubicBezTo>
                  <a:cubicBezTo>
                    <a:pt x="44219" y="25276"/>
                    <a:pt x="44148" y="25020"/>
                    <a:pt x="44017" y="24796"/>
                  </a:cubicBezTo>
                  <a:cubicBezTo>
                    <a:pt x="43942" y="24671"/>
                    <a:pt x="43842" y="24562"/>
                    <a:pt x="43726" y="24475"/>
                  </a:cubicBezTo>
                  <a:cubicBezTo>
                    <a:pt x="43640" y="24688"/>
                    <a:pt x="43554" y="24902"/>
                    <a:pt x="43477" y="25120"/>
                  </a:cubicBezTo>
                  <a:cubicBezTo>
                    <a:pt x="43224" y="25823"/>
                    <a:pt x="42964" y="26526"/>
                    <a:pt x="42711" y="27231"/>
                  </a:cubicBezTo>
                  <a:cubicBezTo>
                    <a:pt x="42193" y="28661"/>
                    <a:pt x="41664" y="30087"/>
                    <a:pt x="41123" y="31509"/>
                  </a:cubicBezTo>
                  <a:cubicBezTo>
                    <a:pt x="40065" y="34300"/>
                    <a:pt x="38914" y="37054"/>
                    <a:pt x="37668" y="39768"/>
                  </a:cubicBezTo>
                  <a:cubicBezTo>
                    <a:pt x="35147" y="45264"/>
                    <a:pt x="32423" y="50652"/>
                    <a:pt x="29315" y="55842"/>
                  </a:cubicBezTo>
                  <a:cubicBezTo>
                    <a:pt x="28641" y="56966"/>
                    <a:pt x="27947" y="58076"/>
                    <a:pt x="27242" y="59180"/>
                  </a:cubicBezTo>
                  <a:cubicBezTo>
                    <a:pt x="27258" y="58054"/>
                    <a:pt x="27183" y="56929"/>
                    <a:pt x="27018" y="55815"/>
                  </a:cubicBezTo>
                  <a:cubicBezTo>
                    <a:pt x="26321" y="51080"/>
                    <a:pt x="24105" y="46761"/>
                    <a:pt x="22496" y="42302"/>
                  </a:cubicBezTo>
                  <a:cubicBezTo>
                    <a:pt x="19221" y="33227"/>
                    <a:pt x="17933" y="23574"/>
                    <a:pt x="18441" y="13951"/>
                  </a:cubicBezTo>
                  <a:cubicBezTo>
                    <a:pt x="18581" y="11301"/>
                    <a:pt x="18866" y="8660"/>
                    <a:pt x="19298" y="6040"/>
                  </a:cubicBezTo>
                  <a:cubicBezTo>
                    <a:pt x="19602" y="4193"/>
                    <a:pt x="19998" y="2317"/>
                    <a:pt x="20773" y="609"/>
                  </a:cubicBezTo>
                  <a:cubicBezTo>
                    <a:pt x="20773" y="551"/>
                    <a:pt x="20772" y="494"/>
                    <a:pt x="20770" y="436"/>
                  </a:cubicBezTo>
                  <a:cubicBezTo>
                    <a:pt x="20766" y="158"/>
                    <a:pt x="20548" y="1"/>
                    <a:pt x="203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" name="Google Shape;381;p11"/>
          <p:cNvGrpSpPr/>
          <p:nvPr/>
        </p:nvGrpSpPr>
        <p:grpSpPr>
          <a:xfrm rot="10800000">
            <a:off x="7143649" y="-491634"/>
            <a:ext cx="932251" cy="1677490"/>
            <a:chOff x="-4216475" y="10211225"/>
            <a:chExt cx="836475" cy="1505150"/>
          </a:xfrm>
        </p:grpSpPr>
        <p:sp>
          <p:nvSpPr>
            <p:cNvPr id="382" name="Google Shape;382;p11"/>
            <p:cNvSpPr/>
            <p:nvPr/>
          </p:nvSpPr>
          <p:spPr>
            <a:xfrm>
              <a:off x="-4216475" y="10211225"/>
              <a:ext cx="836475" cy="1505150"/>
            </a:xfrm>
            <a:custGeom>
              <a:rect b="b" l="l" r="r" t="t"/>
              <a:pathLst>
                <a:path extrusionOk="0" h="60206" w="33459">
                  <a:moveTo>
                    <a:pt x="26036" y="0"/>
                  </a:moveTo>
                  <a:cubicBezTo>
                    <a:pt x="25685" y="0"/>
                    <a:pt x="25369" y="178"/>
                    <a:pt x="25078" y="358"/>
                  </a:cubicBezTo>
                  <a:cubicBezTo>
                    <a:pt x="24803" y="529"/>
                    <a:pt x="24535" y="705"/>
                    <a:pt x="24272" y="891"/>
                  </a:cubicBezTo>
                  <a:cubicBezTo>
                    <a:pt x="23773" y="1243"/>
                    <a:pt x="23288" y="1619"/>
                    <a:pt x="22824" y="2017"/>
                  </a:cubicBezTo>
                  <a:cubicBezTo>
                    <a:pt x="20972" y="3614"/>
                    <a:pt x="19457" y="5565"/>
                    <a:pt x="18365" y="7755"/>
                  </a:cubicBezTo>
                  <a:cubicBezTo>
                    <a:pt x="17746" y="8998"/>
                    <a:pt x="17260" y="10313"/>
                    <a:pt x="16943" y="11667"/>
                  </a:cubicBezTo>
                  <a:cubicBezTo>
                    <a:pt x="16776" y="12386"/>
                    <a:pt x="16633" y="13140"/>
                    <a:pt x="16658" y="13881"/>
                  </a:cubicBezTo>
                  <a:cubicBezTo>
                    <a:pt x="16679" y="14546"/>
                    <a:pt x="16785" y="15202"/>
                    <a:pt x="17172" y="15722"/>
                  </a:cubicBezTo>
                  <a:cubicBezTo>
                    <a:pt x="16868" y="16418"/>
                    <a:pt x="16586" y="17121"/>
                    <a:pt x="16323" y="17832"/>
                  </a:cubicBezTo>
                  <a:cubicBezTo>
                    <a:pt x="16131" y="18350"/>
                    <a:pt x="15951" y="18873"/>
                    <a:pt x="15776" y="19397"/>
                  </a:cubicBezTo>
                  <a:cubicBezTo>
                    <a:pt x="15709" y="18974"/>
                    <a:pt x="15618" y="18557"/>
                    <a:pt x="15523" y="18147"/>
                  </a:cubicBezTo>
                  <a:cubicBezTo>
                    <a:pt x="15299" y="17179"/>
                    <a:pt x="14975" y="16237"/>
                    <a:pt x="14536" y="15345"/>
                  </a:cubicBezTo>
                  <a:cubicBezTo>
                    <a:pt x="13754" y="13763"/>
                    <a:pt x="12517" y="12381"/>
                    <a:pt x="10895" y="11638"/>
                  </a:cubicBezTo>
                  <a:cubicBezTo>
                    <a:pt x="10148" y="11295"/>
                    <a:pt x="9343" y="11094"/>
                    <a:pt x="8524" y="11094"/>
                  </a:cubicBezTo>
                  <a:cubicBezTo>
                    <a:pt x="8379" y="11094"/>
                    <a:pt x="8234" y="11100"/>
                    <a:pt x="8088" y="11113"/>
                  </a:cubicBezTo>
                  <a:cubicBezTo>
                    <a:pt x="7876" y="11131"/>
                    <a:pt x="7734" y="11300"/>
                    <a:pt x="7781" y="11515"/>
                  </a:cubicBezTo>
                  <a:cubicBezTo>
                    <a:pt x="8139" y="13137"/>
                    <a:pt x="8681" y="14706"/>
                    <a:pt x="9542" y="16134"/>
                  </a:cubicBezTo>
                  <a:cubicBezTo>
                    <a:pt x="10398" y="17551"/>
                    <a:pt x="11491" y="18835"/>
                    <a:pt x="12768" y="19890"/>
                  </a:cubicBezTo>
                  <a:cubicBezTo>
                    <a:pt x="13462" y="20464"/>
                    <a:pt x="14265" y="21139"/>
                    <a:pt x="15158" y="21382"/>
                  </a:cubicBezTo>
                  <a:cubicBezTo>
                    <a:pt x="14431" y="23851"/>
                    <a:pt x="13857" y="26362"/>
                    <a:pt x="13361" y="28889"/>
                  </a:cubicBezTo>
                  <a:cubicBezTo>
                    <a:pt x="13307" y="29165"/>
                    <a:pt x="13257" y="29442"/>
                    <a:pt x="13204" y="29720"/>
                  </a:cubicBezTo>
                  <a:cubicBezTo>
                    <a:pt x="13106" y="29506"/>
                    <a:pt x="13003" y="29294"/>
                    <a:pt x="12897" y="29086"/>
                  </a:cubicBezTo>
                  <a:cubicBezTo>
                    <a:pt x="12480" y="28259"/>
                    <a:pt x="11990" y="27472"/>
                    <a:pt x="11437" y="26732"/>
                  </a:cubicBezTo>
                  <a:cubicBezTo>
                    <a:pt x="10364" y="25291"/>
                    <a:pt x="9099" y="23853"/>
                    <a:pt x="7376" y="23205"/>
                  </a:cubicBezTo>
                  <a:cubicBezTo>
                    <a:pt x="6356" y="22821"/>
                    <a:pt x="5246" y="22753"/>
                    <a:pt x="4170" y="22686"/>
                  </a:cubicBezTo>
                  <a:cubicBezTo>
                    <a:pt x="4164" y="22685"/>
                    <a:pt x="4157" y="22685"/>
                    <a:pt x="4151" y="22685"/>
                  </a:cubicBezTo>
                  <a:cubicBezTo>
                    <a:pt x="3944" y="22685"/>
                    <a:pt x="3771" y="22885"/>
                    <a:pt x="3771" y="23085"/>
                  </a:cubicBezTo>
                  <a:cubicBezTo>
                    <a:pt x="3771" y="24970"/>
                    <a:pt x="4597" y="26750"/>
                    <a:pt x="5658" y="28270"/>
                  </a:cubicBezTo>
                  <a:cubicBezTo>
                    <a:pt x="6714" y="29781"/>
                    <a:pt x="8091" y="31077"/>
                    <a:pt x="9819" y="31773"/>
                  </a:cubicBezTo>
                  <a:cubicBezTo>
                    <a:pt x="10614" y="32092"/>
                    <a:pt x="11472" y="32269"/>
                    <a:pt x="12330" y="32269"/>
                  </a:cubicBezTo>
                  <a:cubicBezTo>
                    <a:pt x="12469" y="32269"/>
                    <a:pt x="12608" y="32264"/>
                    <a:pt x="12747" y="32255"/>
                  </a:cubicBezTo>
                  <a:lnTo>
                    <a:pt x="12747" y="32255"/>
                  </a:lnTo>
                  <a:cubicBezTo>
                    <a:pt x="12380" y="34392"/>
                    <a:pt x="12045" y="36536"/>
                    <a:pt x="11695" y="38675"/>
                  </a:cubicBezTo>
                  <a:cubicBezTo>
                    <a:pt x="11495" y="38438"/>
                    <a:pt x="11287" y="38209"/>
                    <a:pt x="11066" y="37988"/>
                  </a:cubicBezTo>
                  <a:cubicBezTo>
                    <a:pt x="10373" y="37300"/>
                    <a:pt x="9621" y="36677"/>
                    <a:pt x="8816" y="36124"/>
                  </a:cubicBezTo>
                  <a:cubicBezTo>
                    <a:pt x="7235" y="35034"/>
                    <a:pt x="5308" y="34143"/>
                    <a:pt x="3374" y="33991"/>
                  </a:cubicBezTo>
                  <a:cubicBezTo>
                    <a:pt x="3224" y="33979"/>
                    <a:pt x="3071" y="33973"/>
                    <a:pt x="2918" y="33973"/>
                  </a:cubicBezTo>
                  <a:cubicBezTo>
                    <a:pt x="2102" y="33973"/>
                    <a:pt x="1269" y="34153"/>
                    <a:pt x="594" y="34619"/>
                  </a:cubicBezTo>
                  <a:cubicBezTo>
                    <a:pt x="406" y="34750"/>
                    <a:pt x="234" y="34888"/>
                    <a:pt x="136" y="35098"/>
                  </a:cubicBezTo>
                  <a:cubicBezTo>
                    <a:pt x="1" y="35386"/>
                    <a:pt x="84" y="35671"/>
                    <a:pt x="210" y="35944"/>
                  </a:cubicBezTo>
                  <a:cubicBezTo>
                    <a:pt x="408" y="36376"/>
                    <a:pt x="672" y="36774"/>
                    <a:pt x="962" y="37147"/>
                  </a:cubicBezTo>
                  <a:cubicBezTo>
                    <a:pt x="2160" y="38685"/>
                    <a:pt x="3950" y="39700"/>
                    <a:pt x="5747" y="40380"/>
                  </a:cubicBezTo>
                  <a:cubicBezTo>
                    <a:pt x="6877" y="40810"/>
                    <a:pt x="8182" y="41119"/>
                    <a:pt x="9461" y="41119"/>
                  </a:cubicBezTo>
                  <a:cubicBezTo>
                    <a:pt x="10099" y="41119"/>
                    <a:pt x="10731" y="41042"/>
                    <a:pt x="11331" y="40864"/>
                  </a:cubicBezTo>
                  <a:lnTo>
                    <a:pt x="11331" y="40864"/>
                  </a:lnTo>
                  <a:cubicBezTo>
                    <a:pt x="10778" y="44096"/>
                    <a:pt x="10140" y="47327"/>
                    <a:pt x="8999" y="50410"/>
                  </a:cubicBezTo>
                  <a:cubicBezTo>
                    <a:pt x="8925" y="50607"/>
                    <a:pt x="8851" y="50802"/>
                    <a:pt x="8775" y="50995"/>
                  </a:cubicBezTo>
                  <a:cubicBezTo>
                    <a:pt x="8736" y="51092"/>
                    <a:pt x="8698" y="51189"/>
                    <a:pt x="8658" y="51285"/>
                  </a:cubicBezTo>
                  <a:cubicBezTo>
                    <a:pt x="8640" y="51333"/>
                    <a:pt x="8620" y="51382"/>
                    <a:pt x="8600" y="51430"/>
                  </a:cubicBezTo>
                  <a:cubicBezTo>
                    <a:pt x="8590" y="51451"/>
                    <a:pt x="8578" y="51482"/>
                    <a:pt x="8569" y="51503"/>
                  </a:cubicBezTo>
                  <a:cubicBezTo>
                    <a:pt x="8405" y="51889"/>
                    <a:pt x="8231" y="52270"/>
                    <a:pt x="8048" y="52646"/>
                  </a:cubicBezTo>
                  <a:cubicBezTo>
                    <a:pt x="7688" y="53394"/>
                    <a:pt x="7288" y="54120"/>
                    <a:pt x="6849" y="54825"/>
                  </a:cubicBezTo>
                  <a:cubicBezTo>
                    <a:pt x="6628" y="55178"/>
                    <a:pt x="6396" y="55523"/>
                    <a:pt x="6151" y="55861"/>
                  </a:cubicBezTo>
                  <a:cubicBezTo>
                    <a:pt x="6032" y="56024"/>
                    <a:pt x="5909" y="56184"/>
                    <a:pt x="5788" y="56345"/>
                  </a:cubicBezTo>
                  <a:cubicBezTo>
                    <a:pt x="5759" y="56385"/>
                    <a:pt x="5728" y="56425"/>
                    <a:pt x="5699" y="56465"/>
                  </a:cubicBezTo>
                  <a:lnTo>
                    <a:pt x="5645" y="56535"/>
                  </a:lnTo>
                  <a:lnTo>
                    <a:pt x="5592" y="56604"/>
                  </a:lnTo>
                  <a:cubicBezTo>
                    <a:pt x="5552" y="56653"/>
                    <a:pt x="5513" y="56703"/>
                    <a:pt x="5473" y="56752"/>
                  </a:cubicBezTo>
                  <a:cubicBezTo>
                    <a:pt x="4948" y="57400"/>
                    <a:pt x="4365" y="58002"/>
                    <a:pt x="3784" y="58599"/>
                  </a:cubicBezTo>
                  <a:cubicBezTo>
                    <a:pt x="3649" y="58735"/>
                    <a:pt x="3540" y="58892"/>
                    <a:pt x="3417" y="59040"/>
                  </a:cubicBezTo>
                  <a:cubicBezTo>
                    <a:pt x="3279" y="59205"/>
                    <a:pt x="3106" y="59344"/>
                    <a:pt x="2944" y="59485"/>
                  </a:cubicBezTo>
                  <a:cubicBezTo>
                    <a:pt x="2628" y="59760"/>
                    <a:pt x="2918" y="60205"/>
                    <a:pt x="3264" y="60205"/>
                  </a:cubicBezTo>
                  <a:cubicBezTo>
                    <a:pt x="3329" y="60205"/>
                    <a:pt x="3395" y="60190"/>
                    <a:pt x="3460" y="60154"/>
                  </a:cubicBezTo>
                  <a:cubicBezTo>
                    <a:pt x="3642" y="60058"/>
                    <a:pt x="3817" y="59945"/>
                    <a:pt x="4001" y="59858"/>
                  </a:cubicBezTo>
                  <a:cubicBezTo>
                    <a:pt x="4197" y="59764"/>
                    <a:pt x="4395" y="59687"/>
                    <a:pt x="4578" y="59566"/>
                  </a:cubicBezTo>
                  <a:cubicBezTo>
                    <a:pt x="4950" y="59321"/>
                    <a:pt x="5321" y="59049"/>
                    <a:pt x="5650" y="58748"/>
                  </a:cubicBezTo>
                  <a:cubicBezTo>
                    <a:pt x="6298" y="58161"/>
                    <a:pt x="6892" y="57518"/>
                    <a:pt x="7426" y="56825"/>
                  </a:cubicBezTo>
                  <a:cubicBezTo>
                    <a:pt x="8449" y="55496"/>
                    <a:pt x="9271" y="54038"/>
                    <a:pt x="9937" y="52501"/>
                  </a:cubicBezTo>
                  <a:cubicBezTo>
                    <a:pt x="11331" y="49282"/>
                    <a:pt x="12150" y="45847"/>
                    <a:pt x="12733" y="42397"/>
                  </a:cubicBezTo>
                  <a:cubicBezTo>
                    <a:pt x="12991" y="40875"/>
                    <a:pt x="13228" y="39350"/>
                    <a:pt x="13459" y="37824"/>
                  </a:cubicBezTo>
                  <a:cubicBezTo>
                    <a:pt x="14531" y="38314"/>
                    <a:pt x="15693" y="38569"/>
                    <a:pt x="16873" y="38714"/>
                  </a:cubicBezTo>
                  <a:cubicBezTo>
                    <a:pt x="17746" y="38822"/>
                    <a:pt x="18631" y="38870"/>
                    <a:pt x="19516" y="38870"/>
                  </a:cubicBezTo>
                  <a:cubicBezTo>
                    <a:pt x="20213" y="38870"/>
                    <a:pt x="20909" y="38840"/>
                    <a:pt x="21599" y="38787"/>
                  </a:cubicBezTo>
                  <a:cubicBezTo>
                    <a:pt x="24716" y="38543"/>
                    <a:pt x="27776" y="37644"/>
                    <a:pt x="30264" y="35699"/>
                  </a:cubicBezTo>
                  <a:cubicBezTo>
                    <a:pt x="31478" y="34751"/>
                    <a:pt x="32599" y="33506"/>
                    <a:pt x="33232" y="32089"/>
                  </a:cubicBezTo>
                  <a:cubicBezTo>
                    <a:pt x="33459" y="31581"/>
                    <a:pt x="33192" y="31052"/>
                    <a:pt x="32616" y="31013"/>
                  </a:cubicBezTo>
                  <a:cubicBezTo>
                    <a:pt x="31839" y="30959"/>
                    <a:pt x="31059" y="30939"/>
                    <a:pt x="30284" y="30879"/>
                  </a:cubicBezTo>
                  <a:cubicBezTo>
                    <a:pt x="29507" y="30818"/>
                    <a:pt x="28724" y="30770"/>
                    <a:pt x="27943" y="30741"/>
                  </a:cubicBezTo>
                  <a:cubicBezTo>
                    <a:pt x="27483" y="30724"/>
                    <a:pt x="27022" y="30715"/>
                    <a:pt x="26560" y="30715"/>
                  </a:cubicBezTo>
                  <a:cubicBezTo>
                    <a:pt x="25463" y="30715"/>
                    <a:pt x="24367" y="30767"/>
                    <a:pt x="23277" y="30896"/>
                  </a:cubicBezTo>
                  <a:cubicBezTo>
                    <a:pt x="20618" y="31212"/>
                    <a:pt x="17975" y="31957"/>
                    <a:pt x="15701" y="33409"/>
                  </a:cubicBezTo>
                  <a:cubicBezTo>
                    <a:pt x="15081" y="33806"/>
                    <a:pt x="14491" y="34249"/>
                    <a:pt x="13938" y="34738"/>
                  </a:cubicBezTo>
                  <a:cubicBezTo>
                    <a:pt x="13935" y="34741"/>
                    <a:pt x="13932" y="34745"/>
                    <a:pt x="13928" y="34748"/>
                  </a:cubicBezTo>
                  <a:cubicBezTo>
                    <a:pt x="14120" y="33492"/>
                    <a:pt x="14318" y="32238"/>
                    <a:pt x="14531" y="30986"/>
                  </a:cubicBezTo>
                  <a:cubicBezTo>
                    <a:pt x="14803" y="29379"/>
                    <a:pt x="15093" y="27773"/>
                    <a:pt x="15419" y="26174"/>
                  </a:cubicBezTo>
                  <a:cubicBezTo>
                    <a:pt x="16097" y="26340"/>
                    <a:pt x="16790" y="26403"/>
                    <a:pt x="17487" y="26403"/>
                  </a:cubicBezTo>
                  <a:cubicBezTo>
                    <a:pt x="17932" y="26403"/>
                    <a:pt x="18379" y="26377"/>
                    <a:pt x="18824" y="26337"/>
                  </a:cubicBezTo>
                  <a:cubicBezTo>
                    <a:pt x="20120" y="26220"/>
                    <a:pt x="21421" y="26027"/>
                    <a:pt x="22689" y="25741"/>
                  </a:cubicBezTo>
                  <a:cubicBezTo>
                    <a:pt x="25064" y="25208"/>
                    <a:pt x="27389" y="24232"/>
                    <a:pt x="29138" y="22495"/>
                  </a:cubicBezTo>
                  <a:cubicBezTo>
                    <a:pt x="30066" y="21577"/>
                    <a:pt x="30780" y="20481"/>
                    <a:pt x="31179" y="19234"/>
                  </a:cubicBezTo>
                  <a:cubicBezTo>
                    <a:pt x="31314" y="18819"/>
                    <a:pt x="30956" y="18388"/>
                    <a:pt x="30536" y="18388"/>
                  </a:cubicBezTo>
                  <a:cubicBezTo>
                    <a:pt x="30535" y="18388"/>
                    <a:pt x="30535" y="18388"/>
                    <a:pt x="30534" y="18388"/>
                  </a:cubicBezTo>
                  <a:cubicBezTo>
                    <a:pt x="28146" y="18396"/>
                    <a:pt x="25771" y="18647"/>
                    <a:pt x="23454" y="19232"/>
                  </a:cubicBezTo>
                  <a:cubicBezTo>
                    <a:pt x="21335" y="19767"/>
                    <a:pt x="19237" y="20558"/>
                    <a:pt x="17482" y="21887"/>
                  </a:cubicBezTo>
                  <a:cubicBezTo>
                    <a:pt x="16986" y="22262"/>
                    <a:pt x="16523" y="22675"/>
                    <a:pt x="16094" y="23125"/>
                  </a:cubicBezTo>
                  <a:cubicBezTo>
                    <a:pt x="16363" y="22010"/>
                    <a:pt x="16653" y="20901"/>
                    <a:pt x="16982" y="19801"/>
                  </a:cubicBezTo>
                  <a:cubicBezTo>
                    <a:pt x="17409" y="18365"/>
                    <a:pt x="17905" y="16957"/>
                    <a:pt x="18434" y="15560"/>
                  </a:cubicBezTo>
                  <a:cubicBezTo>
                    <a:pt x="20856" y="14755"/>
                    <a:pt x="23015" y="13086"/>
                    <a:pt x="24556" y="11074"/>
                  </a:cubicBezTo>
                  <a:cubicBezTo>
                    <a:pt x="26202" y="8922"/>
                    <a:pt x="27133" y="6259"/>
                    <a:pt x="27259" y="3557"/>
                  </a:cubicBezTo>
                  <a:cubicBezTo>
                    <a:pt x="27291" y="2873"/>
                    <a:pt x="27274" y="2181"/>
                    <a:pt x="27186" y="1501"/>
                  </a:cubicBezTo>
                  <a:cubicBezTo>
                    <a:pt x="27104" y="848"/>
                    <a:pt x="26895" y="48"/>
                    <a:pt x="26095" y="2"/>
                  </a:cubicBezTo>
                  <a:cubicBezTo>
                    <a:pt x="26075" y="1"/>
                    <a:pt x="26055" y="0"/>
                    <a:pt x="260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11"/>
            <p:cNvSpPr/>
            <p:nvPr/>
          </p:nvSpPr>
          <p:spPr>
            <a:xfrm>
              <a:off x="-3756400" y="10274625"/>
              <a:ext cx="177975" cy="279350"/>
            </a:xfrm>
            <a:custGeom>
              <a:rect b="b" l="l" r="r" t="t"/>
              <a:pathLst>
                <a:path extrusionOk="0" h="11174" w="7119">
                  <a:moveTo>
                    <a:pt x="7051" y="0"/>
                  </a:moveTo>
                  <a:cubicBezTo>
                    <a:pt x="7042" y="0"/>
                    <a:pt x="7033" y="3"/>
                    <a:pt x="7024" y="9"/>
                  </a:cubicBezTo>
                  <a:cubicBezTo>
                    <a:pt x="6595" y="313"/>
                    <a:pt x="6271" y="755"/>
                    <a:pt x="5952" y="1167"/>
                  </a:cubicBezTo>
                  <a:cubicBezTo>
                    <a:pt x="5630" y="1584"/>
                    <a:pt x="5312" y="2002"/>
                    <a:pt x="5009" y="2433"/>
                  </a:cubicBezTo>
                  <a:cubicBezTo>
                    <a:pt x="4361" y="3362"/>
                    <a:pt x="3733" y="4305"/>
                    <a:pt x="3124" y="5260"/>
                  </a:cubicBezTo>
                  <a:cubicBezTo>
                    <a:pt x="2530" y="6192"/>
                    <a:pt x="1971" y="7149"/>
                    <a:pt x="1426" y="8112"/>
                  </a:cubicBezTo>
                  <a:cubicBezTo>
                    <a:pt x="1152" y="8592"/>
                    <a:pt x="876" y="9073"/>
                    <a:pt x="632" y="9569"/>
                  </a:cubicBezTo>
                  <a:cubicBezTo>
                    <a:pt x="441" y="9954"/>
                    <a:pt x="1" y="10590"/>
                    <a:pt x="162" y="11029"/>
                  </a:cubicBezTo>
                  <a:cubicBezTo>
                    <a:pt x="193" y="11112"/>
                    <a:pt x="265" y="11173"/>
                    <a:pt x="352" y="11173"/>
                  </a:cubicBezTo>
                  <a:cubicBezTo>
                    <a:pt x="369" y="11173"/>
                    <a:pt x="386" y="11171"/>
                    <a:pt x="404" y="11166"/>
                  </a:cubicBezTo>
                  <a:cubicBezTo>
                    <a:pt x="833" y="11049"/>
                    <a:pt x="1049" y="10464"/>
                    <a:pt x="1254" y="10106"/>
                  </a:cubicBezTo>
                  <a:cubicBezTo>
                    <a:pt x="1527" y="9626"/>
                    <a:pt x="1783" y="9136"/>
                    <a:pt x="2049" y="8651"/>
                  </a:cubicBezTo>
                  <a:cubicBezTo>
                    <a:pt x="2591" y="7657"/>
                    <a:pt x="3162" y="6681"/>
                    <a:pt x="3735" y="5704"/>
                  </a:cubicBezTo>
                  <a:cubicBezTo>
                    <a:pt x="4294" y="4750"/>
                    <a:pt x="4873" y="3808"/>
                    <a:pt x="5471" y="2879"/>
                  </a:cubicBezTo>
                  <a:cubicBezTo>
                    <a:pt x="5769" y="2413"/>
                    <a:pt x="6061" y="1945"/>
                    <a:pt x="6354" y="1477"/>
                  </a:cubicBezTo>
                  <a:cubicBezTo>
                    <a:pt x="6634" y="1030"/>
                    <a:pt x="6950" y="580"/>
                    <a:pt x="7107" y="73"/>
                  </a:cubicBezTo>
                  <a:cubicBezTo>
                    <a:pt x="7119" y="38"/>
                    <a:pt x="7086" y="0"/>
                    <a:pt x="70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11"/>
            <p:cNvSpPr/>
            <p:nvPr/>
          </p:nvSpPr>
          <p:spPr>
            <a:xfrm>
              <a:off x="-3976150" y="10520100"/>
              <a:ext cx="163950" cy="217800"/>
            </a:xfrm>
            <a:custGeom>
              <a:rect b="b" l="l" r="r" t="t"/>
              <a:pathLst>
                <a:path extrusionOk="0" h="8712" w="6558">
                  <a:moveTo>
                    <a:pt x="73" y="0"/>
                  </a:moveTo>
                  <a:cubicBezTo>
                    <a:pt x="33" y="0"/>
                    <a:pt x="1" y="45"/>
                    <a:pt x="23" y="86"/>
                  </a:cubicBezTo>
                  <a:cubicBezTo>
                    <a:pt x="422" y="852"/>
                    <a:pt x="1021" y="1516"/>
                    <a:pt x="1542" y="2202"/>
                  </a:cubicBezTo>
                  <a:cubicBezTo>
                    <a:pt x="2073" y="2907"/>
                    <a:pt x="2578" y="3628"/>
                    <a:pt x="3056" y="4372"/>
                  </a:cubicBezTo>
                  <a:cubicBezTo>
                    <a:pt x="3525" y="5096"/>
                    <a:pt x="3977" y="5832"/>
                    <a:pt x="4431" y="6564"/>
                  </a:cubicBezTo>
                  <a:cubicBezTo>
                    <a:pt x="4886" y="7297"/>
                    <a:pt x="5256" y="8235"/>
                    <a:pt x="6021" y="8668"/>
                  </a:cubicBezTo>
                  <a:cubicBezTo>
                    <a:pt x="6074" y="8698"/>
                    <a:pt x="6133" y="8711"/>
                    <a:pt x="6191" y="8711"/>
                  </a:cubicBezTo>
                  <a:cubicBezTo>
                    <a:pt x="6376" y="8711"/>
                    <a:pt x="6557" y="8573"/>
                    <a:pt x="6546" y="8367"/>
                  </a:cubicBezTo>
                  <a:cubicBezTo>
                    <a:pt x="6521" y="7875"/>
                    <a:pt x="6375" y="7579"/>
                    <a:pt x="6110" y="7166"/>
                  </a:cubicBezTo>
                  <a:cubicBezTo>
                    <a:pt x="5864" y="6782"/>
                    <a:pt x="5615" y="6400"/>
                    <a:pt x="5366" y="6018"/>
                  </a:cubicBezTo>
                  <a:cubicBezTo>
                    <a:pt x="4863" y="5251"/>
                    <a:pt x="4335" y="4507"/>
                    <a:pt x="3779" y="3782"/>
                  </a:cubicBezTo>
                  <a:cubicBezTo>
                    <a:pt x="3249" y="3088"/>
                    <a:pt x="2702" y="2406"/>
                    <a:pt x="2120" y="1755"/>
                  </a:cubicBezTo>
                  <a:cubicBezTo>
                    <a:pt x="1539" y="1104"/>
                    <a:pt x="891" y="405"/>
                    <a:pt x="101" y="8"/>
                  </a:cubicBezTo>
                  <a:cubicBezTo>
                    <a:pt x="92" y="3"/>
                    <a:pt x="8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11"/>
            <p:cNvSpPr/>
            <p:nvPr/>
          </p:nvSpPr>
          <p:spPr>
            <a:xfrm>
              <a:off x="-4096600" y="10803750"/>
              <a:ext cx="204750" cy="197000"/>
            </a:xfrm>
            <a:custGeom>
              <a:rect b="b" l="l" r="r" t="t"/>
              <a:pathLst>
                <a:path extrusionOk="0" h="7880" w="8190">
                  <a:moveTo>
                    <a:pt x="169" y="0"/>
                  </a:moveTo>
                  <a:cubicBezTo>
                    <a:pt x="81" y="0"/>
                    <a:pt x="1" y="84"/>
                    <a:pt x="58" y="176"/>
                  </a:cubicBezTo>
                  <a:cubicBezTo>
                    <a:pt x="517" y="929"/>
                    <a:pt x="1227" y="1511"/>
                    <a:pt x="1844" y="2131"/>
                  </a:cubicBezTo>
                  <a:cubicBezTo>
                    <a:pt x="2510" y="2802"/>
                    <a:pt x="3192" y="3456"/>
                    <a:pt x="3857" y="4127"/>
                  </a:cubicBezTo>
                  <a:cubicBezTo>
                    <a:pt x="4505" y="4783"/>
                    <a:pt x="5142" y="5447"/>
                    <a:pt x="5770" y="6122"/>
                  </a:cubicBezTo>
                  <a:cubicBezTo>
                    <a:pt x="6085" y="6459"/>
                    <a:pt x="6396" y="6799"/>
                    <a:pt x="6707" y="7140"/>
                  </a:cubicBezTo>
                  <a:cubicBezTo>
                    <a:pt x="7024" y="7490"/>
                    <a:pt x="7302" y="7826"/>
                    <a:pt x="7795" y="7878"/>
                  </a:cubicBezTo>
                  <a:cubicBezTo>
                    <a:pt x="7805" y="7879"/>
                    <a:pt x="7814" y="7880"/>
                    <a:pt x="7823" y="7880"/>
                  </a:cubicBezTo>
                  <a:cubicBezTo>
                    <a:pt x="8015" y="7880"/>
                    <a:pt x="8190" y="7674"/>
                    <a:pt x="8182" y="7491"/>
                  </a:cubicBezTo>
                  <a:cubicBezTo>
                    <a:pt x="8167" y="7031"/>
                    <a:pt x="7847" y="6725"/>
                    <a:pt x="7536" y="6415"/>
                  </a:cubicBezTo>
                  <a:cubicBezTo>
                    <a:pt x="7210" y="6089"/>
                    <a:pt x="6883" y="5765"/>
                    <a:pt x="6553" y="5444"/>
                  </a:cubicBezTo>
                  <a:cubicBezTo>
                    <a:pt x="5874" y="4786"/>
                    <a:pt x="5188" y="4135"/>
                    <a:pt x="4494" y="3491"/>
                  </a:cubicBezTo>
                  <a:cubicBezTo>
                    <a:pt x="3820" y="2863"/>
                    <a:pt x="3143" y="2235"/>
                    <a:pt x="2436" y="1641"/>
                  </a:cubicBezTo>
                  <a:cubicBezTo>
                    <a:pt x="1746" y="1061"/>
                    <a:pt x="1058" y="380"/>
                    <a:pt x="224" y="12"/>
                  </a:cubicBezTo>
                  <a:cubicBezTo>
                    <a:pt x="206" y="4"/>
                    <a:pt x="187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11"/>
            <p:cNvSpPr/>
            <p:nvPr/>
          </p:nvSpPr>
          <p:spPr>
            <a:xfrm>
              <a:off x="-4176400" y="11103375"/>
              <a:ext cx="227950" cy="120250"/>
            </a:xfrm>
            <a:custGeom>
              <a:rect b="b" l="l" r="r" t="t"/>
              <a:pathLst>
                <a:path extrusionOk="0" h="4810" w="9118">
                  <a:moveTo>
                    <a:pt x="200" y="0"/>
                  </a:moveTo>
                  <a:cubicBezTo>
                    <a:pt x="143" y="0"/>
                    <a:pt x="87" y="4"/>
                    <a:pt x="30" y="14"/>
                  </a:cubicBezTo>
                  <a:cubicBezTo>
                    <a:pt x="10" y="20"/>
                    <a:pt x="1" y="44"/>
                    <a:pt x="12" y="62"/>
                  </a:cubicBezTo>
                  <a:cubicBezTo>
                    <a:pt x="204" y="343"/>
                    <a:pt x="537" y="487"/>
                    <a:pt x="827" y="650"/>
                  </a:cubicBezTo>
                  <a:cubicBezTo>
                    <a:pt x="1205" y="860"/>
                    <a:pt x="1584" y="1060"/>
                    <a:pt x="1968" y="1257"/>
                  </a:cubicBezTo>
                  <a:cubicBezTo>
                    <a:pt x="2759" y="1663"/>
                    <a:pt x="3540" y="2089"/>
                    <a:pt x="4323" y="2513"/>
                  </a:cubicBezTo>
                  <a:cubicBezTo>
                    <a:pt x="5083" y="2924"/>
                    <a:pt x="5836" y="3351"/>
                    <a:pt x="6580" y="3796"/>
                  </a:cubicBezTo>
                  <a:cubicBezTo>
                    <a:pt x="7288" y="4218"/>
                    <a:pt x="8008" y="4773"/>
                    <a:pt x="8856" y="4810"/>
                  </a:cubicBezTo>
                  <a:cubicBezTo>
                    <a:pt x="8859" y="4810"/>
                    <a:pt x="8863" y="4810"/>
                    <a:pt x="8866" y="4810"/>
                  </a:cubicBezTo>
                  <a:cubicBezTo>
                    <a:pt x="9028" y="4810"/>
                    <a:pt x="9117" y="4620"/>
                    <a:pt x="9043" y="4484"/>
                  </a:cubicBezTo>
                  <a:cubicBezTo>
                    <a:pt x="8632" y="3738"/>
                    <a:pt x="7787" y="3360"/>
                    <a:pt x="7064" y="2967"/>
                  </a:cubicBezTo>
                  <a:cubicBezTo>
                    <a:pt x="6281" y="2540"/>
                    <a:pt x="5489" y="2130"/>
                    <a:pt x="4687" y="1739"/>
                  </a:cubicBezTo>
                  <a:cubicBezTo>
                    <a:pt x="3926" y="1366"/>
                    <a:pt x="3149" y="1029"/>
                    <a:pt x="2366" y="704"/>
                  </a:cubicBezTo>
                  <a:cubicBezTo>
                    <a:pt x="1943" y="529"/>
                    <a:pt x="1524" y="363"/>
                    <a:pt x="1090" y="220"/>
                  </a:cubicBezTo>
                  <a:cubicBezTo>
                    <a:pt x="806" y="127"/>
                    <a:pt x="503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11"/>
            <p:cNvSpPr/>
            <p:nvPr/>
          </p:nvSpPr>
          <p:spPr>
            <a:xfrm>
              <a:off x="-3851100" y="11025325"/>
              <a:ext cx="389000" cy="119600"/>
            </a:xfrm>
            <a:custGeom>
              <a:rect b="b" l="l" r="r" t="t"/>
              <a:pathLst>
                <a:path extrusionOk="0" h="4784" w="15560">
                  <a:moveTo>
                    <a:pt x="15101" y="1"/>
                  </a:moveTo>
                  <a:cubicBezTo>
                    <a:pt x="15095" y="1"/>
                    <a:pt x="15090" y="1"/>
                    <a:pt x="15085" y="1"/>
                  </a:cubicBezTo>
                  <a:cubicBezTo>
                    <a:pt x="13818" y="58"/>
                    <a:pt x="12573" y="515"/>
                    <a:pt x="11358" y="850"/>
                  </a:cubicBezTo>
                  <a:cubicBezTo>
                    <a:pt x="10107" y="1192"/>
                    <a:pt x="8868" y="1567"/>
                    <a:pt x="7626" y="1940"/>
                  </a:cubicBezTo>
                  <a:cubicBezTo>
                    <a:pt x="6384" y="2313"/>
                    <a:pt x="5141" y="2677"/>
                    <a:pt x="3891" y="3023"/>
                  </a:cubicBezTo>
                  <a:lnTo>
                    <a:pt x="2095" y="3517"/>
                  </a:lnTo>
                  <a:cubicBezTo>
                    <a:pt x="1459" y="3694"/>
                    <a:pt x="819" y="3818"/>
                    <a:pt x="263" y="4190"/>
                  </a:cubicBezTo>
                  <a:cubicBezTo>
                    <a:pt x="1" y="4365"/>
                    <a:pt x="100" y="4769"/>
                    <a:pt x="423" y="4781"/>
                  </a:cubicBezTo>
                  <a:cubicBezTo>
                    <a:pt x="462" y="4783"/>
                    <a:pt x="501" y="4783"/>
                    <a:pt x="539" y="4783"/>
                  </a:cubicBezTo>
                  <a:cubicBezTo>
                    <a:pt x="1137" y="4783"/>
                    <a:pt x="1685" y="4589"/>
                    <a:pt x="2261" y="4426"/>
                  </a:cubicBezTo>
                  <a:lnTo>
                    <a:pt x="4131" y="3893"/>
                  </a:lnTo>
                  <a:cubicBezTo>
                    <a:pt x="5378" y="3539"/>
                    <a:pt x="6629" y="3204"/>
                    <a:pt x="7884" y="2875"/>
                  </a:cubicBezTo>
                  <a:cubicBezTo>
                    <a:pt x="9138" y="2548"/>
                    <a:pt x="10391" y="2223"/>
                    <a:pt x="11638" y="1867"/>
                  </a:cubicBezTo>
                  <a:cubicBezTo>
                    <a:pt x="12849" y="1521"/>
                    <a:pt x="14153" y="1266"/>
                    <a:pt x="15263" y="657"/>
                  </a:cubicBezTo>
                  <a:cubicBezTo>
                    <a:pt x="15560" y="493"/>
                    <a:pt x="15439" y="1"/>
                    <a:pt x="15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11"/>
            <p:cNvSpPr/>
            <p:nvPr/>
          </p:nvSpPr>
          <p:spPr>
            <a:xfrm>
              <a:off x="-3786500" y="10711400"/>
              <a:ext cx="281450" cy="94650"/>
            </a:xfrm>
            <a:custGeom>
              <a:rect b="b" l="l" r="r" t="t"/>
              <a:pathLst>
                <a:path extrusionOk="0" h="3786" w="11258">
                  <a:moveTo>
                    <a:pt x="10621" y="0"/>
                  </a:moveTo>
                  <a:cubicBezTo>
                    <a:pt x="9860" y="0"/>
                    <a:pt x="9054" y="291"/>
                    <a:pt x="8341" y="469"/>
                  </a:cubicBezTo>
                  <a:cubicBezTo>
                    <a:pt x="7363" y="713"/>
                    <a:pt x="6399" y="997"/>
                    <a:pt x="5439" y="1304"/>
                  </a:cubicBezTo>
                  <a:cubicBezTo>
                    <a:pt x="4478" y="1612"/>
                    <a:pt x="3528" y="1939"/>
                    <a:pt x="2583" y="2289"/>
                  </a:cubicBezTo>
                  <a:cubicBezTo>
                    <a:pt x="2118" y="2461"/>
                    <a:pt x="1653" y="2631"/>
                    <a:pt x="1200" y="2831"/>
                  </a:cubicBezTo>
                  <a:cubicBezTo>
                    <a:pt x="799" y="3007"/>
                    <a:pt x="337" y="3142"/>
                    <a:pt x="67" y="3503"/>
                  </a:cubicBezTo>
                  <a:cubicBezTo>
                    <a:pt x="1" y="3591"/>
                    <a:pt x="67" y="3757"/>
                    <a:pt x="177" y="3773"/>
                  </a:cubicBezTo>
                  <a:cubicBezTo>
                    <a:pt x="233" y="3782"/>
                    <a:pt x="287" y="3785"/>
                    <a:pt x="342" y="3785"/>
                  </a:cubicBezTo>
                  <a:cubicBezTo>
                    <a:pt x="730" y="3785"/>
                    <a:pt x="1104" y="3598"/>
                    <a:pt x="1469" y="3473"/>
                  </a:cubicBezTo>
                  <a:cubicBezTo>
                    <a:pt x="1932" y="3313"/>
                    <a:pt x="2388" y="3132"/>
                    <a:pt x="2849" y="2964"/>
                  </a:cubicBezTo>
                  <a:cubicBezTo>
                    <a:pt x="3795" y="2620"/>
                    <a:pt x="4748" y="2296"/>
                    <a:pt x="5708" y="1995"/>
                  </a:cubicBezTo>
                  <a:cubicBezTo>
                    <a:pt x="6645" y="1701"/>
                    <a:pt x="7586" y="1426"/>
                    <a:pt x="8529" y="1154"/>
                  </a:cubicBezTo>
                  <a:cubicBezTo>
                    <a:pt x="9413" y="899"/>
                    <a:pt x="10473" y="779"/>
                    <a:pt x="11204" y="205"/>
                  </a:cubicBezTo>
                  <a:cubicBezTo>
                    <a:pt x="11257" y="165"/>
                    <a:pt x="11227" y="71"/>
                    <a:pt x="11165" y="58"/>
                  </a:cubicBezTo>
                  <a:cubicBezTo>
                    <a:pt x="10988" y="17"/>
                    <a:pt x="10805" y="0"/>
                    <a:pt x="10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9" name="Google Shape;389;p11"/>
          <p:cNvSpPr/>
          <p:nvPr/>
        </p:nvSpPr>
        <p:spPr>
          <a:xfrm rot="10800000">
            <a:off x="7051101" y="1214704"/>
            <a:ext cx="695977" cy="238893"/>
          </a:xfrm>
          <a:custGeom>
            <a:rect b="b" l="l" r="r" t="t"/>
            <a:pathLst>
              <a:path extrusionOk="0" h="8574" w="24979">
                <a:moveTo>
                  <a:pt x="6390" y="1"/>
                </a:moveTo>
                <a:cubicBezTo>
                  <a:pt x="6386" y="1"/>
                  <a:pt x="6383" y="1"/>
                  <a:pt x="6380" y="1"/>
                </a:cubicBezTo>
                <a:cubicBezTo>
                  <a:pt x="5646" y="2"/>
                  <a:pt x="5117" y="489"/>
                  <a:pt x="4599" y="940"/>
                </a:cubicBezTo>
                <a:cubicBezTo>
                  <a:pt x="4117" y="1360"/>
                  <a:pt x="3635" y="1776"/>
                  <a:pt x="3159" y="2201"/>
                </a:cubicBezTo>
                <a:cubicBezTo>
                  <a:pt x="2155" y="3099"/>
                  <a:pt x="1158" y="3947"/>
                  <a:pt x="354" y="5036"/>
                </a:cubicBezTo>
                <a:cubicBezTo>
                  <a:pt x="0" y="5515"/>
                  <a:pt x="490" y="6021"/>
                  <a:pt x="975" y="6021"/>
                </a:cubicBezTo>
                <a:cubicBezTo>
                  <a:pt x="1075" y="6021"/>
                  <a:pt x="1176" y="5999"/>
                  <a:pt x="1269" y="5951"/>
                </a:cubicBezTo>
                <a:cubicBezTo>
                  <a:pt x="2288" y="5418"/>
                  <a:pt x="3141" y="4695"/>
                  <a:pt x="4025" y="3967"/>
                </a:cubicBezTo>
                <a:cubicBezTo>
                  <a:pt x="4437" y="3629"/>
                  <a:pt x="4848" y="3291"/>
                  <a:pt x="5255" y="2947"/>
                </a:cubicBezTo>
                <a:cubicBezTo>
                  <a:pt x="5459" y="2775"/>
                  <a:pt x="5662" y="2603"/>
                  <a:pt x="5864" y="2431"/>
                </a:cubicBezTo>
                <a:cubicBezTo>
                  <a:pt x="6009" y="2310"/>
                  <a:pt x="6248" y="2028"/>
                  <a:pt x="6419" y="1986"/>
                </a:cubicBezTo>
                <a:lnTo>
                  <a:pt x="6419" y="1986"/>
                </a:lnTo>
                <a:cubicBezTo>
                  <a:pt x="6414" y="1987"/>
                  <a:pt x="6409" y="1988"/>
                  <a:pt x="6403" y="1988"/>
                </a:cubicBezTo>
                <a:cubicBezTo>
                  <a:pt x="6372" y="1988"/>
                  <a:pt x="6345" y="1969"/>
                  <a:pt x="6365" y="1969"/>
                </a:cubicBezTo>
                <a:cubicBezTo>
                  <a:pt x="6380" y="1969"/>
                  <a:pt x="6420" y="1979"/>
                  <a:pt x="6503" y="2014"/>
                </a:cubicBezTo>
                <a:cubicBezTo>
                  <a:pt x="6661" y="2080"/>
                  <a:pt x="6792" y="2181"/>
                  <a:pt x="6898" y="2272"/>
                </a:cubicBezTo>
                <a:cubicBezTo>
                  <a:pt x="7208" y="2539"/>
                  <a:pt x="7408" y="2823"/>
                  <a:pt x="7627" y="3162"/>
                </a:cubicBezTo>
                <a:cubicBezTo>
                  <a:pt x="8119" y="3921"/>
                  <a:pt x="8544" y="4724"/>
                  <a:pt x="9195" y="5366"/>
                </a:cubicBezTo>
                <a:cubicBezTo>
                  <a:pt x="9850" y="6015"/>
                  <a:pt x="10706" y="6507"/>
                  <a:pt x="11641" y="6507"/>
                </a:cubicBezTo>
                <a:cubicBezTo>
                  <a:pt x="11721" y="6507"/>
                  <a:pt x="11801" y="6503"/>
                  <a:pt x="11882" y="6496"/>
                </a:cubicBezTo>
                <a:cubicBezTo>
                  <a:pt x="13012" y="6393"/>
                  <a:pt x="13901" y="5682"/>
                  <a:pt x="14801" y="5056"/>
                </a:cubicBezTo>
                <a:lnTo>
                  <a:pt x="17394" y="3253"/>
                </a:lnTo>
                <a:cubicBezTo>
                  <a:pt x="17611" y="3102"/>
                  <a:pt x="17826" y="2950"/>
                  <a:pt x="18044" y="2803"/>
                </a:cubicBezTo>
                <a:cubicBezTo>
                  <a:pt x="18096" y="2768"/>
                  <a:pt x="18171" y="2725"/>
                  <a:pt x="18237" y="2685"/>
                </a:cubicBezTo>
                <a:cubicBezTo>
                  <a:pt x="18276" y="2723"/>
                  <a:pt x="18313" y="2763"/>
                  <a:pt x="18349" y="2803"/>
                </a:cubicBezTo>
                <a:cubicBezTo>
                  <a:pt x="18549" y="3012"/>
                  <a:pt x="18746" y="3224"/>
                  <a:pt x="18941" y="3437"/>
                </a:cubicBezTo>
                <a:cubicBezTo>
                  <a:pt x="19653" y="4217"/>
                  <a:pt x="20385" y="5097"/>
                  <a:pt x="20952" y="5860"/>
                </a:cubicBezTo>
                <a:cubicBezTo>
                  <a:pt x="21298" y="6324"/>
                  <a:pt x="21626" y="6800"/>
                  <a:pt x="21962" y="7270"/>
                </a:cubicBezTo>
                <a:cubicBezTo>
                  <a:pt x="22157" y="7541"/>
                  <a:pt x="22334" y="7898"/>
                  <a:pt x="22578" y="8122"/>
                </a:cubicBezTo>
                <a:cubicBezTo>
                  <a:pt x="22908" y="8424"/>
                  <a:pt x="23235" y="8535"/>
                  <a:pt x="23625" y="8536"/>
                </a:cubicBezTo>
                <a:cubicBezTo>
                  <a:pt x="23703" y="8561"/>
                  <a:pt x="23783" y="8573"/>
                  <a:pt x="23864" y="8573"/>
                </a:cubicBezTo>
                <a:cubicBezTo>
                  <a:pt x="24242" y="8573"/>
                  <a:pt x="24620" y="8313"/>
                  <a:pt x="24642" y="7908"/>
                </a:cubicBezTo>
                <a:cubicBezTo>
                  <a:pt x="24978" y="7198"/>
                  <a:pt x="24622" y="6588"/>
                  <a:pt x="24201" y="5961"/>
                </a:cubicBezTo>
                <a:cubicBezTo>
                  <a:pt x="23871" y="5470"/>
                  <a:pt x="23507" y="5003"/>
                  <a:pt x="23140" y="4538"/>
                </a:cubicBezTo>
                <a:cubicBezTo>
                  <a:pt x="22486" y="3704"/>
                  <a:pt x="21793" y="2904"/>
                  <a:pt x="21063" y="2135"/>
                </a:cubicBezTo>
                <a:cubicBezTo>
                  <a:pt x="20324" y="1356"/>
                  <a:pt x="19467" y="249"/>
                  <a:pt x="18302" y="249"/>
                </a:cubicBezTo>
                <a:cubicBezTo>
                  <a:pt x="18274" y="249"/>
                  <a:pt x="18245" y="250"/>
                  <a:pt x="18216" y="251"/>
                </a:cubicBezTo>
                <a:cubicBezTo>
                  <a:pt x="17534" y="282"/>
                  <a:pt x="17029" y="727"/>
                  <a:pt x="16504" y="1103"/>
                </a:cubicBezTo>
                <a:lnTo>
                  <a:pt x="15090" y="2117"/>
                </a:lnTo>
                <a:cubicBezTo>
                  <a:pt x="14178" y="2771"/>
                  <a:pt x="13282" y="3474"/>
                  <a:pt x="12335" y="4076"/>
                </a:cubicBezTo>
                <a:cubicBezTo>
                  <a:pt x="12125" y="4208"/>
                  <a:pt x="11962" y="4308"/>
                  <a:pt x="11730" y="4362"/>
                </a:cubicBezTo>
                <a:cubicBezTo>
                  <a:pt x="11730" y="4362"/>
                  <a:pt x="11642" y="4371"/>
                  <a:pt x="11610" y="4375"/>
                </a:cubicBezTo>
                <a:cubicBezTo>
                  <a:pt x="11568" y="4371"/>
                  <a:pt x="11444" y="4358"/>
                  <a:pt x="11406" y="4358"/>
                </a:cubicBezTo>
                <a:cubicBezTo>
                  <a:pt x="11400" y="4358"/>
                  <a:pt x="11397" y="4358"/>
                  <a:pt x="11395" y="4358"/>
                </a:cubicBezTo>
                <a:cubicBezTo>
                  <a:pt x="11082" y="4282"/>
                  <a:pt x="10819" y="4094"/>
                  <a:pt x="10555" y="3826"/>
                </a:cubicBezTo>
                <a:cubicBezTo>
                  <a:pt x="9950" y="3213"/>
                  <a:pt x="9574" y="2385"/>
                  <a:pt x="9046" y="1687"/>
                </a:cubicBezTo>
                <a:cubicBezTo>
                  <a:pt x="8412" y="849"/>
                  <a:pt x="7509" y="1"/>
                  <a:pt x="639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11"/>
          <p:cNvSpPr/>
          <p:nvPr/>
        </p:nvSpPr>
        <p:spPr>
          <a:xfrm rot="10800000">
            <a:off x="7007217" y="1389650"/>
            <a:ext cx="720552" cy="236302"/>
          </a:xfrm>
          <a:custGeom>
            <a:rect b="b" l="l" r="r" t="t"/>
            <a:pathLst>
              <a:path extrusionOk="0" h="8481" w="25861">
                <a:moveTo>
                  <a:pt x="18158" y="1"/>
                </a:moveTo>
                <a:cubicBezTo>
                  <a:pt x="17117" y="1"/>
                  <a:pt x="16208" y="941"/>
                  <a:pt x="15422" y="1528"/>
                </a:cubicBezTo>
                <a:cubicBezTo>
                  <a:pt x="14538" y="2190"/>
                  <a:pt x="13650" y="2850"/>
                  <a:pt x="12771" y="3518"/>
                </a:cubicBezTo>
                <a:cubicBezTo>
                  <a:pt x="12456" y="3758"/>
                  <a:pt x="12035" y="4095"/>
                  <a:pt x="11716" y="4149"/>
                </a:cubicBezTo>
                <a:cubicBezTo>
                  <a:pt x="11763" y="4141"/>
                  <a:pt x="11696" y="4134"/>
                  <a:pt x="11646" y="4134"/>
                </a:cubicBezTo>
                <a:cubicBezTo>
                  <a:pt x="11642" y="4134"/>
                  <a:pt x="11637" y="4134"/>
                  <a:pt x="11633" y="4134"/>
                </a:cubicBezTo>
                <a:cubicBezTo>
                  <a:pt x="11591" y="4114"/>
                  <a:pt x="11513" y="4080"/>
                  <a:pt x="11475" y="4063"/>
                </a:cubicBezTo>
                <a:cubicBezTo>
                  <a:pt x="11453" y="4042"/>
                  <a:pt x="11390" y="3990"/>
                  <a:pt x="11389" y="3990"/>
                </a:cubicBezTo>
                <a:cubicBezTo>
                  <a:pt x="11266" y="3876"/>
                  <a:pt x="11155" y="3747"/>
                  <a:pt x="11045" y="3623"/>
                </a:cubicBezTo>
                <a:cubicBezTo>
                  <a:pt x="10271" y="2741"/>
                  <a:pt x="9423" y="1960"/>
                  <a:pt x="8454" y="1293"/>
                </a:cubicBezTo>
                <a:cubicBezTo>
                  <a:pt x="7760" y="815"/>
                  <a:pt x="6977" y="413"/>
                  <a:pt x="6182" y="413"/>
                </a:cubicBezTo>
                <a:cubicBezTo>
                  <a:pt x="5761" y="413"/>
                  <a:pt x="5337" y="526"/>
                  <a:pt x="4921" y="800"/>
                </a:cubicBezTo>
                <a:cubicBezTo>
                  <a:pt x="4419" y="1134"/>
                  <a:pt x="4023" y="1600"/>
                  <a:pt x="3610" y="2029"/>
                </a:cubicBezTo>
                <a:lnTo>
                  <a:pt x="2288" y="3403"/>
                </a:lnTo>
                <a:cubicBezTo>
                  <a:pt x="1849" y="3859"/>
                  <a:pt x="1403" y="4324"/>
                  <a:pt x="1000" y="4811"/>
                </a:cubicBezTo>
                <a:cubicBezTo>
                  <a:pt x="665" y="5215"/>
                  <a:pt x="0" y="5983"/>
                  <a:pt x="501" y="6509"/>
                </a:cubicBezTo>
                <a:cubicBezTo>
                  <a:pt x="632" y="6648"/>
                  <a:pt x="787" y="6704"/>
                  <a:pt x="952" y="6704"/>
                </a:cubicBezTo>
                <a:cubicBezTo>
                  <a:pt x="1539" y="6704"/>
                  <a:pt x="2260" y="5987"/>
                  <a:pt x="2575" y="5712"/>
                </a:cubicBezTo>
                <a:cubicBezTo>
                  <a:pt x="3017" y="5330"/>
                  <a:pt x="3455" y="4946"/>
                  <a:pt x="3883" y="4550"/>
                </a:cubicBezTo>
                <a:lnTo>
                  <a:pt x="5052" y="3472"/>
                </a:lnTo>
                <a:cubicBezTo>
                  <a:pt x="5390" y="3160"/>
                  <a:pt x="5790" y="2700"/>
                  <a:pt x="6143" y="2531"/>
                </a:cubicBezTo>
                <a:cubicBezTo>
                  <a:pt x="6163" y="2522"/>
                  <a:pt x="6171" y="2519"/>
                  <a:pt x="6180" y="2514"/>
                </a:cubicBezTo>
                <a:cubicBezTo>
                  <a:pt x="6193" y="2513"/>
                  <a:pt x="6204" y="2512"/>
                  <a:pt x="6214" y="2512"/>
                </a:cubicBezTo>
                <a:cubicBezTo>
                  <a:pt x="6277" y="2512"/>
                  <a:pt x="6316" y="2531"/>
                  <a:pt x="6398" y="2557"/>
                </a:cubicBezTo>
                <a:cubicBezTo>
                  <a:pt x="6572" y="2612"/>
                  <a:pt x="6744" y="2732"/>
                  <a:pt x="6902" y="2830"/>
                </a:cubicBezTo>
                <a:cubicBezTo>
                  <a:pt x="7303" y="3084"/>
                  <a:pt x="7684" y="3366"/>
                  <a:pt x="8043" y="3675"/>
                </a:cubicBezTo>
                <a:cubicBezTo>
                  <a:pt x="8417" y="3999"/>
                  <a:pt x="8771" y="4346"/>
                  <a:pt x="9102" y="4713"/>
                </a:cubicBezTo>
                <a:cubicBezTo>
                  <a:pt x="9472" y="5124"/>
                  <a:pt x="9793" y="5546"/>
                  <a:pt x="10243" y="5878"/>
                </a:cubicBezTo>
                <a:cubicBezTo>
                  <a:pt x="10689" y="6207"/>
                  <a:pt x="11181" y="6348"/>
                  <a:pt x="11679" y="6348"/>
                </a:cubicBezTo>
                <a:cubicBezTo>
                  <a:pt x="12288" y="6348"/>
                  <a:pt x="12905" y="6137"/>
                  <a:pt x="13454" y="5804"/>
                </a:cubicBezTo>
                <a:cubicBezTo>
                  <a:pt x="14418" y="5221"/>
                  <a:pt x="15306" y="4481"/>
                  <a:pt x="16213" y="3813"/>
                </a:cubicBezTo>
                <a:lnTo>
                  <a:pt x="17484" y="2879"/>
                </a:lnTo>
                <a:cubicBezTo>
                  <a:pt x="17673" y="2741"/>
                  <a:pt x="17859" y="2598"/>
                  <a:pt x="18051" y="2465"/>
                </a:cubicBezTo>
                <a:cubicBezTo>
                  <a:pt x="18195" y="2628"/>
                  <a:pt x="18427" y="2784"/>
                  <a:pt x="18562" y="2915"/>
                </a:cubicBezTo>
                <a:cubicBezTo>
                  <a:pt x="18745" y="3091"/>
                  <a:pt x="18928" y="3268"/>
                  <a:pt x="19111" y="3446"/>
                </a:cubicBezTo>
                <a:cubicBezTo>
                  <a:pt x="19510" y="3838"/>
                  <a:pt x="19906" y="4234"/>
                  <a:pt x="20297" y="4634"/>
                </a:cubicBezTo>
                <a:cubicBezTo>
                  <a:pt x="21081" y="5434"/>
                  <a:pt x="21848" y="6250"/>
                  <a:pt x="22599" y="7082"/>
                </a:cubicBezTo>
                <a:cubicBezTo>
                  <a:pt x="22942" y="7460"/>
                  <a:pt x="23272" y="7842"/>
                  <a:pt x="23668" y="8168"/>
                </a:cubicBezTo>
                <a:cubicBezTo>
                  <a:pt x="23913" y="8370"/>
                  <a:pt x="24222" y="8481"/>
                  <a:pt x="24520" y="8481"/>
                </a:cubicBezTo>
                <a:cubicBezTo>
                  <a:pt x="24886" y="8481"/>
                  <a:pt x="25236" y="8313"/>
                  <a:pt x="25434" y="7940"/>
                </a:cubicBezTo>
                <a:cubicBezTo>
                  <a:pt x="25860" y="7140"/>
                  <a:pt x="25212" y="6409"/>
                  <a:pt x="24706" y="5838"/>
                </a:cubicBezTo>
                <a:cubicBezTo>
                  <a:pt x="24334" y="5419"/>
                  <a:pt x="23956" y="5006"/>
                  <a:pt x="23573" y="4599"/>
                </a:cubicBezTo>
                <a:cubicBezTo>
                  <a:pt x="22840" y="3821"/>
                  <a:pt x="22092" y="3057"/>
                  <a:pt x="21329" y="2308"/>
                </a:cubicBezTo>
                <a:cubicBezTo>
                  <a:pt x="20930" y="1915"/>
                  <a:pt x="20528" y="1527"/>
                  <a:pt x="20119" y="1143"/>
                </a:cubicBezTo>
                <a:cubicBezTo>
                  <a:pt x="19677" y="725"/>
                  <a:pt x="19230" y="234"/>
                  <a:pt x="18622" y="65"/>
                </a:cubicBezTo>
                <a:cubicBezTo>
                  <a:pt x="18465" y="21"/>
                  <a:pt x="18310" y="1"/>
                  <a:pt x="1815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11"/>
          <p:cNvSpPr/>
          <p:nvPr/>
        </p:nvSpPr>
        <p:spPr>
          <a:xfrm rot="10800000">
            <a:off x="6875830" y="836589"/>
            <a:ext cx="91500" cy="173834"/>
          </a:xfrm>
          <a:custGeom>
            <a:rect b="b" l="l" r="r" t="t"/>
            <a:pathLst>
              <a:path extrusionOk="0" h="6239" w="3284">
                <a:moveTo>
                  <a:pt x="1716" y="0"/>
                </a:moveTo>
                <a:cubicBezTo>
                  <a:pt x="1596" y="0"/>
                  <a:pt x="1474" y="16"/>
                  <a:pt x="1350" y="50"/>
                </a:cubicBezTo>
                <a:cubicBezTo>
                  <a:pt x="22" y="415"/>
                  <a:pt x="39" y="2129"/>
                  <a:pt x="19" y="3241"/>
                </a:cubicBezTo>
                <a:cubicBezTo>
                  <a:pt x="13" y="3624"/>
                  <a:pt x="1" y="4001"/>
                  <a:pt x="45" y="4383"/>
                </a:cubicBezTo>
                <a:cubicBezTo>
                  <a:pt x="87" y="4747"/>
                  <a:pt x="143" y="5181"/>
                  <a:pt x="335" y="5505"/>
                </a:cubicBezTo>
                <a:cubicBezTo>
                  <a:pt x="561" y="5884"/>
                  <a:pt x="1017" y="6238"/>
                  <a:pt x="1485" y="6238"/>
                </a:cubicBezTo>
                <a:cubicBezTo>
                  <a:pt x="1595" y="6238"/>
                  <a:pt x="1707" y="6219"/>
                  <a:pt x="1816" y="6175"/>
                </a:cubicBezTo>
                <a:cubicBezTo>
                  <a:pt x="2074" y="6072"/>
                  <a:pt x="2272" y="5992"/>
                  <a:pt x="2459" y="5779"/>
                </a:cubicBezTo>
                <a:cubicBezTo>
                  <a:pt x="2640" y="5570"/>
                  <a:pt x="2732" y="5358"/>
                  <a:pt x="2840" y="5102"/>
                </a:cubicBezTo>
                <a:cubicBezTo>
                  <a:pt x="2912" y="4930"/>
                  <a:pt x="2970" y="4751"/>
                  <a:pt x="3012" y="4569"/>
                </a:cubicBezTo>
                <a:cubicBezTo>
                  <a:pt x="3127" y="4087"/>
                  <a:pt x="3161" y="3560"/>
                  <a:pt x="3205" y="3064"/>
                </a:cubicBezTo>
                <a:cubicBezTo>
                  <a:pt x="3240" y="2689"/>
                  <a:pt x="3283" y="2298"/>
                  <a:pt x="3263" y="1922"/>
                </a:cubicBezTo>
                <a:cubicBezTo>
                  <a:pt x="3248" y="1642"/>
                  <a:pt x="3220" y="1358"/>
                  <a:pt x="3133" y="1091"/>
                </a:cubicBezTo>
                <a:cubicBezTo>
                  <a:pt x="2928" y="465"/>
                  <a:pt x="2362" y="0"/>
                  <a:pt x="171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11"/>
          <p:cNvSpPr/>
          <p:nvPr/>
        </p:nvSpPr>
        <p:spPr>
          <a:xfrm rot="10800000">
            <a:off x="6740699" y="629073"/>
            <a:ext cx="91695" cy="150764"/>
          </a:xfrm>
          <a:custGeom>
            <a:rect b="b" l="l" r="r" t="t"/>
            <a:pathLst>
              <a:path extrusionOk="0" h="5411" w="3291">
                <a:moveTo>
                  <a:pt x="1816" y="1"/>
                </a:moveTo>
                <a:cubicBezTo>
                  <a:pt x="1609" y="1"/>
                  <a:pt x="1405" y="52"/>
                  <a:pt x="1246" y="164"/>
                </a:cubicBezTo>
                <a:cubicBezTo>
                  <a:pt x="1166" y="222"/>
                  <a:pt x="1088" y="280"/>
                  <a:pt x="1012" y="343"/>
                </a:cubicBezTo>
                <a:cubicBezTo>
                  <a:pt x="366" y="772"/>
                  <a:pt x="255" y="1693"/>
                  <a:pt x="137" y="2399"/>
                </a:cubicBezTo>
                <a:cubicBezTo>
                  <a:pt x="74" y="2782"/>
                  <a:pt x="5" y="3170"/>
                  <a:pt x="4" y="3560"/>
                </a:cubicBezTo>
                <a:cubicBezTo>
                  <a:pt x="0" y="4265"/>
                  <a:pt x="271" y="4908"/>
                  <a:pt x="877" y="5232"/>
                </a:cubicBezTo>
                <a:lnTo>
                  <a:pt x="848" y="5220"/>
                </a:lnTo>
                <a:lnTo>
                  <a:pt x="873" y="5238"/>
                </a:lnTo>
                <a:cubicBezTo>
                  <a:pt x="1038" y="5363"/>
                  <a:pt x="1229" y="5410"/>
                  <a:pt x="1423" y="5410"/>
                </a:cubicBezTo>
                <a:cubicBezTo>
                  <a:pt x="1519" y="5410"/>
                  <a:pt x="1615" y="5399"/>
                  <a:pt x="1709" y="5380"/>
                </a:cubicBezTo>
                <a:cubicBezTo>
                  <a:pt x="1906" y="5355"/>
                  <a:pt x="2095" y="5315"/>
                  <a:pt x="2275" y="5198"/>
                </a:cubicBezTo>
                <a:cubicBezTo>
                  <a:pt x="2460" y="5079"/>
                  <a:pt x="2595" y="4945"/>
                  <a:pt x="2727" y="4773"/>
                </a:cubicBezTo>
                <a:cubicBezTo>
                  <a:pt x="2906" y="4537"/>
                  <a:pt x="3028" y="4266"/>
                  <a:pt x="3090" y="3978"/>
                </a:cubicBezTo>
                <a:cubicBezTo>
                  <a:pt x="3171" y="3599"/>
                  <a:pt x="3214" y="3207"/>
                  <a:pt x="3237" y="2820"/>
                </a:cubicBezTo>
                <a:cubicBezTo>
                  <a:pt x="3254" y="2551"/>
                  <a:pt x="3291" y="2273"/>
                  <a:pt x="3283" y="2005"/>
                </a:cubicBezTo>
                <a:cubicBezTo>
                  <a:pt x="3273" y="1512"/>
                  <a:pt x="3205" y="911"/>
                  <a:pt x="2841" y="541"/>
                </a:cubicBezTo>
                <a:cubicBezTo>
                  <a:pt x="2792" y="475"/>
                  <a:pt x="2740" y="411"/>
                  <a:pt x="2685" y="349"/>
                </a:cubicBezTo>
                <a:cubicBezTo>
                  <a:pt x="2484" y="129"/>
                  <a:pt x="2144" y="1"/>
                  <a:pt x="18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11"/>
          <p:cNvSpPr/>
          <p:nvPr/>
        </p:nvSpPr>
        <p:spPr>
          <a:xfrm rot="10800000">
            <a:off x="6698627" y="1016467"/>
            <a:ext cx="89216" cy="141792"/>
          </a:xfrm>
          <a:custGeom>
            <a:rect b="b" l="l" r="r" t="t"/>
            <a:pathLst>
              <a:path extrusionOk="0" h="5089" w="3202">
                <a:moveTo>
                  <a:pt x="1695" y="1"/>
                </a:moveTo>
                <a:cubicBezTo>
                  <a:pt x="1630" y="1"/>
                  <a:pt x="1567" y="5"/>
                  <a:pt x="1508" y="12"/>
                </a:cubicBezTo>
                <a:cubicBezTo>
                  <a:pt x="1228" y="51"/>
                  <a:pt x="1047" y="164"/>
                  <a:pt x="826" y="339"/>
                </a:cubicBezTo>
                <a:cubicBezTo>
                  <a:pt x="573" y="539"/>
                  <a:pt x="470" y="825"/>
                  <a:pt x="358" y="1116"/>
                </a:cubicBezTo>
                <a:cubicBezTo>
                  <a:pt x="309" y="1245"/>
                  <a:pt x="250" y="1379"/>
                  <a:pt x="215" y="1513"/>
                </a:cubicBezTo>
                <a:cubicBezTo>
                  <a:pt x="129" y="1843"/>
                  <a:pt x="94" y="2184"/>
                  <a:pt x="54" y="2521"/>
                </a:cubicBezTo>
                <a:cubicBezTo>
                  <a:pt x="28" y="2681"/>
                  <a:pt x="11" y="2842"/>
                  <a:pt x="5" y="3005"/>
                </a:cubicBezTo>
                <a:cubicBezTo>
                  <a:pt x="1" y="3199"/>
                  <a:pt x="17" y="3376"/>
                  <a:pt x="42" y="3566"/>
                </a:cubicBezTo>
                <a:lnTo>
                  <a:pt x="42" y="3566"/>
                </a:lnTo>
                <a:lnTo>
                  <a:pt x="6" y="3300"/>
                </a:lnTo>
                <a:lnTo>
                  <a:pt x="6" y="3300"/>
                </a:lnTo>
                <a:cubicBezTo>
                  <a:pt x="31" y="3487"/>
                  <a:pt x="37" y="3705"/>
                  <a:pt x="83" y="3879"/>
                </a:cubicBezTo>
                <a:cubicBezTo>
                  <a:pt x="112" y="3986"/>
                  <a:pt x="155" y="4091"/>
                  <a:pt x="207" y="4189"/>
                </a:cubicBezTo>
                <a:cubicBezTo>
                  <a:pt x="287" y="4404"/>
                  <a:pt x="419" y="4594"/>
                  <a:pt x="591" y="4745"/>
                </a:cubicBezTo>
                <a:cubicBezTo>
                  <a:pt x="629" y="4784"/>
                  <a:pt x="669" y="4821"/>
                  <a:pt x="711" y="4856"/>
                </a:cubicBezTo>
                <a:lnTo>
                  <a:pt x="711" y="4856"/>
                </a:lnTo>
                <a:cubicBezTo>
                  <a:pt x="689" y="4840"/>
                  <a:pt x="677" y="4832"/>
                  <a:pt x="676" y="4832"/>
                </a:cubicBezTo>
                <a:lnTo>
                  <a:pt x="676" y="4832"/>
                </a:lnTo>
                <a:cubicBezTo>
                  <a:pt x="674" y="4832"/>
                  <a:pt x="734" y="4877"/>
                  <a:pt x="855" y="4969"/>
                </a:cubicBezTo>
                <a:cubicBezTo>
                  <a:pt x="923" y="5003"/>
                  <a:pt x="992" y="5033"/>
                  <a:pt x="1064" y="5058"/>
                </a:cubicBezTo>
                <a:cubicBezTo>
                  <a:pt x="1141" y="5073"/>
                  <a:pt x="1219" y="5084"/>
                  <a:pt x="1299" y="5089"/>
                </a:cubicBezTo>
                <a:cubicBezTo>
                  <a:pt x="1465" y="5068"/>
                  <a:pt x="1541" y="5058"/>
                  <a:pt x="1528" y="5058"/>
                </a:cubicBezTo>
                <a:cubicBezTo>
                  <a:pt x="1525" y="5058"/>
                  <a:pt x="1517" y="5058"/>
                  <a:pt x="1503" y="5060"/>
                </a:cubicBezTo>
                <a:cubicBezTo>
                  <a:pt x="1572" y="5047"/>
                  <a:pt x="1641" y="5029"/>
                  <a:pt x="1707" y="5004"/>
                </a:cubicBezTo>
                <a:lnTo>
                  <a:pt x="1707" y="5004"/>
                </a:lnTo>
                <a:lnTo>
                  <a:pt x="1661" y="5023"/>
                </a:lnTo>
                <a:cubicBezTo>
                  <a:pt x="1916" y="4987"/>
                  <a:pt x="2116" y="4854"/>
                  <a:pt x="2286" y="4685"/>
                </a:cubicBezTo>
                <a:cubicBezTo>
                  <a:pt x="2489" y="4537"/>
                  <a:pt x="2653" y="4316"/>
                  <a:pt x="2767" y="4109"/>
                </a:cubicBezTo>
                <a:cubicBezTo>
                  <a:pt x="2871" y="3919"/>
                  <a:pt x="2954" y="3718"/>
                  <a:pt x="3017" y="3510"/>
                </a:cubicBezTo>
                <a:cubicBezTo>
                  <a:pt x="3122" y="3156"/>
                  <a:pt x="3155" y="2776"/>
                  <a:pt x="3181" y="2408"/>
                </a:cubicBezTo>
                <a:cubicBezTo>
                  <a:pt x="3201" y="2055"/>
                  <a:pt x="3160" y="1700"/>
                  <a:pt x="3060" y="1361"/>
                </a:cubicBezTo>
                <a:cubicBezTo>
                  <a:pt x="2996" y="1156"/>
                  <a:pt x="2919" y="958"/>
                  <a:pt x="2831" y="765"/>
                </a:cubicBezTo>
                <a:cubicBezTo>
                  <a:pt x="2712" y="496"/>
                  <a:pt x="2498" y="321"/>
                  <a:pt x="2263" y="154"/>
                </a:cubicBezTo>
                <a:cubicBezTo>
                  <a:pt x="2104" y="41"/>
                  <a:pt x="1893" y="1"/>
                  <a:pt x="169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11"/>
          <p:cNvSpPr/>
          <p:nvPr/>
        </p:nvSpPr>
        <p:spPr>
          <a:xfrm rot="10800000">
            <a:off x="5691050" y="1383076"/>
            <a:ext cx="236218" cy="192697"/>
          </a:xfrm>
          <a:custGeom>
            <a:rect b="b" l="l" r="r" t="t"/>
            <a:pathLst>
              <a:path extrusionOk="0" h="6916" w="8478">
                <a:moveTo>
                  <a:pt x="6843" y="1"/>
                </a:moveTo>
                <a:cubicBezTo>
                  <a:pt x="6650" y="1"/>
                  <a:pt x="6455" y="48"/>
                  <a:pt x="6278" y="146"/>
                </a:cubicBezTo>
                <a:cubicBezTo>
                  <a:pt x="5493" y="582"/>
                  <a:pt x="5149" y="1548"/>
                  <a:pt x="4747" y="2299"/>
                </a:cubicBezTo>
                <a:cubicBezTo>
                  <a:pt x="4555" y="2649"/>
                  <a:pt x="4341" y="2988"/>
                  <a:pt x="4106" y="3312"/>
                </a:cubicBezTo>
                <a:lnTo>
                  <a:pt x="4099" y="3323"/>
                </a:lnTo>
                <a:lnTo>
                  <a:pt x="4097" y="3325"/>
                </a:lnTo>
                <a:cubicBezTo>
                  <a:pt x="4043" y="3389"/>
                  <a:pt x="3991" y="3454"/>
                  <a:pt x="3937" y="3517"/>
                </a:cubicBezTo>
                <a:cubicBezTo>
                  <a:pt x="3908" y="3550"/>
                  <a:pt x="3876" y="3583"/>
                  <a:pt x="3845" y="3617"/>
                </a:cubicBezTo>
                <a:cubicBezTo>
                  <a:pt x="3673" y="3429"/>
                  <a:pt x="3501" y="3242"/>
                  <a:pt x="3329" y="3056"/>
                </a:cubicBezTo>
                <a:cubicBezTo>
                  <a:pt x="3013" y="2712"/>
                  <a:pt x="2701" y="2371"/>
                  <a:pt x="2359" y="2052"/>
                </a:cubicBezTo>
                <a:cubicBezTo>
                  <a:pt x="1920" y="1643"/>
                  <a:pt x="1505" y="1235"/>
                  <a:pt x="877" y="1187"/>
                </a:cubicBezTo>
                <a:cubicBezTo>
                  <a:pt x="865" y="1186"/>
                  <a:pt x="852" y="1186"/>
                  <a:pt x="839" y="1186"/>
                </a:cubicBezTo>
                <a:cubicBezTo>
                  <a:pt x="533" y="1186"/>
                  <a:pt x="149" y="1464"/>
                  <a:pt x="103" y="1777"/>
                </a:cubicBezTo>
                <a:cubicBezTo>
                  <a:pt x="0" y="2488"/>
                  <a:pt x="367" y="3036"/>
                  <a:pt x="713" y="3626"/>
                </a:cubicBezTo>
                <a:cubicBezTo>
                  <a:pt x="997" y="4112"/>
                  <a:pt x="1341" y="4567"/>
                  <a:pt x="1660" y="5031"/>
                </a:cubicBezTo>
                <a:cubicBezTo>
                  <a:pt x="1972" y="5484"/>
                  <a:pt x="2265" y="6007"/>
                  <a:pt x="2649" y="6400"/>
                </a:cubicBezTo>
                <a:cubicBezTo>
                  <a:pt x="2994" y="6754"/>
                  <a:pt x="3436" y="6915"/>
                  <a:pt x="3885" y="6915"/>
                </a:cubicBezTo>
                <a:cubicBezTo>
                  <a:pt x="4300" y="6915"/>
                  <a:pt x="4720" y="6778"/>
                  <a:pt x="5074" y="6526"/>
                </a:cubicBezTo>
                <a:cubicBezTo>
                  <a:pt x="5949" y="5903"/>
                  <a:pt x="6661" y="5000"/>
                  <a:pt x="7226" y="4096"/>
                </a:cubicBezTo>
                <a:cubicBezTo>
                  <a:pt x="7834" y="3121"/>
                  <a:pt x="8478" y="1659"/>
                  <a:pt x="7827" y="553"/>
                </a:cubicBezTo>
                <a:cubicBezTo>
                  <a:pt x="7616" y="195"/>
                  <a:pt x="7234" y="1"/>
                  <a:pt x="68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11"/>
          <p:cNvSpPr/>
          <p:nvPr/>
        </p:nvSpPr>
        <p:spPr>
          <a:xfrm rot="10800000">
            <a:off x="5994245" y="1089493"/>
            <a:ext cx="217383" cy="170546"/>
          </a:xfrm>
          <a:custGeom>
            <a:rect b="b" l="l" r="r" t="t"/>
            <a:pathLst>
              <a:path extrusionOk="0" h="6121" w="7802">
                <a:moveTo>
                  <a:pt x="6635" y="0"/>
                </a:moveTo>
                <a:cubicBezTo>
                  <a:pt x="6272" y="0"/>
                  <a:pt x="6319" y="18"/>
                  <a:pt x="6428" y="18"/>
                </a:cubicBezTo>
                <a:cubicBezTo>
                  <a:pt x="6466" y="18"/>
                  <a:pt x="6513" y="16"/>
                  <a:pt x="6551" y="10"/>
                </a:cubicBezTo>
                <a:lnTo>
                  <a:pt x="6551" y="10"/>
                </a:lnTo>
                <a:cubicBezTo>
                  <a:pt x="6106" y="79"/>
                  <a:pt x="5770" y="214"/>
                  <a:pt x="5462" y="547"/>
                </a:cubicBezTo>
                <a:cubicBezTo>
                  <a:pt x="4906" y="1149"/>
                  <a:pt x="4619" y="1964"/>
                  <a:pt x="4234" y="2674"/>
                </a:cubicBezTo>
                <a:cubicBezTo>
                  <a:pt x="4201" y="2733"/>
                  <a:pt x="4166" y="2792"/>
                  <a:pt x="4131" y="2852"/>
                </a:cubicBezTo>
                <a:cubicBezTo>
                  <a:pt x="3716" y="2463"/>
                  <a:pt x="3320" y="2059"/>
                  <a:pt x="2927" y="1646"/>
                </a:cubicBezTo>
                <a:cubicBezTo>
                  <a:pt x="2396" y="1090"/>
                  <a:pt x="1762" y="165"/>
                  <a:pt x="924" y="165"/>
                </a:cubicBezTo>
                <a:cubicBezTo>
                  <a:pt x="831" y="165"/>
                  <a:pt x="735" y="177"/>
                  <a:pt x="636" y="201"/>
                </a:cubicBezTo>
                <a:cubicBezTo>
                  <a:pt x="330" y="278"/>
                  <a:pt x="0" y="639"/>
                  <a:pt x="45" y="977"/>
                </a:cubicBezTo>
                <a:cubicBezTo>
                  <a:pt x="97" y="1376"/>
                  <a:pt x="166" y="1774"/>
                  <a:pt x="360" y="2136"/>
                </a:cubicBezTo>
                <a:cubicBezTo>
                  <a:pt x="527" y="2451"/>
                  <a:pt x="736" y="2753"/>
                  <a:pt x="937" y="3047"/>
                </a:cubicBezTo>
                <a:cubicBezTo>
                  <a:pt x="1384" y="3698"/>
                  <a:pt x="1904" y="4310"/>
                  <a:pt x="2440" y="4891"/>
                </a:cubicBezTo>
                <a:cubicBezTo>
                  <a:pt x="2997" y="5493"/>
                  <a:pt x="3621" y="6121"/>
                  <a:pt x="4436" y="6121"/>
                </a:cubicBezTo>
                <a:cubicBezTo>
                  <a:pt x="4612" y="6121"/>
                  <a:pt x="4798" y="6091"/>
                  <a:pt x="4994" y="6025"/>
                </a:cubicBezTo>
                <a:cubicBezTo>
                  <a:pt x="5916" y="5717"/>
                  <a:pt x="6397" y="4739"/>
                  <a:pt x="6848" y="3943"/>
                </a:cubicBezTo>
                <a:cubicBezTo>
                  <a:pt x="7288" y="3171"/>
                  <a:pt x="7767" y="2316"/>
                  <a:pt x="7791" y="1405"/>
                </a:cubicBezTo>
                <a:cubicBezTo>
                  <a:pt x="7802" y="998"/>
                  <a:pt x="7616" y="676"/>
                  <a:pt x="7392" y="358"/>
                </a:cubicBezTo>
                <a:lnTo>
                  <a:pt x="7392" y="358"/>
                </a:lnTo>
                <a:cubicBezTo>
                  <a:pt x="7437" y="421"/>
                  <a:pt x="7513" y="492"/>
                  <a:pt x="7522" y="492"/>
                </a:cubicBezTo>
                <a:cubicBezTo>
                  <a:pt x="7529" y="492"/>
                  <a:pt x="7487" y="441"/>
                  <a:pt x="7337" y="290"/>
                </a:cubicBezTo>
                <a:cubicBezTo>
                  <a:pt x="7261" y="215"/>
                  <a:pt x="7119" y="106"/>
                  <a:pt x="7007" y="59"/>
                </a:cubicBezTo>
                <a:cubicBezTo>
                  <a:pt x="6899" y="16"/>
                  <a:pt x="6747" y="0"/>
                  <a:pt x="663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11"/>
          <p:cNvSpPr/>
          <p:nvPr/>
        </p:nvSpPr>
        <p:spPr>
          <a:xfrm rot="10800000">
            <a:off x="5787676" y="765708"/>
            <a:ext cx="226912" cy="195511"/>
          </a:xfrm>
          <a:custGeom>
            <a:rect b="b" l="l" r="r" t="t"/>
            <a:pathLst>
              <a:path extrusionOk="0" h="7017" w="8144">
                <a:moveTo>
                  <a:pt x="5647" y="734"/>
                </a:moveTo>
                <a:lnTo>
                  <a:pt x="5647" y="734"/>
                </a:lnTo>
                <a:cubicBezTo>
                  <a:pt x="5646" y="735"/>
                  <a:pt x="5646" y="735"/>
                  <a:pt x="5645" y="736"/>
                </a:cubicBezTo>
                <a:cubicBezTo>
                  <a:pt x="5646" y="735"/>
                  <a:pt x="5646" y="735"/>
                  <a:pt x="5647" y="734"/>
                </a:cubicBezTo>
                <a:close/>
                <a:moveTo>
                  <a:pt x="840" y="0"/>
                </a:moveTo>
                <a:cubicBezTo>
                  <a:pt x="592" y="0"/>
                  <a:pt x="280" y="153"/>
                  <a:pt x="176" y="389"/>
                </a:cubicBezTo>
                <a:cubicBezTo>
                  <a:pt x="1" y="784"/>
                  <a:pt x="33" y="1126"/>
                  <a:pt x="159" y="1527"/>
                </a:cubicBezTo>
                <a:cubicBezTo>
                  <a:pt x="263" y="1857"/>
                  <a:pt x="420" y="2207"/>
                  <a:pt x="570" y="2517"/>
                </a:cubicBezTo>
                <a:cubicBezTo>
                  <a:pt x="816" y="3032"/>
                  <a:pt x="1114" y="3532"/>
                  <a:pt x="1399" y="4025"/>
                </a:cubicBezTo>
                <a:cubicBezTo>
                  <a:pt x="1685" y="4518"/>
                  <a:pt x="1986" y="5011"/>
                  <a:pt x="2267" y="5510"/>
                </a:cubicBezTo>
                <a:cubicBezTo>
                  <a:pt x="2688" y="6253"/>
                  <a:pt x="3121" y="6993"/>
                  <a:pt x="4099" y="7016"/>
                </a:cubicBezTo>
                <a:cubicBezTo>
                  <a:pt x="4113" y="7016"/>
                  <a:pt x="4128" y="7017"/>
                  <a:pt x="4142" y="7017"/>
                </a:cubicBezTo>
                <a:cubicBezTo>
                  <a:pt x="4933" y="7017"/>
                  <a:pt x="5464" y="6523"/>
                  <a:pt x="5921" y="5943"/>
                </a:cubicBezTo>
                <a:cubicBezTo>
                  <a:pt x="6285" y="5479"/>
                  <a:pt x="6637" y="5006"/>
                  <a:pt x="6952" y="4506"/>
                </a:cubicBezTo>
                <a:cubicBezTo>
                  <a:pt x="7219" y="4085"/>
                  <a:pt x="7455" y="3646"/>
                  <a:pt x="7658" y="3190"/>
                </a:cubicBezTo>
                <a:cubicBezTo>
                  <a:pt x="7752" y="2976"/>
                  <a:pt x="7876" y="2760"/>
                  <a:pt x="7934" y="2536"/>
                </a:cubicBezTo>
                <a:cubicBezTo>
                  <a:pt x="7967" y="2263"/>
                  <a:pt x="7985" y="2127"/>
                  <a:pt x="7988" y="2127"/>
                </a:cubicBezTo>
                <a:lnTo>
                  <a:pt x="7988" y="2127"/>
                </a:lnTo>
                <a:cubicBezTo>
                  <a:pt x="7991" y="2127"/>
                  <a:pt x="7985" y="2193"/>
                  <a:pt x="7973" y="2327"/>
                </a:cubicBezTo>
                <a:lnTo>
                  <a:pt x="7997" y="2224"/>
                </a:lnTo>
                <a:cubicBezTo>
                  <a:pt x="8143" y="1886"/>
                  <a:pt x="8080" y="1275"/>
                  <a:pt x="7980" y="929"/>
                </a:cubicBezTo>
                <a:cubicBezTo>
                  <a:pt x="7835" y="427"/>
                  <a:pt x="7324" y="48"/>
                  <a:pt x="6807" y="48"/>
                </a:cubicBezTo>
                <a:cubicBezTo>
                  <a:pt x="6613" y="48"/>
                  <a:pt x="6419" y="101"/>
                  <a:pt x="6242" y="222"/>
                </a:cubicBezTo>
                <a:cubicBezTo>
                  <a:pt x="6023" y="369"/>
                  <a:pt x="5823" y="540"/>
                  <a:pt x="5647" y="734"/>
                </a:cubicBezTo>
                <a:lnTo>
                  <a:pt x="5647" y="734"/>
                </a:lnTo>
                <a:cubicBezTo>
                  <a:pt x="5657" y="723"/>
                  <a:pt x="5662" y="718"/>
                  <a:pt x="5664" y="718"/>
                </a:cubicBezTo>
                <a:lnTo>
                  <a:pt x="5664" y="718"/>
                </a:lnTo>
                <a:cubicBezTo>
                  <a:pt x="5677" y="718"/>
                  <a:pt x="5424" y="1062"/>
                  <a:pt x="5339" y="1171"/>
                </a:cubicBezTo>
                <a:cubicBezTo>
                  <a:pt x="5396" y="1102"/>
                  <a:pt x="5425" y="1067"/>
                  <a:pt x="5426" y="1067"/>
                </a:cubicBezTo>
                <a:lnTo>
                  <a:pt x="5426" y="1067"/>
                </a:lnTo>
                <a:cubicBezTo>
                  <a:pt x="5429" y="1067"/>
                  <a:pt x="5349" y="1169"/>
                  <a:pt x="5186" y="1376"/>
                </a:cubicBezTo>
                <a:cubicBezTo>
                  <a:pt x="5163" y="1424"/>
                  <a:pt x="5140" y="1473"/>
                  <a:pt x="5117" y="1521"/>
                </a:cubicBezTo>
                <a:cubicBezTo>
                  <a:pt x="4933" y="1905"/>
                  <a:pt x="4733" y="2284"/>
                  <a:pt x="4527" y="2657"/>
                </a:cubicBezTo>
                <a:cubicBezTo>
                  <a:pt x="4378" y="2926"/>
                  <a:pt x="4217" y="3188"/>
                  <a:pt x="4051" y="3448"/>
                </a:cubicBezTo>
                <a:cubicBezTo>
                  <a:pt x="3802" y="3079"/>
                  <a:pt x="3557" y="2708"/>
                  <a:pt x="3297" y="2347"/>
                </a:cubicBezTo>
                <a:cubicBezTo>
                  <a:pt x="2979" y="1900"/>
                  <a:pt x="2674" y="1435"/>
                  <a:pt x="2316" y="1019"/>
                </a:cubicBezTo>
                <a:cubicBezTo>
                  <a:pt x="1937" y="578"/>
                  <a:pt x="1481" y="14"/>
                  <a:pt x="854" y="1"/>
                </a:cubicBezTo>
                <a:cubicBezTo>
                  <a:pt x="849" y="0"/>
                  <a:pt x="845" y="0"/>
                  <a:pt x="8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11"/>
          <p:cNvSpPr/>
          <p:nvPr/>
        </p:nvSpPr>
        <p:spPr>
          <a:xfrm rot="10800000">
            <a:off x="5865805" y="927645"/>
            <a:ext cx="836" cy="975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11"/>
          <p:cNvSpPr txBox="1"/>
          <p:nvPr>
            <p:ph hasCustomPrompt="1" type="title"/>
          </p:nvPr>
        </p:nvSpPr>
        <p:spPr>
          <a:xfrm>
            <a:off x="311700" y="2065300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99" name="Google Shape;399;p11"/>
          <p:cNvSpPr txBox="1"/>
          <p:nvPr>
            <p:ph idx="1" type="body"/>
          </p:nvPr>
        </p:nvSpPr>
        <p:spPr>
          <a:xfrm>
            <a:off x="311700" y="4028800"/>
            <a:ext cx="85206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ITLE_ONLY_1"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p13"/>
          <p:cNvSpPr/>
          <p:nvPr/>
        </p:nvSpPr>
        <p:spPr>
          <a:xfrm rot="10800000">
            <a:off x="-598607" y="-864480"/>
            <a:ext cx="9194857" cy="6700931"/>
          </a:xfrm>
          <a:custGeom>
            <a:rect b="b" l="l" r="r" t="t"/>
            <a:pathLst>
              <a:path extrusionOk="0" h="18064" w="28705">
                <a:moveTo>
                  <a:pt x="13915" y="0"/>
                </a:moveTo>
                <a:cubicBezTo>
                  <a:pt x="6664" y="0"/>
                  <a:pt x="0" y="4648"/>
                  <a:pt x="2505" y="13903"/>
                </a:cubicBezTo>
                <a:cubicBezTo>
                  <a:pt x="2953" y="15563"/>
                  <a:pt x="3871" y="17279"/>
                  <a:pt x="5488" y="17858"/>
                </a:cubicBezTo>
                <a:cubicBezTo>
                  <a:pt x="5892" y="18001"/>
                  <a:pt x="6298" y="18063"/>
                  <a:pt x="6705" y="18063"/>
                </a:cubicBezTo>
                <a:cubicBezTo>
                  <a:pt x="8492" y="18063"/>
                  <a:pt x="10289" y="16865"/>
                  <a:pt x="12043" y="16153"/>
                </a:cubicBezTo>
                <a:cubicBezTo>
                  <a:pt x="14123" y="15313"/>
                  <a:pt x="16377" y="15164"/>
                  <a:pt x="18640" y="15164"/>
                </a:cubicBezTo>
                <a:cubicBezTo>
                  <a:pt x="19586" y="15164"/>
                  <a:pt x="20534" y="15190"/>
                  <a:pt x="21471" y="15203"/>
                </a:cubicBezTo>
                <a:cubicBezTo>
                  <a:pt x="21539" y="15203"/>
                  <a:pt x="21608" y="15204"/>
                  <a:pt x="21676" y="15204"/>
                </a:cubicBezTo>
                <a:cubicBezTo>
                  <a:pt x="24069" y="15204"/>
                  <a:pt x="26856" y="14815"/>
                  <a:pt x="27950" y="12712"/>
                </a:cubicBezTo>
                <a:cubicBezTo>
                  <a:pt x="28704" y="11270"/>
                  <a:pt x="28354" y="9500"/>
                  <a:pt x="27677" y="8025"/>
                </a:cubicBezTo>
                <a:cubicBezTo>
                  <a:pt x="25242" y="2669"/>
                  <a:pt x="19410" y="0"/>
                  <a:pt x="13915" y="0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3" name="Google Shape;403;p13"/>
          <p:cNvGrpSpPr/>
          <p:nvPr/>
        </p:nvGrpSpPr>
        <p:grpSpPr>
          <a:xfrm flipH="1" rot="7358435">
            <a:off x="8603813" y="1622071"/>
            <a:ext cx="776171" cy="1542760"/>
            <a:chOff x="-1030075" y="6795175"/>
            <a:chExt cx="720925" cy="1432950"/>
          </a:xfrm>
        </p:grpSpPr>
        <p:sp>
          <p:nvSpPr>
            <p:cNvPr id="404" name="Google Shape;404;p13"/>
            <p:cNvSpPr/>
            <p:nvPr/>
          </p:nvSpPr>
          <p:spPr>
            <a:xfrm>
              <a:off x="-1030075" y="6795175"/>
              <a:ext cx="720925" cy="1432950"/>
            </a:xfrm>
            <a:custGeom>
              <a:rect b="b" l="l" r="r" t="t"/>
              <a:pathLst>
                <a:path extrusionOk="0" h="57318" w="28837">
                  <a:moveTo>
                    <a:pt x="15730" y="0"/>
                  </a:moveTo>
                  <a:cubicBezTo>
                    <a:pt x="13772" y="0"/>
                    <a:pt x="11861" y="760"/>
                    <a:pt x="10076" y="2287"/>
                  </a:cubicBezTo>
                  <a:cubicBezTo>
                    <a:pt x="8420" y="3701"/>
                    <a:pt x="6968" y="5332"/>
                    <a:pt x="5704" y="7103"/>
                  </a:cubicBezTo>
                  <a:cubicBezTo>
                    <a:pt x="3212" y="10591"/>
                    <a:pt x="1512" y="14709"/>
                    <a:pt x="892" y="18956"/>
                  </a:cubicBezTo>
                  <a:cubicBezTo>
                    <a:pt x="536" y="21398"/>
                    <a:pt x="560" y="23848"/>
                    <a:pt x="809" y="26299"/>
                  </a:cubicBezTo>
                  <a:cubicBezTo>
                    <a:pt x="855" y="26752"/>
                    <a:pt x="1212" y="27127"/>
                    <a:pt x="1657" y="27127"/>
                  </a:cubicBezTo>
                  <a:cubicBezTo>
                    <a:pt x="1739" y="27127"/>
                    <a:pt x="1825" y="27114"/>
                    <a:pt x="1912" y="27087"/>
                  </a:cubicBezTo>
                  <a:cubicBezTo>
                    <a:pt x="2721" y="26832"/>
                    <a:pt x="3518" y="26520"/>
                    <a:pt x="4313" y="26204"/>
                  </a:cubicBezTo>
                  <a:lnTo>
                    <a:pt x="4313" y="26204"/>
                  </a:lnTo>
                  <a:cubicBezTo>
                    <a:pt x="2925" y="31110"/>
                    <a:pt x="1775" y="36075"/>
                    <a:pt x="866" y="41099"/>
                  </a:cubicBezTo>
                  <a:cubicBezTo>
                    <a:pt x="580" y="42681"/>
                    <a:pt x="318" y="44266"/>
                    <a:pt x="81" y="45855"/>
                  </a:cubicBezTo>
                  <a:cubicBezTo>
                    <a:pt x="0" y="46395"/>
                    <a:pt x="340" y="46997"/>
                    <a:pt x="938" y="46997"/>
                  </a:cubicBezTo>
                  <a:cubicBezTo>
                    <a:pt x="962" y="46997"/>
                    <a:pt x="987" y="46996"/>
                    <a:pt x="1012" y="46994"/>
                  </a:cubicBezTo>
                  <a:cubicBezTo>
                    <a:pt x="1904" y="46920"/>
                    <a:pt x="2767" y="46639"/>
                    <a:pt x="3530" y="46174"/>
                  </a:cubicBezTo>
                  <a:cubicBezTo>
                    <a:pt x="4031" y="49775"/>
                    <a:pt x="5038" y="53288"/>
                    <a:pt x="6521" y="56609"/>
                  </a:cubicBezTo>
                  <a:cubicBezTo>
                    <a:pt x="6707" y="57026"/>
                    <a:pt x="7109" y="57318"/>
                    <a:pt x="7521" y="57318"/>
                  </a:cubicBezTo>
                  <a:cubicBezTo>
                    <a:pt x="7755" y="57318"/>
                    <a:pt x="7991" y="57225"/>
                    <a:pt x="8193" y="57008"/>
                  </a:cubicBezTo>
                  <a:cubicBezTo>
                    <a:pt x="12430" y="52485"/>
                    <a:pt x="15917" y="47148"/>
                    <a:pt x="18407" y="41473"/>
                  </a:cubicBezTo>
                  <a:cubicBezTo>
                    <a:pt x="18912" y="40321"/>
                    <a:pt x="19381" y="39152"/>
                    <a:pt x="19812" y="37969"/>
                  </a:cubicBezTo>
                  <a:cubicBezTo>
                    <a:pt x="20706" y="38881"/>
                    <a:pt x="21586" y="39807"/>
                    <a:pt x="22472" y="40726"/>
                  </a:cubicBezTo>
                  <a:cubicBezTo>
                    <a:pt x="22652" y="40913"/>
                    <a:pt x="22896" y="40999"/>
                    <a:pt x="23142" y="40999"/>
                  </a:cubicBezTo>
                  <a:cubicBezTo>
                    <a:pt x="23592" y="40999"/>
                    <a:pt x="24048" y="40712"/>
                    <a:pt x="24133" y="40236"/>
                  </a:cubicBezTo>
                  <a:cubicBezTo>
                    <a:pt x="24488" y="38274"/>
                    <a:pt x="24752" y="36292"/>
                    <a:pt x="24996" y="34313"/>
                  </a:cubicBezTo>
                  <a:cubicBezTo>
                    <a:pt x="25169" y="32889"/>
                    <a:pt x="25329" y="31464"/>
                    <a:pt x="25446" y="30035"/>
                  </a:cubicBezTo>
                  <a:cubicBezTo>
                    <a:pt x="25580" y="30055"/>
                    <a:pt x="25716" y="30065"/>
                    <a:pt x="25851" y="30065"/>
                  </a:cubicBezTo>
                  <a:cubicBezTo>
                    <a:pt x="26147" y="30065"/>
                    <a:pt x="26441" y="30017"/>
                    <a:pt x="26713" y="29917"/>
                  </a:cubicBezTo>
                  <a:cubicBezTo>
                    <a:pt x="28303" y="29325"/>
                    <a:pt x="28621" y="27552"/>
                    <a:pt x="28670" y="26052"/>
                  </a:cubicBezTo>
                  <a:cubicBezTo>
                    <a:pt x="28776" y="22827"/>
                    <a:pt x="28836" y="19569"/>
                    <a:pt x="28478" y="16357"/>
                  </a:cubicBezTo>
                  <a:cubicBezTo>
                    <a:pt x="27867" y="10864"/>
                    <a:pt x="25636" y="4838"/>
                    <a:pt x="20829" y="1678"/>
                  </a:cubicBezTo>
                  <a:cubicBezTo>
                    <a:pt x="19129" y="561"/>
                    <a:pt x="17412" y="0"/>
                    <a:pt x="1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13"/>
            <p:cNvSpPr/>
            <p:nvPr/>
          </p:nvSpPr>
          <p:spPr>
            <a:xfrm>
              <a:off x="-471400" y="7556675"/>
              <a:ext cx="900" cy="225"/>
            </a:xfrm>
            <a:custGeom>
              <a:rect b="b" l="l" r="r" t="t"/>
              <a:pathLst>
                <a:path extrusionOk="0" h="9" w="36">
                  <a:moveTo>
                    <a:pt x="0" y="0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5" y="7"/>
                    <a:pt x="27" y="9"/>
                    <a:pt x="31" y="9"/>
                  </a:cubicBezTo>
                  <a:cubicBezTo>
                    <a:pt x="35" y="9"/>
                    <a:pt x="29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13"/>
            <p:cNvSpPr/>
            <p:nvPr/>
          </p:nvSpPr>
          <p:spPr>
            <a:xfrm>
              <a:off x="-471750" y="7556550"/>
              <a:ext cx="100" cy="75"/>
            </a:xfrm>
            <a:custGeom>
              <a:rect b="b" l="l" r="r" t="t"/>
              <a:pathLst>
                <a:path extrusionOk="0" h="3" w="4">
                  <a:moveTo>
                    <a:pt x="0" y="1"/>
                  </a:move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13"/>
            <p:cNvSpPr/>
            <p:nvPr/>
          </p:nvSpPr>
          <p:spPr>
            <a:xfrm>
              <a:off x="-1028325" y="6795350"/>
              <a:ext cx="716875" cy="1432725"/>
            </a:xfrm>
            <a:custGeom>
              <a:rect b="b" l="l" r="r" t="t"/>
              <a:pathLst>
                <a:path extrusionOk="0" h="57309" w="28675">
                  <a:moveTo>
                    <a:pt x="15692" y="0"/>
                  </a:moveTo>
                  <a:lnTo>
                    <a:pt x="15692" y="0"/>
                  </a:lnTo>
                  <a:cubicBezTo>
                    <a:pt x="15791" y="794"/>
                    <a:pt x="15862" y="1649"/>
                    <a:pt x="15900" y="2468"/>
                  </a:cubicBezTo>
                  <a:cubicBezTo>
                    <a:pt x="15948" y="3506"/>
                    <a:pt x="15957" y="4544"/>
                    <a:pt x="15934" y="5582"/>
                  </a:cubicBezTo>
                  <a:cubicBezTo>
                    <a:pt x="11495" y="8425"/>
                    <a:pt x="6884" y="10953"/>
                    <a:pt x="2247" y="13452"/>
                  </a:cubicBezTo>
                  <a:cubicBezTo>
                    <a:pt x="2061" y="13947"/>
                    <a:pt x="1889" y="14447"/>
                    <a:pt x="1733" y="14953"/>
                  </a:cubicBezTo>
                  <a:cubicBezTo>
                    <a:pt x="2946" y="14444"/>
                    <a:pt x="4137" y="13881"/>
                    <a:pt x="5324" y="13314"/>
                  </a:cubicBezTo>
                  <a:cubicBezTo>
                    <a:pt x="7881" y="12093"/>
                    <a:pt x="10370" y="10704"/>
                    <a:pt x="12803" y="9254"/>
                  </a:cubicBezTo>
                  <a:cubicBezTo>
                    <a:pt x="13834" y="8642"/>
                    <a:pt x="14850" y="8011"/>
                    <a:pt x="15864" y="7370"/>
                  </a:cubicBezTo>
                  <a:lnTo>
                    <a:pt x="15864" y="7370"/>
                  </a:lnTo>
                  <a:cubicBezTo>
                    <a:pt x="15839" y="7819"/>
                    <a:pt x="15811" y="8267"/>
                    <a:pt x="15778" y="8715"/>
                  </a:cubicBezTo>
                  <a:cubicBezTo>
                    <a:pt x="15533" y="11940"/>
                    <a:pt x="15071" y="15146"/>
                    <a:pt x="14580" y="18343"/>
                  </a:cubicBezTo>
                  <a:cubicBezTo>
                    <a:pt x="10646" y="20747"/>
                    <a:pt x="6847" y="23424"/>
                    <a:pt x="3389" y="26473"/>
                  </a:cubicBezTo>
                  <a:cubicBezTo>
                    <a:pt x="3354" y="26504"/>
                    <a:pt x="3320" y="26539"/>
                    <a:pt x="3285" y="26570"/>
                  </a:cubicBezTo>
                  <a:cubicBezTo>
                    <a:pt x="3604" y="26449"/>
                    <a:pt x="3924" y="26324"/>
                    <a:pt x="4243" y="26197"/>
                  </a:cubicBezTo>
                  <a:lnTo>
                    <a:pt x="4243" y="26197"/>
                  </a:lnTo>
                  <a:cubicBezTo>
                    <a:pt x="4077" y="26783"/>
                    <a:pt x="3916" y="27368"/>
                    <a:pt x="3756" y="27956"/>
                  </a:cubicBezTo>
                  <a:cubicBezTo>
                    <a:pt x="3784" y="27936"/>
                    <a:pt x="3810" y="27915"/>
                    <a:pt x="3836" y="27895"/>
                  </a:cubicBezTo>
                  <a:cubicBezTo>
                    <a:pt x="4824" y="27160"/>
                    <a:pt x="5766" y="26366"/>
                    <a:pt x="6749" y="25623"/>
                  </a:cubicBezTo>
                  <a:cubicBezTo>
                    <a:pt x="8742" y="24118"/>
                    <a:pt x="10741" y="22631"/>
                    <a:pt x="12826" y="21254"/>
                  </a:cubicBezTo>
                  <a:cubicBezTo>
                    <a:pt x="13305" y="20936"/>
                    <a:pt x="13791" y="20628"/>
                    <a:pt x="14276" y="20319"/>
                  </a:cubicBezTo>
                  <a:lnTo>
                    <a:pt x="14276" y="20319"/>
                  </a:lnTo>
                  <a:cubicBezTo>
                    <a:pt x="14242" y="20534"/>
                    <a:pt x="14210" y="20749"/>
                    <a:pt x="14176" y="20964"/>
                  </a:cubicBezTo>
                  <a:cubicBezTo>
                    <a:pt x="13522" y="25223"/>
                    <a:pt x="12846" y="29478"/>
                    <a:pt x="12151" y="33730"/>
                  </a:cubicBezTo>
                  <a:cubicBezTo>
                    <a:pt x="12134" y="33837"/>
                    <a:pt x="12115" y="33945"/>
                    <a:pt x="12099" y="34051"/>
                  </a:cubicBezTo>
                  <a:cubicBezTo>
                    <a:pt x="11799" y="34316"/>
                    <a:pt x="11515" y="34607"/>
                    <a:pt x="11236" y="34854"/>
                  </a:cubicBezTo>
                  <a:cubicBezTo>
                    <a:pt x="10717" y="35314"/>
                    <a:pt x="10201" y="35777"/>
                    <a:pt x="9686" y="36242"/>
                  </a:cubicBezTo>
                  <a:cubicBezTo>
                    <a:pt x="8639" y="37191"/>
                    <a:pt x="7617" y="38161"/>
                    <a:pt x="6605" y="39148"/>
                  </a:cubicBezTo>
                  <a:cubicBezTo>
                    <a:pt x="4581" y="41122"/>
                    <a:pt x="2640" y="43173"/>
                    <a:pt x="719" y="45246"/>
                  </a:cubicBezTo>
                  <a:cubicBezTo>
                    <a:pt x="478" y="45505"/>
                    <a:pt x="240" y="45768"/>
                    <a:pt x="1" y="46030"/>
                  </a:cubicBezTo>
                  <a:cubicBezTo>
                    <a:pt x="10" y="46477"/>
                    <a:pt x="289" y="46913"/>
                    <a:pt x="750" y="46978"/>
                  </a:cubicBezTo>
                  <a:cubicBezTo>
                    <a:pt x="942" y="46784"/>
                    <a:pt x="1134" y="46589"/>
                    <a:pt x="1326" y="46397"/>
                  </a:cubicBezTo>
                  <a:cubicBezTo>
                    <a:pt x="2307" y="45418"/>
                    <a:pt x="3300" y="44447"/>
                    <a:pt x="4314" y="43503"/>
                  </a:cubicBezTo>
                  <a:cubicBezTo>
                    <a:pt x="6362" y="41593"/>
                    <a:pt x="8421" y="39695"/>
                    <a:pt x="10489" y="37808"/>
                  </a:cubicBezTo>
                  <a:cubicBezTo>
                    <a:pt x="10876" y="37455"/>
                    <a:pt x="11268" y="37106"/>
                    <a:pt x="11658" y="36758"/>
                  </a:cubicBezTo>
                  <a:lnTo>
                    <a:pt x="11658" y="36758"/>
                  </a:lnTo>
                  <a:cubicBezTo>
                    <a:pt x="11160" y="39793"/>
                    <a:pt x="10651" y="42827"/>
                    <a:pt x="10066" y="45848"/>
                  </a:cubicBezTo>
                  <a:cubicBezTo>
                    <a:pt x="9657" y="47962"/>
                    <a:pt x="9170" y="50066"/>
                    <a:pt x="8539" y="52123"/>
                  </a:cubicBezTo>
                  <a:cubicBezTo>
                    <a:pt x="8229" y="53134"/>
                    <a:pt x="7882" y="54133"/>
                    <a:pt x="7492" y="55114"/>
                  </a:cubicBezTo>
                  <a:cubicBezTo>
                    <a:pt x="7299" y="55601"/>
                    <a:pt x="7056" y="56076"/>
                    <a:pt x="6916" y="56579"/>
                  </a:cubicBezTo>
                  <a:cubicBezTo>
                    <a:pt x="6873" y="56736"/>
                    <a:pt x="6829" y="56891"/>
                    <a:pt x="6784" y="57047"/>
                  </a:cubicBezTo>
                  <a:cubicBezTo>
                    <a:pt x="6976" y="57211"/>
                    <a:pt x="7212" y="57309"/>
                    <a:pt x="7451" y="57309"/>
                  </a:cubicBezTo>
                  <a:cubicBezTo>
                    <a:pt x="7683" y="57309"/>
                    <a:pt x="7919" y="57216"/>
                    <a:pt x="8122" y="57000"/>
                  </a:cubicBezTo>
                  <a:cubicBezTo>
                    <a:pt x="8358" y="56747"/>
                    <a:pt x="8593" y="56492"/>
                    <a:pt x="8825" y="56232"/>
                  </a:cubicBezTo>
                  <a:lnTo>
                    <a:pt x="8830" y="56223"/>
                  </a:lnTo>
                  <a:cubicBezTo>
                    <a:pt x="9269" y="55311"/>
                    <a:pt x="9666" y="54380"/>
                    <a:pt x="10021" y="53430"/>
                  </a:cubicBezTo>
                  <a:cubicBezTo>
                    <a:pt x="10703" y="51618"/>
                    <a:pt x="11239" y="49760"/>
                    <a:pt x="11695" y="47879"/>
                  </a:cubicBezTo>
                  <a:cubicBezTo>
                    <a:pt x="12665" y="43881"/>
                    <a:pt x="13310" y="39798"/>
                    <a:pt x="14026" y="35747"/>
                  </a:cubicBezTo>
                  <a:cubicBezTo>
                    <a:pt x="14291" y="34238"/>
                    <a:pt x="14548" y="32729"/>
                    <a:pt x="14806" y="31218"/>
                  </a:cubicBezTo>
                  <a:cubicBezTo>
                    <a:pt x="14882" y="31459"/>
                    <a:pt x="14958" y="31700"/>
                    <a:pt x="15036" y="31941"/>
                  </a:cubicBezTo>
                  <a:cubicBezTo>
                    <a:pt x="15458" y="33217"/>
                    <a:pt x="15862" y="34501"/>
                    <a:pt x="16247" y="35790"/>
                  </a:cubicBezTo>
                  <a:cubicBezTo>
                    <a:pt x="16877" y="37903"/>
                    <a:pt x="17451" y="40028"/>
                    <a:pt x="18022" y="42156"/>
                  </a:cubicBezTo>
                  <a:cubicBezTo>
                    <a:pt x="18127" y="41926"/>
                    <a:pt x="18233" y="41696"/>
                    <a:pt x="18334" y="41466"/>
                  </a:cubicBezTo>
                  <a:cubicBezTo>
                    <a:pt x="18509" y="41066"/>
                    <a:pt x="18673" y="40664"/>
                    <a:pt x="18839" y="40260"/>
                  </a:cubicBezTo>
                  <a:cubicBezTo>
                    <a:pt x="18809" y="40153"/>
                    <a:pt x="18779" y="40044"/>
                    <a:pt x="18750" y="39935"/>
                  </a:cubicBezTo>
                  <a:cubicBezTo>
                    <a:pt x="18027" y="37312"/>
                    <a:pt x="17195" y="34723"/>
                    <a:pt x="16284" y="32159"/>
                  </a:cubicBezTo>
                  <a:cubicBezTo>
                    <a:pt x="16023" y="31425"/>
                    <a:pt x="15742" y="30700"/>
                    <a:pt x="15449" y="29979"/>
                  </a:cubicBezTo>
                  <a:cubicBezTo>
                    <a:pt x="15349" y="29728"/>
                    <a:pt x="15251" y="29480"/>
                    <a:pt x="15147" y="29231"/>
                  </a:cubicBezTo>
                  <a:cubicBezTo>
                    <a:pt x="15498" y="27132"/>
                    <a:pt x="15844" y="25033"/>
                    <a:pt x="16180" y="22931"/>
                  </a:cubicBezTo>
                  <a:cubicBezTo>
                    <a:pt x="16610" y="20248"/>
                    <a:pt x="17057" y="17563"/>
                    <a:pt x="17436" y="14870"/>
                  </a:cubicBezTo>
                  <a:cubicBezTo>
                    <a:pt x="17569" y="15022"/>
                    <a:pt x="17703" y="15163"/>
                    <a:pt x="17809" y="15290"/>
                  </a:cubicBezTo>
                  <a:cubicBezTo>
                    <a:pt x="18188" y="15739"/>
                    <a:pt x="18584" y="16173"/>
                    <a:pt x="18994" y="16594"/>
                  </a:cubicBezTo>
                  <a:cubicBezTo>
                    <a:pt x="19851" y="17472"/>
                    <a:pt x="20771" y="18281"/>
                    <a:pt x="21723" y="19055"/>
                  </a:cubicBezTo>
                  <a:cubicBezTo>
                    <a:pt x="23725" y="20684"/>
                    <a:pt x="25809" y="22220"/>
                    <a:pt x="27862" y="23785"/>
                  </a:cubicBezTo>
                  <a:cubicBezTo>
                    <a:pt x="28123" y="23986"/>
                    <a:pt x="28387" y="24178"/>
                    <a:pt x="28648" y="24373"/>
                  </a:cubicBezTo>
                  <a:cubicBezTo>
                    <a:pt x="28660" y="23898"/>
                    <a:pt x="28668" y="23425"/>
                    <a:pt x="28674" y="22952"/>
                  </a:cubicBezTo>
                  <a:cubicBezTo>
                    <a:pt x="27754" y="22223"/>
                    <a:pt x="26827" y="21501"/>
                    <a:pt x="25904" y="20775"/>
                  </a:cubicBezTo>
                  <a:cubicBezTo>
                    <a:pt x="24008" y="19284"/>
                    <a:pt x="22105" y="17796"/>
                    <a:pt x="20358" y="16129"/>
                  </a:cubicBezTo>
                  <a:cubicBezTo>
                    <a:pt x="19865" y="15659"/>
                    <a:pt x="19389" y="15172"/>
                    <a:pt x="18935" y="14664"/>
                  </a:cubicBezTo>
                  <a:cubicBezTo>
                    <a:pt x="18716" y="14418"/>
                    <a:pt x="18503" y="14168"/>
                    <a:pt x="18296" y="13913"/>
                  </a:cubicBezTo>
                  <a:cubicBezTo>
                    <a:pt x="18101" y="13673"/>
                    <a:pt x="17933" y="13417"/>
                    <a:pt x="17651" y="13305"/>
                  </a:cubicBezTo>
                  <a:cubicBezTo>
                    <a:pt x="17788" y="12245"/>
                    <a:pt x="17913" y="11186"/>
                    <a:pt x="18019" y="10123"/>
                  </a:cubicBezTo>
                  <a:cubicBezTo>
                    <a:pt x="18254" y="7788"/>
                    <a:pt x="18388" y="5439"/>
                    <a:pt x="18325" y="3089"/>
                  </a:cubicBezTo>
                  <a:cubicBezTo>
                    <a:pt x="18302" y="2196"/>
                    <a:pt x="18251" y="1304"/>
                    <a:pt x="18174" y="410"/>
                  </a:cubicBezTo>
                  <a:cubicBezTo>
                    <a:pt x="17342" y="140"/>
                    <a:pt x="16513" y="3"/>
                    <a:pt x="15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8" name="Google Shape;408;p13"/>
          <p:cNvGrpSpPr/>
          <p:nvPr/>
        </p:nvGrpSpPr>
        <p:grpSpPr>
          <a:xfrm flipH="1" rot="9213103">
            <a:off x="7499601" y="3711754"/>
            <a:ext cx="1498495" cy="2122897"/>
            <a:chOff x="-2102800" y="6837100"/>
            <a:chExt cx="1050550" cy="1488300"/>
          </a:xfrm>
        </p:grpSpPr>
        <p:sp>
          <p:nvSpPr>
            <p:cNvPr id="409" name="Google Shape;409;p13"/>
            <p:cNvSpPr/>
            <p:nvPr/>
          </p:nvSpPr>
          <p:spPr>
            <a:xfrm>
              <a:off x="-2102800" y="7720825"/>
              <a:ext cx="921425" cy="604575"/>
            </a:xfrm>
            <a:custGeom>
              <a:rect b="b" l="l" r="r" t="t"/>
              <a:pathLst>
                <a:path extrusionOk="0" h="24183" w="36857">
                  <a:moveTo>
                    <a:pt x="16881" y="1"/>
                  </a:moveTo>
                  <a:cubicBezTo>
                    <a:pt x="15148" y="1"/>
                    <a:pt x="13415" y="166"/>
                    <a:pt x="11708" y="479"/>
                  </a:cubicBezTo>
                  <a:cubicBezTo>
                    <a:pt x="7630" y="1227"/>
                    <a:pt x="3999" y="2538"/>
                    <a:pt x="1946" y="6406"/>
                  </a:cubicBezTo>
                  <a:cubicBezTo>
                    <a:pt x="304" y="9498"/>
                    <a:pt x="0" y="14301"/>
                    <a:pt x="3311" y="16455"/>
                  </a:cubicBezTo>
                  <a:cubicBezTo>
                    <a:pt x="4111" y="16976"/>
                    <a:pt x="5050" y="17252"/>
                    <a:pt x="5979" y="17252"/>
                  </a:cubicBezTo>
                  <a:cubicBezTo>
                    <a:pt x="6398" y="17252"/>
                    <a:pt x="6815" y="17196"/>
                    <a:pt x="7217" y="17080"/>
                  </a:cubicBezTo>
                  <a:lnTo>
                    <a:pt x="7217" y="17080"/>
                  </a:lnTo>
                  <a:cubicBezTo>
                    <a:pt x="7202" y="18720"/>
                    <a:pt x="7397" y="20426"/>
                    <a:pt x="8324" y="21768"/>
                  </a:cubicBezTo>
                  <a:cubicBezTo>
                    <a:pt x="9302" y="23187"/>
                    <a:pt x="10853" y="23833"/>
                    <a:pt x="12460" y="23833"/>
                  </a:cubicBezTo>
                  <a:cubicBezTo>
                    <a:pt x="13256" y="23833"/>
                    <a:pt x="14066" y="23674"/>
                    <a:pt x="14827" y="23373"/>
                  </a:cubicBezTo>
                  <a:cubicBezTo>
                    <a:pt x="16034" y="22895"/>
                    <a:pt x="17075" y="22167"/>
                    <a:pt x="18102" y="21400"/>
                  </a:cubicBezTo>
                  <a:cubicBezTo>
                    <a:pt x="19633" y="22723"/>
                    <a:pt x="21320" y="23978"/>
                    <a:pt x="23395" y="24164"/>
                  </a:cubicBezTo>
                  <a:cubicBezTo>
                    <a:pt x="23540" y="24176"/>
                    <a:pt x="23687" y="24183"/>
                    <a:pt x="23834" y="24183"/>
                  </a:cubicBezTo>
                  <a:cubicBezTo>
                    <a:pt x="25644" y="24183"/>
                    <a:pt x="27519" y="23214"/>
                    <a:pt x="28201" y="21484"/>
                  </a:cubicBezTo>
                  <a:cubicBezTo>
                    <a:pt x="28350" y="21106"/>
                    <a:pt x="28403" y="20706"/>
                    <a:pt x="28509" y="20316"/>
                  </a:cubicBezTo>
                  <a:cubicBezTo>
                    <a:pt x="28526" y="20254"/>
                    <a:pt x="28548" y="20191"/>
                    <a:pt x="28566" y="20130"/>
                  </a:cubicBezTo>
                  <a:cubicBezTo>
                    <a:pt x="28574" y="20133"/>
                    <a:pt x="28581" y="20134"/>
                    <a:pt x="28588" y="20138"/>
                  </a:cubicBezTo>
                  <a:cubicBezTo>
                    <a:pt x="29257" y="20380"/>
                    <a:pt x="29912" y="20519"/>
                    <a:pt x="30585" y="20519"/>
                  </a:cubicBezTo>
                  <a:cubicBezTo>
                    <a:pt x="30967" y="20519"/>
                    <a:pt x="31354" y="20474"/>
                    <a:pt x="31754" y="20379"/>
                  </a:cubicBezTo>
                  <a:cubicBezTo>
                    <a:pt x="33928" y="19860"/>
                    <a:pt x="35531" y="18055"/>
                    <a:pt x="36185" y="15970"/>
                  </a:cubicBezTo>
                  <a:cubicBezTo>
                    <a:pt x="36856" y="13833"/>
                    <a:pt x="36455" y="11485"/>
                    <a:pt x="35565" y="9477"/>
                  </a:cubicBezTo>
                  <a:cubicBezTo>
                    <a:pt x="34751" y="7646"/>
                    <a:pt x="33366" y="6059"/>
                    <a:pt x="31812" y="4813"/>
                  </a:cubicBezTo>
                  <a:cubicBezTo>
                    <a:pt x="28337" y="2028"/>
                    <a:pt x="23974" y="582"/>
                    <a:pt x="19579" y="136"/>
                  </a:cubicBezTo>
                  <a:cubicBezTo>
                    <a:pt x="18682" y="45"/>
                    <a:pt x="17782" y="1"/>
                    <a:pt x="168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13"/>
            <p:cNvSpPr/>
            <p:nvPr/>
          </p:nvSpPr>
          <p:spPr>
            <a:xfrm>
              <a:off x="-1930500" y="6837100"/>
              <a:ext cx="878250" cy="853825"/>
            </a:xfrm>
            <a:custGeom>
              <a:rect b="b" l="l" r="r" t="t"/>
              <a:pathLst>
                <a:path extrusionOk="0" h="34153" w="35130">
                  <a:moveTo>
                    <a:pt x="16768" y="1"/>
                  </a:moveTo>
                  <a:cubicBezTo>
                    <a:pt x="16536" y="1"/>
                    <a:pt x="16284" y="191"/>
                    <a:pt x="16278" y="448"/>
                  </a:cubicBezTo>
                  <a:cubicBezTo>
                    <a:pt x="16265" y="1016"/>
                    <a:pt x="16203" y="1581"/>
                    <a:pt x="16180" y="2147"/>
                  </a:cubicBezTo>
                  <a:cubicBezTo>
                    <a:pt x="16156" y="2783"/>
                    <a:pt x="16315" y="3488"/>
                    <a:pt x="16406" y="4114"/>
                  </a:cubicBezTo>
                  <a:cubicBezTo>
                    <a:pt x="16567" y="5224"/>
                    <a:pt x="16730" y="6331"/>
                    <a:pt x="16847" y="7448"/>
                  </a:cubicBezTo>
                  <a:cubicBezTo>
                    <a:pt x="17037" y="9253"/>
                    <a:pt x="17135" y="11068"/>
                    <a:pt x="17143" y="12883"/>
                  </a:cubicBezTo>
                  <a:cubicBezTo>
                    <a:pt x="16060" y="12538"/>
                    <a:pt x="14878" y="12418"/>
                    <a:pt x="13766" y="12387"/>
                  </a:cubicBezTo>
                  <a:cubicBezTo>
                    <a:pt x="13641" y="12384"/>
                    <a:pt x="13516" y="12382"/>
                    <a:pt x="13390" y="12382"/>
                  </a:cubicBezTo>
                  <a:cubicBezTo>
                    <a:pt x="12018" y="12382"/>
                    <a:pt x="10637" y="12588"/>
                    <a:pt x="9323" y="12974"/>
                  </a:cubicBezTo>
                  <a:cubicBezTo>
                    <a:pt x="6705" y="13742"/>
                    <a:pt x="4336" y="15276"/>
                    <a:pt x="2534" y="17321"/>
                  </a:cubicBezTo>
                  <a:cubicBezTo>
                    <a:pt x="1546" y="18442"/>
                    <a:pt x="733" y="19707"/>
                    <a:pt x="127" y="21072"/>
                  </a:cubicBezTo>
                  <a:cubicBezTo>
                    <a:pt x="1" y="21356"/>
                    <a:pt x="150" y="21643"/>
                    <a:pt x="469" y="21668"/>
                  </a:cubicBezTo>
                  <a:cubicBezTo>
                    <a:pt x="1016" y="21711"/>
                    <a:pt x="1563" y="21732"/>
                    <a:pt x="2110" y="21732"/>
                  </a:cubicBezTo>
                  <a:cubicBezTo>
                    <a:pt x="6820" y="21732"/>
                    <a:pt x="11490" y="20158"/>
                    <a:pt x="15280" y="17353"/>
                  </a:cubicBezTo>
                  <a:cubicBezTo>
                    <a:pt x="15901" y="16892"/>
                    <a:pt x="16493" y="16395"/>
                    <a:pt x="17055" y="15864"/>
                  </a:cubicBezTo>
                  <a:lnTo>
                    <a:pt x="17055" y="15864"/>
                  </a:lnTo>
                  <a:cubicBezTo>
                    <a:pt x="16814" y="19650"/>
                    <a:pt x="16074" y="23389"/>
                    <a:pt x="14692" y="26937"/>
                  </a:cubicBezTo>
                  <a:cubicBezTo>
                    <a:pt x="14279" y="28002"/>
                    <a:pt x="13786" y="29026"/>
                    <a:pt x="13260" y="30039"/>
                  </a:cubicBezTo>
                  <a:cubicBezTo>
                    <a:pt x="12980" y="30578"/>
                    <a:pt x="12705" y="31120"/>
                    <a:pt x="12401" y="31647"/>
                  </a:cubicBezTo>
                  <a:cubicBezTo>
                    <a:pt x="12122" y="32134"/>
                    <a:pt x="11677" y="32763"/>
                    <a:pt x="11789" y="33336"/>
                  </a:cubicBezTo>
                  <a:cubicBezTo>
                    <a:pt x="11839" y="33590"/>
                    <a:pt x="12082" y="33700"/>
                    <a:pt x="12313" y="33700"/>
                  </a:cubicBezTo>
                  <a:cubicBezTo>
                    <a:pt x="12349" y="33700"/>
                    <a:pt x="12384" y="33697"/>
                    <a:pt x="12418" y="33692"/>
                  </a:cubicBezTo>
                  <a:cubicBezTo>
                    <a:pt x="12896" y="33620"/>
                    <a:pt x="13295" y="33021"/>
                    <a:pt x="13570" y="32654"/>
                  </a:cubicBezTo>
                  <a:cubicBezTo>
                    <a:pt x="13905" y="32204"/>
                    <a:pt x="14212" y="31731"/>
                    <a:pt x="14513" y="31257"/>
                  </a:cubicBezTo>
                  <a:cubicBezTo>
                    <a:pt x="15084" y="30352"/>
                    <a:pt x="15555" y="29373"/>
                    <a:pt x="15990" y="28396"/>
                  </a:cubicBezTo>
                  <a:cubicBezTo>
                    <a:pt x="16377" y="27529"/>
                    <a:pt x="16725" y="26649"/>
                    <a:pt x="17037" y="25754"/>
                  </a:cubicBezTo>
                  <a:cubicBezTo>
                    <a:pt x="17364" y="26590"/>
                    <a:pt x="17894" y="27355"/>
                    <a:pt x="18447" y="28060"/>
                  </a:cubicBezTo>
                  <a:cubicBezTo>
                    <a:pt x="19270" y="29113"/>
                    <a:pt x="20251" y="30013"/>
                    <a:pt x="21339" y="30785"/>
                  </a:cubicBezTo>
                  <a:cubicBezTo>
                    <a:pt x="23836" y="32560"/>
                    <a:pt x="26821" y="33500"/>
                    <a:pt x="29844" y="33849"/>
                  </a:cubicBezTo>
                  <a:cubicBezTo>
                    <a:pt x="30620" y="33938"/>
                    <a:pt x="31398" y="33981"/>
                    <a:pt x="32178" y="34024"/>
                  </a:cubicBezTo>
                  <a:cubicBezTo>
                    <a:pt x="32611" y="34048"/>
                    <a:pt x="33108" y="34152"/>
                    <a:pt x="33582" y="34152"/>
                  </a:cubicBezTo>
                  <a:cubicBezTo>
                    <a:pt x="33898" y="34152"/>
                    <a:pt x="34204" y="34106"/>
                    <a:pt x="34474" y="33958"/>
                  </a:cubicBezTo>
                  <a:cubicBezTo>
                    <a:pt x="34858" y="33746"/>
                    <a:pt x="35103" y="33330"/>
                    <a:pt x="35117" y="32895"/>
                  </a:cubicBezTo>
                  <a:cubicBezTo>
                    <a:pt x="35129" y="32442"/>
                    <a:pt x="34882" y="32067"/>
                    <a:pt x="34607" y="31733"/>
                  </a:cubicBezTo>
                  <a:cubicBezTo>
                    <a:pt x="34159" y="31189"/>
                    <a:pt x="33677" y="30670"/>
                    <a:pt x="33169" y="30182"/>
                  </a:cubicBezTo>
                  <a:cubicBezTo>
                    <a:pt x="31150" y="28229"/>
                    <a:pt x="28763" y="26655"/>
                    <a:pt x="26179" y="25556"/>
                  </a:cubicBezTo>
                  <a:cubicBezTo>
                    <a:pt x="24716" y="24932"/>
                    <a:pt x="23200" y="24444"/>
                    <a:pt x="21639" y="24132"/>
                  </a:cubicBezTo>
                  <a:cubicBezTo>
                    <a:pt x="20513" y="23907"/>
                    <a:pt x="19390" y="23829"/>
                    <a:pt x="18256" y="23829"/>
                  </a:cubicBezTo>
                  <a:cubicBezTo>
                    <a:pt x="18052" y="23829"/>
                    <a:pt x="17848" y="23831"/>
                    <a:pt x="17643" y="23836"/>
                  </a:cubicBezTo>
                  <a:cubicBezTo>
                    <a:pt x="17799" y="23291"/>
                    <a:pt x="17940" y="22739"/>
                    <a:pt x="18067" y="22185"/>
                  </a:cubicBezTo>
                  <a:cubicBezTo>
                    <a:pt x="19114" y="17613"/>
                    <a:pt x="19277" y="12893"/>
                    <a:pt x="18861" y="8231"/>
                  </a:cubicBezTo>
                  <a:cubicBezTo>
                    <a:pt x="18737" y="6837"/>
                    <a:pt x="18562" y="5449"/>
                    <a:pt x="18351" y="4065"/>
                  </a:cubicBezTo>
                  <a:cubicBezTo>
                    <a:pt x="18252" y="3402"/>
                    <a:pt x="18156" y="2700"/>
                    <a:pt x="17943" y="2064"/>
                  </a:cubicBezTo>
                  <a:cubicBezTo>
                    <a:pt x="17728" y="1429"/>
                    <a:pt x="17381" y="833"/>
                    <a:pt x="17106" y="223"/>
                  </a:cubicBezTo>
                  <a:cubicBezTo>
                    <a:pt x="17036" y="66"/>
                    <a:pt x="16905" y="1"/>
                    <a:pt x="16768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13"/>
            <p:cNvSpPr/>
            <p:nvPr/>
          </p:nvSpPr>
          <p:spPr>
            <a:xfrm>
              <a:off x="-1878525" y="7260475"/>
              <a:ext cx="101425" cy="116975"/>
            </a:xfrm>
            <a:custGeom>
              <a:rect b="b" l="l" r="r" t="t"/>
              <a:pathLst>
                <a:path extrusionOk="0" h="4679" w="4057">
                  <a:moveTo>
                    <a:pt x="819" y="0"/>
                  </a:moveTo>
                  <a:cubicBezTo>
                    <a:pt x="698" y="129"/>
                    <a:pt x="572" y="254"/>
                    <a:pt x="455" y="386"/>
                  </a:cubicBezTo>
                  <a:cubicBezTo>
                    <a:pt x="299" y="564"/>
                    <a:pt x="148" y="745"/>
                    <a:pt x="1" y="929"/>
                  </a:cubicBezTo>
                  <a:cubicBezTo>
                    <a:pt x="267" y="1402"/>
                    <a:pt x="538" y="1871"/>
                    <a:pt x="807" y="2336"/>
                  </a:cubicBezTo>
                  <a:cubicBezTo>
                    <a:pt x="1268" y="3131"/>
                    <a:pt x="1765" y="3907"/>
                    <a:pt x="2264" y="4679"/>
                  </a:cubicBezTo>
                  <a:cubicBezTo>
                    <a:pt x="2865" y="4616"/>
                    <a:pt x="3462" y="4525"/>
                    <a:pt x="4056" y="4413"/>
                  </a:cubicBezTo>
                  <a:cubicBezTo>
                    <a:pt x="3935" y="4251"/>
                    <a:pt x="3814" y="4088"/>
                    <a:pt x="3691" y="3927"/>
                  </a:cubicBezTo>
                  <a:cubicBezTo>
                    <a:pt x="3104" y="3150"/>
                    <a:pt x="2536" y="2357"/>
                    <a:pt x="1954" y="1576"/>
                  </a:cubicBezTo>
                  <a:cubicBezTo>
                    <a:pt x="1570" y="1057"/>
                    <a:pt x="1196" y="529"/>
                    <a:pt x="819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13"/>
            <p:cNvSpPr/>
            <p:nvPr/>
          </p:nvSpPr>
          <p:spPr>
            <a:xfrm>
              <a:off x="-1697675" y="7150575"/>
              <a:ext cx="50350" cy="199025"/>
            </a:xfrm>
            <a:custGeom>
              <a:rect b="b" l="l" r="r" t="t"/>
              <a:pathLst>
                <a:path extrusionOk="0" h="7961" w="2014">
                  <a:moveTo>
                    <a:pt x="1995" y="0"/>
                  </a:moveTo>
                  <a:cubicBezTo>
                    <a:pt x="1579" y="62"/>
                    <a:pt x="1168" y="142"/>
                    <a:pt x="761" y="238"/>
                  </a:cubicBezTo>
                  <a:cubicBezTo>
                    <a:pt x="738" y="481"/>
                    <a:pt x="711" y="725"/>
                    <a:pt x="690" y="969"/>
                  </a:cubicBezTo>
                  <a:cubicBezTo>
                    <a:pt x="602" y="1981"/>
                    <a:pt x="483" y="2990"/>
                    <a:pt x="386" y="4002"/>
                  </a:cubicBezTo>
                  <a:cubicBezTo>
                    <a:pt x="292" y="4984"/>
                    <a:pt x="157" y="5963"/>
                    <a:pt x="74" y="6945"/>
                  </a:cubicBezTo>
                  <a:cubicBezTo>
                    <a:pt x="45" y="7285"/>
                    <a:pt x="13" y="7621"/>
                    <a:pt x="1" y="7960"/>
                  </a:cubicBezTo>
                  <a:cubicBezTo>
                    <a:pt x="546" y="7770"/>
                    <a:pt x="1083" y="7559"/>
                    <a:pt x="1614" y="7328"/>
                  </a:cubicBezTo>
                  <a:cubicBezTo>
                    <a:pt x="1619" y="7297"/>
                    <a:pt x="1624" y="7266"/>
                    <a:pt x="1628" y="7237"/>
                  </a:cubicBezTo>
                  <a:cubicBezTo>
                    <a:pt x="1786" y="6190"/>
                    <a:pt x="1863" y="5137"/>
                    <a:pt x="1934" y="4082"/>
                  </a:cubicBezTo>
                  <a:cubicBezTo>
                    <a:pt x="2001" y="3073"/>
                    <a:pt x="2010" y="2061"/>
                    <a:pt x="2014" y="1049"/>
                  </a:cubicBezTo>
                  <a:cubicBezTo>
                    <a:pt x="2014" y="699"/>
                    <a:pt x="2007" y="350"/>
                    <a:pt x="1995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13"/>
            <p:cNvSpPr/>
            <p:nvPr/>
          </p:nvSpPr>
          <p:spPr>
            <a:xfrm>
              <a:off x="-1601900" y="7146800"/>
              <a:ext cx="48275" cy="158950"/>
            </a:xfrm>
            <a:custGeom>
              <a:rect b="b" l="l" r="r" t="t"/>
              <a:pathLst>
                <a:path extrusionOk="0" h="6358" w="1931">
                  <a:moveTo>
                    <a:pt x="536" y="1"/>
                  </a:moveTo>
                  <a:cubicBezTo>
                    <a:pt x="404" y="1024"/>
                    <a:pt x="318" y="2049"/>
                    <a:pt x="222" y="3075"/>
                  </a:cubicBezTo>
                  <a:cubicBezTo>
                    <a:pt x="130" y="4070"/>
                    <a:pt x="44" y="5071"/>
                    <a:pt x="8" y="6071"/>
                  </a:cubicBezTo>
                  <a:cubicBezTo>
                    <a:pt x="5" y="6166"/>
                    <a:pt x="4" y="6261"/>
                    <a:pt x="1" y="6358"/>
                  </a:cubicBezTo>
                  <a:cubicBezTo>
                    <a:pt x="658" y="5978"/>
                    <a:pt x="1296" y="5567"/>
                    <a:pt x="1911" y="5125"/>
                  </a:cubicBezTo>
                  <a:cubicBezTo>
                    <a:pt x="1929" y="4468"/>
                    <a:pt x="1931" y="3809"/>
                    <a:pt x="1923" y="3156"/>
                  </a:cubicBezTo>
                  <a:cubicBezTo>
                    <a:pt x="1914" y="2184"/>
                    <a:pt x="1914" y="1211"/>
                    <a:pt x="1857" y="240"/>
                  </a:cubicBezTo>
                  <a:cubicBezTo>
                    <a:pt x="1854" y="185"/>
                    <a:pt x="1849" y="130"/>
                    <a:pt x="1845" y="75"/>
                  </a:cubicBezTo>
                  <a:cubicBezTo>
                    <a:pt x="1433" y="35"/>
                    <a:pt x="1023" y="12"/>
                    <a:pt x="622" y="1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13"/>
            <p:cNvSpPr/>
            <p:nvPr/>
          </p:nvSpPr>
          <p:spPr>
            <a:xfrm>
              <a:off x="-1302325" y="7478475"/>
              <a:ext cx="63400" cy="191600"/>
            </a:xfrm>
            <a:custGeom>
              <a:rect b="b" l="l" r="r" t="t"/>
              <a:pathLst>
                <a:path extrusionOk="0" h="7664" w="2536">
                  <a:moveTo>
                    <a:pt x="1270" y="0"/>
                  </a:moveTo>
                  <a:cubicBezTo>
                    <a:pt x="1220" y="194"/>
                    <a:pt x="1169" y="387"/>
                    <a:pt x="1123" y="582"/>
                  </a:cubicBezTo>
                  <a:cubicBezTo>
                    <a:pt x="869" y="1645"/>
                    <a:pt x="670" y="2718"/>
                    <a:pt x="470" y="3793"/>
                  </a:cubicBezTo>
                  <a:cubicBezTo>
                    <a:pt x="272" y="4866"/>
                    <a:pt x="96" y="5970"/>
                    <a:pt x="3" y="7059"/>
                  </a:cubicBezTo>
                  <a:cubicBezTo>
                    <a:pt x="2" y="7073"/>
                    <a:pt x="0" y="7087"/>
                    <a:pt x="0" y="7100"/>
                  </a:cubicBezTo>
                  <a:cubicBezTo>
                    <a:pt x="596" y="7318"/>
                    <a:pt x="1203" y="7506"/>
                    <a:pt x="1817" y="7664"/>
                  </a:cubicBezTo>
                  <a:cubicBezTo>
                    <a:pt x="1831" y="7572"/>
                    <a:pt x="1844" y="7480"/>
                    <a:pt x="1858" y="7389"/>
                  </a:cubicBezTo>
                  <a:cubicBezTo>
                    <a:pt x="2023" y="6277"/>
                    <a:pt x="2136" y="5149"/>
                    <a:pt x="2233" y="4031"/>
                  </a:cubicBezTo>
                  <a:cubicBezTo>
                    <a:pt x="2325" y="2970"/>
                    <a:pt x="2440" y="1912"/>
                    <a:pt x="2520" y="851"/>
                  </a:cubicBezTo>
                  <a:cubicBezTo>
                    <a:pt x="2526" y="768"/>
                    <a:pt x="2529" y="684"/>
                    <a:pt x="2535" y="602"/>
                  </a:cubicBezTo>
                  <a:cubicBezTo>
                    <a:pt x="2119" y="389"/>
                    <a:pt x="1699" y="188"/>
                    <a:pt x="1270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13"/>
            <p:cNvSpPr/>
            <p:nvPr/>
          </p:nvSpPr>
          <p:spPr>
            <a:xfrm>
              <a:off x="-1475000" y="7444575"/>
              <a:ext cx="141025" cy="104975"/>
            </a:xfrm>
            <a:custGeom>
              <a:rect b="b" l="l" r="r" t="t"/>
              <a:pathLst>
                <a:path extrusionOk="0" h="4199" w="5641">
                  <a:moveTo>
                    <a:pt x="4151" y="1"/>
                  </a:moveTo>
                  <a:cubicBezTo>
                    <a:pt x="3631" y="438"/>
                    <a:pt x="3107" y="876"/>
                    <a:pt x="2582" y="1310"/>
                  </a:cubicBezTo>
                  <a:cubicBezTo>
                    <a:pt x="1952" y="1828"/>
                    <a:pt x="1335" y="2359"/>
                    <a:pt x="710" y="2883"/>
                  </a:cubicBezTo>
                  <a:cubicBezTo>
                    <a:pt x="498" y="3061"/>
                    <a:pt x="243" y="3254"/>
                    <a:pt x="1" y="3468"/>
                  </a:cubicBezTo>
                  <a:cubicBezTo>
                    <a:pt x="75" y="3566"/>
                    <a:pt x="150" y="3664"/>
                    <a:pt x="225" y="3761"/>
                  </a:cubicBezTo>
                  <a:cubicBezTo>
                    <a:pt x="343" y="3911"/>
                    <a:pt x="472" y="4053"/>
                    <a:pt x="597" y="4199"/>
                  </a:cubicBezTo>
                  <a:cubicBezTo>
                    <a:pt x="838" y="4037"/>
                    <a:pt x="1065" y="3862"/>
                    <a:pt x="1269" y="3718"/>
                  </a:cubicBezTo>
                  <a:cubicBezTo>
                    <a:pt x="1951" y="3233"/>
                    <a:pt x="2633" y="2746"/>
                    <a:pt x="3296" y="2233"/>
                  </a:cubicBezTo>
                  <a:cubicBezTo>
                    <a:pt x="3947" y="1731"/>
                    <a:pt x="4595" y="1226"/>
                    <a:pt x="5240" y="715"/>
                  </a:cubicBezTo>
                  <a:cubicBezTo>
                    <a:pt x="5367" y="613"/>
                    <a:pt x="5504" y="509"/>
                    <a:pt x="5641" y="403"/>
                  </a:cubicBezTo>
                  <a:cubicBezTo>
                    <a:pt x="5149" y="249"/>
                    <a:pt x="4652" y="119"/>
                    <a:pt x="4151" y="1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13"/>
            <p:cNvSpPr/>
            <p:nvPr/>
          </p:nvSpPr>
          <p:spPr>
            <a:xfrm>
              <a:off x="-1882825" y="7721125"/>
              <a:ext cx="185900" cy="589875"/>
            </a:xfrm>
            <a:custGeom>
              <a:rect b="b" l="l" r="r" t="t"/>
              <a:pathLst>
                <a:path extrusionOk="0" h="23595" w="7436">
                  <a:moveTo>
                    <a:pt x="7436" y="0"/>
                  </a:moveTo>
                  <a:lnTo>
                    <a:pt x="7436" y="0"/>
                  </a:lnTo>
                  <a:cubicBezTo>
                    <a:pt x="7096" y="8"/>
                    <a:pt x="6757" y="23"/>
                    <a:pt x="6419" y="43"/>
                  </a:cubicBezTo>
                  <a:cubicBezTo>
                    <a:pt x="5893" y="1061"/>
                    <a:pt x="5358" y="2074"/>
                    <a:pt x="4911" y="3132"/>
                  </a:cubicBezTo>
                  <a:cubicBezTo>
                    <a:pt x="4005" y="5276"/>
                    <a:pt x="3196" y="7452"/>
                    <a:pt x="2528" y="9680"/>
                  </a:cubicBezTo>
                  <a:cubicBezTo>
                    <a:pt x="1291" y="13809"/>
                    <a:pt x="445" y="18046"/>
                    <a:pt x="1" y="22334"/>
                  </a:cubicBezTo>
                  <a:cubicBezTo>
                    <a:pt x="584" y="22946"/>
                    <a:pt x="1298" y="23364"/>
                    <a:pt x="2075" y="23594"/>
                  </a:cubicBezTo>
                  <a:cubicBezTo>
                    <a:pt x="2226" y="21661"/>
                    <a:pt x="2422" y="19731"/>
                    <a:pt x="2720" y="17815"/>
                  </a:cubicBezTo>
                  <a:cubicBezTo>
                    <a:pt x="3431" y="13253"/>
                    <a:pt x="4520" y="8757"/>
                    <a:pt x="5974" y="4376"/>
                  </a:cubicBezTo>
                  <a:cubicBezTo>
                    <a:pt x="6373" y="3171"/>
                    <a:pt x="6797" y="1972"/>
                    <a:pt x="7181" y="763"/>
                  </a:cubicBezTo>
                  <a:cubicBezTo>
                    <a:pt x="7261" y="507"/>
                    <a:pt x="7348" y="253"/>
                    <a:pt x="7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13"/>
            <p:cNvSpPr/>
            <p:nvPr/>
          </p:nvSpPr>
          <p:spPr>
            <a:xfrm>
              <a:off x="-1670700" y="7729450"/>
              <a:ext cx="113200" cy="544775"/>
            </a:xfrm>
            <a:custGeom>
              <a:rect b="b" l="l" r="r" t="t"/>
              <a:pathLst>
                <a:path extrusionOk="0" h="21791" w="4528">
                  <a:moveTo>
                    <a:pt x="3903" y="0"/>
                  </a:moveTo>
                  <a:cubicBezTo>
                    <a:pt x="3652" y="991"/>
                    <a:pt x="3411" y="1984"/>
                    <a:pt x="3192" y="2984"/>
                  </a:cubicBezTo>
                  <a:cubicBezTo>
                    <a:pt x="2714" y="5156"/>
                    <a:pt x="2290" y="7346"/>
                    <a:pt x="1897" y="9536"/>
                  </a:cubicBezTo>
                  <a:cubicBezTo>
                    <a:pt x="1176" y="13560"/>
                    <a:pt x="543" y="17598"/>
                    <a:pt x="1" y="21649"/>
                  </a:cubicBezTo>
                  <a:cubicBezTo>
                    <a:pt x="276" y="21455"/>
                    <a:pt x="549" y="21256"/>
                    <a:pt x="819" y="21055"/>
                  </a:cubicBezTo>
                  <a:cubicBezTo>
                    <a:pt x="1107" y="21303"/>
                    <a:pt x="1401" y="21552"/>
                    <a:pt x="1705" y="21790"/>
                  </a:cubicBezTo>
                  <a:cubicBezTo>
                    <a:pt x="1870" y="20232"/>
                    <a:pt x="2042" y="18675"/>
                    <a:pt x="2229" y="17119"/>
                  </a:cubicBezTo>
                  <a:cubicBezTo>
                    <a:pt x="2756" y="12746"/>
                    <a:pt x="3344" y="8382"/>
                    <a:pt x="3990" y="4028"/>
                  </a:cubicBezTo>
                  <a:cubicBezTo>
                    <a:pt x="4182" y="2723"/>
                    <a:pt x="4354" y="1416"/>
                    <a:pt x="4528" y="109"/>
                  </a:cubicBezTo>
                  <a:cubicBezTo>
                    <a:pt x="4319" y="71"/>
                    <a:pt x="4111" y="34"/>
                    <a:pt x="39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13"/>
            <p:cNvSpPr/>
            <p:nvPr/>
          </p:nvSpPr>
          <p:spPr>
            <a:xfrm>
              <a:off x="-2064050" y="7746725"/>
              <a:ext cx="192400" cy="386150"/>
            </a:xfrm>
            <a:custGeom>
              <a:rect b="b" l="l" r="r" t="t"/>
              <a:pathLst>
                <a:path extrusionOk="0" h="15446" w="7696">
                  <a:moveTo>
                    <a:pt x="7695" y="0"/>
                  </a:moveTo>
                  <a:lnTo>
                    <a:pt x="7695" y="0"/>
                  </a:lnTo>
                  <a:cubicBezTo>
                    <a:pt x="6912" y="217"/>
                    <a:pt x="6160" y="476"/>
                    <a:pt x="5443" y="791"/>
                  </a:cubicBezTo>
                  <a:cubicBezTo>
                    <a:pt x="4503" y="2256"/>
                    <a:pt x="3657" y="3781"/>
                    <a:pt x="2912" y="5354"/>
                  </a:cubicBezTo>
                  <a:cubicBezTo>
                    <a:pt x="1675" y="7959"/>
                    <a:pt x="678" y="10707"/>
                    <a:pt x="1" y="13522"/>
                  </a:cubicBezTo>
                  <a:cubicBezTo>
                    <a:pt x="422" y="14291"/>
                    <a:pt x="1027" y="14943"/>
                    <a:pt x="1761" y="15419"/>
                  </a:cubicBezTo>
                  <a:cubicBezTo>
                    <a:pt x="1776" y="15429"/>
                    <a:pt x="1791" y="15436"/>
                    <a:pt x="1805" y="15446"/>
                  </a:cubicBezTo>
                  <a:cubicBezTo>
                    <a:pt x="2109" y="13852"/>
                    <a:pt x="2479" y="12272"/>
                    <a:pt x="2944" y="10716"/>
                  </a:cubicBezTo>
                  <a:cubicBezTo>
                    <a:pt x="4068" y="6965"/>
                    <a:pt x="5662" y="3349"/>
                    <a:pt x="76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13"/>
            <p:cNvSpPr/>
            <p:nvPr/>
          </p:nvSpPr>
          <p:spPr>
            <a:xfrm>
              <a:off x="-1312500" y="7858075"/>
              <a:ext cx="58225" cy="372925"/>
            </a:xfrm>
            <a:custGeom>
              <a:rect b="b" l="l" r="r" t="t"/>
              <a:pathLst>
                <a:path extrusionOk="0" h="14917" w="2329">
                  <a:moveTo>
                    <a:pt x="983" y="1"/>
                  </a:moveTo>
                  <a:cubicBezTo>
                    <a:pt x="997" y="1773"/>
                    <a:pt x="960" y="3548"/>
                    <a:pt x="890" y="5318"/>
                  </a:cubicBezTo>
                  <a:cubicBezTo>
                    <a:pt x="761" y="8532"/>
                    <a:pt x="464" y="11735"/>
                    <a:pt x="0" y="14916"/>
                  </a:cubicBezTo>
                  <a:cubicBezTo>
                    <a:pt x="48" y="14907"/>
                    <a:pt x="94" y="14901"/>
                    <a:pt x="142" y="14889"/>
                  </a:cubicBezTo>
                  <a:cubicBezTo>
                    <a:pt x="719" y="14749"/>
                    <a:pt x="1270" y="14517"/>
                    <a:pt x="1774" y="14202"/>
                  </a:cubicBezTo>
                  <a:cubicBezTo>
                    <a:pt x="1834" y="13643"/>
                    <a:pt x="1888" y="13086"/>
                    <a:pt x="1937" y="12527"/>
                  </a:cubicBezTo>
                  <a:cubicBezTo>
                    <a:pt x="2255" y="8745"/>
                    <a:pt x="2328" y="4949"/>
                    <a:pt x="2116" y="1163"/>
                  </a:cubicBezTo>
                  <a:cubicBezTo>
                    <a:pt x="1762" y="753"/>
                    <a:pt x="1382" y="366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13"/>
            <p:cNvSpPr/>
            <p:nvPr/>
          </p:nvSpPr>
          <p:spPr>
            <a:xfrm>
              <a:off x="-1433575" y="7777725"/>
              <a:ext cx="43950" cy="524750"/>
            </a:xfrm>
            <a:custGeom>
              <a:rect b="b" l="l" r="r" t="t"/>
              <a:pathLst>
                <a:path extrusionOk="0" h="20990" w="1758">
                  <a:moveTo>
                    <a:pt x="911" y="1"/>
                  </a:moveTo>
                  <a:lnTo>
                    <a:pt x="911" y="1"/>
                  </a:lnTo>
                  <a:cubicBezTo>
                    <a:pt x="1055" y="2748"/>
                    <a:pt x="1103" y="5496"/>
                    <a:pt x="1052" y="8248"/>
                  </a:cubicBezTo>
                  <a:cubicBezTo>
                    <a:pt x="968" y="12515"/>
                    <a:pt x="569" y="16764"/>
                    <a:pt x="1" y="20989"/>
                  </a:cubicBezTo>
                  <a:cubicBezTo>
                    <a:pt x="563" y="20592"/>
                    <a:pt x="1028" y="20070"/>
                    <a:pt x="1329" y="19435"/>
                  </a:cubicBezTo>
                  <a:cubicBezTo>
                    <a:pt x="1406" y="18427"/>
                    <a:pt x="1469" y="17416"/>
                    <a:pt x="1521" y="16404"/>
                  </a:cubicBezTo>
                  <a:cubicBezTo>
                    <a:pt x="1757" y="11543"/>
                    <a:pt x="1703" y="6671"/>
                    <a:pt x="1361" y="1814"/>
                  </a:cubicBezTo>
                  <a:cubicBezTo>
                    <a:pt x="1321" y="1260"/>
                    <a:pt x="1275" y="706"/>
                    <a:pt x="1227" y="151"/>
                  </a:cubicBezTo>
                  <a:cubicBezTo>
                    <a:pt x="1122" y="101"/>
                    <a:pt x="1017" y="50"/>
                    <a:pt x="9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" name="Google Shape;421;p13"/>
          <p:cNvGrpSpPr/>
          <p:nvPr/>
        </p:nvGrpSpPr>
        <p:grpSpPr>
          <a:xfrm flipH="1" rot="7885546">
            <a:off x="8419161" y="2663818"/>
            <a:ext cx="1145490" cy="1833004"/>
            <a:chOff x="-3040600" y="6663225"/>
            <a:chExt cx="952750" cy="1524225"/>
          </a:xfrm>
        </p:grpSpPr>
        <p:sp>
          <p:nvSpPr>
            <p:cNvPr id="422" name="Google Shape;422;p13"/>
            <p:cNvSpPr/>
            <p:nvPr/>
          </p:nvSpPr>
          <p:spPr>
            <a:xfrm>
              <a:off x="-3040600" y="6663225"/>
              <a:ext cx="952750" cy="1524175"/>
            </a:xfrm>
            <a:custGeom>
              <a:rect b="b" l="l" r="r" t="t"/>
              <a:pathLst>
                <a:path extrusionOk="0" h="60967" w="38110">
                  <a:moveTo>
                    <a:pt x="16155" y="1"/>
                  </a:moveTo>
                  <a:cubicBezTo>
                    <a:pt x="15932" y="1"/>
                    <a:pt x="15709" y="6"/>
                    <a:pt x="15484" y="17"/>
                  </a:cubicBezTo>
                  <a:cubicBezTo>
                    <a:pt x="12189" y="174"/>
                    <a:pt x="9078" y="1580"/>
                    <a:pt x="6784" y="3951"/>
                  </a:cubicBezTo>
                  <a:cubicBezTo>
                    <a:pt x="5140" y="5643"/>
                    <a:pt x="3848" y="7908"/>
                    <a:pt x="3216" y="10366"/>
                  </a:cubicBezTo>
                  <a:cubicBezTo>
                    <a:pt x="2275" y="11967"/>
                    <a:pt x="1631" y="13799"/>
                    <a:pt x="1191" y="15654"/>
                  </a:cubicBezTo>
                  <a:cubicBezTo>
                    <a:pt x="225" y="19712"/>
                    <a:pt x="1" y="24085"/>
                    <a:pt x="196" y="28273"/>
                  </a:cubicBezTo>
                  <a:cubicBezTo>
                    <a:pt x="589" y="36641"/>
                    <a:pt x="3052" y="45218"/>
                    <a:pt x="8446" y="51107"/>
                  </a:cubicBezTo>
                  <a:cubicBezTo>
                    <a:pt x="11787" y="54755"/>
                    <a:pt x="16240" y="56783"/>
                    <a:pt x="19360" y="60717"/>
                  </a:cubicBezTo>
                  <a:cubicBezTo>
                    <a:pt x="19499" y="60893"/>
                    <a:pt x="19662" y="60967"/>
                    <a:pt x="19824" y="60967"/>
                  </a:cubicBezTo>
                  <a:cubicBezTo>
                    <a:pt x="20131" y="60967"/>
                    <a:pt x="20434" y="60700"/>
                    <a:pt x="20561" y="60353"/>
                  </a:cubicBezTo>
                  <a:cubicBezTo>
                    <a:pt x="21021" y="59085"/>
                    <a:pt x="22039" y="58260"/>
                    <a:pt x="23060" y="57637"/>
                  </a:cubicBezTo>
                  <a:cubicBezTo>
                    <a:pt x="24220" y="56928"/>
                    <a:pt x="25460" y="56415"/>
                    <a:pt x="26659" y="55807"/>
                  </a:cubicBezTo>
                  <a:cubicBezTo>
                    <a:pt x="29466" y="54382"/>
                    <a:pt x="31717" y="51934"/>
                    <a:pt x="33391" y="49009"/>
                  </a:cubicBezTo>
                  <a:cubicBezTo>
                    <a:pt x="36694" y="43237"/>
                    <a:pt x="38109" y="36045"/>
                    <a:pt x="37790" y="29194"/>
                  </a:cubicBezTo>
                  <a:cubicBezTo>
                    <a:pt x="37468" y="22255"/>
                    <a:pt x="35461" y="15322"/>
                    <a:pt x="31736" y="9809"/>
                  </a:cubicBezTo>
                  <a:cubicBezTo>
                    <a:pt x="27981" y="4250"/>
                    <a:pt x="22427" y="1"/>
                    <a:pt x="16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13"/>
            <p:cNvSpPr/>
            <p:nvPr/>
          </p:nvSpPr>
          <p:spPr>
            <a:xfrm>
              <a:off x="-3035875" y="6663275"/>
              <a:ext cx="940000" cy="1524175"/>
            </a:xfrm>
            <a:custGeom>
              <a:rect b="b" l="l" r="r" t="t"/>
              <a:pathLst>
                <a:path extrusionOk="0" h="60967" w="37600">
                  <a:moveTo>
                    <a:pt x="15945" y="0"/>
                  </a:moveTo>
                  <a:cubicBezTo>
                    <a:pt x="15754" y="0"/>
                    <a:pt x="15564" y="4"/>
                    <a:pt x="15374" y="12"/>
                  </a:cubicBezTo>
                  <a:cubicBezTo>
                    <a:pt x="15410" y="109"/>
                    <a:pt x="15450" y="204"/>
                    <a:pt x="15486" y="300"/>
                  </a:cubicBezTo>
                  <a:cubicBezTo>
                    <a:pt x="15724" y="947"/>
                    <a:pt x="15943" y="1599"/>
                    <a:pt x="16154" y="2255"/>
                  </a:cubicBezTo>
                  <a:cubicBezTo>
                    <a:pt x="15546" y="2518"/>
                    <a:pt x="14968" y="2885"/>
                    <a:pt x="14397" y="3209"/>
                  </a:cubicBezTo>
                  <a:cubicBezTo>
                    <a:pt x="11779" y="4695"/>
                    <a:pt x="9229" y="6306"/>
                    <a:pt x="6801" y="8084"/>
                  </a:cubicBezTo>
                  <a:cubicBezTo>
                    <a:pt x="5477" y="9053"/>
                    <a:pt x="4182" y="10058"/>
                    <a:pt x="2912" y="11099"/>
                  </a:cubicBezTo>
                  <a:cubicBezTo>
                    <a:pt x="2749" y="11233"/>
                    <a:pt x="2588" y="11370"/>
                    <a:pt x="2425" y="11505"/>
                  </a:cubicBezTo>
                  <a:cubicBezTo>
                    <a:pt x="2256" y="11858"/>
                    <a:pt x="2101" y="12220"/>
                    <a:pt x="1955" y="12589"/>
                  </a:cubicBezTo>
                  <a:cubicBezTo>
                    <a:pt x="3332" y="11506"/>
                    <a:pt x="4696" y="10402"/>
                    <a:pt x="6122" y="9384"/>
                  </a:cubicBezTo>
                  <a:cubicBezTo>
                    <a:pt x="8490" y="7695"/>
                    <a:pt x="10927" y="6091"/>
                    <a:pt x="13431" y="4614"/>
                  </a:cubicBezTo>
                  <a:cubicBezTo>
                    <a:pt x="14064" y="4241"/>
                    <a:pt x="14701" y="3877"/>
                    <a:pt x="15343" y="3520"/>
                  </a:cubicBezTo>
                  <a:cubicBezTo>
                    <a:pt x="15671" y="3338"/>
                    <a:pt x="16014" y="3104"/>
                    <a:pt x="16375" y="2955"/>
                  </a:cubicBezTo>
                  <a:cubicBezTo>
                    <a:pt x="16711" y="4062"/>
                    <a:pt x="17013" y="5180"/>
                    <a:pt x="17279" y="6307"/>
                  </a:cubicBezTo>
                  <a:cubicBezTo>
                    <a:pt x="17677" y="8010"/>
                    <a:pt x="17998" y="9727"/>
                    <a:pt x="18263" y="11454"/>
                  </a:cubicBezTo>
                  <a:cubicBezTo>
                    <a:pt x="11887" y="16116"/>
                    <a:pt x="5973" y="21390"/>
                    <a:pt x="699" y="27274"/>
                  </a:cubicBezTo>
                  <a:cubicBezTo>
                    <a:pt x="461" y="27538"/>
                    <a:pt x="232" y="27812"/>
                    <a:pt x="0" y="28083"/>
                  </a:cubicBezTo>
                  <a:cubicBezTo>
                    <a:pt x="3" y="28146"/>
                    <a:pt x="3" y="28208"/>
                    <a:pt x="7" y="28271"/>
                  </a:cubicBezTo>
                  <a:cubicBezTo>
                    <a:pt x="34" y="28839"/>
                    <a:pt x="73" y="29408"/>
                    <a:pt x="119" y="29978"/>
                  </a:cubicBezTo>
                  <a:cubicBezTo>
                    <a:pt x="487" y="29594"/>
                    <a:pt x="856" y="29210"/>
                    <a:pt x="1226" y="28826"/>
                  </a:cubicBezTo>
                  <a:cubicBezTo>
                    <a:pt x="2583" y="27412"/>
                    <a:pt x="3919" y="25981"/>
                    <a:pt x="5318" y="24605"/>
                  </a:cubicBezTo>
                  <a:cubicBezTo>
                    <a:pt x="8099" y="21872"/>
                    <a:pt x="10968" y="19237"/>
                    <a:pt x="13982" y="16762"/>
                  </a:cubicBezTo>
                  <a:cubicBezTo>
                    <a:pt x="15464" y="15545"/>
                    <a:pt x="16975" y="14365"/>
                    <a:pt x="18517" y="13225"/>
                  </a:cubicBezTo>
                  <a:cubicBezTo>
                    <a:pt x="18761" y="15067"/>
                    <a:pt x="18951" y="16919"/>
                    <a:pt x="19100" y="18774"/>
                  </a:cubicBezTo>
                  <a:cubicBezTo>
                    <a:pt x="19289" y="21115"/>
                    <a:pt x="19440" y="23457"/>
                    <a:pt x="19550" y="25802"/>
                  </a:cubicBezTo>
                  <a:cubicBezTo>
                    <a:pt x="19217" y="26027"/>
                    <a:pt x="18861" y="26218"/>
                    <a:pt x="18538" y="26463"/>
                  </a:cubicBezTo>
                  <a:cubicBezTo>
                    <a:pt x="18085" y="26809"/>
                    <a:pt x="17638" y="27159"/>
                    <a:pt x="17201" y="27524"/>
                  </a:cubicBezTo>
                  <a:cubicBezTo>
                    <a:pt x="16373" y="28215"/>
                    <a:pt x="15555" y="28916"/>
                    <a:pt x="14744" y="29626"/>
                  </a:cubicBezTo>
                  <a:cubicBezTo>
                    <a:pt x="13159" y="31015"/>
                    <a:pt x="11606" y="32435"/>
                    <a:pt x="10082" y="33890"/>
                  </a:cubicBezTo>
                  <a:cubicBezTo>
                    <a:pt x="7495" y="36364"/>
                    <a:pt x="4977" y="38922"/>
                    <a:pt x="2623" y="41622"/>
                  </a:cubicBezTo>
                  <a:cubicBezTo>
                    <a:pt x="2821" y="42150"/>
                    <a:pt x="3030" y="42670"/>
                    <a:pt x="3249" y="43185"/>
                  </a:cubicBezTo>
                  <a:cubicBezTo>
                    <a:pt x="4177" y="42210"/>
                    <a:pt x="5086" y="41216"/>
                    <a:pt x="6010" y="40241"/>
                  </a:cubicBezTo>
                  <a:cubicBezTo>
                    <a:pt x="8960" y="37130"/>
                    <a:pt x="12046" y="34156"/>
                    <a:pt x="15266" y="31317"/>
                  </a:cubicBezTo>
                  <a:cubicBezTo>
                    <a:pt x="16169" y="30522"/>
                    <a:pt x="17081" y="29737"/>
                    <a:pt x="18004" y="28963"/>
                  </a:cubicBezTo>
                  <a:cubicBezTo>
                    <a:pt x="18464" y="28576"/>
                    <a:pt x="18925" y="28192"/>
                    <a:pt x="19378" y="27796"/>
                  </a:cubicBezTo>
                  <a:cubicBezTo>
                    <a:pt x="19466" y="27719"/>
                    <a:pt x="19549" y="27638"/>
                    <a:pt x="19631" y="27558"/>
                  </a:cubicBezTo>
                  <a:cubicBezTo>
                    <a:pt x="19816" y="32076"/>
                    <a:pt x="19877" y="36594"/>
                    <a:pt x="19813" y="41116"/>
                  </a:cubicBezTo>
                  <a:cubicBezTo>
                    <a:pt x="15966" y="44448"/>
                    <a:pt x="12361" y="48054"/>
                    <a:pt x="9046" y="51915"/>
                  </a:cubicBezTo>
                  <a:cubicBezTo>
                    <a:pt x="9310" y="52173"/>
                    <a:pt x="9579" y="52425"/>
                    <a:pt x="9852" y="52668"/>
                  </a:cubicBezTo>
                  <a:cubicBezTo>
                    <a:pt x="10414" y="52032"/>
                    <a:pt x="10984" y="51403"/>
                    <a:pt x="11559" y="50778"/>
                  </a:cubicBezTo>
                  <a:cubicBezTo>
                    <a:pt x="13503" y="48680"/>
                    <a:pt x="15503" y="46640"/>
                    <a:pt x="17594" y="44688"/>
                  </a:cubicBezTo>
                  <a:cubicBezTo>
                    <a:pt x="18317" y="44012"/>
                    <a:pt x="19048" y="43347"/>
                    <a:pt x="19790" y="42693"/>
                  </a:cubicBezTo>
                  <a:lnTo>
                    <a:pt x="19790" y="42693"/>
                  </a:lnTo>
                  <a:cubicBezTo>
                    <a:pt x="19763" y="44018"/>
                    <a:pt x="19730" y="45342"/>
                    <a:pt x="19687" y="46667"/>
                  </a:cubicBezTo>
                  <a:cubicBezTo>
                    <a:pt x="19599" y="49300"/>
                    <a:pt x="19469" y="51935"/>
                    <a:pt x="19318" y="54567"/>
                  </a:cubicBezTo>
                  <a:cubicBezTo>
                    <a:pt x="19241" y="55909"/>
                    <a:pt x="19154" y="57251"/>
                    <a:pt x="19056" y="58593"/>
                  </a:cubicBezTo>
                  <a:cubicBezTo>
                    <a:pt x="19011" y="59207"/>
                    <a:pt x="18974" y="59822"/>
                    <a:pt x="18934" y="60434"/>
                  </a:cubicBezTo>
                  <a:cubicBezTo>
                    <a:pt x="19013" y="60529"/>
                    <a:pt x="19094" y="60620"/>
                    <a:pt x="19171" y="60717"/>
                  </a:cubicBezTo>
                  <a:cubicBezTo>
                    <a:pt x="19310" y="60892"/>
                    <a:pt x="19474" y="60966"/>
                    <a:pt x="19636" y="60966"/>
                  </a:cubicBezTo>
                  <a:cubicBezTo>
                    <a:pt x="19943" y="60966"/>
                    <a:pt x="20246" y="60700"/>
                    <a:pt x="20372" y="60353"/>
                  </a:cubicBezTo>
                  <a:cubicBezTo>
                    <a:pt x="20435" y="60182"/>
                    <a:pt x="20508" y="60017"/>
                    <a:pt x="20594" y="59855"/>
                  </a:cubicBezTo>
                  <a:cubicBezTo>
                    <a:pt x="20623" y="59542"/>
                    <a:pt x="20657" y="59229"/>
                    <a:pt x="20683" y="58916"/>
                  </a:cubicBezTo>
                  <a:cubicBezTo>
                    <a:pt x="20783" y="57736"/>
                    <a:pt x="20864" y="56554"/>
                    <a:pt x="20941" y="55373"/>
                  </a:cubicBezTo>
                  <a:cubicBezTo>
                    <a:pt x="21098" y="53010"/>
                    <a:pt x="21215" y="50646"/>
                    <a:pt x="21290" y="48281"/>
                  </a:cubicBezTo>
                  <a:cubicBezTo>
                    <a:pt x="21348" y="46487"/>
                    <a:pt x="21377" y="44696"/>
                    <a:pt x="21393" y="42904"/>
                  </a:cubicBezTo>
                  <a:cubicBezTo>
                    <a:pt x="23922" y="46721"/>
                    <a:pt x="26036" y="50801"/>
                    <a:pt x="27812" y="55019"/>
                  </a:cubicBezTo>
                  <a:cubicBezTo>
                    <a:pt x="28244" y="54730"/>
                    <a:pt x="28660" y="54418"/>
                    <a:pt x="29058" y="54087"/>
                  </a:cubicBezTo>
                  <a:cubicBezTo>
                    <a:pt x="29006" y="53971"/>
                    <a:pt x="28953" y="53855"/>
                    <a:pt x="28901" y="53740"/>
                  </a:cubicBezTo>
                  <a:cubicBezTo>
                    <a:pt x="27556" y="50845"/>
                    <a:pt x="26048" y="48031"/>
                    <a:pt x="24384" y="45308"/>
                  </a:cubicBezTo>
                  <a:cubicBezTo>
                    <a:pt x="23450" y="43782"/>
                    <a:pt x="22435" y="42316"/>
                    <a:pt x="21410" y="40851"/>
                  </a:cubicBezTo>
                  <a:cubicBezTo>
                    <a:pt x="21411" y="38540"/>
                    <a:pt x="21386" y="36229"/>
                    <a:pt x="21336" y="33918"/>
                  </a:cubicBezTo>
                  <a:cubicBezTo>
                    <a:pt x="21290" y="31816"/>
                    <a:pt x="21233" y="29711"/>
                    <a:pt x="21152" y="27606"/>
                  </a:cubicBezTo>
                  <a:lnTo>
                    <a:pt x="21152" y="27606"/>
                  </a:lnTo>
                  <a:cubicBezTo>
                    <a:pt x="25830" y="31454"/>
                    <a:pt x="30409" y="35427"/>
                    <a:pt x="34932" y="39458"/>
                  </a:cubicBezTo>
                  <a:cubicBezTo>
                    <a:pt x="35441" y="39913"/>
                    <a:pt x="35944" y="40370"/>
                    <a:pt x="36449" y="40826"/>
                  </a:cubicBezTo>
                  <a:cubicBezTo>
                    <a:pt x="36637" y="40091"/>
                    <a:pt x="36798" y="39346"/>
                    <a:pt x="36939" y="38598"/>
                  </a:cubicBezTo>
                  <a:cubicBezTo>
                    <a:pt x="35610" y="37490"/>
                    <a:pt x="34271" y="36395"/>
                    <a:pt x="32935" y="35300"/>
                  </a:cubicBezTo>
                  <a:cubicBezTo>
                    <a:pt x="30371" y="33200"/>
                    <a:pt x="27785" y="31128"/>
                    <a:pt x="25173" y="29088"/>
                  </a:cubicBezTo>
                  <a:cubicBezTo>
                    <a:pt x="23805" y="28017"/>
                    <a:pt x="22443" y="26938"/>
                    <a:pt x="21076" y="25865"/>
                  </a:cubicBezTo>
                  <a:cubicBezTo>
                    <a:pt x="20986" y="23905"/>
                    <a:pt x="20871" y="21946"/>
                    <a:pt x="20715" y="19993"/>
                  </a:cubicBezTo>
                  <a:cubicBezTo>
                    <a:pt x="20565" y="18086"/>
                    <a:pt x="20378" y="16179"/>
                    <a:pt x="20140" y="14279"/>
                  </a:cubicBezTo>
                  <a:lnTo>
                    <a:pt x="20140" y="14279"/>
                  </a:lnTo>
                  <a:cubicBezTo>
                    <a:pt x="25442" y="18563"/>
                    <a:pt x="30648" y="22961"/>
                    <a:pt x="35760" y="27472"/>
                  </a:cubicBezTo>
                  <a:cubicBezTo>
                    <a:pt x="36379" y="28020"/>
                    <a:pt x="36987" y="28588"/>
                    <a:pt x="37600" y="29150"/>
                  </a:cubicBezTo>
                  <a:cubicBezTo>
                    <a:pt x="37558" y="28258"/>
                    <a:pt x="37487" y="27368"/>
                    <a:pt x="37389" y="26479"/>
                  </a:cubicBezTo>
                  <a:cubicBezTo>
                    <a:pt x="35975" y="25292"/>
                    <a:pt x="34558" y="24108"/>
                    <a:pt x="33137" y="22930"/>
                  </a:cubicBezTo>
                  <a:cubicBezTo>
                    <a:pt x="30199" y="20501"/>
                    <a:pt x="27273" y="18055"/>
                    <a:pt x="24316" y="15648"/>
                  </a:cubicBezTo>
                  <a:cubicBezTo>
                    <a:pt x="22824" y="14433"/>
                    <a:pt x="21328" y="13223"/>
                    <a:pt x="19831" y="12015"/>
                  </a:cubicBezTo>
                  <a:cubicBezTo>
                    <a:pt x="19595" y="10442"/>
                    <a:pt x="19314" y="8878"/>
                    <a:pt x="18976" y="7324"/>
                  </a:cubicBezTo>
                  <a:cubicBezTo>
                    <a:pt x="18663" y="5877"/>
                    <a:pt x="18294" y="4443"/>
                    <a:pt x="17873" y="3023"/>
                  </a:cubicBezTo>
                  <a:lnTo>
                    <a:pt x="17873" y="3023"/>
                  </a:lnTo>
                  <a:cubicBezTo>
                    <a:pt x="18378" y="3203"/>
                    <a:pt x="18878" y="3424"/>
                    <a:pt x="19375" y="3611"/>
                  </a:cubicBezTo>
                  <a:cubicBezTo>
                    <a:pt x="20072" y="3872"/>
                    <a:pt x="20768" y="4135"/>
                    <a:pt x="21466" y="4391"/>
                  </a:cubicBezTo>
                  <a:cubicBezTo>
                    <a:pt x="24236" y="5406"/>
                    <a:pt x="26994" y="6459"/>
                    <a:pt x="29695" y="7649"/>
                  </a:cubicBezTo>
                  <a:cubicBezTo>
                    <a:pt x="29825" y="7708"/>
                    <a:pt x="29956" y="7767"/>
                    <a:pt x="30088" y="7826"/>
                  </a:cubicBezTo>
                  <a:cubicBezTo>
                    <a:pt x="29541" y="7147"/>
                    <a:pt x="28966" y="6496"/>
                    <a:pt x="28364" y="5880"/>
                  </a:cubicBezTo>
                  <a:cubicBezTo>
                    <a:pt x="26477" y="5120"/>
                    <a:pt x="24568" y="4408"/>
                    <a:pt x="22650" y="3725"/>
                  </a:cubicBezTo>
                  <a:cubicBezTo>
                    <a:pt x="21227" y="3219"/>
                    <a:pt x="19794" y="2743"/>
                    <a:pt x="18360" y="2270"/>
                  </a:cubicBezTo>
                  <a:cubicBezTo>
                    <a:pt x="18099" y="2185"/>
                    <a:pt x="17841" y="2112"/>
                    <a:pt x="17586" y="2071"/>
                  </a:cubicBezTo>
                  <a:cubicBezTo>
                    <a:pt x="17414" y="1530"/>
                    <a:pt x="17236" y="993"/>
                    <a:pt x="17046" y="459"/>
                  </a:cubicBezTo>
                  <a:cubicBezTo>
                    <a:pt x="16995" y="314"/>
                    <a:pt x="16937" y="175"/>
                    <a:pt x="16884" y="32"/>
                  </a:cubicBezTo>
                  <a:cubicBezTo>
                    <a:pt x="16571" y="11"/>
                    <a:pt x="16258" y="0"/>
                    <a:pt x="159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" name="Google Shape;424;p13"/>
          <p:cNvGrpSpPr/>
          <p:nvPr/>
        </p:nvGrpSpPr>
        <p:grpSpPr>
          <a:xfrm rot="1052446">
            <a:off x="6854353" y="-33518"/>
            <a:ext cx="2287240" cy="2017382"/>
            <a:chOff x="-359250" y="6984550"/>
            <a:chExt cx="1679675" cy="1481500"/>
          </a:xfrm>
        </p:grpSpPr>
        <p:sp>
          <p:nvSpPr>
            <p:cNvPr id="425" name="Google Shape;425;p13"/>
            <p:cNvSpPr/>
            <p:nvPr/>
          </p:nvSpPr>
          <p:spPr>
            <a:xfrm>
              <a:off x="-359250" y="6984550"/>
              <a:ext cx="1679675" cy="1481500"/>
            </a:xfrm>
            <a:custGeom>
              <a:rect b="b" l="l" r="r" t="t"/>
              <a:pathLst>
                <a:path extrusionOk="0" h="59260" w="67187">
                  <a:moveTo>
                    <a:pt x="43380" y="0"/>
                  </a:moveTo>
                  <a:cubicBezTo>
                    <a:pt x="42692" y="0"/>
                    <a:pt x="42007" y="286"/>
                    <a:pt x="41482" y="877"/>
                  </a:cubicBezTo>
                  <a:cubicBezTo>
                    <a:pt x="40190" y="2330"/>
                    <a:pt x="40497" y="4344"/>
                    <a:pt x="41032" y="6050"/>
                  </a:cubicBezTo>
                  <a:cubicBezTo>
                    <a:pt x="41322" y="6978"/>
                    <a:pt x="41634" y="7917"/>
                    <a:pt x="42074" y="8786"/>
                  </a:cubicBezTo>
                  <a:cubicBezTo>
                    <a:pt x="42170" y="8977"/>
                    <a:pt x="42282" y="9176"/>
                    <a:pt x="42405" y="9373"/>
                  </a:cubicBezTo>
                  <a:cubicBezTo>
                    <a:pt x="40623" y="8836"/>
                    <a:pt x="38761" y="8568"/>
                    <a:pt x="36906" y="8482"/>
                  </a:cubicBezTo>
                  <a:cubicBezTo>
                    <a:pt x="36445" y="8460"/>
                    <a:pt x="35984" y="8450"/>
                    <a:pt x="35523" y="8450"/>
                  </a:cubicBezTo>
                  <a:cubicBezTo>
                    <a:pt x="35178" y="8450"/>
                    <a:pt x="34833" y="8456"/>
                    <a:pt x="34488" y="8467"/>
                  </a:cubicBezTo>
                  <a:cubicBezTo>
                    <a:pt x="34339" y="7662"/>
                    <a:pt x="34078" y="6862"/>
                    <a:pt x="33876" y="6075"/>
                  </a:cubicBezTo>
                  <a:cubicBezTo>
                    <a:pt x="33688" y="5339"/>
                    <a:pt x="33516" y="4595"/>
                    <a:pt x="33244" y="3885"/>
                  </a:cubicBezTo>
                  <a:cubicBezTo>
                    <a:pt x="32746" y="2583"/>
                    <a:pt x="31860" y="1376"/>
                    <a:pt x="30439" y="1034"/>
                  </a:cubicBezTo>
                  <a:cubicBezTo>
                    <a:pt x="30218" y="981"/>
                    <a:pt x="29998" y="955"/>
                    <a:pt x="29782" y="955"/>
                  </a:cubicBezTo>
                  <a:cubicBezTo>
                    <a:pt x="28675" y="955"/>
                    <a:pt x="27684" y="1630"/>
                    <a:pt x="27371" y="2775"/>
                  </a:cubicBezTo>
                  <a:cubicBezTo>
                    <a:pt x="26962" y="4269"/>
                    <a:pt x="27776" y="5671"/>
                    <a:pt x="28872" y="6634"/>
                  </a:cubicBezTo>
                  <a:cubicBezTo>
                    <a:pt x="29545" y="7225"/>
                    <a:pt x="30317" y="7725"/>
                    <a:pt x="31102" y="8155"/>
                  </a:cubicBezTo>
                  <a:cubicBezTo>
                    <a:pt x="31430" y="8333"/>
                    <a:pt x="31770" y="8489"/>
                    <a:pt x="32117" y="8621"/>
                  </a:cubicBezTo>
                  <a:cubicBezTo>
                    <a:pt x="29473" y="8879"/>
                    <a:pt x="26847" y="9404"/>
                    <a:pt x="24280" y="10033"/>
                  </a:cubicBezTo>
                  <a:cubicBezTo>
                    <a:pt x="23242" y="10288"/>
                    <a:pt x="22205" y="10578"/>
                    <a:pt x="21183" y="10910"/>
                  </a:cubicBezTo>
                  <a:cubicBezTo>
                    <a:pt x="21084" y="10828"/>
                    <a:pt x="20962" y="10780"/>
                    <a:pt x="20839" y="10780"/>
                  </a:cubicBezTo>
                  <a:cubicBezTo>
                    <a:pt x="20771" y="10780"/>
                    <a:pt x="20704" y="10795"/>
                    <a:pt x="20639" y="10826"/>
                  </a:cubicBezTo>
                  <a:cubicBezTo>
                    <a:pt x="19970" y="10076"/>
                    <a:pt x="18600" y="9938"/>
                    <a:pt x="17663" y="9818"/>
                  </a:cubicBezTo>
                  <a:cubicBezTo>
                    <a:pt x="16582" y="9675"/>
                    <a:pt x="15494" y="9594"/>
                    <a:pt x="14402" y="9571"/>
                  </a:cubicBezTo>
                  <a:cubicBezTo>
                    <a:pt x="14286" y="9569"/>
                    <a:pt x="14169" y="9568"/>
                    <a:pt x="14051" y="9568"/>
                  </a:cubicBezTo>
                  <a:cubicBezTo>
                    <a:pt x="12124" y="9568"/>
                    <a:pt x="9937" y="9875"/>
                    <a:pt x="8515" y="11269"/>
                  </a:cubicBezTo>
                  <a:cubicBezTo>
                    <a:pt x="7847" y="11926"/>
                    <a:pt x="7371" y="12865"/>
                    <a:pt x="7594" y="13817"/>
                  </a:cubicBezTo>
                  <a:cubicBezTo>
                    <a:pt x="7807" y="14730"/>
                    <a:pt x="8590" y="15303"/>
                    <a:pt x="9423" y="15619"/>
                  </a:cubicBezTo>
                  <a:cubicBezTo>
                    <a:pt x="10335" y="15965"/>
                    <a:pt x="11365" y="16046"/>
                    <a:pt x="12332" y="16054"/>
                  </a:cubicBezTo>
                  <a:cubicBezTo>
                    <a:pt x="12360" y="16054"/>
                    <a:pt x="12388" y="16054"/>
                    <a:pt x="12416" y="16054"/>
                  </a:cubicBezTo>
                  <a:cubicBezTo>
                    <a:pt x="13521" y="16054"/>
                    <a:pt x="14622" y="15905"/>
                    <a:pt x="15689" y="15615"/>
                  </a:cubicBezTo>
                  <a:cubicBezTo>
                    <a:pt x="17803" y="15034"/>
                    <a:pt x="20249" y="13821"/>
                    <a:pt x="21255" y="11754"/>
                  </a:cubicBezTo>
                  <a:cubicBezTo>
                    <a:pt x="22995" y="11321"/>
                    <a:pt x="24737" y="10898"/>
                    <a:pt x="26494" y="10540"/>
                  </a:cubicBezTo>
                  <a:lnTo>
                    <a:pt x="26494" y="10540"/>
                  </a:lnTo>
                  <a:cubicBezTo>
                    <a:pt x="26334" y="10684"/>
                    <a:pt x="26181" y="10830"/>
                    <a:pt x="26038" y="10976"/>
                  </a:cubicBezTo>
                  <a:cubicBezTo>
                    <a:pt x="25112" y="11920"/>
                    <a:pt x="24137" y="13159"/>
                    <a:pt x="24208" y="14557"/>
                  </a:cubicBezTo>
                  <a:cubicBezTo>
                    <a:pt x="24275" y="15875"/>
                    <a:pt x="25224" y="16926"/>
                    <a:pt x="26532" y="16926"/>
                  </a:cubicBezTo>
                  <a:cubicBezTo>
                    <a:pt x="26632" y="16926"/>
                    <a:pt x="26733" y="16920"/>
                    <a:pt x="26836" y="16908"/>
                  </a:cubicBezTo>
                  <a:cubicBezTo>
                    <a:pt x="28320" y="16726"/>
                    <a:pt x="29250" y="15484"/>
                    <a:pt x="29947" y="14277"/>
                  </a:cubicBezTo>
                  <a:cubicBezTo>
                    <a:pt x="30747" y="12895"/>
                    <a:pt x="31274" y="11308"/>
                    <a:pt x="31596" y="9746"/>
                  </a:cubicBezTo>
                  <a:cubicBezTo>
                    <a:pt x="32821" y="9621"/>
                    <a:pt x="34058" y="9546"/>
                    <a:pt x="35292" y="9546"/>
                  </a:cubicBezTo>
                  <a:cubicBezTo>
                    <a:pt x="36758" y="9546"/>
                    <a:pt x="38221" y="9652"/>
                    <a:pt x="39659" y="9904"/>
                  </a:cubicBezTo>
                  <a:cubicBezTo>
                    <a:pt x="39475" y="9956"/>
                    <a:pt x="39297" y="10013"/>
                    <a:pt x="39128" y="10069"/>
                  </a:cubicBezTo>
                  <a:cubicBezTo>
                    <a:pt x="38349" y="10325"/>
                    <a:pt x="37603" y="10670"/>
                    <a:pt x="36904" y="11096"/>
                  </a:cubicBezTo>
                  <a:cubicBezTo>
                    <a:pt x="36201" y="11524"/>
                    <a:pt x="35553" y="12034"/>
                    <a:pt x="34970" y="12614"/>
                  </a:cubicBezTo>
                  <a:cubicBezTo>
                    <a:pt x="34372" y="13209"/>
                    <a:pt x="33792" y="13916"/>
                    <a:pt x="33638" y="14770"/>
                  </a:cubicBezTo>
                  <a:cubicBezTo>
                    <a:pt x="33502" y="15542"/>
                    <a:pt x="33708" y="16364"/>
                    <a:pt x="34333" y="16872"/>
                  </a:cubicBezTo>
                  <a:cubicBezTo>
                    <a:pt x="34751" y="17211"/>
                    <a:pt x="35267" y="17337"/>
                    <a:pt x="35789" y="17337"/>
                  </a:cubicBezTo>
                  <a:cubicBezTo>
                    <a:pt x="35996" y="17337"/>
                    <a:pt x="36203" y="17318"/>
                    <a:pt x="36405" y="17284"/>
                  </a:cubicBezTo>
                  <a:cubicBezTo>
                    <a:pt x="37918" y="17030"/>
                    <a:pt x="39318" y="15937"/>
                    <a:pt x="40286" y="14792"/>
                  </a:cubicBezTo>
                  <a:cubicBezTo>
                    <a:pt x="41322" y="13563"/>
                    <a:pt x="42011" y="12120"/>
                    <a:pt x="42289" y="10551"/>
                  </a:cubicBezTo>
                  <a:cubicBezTo>
                    <a:pt x="43040" y="10790"/>
                    <a:pt x="43773" y="11088"/>
                    <a:pt x="44479" y="11438"/>
                  </a:cubicBezTo>
                  <a:cubicBezTo>
                    <a:pt x="44960" y="11679"/>
                    <a:pt x="45428" y="11945"/>
                    <a:pt x="45879" y="12235"/>
                  </a:cubicBezTo>
                  <a:cubicBezTo>
                    <a:pt x="46292" y="12501"/>
                    <a:pt x="46675" y="12815"/>
                    <a:pt x="47095" y="13066"/>
                  </a:cubicBezTo>
                  <a:cubicBezTo>
                    <a:pt x="46579" y="13807"/>
                    <a:pt x="46074" y="14555"/>
                    <a:pt x="45575" y="15298"/>
                  </a:cubicBezTo>
                  <a:cubicBezTo>
                    <a:pt x="42530" y="19828"/>
                    <a:pt x="39545" y="24499"/>
                    <a:pt x="36009" y="28668"/>
                  </a:cubicBezTo>
                  <a:cubicBezTo>
                    <a:pt x="32002" y="26323"/>
                    <a:pt x="27395" y="25026"/>
                    <a:pt x="22740" y="24763"/>
                  </a:cubicBezTo>
                  <a:cubicBezTo>
                    <a:pt x="22382" y="23000"/>
                    <a:pt x="21723" y="21313"/>
                    <a:pt x="20793" y="19773"/>
                  </a:cubicBezTo>
                  <a:cubicBezTo>
                    <a:pt x="19944" y="18368"/>
                    <a:pt x="18778" y="16759"/>
                    <a:pt x="16980" y="16671"/>
                  </a:cubicBezTo>
                  <a:cubicBezTo>
                    <a:pt x="16938" y="16669"/>
                    <a:pt x="16897" y="16668"/>
                    <a:pt x="16856" y="16668"/>
                  </a:cubicBezTo>
                  <a:cubicBezTo>
                    <a:pt x="15348" y="16668"/>
                    <a:pt x="14371" y="18026"/>
                    <a:pt x="14353" y="19459"/>
                  </a:cubicBezTo>
                  <a:cubicBezTo>
                    <a:pt x="14335" y="21125"/>
                    <a:pt x="15591" y="22357"/>
                    <a:pt x="16914" y="23169"/>
                  </a:cubicBezTo>
                  <a:cubicBezTo>
                    <a:pt x="17819" y="23725"/>
                    <a:pt x="18794" y="24175"/>
                    <a:pt x="19772" y="24583"/>
                  </a:cubicBezTo>
                  <a:cubicBezTo>
                    <a:pt x="19890" y="24632"/>
                    <a:pt x="20008" y="24679"/>
                    <a:pt x="20126" y="24726"/>
                  </a:cubicBezTo>
                  <a:cubicBezTo>
                    <a:pt x="18516" y="24768"/>
                    <a:pt x="16911" y="24937"/>
                    <a:pt x="15328" y="25231"/>
                  </a:cubicBezTo>
                  <a:cubicBezTo>
                    <a:pt x="14892" y="25313"/>
                    <a:pt x="14459" y="25409"/>
                    <a:pt x="14029" y="25515"/>
                  </a:cubicBezTo>
                  <a:cubicBezTo>
                    <a:pt x="13717" y="25178"/>
                    <a:pt x="13201" y="25029"/>
                    <a:pt x="12768" y="24917"/>
                  </a:cubicBezTo>
                  <a:cubicBezTo>
                    <a:pt x="12143" y="24757"/>
                    <a:pt x="11508" y="24639"/>
                    <a:pt x="10867" y="24562"/>
                  </a:cubicBezTo>
                  <a:cubicBezTo>
                    <a:pt x="10325" y="24494"/>
                    <a:pt x="9782" y="24462"/>
                    <a:pt x="9238" y="24462"/>
                  </a:cubicBezTo>
                  <a:cubicBezTo>
                    <a:pt x="8490" y="24462"/>
                    <a:pt x="7742" y="24523"/>
                    <a:pt x="6998" y="24634"/>
                  </a:cubicBezTo>
                  <a:cubicBezTo>
                    <a:pt x="4727" y="24973"/>
                    <a:pt x="1816" y="25841"/>
                    <a:pt x="663" y="28027"/>
                  </a:cubicBezTo>
                  <a:cubicBezTo>
                    <a:pt x="116" y="29062"/>
                    <a:pt x="1" y="30314"/>
                    <a:pt x="583" y="31359"/>
                  </a:cubicBezTo>
                  <a:cubicBezTo>
                    <a:pt x="1142" y="32362"/>
                    <a:pt x="2221" y="33007"/>
                    <a:pt x="3327" y="33223"/>
                  </a:cubicBezTo>
                  <a:cubicBezTo>
                    <a:pt x="3804" y="33317"/>
                    <a:pt x="4293" y="33360"/>
                    <a:pt x="4785" y="33360"/>
                  </a:cubicBezTo>
                  <a:cubicBezTo>
                    <a:pt x="6625" y="33360"/>
                    <a:pt x="8516" y="32757"/>
                    <a:pt x="10087" y="31908"/>
                  </a:cubicBezTo>
                  <a:cubicBezTo>
                    <a:pt x="12254" y="30738"/>
                    <a:pt x="14061" y="28827"/>
                    <a:pt x="15022" y="26552"/>
                  </a:cubicBezTo>
                  <a:cubicBezTo>
                    <a:pt x="15062" y="26455"/>
                    <a:pt x="15087" y="26351"/>
                    <a:pt x="15093" y="26245"/>
                  </a:cubicBezTo>
                  <a:cubicBezTo>
                    <a:pt x="16888" y="25901"/>
                    <a:pt x="18707" y="25729"/>
                    <a:pt x="20526" y="25729"/>
                  </a:cubicBezTo>
                  <a:cubicBezTo>
                    <a:pt x="22581" y="25729"/>
                    <a:pt x="24635" y="25948"/>
                    <a:pt x="26654" y="26388"/>
                  </a:cubicBezTo>
                  <a:cubicBezTo>
                    <a:pt x="25775" y="26500"/>
                    <a:pt x="24899" y="26649"/>
                    <a:pt x="24040" y="26870"/>
                  </a:cubicBezTo>
                  <a:cubicBezTo>
                    <a:pt x="22188" y="27346"/>
                    <a:pt x="20100" y="28173"/>
                    <a:pt x="18783" y="29620"/>
                  </a:cubicBezTo>
                  <a:cubicBezTo>
                    <a:pt x="18144" y="30321"/>
                    <a:pt x="17759" y="31307"/>
                    <a:pt x="18116" y="32238"/>
                  </a:cubicBezTo>
                  <a:cubicBezTo>
                    <a:pt x="18483" y="33191"/>
                    <a:pt x="19474" y="33534"/>
                    <a:pt x="20424" y="33534"/>
                  </a:cubicBezTo>
                  <a:cubicBezTo>
                    <a:pt x="20426" y="33534"/>
                    <a:pt x="20428" y="33534"/>
                    <a:pt x="20430" y="33534"/>
                  </a:cubicBezTo>
                  <a:cubicBezTo>
                    <a:pt x="22231" y="33534"/>
                    <a:pt x="24160" y="32852"/>
                    <a:pt x="25659" y="31878"/>
                  </a:cubicBezTo>
                  <a:cubicBezTo>
                    <a:pt x="27392" y="30750"/>
                    <a:pt x="28863" y="29147"/>
                    <a:pt x="29683" y="27237"/>
                  </a:cubicBezTo>
                  <a:cubicBezTo>
                    <a:pt x="29843" y="27292"/>
                    <a:pt x="30004" y="27341"/>
                    <a:pt x="30164" y="27398"/>
                  </a:cubicBezTo>
                  <a:cubicBezTo>
                    <a:pt x="31874" y="28020"/>
                    <a:pt x="33526" y="28794"/>
                    <a:pt x="35099" y="29710"/>
                  </a:cubicBezTo>
                  <a:cubicBezTo>
                    <a:pt x="33129" y="31921"/>
                    <a:pt x="30985" y="33971"/>
                    <a:pt x="28562" y="35751"/>
                  </a:cubicBezTo>
                  <a:cubicBezTo>
                    <a:pt x="27259" y="36707"/>
                    <a:pt x="25887" y="37607"/>
                    <a:pt x="24459" y="38410"/>
                  </a:cubicBezTo>
                  <a:cubicBezTo>
                    <a:pt x="23199" y="37553"/>
                    <a:pt x="21467" y="37357"/>
                    <a:pt x="19990" y="37220"/>
                  </a:cubicBezTo>
                  <a:cubicBezTo>
                    <a:pt x="19481" y="37173"/>
                    <a:pt x="18971" y="37151"/>
                    <a:pt x="18461" y="37151"/>
                  </a:cubicBezTo>
                  <a:cubicBezTo>
                    <a:pt x="17357" y="37151"/>
                    <a:pt x="16255" y="37254"/>
                    <a:pt x="15162" y="37423"/>
                  </a:cubicBezTo>
                  <a:cubicBezTo>
                    <a:pt x="13571" y="37669"/>
                    <a:pt x="12008" y="38086"/>
                    <a:pt x="10497" y="38642"/>
                  </a:cubicBezTo>
                  <a:cubicBezTo>
                    <a:pt x="9016" y="39187"/>
                    <a:pt x="7419" y="39820"/>
                    <a:pt x="6339" y="41024"/>
                  </a:cubicBezTo>
                  <a:cubicBezTo>
                    <a:pt x="5367" y="42108"/>
                    <a:pt x="4804" y="43674"/>
                    <a:pt x="5341" y="45096"/>
                  </a:cubicBezTo>
                  <a:cubicBezTo>
                    <a:pt x="5845" y="46435"/>
                    <a:pt x="7030" y="47301"/>
                    <a:pt x="8319" y="47817"/>
                  </a:cubicBezTo>
                  <a:cubicBezTo>
                    <a:pt x="9427" y="48261"/>
                    <a:pt x="10616" y="48459"/>
                    <a:pt x="11815" y="48459"/>
                  </a:cubicBezTo>
                  <a:cubicBezTo>
                    <a:pt x="13695" y="48459"/>
                    <a:pt x="15597" y="47972"/>
                    <a:pt x="17247" y="47184"/>
                  </a:cubicBezTo>
                  <a:cubicBezTo>
                    <a:pt x="18761" y="46461"/>
                    <a:pt x="20175" y="45412"/>
                    <a:pt x="21324" y="44188"/>
                  </a:cubicBezTo>
                  <a:cubicBezTo>
                    <a:pt x="22436" y="43001"/>
                    <a:pt x="23543" y="41570"/>
                    <a:pt x="24139" y="40041"/>
                  </a:cubicBezTo>
                  <a:cubicBezTo>
                    <a:pt x="25382" y="39550"/>
                    <a:pt x="26588" y="38966"/>
                    <a:pt x="27742" y="38295"/>
                  </a:cubicBezTo>
                  <a:cubicBezTo>
                    <a:pt x="28352" y="37942"/>
                    <a:pt x="28946" y="37563"/>
                    <a:pt x="29528" y="37167"/>
                  </a:cubicBezTo>
                  <a:lnTo>
                    <a:pt x="29528" y="37167"/>
                  </a:lnTo>
                  <a:cubicBezTo>
                    <a:pt x="29057" y="37894"/>
                    <a:pt x="28671" y="38677"/>
                    <a:pt x="28353" y="39482"/>
                  </a:cubicBezTo>
                  <a:cubicBezTo>
                    <a:pt x="27685" y="41163"/>
                    <a:pt x="27335" y="43058"/>
                    <a:pt x="27776" y="44841"/>
                  </a:cubicBezTo>
                  <a:cubicBezTo>
                    <a:pt x="27976" y="45650"/>
                    <a:pt x="28338" y="46522"/>
                    <a:pt x="29021" y="47038"/>
                  </a:cubicBezTo>
                  <a:cubicBezTo>
                    <a:pt x="29360" y="47293"/>
                    <a:pt x="29757" y="47414"/>
                    <a:pt x="30158" y="47414"/>
                  </a:cubicBezTo>
                  <a:cubicBezTo>
                    <a:pt x="30550" y="47414"/>
                    <a:pt x="30945" y="47298"/>
                    <a:pt x="31292" y="47080"/>
                  </a:cubicBezTo>
                  <a:cubicBezTo>
                    <a:pt x="32960" y="46028"/>
                    <a:pt x="32736" y="43698"/>
                    <a:pt x="32720" y="41997"/>
                  </a:cubicBezTo>
                  <a:cubicBezTo>
                    <a:pt x="32710" y="40846"/>
                    <a:pt x="32651" y="39702"/>
                    <a:pt x="32533" y="38558"/>
                  </a:cubicBezTo>
                  <a:cubicBezTo>
                    <a:pt x="32421" y="37492"/>
                    <a:pt x="32309" y="36350"/>
                    <a:pt x="31997" y="35310"/>
                  </a:cubicBezTo>
                  <a:cubicBezTo>
                    <a:pt x="33987" y="33672"/>
                    <a:pt x="35811" y="31818"/>
                    <a:pt x="37488" y="29881"/>
                  </a:cubicBezTo>
                  <a:cubicBezTo>
                    <a:pt x="39602" y="27436"/>
                    <a:pt x="41514" y="24827"/>
                    <a:pt x="43360" y="22174"/>
                  </a:cubicBezTo>
                  <a:lnTo>
                    <a:pt x="43360" y="22174"/>
                  </a:lnTo>
                  <a:cubicBezTo>
                    <a:pt x="43358" y="22203"/>
                    <a:pt x="43357" y="22233"/>
                    <a:pt x="43353" y="22260"/>
                  </a:cubicBezTo>
                  <a:lnTo>
                    <a:pt x="43218" y="24040"/>
                  </a:lnTo>
                  <a:cubicBezTo>
                    <a:pt x="43132" y="25171"/>
                    <a:pt x="43040" y="26305"/>
                    <a:pt x="42967" y="27436"/>
                  </a:cubicBezTo>
                  <a:cubicBezTo>
                    <a:pt x="42851" y="29187"/>
                    <a:pt x="42745" y="30939"/>
                    <a:pt x="42621" y="32689"/>
                  </a:cubicBezTo>
                  <a:cubicBezTo>
                    <a:pt x="42580" y="32687"/>
                    <a:pt x="42539" y="32686"/>
                    <a:pt x="42497" y="32686"/>
                  </a:cubicBezTo>
                  <a:cubicBezTo>
                    <a:pt x="42394" y="32686"/>
                    <a:pt x="42291" y="32692"/>
                    <a:pt x="42188" y="32703"/>
                  </a:cubicBezTo>
                  <a:cubicBezTo>
                    <a:pt x="41826" y="32738"/>
                    <a:pt x="41466" y="32809"/>
                    <a:pt x="41116" y="32915"/>
                  </a:cubicBezTo>
                  <a:cubicBezTo>
                    <a:pt x="40419" y="33130"/>
                    <a:pt x="39753" y="33431"/>
                    <a:pt x="39132" y="33812"/>
                  </a:cubicBezTo>
                  <a:cubicBezTo>
                    <a:pt x="37921" y="34555"/>
                    <a:pt x="36889" y="35599"/>
                    <a:pt x="36187" y="36838"/>
                  </a:cubicBezTo>
                  <a:cubicBezTo>
                    <a:pt x="35793" y="37537"/>
                    <a:pt x="35429" y="38347"/>
                    <a:pt x="35493" y="39167"/>
                  </a:cubicBezTo>
                  <a:cubicBezTo>
                    <a:pt x="35550" y="39921"/>
                    <a:pt x="35972" y="40646"/>
                    <a:pt x="36700" y="40922"/>
                  </a:cubicBezTo>
                  <a:cubicBezTo>
                    <a:pt x="36925" y="41008"/>
                    <a:pt x="37148" y="41046"/>
                    <a:pt x="37367" y="41046"/>
                  </a:cubicBezTo>
                  <a:cubicBezTo>
                    <a:pt x="38647" y="41046"/>
                    <a:pt x="39806" y="39737"/>
                    <a:pt x="40577" y="38871"/>
                  </a:cubicBezTo>
                  <a:cubicBezTo>
                    <a:pt x="41191" y="38181"/>
                    <a:pt x="41752" y="37446"/>
                    <a:pt x="42254" y="36674"/>
                  </a:cubicBezTo>
                  <a:lnTo>
                    <a:pt x="42254" y="36674"/>
                  </a:lnTo>
                  <a:cubicBezTo>
                    <a:pt x="41861" y="39788"/>
                    <a:pt x="41129" y="42852"/>
                    <a:pt x="39529" y="45592"/>
                  </a:cubicBezTo>
                  <a:cubicBezTo>
                    <a:pt x="39257" y="45558"/>
                    <a:pt x="39015" y="45525"/>
                    <a:pt x="38765" y="45525"/>
                  </a:cubicBezTo>
                  <a:cubicBezTo>
                    <a:pt x="38610" y="45525"/>
                    <a:pt x="38452" y="45538"/>
                    <a:pt x="38282" y="45570"/>
                  </a:cubicBezTo>
                  <a:cubicBezTo>
                    <a:pt x="37807" y="45664"/>
                    <a:pt x="37339" y="45791"/>
                    <a:pt x="36883" y="45956"/>
                  </a:cubicBezTo>
                  <a:cubicBezTo>
                    <a:pt x="36025" y="46257"/>
                    <a:pt x="35208" y="46665"/>
                    <a:pt x="34452" y="47173"/>
                  </a:cubicBezTo>
                  <a:cubicBezTo>
                    <a:pt x="33064" y="48113"/>
                    <a:pt x="31618" y="49467"/>
                    <a:pt x="31372" y="51210"/>
                  </a:cubicBezTo>
                  <a:cubicBezTo>
                    <a:pt x="31144" y="52812"/>
                    <a:pt x="32224" y="54523"/>
                    <a:pt x="33941" y="54523"/>
                  </a:cubicBezTo>
                  <a:cubicBezTo>
                    <a:pt x="33958" y="54523"/>
                    <a:pt x="33976" y="54522"/>
                    <a:pt x="33993" y="54522"/>
                  </a:cubicBezTo>
                  <a:cubicBezTo>
                    <a:pt x="35728" y="54488"/>
                    <a:pt x="37428" y="53347"/>
                    <a:pt x="38514" y="52064"/>
                  </a:cubicBezTo>
                  <a:cubicBezTo>
                    <a:pt x="39931" y="50387"/>
                    <a:pt x="40636" y="48200"/>
                    <a:pt x="40778" y="46032"/>
                  </a:cubicBezTo>
                  <a:cubicBezTo>
                    <a:pt x="40782" y="45979"/>
                    <a:pt x="40777" y="45925"/>
                    <a:pt x="40766" y="45873"/>
                  </a:cubicBezTo>
                  <a:cubicBezTo>
                    <a:pt x="41439" y="44747"/>
                    <a:pt x="41972" y="43537"/>
                    <a:pt x="42394" y="42295"/>
                  </a:cubicBezTo>
                  <a:cubicBezTo>
                    <a:pt x="42497" y="42550"/>
                    <a:pt x="42604" y="42802"/>
                    <a:pt x="42736" y="43041"/>
                  </a:cubicBezTo>
                  <a:cubicBezTo>
                    <a:pt x="43086" y="43669"/>
                    <a:pt x="43493" y="44263"/>
                    <a:pt x="43954" y="44816"/>
                  </a:cubicBezTo>
                  <a:cubicBezTo>
                    <a:pt x="44712" y="45733"/>
                    <a:pt x="45712" y="46602"/>
                    <a:pt x="46926" y="46602"/>
                  </a:cubicBezTo>
                  <a:cubicBezTo>
                    <a:pt x="47101" y="46602"/>
                    <a:pt x="47280" y="46584"/>
                    <a:pt x="47464" y="46545"/>
                  </a:cubicBezTo>
                  <a:cubicBezTo>
                    <a:pt x="48818" y="46263"/>
                    <a:pt x="49333" y="44888"/>
                    <a:pt x="49119" y="43645"/>
                  </a:cubicBezTo>
                  <a:cubicBezTo>
                    <a:pt x="48901" y="42375"/>
                    <a:pt x="47955" y="41318"/>
                    <a:pt x="46913" y="40627"/>
                  </a:cubicBezTo>
                  <a:cubicBezTo>
                    <a:pt x="45844" y="39921"/>
                    <a:pt x="44508" y="39519"/>
                    <a:pt x="43206" y="39344"/>
                  </a:cubicBezTo>
                  <a:cubicBezTo>
                    <a:pt x="43803" y="36580"/>
                    <a:pt x="44031" y="33724"/>
                    <a:pt x="44247" y="30899"/>
                  </a:cubicBezTo>
                  <a:cubicBezTo>
                    <a:pt x="44424" y="31157"/>
                    <a:pt x="44614" y="31405"/>
                    <a:pt x="44817" y="31643"/>
                  </a:cubicBezTo>
                  <a:cubicBezTo>
                    <a:pt x="45284" y="32201"/>
                    <a:pt x="45827" y="32708"/>
                    <a:pt x="46386" y="33171"/>
                  </a:cubicBezTo>
                  <a:cubicBezTo>
                    <a:pt x="47178" y="33828"/>
                    <a:pt x="48217" y="34534"/>
                    <a:pt x="49269" y="34534"/>
                  </a:cubicBezTo>
                  <a:cubicBezTo>
                    <a:pt x="49640" y="34534"/>
                    <a:pt x="50012" y="34446"/>
                    <a:pt x="50375" y="34238"/>
                  </a:cubicBezTo>
                  <a:cubicBezTo>
                    <a:pt x="51401" y="33652"/>
                    <a:pt x="51697" y="32278"/>
                    <a:pt x="51404" y="31203"/>
                  </a:cubicBezTo>
                  <a:cubicBezTo>
                    <a:pt x="51049" y="29898"/>
                    <a:pt x="49842" y="29091"/>
                    <a:pt x="48639" y="28649"/>
                  </a:cubicBezTo>
                  <a:cubicBezTo>
                    <a:pt x="47852" y="28362"/>
                    <a:pt x="47011" y="28193"/>
                    <a:pt x="46179" y="28121"/>
                  </a:cubicBezTo>
                  <a:cubicBezTo>
                    <a:pt x="45944" y="28101"/>
                    <a:pt x="45676" y="28082"/>
                    <a:pt x="45399" y="28082"/>
                  </a:cubicBezTo>
                  <a:cubicBezTo>
                    <a:pt x="45086" y="28082"/>
                    <a:pt x="44761" y="28106"/>
                    <a:pt x="44462" y="28178"/>
                  </a:cubicBezTo>
                  <a:cubicBezTo>
                    <a:pt x="44563" y="26960"/>
                    <a:pt x="44660" y="25743"/>
                    <a:pt x="44751" y="24525"/>
                  </a:cubicBezTo>
                  <a:cubicBezTo>
                    <a:pt x="44798" y="23879"/>
                    <a:pt x="44846" y="23231"/>
                    <a:pt x="44895" y="22584"/>
                  </a:cubicBezTo>
                  <a:cubicBezTo>
                    <a:pt x="44947" y="21875"/>
                    <a:pt x="45061" y="21159"/>
                    <a:pt x="44932" y="20458"/>
                  </a:cubicBezTo>
                  <a:cubicBezTo>
                    <a:pt x="44912" y="20335"/>
                    <a:pt x="44855" y="20221"/>
                    <a:pt x="44769" y="20130"/>
                  </a:cubicBezTo>
                  <a:cubicBezTo>
                    <a:pt x="45081" y="19673"/>
                    <a:pt x="45394" y="19214"/>
                    <a:pt x="45704" y="18755"/>
                  </a:cubicBezTo>
                  <a:cubicBezTo>
                    <a:pt x="47614" y="15946"/>
                    <a:pt x="49486" y="13057"/>
                    <a:pt x="51706" y="10474"/>
                  </a:cubicBezTo>
                  <a:lnTo>
                    <a:pt x="51706" y="10474"/>
                  </a:lnTo>
                  <a:cubicBezTo>
                    <a:pt x="51705" y="11325"/>
                    <a:pt x="51791" y="12187"/>
                    <a:pt x="51845" y="13000"/>
                  </a:cubicBezTo>
                  <a:cubicBezTo>
                    <a:pt x="51897" y="13771"/>
                    <a:pt x="51958" y="14540"/>
                    <a:pt x="52021" y="15309"/>
                  </a:cubicBezTo>
                  <a:cubicBezTo>
                    <a:pt x="51975" y="15326"/>
                    <a:pt x="51932" y="15351"/>
                    <a:pt x="51895" y="15383"/>
                  </a:cubicBezTo>
                  <a:lnTo>
                    <a:pt x="51832" y="15441"/>
                  </a:lnTo>
                  <a:cubicBezTo>
                    <a:pt x="51806" y="15464"/>
                    <a:pt x="51783" y="15492"/>
                    <a:pt x="51766" y="15524"/>
                  </a:cubicBezTo>
                  <a:lnTo>
                    <a:pt x="51677" y="15601"/>
                  </a:lnTo>
                  <a:cubicBezTo>
                    <a:pt x="51672" y="15601"/>
                    <a:pt x="51666" y="15601"/>
                    <a:pt x="51661" y="15601"/>
                  </a:cubicBezTo>
                  <a:cubicBezTo>
                    <a:pt x="51231" y="15601"/>
                    <a:pt x="50662" y="16061"/>
                    <a:pt x="50395" y="16247"/>
                  </a:cubicBezTo>
                  <a:cubicBezTo>
                    <a:pt x="48711" y="17413"/>
                    <a:pt x="47502" y="19146"/>
                    <a:pt x="46991" y="21130"/>
                  </a:cubicBezTo>
                  <a:cubicBezTo>
                    <a:pt x="46760" y="22035"/>
                    <a:pt x="46479" y="24019"/>
                    <a:pt x="47833" y="24019"/>
                  </a:cubicBezTo>
                  <a:cubicBezTo>
                    <a:pt x="47920" y="24019"/>
                    <a:pt x="48014" y="24011"/>
                    <a:pt x="48115" y="23994"/>
                  </a:cubicBezTo>
                  <a:cubicBezTo>
                    <a:pt x="49460" y="23763"/>
                    <a:pt x="50360" y="22337"/>
                    <a:pt x="50939" y="21230"/>
                  </a:cubicBezTo>
                  <a:cubicBezTo>
                    <a:pt x="51358" y="20428"/>
                    <a:pt x="51754" y="19608"/>
                    <a:pt x="52123" y="18782"/>
                  </a:cubicBezTo>
                  <a:cubicBezTo>
                    <a:pt x="52178" y="18659"/>
                    <a:pt x="52235" y="18535"/>
                    <a:pt x="52293" y="18408"/>
                  </a:cubicBezTo>
                  <a:cubicBezTo>
                    <a:pt x="52548" y="21167"/>
                    <a:pt x="52823" y="23926"/>
                    <a:pt x="53013" y="26690"/>
                  </a:cubicBezTo>
                  <a:cubicBezTo>
                    <a:pt x="53197" y="29342"/>
                    <a:pt x="53303" y="32033"/>
                    <a:pt x="53217" y="34716"/>
                  </a:cubicBezTo>
                  <a:cubicBezTo>
                    <a:pt x="52823" y="34737"/>
                    <a:pt x="52417" y="34889"/>
                    <a:pt x="52063" y="35017"/>
                  </a:cubicBezTo>
                  <a:cubicBezTo>
                    <a:pt x="51524" y="35209"/>
                    <a:pt x="51006" y="35454"/>
                    <a:pt x="50516" y="35749"/>
                  </a:cubicBezTo>
                  <a:cubicBezTo>
                    <a:pt x="49578" y="36320"/>
                    <a:pt x="48571" y="37090"/>
                    <a:pt x="47974" y="38028"/>
                  </a:cubicBezTo>
                  <a:cubicBezTo>
                    <a:pt x="47685" y="38479"/>
                    <a:pt x="47590" y="39024"/>
                    <a:pt x="47825" y="39519"/>
                  </a:cubicBezTo>
                  <a:cubicBezTo>
                    <a:pt x="48037" y="39969"/>
                    <a:pt x="48467" y="40287"/>
                    <a:pt x="48932" y="40436"/>
                  </a:cubicBezTo>
                  <a:cubicBezTo>
                    <a:pt x="49127" y="40498"/>
                    <a:pt x="49321" y="40526"/>
                    <a:pt x="49513" y="40526"/>
                  </a:cubicBezTo>
                  <a:cubicBezTo>
                    <a:pt x="50413" y="40526"/>
                    <a:pt x="51264" y="39908"/>
                    <a:pt x="51904" y="39322"/>
                  </a:cubicBezTo>
                  <a:cubicBezTo>
                    <a:pt x="52330" y="38932"/>
                    <a:pt x="52709" y="38489"/>
                    <a:pt x="53008" y="38003"/>
                  </a:cubicBezTo>
                  <a:lnTo>
                    <a:pt x="53008" y="38003"/>
                  </a:lnTo>
                  <a:cubicBezTo>
                    <a:pt x="52833" y="39774"/>
                    <a:pt x="52554" y="41532"/>
                    <a:pt x="52133" y="43259"/>
                  </a:cubicBezTo>
                  <a:cubicBezTo>
                    <a:pt x="51823" y="44529"/>
                    <a:pt x="51439" y="45779"/>
                    <a:pt x="50985" y="47003"/>
                  </a:cubicBezTo>
                  <a:cubicBezTo>
                    <a:pt x="50819" y="47070"/>
                    <a:pt x="50658" y="47150"/>
                    <a:pt x="50503" y="47239"/>
                  </a:cubicBezTo>
                  <a:cubicBezTo>
                    <a:pt x="50045" y="47509"/>
                    <a:pt x="49607" y="47809"/>
                    <a:pt x="49193" y="48137"/>
                  </a:cubicBezTo>
                  <a:cubicBezTo>
                    <a:pt x="48348" y="48807"/>
                    <a:pt x="47590" y="49578"/>
                    <a:pt x="46959" y="50450"/>
                  </a:cubicBezTo>
                  <a:cubicBezTo>
                    <a:pt x="45747" y="52125"/>
                    <a:pt x="44993" y="54325"/>
                    <a:pt x="45386" y="56398"/>
                  </a:cubicBezTo>
                  <a:cubicBezTo>
                    <a:pt x="45557" y="57297"/>
                    <a:pt x="45998" y="58178"/>
                    <a:pt x="46748" y="58725"/>
                  </a:cubicBezTo>
                  <a:cubicBezTo>
                    <a:pt x="47258" y="59095"/>
                    <a:pt x="47867" y="59259"/>
                    <a:pt x="48483" y="59259"/>
                  </a:cubicBezTo>
                  <a:cubicBezTo>
                    <a:pt x="48823" y="59259"/>
                    <a:pt x="49166" y="59209"/>
                    <a:pt x="49495" y="59116"/>
                  </a:cubicBezTo>
                  <a:cubicBezTo>
                    <a:pt x="51541" y="58537"/>
                    <a:pt x="52899" y="56612"/>
                    <a:pt x="53446" y="54649"/>
                  </a:cubicBezTo>
                  <a:cubicBezTo>
                    <a:pt x="53792" y="53407"/>
                    <a:pt x="53816" y="52116"/>
                    <a:pt x="53656" y="50841"/>
                  </a:cubicBezTo>
                  <a:cubicBezTo>
                    <a:pt x="53574" y="50174"/>
                    <a:pt x="53449" y="49512"/>
                    <a:pt x="53289" y="48858"/>
                  </a:cubicBezTo>
                  <a:cubicBezTo>
                    <a:pt x="53130" y="48210"/>
                    <a:pt x="52990" y="47450"/>
                    <a:pt x="52485" y="46980"/>
                  </a:cubicBezTo>
                  <a:cubicBezTo>
                    <a:pt x="52466" y="46964"/>
                    <a:pt x="52448" y="46951"/>
                    <a:pt x="52428" y="46940"/>
                  </a:cubicBezTo>
                  <a:cubicBezTo>
                    <a:pt x="52658" y="46215"/>
                    <a:pt x="52864" y="45483"/>
                    <a:pt x="53044" y="44744"/>
                  </a:cubicBezTo>
                  <a:cubicBezTo>
                    <a:pt x="53311" y="43642"/>
                    <a:pt x="53531" y="42528"/>
                    <a:pt x="53710" y="41409"/>
                  </a:cubicBezTo>
                  <a:cubicBezTo>
                    <a:pt x="53735" y="41420"/>
                    <a:pt x="53758" y="41429"/>
                    <a:pt x="53782" y="41435"/>
                  </a:cubicBezTo>
                  <a:cubicBezTo>
                    <a:pt x="53752" y="41943"/>
                    <a:pt x="53888" y="42467"/>
                    <a:pt x="54040" y="42946"/>
                  </a:cubicBezTo>
                  <a:cubicBezTo>
                    <a:pt x="54265" y="43648"/>
                    <a:pt x="54621" y="44300"/>
                    <a:pt x="55088" y="44868"/>
                  </a:cubicBezTo>
                  <a:cubicBezTo>
                    <a:pt x="55809" y="45751"/>
                    <a:pt x="56933" y="46350"/>
                    <a:pt x="58077" y="46350"/>
                  </a:cubicBezTo>
                  <a:cubicBezTo>
                    <a:pt x="58279" y="46350"/>
                    <a:pt x="58482" y="46331"/>
                    <a:pt x="58684" y="46292"/>
                  </a:cubicBezTo>
                  <a:cubicBezTo>
                    <a:pt x="59973" y="46040"/>
                    <a:pt x="61148" y="44793"/>
                    <a:pt x="61002" y="43427"/>
                  </a:cubicBezTo>
                  <a:cubicBezTo>
                    <a:pt x="60853" y="42020"/>
                    <a:pt x="59646" y="41062"/>
                    <a:pt x="58421" y="40551"/>
                  </a:cubicBezTo>
                  <a:cubicBezTo>
                    <a:pt x="57682" y="40245"/>
                    <a:pt x="56896" y="40075"/>
                    <a:pt x="56098" y="40046"/>
                  </a:cubicBezTo>
                  <a:cubicBezTo>
                    <a:pt x="56045" y="40044"/>
                    <a:pt x="55992" y="40043"/>
                    <a:pt x="55940" y="40043"/>
                  </a:cubicBezTo>
                  <a:cubicBezTo>
                    <a:pt x="55220" y="40043"/>
                    <a:pt x="54533" y="40224"/>
                    <a:pt x="53853" y="40462"/>
                  </a:cubicBezTo>
                  <a:cubicBezTo>
                    <a:pt x="54028" y="39201"/>
                    <a:pt x="54154" y="37934"/>
                    <a:pt x="54231" y="36661"/>
                  </a:cubicBezTo>
                  <a:cubicBezTo>
                    <a:pt x="54420" y="33526"/>
                    <a:pt x="54317" y="30394"/>
                    <a:pt x="54083" y="27267"/>
                  </a:cubicBezTo>
                  <a:lnTo>
                    <a:pt x="54083" y="27267"/>
                  </a:lnTo>
                  <a:cubicBezTo>
                    <a:pt x="54208" y="27473"/>
                    <a:pt x="54341" y="27673"/>
                    <a:pt x="54467" y="27862"/>
                  </a:cubicBezTo>
                  <a:cubicBezTo>
                    <a:pt x="54888" y="28496"/>
                    <a:pt x="55373" y="29082"/>
                    <a:pt x="55914" y="29615"/>
                  </a:cubicBezTo>
                  <a:cubicBezTo>
                    <a:pt x="56944" y="30622"/>
                    <a:pt x="58398" y="31751"/>
                    <a:pt x="59892" y="31825"/>
                  </a:cubicBezTo>
                  <a:cubicBezTo>
                    <a:pt x="59933" y="31827"/>
                    <a:pt x="59975" y="31828"/>
                    <a:pt x="60016" y="31828"/>
                  </a:cubicBezTo>
                  <a:cubicBezTo>
                    <a:pt x="60659" y="31828"/>
                    <a:pt x="61324" y="31572"/>
                    <a:pt x="61745" y="31077"/>
                  </a:cubicBezTo>
                  <a:cubicBezTo>
                    <a:pt x="62260" y="30472"/>
                    <a:pt x="62255" y="29635"/>
                    <a:pt x="62114" y="28893"/>
                  </a:cubicBezTo>
                  <a:cubicBezTo>
                    <a:pt x="61818" y="27340"/>
                    <a:pt x="60694" y="26044"/>
                    <a:pt x="59344" y="25277"/>
                  </a:cubicBezTo>
                  <a:cubicBezTo>
                    <a:pt x="58544" y="24821"/>
                    <a:pt x="57655" y="24520"/>
                    <a:pt x="56750" y="24355"/>
                  </a:cubicBezTo>
                  <a:cubicBezTo>
                    <a:pt x="56258" y="24262"/>
                    <a:pt x="55757" y="24201"/>
                    <a:pt x="55256" y="24193"/>
                  </a:cubicBezTo>
                  <a:cubicBezTo>
                    <a:pt x="55149" y="24192"/>
                    <a:pt x="55040" y="24190"/>
                    <a:pt x="54930" y="24190"/>
                  </a:cubicBezTo>
                  <a:cubicBezTo>
                    <a:pt x="54555" y="24190"/>
                    <a:pt x="54173" y="24213"/>
                    <a:pt x="53835" y="24365"/>
                  </a:cubicBezTo>
                  <a:cubicBezTo>
                    <a:pt x="53658" y="22537"/>
                    <a:pt x="53452" y="20712"/>
                    <a:pt x="53250" y="18891"/>
                  </a:cubicBezTo>
                  <a:cubicBezTo>
                    <a:pt x="53153" y="18027"/>
                    <a:pt x="53059" y="17162"/>
                    <a:pt x="52967" y="16298"/>
                  </a:cubicBezTo>
                  <a:cubicBezTo>
                    <a:pt x="52973" y="16226"/>
                    <a:pt x="52981" y="16154"/>
                    <a:pt x="52979" y="16083"/>
                  </a:cubicBezTo>
                  <a:cubicBezTo>
                    <a:pt x="52979" y="16026"/>
                    <a:pt x="52962" y="15971"/>
                    <a:pt x="52930" y="15923"/>
                  </a:cubicBezTo>
                  <a:cubicBezTo>
                    <a:pt x="52852" y="15162"/>
                    <a:pt x="52774" y="14400"/>
                    <a:pt x="52706" y="13637"/>
                  </a:cubicBezTo>
                  <a:cubicBezTo>
                    <a:pt x="52629" y="12788"/>
                    <a:pt x="52557" y="11937"/>
                    <a:pt x="52482" y="11087"/>
                  </a:cubicBezTo>
                  <a:cubicBezTo>
                    <a:pt x="52443" y="10641"/>
                    <a:pt x="52410" y="10191"/>
                    <a:pt x="52347" y="9749"/>
                  </a:cubicBezTo>
                  <a:cubicBezTo>
                    <a:pt x="52820" y="9229"/>
                    <a:pt x="53306" y="8720"/>
                    <a:pt x="53815" y="8232"/>
                  </a:cubicBezTo>
                  <a:cubicBezTo>
                    <a:pt x="55521" y="6597"/>
                    <a:pt x="57455" y="5175"/>
                    <a:pt x="59639" y="4261"/>
                  </a:cubicBezTo>
                  <a:cubicBezTo>
                    <a:pt x="60729" y="3807"/>
                    <a:pt x="61882" y="3487"/>
                    <a:pt x="63044" y="3276"/>
                  </a:cubicBezTo>
                  <a:cubicBezTo>
                    <a:pt x="63617" y="3170"/>
                    <a:pt x="64191" y="3097"/>
                    <a:pt x="64766" y="3008"/>
                  </a:cubicBezTo>
                  <a:cubicBezTo>
                    <a:pt x="65362" y="2917"/>
                    <a:pt x="65901" y="2733"/>
                    <a:pt x="66503" y="2733"/>
                  </a:cubicBezTo>
                  <a:cubicBezTo>
                    <a:pt x="66519" y="2733"/>
                    <a:pt x="66536" y="2733"/>
                    <a:pt x="66553" y="2734"/>
                  </a:cubicBezTo>
                  <a:cubicBezTo>
                    <a:pt x="66557" y="2734"/>
                    <a:pt x="66561" y="2734"/>
                    <a:pt x="66565" y="2734"/>
                  </a:cubicBezTo>
                  <a:cubicBezTo>
                    <a:pt x="67096" y="2734"/>
                    <a:pt x="67186" y="1949"/>
                    <a:pt x="66679" y="1800"/>
                  </a:cubicBezTo>
                  <a:cubicBezTo>
                    <a:pt x="66430" y="1728"/>
                    <a:pt x="66178" y="1673"/>
                    <a:pt x="65939" y="1574"/>
                  </a:cubicBezTo>
                  <a:cubicBezTo>
                    <a:pt x="65676" y="1465"/>
                    <a:pt x="65432" y="1353"/>
                    <a:pt x="65153" y="1292"/>
                  </a:cubicBezTo>
                  <a:cubicBezTo>
                    <a:pt x="64693" y="1190"/>
                    <a:pt x="64223" y="1158"/>
                    <a:pt x="63754" y="1158"/>
                  </a:cubicBezTo>
                  <a:cubicBezTo>
                    <a:pt x="63648" y="1158"/>
                    <a:pt x="63542" y="1160"/>
                    <a:pt x="63436" y="1163"/>
                  </a:cubicBezTo>
                  <a:cubicBezTo>
                    <a:pt x="62303" y="1193"/>
                    <a:pt x="61165" y="1455"/>
                    <a:pt x="60096" y="1809"/>
                  </a:cubicBezTo>
                  <a:cubicBezTo>
                    <a:pt x="57947" y="2523"/>
                    <a:pt x="55980" y="3643"/>
                    <a:pt x="54203" y="5037"/>
                  </a:cubicBezTo>
                  <a:cubicBezTo>
                    <a:pt x="51665" y="7028"/>
                    <a:pt x="49615" y="9531"/>
                    <a:pt x="47740" y="12152"/>
                  </a:cubicBezTo>
                  <a:cubicBezTo>
                    <a:pt x="47115" y="11501"/>
                    <a:pt x="46217" y="11013"/>
                    <a:pt x="45431" y="10601"/>
                  </a:cubicBezTo>
                  <a:cubicBezTo>
                    <a:pt x="45661" y="10193"/>
                    <a:pt x="45736" y="9583"/>
                    <a:pt x="45806" y="9219"/>
                  </a:cubicBezTo>
                  <a:cubicBezTo>
                    <a:pt x="45994" y="8211"/>
                    <a:pt x="46142" y="7194"/>
                    <a:pt x="46246" y="6171"/>
                  </a:cubicBezTo>
                  <a:cubicBezTo>
                    <a:pt x="46427" y="4423"/>
                    <a:pt x="46650" y="2347"/>
                    <a:pt x="45382" y="929"/>
                  </a:cubicBezTo>
                  <a:cubicBezTo>
                    <a:pt x="44834" y="318"/>
                    <a:pt x="44106" y="0"/>
                    <a:pt x="433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13"/>
            <p:cNvSpPr/>
            <p:nvPr/>
          </p:nvSpPr>
          <p:spPr>
            <a:xfrm>
              <a:off x="-313025" y="7663700"/>
              <a:ext cx="96950" cy="61350"/>
            </a:xfrm>
            <a:custGeom>
              <a:rect b="b" l="l" r="r" t="t"/>
              <a:pathLst>
                <a:path extrusionOk="0" h="2454" w="3878">
                  <a:moveTo>
                    <a:pt x="3077" y="0"/>
                  </a:moveTo>
                  <a:cubicBezTo>
                    <a:pt x="3064" y="0"/>
                    <a:pt x="3052" y="1"/>
                    <a:pt x="3039" y="2"/>
                  </a:cubicBezTo>
                  <a:cubicBezTo>
                    <a:pt x="2861" y="12"/>
                    <a:pt x="2672" y="26"/>
                    <a:pt x="2499" y="77"/>
                  </a:cubicBezTo>
                  <a:cubicBezTo>
                    <a:pt x="2394" y="107"/>
                    <a:pt x="2290" y="155"/>
                    <a:pt x="2187" y="195"/>
                  </a:cubicBezTo>
                  <a:cubicBezTo>
                    <a:pt x="1908" y="302"/>
                    <a:pt x="1642" y="445"/>
                    <a:pt x="1375" y="579"/>
                  </a:cubicBezTo>
                  <a:cubicBezTo>
                    <a:pt x="1158" y="688"/>
                    <a:pt x="959" y="818"/>
                    <a:pt x="755" y="949"/>
                  </a:cubicBezTo>
                  <a:cubicBezTo>
                    <a:pt x="630" y="1029"/>
                    <a:pt x="480" y="1107"/>
                    <a:pt x="374" y="1213"/>
                  </a:cubicBezTo>
                  <a:cubicBezTo>
                    <a:pt x="297" y="1314"/>
                    <a:pt x="258" y="1364"/>
                    <a:pt x="258" y="1364"/>
                  </a:cubicBezTo>
                  <a:cubicBezTo>
                    <a:pt x="257" y="1364"/>
                    <a:pt x="274" y="1341"/>
                    <a:pt x="309" y="1294"/>
                  </a:cubicBezTo>
                  <a:lnTo>
                    <a:pt x="309" y="1294"/>
                  </a:lnTo>
                  <a:lnTo>
                    <a:pt x="272" y="1331"/>
                  </a:lnTo>
                  <a:cubicBezTo>
                    <a:pt x="177" y="1430"/>
                    <a:pt x="108" y="1551"/>
                    <a:pt x="71" y="1683"/>
                  </a:cubicBezTo>
                  <a:cubicBezTo>
                    <a:pt x="1" y="1912"/>
                    <a:pt x="113" y="2234"/>
                    <a:pt x="338" y="2340"/>
                  </a:cubicBezTo>
                  <a:cubicBezTo>
                    <a:pt x="435" y="2391"/>
                    <a:pt x="540" y="2423"/>
                    <a:pt x="647" y="2437"/>
                  </a:cubicBezTo>
                  <a:cubicBezTo>
                    <a:pt x="679" y="2444"/>
                    <a:pt x="712" y="2448"/>
                    <a:pt x="744" y="2448"/>
                  </a:cubicBezTo>
                  <a:cubicBezTo>
                    <a:pt x="758" y="2448"/>
                    <a:pt x="771" y="2447"/>
                    <a:pt x="785" y="2446"/>
                  </a:cubicBezTo>
                  <a:cubicBezTo>
                    <a:pt x="714" y="2433"/>
                    <a:pt x="683" y="2426"/>
                    <a:pt x="692" y="2426"/>
                  </a:cubicBezTo>
                  <a:cubicBezTo>
                    <a:pt x="702" y="2426"/>
                    <a:pt x="767" y="2435"/>
                    <a:pt x="888" y="2454"/>
                  </a:cubicBezTo>
                  <a:cubicBezTo>
                    <a:pt x="1045" y="2448"/>
                    <a:pt x="1198" y="2398"/>
                    <a:pt x="1349" y="2358"/>
                  </a:cubicBezTo>
                  <a:cubicBezTo>
                    <a:pt x="1582" y="2299"/>
                    <a:pt x="1812" y="2242"/>
                    <a:pt x="2040" y="2157"/>
                  </a:cubicBezTo>
                  <a:cubicBezTo>
                    <a:pt x="2319" y="2053"/>
                    <a:pt x="2606" y="1956"/>
                    <a:pt x="2875" y="1827"/>
                  </a:cubicBezTo>
                  <a:cubicBezTo>
                    <a:pt x="3145" y="1698"/>
                    <a:pt x="3377" y="1554"/>
                    <a:pt x="3595" y="1345"/>
                  </a:cubicBezTo>
                  <a:cubicBezTo>
                    <a:pt x="3824" y="1126"/>
                    <a:pt x="3878" y="768"/>
                    <a:pt x="3758" y="485"/>
                  </a:cubicBezTo>
                  <a:cubicBezTo>
                    <a:pt x="3647" y="223"/>
                    <a:pt x="3373" y="0"/>
                    <a:pt x="30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13"/>
            <p:cNvSpPr/>
            <p:nvPr/>
          </p:nvSpPr>
          <p:spPr>
            <a:xfrm>
              <a:off x="-205625" y="7732775"/>
              <a:ext cx="68975" cy="40775"/>
            </a:xfrm>
            <a:custGeom>
              <a:rect b="b" l="l" r="r" t="t"/>
              <a:pathLst>
                <a:path extrusionOk="0" h="1631" w="2759">
                  <a:moveTo>
                    <a:pt x="1709" y="0"/>
                  </a:moveTo>
                  <a:cubicBezTo>
                    <a:pt x="1563" y="0"/>
                    <a:pt x="1416" y="34"/>
                    <a:pt x="1275" y="68"/>
                  </a:cubicBezTo>
                  <a:cubicBezTo>
                    <a:pt x="1091" y="111"/>
                    <a:pt x="916" y="182"/>
                    <a:pt x="755" y="279"/>
                  </a:cubicBezTo>
                  <a:cubicBezTo>
                    <a:pt x="603" y="371"/>
                    <a:pt x="455" y="466"/>
                    <a:pt x="340" y="604"/>
                  </a:cubicBezTo>
                  <a:cubicBezTo>
                    <a:pt x="282" y="673"/>
                    <a:pt x="217" y="742"/>
                    <a:pt x="174" y="822"/>
                  </a:cubicBezTo>
                  <a:cubicBezTo>
                    <a:pt x="136" y="895"/>
                    <a:pt x="107" y="982"/>
                    <a:pt x="78" y="1060"/>
                  </a:cubicBezTo>
                  <a:cubicBezTo>
                    <a:pt x="1" y="1266"/>
                    <a:pt x="165" y="1476"/>
                    <a:pt x="351" y="1539"/>
                  </a:cubicBezTo>
                  <a:cubicBezTo>
                    <a:pt x="405" y="1559"/>
                    <a:pt x="458" y="1582"/>
                    <a:pt x="514" y="1596"/>
                  </a:cubicBezTo>
                  <a:cubicBezTo>
                    <a:pt x="610" y="1619"/>
                    <a:pt x="716" y="1618"/>
                    <a:pt x="815" y="1627"/>
                  </a:cubicBezTo>
                  <a:cubicBezTo>
                    <a:pt x="839" y="1629"/>
                    <a:pt x="863" y="1630"/>
                    <a:pt x="887" y="1630"/>
                  </a:cubicBezTo>
                  <a:cubicBezTo>
                    <a:pt x="1026" y="1630"/>
                    <a:pt x="1168" y="1597"/>
                    <a:pt x="1306" y="1575"/>
                  </a:cubicBezTo>
                  <a:cubicBezTo>
                    <a:pt x="1380" y="1569"/>
                    <a:pt x="1452" y="1553"/>
                    <a:pt x="1524" y="1533"/>
                  </a:cubicBezTo>
                  <a:cubicBezTo>
                    <a:pt x="1582" y="1513"/>
                    <a:pt x="1641" y="1490"/>
                    <a:pt x="1701" y="1469"/>
                  </a:cubicBezTo>
                  <a:cubicBezTo>
                    <a:pt x="1863" y="1413"/>
                    <a:pt x="2028" y="1361"/>
                    <a:pt x="2164" y="1258"/>
                  </a:cubicBezTo>
                  <a:cubicBezTo>
                    <a:pt x="2278" y="1209"/>
                    <a:pt x="2344" y="1162"/>
                    <a:pt x="2451" y="1074"/>
                  </a:cubicBezTo>
                  <a:cubicBezTo>
                    <a:pt x="2484" y="1048"/>
                    <a:pt x="2519" y="1023"/>
                    <a:pt x="2550" y="996"/>
                  </a:cubicBezTo>
                  <a:cubicBezTo>
                    <a:pt x="2611" y="936"/>
                    <a:pt x="2656" y="859"/>
                    <a:pt x="2677" y="776"/>
                  </a:cubicBezTo>
                  <a:cubicBezTo>
                    <a:pt x="2677" y="775"/>
                    <a:pt x="2679" y="773"/>
                    <a:pt x="2680" y="772"/>
                  </a:cubicBezTo>
                  <a:cubicBezTo>
                    <a:pt x="2759" y="617"/>
                    <a:pt x="2745" y="435"/>
                    <a:pt x="2620" y="308"/>
                  </a:cubicBezTo>
                  <a:cubicBezTo>
                    <a:pt x="2616" y="303"/>
                    <a:pt x="2610" y="300"/>
                    <a:pt x="2605" y="296"/>
                  </a:cubicBezTo>
                  <a:cubicBezTo>
                    <a:pt x="2457" y="88"/>
                    <a:pt x="2160" y="14"/>
                    <a:pt x="1908" y="14"/>
                  </a:cubicBezTo>
                  <a:cubicBezTo>
                    <a:pt x="1893" y="14"/>
                    <a:pt x="1878" y="14"/>
                    <a:pt x="1863" y="15"/>
                  </a:cubicBezTo>
                  <a:cubicBezTo>
                    <a:pt x="1812" y="5"/>
                    <a:pt x="1761" y="0"/>
                    <a:pt x="170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13"/>
            <p:cNvSpPr/>
            <p:nvPr/>
          </p:nvSpPr>
          <p:spPr>
            <a:xfrm>
              <a:off x="-157050" y="7634775"/>
              <a:ext cx="69375" cy="43200"/>
            </a:xfrm>
            <a:custGeom>
              <a:rect b="b" l="l" r="r" t="t"/>
              <a:pathLst>
                <a:path extrusionOk="0" h="1728" w="2775">
                  <a:moveTo>
                    <a:pt x="1730" y="1"/>
                  </a:moveTo>
                  <a:cubicBezTo>
                    <a:pt x="1715" y="1"/>
                    <a:pt x="1700" y="1"/>
                    <a:pt x="1685" y="2"/>
                  </a:cubicBezTo>
                  <a:cubicBezTo>
                    <a:pt x="1551" y="15"/>
                    <a:pt x="1417" y="33"/>
                    <a:pt x="1285" y="59"/>
                  </a:cubicBezTo>
                  <a:cubicBezTo>
                    <a:pt x="1092" y="93"/>
                    <a:pt x="912" y="193"/>
                    <a:pt x="731" y="270"/>
                  </a:cubicBezTo>
                  <a:cubicBezTo>
                    <a:pt x="642" y="308"/>
                    <a:pt x="570" y="339"/>
                    <a:pt x="492" y="398"/>
                  </a:cubicBezTo>
                  <a:cubicBezTo>
                    <a:pt x="422" y="455"/>
                    <a:pt x="356" y="517"/>
                    <a:pt x="295" y="583"/>
                  </a:cubicBezTo>
                  <a:cubicBezTo>
                    <a:pt x="232" y="649"/>
                    <a:pt x="165" y="715"/>
                    <a:pt x="114" y="795"/>
                  </a:cubicBezTo>
                  <a:cubicBezTo>
                    <a:pt x="26" y="930"/>
                    <a:pt x="0" y="1182"/>
                    <a:pt x="92" y="1315"/>
                  </a:cubicBezTo>
                  <a:cubicBezTo>
                    <a:pt x="186" y="1449"/>
                    <a:pt x="287" y="1536"/>
                    <a:pt x="439" y="1596"/>
                  </a:cubicBezTo>
                  <a:cubicBezTo>
                    <a:pt x="496" y="1618"/>
                    <a:pt x="553" y="1638"/>
                    <a:pt x="610" y="1658"/>
                  </a:cubicBezTo>
                  <a:cubicBezTo>
                    <a:pt x="754" y="1710"/>
                    <a:pt x="894" y="1728"/>
                    <a:pt x="1041" y="1728"/>
                  </a:cubicBezTo>
                  <a:cubicBezTo>
                    <a:pt x="1076" y="1728"/>
                    <a:pt x="1110" y="1727"/>
                    <a:pt x="1146" y="1725"/>
                  </a:cubicBezTo>
                  <a:cubicBezTo>
                    <a:pt x="1331" y="1716"/>
                    <a:pt x="1523" y="1713"/>
                    <a:pt x="1705" y="1659"/>
                  </a:cubicBezTo>
                  <a:cubicBezTo>
                    <a:pt x="1869" y="1613"/>
                    <a:pt x="2044" y="1553"/>
                    <a:pt x="2191" y="1458"/>
                  </a:cubicBezTo>
                  <a:cubicBezTo>
                    <a:pt x="2236" y="1443"/>
                    <a:pt x="2279" y="1421"/>
                    <a:pt x="2320" y="1397"/>
                  </a:cubicBezTo>
                  <a:cubicBezTo>
                    <a:pt x="2428" y="1329"/>
                    <a:pt x="2518" y="1238"/>
                    <a:pt x="2587" y="1131"/>
                  </a:cubicBezTo>
                  <a:cubicBezTo>
                    <a:pt x="2589" y="1128"/>
                    <a:pt x="2589" y="1125"/>
                    <a:pt x="2591" y="1122"/>
                  </a:cubicBezTo>
                  <a:cubicBezTo>
                    <a:pt x="2660" y="1051"/>
                    <a:pt x="2712" y="967"/>
                    <a:pt x="2744" y="874"/>
                  </a:cubicBezTo>
                  <a:cubicBezTo>
                    <a:pt x="2759" y="828"/>
                    <a:pt x="2773" y="700"/>
                    <a:pt x="2771" y="700"/>
                  </a:cubicBezTo>
                  <a:lnTo>
                    <a:pt x="2771" y="700"/>
                  </a:lnTo>
                  <a:cubicBezTo>
                    <a:pt x="2770" y="700"/>
                    <a:pt x="2767" y="714"/>
                    <a:pt x="2763" y="749"/>
                  </a:cubicBezTo>
                  <a:cubicBezTo>
                    <a:pt x="2757" y="780"/>
                    <a:pt x="2754" y="796"/>
                    <a:pt x="2753" y="796"/>
                  </a:cubicBezTo>
                  <a:cubicBezTo>
                    <a:pt x="2753" y="796"/>
                    <a:pt x="2755" y="776"/>
                    <a:pt x="2761" y="735"/>
                  </a:cubicBezTo>
                  <a:cubicBezTo>
                    <a:pt x="2775" y="672"/>
                    <a:pt x="2772" y="609"/>
                    <a:pt x="2753" y="549"/>
                  </a:cubicBezTo>
                  <a:cubicBezTo>
                    <a:pt x="2726" y="466"/>
                    <a:pt x="2673" y="415"/>
                    <a:pt x="2634" y="343"/>
                  </a:cubicBezTo>
                  <a:lnTo>
                    <a:pt x="2634" y="343"/>
                  </a:lnTo>
                  <a:cubicBezTo>
                    <a:pt x="2669" y="384"/>
                    <a:pt x="2687" y="405"/>
                    <a:pt x="2688" y="405"/>
                  </a:cubicBezTo>
                  <a:cubicBezTo>
                    <a:pt x="2689" y="405"/>
                    <a:pt x="2674" y="386"/>
                    <a:pt x="2643" y="346"/>
                  </a:cubicBezTo>
                  <a:cubicBezTo>
                    <a:pt x="2626" y="323"/>
                    <a:pt x="2607" y="300"/>
                    <a:pt x="2591" y="279"/>
                  </a:cubicBezTo>
                  <a:cubicBezTo>
                    <a:pt x="2509" y="190"/>
                    <a:pt x="2409" y="148"/>
                    <a:pt x="2305" y="114"/>
                  </a:cubicBezTo>
                  <a:cubicBezTo>
                    <a:pt x="2224" y="68"/>
                    <a:pt x="2135" y="38"/>
                    <a:pt x="2042" y="25"/>
                  </a:cubicBezTo>
                  <a:cubicBezTo>
                    <a:pt x="2005" y="21"/>
                    <a:pt x="1968" y="18"/>
                    <a:pt x="1931" y="18"/>
                  </a:cubicBezTo>
                  <a:cubicBezTo>
                    <a:pt x="1917" y="18"/>
                    <a:pt x="1903" y="18"/>
                    <a:pt x="1889" y="19"/>
                  </a:cubicBezTo>
                  <a:cubicBezTo>
                    <a:pt x="1837" y="7"/>
                    <a:pt x="1784" y="1"/>
                    <a:pt x="17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13"/>
            <p:cNvSpPr/>
            <p:nvPr/>
          </p:nvSpPr>
          <p:spPr>
            <a:xfrm>
              <a:off x="-147375" y="8055500"/>
              <a:ext cx="400" cy="75"/>
            </a:xfrm>
            <a:custGeom>
              <a:rect b="b" l="l" r="r" t="t"/>
              <a:pathLst>
                <a:path extrusionOk="0" h="3" w="16">
                  <a:moveTo>
                    <a:pt x="9" y="1"/>
                  </a:moveTo>
                  <a:lnTo>
                    <a:pt x="0" y="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13"/>
            <p:cNvSpPr/>
            <p:nvPr/>
          </p:nvSpPr>
          <p:spPr>
            <a:xfrm>
              <a:off x="-147000" y="8055325"/>
              <a:ext cx="1400" cy="200"/>
            </a:xfrm>
            <a:custGeom>
              <a:rect b="b" l="l" r="r" t="t"/>
              <a:pathLst>
                <a:path extrusionOk="0" h="8" w="56">
                  <a:moveTo>
                    <a:pt x="54" y="1"/>
                  </a:moveTo>
                  <a:cubicBezTo>
                    <a:pt x="52" y="1"/>
                    <a:pt x="34" y="3"/>
                    <a:pt x="1" y="8"/>
                  </a:cubicBezTo>
                  <a:lnTo>
                    <a:pt x="10" y="8"/>
                  </a:lnTo>
                  <a:cubicBezTo>
                    <a:pt x="41" y="3"/>
                    <a:pt x="56" y="1"/>
                    <a:pt x="5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13"/>
            <p:cNvSpPr/>
            <p:nvPr/>
          </p:nvSpPr>
          <p:spPr>
            <a:xfrm>
              <a:off x="-169675" y="8009225"/>
              <a:ext cx="82050" cy="46875"/>
            </a:xfrm>
            <a:custGeom>
              <a:rect b="b" l="l" r="r" t="t"/>
              <a:pathLst>
                <a:path extrusionOk="0" h="1875" w="3282">
                  <a:moveTo>
                    <a:pt x="2380" y="1"/>
                  </a:moveTo>
                  <a:cubicBezTo>
                    <a:pt x="2240" y="1"/>
                    <a:pt x="2104" y="25"/>
                    <a:pt x="1956" y="47"/>
                  </a:cubicBezTo>
                  <a:cubicBezTo>
                    <a:pt x="1672" y="89"/>
                    <a:pt x="1396" y="219"/>
                    <a:pt x="1139" y="342"/>
                  </a:cubicBezTo>
                  <a:cubicBezTo>
                    <a:pt x="903" y="454"/>
                    <a:pt x="657" y="646"/>
                    <a:pt x="461" y="815"/>
                  </a:cubicBezTo>
                  <a:cubicBezTo>
                    <a:pt x="264" y="982"/>
                    <a:pt x="58" y="1233"/>
                    <a:pt x="54" y="1501"/>
                  </a:cubicBezTo>
                  <a:cubicBezTo>
                    <a:pt x="0" y="1611"/>
                    <a:pt x="78" y="1739"/>
                    <a:pt x="194" y="1759"/>
                  </a:cubicBezTo>
                  <a:cubicBezTo>
                    <a:pt x="301" y="1829"/>
                    <a:pt x="410" y="1859"/>
                    <a:pt x="554" y="1865"/>
                  </a:cubicBezTo>
                  <a:cubicBezTo>
                    <a:pt x="610" y="1868"/>
                    <a:pt x="666" y="1875"/>
                    <a:pt x="722" y="1875"/>
                  </a:cubicBezTo>
                  <a:cubicBezTo>
                    <a:pt x="782" y="1870"/>
                    <a:pt x="841" y="1864"/>
                    <a:pt x="900" y="1853"/>
                  </a:cubicBezTo>
                  <a:cubicBezTo>
                    <a:pt x="1161" y="1816"/>
                    <a:pt x="1436" y="1776"/>
                    <a:pt x="1691" y="1712"/>
                  </a:cubicBezTo>
                  <a:cubicBezTo>
                    <a:pt x="1965" y="1644"/>
                    <a:pt x="2237" y="1558"/>
                    <a:pt x="2492" y="1437"/>
                  </a:cubicBezTo>
                  <a:cubicBezTo>
                    <a:pt x="2647" y="1362"/>
                    <a:pt x="2782" y="1303"/>
                    <a:pt x="2913" y="1182"/>
                  </a:cubicBezTo>
                  <a:cubicBezTo>
                    <a:pt x="2982" y="1119"/>
                    <a:pt x="3042" y="1047"/>
                    <a:pt x="3089" y="967"/>
                  </a:cubicBezTo>
                  <a:cubicBezTo>
                    <a:pt x="3105" y="935"/>
                    <a:pt x="3117" y="909"/>
                    <a:pt x="3126" y="886"/>
                  </a:cubicBezTo>
                  <a:cubicBezTo>
                    <a:pt x="3134" y="875"/>
                    <a:pt x="3146" y="866"/>
                    <a:pt x="3151" y="852"/>
                  </a:cubicBezTo>
                  <a:cubicBezTo>
                    <a:pt x="3281" y="614"/>
                    <a:pt x="3200" y="350"/>
                    <a:pt x="2980" y="201"/>
                  </a:cubicBezTo>
                  <a:cubicBezTo>
                    <a:pt x="2974" y="196"/>
                    <a:pt x="2964" y="195"/>
                    <a:pt x="2956" y="190"/>
                  </a:cubicBezTo>
                  <a:cubicBezTo>
                    <a:pt x="2936" y="173"/>
                    <a:pt x="2910" y="153"/>
                    <a:pt x="2870" y="126"/>
                  </a:cubicBezTo>
                  <a:cubicBezTo>
                    <a:pt x="2788" y="80"/>
                    <a:pt x="2699" y="46"/>
                    <a:pt x="2609" y="26"/>
                  </a:cubicBezTo>
                  <a:cubicBezTo>
                    <a:pt x="2530" y="8"/>
                    <a:pt x="2454" y="1"/>
                    <a:pt x="238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13"/>
            <p:cNvSpPr/>
            <p:nvPr/>
          </p:nvSpPr>
          <p:spPr>
            <a:xfrm>
              <a:off x="-37175" y="8088875"/>
              <a:ext cx="90775" cy="48800"/>
            </a:xfrm>
            <a:custGeom>
              <a:rect b="b" l="l" r="r" t="t"/>
              <a:pathLst>
                <a:path extrusionOk="0" h="1952" w="3631">
                  <a:moveTo>
                    <a:pt x="2429" y="0"/>
                  </a:moveTo>
                  <a:cubicBezTo>
                    <a:pt x="2038" y="0"/>
                    <a:pt x="1639" y="124"/>
                    <a:pt x="1281" y="264"/>
                  </a:cubicBezTo>
                  <a:cubicBezTo>
                    <a:pt x="1069" y="348"/>
                    <a:pt x="839" y="450"/>
                    <a:pt x="650" y="583"/>
                  </a:cubicBezTo>
                  <a:cubicBezTo>
                    <a:pt x="541" y="662"/>
                    <a:pt x="438" y="748"/>
                    <a:pt x="343" y="843"/>
                  </a:cubicBezTo>
                  <a:cubicBezTo>
                    <a:pt x="289" y="890"/>
                    <a:pt x="243" y="946"/>
                    <a:pt x="205" y="1007"/>
                  </a:cubicBezTo>
                  <a:cubicBezTo>
                    <a:pt x="196" y="1021"/>
                    <a:pt x="152" y="1104"/>
                    <a:pt x="157" y="1104"/>
                  </a:cubicBezTo>
                  <a:cubicBezTo>
                    <a:pt x="157" y="1104"/>
                    <a:pt x="158" y="1103"/>
                    <a:pt x="160" y="1101"/>
                  </a:cubicBezTo>
                  <a:lnTo>
                    <a:pt x="160" y="1101"/>
                  </a:lnTo>
                  <a:cubicBezTo>
                    <a:pt x="31" y="1264"/>
                    <a:pt x="1" y="1558"/>
                    <a:pt x="232" y="1664"/>
                  </a:cubicBezTo>
                  <a:cubicBezTo>
                    <a:pt x="298" y="1695"/>
                    <a:pt x="344" y="1735"/>
                    <a:pt x="406" y="1772"/>
                  </a:cubicBezTo>
                  <a:cubicBezTo>
                    <a:pt x="484" y="1821"/>
                    <a:pt x="590" y="1846"/>
                    <a:pt x="679" y="1875"/>
                  </a:cubicBezTo>
                  <a:cubicBezTo>
                    <a:pt x="854" y="1930"/>
                    <a:pt x="1051" y="1951"/>
                    <a:pt x="1237" y="1951"/>
                  </a:cubicBezTo>
                  <a:cubicBezTo>
                    <a:pt x="1585" y="1948"/>
                    <a:pt x="1932" y="1913"/>
                    <a:pt x="2273" y="1846"/>
                  </a:cubicBezTo>
                  <a:cubicBezTo>
                    <a:pt x="2408" y="1819"/>
                    <a:pt x="2546" y="1766"/>
                    <a:pt x="2675" y="1718"/>
                  </a:cubicBezTo>
                  <a:cubicBezTo>
                    <a:pt x="2766" y="1689"/>
                    <a:pt x="2852" y="1649"/>
                    <a:pt x="2933" y="1603"/>
                  </a:cubicBezTo>
                  <a:cubicBezTo>
                    <a:pt x="3048" y="1510"/>
                    <a:pt x="3107" y="1464"/>
                    <a:pt x="3111" y="1464"/>
                  </a:cubicBezTo>
                  <a:lnTo>
                    <a:pt x="3111" y="1464"/>
                  </a:lnTo>
                  <a:cubicBezTo>
                    <a:pt x="3114" y="1464"/>
                    <a:pt x="3085" y="1491"/>
                    <a:pt x="3024" y="1545"/>
                  </a:cubicBezTo>
                  <a:cubicBezTo>
                    <a:pt x="3058" y="1532"/>
                    <a:pt x="3088" y="1514"/>
                    <a:pt x="3116" y="1489"/>
                  </a:cubicBezTo>
                  <a:cubicBezTo>
                    <a:pt x="3227" y="1423"/>
                    <a:pt x="3320" y="1331"/>
                    <a:pt x="3388" y="1221"/>
                  </a:cubicBezTo>
                  <a:cubicBezTo>
                    <a:pt x="3437" y="1164"/>
                    <a:pt x="3503" y="1089"/>
                    <a:pt x="3504" y="1085"/>
                  </a:cubicBezTo>
                  <a:cubicBezTo>
                    <a:pt x="3586" y="946"/>
                    <a:pt x="3630" y="740"/>
                    <a:pt x="3586" y="580"/>
                  </a:cubicBezTo>
                  <a:cubicBezTo>
                    <a:pt x="3518" y="336"/>
                    <a:pt x="3322" y="209"/>
                    <a:pt x="3107" y="124"/>
                  </a:cubicBezTo>
                  <a:cubicBezTo>
                    <a:pt x="3042" y="84"/>
                    <a:pt x="2973" y="57"/>
                    <a:pt x="2901" y="37"/>
                  </a:cubicBezTo>
                  <a:cubicBezTo>
                    <a:pt x="2786" y="6"/>
                    <a:pt x="2669" y="5"/>
                    <a:pt x="2551" y="5"/>
                  </a:cubicBezTo>
                  <a:lnTo>
                    <a:pt x="2554" y="5"/>
                  </a:lnTo>
                  <a:cubicBezTo>
                    <a:pt x="2512" y="2"/>
                    <a:pt x="2471" y="0"/>
                    <a:pt x="242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13"/>
            <p:cNvSpPr/>
            <p:nvPr/>
          </p:nvSpPr>
          <p:spPr>
            <a:xfrm>
              <a:off x="14575" y="7961250"/>
              <a:ext cx="70800" cy="50250"/>
            </a:xfrm>
            <a:custGeom>
              <a:rect b="b" l="l" r="r" t="t"/>
              <a:pathLst>
                <a:path extrusionOk="0" h="2010" w="2832">
                  <a:moveTo>
                    <a:pt x="1703" y="1"/>
                  </a:moveTo>
                  <a:cubicBezTo>
                    <a:pt x="1627" y="1"/>
                    <a:pt x="1517" y="26"/>
                    <a:pt x="1433" y="42"/>
                  </a:cubicBezTo>
                  <a:cubicBezTo>
                    <a:pt x="1368" y="53"/>
                    <a:pt x="1305" y="65"/>
                    <a:pt x="1243" y="82"/>
                  </a:cubicBezTo>
                  <a:cubicBezTo>
                    <a:pt x="1064" y="130"/>
                    <a:pt x="882" y="225"/>
                    <a:pt x="717" y="316"/>
                  </a:cubicBezTo>
                  <a:cubicBezTo>
                    <a:pt x="553" y="408"/>
                    <a:pt x="410" y="531"/>
                    <a:pt x="294" y="680"/>
                  </a:cubicBezTo>
                  <a:cubicBezTo>
                    <a:pt x="185" y="813"/>
                    <a:pt x="88" y="921"/>
                    <a:pt x="43" y="1093"/>
                  </a:cubicBezTo>
                  <a:cubicBezTo>
                    <a:pt x="0" y="1243"/>
                    <a:pt x="5" y="1403"/>
                    <a:pt x="54" y="1550"/>
                  </a:cubicBezTo>
                  <a:cubicBezTo>
                    <a:pt x="96" y="1708"/>
                    <a:pt x="209" y="1860"/>
                    <a:pt x="363" y="1913"/>
                  </a:cubicBezTo>
                  <a:cubicBezTo>
                    <a:pt x="424" y="1948"/>
                    <a:pt x="490" y="1974"/>
                    <a:pt x="559" y="1988"/>
                  </a:cubicBezTo>
                  <a:cubicBezTo>
                    <a:pt x="633" y="2002"/>
                    <a:pt x="697" y="2009"/>
                    <a:pt x="760" y="2009"/>
                  </a:cubicBezTo>
                  <a:cubicBezTo>
                    <a:pt x="831" y="2009"/>
                    <a:pt x="900" y="2000"/>
                    <a:pt x="981" y="1979"/>
                  </a:cubicBezTo>
                  <a:cubicBezTo>
                    <a:pt x="1017" y="1969"/>
                    <a:pt x="1051" y="1959"/>
                    <a:pt x="1086" y="1950"/>
                  </a:cubicBezTo>
                  <a:cubicBezTo>
                    <a:pt x="1180" y="1926"/>
                    <a:pt x="1262" y="1908"/>
                    <a:pt x="1353" y="1870"/>
                  </a:cubicBezTo>
                  <a:cubicBezTo>
                    <a:pt x="1428" y="1839"/>
                    <a:pt x="1502" y="1805"/>
                    <a:pt x="1576" y="1771"/>
                  </a:cubicBezTo>
                  <a:cubicBezTo>
                    <a:pt x="1732" y="1707"/>
                    <a:pt x="1889" y="1642"/>
                    <a:pt x="2046" y="1576"/>
                  </a:cubicBezTo>
                  <a:lnTo>
                    <a:pt x="2046" y="1576"/>
                  </a:lnTo>
                  <a:lnTo>
                    <a:pt x="1846" y="1661"/>
                  </a:lnTo>
                  <a:cubicBezTo>
                    <a:pt x="1909" y="1635"/>
                    <a:pt x="1972" y="1610"/>
                    <a:pt x="2035" y="1584"/>
                  </a:cubicBezTo>
                  <a:cubicBezTo>
                    <a:pt x="2112" y="1552"/>
                    <a:pt x="2181" y="1509"/>
                    <a:pt x="2244" y="1457"/>
                  </a:cubicBezTo>
                  <a:cubicBezTo>
                    <a:pt x="2288" y="1437"/>
                    <a:pt x="2330" y="1412"/>
                    <a:pt x="2368" y="1384"/>
                  </a:cubicBezTo>
                  <a:cubicBezTo>
                    <a:pt x="2391" y="1366"/>
                    <a:pt x="2413" y="1345"/>
                    <a:pt x="2433" y="1323"/>
                  </a:cubicBezTo>
                  <a:cubicBezTo>
                    <a:pt x="2489" y="1292"/>
                    <a:pt x="2542" y="1254"/>
                    <a:pt x="2586" y="1208"/>
                  </a:cubicBezTo>
                  <a:cubicBezTo>
                    <a:pt x="2624" y="1168"/>
                    <a:pt x="2655" y="1123"/>
                    <a:pt x="2683" y="1076"/>
                  </a:cubicBezTo>
                  <a:cubicBezTo>
                    <a:pt x="2792" y="967"/>
                    <a:pt x="2832" y="812"/>
                    <a:pt x="2812" y="664"/>
                  </a:cubicBezTo>
                  <a:cubicBezTo>
                    <a:pt x="2795" y="531"/>
                    <a:pt x="2733" y="436"/>
                    <a:pt x="2641" y="354"/>
                  </a:cubicBezTo>
                  <a:cubicBezTo>
                    <a:pt x="2592" y="287"/>
                    <a:pt x="2528" y="228"/>
                    <a:pt x="2456" y="187"/>
                  </a:cubicBezTo>
                  <a:cubicBezTo>
                    <a:pt x="2397" y="158"/>
                    <a:pt x="2336" y="135"/>
                    <a:pt x="2274" y="116"/>
                  </a:cubicBezTo>
                  <a:cubicBezTo>
                    <a:pt x="2153" y="56"/>
                    <a:pt x="2020" y="25"/>
                    <a:pt x="1885" y="25"/>
                  </a:cubicBezTo>
                  <a:cubicBezTo>
                    <a:pt x="1879" y="25"/>
                    <a:pt x="1872" y="25"/>
                    <a:pt x="1866" y="26"/>
                  </a:cubicBezTo>
                  <a:cubicBezTo>
                    <a:pt x="1817" y="13"/>
                    <a:pt x="1766" y="6"/>
                    <a:pt x="1715" y="1"/>
                  </a:cubicBezTo>
                  <a:cubicBezTo>
                    <a:pt x="1711" y="1"/>
                    <a:pt x="1707" y="1"/>
                    <a:pt x="170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13"/>
            <p:cNvSpPr/>
            <p:nvPr/>
          </p:nvSpPr>
          <p:spPr>
            <a:xfrm>
              <a:off x="107500" y="8027100"/>
              <a:ext cx="50325" cy="39950"/>
            </a:xfrm>
            <a:custGeom>
              <a:rect b="b" l="l" r="r" t="t"/>
              <a:pathLst>
                <a:path extrusionOk="0" h="1598" w="2013">
                  <a:moveTo>
                    <a:pt x="1217" y="1"/>
                  </a:moveTo>
                  <a:cubicBezTo>
                    <a:pt x="1182" y="1"/>
                    <a:pt x="1146" y="3"/>
                    <a:pt x="1111" y="8"/>
                  </a:cubicBezTo>
                  <a:lnTo>
                    <a:pt x="1017" y="20"/>
                  </a:lnTo>
                  <a:lnTo>
                    <a:pt x="785" y="51"/>
                  </a:lnTo>
                  <a:cubicBezTo>
                    <a:pt x="712" y="72"/>
                    <a:pt x="641" y="102"/>
                    <a:pt x="575" y="137"/>
                  </a:cubicBezTo>
                  <a:cubicBezTo>
                    <a:pt x="463" y="188"/>
                    <a:pt x="383" y="229"/>
                    <a:pt x="286" y="320"/>
                  </a:cubicBezTo>
                  <a:cubicBezTo>
                    <a:pt x="216" y="384"/>
                    <a:pt x="136" y="458"/>
                    <a:pt x="94" y="545"/>
                  </a:cubicBezTo>
                  <a:lnTo>
                    <a:pt x="31" y="697"/>
                  </a:lnTo>
                  <a:cubicBezTo>
                    <a:pt x="4" y="780"/>
                    <a:pt x="1" y="868"/>
                    <a:pt x="19" y="952"/>
                  </a:cubicBezTo>
                  <a:cubicBezTo>
                    <a:pt x="38" y="1091"/>
                    <a:pt x="99" y="1218"/>
                    <a:pt x="194" y="1318"/>
                  </a:cubicBezTo>
                  <a:cubicBezTo>
                    <a:pt x="268" y="1398"/>
                    <a:pt x="345" y="1436"/>
                    <a:pt x="437" y="1477"/>
                  </a:cubicBezTo>
                  <a:cubicBezTo>
                    <a:pt x="609" y="1557"/>
                    <a:pt x="662" y="1565"/>
                    <a:pt x="856" y="1586"/>
                  </a:cubicBezTo>
                  <a:cubicBezTo>
                    <a:pt x="887" y="1590"/>
                    <a:pt x="917" y="1594"/>
                    <a:pt x="948" y="1596"/>
                  </a:cubicBezTo>
                  <a:cubicBezTo>
                    <a:pt x="962" y="1597"/>
                    <a:pt x="977" y="1597"/>
                    <a:pt x="991" y="1597"/>
                  </a:cubicBezTo>
                  <a:cubicBezTo>
                    <a:pt x="1101" y="1597"/>
                    <a:pt x="1212" y="1568"/>
                    <a:pt x="1320" y="1548"/>
                  </a:cubicBezTo>
                  <a:cubicBezTo>
                    <a:pt x="1493" y="1514"/>
                    <a:pt x="1667" y="1444"/>
                    <a:pt x="1783" y="1302"/>
                  </a:cubicBezTo>
                  <a:cubicBezTo>
                    <a:pt x="1876" y="1210"/>
                    <a:pt x="1943" y="1095"/>
                    <a:pt x="1977" y="969"/>
                  </a:cubicBezTo>
                  <a:cubicBezTo>
                    <a:pt x="2009" y="872"/>
                    <a:pt x="2012" y="768"/>
                    <a:pt x="1991" y="670"/>
                  </a:cubicBezTo>
                  <a:cubicBezTo>
                    <a:pt x="1986" y="570"/>
                    <a:pt x="1955" y="473"/>
                    <a:pt x="1900" y="389"/>
                  </a:cubicBezTo>
                  <a:cubicBezTo>
                    <a:pt x="1836" y="277"/>
                    <a:pt x="1742" y="185"/>
                    <a:pt x="1630" y="119"/>
                  </a:cubicBezTo>
                  <a:cubicBezTo>
                    <a:pt x="1505" y="41"/>
                    <a:pt x="1362" y="1"/>
                    <a:pt x="12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13"/>
            <p:cNvSpPr/>
            <p:nvPr/>
          </p:nvSpPr>
          <p:spPr>
            <a:xfrm>
              <a:off x="474050" y="8204725"/>
              <a:ext cx="51475" cy="53525"/>
            </a:xfrm>
            <a:custGeom>
              <a:rect b="b" l="l" r="r" t="t"/>
              <a:pathLst>
                <a:path extrusionOk="0" h="2141" w="2059">
                  <a:moveTo>
                    <a:pt x="1423" y="1"/>
                  </a:moveTo>
                  <a:cubicBezTo>
                    <a:pt x="1331" y="1"/>
                    <a:pt x="1239" y="21"/>
                    <a:pt x="1151" y="48"/>
                  </a:cubicBezTo>
                  <a:cubicBezTo>
                    <a:pt x="1045" y="80"/>
                    <a:pt x="922" y="118"/>
                    <a:pt x="829" y="172"/>
                  </a:cubicBezTo>
                  <a:cubicBezTo>
                    <a:pt x="735" y="227"/>
                    <a:pt x="634" y="321"/>
                    <a:pt x="548" y="395"/>
                  </a:cubicBezTo>
                  <a:cubicBezTo>
                    <a:pt x="455" y="473"/>
                    <a:pt x="389" y="574"/>
                    <a:pt x="319" y="669"/>
                  </a:cubicBezTo>
                  <a:cubicBezTo>
                    <a:pt x="280" y="720"/>
                    <a:pt x="244" y="772"/>
                    <a:pt x="211" y="828"/>
                  </a:cubicBezTo>
                  <a:cubicBezTo>
                    <a:pt x="158" y="921"/>
                    <a:pt x="124" y="1038"/>
                    <a:pt x="93" y="1144"/>
                  </a:cubicBezTo>
                  <a:cubicBezTo>
                    <a:pt x="52" y="1288"/>
                    <a:pt x="1" y="1454"/>
                    <a:pt x="12" y="1609"/>
                  </a:cubicBezTo>
                  <a:cubicBezTo>
                    <a:pt x="13" y="1644"/>
                    <a:pt x="12" y="1680"/>
                    <a:pt x="10" y="1714"/>
                  </a:cubicBezTo>
                  <a:cubicBezTo>
                    <a:pt x="3" y="1966"/>
                    <a:pt x="221" y="2141"/>
                    <a:pt x="448" y="2141"/>
                  </a:cubicBezTo>
                  <a:cubicBezTo>
                    <a:pt x="519" y="2141"/>
                    <a:pt x="592" y="2123"/>
                    <a:pt x="658" y="2085"/>
                  </a:cubicBezTo>
                  <a:cubicBezTo>
                    <a:pt x="680" y="2073"/>
                    <a:pt x="703" y="2061"/>
                    <a:pt x="726" y="2047"/>
                  </a:cubicBezTo>
                  <a:cubicBezTo>
                    <a:pt x="756" y="2038"/>
                    <a:pt x="786" y="2025"/>
                    <a:pt x="815" y="2011"/>
                  </a:cubicBezTo>
                  <a:cubicBezTo>
                    <a:pt x="842" y="1995"/>
                    <a:pt x="868" y="1975"/>
                    <a:pt x="896" y="1958"/>
                  </a:cubicBezTo>
                  <a:cubicBezTo>
                    <a:pt x="950" y="1922"/>
                    <a:pt x="1005" y="1890"/>
                    <a:pt x="1060" y="1859"/>
                  </a:cubicBezTo>
                  <a:cubicBezTo>
                    <a:pt x="1160" y="1806"/>
                    <a:pt x="1255" y="1743"/>
                    <a:pt x="1343" y="1671"/>
                  </a:cubicBezTo>
                  <a:cubicBezTo>
                    <a:pt x="1400" y="1623"/>
                    <a:pt x="1455" y="1577"/>
                    <a:pt x="1513" y="1531"/>
                  </a:cubicBezTo>
                  <a:lnTo>
                    <a:pt x="1513" y="1531"/>
                  </a:lnTo>
                  <a:lnTo>
                    <a:pt x="1380" y="1633"/>
                  </a:lnTo>
                  <a:lnTo>
                    <a:pt x="1380" y="1633"/>
                  </a:lnTo>
                  <a:cubicBezTo>
                    <a:pt x="1545" y="1506"/>
                    <a:pt x="1735" y="1351"/>
                    <a:pt x="1842" y="1168"/>
                  </a:cubicBezTo>
                  <a:cubicBezTo>
                    <a:pt x="1945" y="996"/>
                    <a:pt x="2058" y="821"/>
                    <a:pt x="2049" y="613"/>
                  </a:cubicBezTo>
                  <a:cubicBezTo>
                    <a:pt x="2046" y="481"/>
                    <a:pt x="2002" y="353"/>
                    <a:pt x="1920" y="249"/>
                  </a:cubicBezTo>
                  <a:cubicBezTo>
                    <a:pt x="1836" y="138"/>
                    <a:pt x="1738" y="80"/>
                    <a:pt x="1607" y="32"/>
                  </a:cubicBezTo>
                  <a:cubicBezTo>
                    <a:pt x="1547" y="10"/>
                    <a:pt x="1485" y="1"/>
                    <a:pt x="142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13"/>
            <p:cNvSpPr/>
            <p:nvPr/>
          </p:nvSpPr>
          <p:spPr>
            <a:xfrm>
              <a:off x="565625" y="8244250"/>
              <a:ext cx="850" cy="100"/>
            </a:xfrm>
            <a:custGeom>
              <a:rect b="b" l="l" r="r" t="t"/>
              <a:pathLst>
                <a:path extrusionOk="0" h="4" w="34">
                  <a:moveTo>
                    <a:pt x="0" y="0"/>
                  </a:moveTo>
                  <a:lnTo>
                    <a:pt x="9" y="1"/>
                  </a:lnTo>
                  <a:lnTo>
                    <a:pt x="9" y="1"/>
                  </a:lnTo>
                  <a:cubicBezTo>
                    <a:pt x="6" y="1"/>
                    <a:pt x="3" y="0"/>
                    <a:pt x="0" y="0"/>
                  </a:cubicBezTo>
                  <a:close/>
                  <a:moveTo>
                    <a:pt x="9" y="1"/>
                  </a:moveTo>
                  <a:cubicBezTo>
                    <a:pt x="15" y="2"/>
                    <a:pt x="20" y="4"/>
                    <a:pt x="26" y="4"/>
                  </a:cubicBezTo>
                  <a:lnTo>
                    <a:pt x="3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13"/>
            <p:cNvSpPr/>
            <p:nvPr/>
          </p:nvSpPr>
          <p:spPr>
            <a:xfrm>
              <a:off x="566500" y="8244375"/>
              <a:ext cx="2475" cy="325"/>
            </a:xfrm>
            <a:custGeom>
              <a:rect b="b" l="l" r="r" t="t"/>
              <a:pathLst>
                <a:path extrusionOk="0" h="13" w="99">
                  <a:moveTo>
                    <a:pt x="0" y="0"/>
                  </a:moveTo>
                  <a:lnTo>
                    <a:pt x="99" y="12"/>
                  </a:lnTo>
                  <a:cubicBezTo>
                    <a:pt x="86" y="11"/>
                    <a:pt x="76" y="8"/>
                    <a:pt x="65" y="6"/>
                  </a:cubicBezTo>
                  <a:cubicBezTo>
                    <a:pt x="42" y="2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13"/>
            <p:cNvSpPr/>
            <p:nvPr/>
          </p:nvSpPr>
          <p:spPr>
            <a:xfrm>
              <a:off x="530150" y="8244250"/>
              <a:ext cx="48225" cy="39900"/>
            </a:xfrm>
            <a:custGeom>
              <a:rect b="b" l="l" r="r" t="t"/>
              <a:pathLst>
                <a:path extrusionOk="0" h="1596" w="1929">
                  <a:moveTo>
                    <a:pt x="205" y="890"/>
                  </a:moveTo>
                  <a:lnTo>
                    <a:pt x="203" y="893"/>
                  </a:lnTo>
                  <a:cubicBezTo>
                    <a:pt x="204" y="892"/>
                    <a:pt x="204" y="891"/>
                    <a:pt x="205" y="890"/>
                  </a:cubicBezTo>
                  <a:close/>
                  <a:moveTo>
                    <a:pt x="1361" y="0"/>
                  </a:moveTo>
                  <a:cubicBezTo>
                    <a:pt x="1304" y="0"/>
                    <a:pt x="1247" y="6"/>
                    <a:pt x="1190" y="17"/>
                  </a:cubicBezTo>
                  <a:cubicBezTo>
                    <a:pt x="1103" y="34"/>
                    <a:pt x="1020" y="65"/>
                    <a:pt x="943" y="110"/>
                  </a:cubicBezTo>
                  <a:cubicBezTo>
                    <a:pt x="823" y="182"/>
                    <a:pt x="694" y="263"/>
                    <a:pt x="599" y="361"/>
                  </a:cubicBezTo>
                  <a:cubicBezTo>
                    <a:pt x="446" y="520"/>
                    <a:pt x="339" y="715"/>
                    <a:pt x="205" y="890"/>
                  </a:cubicBezTo>
                  <a:lnTo>
                    <a:pt x="205" y="890"/>
                  </a:lnTo>
                  <a:lnTo>
                    <a:pt x="270" y="806"/>
                  </a:lnTo>
                  <a:lnTo>
                    <a:pt x="270" y="806"/>
                  </a:lnTo>
                  <a:cubicBezTo>
                    <a:pt x="210" y="884"/>
                    <a:pt x="166" y="954"/>
                    <a:pt x="146" y="1049"/>
                  </a:cubicBezTo>
                  <a:cubicBezTo>
                    <a:pt x="131" y="1078"/>
                    <a:pt x="118" y="1111"/>
                    <a:pt x="109" y="1143"/>
                  </a:cubicBezTo>
                  <a:cubicBezTo>
                    <a:pt x="106" y="1157"/>
                    <a:pt x="103" y="1172"/>
                    <a:pt x="102" y="1186"/>
                  </a:cubicBezTo>
                  <a:cubicBezTo>
                    <a:pt x="99" y="1189"/>
                    <a:pt x="99" y="1187"/>
                    <a:pt x="95" y="1192"/>
                  </a:cubicBezTo>
                  <a:cubicBezTo>
                    <a:pt x="0" y="1332"/>
                    <a:pt x="123" y="1495"/>
                    <a:pt x="266" y="1514"/>
                  </a:cubicBezTo>
                  <a:lnTo>
                    <a:pt x="271" y="1516"/>
                  </a:lnTo>
                  <a:cubicBezTo>
                    <a:pt x="314" y="1534"/>
                    <a:pt x="358" y="1547"/>
                    <a:pt x="403" y="1554"/>
                  </a:cubicBezTo>
                  <a:cubicBezTo>
                    <a:pt x="423" y="1565"/>
                    <a:pt x="442" y="1574"/>
                    <a:pt x="462" y="1580"/>
                  </a:cubicBezTo>
                  <a:cubicBezTo>
                    <a:pt x="501" y="1591"/>
                    <a:pt x="536" y="1595"/>
                    <a:pt x="571" y="1595"/>
                  </a:cubicBezTo>
                  <a:cubicBezTo>
                    <a:pt x="626" y="1595"/>
                    <a:pt x="680" y="1585"/>
                    <a:pt x="739" y="1576"/>
                  </a:cubicBezTo>
                  <a:cubicBezTo>
                    <a:pt x="793" y="1567"/>
                    <a:pt x="848" y="1556"/>
                    <a:pt x="902" y="1547"/>
                  </a:cubicBezTo>
                  <a:cubicBezTo>
                    <a:pt x="1049" y="1516"/>
                    <a:pt x="1190" y="1485"/>
                    <a:pt x="1325" y="1412"/>
                  </a:cubicBezTo>
                  <a:cubicBezTo>
                    <a:pt x="1459" y="1336"/>
                    <a:pt x="1580" y="1238"/>
                    <a:pt x="1682" y="1121"/>
                  </a:cubicBezTo>
                  <a:cubicBezTo>
                    <a:pt x="1781" y="1009"/>
                    <a:pt x="1818" y="948"/>
                    <a:pt x="1872" y="810"/>
                  </a:cubicBezTo>
                  <a:cubicBezTo>
                    <a:pt x="1878" y="791"/>
                    <a:pt x="1886" y="774"/>
                    <a:pt x="1892" y="756"/>
                  </a:cubicBezTo>
                  <a:cubicBezTo>
                    <a:pt x="1917" y="690"/>
                    <a:pt x="1929" y="621"/>
                    <a:pt x="1929" y="550"/>
                  </a:cubicBezTo>
                  <a:cubicBezTo>
                    <a:pt x="1929" y="489"/>
                    <a:pt x="1913" y="433"/>
                    <a:pt x="1904" y="374"/>
                  </a:cubicBezTo>
                  <a:cubicBezTo>
                    <a:pt x="1900" y="351"/>
                    <a:pt x="1892" y="329"/>
                    <a:pt x="1884" y="308"/>
                  </a:cubicBezTo>
                  <a:cubicBezTo>
                    <a:pt x="1880" y="223"/>
                    <a:pt x="1854" y="143"/>
                    <a:pt x="1780" y="86"/>
                  </a:cubicBezTo>
                  <a:cubicBezTo>
                    <a:pt x="1733" y="51"/>
                    <a:pt x="1676" y="32"/>
                    <a:pt x="1618" y="32"/>
                  </a:cubicBezTo>
                  <a:cubicBezTo>
                    <a:pt x="1612" y="32"/>
                    <a:pt x="1605" y="32"/>
                    <a:pt x="1599" y="33"/>
                  </a:cubicBezTo>
                  <a:cubicBezTo>
                    <a:pt x="1522" y="11"/>
                    <a:pt x="1442" y="0"/>
                    <a:pt x="136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13"/>
            <p:cNvSpPr/>
            <p:nvPr/>
          </p:nvSpPr>
          <p:spPr>
            <a:xfrm>
              <a:off x="554400" y="8152850"/>
              <a:ext cx="36800" cy="43475"/>
            </a:xfrm>
            <a:custGeom>
              <a:rect b="b" l="l" r="r" t="t"/>
              <a:pathLst>
                <a:path extrusionOk="0" h="1739" w="1472">
                  <a:moveTo>
                    <a:pt x="972" y="0"/>
                  </a:moveTo>
                  <a:cubicBezTo>
                    <a:pt x="911" y="0"/>
                    <a:pt x="851" y="11"/>
                    <a:pt x="791" y="36"/>
                  </a:cubicBezTo>
                  <a:cubicBezTo>
                    <a:pt x="659" y="88"/>
                    <a:pt x="546" y="131"/>
                    <a:pt x="448" y="239"/>
                  </a:cubicBezTo>
                  <a:cubicBezTo>
                    <a:pt x="411" y="280"/>
                    <a:pt x="375" y="321"/>
                    <a:pt x="340" y="363"/>
                  </a:cubicBezTo>
                  <a:cubicBezTo>
                    <a:pt x="322" y="384"/>
                    <a:pt x="305" y="406"/>
                    <a:pt x="286" y="427"/>
                  </a:cubicBezTo>
                  <a:cubicBezTo>
                    <a:pt x="251" y="472"/>
                    <a:pt x="216" y="518"/>
                    <a:pt x="180" y="564"/>
                  </a:cubicBezTo>
                  <a:cubicBezTo>
                    <a:pt x="157" y="613"/>
                    <a:pt x="136" y="664"/>
                    <a:pt x="117" y="716"/>
                  </a:cubicBezTo>
                  <a:cubicBezTo>
                    <a:pt x="67" y="847"/>
                    <a:pt x="7" y="986"/>
                    <a:pt x="2" y="1129"/>
                  </a:cubicBezTo>
                  <a:cubicBezTo>
                    <a:pt x="1" y="1252"/>
                    <a:pt x="21" y="1373"/>
                    <a:pt x="59" y="1491"/>
                  </a:cubicBezTo>
                  <a:cubicBezTo>
                    <a:pt x="98" y="1625"/>
                    <a:pt x="234" y="1739"/>
                    <a:pt x="377" y="1739"/>
                  </a:cubicBezTo>
                  <a:cubicBezTo>
                    <a:pt x="407" y="1739"/>
                    <a:pt x="436" y="1734"/>
                    <a:pt x="466" y="1723"/>
                  </a:cubicBezTo>
                  <a:cubicBezTo>
                    <a:pt x="573" y="1685"/>
                    <a:pt x="679" y="1651"/>
                    <a:pt x="778" y="1591"/>
                  </a:cubicBezTo>
                  <a:cubicBezTo>
                    <a:pt x="900" y="1519"/>
                    <a:pt x="993" y="1404"/>
                    <a:pt x="1095" y="1307"/>
                  </a:cubicBezTo>
                  <a:cubicBezTo>
                    <a:pt x="1201" y="1207"/>
                    <a:pt x="1266" y="1066"/>
                    <a:pt x="1344" y="945"/>
                  </a:cubicBezTo>
                  <a:cubicBezTo>
                    <a:pt x="1395" y="867"/>
                    <a:pt x="1427" y="779"/>
                    <a:pt x="1442" y="688"/>
                  </a:cubicBezTo>
                  <a:cubicBezTo>
                    <a:pt x="1453" y="627"/>
                    <a:pt x="1470" y="559"/>
                    <a:pt x="1470" y="500"/>
                  </a:cubicBezTo>
                  <a:cubicBezTo>
                    <a:pt x="1472" y="401"/>
                    <a:pt x="1442" y="306"/>
                    <a:pt x="1390" y="226"/>
                  </a:cubicBezTo>
                  <a:cubicBezTo>
                    <a:pt x="1352" y="156"/>
                    <a:pt x="1292" y="99"/>
                    <a:pt x="1218" y="67"/>
                  </a:cubicBezTo>
                  <a:lnTo>
                    <a:pt x="1218" y="67"/>
                  </a:lnTo>
                  <a:lnTo>
                    <a:pt x="1241" y="73"/>
                  </a:lnTo>
                  <a:cubicBezTo>
                    <a:pt x="1156" y="26"/>
                    <a:pt x="1064" y="0"/>
                    <a:pt x="9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13"/>
            <p:cNvSpPr/>
            <p:nvPr/>
          </p:nvSpPr>
          <p:spPr>
            <a:xfrm>
              <a:off x="810025" y="8324150"/>
              <a:ext cx="41875" cy="66925"/>
            </a:xfrm>
            <a:custGeom>
              <a:rect b="b" l="l" r="r" t="t"/>
              <a:pathLst>
                <a:path extrusionOk="0" h="2677" w="1675">
                  <a:moveTo>
                    <a:pt x="1204" y="12"/>
                  </a:moveTo>
                  <a:cubicBezTo>
                    <a:pt x="1204" y="12"/>
                    <a:pt x="1204" y="12"/>
                    <a:pt x="1203" y="12"/>
                  </a:cubicBezTo>
                  <a:lnTo>
                    <a:pt x="1203" y="12"/>
                  </a:lnTo>
                  <a:cubicBezTo>
                    <a:pt x="1204" y="12"/>
                    <a:pt x="1204" y="12"/>
                    <a:pt x="1204" y="12"/>
                  </a:cubicBezTo>
                  <a:close/>
                  <a:moveTo>
                    <a:pt x="1385" y="0"/>
                  </a:moveTo>
                  <a:cubicBezTo>
                    <a:pt x="1336" y="0"/>
                    <a:pt x="1217" y="13"/>
                    <a:pt x="1205" y="13"/>
                  </a:cubicBezTo>
                  <a:cubicBezTo>
                    <a:pt x="1204" y="13"/>
                    <a:pt x="1203" y="12"/>
                    <a:pt x="1203" y="12"/>
                  </a:cubicBezTo>
                  <a:lnTo>
                    <a:pt x="1203" y="12"/>
                  </a:lnTo>
                  <a:cubicBezTo>
                    <a:pt x="1150" y="29"/>
                    <a:pt x="1101" y="55"/>
                    <a:pt x="1058" y="89"/>
                  </a:cubicBezTo>
                  <a:cubicBezTo>
                    <a:pt x="969" y="152"/>
                    <a:pt x="873" y="215"/>
                    <a:pt x="794" y="290"/>
                  </a:cubicBezTo>
                  <a:cubicBezTo>
                    <a:pt x="645" y="434"/>
                    <a:pt x="484" y="620"/>
                    <a:pt x="377" y="795"/>
                  </a:cubicBezTo>
                  <a:cubicBezTo>
                    <a:pt x="331" y="872"/>
                    <a:pt x="292" y="956"/>
                    <a:pt x="252" y="1036"/>
                  </a:cubicBezTo>
                  <a:cubicBezTo>
                    <a:pt x="198" y="1148"/>
                    <a:pt x="129" y="1274"/>
                    <a:pt x="99" y="1394"/>
                  </a:cubicBezTo>
                  <a:cubicBezTo>
                    <a:pt x="46" y="1589"/>
                    <a:pt x="0" y="1822"/>
                    <a:pt x="46" y="2027"/>
                  </a:cubicBezTo>
                  <a:cubicBezTo>
                    <a:pt x="45" y="2054"/>
                    <a:pt x="43" y="2083"/>
                    <a:pt x="46" y="2111"/>
                  </a:cubicBezTo>
                  <a:cubicBezTo>
                    <a:pt x="53" y="2220"/>
                    <a:pt x="88" y="2311"/>
                    <a:pt x="132" y="2409"/>
                  </a:cubicBezTo>
                  <a:cubicBezTo>
                    <a:pt x="183" y="2515"/>
                    <a:pt x="241" y="2633"/>
                    <a:pt x="366" y="2668"/>
                  </a:cubicBezTo>
                  <a:cubicBezTo>
                    <a:pt x="387" y="2674"/>
                    <a:pt x="408" y="2677"/>
                    <a:pt x="428" y="2677"/>
                  </a:cubicBezTo>
                  <a:cubicBezTo>
                    <a:pt x="543" y="2677"/>
                    <a:pt x="636" y="2592"/>
                    <a:pt x="724" y="2521"/>
                  </a:cubicBezTo>
                  <a:cubicBezTo>
                    <a:pt x="785" y="2475"/>
                    <a:pt x="840" y="2420"/>
                    <a:pt x="886" y="2357"/>
                  </a:cubicBezTo>
                  <a:cubicBezTo>
                    <a:pt x="900" y="2337"/>
                    <a:pt x="912" y="2314"/>
                    <a:pt x="925" y="2292"/>
                  </a:cubicBezTo>
                  <a:cubicBezTo>
                    <a:pt x="1049" y="2169"/>
                    <a:pt x="1131" y="1990"/>
                    <a:pt x="1206" y="1839"/>
                  </a:cubicBezTo>
                  <a:cubicBezTo>
                    <a:pt x="1263" y="1723"/>
                    <a:pt x="1298" y="1597"/>
                    <a:pt x="1342" y="1475"/>
                  </a:cubicBezTo>
                  <a:cubicBezTo>
                    <a:pt x="1356" y="1439"/>
                    <a:pt x="1370" y="1402"/>
                    <a:pt x="1384" y="1366"/>
                  </a:cubicBezTo>
                  <a:cubicBezTo>
                    <a:pt x="1393" y="1345"/>
                    <a:pt x="1402" y="1323"/>
                    <a:pt x="1412" y="1300"/>
                  </a:cubicBezTo>
                  <a:cubicBezTo>
                    <a:pt x="1413" y="1297"/>
                    <a:pt x="1413" y="1296"/>
                    <a:pt x="1415" y="1293"/>
                  </a:cubicBezTo>
                  <a:cubicBezTo>
                    <a:pt x="1487" y="1122"/>
                    <a:pt x="1536" y="929"/>
                    <a:pt x="1588" y="752"/>
                  </a:cubicBezTo>
                  <a:cubicBezTo>
                    <a:pt x="1611" y="669"/>
                    <a:pt x="1626" y="582"/>
                    <a:pt x="1645" y="497"/>
                  </a:cubicBezTo>
                  <a:cubicBezTo>
                    <a:pt x="1660" y="417"/>
                    <a:pt x="1674" y="348"/>
                    <a:pt x="1653" y="267"/>
                  </a:cubicBezTo>
                  <a:cubicBezTo>
                    <a:pt x="1642" y="227"/>
                    <a:pt x="1625" y="190"/>
                    <a:pt x="1605" y="155"/>
                  </a:cubicBezTo>
                  <a:cubicBezTo>
                    <a:pt x="1596" y="72"/>
                    <a:pt x="1520" y="3"/>
                    <a:pt x="1438" y="3"/>
                  </a:cubicBezTo>
                  <a:cubicBezTo>
                    <a:pt x="1424" y="3"/>
                    <a:pt x="1409" y="5"/>
                    <a:pt x="1394" y="10"/>
                  </a:cubicBezTo>
                  <a:lnTo>
                    <a:pt x="1394" y="10"/>
                  </a:lnTo>
                  <a:cubicBezTo>
                    <a:pt x="1416" y="3"/>
                    <a:pt x="1408" y="0"/>
                    <a:pt x="138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13"/>
            <p:cNvSpPr/>
            <p:nvPr/>
          </p:nvSpPr>
          <p:spPr>
            <a:xfrm>
              <a:off x="883025" y="8228575"/>
              <a:ext cx="32325" cy="44375"/>
            </a:xfrm>
            <a:custGeom>
              <a:rect b="b" l="l" r="r" t="t"/>
              <a:pathLst>
                <a:path extrusionOk="0" h="1775" w="1293">
                  <a:moveTo>
                    <a:pt x="796" y="1"/>
                  </a:moveTo>
                  <a:cubicBezTo>
                    <a:pt x="716" y="1"/>
                    <a:pt x="641" y="21"/>
                    <a:pt x="563" y="58"/>
                  </a:cubicBezTo>
                  <a:cubicBezTo>
                    <a:pt x="486" y="93"/>
                    <a:pt x="420" y="145"/>
                    <a:pt x="369" y="211"/>
                  </a:cubicBezTo>
                  <a:cubicBezTo>
                    <a:pt x="334" y="256"/>
                    <a:pt x="305" y="302"/>
                    <a:pt x="276" y="350"/>
                  </a:cubicBezTo>
                  <a:cubicBezTo>
                    <a:pt x="220" y="437"/>
                    <a:pt x="164" y="522"/>
                    <a:pt x="124" y="617"/>
                  </a:cubicBezTo>
                  <a:cubicBezTo>
                    <a:pt x="85" y="710"/>
                    <a:pt x="59" y="809"/>
                    <a:pt x="42" y="908"/>
                  </a:cubicBezTo>
                  <a:cubicBezTo>
                    <a:pt x="1" y="1119"/>
                    <a:pt x="16" y="1335"/>
                    <a:pt x="138" y="1509"/>
                  </a:cubicBezTo>
                  <a:cubicBezTo>
                    <a:pt x="179" y="1589"/>
                    <a:pt x="245" y="1647"/>
                    <a:pt x="319" y="1698"/>
                  </a:cubicBezTo>
                  <a:cubicBezTo>
                    <a:pt x="323" y="1701"/>
                    <a:pt x="326" y="1704"/>
                    <a:pt x="331" y="1707"/>
                  </a:cubicBezTo>
                  <a:cubicBezTo>
                    <a:pt x="336" y="1710"/>
                    <a:pt x="343" y="1718"/>
                    <a:pt x="351" y="1721"/>
                  </a:cubicBezTo>
                  <a:lnTo>
                    <a:pt x="340" y="1712"/>
                  </a:lnTo>
                  <a:lnTo>
                    <a:pt x="340" y="1712"/>
                  </a:lnTo>
                  <a:cubicBezTo>
                    <a:pt x="399" y="1750"/>
                    <a:pt x="466" y="1771"/>
                    <a:pt x="536" y="1771"/>
                  </a:cubicBezTo>
                  <a:cubicBezTo>
                    <a:pt x="544" y="1771"/>
                    <a:pt x="551" y="1770"/>
                    <a:pt x="558" y="1770"/>
                  </a:cubicBezTo>
                  <a:lnTo>
                    <a:pt x="558" y="1770"/>
                  </a:lnTo>
                  <a:lnTo>
                    <a:pt x="544" y="1774"/>
                  </a:lnTo>
                  <a:lnTo>
                    <a:pt x="544" y="1774"/>
                  </a:lnTo>
                  <a:lnTo>
                    <a:pt x="571" y="1771"/>
                  </a:lnTo>
                  <a:cubicBezTo>
                    <a:pt x="577" y="1771"/>
                    <a:pt x="583" y="1770"/>
                    <a:pt x="587" y="1770"/>
                  </a:cubicBezTo>
                  <a:cubicBezTo>
                    <a:pt x="678" y="1761"/>
                    <a:pt x="769" y="1744"/>
                    <a:pt x="844" y="1690"/>
                  </a:cubicBezTo>
                  <a:cubicBezTo>
                    <a:pt x="1024" y="1601"/>
                    <a:pt x="1143" y="1435"/>
                    <a:pt x="1206" y="1243"/>
                  </a:cubicBezTo>
                  <a:cubicBezTo>
                    <a:pt x="1246" y="1122"/>
                    <a:pt x="1285" y="1007"/>
                    <a:pt x="1292" y="878"/>
                  </a:cubicBezTo>
                  <a:cubicBezTo>
                    <a:pt x="1292" y="806"/>
                    <a:pt x="1289" y="733"/>
                    <a:pt x="1283" y="661"/>
                  </a:cubicBezTo>
                  <a:cubicBezTo>
                    <a:pt x="1280" y="623"/>
                    <a:pt x="1278" y="584"/>
                    <a:pt x="1277" y="546"/>
                  </a:cubicBezTo>
                  <a:cubicBezTo>
                    <a:pt x="1274" y="469"/>
                    <a:pt x="1260" y="396"/>
                    <a:pt x="1231" y="325"/>
                  </a:cubicBezTo>
                  <a:cubicBezTo>
                    <a:pt x="1212" y="279"/>
                    <a:pt x="1188" y="242"/>
                    <a:pt x="1161" y="205"/>
                  </a:cubicBezTo>
                  <a:lnTo>
                    <a:pt x="1161" y="205"/>
                  </a:lnTo>
                  <a:cubicBezTo>
                    <a:pt x="1172" y="220"/>
                    <a:pt x="1184" y="234"/>
                    <a:pt x="1195" y="248"/>
                  </a:cubicBezTo>
                  <a:lnTo>
                    <a:pt x="1172" y="218"/>
                  </a:lnTo>
                  <a:cubicBezTo>
                    <a:pt x="1106" y="125"/>
                    <a:pt x="1022" y="39"/>
                    <a:pt x="907" y="13"/>
                  </a:cubicBezTo>
                  <a:cubicBezTo>
                    <a:pt x="869" y="5"/>
                    <a:pt x="832" y="1"/>
                    <a:pt x="79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13"/>
            <p:cNvSpPr/>
            <p:nvPr/>
          </p:nvSpPr>
          <p:spPr>
            <a:xfrm>
              <a:off x="899650" y="8332025"/>
              <a:ext cx="39825" cy="58000"/>
            </a:xfrm>
            <a:custGeom>
              <a:rect b="b" l="l" r="r" t="t"/>
              <a:pathLst>
                <a:path extrusionOk="0" h="2320" w="1593">
                  <a:moveTo>
                    <a:pt x="1115" y="1"/>
                  </a:moveTo>
                  <a:cubicBezTo>
                    <a:pt x="978" y="1"/>
                    <a:pt x="874" y="56"/>
                    <a:pt x="764" y="145"/>
                  </a:cubicBezTo>
                  <a:cubicBezTo>
                    <a:pt x="729" y="172"/>
                    <a:pt x="695" y="199"/>
                    <a:pt x="661" y="227"/>
                  </a:cubicBezTo>
                  <a:cubicBezTo>
                    <a:pt x="589" y="285"/>
                    <a:pt x="524" y="353"/>
                    <a:pt x="469" y="428"/>
                  </a:cubicBezTo>
                  <a:cubicBezTo>
                    <a:pt x="423" y="485"/>
                    <a:pt x="378" y="543"/>
                    <a:pt x="334" y="600"/>
                  </a:cubicBezTo>
                  <a:cubicBezTo>
                    <a:pt x="260" y="697"/>
                    <a:pt x="222" y="801"/>
                    <a:pt x="177" y="913"/>
                  </a:cubicBezTo>
                  <a:cubicBezTo>
                    <a:pt x="139" y="1011"/>
                    <a:pt x="96" y="1108"/>
                    <a:pt x="64" y="1208"/>
                  </a:cubicBezTo>
                  <a:cubicBezTo>
                    <a:pt x="22" y="1346"/>
                    <a:pt x="2" y="1487"/>
                    <a:pt x="2" y="1630"/>
                  </a:cubicBezTo>
                  <a:cubicBezTo>
                    <a:pt x="1" y="1736"/>
                    <a:pt x="22" y="1842"/>
                    <a:pt x="65" y="1937"/>
                  </a:cubicBezTo>
                  <a:cubicBezTo>
                    <a:pt x="70" y="1973"/>
                    <a:pt x="81" y="2005"/>
                    <a:pt x="96" y="2036"/>
                  </a:cubicBezTo>
                  <a:cubicBezTo>
                    <a:pt x="147" y="2158"/>
                    <a:pt x="249" y="2264"/>
                    <a:pt x="380" y="2303"/>
                  </a:cubicBezTo>
                  <a:cubicBezTo>
                    <a:pt x="425" y="2314"/>
                    <a:pt x="471" y="2320"/>
                    <a:pt x="517" y="2320"/>
                  </a:cubicBezTo>
                  <a:cubicBezTo>
                    <a:pt x="603" y="2318"/>
                    <a:pt x="687" y="2294"/>
                    <a:pt x="761" y="2249"/>
                  </a:cubicBezTo>
                  <a:cubicBezTo>
                    <a:pt x="762" y="2248"/>
                    <a:pt x="764" y="2246"/>
                    <a:pt x="767" y="2244"/>
                  </a:cubicBezTo>
                  <a:lnTo>
                    <a:pt x="767" y="2244"/>
                  </a:lnTo>
                  <a:cubicBezTo>
                    <a:pt x="750" y="2251"/>
                    <a:pt x="733" y="2254"/>
                    <a:pt x="716" y="2257"/>
                  </a:cubicBezTo>
                  <a:lnTo>
                    <a:pt x="701" y="2259"/>
                  </a:lnTo>
                  <a:lnTo>
                    <a:pt x="701" y="2259"/>
                  </a:lnTo>
                  <a:cubicBezTo>
                    <a:pt x="844" y="2227"/>
                    <a:pt x="960" y="2155"/>
                    <a:pt x="1065" y="2037"/>
                  </a:cubicBezTo>
                  <a:cubicBezTo>
                    <a:pt x="1139" y="1954"/>
                    <a:pt x="1217" y="1871"/>
                    <a:pt x="1272" y="1775"/>
                  </a:cubicBezTo>
                  <a:cubicBezTo>
                    <a:pt x="1309" y="1707"/>
                    <a:pt x="1341" y="1639"/>
                    <a:pt x="1370" y="1569"/>
                  </a:cubicBezTo>
                  <a:cubicBezTo>
                    <a:pt x="1418" y="1461"/>
                    <a:pt x="1487" y="1339"/>
                    <a:pt x="1518" y="1228"/>
                  </a:cubicBezTo>
                  <a:cubicBezTo>
                    <a:pt x="1548" y="1117"/>
                    <a:pt x="1556" y="998"/>
                    <a:pt x="1570" y="882"/>
                  </a:cubicBezTo>
                  <a:cubicBezTo>
                    <a:pt x="1581" y="806"/>
                    <a:pt x="1593" y="734"/>
                    <a:pt x="1585" y="655"/>
                  </a:cubicBezTo>
                  <a:cubicBezTo>
                    <a:pt x="1579" y="591"/>
                    <a:pt x="1573" y="526"/>
                    <a:pt x="1565" y="460"/>
                  </a:cubicBezTo>
                  <a:cubicBezTo>
                    <a:pt x="1552" y="334"/>
                    <a:pt x="1519" y="227"/>
                    <a:pt x="1430" y="135"/>
                  </a:cubicBezTo>
                  <a:cubicBezTo>
                    <a:pt x="1360" y="56"/>
                    <a:pt x="1261" y="10"/>
                    <a:pt x="1157" y="3"/>
                  </a:cubicBezTo>
                  <a:cubicBezTo>
                    <a:pt x="1143" y="2"/>
                    <a:pt x="1129" y="1"/>
                    <a:pt x="111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13"/>
            <p:cNvSpPr/>
            <p:nvPr/>
          </p:nvSpPr>
          <p:spPr>
            <a:xfrm>
              <a:off x="-109100" y="7327000"/>
              <a:ext cx="62925" cy="32650"/>
            </a:xfrm>
            <a:custGeom>
              <a:rect b="b" l="l" r="r" t="t"/>
              <a:pathLst>
                <a:path extrusionOk="0" h="1306" w="2517">
                  <a:moveTo>
                    <a:pt x="1148" y="0"/>
                  </a:moveTo>
                  <a:cubicBezTo>
                    <a:pt x="966" y="0"/>
                    <a:pt x="769" y="18"/>
                    <a:pt x="600" y="74"/>
                  </a:cubicBezTo>
                  <a:cubicBezTo>
                    <a:pt x="482" y="112"/>
                    <a:pt x="355" y="147"/>
                    <a:pt x="265" y="236"/>
                  </a:cubicBezTo>
                  <a:lnTo>
                    <a:pt x="265" y="236"/>
                  </a:lnTo>
                  <a:cubicBezTo>
                    <a:pt x="294" y="207"/>
                    <a:pt x="301" y="198"/>
                    <a:pt x="298" y="198"/>
                  </a:cubicBezTo>
                  <a:lnTo>
                    <a:pt x="298" y="198"/>
                  </a:lnTo>
                  <a:cubicBezTo>
                    <a:pt x="294" y="198"/>
                    <a:pt x="266" y="218"/>
                    <a:pt x="247" y="229"/>
                  </a:cubicBezTo>
                  <a:cubicBezTo>
                    <a:pt x="198" y="257"/>
                    <a:pt x="154" y="294"/>
                    <a:pt x="115" y="335"/>
                  </a:cubicBezTo>
                  <a:cubicBezTo>
                    <a:pt x="29" y="435"/>
                    <a:pt x="0" y="573"/>
                    <a:pt x="69" y="691"/>
                  </a:cubicBezTo>
                  <a:cubicBezTo>
                    <a:pt x="120" y="776"/>
                    <a:pt x="190" y="834"/>
                    <a:pt x="266" y="889"/>
                  </a:cubicBezTo>
                  <a:cubicBezTo>
                    <a:pt x="517" y="1141"/>
                    <a:pt x="912" y="1210"/>
                    <a:pt x="1253" y="1267"/>
                  </a:cubicBezTo>
                  <a:cubicBezTo>
                    <a:pt x="1376" y="1288"/>
                    <a:pt x="1516" y="1305"/>
                    <a:pt x="1653" y="1305"/>
                  </a:cubicBezTo>
                  <a:cubicBezTo>
                    <a:pt x="1773" y="1305"/>
                    <a:pt x="1891" y="1292"/>
                    <a:pt x="1998" y="1256"/>
                  </a:cubicBezTo>
                  <a:cubicBezTo>
                    <a:pt x="2167" y="1200"/>
                    <a:pt x="2320" y="1127"/>
                    <a:pt x="2417" y="969"/>
                  </a:cubicBezTo>
                  <a:cubicBezTo>
                    <a:pt x="2492" y="846"/>
                    <a:pt x="2517" y="717"/>
                    <a:pt x="2477" y="576"/>
                  </a:cubicBezTo>
                  <a:cubicBezTo>
                    <a:pt x="2394" y="280"/>
                    <a:pt x="2097" y="123"/>
                    <a:pt x="1818" y="62"/>
                  </a:cubicBezTo>
                  <a:cubicBezTo>
                    <a:pt x="1611" y="17"/>
                    <a:pt x="1407" y="5"/>
                    <a:pt x="1195" y="0"/>
                  </a:cubicBezTo>
                  <a:cubicBezTo>
                    <a:pt x="1179" y="0"/>
                    <a:pt x="1164" y="0"/>
                    <a:pt x="114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13"/>
            <p:cNvSpPr/>
            <p:nvPr/>
          </p:nvSpPr>
          <p:spPr>
            <a:xfrm>
              <a:off x="-58825" y="7263800"/>
              <a:ext cx="57675" cy="27875"/>
            </a:xfrm>
            <a:custGeom>
              <a:rect b="b" l="l" r="r" t="t"/>
              <a:pathLst>
                <a:path extrusionOk="0" h="1115" w="2307">
                  <a:moveTo>
                    <a:pt x="1107" y="1"/>
                  </a:moveTo>
                  <a:cubicBezTo>
                    <a:pt x="931" y="1"/>
                    <a:pt x="745" y="53"/>
                    <a:pt x="576" y="99"/>
                  </a:cubicBezTo>
                  <a:cubicBezTo>
                    <a:pt x="414" y="145"/>
                    <a:pt x="240" y="233"/>
                    <a:pt x="131" y="366"/>
                  </a:cubicBezTo>
                  <a:cubicBezTo>
                    <a:pt x="68" y="423"/>
                    <a:pt x="1" y="508"/>
                    <a:pt x="28" y="586"/>
                  </a:cubicBezTo>
                  <a:cubicBezTo>
                    <a:pt x="45" y="635"/>
                    <a:pt x="71" y="680"/>
                    <a:pt x="105" y="718"/>
                  </a:cubicBezTo>
                  <a:cubicBezTo>
                    <a:pt x="211" y="870"/>
                    <a:pt x="401" y="968"/>
                    <a:pt x="576" y="1014"/>
                  </a:cubicBezTo>
                  <a:cubicBezTo>
                    <a:pt x="747" y="1061"/>
                    <a:pt x="932" y="1114"/>
                    <a:pt x="1107" y="1114"/>
                  </a:cubicBezTo>
                  <a:cubicBezTo>
                    <a:pt x="1112" y="1114"/>
                    <a:pt x="1117" y="1114"/>
                    <a:pt x="1121" y="1114"/>
                  </a:cubicBezTo>
                  <a:cubicBezTo>
                    <a:pt x="1309" y="1114"/>
                    <a:pt x="1496" y="1100"/>
                    <a:pt x="1682" y="1076"/>
                  </a:cubicBezTo>
                  <a:cubicBezTo>
                    <a:pt x="1782" y="1060"/>
                    <a:pt x="1868" y="1024"/>
                    <a:pt x="1960" y="984"/>
                  </a:cubicBezTo>
                  <a:cubicBezTo>
                    <a:pt x="2060" y="941"/>
                    <a:pt x="2126" y="878"/>
                    <a:pt x="2189" y="798"/>
                  </a:cubicBezTo>
                  <a:cubicBezTo>
                    <a:pt x="2256" y="735"/>
                    <a:pt x="2307" y="658"/>
                    <a:pt x="2307" y="558"/>
                  </a:cubicBezTo>
                  <a:cubicBezTo>
                    <a:pt x="2307" y="460"/>
                    <a:pt x="2258" y="385"/>
                    <a:pt x="2192" y="322"/>
                  </a:cubicBezTo>
                  <a:cubicBezTo>
                    <a:pt x="2133" y="245"/>
                    <a:pt x="2070" y="179"/>
                    <a:pt x="1975" y="138"/>
                  </a:cubicBezTo>
                  <a:cubicBezTo>
                    <a:pt x="1878" y="96"/>
                    <a:pt x="1786" y="56"/>
                    <a:pt x="1682" y="39"/>
                  </a:cubicBezTo>
                  <a:cubicBezTo>
                    <a:pt x="1498" y="10"/>
                    <a:pt x="1307" y="4"/>
                    <a:pt x="1121" y="1"/>
                  </a:cubicBezTo>
                  <a:cubicBezTo>
                    <a:pt x="1116" y="1"/>
                    <a:pt x="1112" y="1"/>
                    <a:pt x="11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13"/>
            <p:cNvSpPr/>
            <p:nvPr/>
          </p:nvSpPr>
          <p:spPr>
            <a:xfrm>
              <a:off x="39175" y="7313425"/>
              <a:ext cx="51775" cy="25575"/>
            </a:xfrm>
            <a:custGeom>
              <a:rect b="b" l="l" r="r" t="t"/>
              <a:pathLst>
                <a:path extrusionOk="0" h="1023" w="2071">
                  <a:moveTo>
                    <a:pt x="1172" y="0"/>
                  </a:moveTo>
                  <a:cubicBezTo>
                    <a:pt x="1144" y="0"/>
                    <a:pt x="1116" y="1"/>
                    <a:pt x="1088" y="3"/>
                  </a:cubicBezTo>
                  <a:cubicBezTo>
                    <a:pt x="985" y="8"/>
                    <a:pt x="876" y="4"/>
                    <a:pt x="778" y="32"/>
                  </a:cubicBezTo>
                  <a:cubicBezTo>
                    <a:pt x="632" y="72"/>
                    <a:pt x="489" y="124"/>
                    <a:pt x="352" y="192"/>
                  </a:cubicBezTo>
                  <a:cubicBezTo>
                    <a:pt x="232" y="252"/>
                    <a:pt x="103" y="316"/>
                    <a:pt x="56" y="447"/>
                  </a:cubicBezTo>
                  <a:cubicBezTo>
                    <a:pt x="1" y="473"/>
                    <a:pt x="1" y="551"/>
                    <a:pt x="56" y="577"/>
                  </a:cubicBezTo>
                  <a:cubicBezTo>
                    <a:pt x="103" y="708"/>
                    <a:pt x="232" y="772"/>
                    <a:pt x="352" y="832"/>
                  </a:cubicBezTo>
                  <a:cubicBezTo>
                    <a:pt x="489" y="900"/>
                    <a:pt x="630" y="952"/>
                    <a:pt x="778" y="990"/>
                  </a:cubicBezTo>
                  <a:cubicBezTo>
                    <a:pt x="876" y="1018"/>
                    <a:pt x="985" y="1016"/>
                    <a:pt x="1086" y="1019"/>
                  </a:cubicBezTo>
                  <a:cubicBezTo>
                    <a:pt x="1117" y="1022"/>
                    <a:pt x="1149" y="1023"/>
                    <a:pt x="1180" y="1023"/>
                  </a:cubicBezTo>
                  <a:cubicBezTo>
                    <a:pt x="1248" y="1023"/>
                    <a:pt x="1316" y="1017"/>
                    <a:pt x="1384" y="1006"/>
                  </a:cubicBezTo>
                  <a:cubicBezTo>
                    <a:pt x="1444" y="996"/>
                    <a:pt x="1508" y="989"/>
                    <a:pt x="1567" y="973"/>
                  </a:cubicBezTo>
                  <a:cubicBezTo>
                    <a:pt x="1651" y="950"/>
                    <a:pt x="1693" y="913"/>
                    <a:pt x="1746" y="874"/>
                  </a:cubicBezTo>
                  <a:cubicBezTo>
                    <a:pt x="1774" y="864"/>
                    <a:pt x="1799" y="854"/>
                    <a:pt x="1823" y="838"/>
                  </a:cubicBezTo>
                  <a:cubicBezTo>
                    <a:pt x="2070" y="698"/>
                    <a:pt x="2070" y="325"/>
                    <a:pt x="1825" y="184"/>
                  </a:cubicBezTo>
                  <a:cubicBezTo>
                    <a:pt x="1809" y="175"/>
                    <a:pt x="1792" y="166"/>
                    <a:pt x="1776" y="158"/>
                  </a:cubicBezTo>
                  <a:cubicBezTo>
                    <a:pt x="1761" y="150"/>
                    <a:pt x="1753" y="146"/>
                    <a:pt x="1752" y="146"/>
                  </a:cubicBezTo>
                  <a:lnTo>
                    <a:pt x="1752" y="146"/>
                  </a:lnTo>
                  <a:cubicBezTo>
                    <a:pt x="1751" y="146"/>
                    <a:pt x="1752" y="147"/>
                    <a:pt x="1754" y="149"/>
                  </a:cubicBezTo>
                  <a:lnTo>
                    <a:pt x="1754" y="149"/>
                  </a:lnTo>
                  <a:cubicBezTo>
                    <a:pt x="1741" y="138"/>
                    <a:pt x="1725" y="126"/>
                    <a:pt x="1706" y="112"/>
                  </a:cubicBezTo>
                  <a:cubicBezTo>
                    <a:pt x="1680" y="97"/>
                    <a:pt x="1653" y="84"/>
                    <a:pt x="1625" y="75"/>
                  </a:cubicBezTo>
                  <a:cubicBezTo>
                    <a:pt x="1548" y="43"/>
                    <a:pt x="1467" y="31"/>
                    <a:pt x="1384" y="17"/>
                  </a:cubicBezTo>
                  <a:cubicBezTo>
                    <a:pt x="1314" y="6"/>
                    <a:pt x="1243" y="0"/>
                    <a:pt x="11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13"/>
            <p:cNvSpPr/>
            <p:nvPr/>
          </p:nvSpPr>
          <p:spPr>
            <a:xfrm>
              <a:off x="77150" y="7451825"/>
              <a:ext cx="40200" cy="51200"/>
            </a:xfrm>
            <a:custGeom>
              <a:rect b="b" l="l" r="r" t="t"/>
              <a:pathLst>
                <a:path extrusionOk="0" h="2048" w="1608">
                  <a:moveTo>
                    <a:pt x="233" y="929"/>
                  </a:moveTo>
                  <a:lnTo>
                    <a:pt x="233" y="929"/>
                  </a:lnTo>
                  <a:cubicBezTo>
                    <a:pt x="233" y="929"/>
                    <a:pt x="238" y="940"/>
                    <a:pt x="253" y="971"/>
                  </a:cubicBezTo>
                  <a:lnTo>
                    <a:pt x="253" y="971"/>
                  </a:lnTo>
                  <a:cubicBezTo>
                    <a:pt x="243" y="950"/>
                    <a:pt x="233" y="929"/>
                    <a:pt x="233" y="929"/>
                  </a:cubicBezTo>
                  <a:close/>
                  <a:moveTo>
                    <a:pt x="204" y="1"/>
                  </a:moveTo>
                  <a:cubicBezTo>
                    <a:pt x="165" y="1"/>
                    <a:pt x="126" y="12"/>
                    <a:pt x="91" y="41"/>
                  </a:cubicBezTo>
                  <a:cubicBezTo>
                    <a:pt x="28" y="90"/>
                    <a:pt x="0" y="171"/>
                    <a:pt x="20" y="248"/>
                  </a:cubicBezTo>
                  <a:cubicBezTo>
                    <a:pt x="28" y="271"/>
                    <a:pt x="32" y="294"/>
                    <a:pt x="40" y="317"/>
                  </a:cubicBezTo>
                  <a:cubicBezTo>
                    <a:pt x="43" y="380"/>
                    <a:pt x="55" y="443"/>
                    <a:pt x="75" y="503"/>
                  </a:cubicBezTo>
                  <a:cubicBezTo>
                    <a:pt x="100" y="597"/>
                    <a:pt x="132" y="689"/>
                    <a:pt x="169" y="778"/>
                  </a:cubicBezTo>
                  <a:cubicBezTo>
                    <a:pt x="201" y="847"/>
                    <a:pt x="229" y="920"/>
                    <a:pt x="263" y="990"/>
                  </a:cubicBezTo>
                  <a:cubicBezTo>
                    <a:pt x="259" y="983"/>
                    <a:pt x="256" y="976"/>
                    <a:pt x="253" y="971"/>
                  </a:cubicBezTo>
                  <a:lnTo>
                    <a:pt x="253" y="971"/>
                  </a:lnTo>
                  <a:cubicBezTo>
                    <a:pt x="260" y="984"/>
                    <a:pt x="266" y="997"/>
                    <a:pt x="269" y="1005"/>
                  </a:cubicBezTo>
                  <a:cubicBezTo>
                    <a:pt x="281" y="1036"/>
                    <a:pt x="295" y="1072"/>
                    <a:pt x="309" y="1108"/>
                  </a:cubicBezTo>
                  <a:cubicBezTo>
                    <a:pt x="376" y="1280"/>
                    <a:pt x="482" y="1444"/>
                    <a:pt x="585" y="1599"/>
                  </a:cubicBezTo>
                  <a:cubicBezTo>
                    <a:pt x="625" y="1661"/>
                    <a:pt x="668" y="1719"/>
                    <a:pt x="717" y="1773"/>
                  </a:cubicBezTo>
                  <a:cubicBezTo>
                    <a:pt x="748" y="1799"/>
                    <a:pt x="779" y="1823"/>
                    <a:pt x="812" y="1846"/>
                  </a:cubicBezTo>
                  <a:cubicBezTo>
                    <a:pt x="835" y="1883"/>
                    <a:pt x="951" y="1962"/>
                    <a:pt x="954" y="1965"/>
                  </a:cubicBezTo>
                  <a:cubicBezTo>
                    <a:pt x="1009" y="1995"/>
                    <a:pt x="1072" y="2014"/>
                    <a:pt x="1136" y="2018"/>
                  </a:cubicBezTo>
                  <a:cubicBezTo>
                    <a:pt x="1158" y="2029"/>
                    <a:pt x="1182" y="2037"/>
                    <a:pt x="1205" y="2043"/>
                  </a:cubicBezTo>
                  <a:cubicBezTo>
                    <a:pt x="1225" y="2046"/>
                    <a:pt x="1245" y="2048"/>
                    <a:pt x="1265" y="2048"/>
                  </a:cubicBezTo>
                  <a:cubicBezTo>
                    <a:pt x="1357" y="2048"/>
                    <a:pt x="1444" y="2011"/>
                    <a:pt x="1494" y="1925"/>
                  </a:cubicBezTo>
                  <a:cubicBezTo>
                    <a:pt x="1514" y="1888"/>
                    <a:pt x="1529" y="1848"/>
                    <a:pt x="1539" y="1806"/>
                  </a:cubicBezTo>
                  <a:cubicBezTo>
                    <a:pt x="1579" y="1742"/>
                    <a:pt x="1608" y="1674"/>
                    <a:pt x="1605" y="1588"/>
                  </a:cubicBezTo>
                  <a:cubicBezTo>
                    <a:pt x="1600" y="1535"/>
                    <a:pt x="1594" y="1481"/>
                    <a:pt x="1583" y="1427"/>
                  </a:cubicBezTo>
                  <a:cubicBezTo>
                    <a:pt x="1569" y="1234"/>
                    <a:pt x="1483" y="1066"/>
                    <a:pt x="1384" y="899"/>
                  </a:cubicBezTo>
                  <a:cubicBezTo>
                    <a:pt x="1301" y="753"/>
                    <a:pt x="1195" y="620"/>
                    <a:pt x="1072" y="506"/>
                  </a:cubicBezTo>
                  <a:cubicBezTo>
                    <a:pt x="958" y="401"/>
                    <a:pt x="840" y="282"/>
                    <a:pt x="710" y="200"/>
                  </a:cubicBezTo>
                  <a:cubicBezTo>
                    <a:pt x="656" y="167"/>
                    <a:pt x="599" y="140"/>
                    <a:pt x="544" y="111"/>
                  </a:cubicBezTo>
                  <a:cubicBezTo>
                    <a:pt x="484" y="78"/>
                    <a:pt x="419" y="54"/>
                    <a:pt x="353" y="44"/>
                  </a:cubicBezTo>
                  <a:lnTo>
                    <a:pt x="310" y="25"/>
                  </a:lnTo>
                  <a:cubicBezTo>
                    <a:pt x="275" y="10"/>
                    <a:pt x="239" y="1"/>
                    <a:pt x="20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13"/>
            <p:cNvSpPr/>
            <p:nvPr/>
          </p:nvSpPr>
          <p:spPr>
            <a:xfrm>
              <a:off x="48175" y="7504025"/>
              <a:ext cx="53900" cy="56725"/>
            </a:xfrm>
            <a:custGeom>
              <a:rect b="b" l="l" r="r" t="t"/>
              <a:pathLst>
                <a:path extrusionOk="0" h="2269" w="2156">
                  <a:moveTo>
                    <a:pt x="218" y="0"/>
                  </a:moveTo>
                  <a:cubicBezTo>
                    <a:pt x="110" y="0"/>
                    <a:pt x="0" y="90"/>
                    <a:pt x="44" y="211"/>
                  </a:cubicBezTo>
                  <a:cubicBezTo>
                    <a:pt x="74" y="293"/>
                    <a:pt x="107" y="371"/>
                    <a:pt x="120" y="455"/>
                  </a:cubicBezTo>
                  <a:cubicBezTo>
                    <a:pt x="130" y="529"/>
                    <a:pt x="135" y="606"/>
                    <a:pt x="155" y="678"/>
                  </a:cubicBezTo>
                  <a:cubicBezTo>
                    <a:pt x="210" y="873"/>
                    <a:pt x="298" y="1056"/>
                    <a:pt x="396" y="1231"/>
                  </a:cubicBezTo>
                  <a:cubicBezTo>
                    <a:pt x="502" y="1423"/>
                    <a:pt x="611" y="1621"/>
                    <a:pt x="763" y="1782"/>
                  </a:cubicBezTo>
                  <a:cubicBezTo>
                    <a:pt x="820" y="1842"/>
                    <a:pt x="884" y="1894"/>
                    <a:pt x="947" y="1949"/>
                  </a:cubicBezTo>
                  <a:cubicBezTo>
                    <a:pt x="1012" y="2008"/>
                    <a:pt x="1081" y="2077"/>
                    <a:pt x="1156" y="2120"/>
                  </a:cubicBezTo>
                  <a:cubicBezTo>
                    <a:pt x="1216" y="2155"/>
                    <a:pt x="1280" y="2178"/>
                    <a:pt x="1348" y="2191"/>
                  </a:cubicBezTo>
                  <a:cubicBezTo>
                    <a:pt x="1382" y="2207"/>
                    <a:pt x="1416" y="2221"/>
                    <a:pt x="1451" y="2230"/>
                  </a:cubicBezTo>
                  <a:cubicBezTo>
                    <a:pt x="1497" y="2244"/>
                    <a:pt x="1544" y="2250"/>
                    <a:pt x="1591" y="2250"/>
                  </a:cubicBezTo>
                  <a:cubicBezTo>
                    <a:pt x="1604" y="2250"/>
                    <a:pt x="1617" y="2250"/>
                    <a:pt x="1631" y="2249"/>
                  </a:cubicBezTo>
                  <a:cubicBezTo>
                    <a:pt x="1677" y="2261"/>
                    <a:pt x="1725" y="2268"/>
                    <a:pt x="1771" y="2268"/>
                  </a:cubicBezTo>
                  <a:cubicBezTo>
                    <a:pt x="1865" y="2268"/>
                    <a:pt x="1956" y="2239"/>
                    <a:pt x="2031" y="2168"/>
                  </a:cubicBezTo>
                  <a:cubicBezTo>
                    <a:pt x="2145" y="2060"/>
                    <a:pt x="2156" y="1926"/>
                    <a:pt x="2134" y="1790"/>
                  </a:cubicBezTo>
                  <a:cubicBezTo>
                    <a:pt x="2143" y="1699"/>
                    <a:pt x="2133" y="1606"/>
                    <a:pt x="2103" y="1520"/>
                  </a:cubicBezTo>
                  <a:cubicBezTo>
                    <a:pt x="2087" y="1377"/>
                    <a:pt x="2028" y="1257"/>
                    <a:pt x="1942" y="1137"/>
                  </a:cubicBezTo>
                  <a:cubicBezTo>
                    <a:pt x="1869" y="1034"/>
                    <a:pt x="1799" y="922"/>
                    <a:pt x="1712" y="832"/>
                  </a:cubicBezTo>
                  <a:cubicBezTo>
                    <a:pt x="1563" y="680"/>
                    <a:pt x="1385" y="560"/>
                    <a:pt x="1213" y="439"/>
                  </a:cubicBezTo>
                  <a:cubicBezTo>
                    <a:pt x="1144" y="389"/>
                    <a:pt x="1075" y="336"/>
                    <a:pt x="999" y="297"/>
                  </a:cubicBezTo>
                  <a:cubicBezTo>
                    <a:pt x="929" y="260"/>
                    <a:pt x="857" y="227"/>
                    <a:pt x="784" y="193"/>
                  </a:cubicBezTo>
                  <a:cubicBezTo>
                    <a:pt x="695" y="155"/>
                    <a:pt x="603" y="124"/>
                    <a:pt x="508" y="104"/>
                  </a:cubicBezTo>
                  <a:cubicBezTo>
                    <a:pt x="433" y="85"/>
                    <a:pt x="370" y="53"/>
                    <a:pt x="296" y="18"/>
                  </a:cubicBezTo>
                  <a:cubicBezTo>
                    <a:pt x="272" y="6"/>
                    <a:pt x="245" y="0"/>
                    <a:pt x="21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13"/>
            <p:cNvSpPr/>
            <p:nvPr/>
          </p:nvSpPr>
          <p:spPr>
            <a:xfrm>
              <a:off x="128650" y="7713725"/>
              <a:ext cx="68400" cy="36925"/>
            </a:xfrm>
            <a:custGeom>
              <a:rect b="b" l="l" r="r" t="t"/>
              <a:pathLst>
                <a:path extrusionOk="0" h="1477" w="2736">
                  <a:moveTo>
                    <a:pt x="1798" y="1"/>
                  </a:moveTo>
                  <a:cubicBezTo>
                    <a:pt x="1694" y="1"/>
                    <a:pt x="1590" y="23"/>
                    <a:pt x="1489" y="41"/>
                  </a:cubicBezTo>
                  <a:cubicBezTo>
                    <a:pt x="1332" y="72"/>
                    <a:pt x="1177" y="112"/>
                    <a:pt x="1025" y="161"/>
                  </a:cubicBezTo>
                  <a:cubicBezTo>
                    <a:pt x="841" y="218"/>
                    <a:pt x="664" y="299"/>
                    <a:pt x="501" y="402"/>
                  </a:cubicBezTo>
                  <a:cubicBezTo>
                    <a:pt x="332" y="506"/>
                    <a:pt x="197" y="666"/>
                    <a:pt x="96" y="833"/>
                  </a:cubicBezTo>
                  <a:cubicBezTo>
                    <a:pt x="1" y="987"/>
                    <a:pt x="62" y="1202"/>
                    <a:pt x="216" y="1291"/>
                  </a:cubicBezTo>
                  <a:cubicBezTo>
                    <a:pt x="444" y="1423"/>
                    <a:pt x="694" y="1477"/>
                    <a:pt x="948" y="1477"/>
                  </a:cubicBezTo>
                  <a:cubicBezTo>
                    <a:pt x="1090" y="1477"/>
                    <a:pt x="1233" y="1460"/>
                    <a:pt x="1375" y="1431"/>
                  </a:cubicBezTo>
                  <a:cubicBezTo>
                    <a:pt x="1527" y="1400"/>
                    <a:pt x="1674" y="1372"/>
                    <a:pt x="1822" y="1325"/>
                  </a:cubicBezTo>
                  <a:cubicBezTo>
                    <a:pt x="1935" y="1286"/>
                    <a:pt x="2049" y="1248"/>
                    <a:pt x="2152" y="1188"/>
                  </a:cubicBezTo>
                  <a:cubicBezTo>
                    <a:pt x="2256" y="1127"/>
                    <a:pt x="2347" y="1045"/>
                    <a:pt x="2436" y="964"/>
                  </a:cubicBezTo>
                  <a:cubicBezTo>
                    <a:pt x="2735" y="688"/>
                    <a:pt x="2582" y="159"/>
                    <a:pt x="2196" y="60"/>
                  </a:cubicBezTo>
                  <a:cubicBezTo>
                    <a:pt x="2083" y="30"/>
                    <a:pt x="1966" y="12"/>
                    <a:pt x="1849" y="3"/>
                  </a:cubicBezTo>
                  <a:cubicBezTo>
                    <a:pt x="1832" y="1"/>
                    <a:pt x="1815" y="1"/>
                    <a:pt x="179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13"/>
            <p:cNvSpPr/>
            <p:nvPr/>
          </p:nvSpPr>
          <p:spPr>
            <a:xfrm>
              <a:off x="221550" y="7734075"/>
              <a:ext cx="43900" cy="34425"/>
            </a:xfrm>
            <a:custGeom>
              <a:rect b="b" l="l" r="r" t="t"/>
              <a:pathLst>
                <a:path extrusionOk="0" h="1377" w="1756">
                  <a:moveTo>
                    <a:pt x="1117" y="1"/>
                  </a:moveTo>
                  <a:cubicBezTo>
                    <a:pt x="1055" y="1"/>
                    <a:pt x="994" y="12"/>
                    <a:pt x="936" y="35"/>
                  </a:cubicBezTo>
                  <a:cubicBezTo>
                    <a:pt x="873" y="61"/>
                    <a:pt x="810" y="86"/>
                    <a:pt x="747" y="112"/>
                  </a:cubicBezTo>
                  <a:cubicBezTo>
                    <a:pt x="604" y="173"/>
                    <a:pt x="447" y="250"/>
                    <a:pt x="338" y="363"/>
                  </a:cubicBezTo>
                  <a:cubicBezTo>
                    <a:pt x="257" y="449"/>
                    <a:pt x="157" y="548"/>
                    <a:pt x="111" y="654"/>
                  </a:cubicBezTo>
                  <a:cubicBezTo>
                    <a:pt x="96" y="692"/>
                    <a:pt x="79" y="729"/>
                    <a:pt x="64" y="766"/>
                  </a:cubicBezTo>
                  <a:cubicBezTo>
                    <a:pt x="25" y="853"/>
                    <a:pt x="1" y="922"/>
                    <a:pt x="14" y="1021"/>
                  </a:cubicBezTo>
                  <a:cubicBezTo>
                    <a:pt x="22" y="1090"/>
                    <a:pt x="50" y="1154"/>
                    <a:pt x="94" y="1206"/>
                  </a:cubicBezTo>
                  <a:cubicBezTo>
                    <a:pt x="182" y="1314"/>
                    <a:pt x="303" y="1338"/>
                    <a:pt x="429" y="1358"/>
                  </a:cubicBezTo>
                  <a:lnTo>
                    <a:pt x="563" y="1377"/>
                  </a:lnTo>
                  <a:cubicBezTo>
                    <a:pt x="616" y="1374"/>
                    <a:pt x="669" y="1368"/>
                    <a:pt x="721" y="1357"/>
                  </a:cubicBezTo>
                  <a:lnTo>
                    <a:pt x="778" y="1349"/>
                  </a:lnTo>
                  <a:cubicBezTo>
                    <a:pt x="824" y="1343"/>
                    <a:pt x="870" y="1338"/>
                    <a:pt x="914" y="1329"/>
                  </a:cubicBezTo>
                  <a:cubicBezTo>
                    <a:pt x="997" y="1312"/>
                    <a:pt x="1077" y="1268"/>
                    <a:pt x="1151" y="1228"/>
                  </a:cubicBezTo>
                  <a:cubicBezTo>
                    <a:pt x="1192" y="1206"/>
                    <a:pt x="1234" y="1186"/>
                    <a:pt x="1274" y="1160"/>
                  </a:cubicBezTo>
                  <a:cubicBezTo>
                    <a:pt x="1313" y="1136"/>
                    <a:pt x="1350" y="1108"/>
                    <a:pt x="1389" y="1081"/>
                  </a:cubicBezTo>
                  <a:cubicBezTo>
                    <a:pt x="1456" y="1038"/>
                    <a:pt x="1518" y="984"/>
                    <a:pt x="1568" y="921"/>
                  </a:cubicBezTo>
                  <a:cubicBezTo>
                    <a:pt x="1599" y="879"/>
                    <a:pt x="1625" y="835"/>
                    <a:pt x="1647" y="786"/>
                  </a:cubicBezTo>
                  <a:cubicBezTo>
                    <a:pt x="1650" y="781"/>
                    <a:pt x="1654" y="776"/>
                    <a:pt x="1657" y="772"/>
                  </a:cubicBezTo>
                  <a:cubicBezTo>
                    <a:pt x="1685" y="721"/>
                    <a:pt x="1705" y="667"/>
                    <a:pt x="1714" y="611"/>
                  </a:cubicBezTo>
                  <a:cubicBezTo>
                    <a:pt x="1725" y="589"/>
                    <a:pt x="1733" y="566"/>
                    <a:pt x="1737" y="543"/>
                  </a:cubicBezTo>
                  <a:cubicBezTo>
                    <a:pt x="1750" y="452"/>
                    <a:pt x="1756" y="379"/>
                    <a:pt x="1719" y="291"/>
                  </a:cubicBezTo>
                  <a:cubicBezTo>
                    <a:pt x="1688" y="219"/>
                    <a:pt x="1633" y="144"/>
                    <a:pt x="1561" y="107"/>
                  </a:cubicBezTo>
                  <a:cubicBezTo>
                    <a:pt x="1518" y="86"/>
                    <a:pt x="1473" y="70"/>
                    <a:pt x="1427" y="61"/>
                  </a:cubicBezTo>
                  <a:cubicBezTo>
                    <a:pt x="1373" y="38"/>
                    <a:pt x="1316" y="26"/>
                    <a:pt x="1260" y="21"/>
                  </a:cubicBezTo>
                  <a:cubicBezTo>
                    <a:pt x="1213" y="8"/>
                    <a:pt x="1165" y="1"/>
                    <a:pt x="11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13"/>
            <p:cNvSpPr/>
            <p:nvPr/>
          </p:nvSpPr>
          <p:spPr>
            <a:xfrm>
              <a:off x="265225" y="7674375"/>
              <a:ext cx="42425" cy="32050"/>
            </a:xfrm>
            <a:custGeom>
              <a:rect b="b" l="l" r="r" t="t"/>
              <a:pathLst>
                <a:path extrusionOk="0" h="1282" w="1697">
                  <a:moveTo>
                    <a:pt x="1083" y="0"/>
                  </a:moveTo>
                  <a:cubicBezTo>
                    <a:pt x="1026" y="0"/>
                    <a:pt x="970" y="8"/>
                    <a:pt x="916" y="23"/>
                  </a:cubicBezTo>
                  <a:cubicBezTo>
                    <a:pt x="881" y="34"/>
                    <a:pt x="845" y="47"/>
                    <a:pt x="810" y="57"/>
                  </a:cubicBezTo>
                  <a:cubicBezTo>
                    <a:pt x="730" y="80"/>
                    <a:pt x="650" y="100"/>
                    <a:pt x="580" y="147"/>
                  </a:cubicBezTo>
                  <a:cubicBezTo>
                    <a:pt x="546" y="170"/>
                    <a:pt x="514" y="196"/>
                    <a:pt x="480" y="218"/>
                  </a:cubicBezTo>
                  <a:cubicBezTo>
                    <a:pt x="388" y="279"/>
                    <a:pt x="302" y="347"/>
                    <a:pt x="222" y="422"/>
                  </a:cubicBezTo>
                  <a:cubicBezTo>
                    <a:pt x="198" y="447"/>
                    <a:pt x="171" y="468"/>
                    <a:pt x="145" y="491"/>
                  </a:cubicBezTo>
                  <a:cubicBezTo>
                    <a:pt x="65" y="560"/>
                    <a:pt x="15" y="657"/>
                    <a:pt x="4" y="761"/>
                  </a:cubicBezTo>
                  <a:cubicBezTo>
                    <a:pt x="3" y="771"/>
                    <a:pt x="4" y="778"/>
                    <a:pt x="3" y="786"/>
                  </a:cubicBezTo>
                  <a:cubicBezTo>
                    <a:pt x="1" y="796"/>
                    <a:pt x="1" y="806"/>
                    <a:pt x="1" y="816"/>
                  </a:cubicBezTo>
                  <a:lnTo>
                    <a:pt x="1" y="816"/>
                  </a:lnTo>
                  <a:cubicBezTo>
                    <a:pt x="1" y="816"/>
                    <a:pt x="1" y="815"/>
                    <a:pt x="1" y="815"/>
                  </a:cubicBezTo>
                  <a:cubicBezTo>
                    <a:pt x="1" y="817"/>
                    <a:pt x="1" y="817"/>
                    <a:pt x="1" y="818"/>
                  </a:cubicBezTo>
                  <a:cubicBezTo>
                    <a:pt x="1" y="817"/>
                    <a:pt x="1" y="817"/>
                    <a:pt x="1" y="816"/>
                  </a:cubicBezTo>
                  <a:lnTo>
                    <a:pt x="1" y="816"/>
                  </a:lnTo>
                  <a:cubicBezTo>
                    <a:pt x="1" y="846"/>
                    <a:pt x="6" y="877"/>
                    <a:pt x="15" y="906"/>
                  </a:cubicBezTo>
                  <a:cubicBezTo>
                    <a:pt x="13" y="904"/>
                    <a:pt x="12" y="903"/>
                    <a:pt x="12" y="900"/>
                  </a:cubicBezTo>
                  <a:lnTo>
                    <a:pt x="12" y="900"/>
                  </a:lnTo>
                  <a:cubicBezTo>
                    <a:pt x="12" y="904"/>
                    <a:pt x="12" y="909"/>
                    <a:pt x="13" y="912"/>
                  </a:cubicBezTo>
                  <a:cubicBezTo>
                    <a:pt x="39" y="1056"/>
                    <a:pt x="171" y="1155"/>
                    <a:pt x="300" y="1199"/>
                  </a:cubicBezTo>
                  <a:cubicBezTo>
                    <a:pt x="363" y="1221"/>
                    <a:pt x="426" y="1241"/>
                    <a:pt x="492" y="1257"/>
                  </a:cubicBezTo>
                  <a:cubicBezTo>
                    <a:pt x="560" y="1274"/>
                    <a:pt x="629" y="1282"/>
                    <a:pt x="699" y="1282"/>
                  </a:cubicBezTo>
                  <a:cubicBezTo>
                    <a:pt x="741" y="1282"/>
                    <a:pt x="784" y="1279"/>
                    <a:pt x="826" y="1273"/>
                  </a:cubicBezTo>
                  <a:cubicBezTo>
                    <a:pt x="905" y="1267"/>
                    <a:pt x="984" y="1254"/>
                    <a:pt x="1062" y="1239"/>
                  </a:cubicBezTo>
                  <a:cubicBezTo>
                    <a:pt x="1148" y="1219"/>
                    <a:pt x="1220" y="1171"/>
                    <a:pt x="1292" y="1122"/>
                  </a:cubicBezTo>
                  <a:cubicBezTo>
                    <a:pt x="1357" y="1081"/>
                    <a:pt x="1418" y="1035"/>
                    <a:pt x="1475" y="984"/>
                  </a:cubicBezTo>
                  <a:cubicBezTo>
                    <a:pt x="1546" y="917"/>
                    <a:pt x="1615" y="812"/>
                    <a:pt x="1635" y="718"/>
                  </a:cubicBezTo>
                  <a:cubicBezTo>
                    <a:pt x="1638" y="709"/>
                    <a:pt x="1636" y="700"/>
                    <a:pt x="1638" y="691"/>
                  </a:cubicBezTo>
                  <a:cubicBezTo>
                    <a:pt x="1696" y="551"/>
                    <a:pt x="1685" y="393"/>
                    <a:pt x="1612" y="261"/>
                  </a:cubicBezTo>
                  <a:cubicBezTo>
                    <a:pt x="1543" y="143"/>
                    <a:pt x="1397" y="37"/>
                    <a:pt x="1252" y="26"/>
                  </a:cubicBezTo>
                  <a:cubicBezTo>
                    <a:pt x="1246" y="24"/>
                    <a:pt x="1243" y="21"/>
                    <a:pt x="1237" y="20"/>
                  </a:cubicBezTo>
                  <a:cubicBezTo>
                    <a:pt x="1186" y="7"/>
                    <a:pt x="1134" y="0"/>
                    <a:pt x="108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13"/>
            <p:cNvSpPr/>
            <p:nvPr/>
          </p:nvSpPr>
          <p:spPr>
            <a:xfrm>
              <a:off x="303900" y="7316825"/>
              <a:ext cx="250" cy="75"/>
            </a:xfrm>
            <a:custGeom>
              <a:rect b="b" l="l" r="r" t="t"/>
              <a:pathLst>
                <a:path extrusionOk="0" h="3" w="10">
                  <a:moveTo>
                    <a:pt x="0" y="0"/>
                  </a:moveTo>
                  <a:cubicBezTo>
                    <a:pt x="3" y="2"/>
                    <a:pt x="6" y="2"/>
                    <a:pt x="9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3"/>
            <p:cNvSpPr/>
            <p:nvPr/>
          </p:nvSpPr>
          <p:spPr>
            <a:xfrm>
              <a:off x="303825" y="7316825"/>
              <a:ext cx="200" cy="25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13"/>
            <p:cNvSpPr/>
            <p:nvPr/>
          </p:nvSpPr>
          <p:spPr>
            <a:xfrm>
              <a:off x="279475" y="7316800"/>
              <a:ext cx="33675" cy="35425"/>
            </a:xfrm>
            <a:custGeom>
              <a:rect b="b" l="l" r="r" t="t"/>
              <a:pathLst>
                <a:path extrusionOk="0" h="1417" w="1347">
                  <a:moveTo>
                    <a:pt x="1016" y="0"/>
                  </a:moveTo>
                  <a:cubicBezTo>
                    <a:pt x="1006" y="0"/>
                    <a:pt x="996" y="1"/>
                    <a:pt x="986" y="1"/>
                  </a:cubicBezTo>
                  <a:lnTo>
                    <a:pt x="995" y="3"/>
                  </a:lnTo>
                  <a:lnTo>
                    <a:pt x="995" y="3"/>
                  </a:lnTo>
                  <a:cubicBezTo>
                    <a:pt x="994" y="3"/>
                    <a:pt x="993" y="3"/>
                    <a:pt x="993" y="3"/>
                  </a:cubicBezTo>
                  <a:cubicBezTo>
                    <a:pt x="987" y="3"/>
                    <a:pt x="982" y="3"/>
                    <a:pt x="977" y="3"/>
                  </a:cubicBezTo>
                  <a:cubicBezTo>
                    <a:pt x="969" y="3"/>
                    <a:pt x="962" y="3"/>
                    <a:pt x="954" y="4"/>
                  </a:cubicBezTo>
                  <a:lnTo>
                    <a:pt x="954" y="4"/>
                  </a:lnTo>
                  <a:lnTo>
                    <a:pt x="971" y="1"/>
                  </a:lnTo>
                  <a:cubicBezTo>
                    <a:pt x="948" y="1"/>
                    <a:pt x="925" y="5"/>
                    <a:pt x="902" y="11"/>
                  </a:cubicBezTo>
                  <a:lnTo>
                    <a:pt x="891" y="12"/>
                  </a:lnTo>
                  <a:lnTo>
                    <a:pt x="899" y="12"/>
                  </a:lnTo>
                  <a:cubicBezTo>
                    <a:pt x="814" y="31"/>
                    <a:pt x="738" y="78"/>
                    <a:pt x="656" y="126"/>
                  </a:cubicBezTo>
                  <a:cubicBezTo>
                    <a:pt x="627" y="143"/>
                    <a:pt x="596" y="158"/>
                    <a:pt x="567" y="177"/>
                  </a:cubicBezTo>
                  <a:cubicBezTo>
                    <a:pt x="501" y="216"/>
                    <a:pt x="458" y="267"/>
                    <a:pt x="411" y="324"/>
                  </a:cubicBezTo>
                  <a:cubicBezTo>
                    <a:pt x="340" y="408"/>
                    <a:pt x="260" y="485"/>
                    <a:pt x="205" y="582"/>
                  </a:cubicBezTo>
                  <a:cubicBezTo>
                    <a:pt x="186" y="613"/>
                    <a:pt x="166" y="645"/>
                    <a:pt x="146" y="676"/>
                  </a:cubicBezTo>
                  <a:cubicBezTo>
                    <a:pt x="114" y="728"/>
                    <a:pt x="91" y="786"/>
                    <a:pt x="80" y="846"/>
                  </a:cubicBezTo>
                  <a:cubicBezTo>
                    <a:pt x="64" y="877"/>
                    <a:pt x="50" y="907"/>
                    <a:pt x="37" y="938"/>
                  </a:cubicBezTo>
                  <a:cubicBezTo>
                    <a:pt x="1" y="1052"/>
                    <a:pt x="36" y="1176"/>
                    <a:pt x="105" y="1267"/>
                  </a:cubicBezTo>
                  <a:cubicBezTo>
                    <a:pt x="166" y="1346"/>
                    <a:pt x="270" y="1417"/>
                    <a:pt x="376" y="1417"/>
                  </a:cubicBezTo>
                  <a:cubicBezTo>
                    <a:pt x="385" y="1417"/>
                    <a:pt x="393" y="1417"/>
                    <a:pt x="401" y="1416"/>
                  </a:cubicBezTo>
                  <a:cubicBezTo>
                    <a:pt x="451" y="1413"/>
                    <a:pt x="498" y="1405"/>
                    <a:pt x="546" y="1391"/>
                  </a:cubicBezTo>
                  <a:cubicBezTo>
                    <a:pt x="552" y="1390"/>
                    <a:pt x="558" y="1388"/>
                    <a:pt x="564" y="1385"/>
                  </a:cubicBezTo>
                  <a:cubicBezTo>
                    <a:pt x="679" y="1374"/>
                    <a:pt x="782" y="1317"/>
                    <a:pt x="877" y="1253"/>
                  </a:cubicBezTo>
                  <a:cubicBezTo>
                    <a:pt x="942" y="1215"/>
                    <a:pt x="1000" y="1167"/>
                    <a:pt x="1049" y="1110"/>
                  </a:cubicBezTo>
                  <a:cubicBezTo>
                    <a:pt x="1100" y="1050"/>
                    <a:pt x="1146" y="989"/>
                    <a:pt x="1194" y="926"/>
                  </a:cubicBezTo>
                  <a:cubicBezTo>
                    <a:pt x="1240" y="864"/>
                    <a:pt x="1281" y="808"/>
                    <a:pt x="1297" y="728"/>
                  </a:cubicBezTo>
                  <a:cubicBezTo>
                    <a:pt x="1310" y="659"/>
                    <a:pt x="1318" y="586"/>
                    <a:pt x="1327" y="517"/>
                  </a:cubicBezTo>
                  <a:cubicBezTo>
                    <a:pt x="1342" y="390"/>
                    <a:pt x="1346" y="256"/>
                    <a:pt x="1266" y="150"/>
                  </a:cubicBezTo>
                  <a:lnTo>
                    <a:pt x="1266" y="150"/>
                  </a:lnTo>
                  <a:cubicBezTo>
                    <a:pt x="1265" y="146"/>
                    <a:pt x="1263" y="143"/>
                    <a:pt x="1261" y="140"/>
                  </a:cubicBezTo>
                  <a:cubicBezTo>
                    <a:pt x="1231" y="84"/>
                    <a:pt x="1181" y="43"/>
                    <a:pt x="1123" y="21"/>
                  </a:cubicBezTo>
                  <a:cubicBezTo>
                    <a:pt x="1089" y="7"/>
                    <a:pt x="1052" y="0"/>
                    <a:pt x="1016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13"/>
            <p:cNvSpPr/>
            <p:nvPr/>
          </p:nvSpPr>
          <p:spPr>
            <a:xfrm>
              <a:off x="344400" y="7278625"/>
              <a:ext cx="31675" cy="33925"/>
            </a:xfrm>
            <a:custGeom>
              <a:rect b="b" l="l" r="r" t="t"/>
              <a:pathLst>
                <a:path extrusionOk="0" h="1357" w="1267">
                  <a:moveTo>
                    <a:pt x="714" y="0"/>
                  </a:moveTo>
                  <a:cubicBezTo>
                    <a:pt x="628" y="0"/>
                    <a:pt x="528" y="34"/>
                    <a:pt x="456" y="77"/>
                  </a:cubicBezTo>
                  <a:cubicBezTo>
                    <a:pt x="404" y="111"/>
                    <a:pt x="355" y="151"/>
                    <a:pt x="313" y="197"/>
                  </a:cubicBezTo>
                  <a:cubicBezTo>
                    <a:pt x="270" y="243"/>
                    <a:pt x="229" y="288"/>
                    <a:pt x="191" y="338"/>
                  </a:cubicBezTo>
                  <a:cubicBezTo>
                    <a:pt x="171" y="358"/>
                    <a:pt x="152" y="383"/>
                    <a:pt x="138" y="409"/>
                  </a:cubicBezTo>
                  <a:lnTo>
                    <a:pt x="81" y="544"/>
                  </a:lnTo>
                  <a:cubicBezTo>
                    <a:pt x="78" y="553"/>
                    <a:pt x="75" y="563"/>
                    <a:pt x="72" y="572"/>
                  </a:cubicBezTo>
                  <a:lnTo>
                    <a:pt x="52" y="633"/>
                  </a:lnTo>
                  <a:cubicBezTo>
                    <a:pt x="0" y="791"/>
                    <a:pt x="19" y="963"/>
                    <a:pt x="103" y="1108"/>
                  </a:cubicBezTo>
                  <a:cubicBezTo>
                    <a:pt x="137" y="1163"/>
                    <a:pt x="180" y="1211"/>
                    <a:pt x="232" y="1251"/>
                  </a:cubicBezTo>
                  <a:cubicBezTo>
                    <a:pt x="301" y="1303"/>
                    <a:pt x="381" y="1337"/>
                    <a:pt x="467" y="1347"/>
                  </a:cubicBezTo>
                  <a:cubicBezTo>
                    <a:pt x="493" y="1352"/>
                    <a:pt x="521" y="1355"/>
                    <a:pt x="548" y="1357"/>
                  </a:cubicBezTo>
                  <a:cubicBezTo>
                    <a:pt x="597" y="1355"/>
                    <a:pt x="648" y="1349"/>
                    <a:pt x="697" y="1337"/>
                  </a:cubicBezTo>
                  <a:lnTo>
                    <a:pt x="825" y="1283"/>
                  </a:lnTo>
                  <a:cubicBezTo>
                    <a:pt x="849" y="1272"/>
                    <a:pt x="872" y="1255"/>
                    <a:pt x="891" y="1235"/>
                  </a:cubicBezTo>
                  <a:cubicBezTo>
                    <a:pt x="915" y="1218"/>
                    <a:pt x="938" y="1198"/>
                    <a:pt x="960" y="1178"/>
                  </a:cubicBezTo>
                  <a:lnTo>
                    <a:pt x="1004" y="1131"/>
                  </a:lnTo>
                  <a:cubicBezTo>
                    <a:pt x="1052" y="1085"/>
                    <a:pt x="1093" y="1034"/>
                    <a:pt x="1127" y="977"/>
                  </a:cubicBezTo>
                  <a:cubicBezTo>
                    <a:pt x="1156" y="920"/>
                    <a:pt x="1181" y="862"/>
                    <a:pt x="1199" y="801"/>
                  </a:cubicBezTo>
                  <a:cubicBezTo>
                    <a:pt x="1218" y="759"/>
                    <a:pt x="1232" y="716"/>
                    <a:pt x="1241" y="673"/>
                  </a:cubicBezTo>
                  <a:cubicBezTo>
                    <a:pt x="1267" y="581"/>
                    <a:pt x="1267" y="483"/>
                    <a:pt x="1241" y="391"/>
                  </a:cubicBezTo>
                  <a:cubicBezTo>
                    <a:pt x="1224" y="331"/>
                    <a:pt x="1195" y="274"/>
                    <a:pt x="1156" y="223"/>
                  </a:cubicBezTo>
                  <a:cubicBezTo>
                    <a:pt x="1124" y="154"/>
                    <a:pt x="1080" y="90"/>
                    <a:pt x="1010" y="53"/>
                  </a:cubicBezTo>
                  <a:lnTo>
                    <a:pt x="921" y="15"/>
                  </a:lnTo>
                  <a:cubicBezTo>
                    <a:pt x="890" y="7"/>
                    <a:pt x="858" y="4"/>
                    <a:pt x="826" y="4"/>
                  </a:cubicBezTo>
                  <a:cubicBezTo>
                    <a:pt x="810" y="4"/>
                    <a:pt x="793" y="5"/>
                    <a:pt x="777" y="7"/>
                  </a:cubicBezTo>
                  <a:lnTo>
                    <a:pt x="729" y="1"/>
                  </a:lnTo>
                  <a:cubicBezTo>
                    <a:pt x="724" y="0"/>
                    <a:pt x="719" y="0"/>
                    <a:pt x="71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3"/>
            <p:cNvSpPr/>
            <p:nvPr/>
          </p:nvSpPr>
          <p:spPr>
            <a:xfrm>
              <a:off x="349450" y="7040175"/>
              <a:ext cx="30100" cy="49250"/>
            </a:xfrm>
            <a:custGeom>
              <a:rect b="b" l="l" r="r" t="t"/>
              <a:pathLst>
                <a:path extrusionOk="0" h="1970" w="1204">
                  <a:moveTo>
                    <a:pt x="404" y="0"/>
                  </a:moveTo>
                  <a:cubicBezTo>
                    <a:pt x="338" y="0"/>
                    <a:pt x="275" y="16"/>
                    <a:pt x="223" y="51"/>
                  </a:cubicBezTo>
                  <a:cubicBezTo>
                    <a:pt x="99" y="139"/>
                    <a:pt x="38" y="243"/>
                    <a:pt x="21" y="396"/>
                  </a:cubicBezTo>
                  <a:cubicBezTo>
                    <a:pt x="16" y="449"/>
                    <a:pt x="15" y="502"/>
                    <a:pt x="10" y="555"/>
                  </a:cubicBezTo>
                  <a:cubicBezTo>
                    <a:pt x="1" y="664"/>
                    <a:pt x="1" y="776"/>
                    <a:pt x="10" y="885"/>
                  </a:cubicBezTo>
                  <a:cubicBezTo>
                    <a:pt x="19" y="977"/>
                    <a:pt x="39" y="1067"/>
                    <a:pt x="70" y="1153"/>
                  </a:cubicBezTo>
                  <a:lnTo>
                    <a:pt x="125" y="1307"/>
                  </a:lnTo>
                  <a:cubicBezTo>
                    <a:pt x="153" y="1391"/>
                    <a:pt x="187" y="1473"/>
                    <a:pt x="227" y="1551"/>
                  </a:cubicBezTo>
                  <a:cubicBezTo>
                    <a:pt x="253" y="1605"/>
                    <a:pt x="286" y="1653"/>
                    <a:pt x="328" y="1695"/>
                  </a:cubicBezTo>
                  <a:lnTo>
                    <a:pt x="386" y="1740"/>
                  </a:lnTo>
                  <a:cubicBezTo>
                    <a:pt x="411" y="1774"/>
                    <a:pt x="438" y="1803"/>
                    <a:pt x="471" y="1829"/>
                  </a:cubicBezTo>
                  <a:cubicBezTo>
                    <a:pt x="501" y="1851"/>
                    <a:pt x="534" y="1867"/>
                    <a:pt x="569" y="1881"/>
                  </a:cubicBezTo>
                  <a:cubicBezTo>
                    <a:pt x="601" y="1898"/>
                    <a:pt x="630" y="1918"/>
                    <a:pt x="661" y="1937"/>
                  </a:cubicBezTo>
                  <a:cubicBezTo>
                    <a:pt x="699" y="1958"/>
                    <a:pt x="742" y="1969"/>
                    <a:pt x="786" y="1969"/>
                  </a:cubicBezTo>
                  <a:cubicBezTo>
                    <a:pt x="874" y="1969"/>
                    <a:pt x="963" y="1926"/>
                    <a:pt x="1007" y="1846"/>
                  </a:cubicBezTo>
                  <a:cubicBezTo>
                    <a:pt x="1017" y="1826"/>
                    <a:pt x="1028" y="1805"/>
                    <a:pt x="1037" y="1785"/>
                  </a:cubicBezTo>
                  <a:cubicBezTo>
                    <a:pt x="1042" y="1774"/>
                    <a:pt x="1040" y="1774"/>
                    <a:pt x="1040" y="1771"/>
                  </a:cubicBezTo>
                  <a:cubicBezTo>
                    <a:pt x="1094" y="1702"/>
                    <a:pt x="1129" y="1619"/>
                    <a:pt x="1140" y="1531"/>
                  </a:cubicBezTo>
                  <a:cubicBezTo>
                    <a:pt x="1203" y="1370"/>
                    <a:pt x="1177" y="1190"/>
                    <a:pt x="1139" y="1012"/>
                  </a:cubicBezTo>
                  <a:cubicBezTo>
                    <a:pt x="1128" y="958"/>
                    <a:pt x="1116" y="905"/>
                    <a:pt x="1105" y="851"/>
                  </a:cubicBezTo>
                  <a:cubicBezTo>
                    <a:pt x="1085" y="757"/>
                    <a:pt x="1053" y="668"/>
                    <a:pt x="1010" y="582"/>
                  </a:cubicBezTo>
                  <a:cubicBezTo>
                    <a:pt x="957" y="484"/>
                    <a:pt x="898" y="390"/>
                    <a:pt x="831" y="301"/>
                  </a:cubicBezTo>
                  <a:cubicBezTo>
                    <a:pt x="787" y="240"/>
                    <a:pt x="747" y="174"/>
                    <a:pt x="696" y="119"/>
                  </a:cubicBezTo>
                  <a:cubicBezTo>
                    <a:pt x="628" y="45"/>
                    <a:pt x="514" y="0"/>
                    <a:pt x="40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3"/>
            <p:cNvSpPr/>
            <p:nvPr/>
          </p:nvSpPr>
          <p:spPr>
            <a:xfrm>
              <a:off x="404300" y="7097275"/>
              <a:ext cx="27325" cy="44875"/>
            </a:xfrm>
            <a:custGeom>
              <a:rect b="b" l="l" r="r" t="t"/>
              <a:pathLst>
                <a:path extrusionOk="0" h="1795" w="1093">
                  <a:moveTo>
                    <a:pt x="256" y="1"/>
                  </a:moveTo>
                  <a:cubicBezTo>
                    <a:pt x="168" y="1"/>
                    <a:pt x="77" y="71"/>
                    <a:pt x="59" y="153"/>
                  </a:cubicBezTo>
                  <a:cubicBezTo>
                    <a:pt x="41" y="233"/>
                    <a:pt x="30" y="316"/>
                    <a:pt x="24" y="397"/>
                  </a:cubicBezTo>
                  <a:cubicBezTo>
                    <a:pt x="7" y="448"/>
                    <a:pt x="1" y="502"/>
                    <a:pt x="4" y="554"/>
                  </a:cubicBezTo>
                  <a:cubicBezTo>
                    <a:pt x="6" y="591"/>
                    <a:pt x="10" y="629"/>
                    <a:pt x="13" y="666"/>
                  </a:cubicBezTo>
                  <a:cubicBezTo>
                    <a:pt x="18" y="780"/>
                    <a:pt x="36" y="892"/>
                    <a:pt x="65" y="1001"/>
                  </a:cubicBezTo>
                  <a:cubicBezTo>
                    <a:pt x="92" y="1093"/>
                    <a:pt x="110" y="1182"/>
                    <a:pt x="147" y="1269"/>
                  </a:cubicBezTo>
                  <a:cubicBezTo>
                    <a:pt x="184" y="1358"/>
                    <a:pt x="228" y="1448"/>
                    <a:pt x="270" y="1537"/>
                  </a:cubicBezTo>
                  <a:cubicBezTo>
                    <a:pt x="300" y="1606"/>
                    <a:pt x="371" y="1667"/>
                    <a:pt x="451" y="1707"/>
                  </a:cubicBezTo>
                  <a:cubicBezTo>
                    <a:pt x="468" y="1727"/>
                    <a:pt x="489" y="1744"/>
                    <a:pt x="514" y="1756"/>
                  </a:cubicBezTo>
                  <a:cubicBezTo>
                    <a:pt x="567" y="1782"/>
                    <a:pt x="621" y="1794"/>
                    <a:pt x="673" y="1794"/>
                  </a:cubicBezTo>
                  <a:cubicBezTo>
                    <a:pt x="752" y="1794"/>
                    <a:pt x="828" y="1765"/>
                    <a:pt x="896" y="1705"/>
                  </a:cubicBezTo>
                  <a:cubicBezTo>
                    <a:pt x="925" y="1679"/>
                    <a:pt x="948" y="1647"/>
                    <a:pt x="965" y="1610"/>
                  </a:cubicBezTo>
                  <a:cubicBezTo>
                    <a:pt x="973" y="1601"/>
                    <a:pt x="984" y="1590"/>
                    <a:pt x="991" y="1581"/>
                  </a:cubicBezTo>
                  <a:cubicBezTo>
                    <a:pt x="1053" y="1501"/>
                    <a:pt x="1077" y="1418"/>
                    <a:pt x="1085" y="1315"/>
                  </a:cubicBezTo>
                  <a:cubicBezTo>
                    <a:pt x="1091" y="1237"/>
                    <a:pt x="1093" y="1159"/>
                    <a:pt x="1090" y="1081"/>
                  </a:cubicBezTo>
                  <a:cubicBezTo>
                    <a:pt x="1083" y="958"/>
                    <a:pt x="1047" y="844"/>
                    <a:pt x="1008" y="729"/>
                  </a:cubicBezTo>
                  <a:cubicBezTo>
                    <a:pt x="985" y="661"/>
                    <a:pt x="962" y="582"/>
                    <a:pt x="924" y="523"/>
                  </a:cubicBezTo>
                  <a:cubicBezTo>
                    <a:pt x="893" y="477"/>
                    <a:pt x="858" y="434"/>
                    <a:pt x="824" y="391"/>
                  </a:cubicBezTo>
                  <a:cubicBezTo>
                    <a:pt x="749" y="294"/>
                    <a:pt x="686" y="211"/>
                    <a:pt x="586" y="158"/>
                  </a:cubicBezTo>
                  <a:cubicBezTo>
                    <a:pt x="552" y="125"/>
                    <a:pt x="514" y="99"/>
                    <a:pt x="472" y="78"/>
                  </a:cubicBezTo>
                  <a:cubicBezTo>
                    <a:pt x="419" y="53"/>
                    <a:pt x="363" y="32"/>
                    <a:pt x="310" y="10"/>
                  </a:cubicBezTo>
                  <a:cubicBezTo>
                    <a:pt x="292" y="4"/>
                    <a:pt x="274" y="1"/>
                    <a:pt x="25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13"/>
            <p:cNvSpPr/>
            <p:nvPr/>
          </p:nvSpPr>
          <p:spPr>
            <a:xfrm>
              <a:off x="691300" y="7056725"/>
              <a:ext cx="21400" cy="43875"/>
            </a:xfrm>
            <a:custGeom>
              <a:rect b="b" l="l" r="r" t="t"/>
              <a:pathLst>
                <a:path extrusionOk="0" h="1755" w="856">
                  <a:moveTo>
                    <a:pt x="461" y="121"/>
                  </a:moveTo>
                  <a:cubicBezTo>
                    <a:pt x="461" y="121"/>
                    <a:pt x="462" y="122"/>
                    <a:pt x="462" y="122"/>
                  </a:cubicBezTo>
                  <a:lnTo>
                    <a:pt x="462" y="122"/>
                  </a:lnTo>
                  <a:cubicBezTo>
                    <a:pt x="462" y="122"/>
                    <a:pt x="461" y="122"/>
                    <a:pt x="461" y="121"/>
                  </a:cubicBezTo>
                  <a:close/>
                  <a:moveTo>
                    <a:pt x="292" y="1"/>
                  </a:moveTo>
                  <a:cubicBezTo>
                    <a:pt x="200" y="1"/>
                    <a:pt x="108" y="82"/>
                    <a:pt x="103" y="180"/>
                  </a:cubicBezTo>
                  <a:cubicBezTo>
                    <a:pt x="103" y="195"/>
                    <a:pt x="102" y="210"/>
                    <a:pt x="100" y="226"/>
                  </a:cubicBezTo>
                  <a:cubicBezTo>
                    <a:pt x="86" y="247"/>
                    <a:pt x="78" y="272"/>
                    <a:pt x="74" y="298"/>
                  </a:cubicBezTo>
                  <a:cubicBezTo>
                    <a:pt x="72" y="312"/>
                    <a:pt x="69" y="327"/>
                    <a:pt x="68" y="341"/>
                  </a:cubicBezTo>
                  <a:lnTo>
                    <a:pt x="68" y="341"/>
                  </a:lnTo>
                  <a:cubicBezTo>
                    <a:pt x="43" y="388"/>
                    <a:pt x="31" y="439"/>
                    <a:pt x="29" y="491"/>
                  </a:cubicBezTo>
                  <a:cubicBezTo>
                    <a:pt x="28" y="508"/>
                    <a:pt x="26" y="525"/>
                    <a:pt x="25" y="541"/>
                  </a:cubicBezTo>
                  <a:cubicBezTo>
                    <a:pt x="23" y="554"/>
                    <a:pt x="22" y="567"/>
                    <a:pt x="20" y="579"/>
                  </a:cubicBezTo>
                  <a:cubicBezTo>
                    <a:pt x="6" y="648"/>
                    <a:pt x="0" y="717"/>
                    <a:pt x="2" y="786"/>
                  </a:cubicBezTo>
                  <a:cubicBezTo>
                    <a:pt x="6" y="845"/>
                    <a:pt x="9" y="901"/>
                    <a:pt x="9" y="960"/>
                  </a:cubicBezTo>
                  <a:cubicBezTo>
                    <a:pt x="12" y="1069"/>
                    <a:pt x="23" y="1176"/>
                    <a:pt x="32" y="1284"/>
                  </a:cubicBezTo>
                  <a:cubicBezTo>
                    <a:pt x="48" y="1467"/>
                    <a:pt x="137" y="1688"/>
                    <a:pt x="324" y="1744"/>
                  </a:cubicBezTo>
                  <a:cubicBezTo>
                    <a:pt x="350" y="1751"/>
                    <a:pt x="376" y="1755"/>
                    <a:pt x="402" y="1755"/>
                  </a:cubicBezTo>
                  <a:cubicBezTo>
                    <a:pt x="428" y="1755"/>
                    <a:pt x="454" y="1751"/>
                    <a:pt x="479" y="1744"/>
                  </a:cubicBezTo>
                  <a:cubicBezTo>
                    <a:pt x="587" y="1714"/>
                    <a:pt x="651" y="1638"/>
                    <a:pt x="713" y="1548"/>
                  </a:cubicBezTo>
                  <a:cubicBezTo>
                    <a:pt x="806" y="1410"/>
                    <a:pt x="823" y="1250"/>
                    <a:pt x="843" y="1087"/>
                  </a:cubicBezTo>
                  <a:cubicBezTo>
                    <a:pt x="855" y="980"/>
                    <a:pt x="840" y="869"/>
                    <a:pt x="826" y="763"/>
                  </a:cubicBezTo>
                  <a:cubicBezTo>
                    <a:pt x="819" y="683"/>
                    <a:pt x="799" y="604"/>
                    <a:pt x="766" y="530"/>
                  </a:cubicBezTo>
                  <a:cubicBezTo>
                    <a:pt x="753" y="502"/>
                    <a:pt x="740" y="475"/>
                    <a:pt x="728" y="447"/>
                  </a:cubicBezTo>
                  <a:cubicBezTo>
                    <a:pt x="706" y="404"/>
                    <a:pt x="687" y="361"/>
                    <a:pt x="662" y="323"/>
                  </a:cubicBezTo>
                  <a:cubicBezTo>
                    <a:pt x="633" y="272"/>
                    <a:pt x="591" y="229"/>
                    <a:pt x="541" y="200"/>
                  </a:cubicBezTo>
                  <a:cubicBezTo>
                    <a:pt x="531" y="194"/>
                    <a:pt x="526" y="191"/>
                    <a:pt x="526" y="191"/>
                  </a:cubicBezTo>
                  <a:lnTo>
                    <a:pt x="526" y="191"/>
                  </a:lnTo>
                  <a:cubicBezTo>
                    <a:pt x="526" y="191"/>
                    <a:pt x="532" y="194"/>
                    <a:pt x="544" y="200"/>
                  </a:cubicBezTo>
                  <a:cubicBezTo>
                    <a:pt x="554" y="205"/>
                    <a:pt x="560" y="209"/>
                    <a:pt x="561" y="209"/>
                  </a:cubicBezTo>
                  <a:cubicBezTo>
                    <a:pt x="563" y="209"/>
                    <a:pt x="558" y="204"/>
                    <a:pt x="548" y="194"/>
                  </a:cubicBezTo>
                  <a:cubicBezTo>
                    <a:pt x="539" y="183"/>
                    <a:pt x="530" y="171"/>
                    <a:pt x="521" y="160"/>
                  </a:cubicBezTo>
                  <a:cubicBezTo>
                    <a:pt x="503" y="144"/>
                    <a:pt x="484" y="132"/>
                    <a:pt x="464" y="123"/>
                  </a:cubicBezTo>
                  <a:lnTo>
                    <a:pt x="464" y="123"/>
                  </a:lnTo>
                  <a:cubicBezTo>
                    <a:pt x="464" y="107"/>
                    <a:pt x="418" y="68"/>
                    <a:pt x="407" y="55"/>
                  </a:cubicBezTo>
                  <a:cubicBezTo>
                    <a:pt x="374" y="17"/>
                    <a:pt x="333" y="1"/>
                    <a:pt x="29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13"/>
            <p:cNvSpPr/>
            <p:nvPr/>
          </p:nvSpPr>
          <p:spPr>
            <a:xfrm>
              <a:off x="723050" y="7143850"/>
              <a:ext cx="24800" cy="41150"/>
            </a:xfrm>
            <a:custGeom>
              <a:rect b="b" l="l" r="r" t="t"/>
              <a:pathLst>
                <a:path extrusionOk="0" h="1646" w="992">
                  <a:moveTo>
                    <a:pt x="181" y="0"/>
                  </a:moveTo>
                  <a:cubicBezTo>
                    <a:pt x="144" y="0"/>
                    <a:pt x="106" y="16"/>
                    <a:pt x="81" y="41"/>
                  </a:cubicBezTo>
                  <a:cubicBezTo>
                    <a:pt x="37" y="85"/>
                    <a:pt x="37" y="147"/>
                    <a:pt x="61" y="202"/>
                  </a:cubicBezTo>
                  <a:cubicBezTo>
                    <a:pt x="68" y="219"/>
                    <a:pt x="74" y="237"/>
                    <a:pt x="80" y="254"/>
                  </a:cubicBezTo>
                  <a:cubicBezTo>
                    <a:pt x="78" y="266"/>
                    <a:pt x="77" y="277"/>
                    <a:pt x="77" y="288"/>
                  </a:cubicBezTo>
                  <a:lnTo>
                    <a:pt x="77" y="305"/>
                  </a:lnTo>
                  <a:cubicBezTo>
                    <a:pt x="60" y="372"/>
                    <a:pt x="63" y="443"/>
                    <a:pt x="63" y="517"/>
                  </a:cubicBezTo>
                  <a:cubicBezTo>
                    <a:pt x="55" y="555"/>
                    <a:pt x="46" y="593"/>
                    <a:pt x="40" y="633"/>
                  </a:cubicBezTo>
                  <a:cubicBezTo>
                    <a:pt x="34" y="679"/>
                    <a:pt x="31" y="724"/>
                    <a:pt x="26" y="770"/>
                  </a:cubicBezTo>
                  <a:cubicBezTo>
                    <a:pt x="14" y="836"/>
                    <a:pt x="0" y="904"/>
                    <a:pt x="8" y="971"/>
                  </a:cubicBezTo>
                  <a:cubicBezTo>
                    <a:pt x="12" y="1020"/>
                    <a:pt x="15" y="1071"/>
                    <a:pt x="15" y="1122"/>
                  </a:cubicBezTo>
                  <a:cubicBezTo>
                    <a:pt x="18" y="1215"/>
                    <a:pt x="46" y="1306"/>
                    <a:pt x="97" y="1384"/>
                  </a:cubicBezTo>
                  <a:cubicBezTo>
                    <a:pt x="152" y="1522"/>
                    <a:pt x="278" y="1621"/>
                    <a:pt x="425" y="1642"/>
                  </a:cubicBezTo>
                  <a:cubicBezTo>
                    <a:pt x="444" y="1645"/>
                    <a:pt x="462" y="1646"/>
                    <a:pt x="481" y="1646"/>
                  </a:cubicBezTo>
                  <a:cubicBezTo>
                    <a:pt x="624" y="1646"/>
                    <a:pt x="768" y="1573"/>
                    <a:pt x="838" y="1444"/>
                  </a:cubicBezTo>
                  <a:cubicBezTo>
                    <a:pt x="841" y="1439"/>
                    <a:pt x="845" y="1435"/>
                    <a:pt x="846" y="1430"/>
                  </a:cubicBezTo>
                  <a:cubicBezTo>
                    <a:pt x="852" y="1422"/>
                    <a:pt x="861" y="1419"/>
                    <a:pt x="868" y="1412"/>
                  </a:cubicBezTo>
                  <a:cubicBezTo>
                    <a:pt x="937" y="1321"/>
                    <a:pt x="955" y="1237"/>
                    <a:pt x="969" y="1122"/>
                  </a:cubicBezTo>
                  <a:cubicBezTo>
                    <a:pt x="983" y="1013"/>
                    <a:pt x="992" y="890"/>
                    <a:pt x="955" y="785"/>
                  </a:cubicBezTo>
                  <a:cubicBezTo>
                    <a:pt x="920" y="684"/>
                    <a:pt x="877" y="587"/>
                    <a:pt x="825" y="494"/>
                  </a:cubicBezTo>
                  <a:cubicBezTo>
                    <a:pt x="772" y="401"/>
                    <a:pt x="697" y="349"/>
                    <a:pt x="630" y="274"/>
                  </a:cubicBezTo>
                  <a:cubicBezTo>
                    <a:pt x="568" y="206"/>
                    <a:pt x="499" y="150"/>
                    <a:pt x="419" y="123"/>
                  </a:cubicBezTo>
                  <a:cubicBezTo>
                    <a:pt x="410" y="119"/>
                    <a:pt x="401" y="113"/>
                    <a:pt x="392" y="108"/>
                  </a:cubicBezTo>
                  <a:cubicBezTo>
                    <a:pt x="372" y="97"/>
                    <a:pt x="350" y="87"/>
                    <a:pt x="329" y="80"/>
                  </a:cubicBezTo>
                  <a:lnTo>
                    <a:pt x="321" y="79"/>
                  </a:lnTo>
                  <a:cubicBezTo>
                    <a:pt x="295" y="59"/>
                    <a:pt x="270" y="37"/>
                    <a:pt x="244" y="19"/>
                  </a:cubicBezTo>
                  <a:cubicBezTo>
                    <a:pt x="226" y="6"/>
                    <a:pt x="203" y="0"/>
                    <a:pt x="18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13"/>
            <p:cNvSpPr/>
            <p:nvPr/>
          </p:nvSpPr>
          <p:spPr>
            <a:xfrm>
              <a:off x="740800" y="7057950"/>
              <a:ext cx="29700" cy="49950"/>
            </a:xfrm>
            <a:custGeom>
              <a:rect b="b" l="l" r="r" t="t"/>
              <a:pathLst>
                <a:path extrusionOk="0" h="1998" w="1188">
                  <a:moveTo>
                    <a:pt x="507" y="1"/>
                  </a:moveTo>
                  <a:cubicBezTo>
                    <a:pt x="438" y="1"/>
                    <a:pt x="369" y="24"/>
                    <a:pt x="317" y="68"/>
                  </a:cubicBezTo>
                  <a:lnTo>
                    <a:pt x="317" y="68"/>
                  </a:lnTo>
                  <a:cubicBezTo>
                    <a:pt x="318" y="66"/>
                    <a:pt x="319" y="65"/>
                    <a:pt x="319" y="65"/>
                  </a:cubicBezTo>
                  <a:lnTo>
                    <a:pt x="319" y="65"/>
                  </a:lnTo>
                  <a:cubicBezTo>
                    <a:pt x="317" y="65"/>
                    <a:pt x="304" y="76"/>
                    <a:pt x="277" y="97"/>
                  </a:cubicBezTo>
                  <a:cubicBezTo>
                    <a:pt x="234" y="125"/>
                    <a:pt x="201" y="163"/>
                    <a:pt x="176" y="209"/>
                  </a:cubicBezTo>
                  <a:cubicBezTo>
                    <a:pt x="151" y="255"/>
                    <a:pt x="131" y="304"/>
                    <a:pt x="113" y="353"/>
                  </a:cubicBezTo>
                  <a:cubicBezTo>
                    <a:pt x="96" y="395"/>
                    <a:pt x="79" y="438"/>
                    <a:pt x="62" y="481"/>
                  </a:cubicBezTo>
                  <a:cubicBezTo>
                    <a:pt x="7" y="614"/>
                    <a:pt x="2" y="774"/>
                    <a:pt x="2" y="918"/>
                  </a:cubicBezTo>
                  <a:cubicBezTo>
                    <a:pt x="1" y="1064"/>
                    <a:pt x="41" y="1221"/>
                    <a:pt x="70" y="1362"/>
                  </a:cubicBezTo>
                  <a:cubicBezTo>
                    <a:pt x="107" y="1533"/>
                    <a:pt x="213" y="1732"/>
                    <a:pt x="368" y="1835"/>
                  </a:cubicBezTo>
                  <a:cubicBezTo>
                    <a:pt x="391" y="1861"/>
                    <a:pt x="419" y="1886"/>
                    <a:pt x="449" y="1904"/>
                  </a:cubicBezTo>
                  <a:lnTo>
                    <a:pt x="518" y="1933"/>
                  </a:lnTo>
                  <a:cubicBezTo>
                    <a:pt x="521" y="1936"/>
                    <a:pt x="557" y="1963"/>
                    <a:pt x="558" y="1964"/>
                  </a:cubicBezTo>
                  <a:cubicBezTo>
                    <a:pt x="590" y="1987"/>
                    <a:pt x="634" y="1998"/>
                    <a:pt x="678" y="1998"/>
                  </a:cubicBezTo>
                  <a:cubicBezTo>
                    <a:pt x="747" y="1998"/>
                    <a:pt x="819" y="1972"/>
                    <a:pt x="858" y="1926"/>
                  </a:cubicBezTo>
                  <a:cubicBezTo>
                    <a:pt x="868" y="1915"/>
                    <a:pt x="878" y="1903"/>
                    <a:pt x="885" y="1890"/>
                  </a:cubicBezTo>
                  <a:cubicBezTo>
                    <a:pt x="901" y="1880"/>
                    <a:pt x="921" y="1863"/>
                    <a:pt x="951" y="1840"/>
                  </a:cubicBezTo>
                  <a:cubicBezTo>
                    <a:pt x="970" y="1817"/>
                    <a:pt x="987" y="1792"/>
                    <a:pt x="999" y="1766"/>
                  </a:cubicBezTo>
                  <a:cubicBezTo>
                    <a:pt x="1133" y="1631"/>
                    <a:pt x="1188" y="1405"/>
                    <a:pt x="1185" y="1226"/>
                  </a:cubicBezTo>
                  <a:cubicBezTo>
                    <a:pt x="1183" y="1078"/>
                    <a:pt x="1176" y="906"/>
                    <a:pt x="1140" y="765"/>
                  </a:cubicBezTo>
                  <a:cubicBezTo>
                    <a:pt x="1105" y="631"/>
                    <a:pt x="1063" y="482"/>
                    <a:pt x="984" y="372"/>
                  </a:cubicBezTo>
                  <a:cubicBezTo>
                    <a:pt x="954" y="332"/>
                    <a:pt x="925" y="292"/>
                    <a:pt x="895" y="251"/>
                  </a:cubicBezTo>
                  <a:cubicBezTo>
                    <a:pt x="867" y="208"/>
                    <a:pt x="835" y="166"/>
                    <a:pt x="799" y="128"/>
                  </a:cubicBezTo>
                  <a:lnTo>
                    <a:pt x="718" y="66"/>
                  </a:lnTo>
                  <a:cubicBezTo>
                    <a:pt x="655" y="38"/>
                    <a:pt x="622" y="23"/>
                    <a:pt x="620" y="23"/>
                  </a:cubicBezTo>
                  <a:lnTo>
                    <a:pt x="620" y="23"/>
                  </a:lnTo>
                  <a:cubicBezTo>
                    <a:pt x="620" y="23"/>
                    <a:pt x="620" y="23"/>
                    <a:pt x="620" y="23"/>
                  </a:cubicBezTo>
                  <a:lnTo>
                    <a:pt x="620" y="23"/>
                  </a:lnTo>
                  <a:cubicBezTo>
                    <a:pt x="585" y="8"/>
                    <a:pt x="546" y="1"/>
                    <a:pt x="5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13"/>
            <p:cNvSpPr/>
            <p:nvPr/>
          </p:nvSpPr>
          <p:spPr>
            <a:xfrm>
              <a:off x="514025" y="7312475"/>
              <a:ext cx="62450" cy="41500"/>
            </a:xfrm>
            <a:custGeom>
              <a:rect b="b" l="l" r="r" t="t"/>
              <a:pathLst>
                <a:path extrusionOk="0" h="1660" w="2498">
                  <a:moveTo>
                    <a:pt x="1719" y="1"/>
                  </a:moveTo>
                  <a:cubicBezTo>
                    <a:pt x="1642" y="1"/>
                    <a:pt x="1553" y="21"/>
                    <a:pt x="1470" y="35"/>
                  </a:cubicBezTo>
                  <a:lnTo>
                    <a:pt x="1461" y="36"/>
                  </a:lnTo>
                  <a:cubicBezTo>
                    <a:pt x="1454" y="36"/>
                    <a:pt x="1447" y="38"/>
                    <a:pt x="1442" y="39"/>
                  </a:cubicBezTo>
                  <a:lnTo>
                    <a:pt x="1445" y="39"/>
                  </a:lnTo>
                  <a:lnTo>
                    <a:pt x="1445" y="39"/>
                  </a:lnTo>
                  <a:cubicBezTo>
                    <a:pt x="1396" y="45"/>
                    <a:pt x="1349" y="57"/>
                    <a:pt x="1302" y="72"/>
                  </a:cubicBezTo>
                  <a:cubicBezTo>
                    <a:pt x="1246" y="90"/>
                    <a:pt x="1190" y="105"/>
                    <a:pt x="1134" y="122"/>
                  </a:cubicBezTo>
                  <a:cubicBezTo>
                    <a:pt x="1031" y="156"/>
                    <a:pt x="931" y="198"/>
                    <a:pt x="834" y="250"/>
                  </a:cubicBezTo>
                  <a:cubicBezTo>
                    <a:pt x="763" y="290"/>
                    <a:pt x="697" y="337"/>
                    <a:pt x="636" y="391"/>
                  </a:cubicBezTo>
                  <a:cubicBezTo>
                    <a:pt x="433" y="538"/>
                    <a:pt x="208" y="677"/>
                    <a:pt x="74" y="892"/>
                  </a:cubicBezTo>
                  <a:cubicBezTo>
                    <a:pt x="20" y="979"/>
                    <a:pt x="0" y="1117"/>
                    <a:pt x="33" y="1216"/>
                  </a:cubicBezTo>
                  <a:cubicBezTo>
                    <a:pt x="68" y="1328"/>
                    <a:pt x="134" y="1397"/>
                    <a:pt x="226" y="1467"/>
                  </a:cubicBezTo>
                  <a:cubicBezTo>
                    <a:pt x="300" y="1524"/>
                    <a:pt x="423" y="1556"/>
                    <a:pt x="513" y="1589"/>
                  </a:cubicBezTo>
                  <a:cubicBezTo>
                    <a:pt x="628" y="1629"/>
                    <a:pt x="756" y="1633"/>
                    <a:pt x="879" y="1644"/>
                  </a:cubicBezTo>
                  <a:cubicBezTo>
                    <a:pt x="960" y="1652"/>
                    <a:pt x="1043" y="1658"/>
                    <a:pt x="1124" y="1659"/>
                  </a:cubicBezTo>
                  <a:cubicBezTo>
                    <a:pt x="1132" y="1659"/>
                    <a:pt x="1140" y="1660"/>
                    <a:pt x="1148" y="1660"/>
                  </a:cubicBezTo>
                  <a:cubicBezTo>
                    <a:pt x="1340" y="1660"/>
                    <a:pt x="1518" y="1605"/>
                    <a:pt x="1691" y="1524"/>
                  </a:cubicBezTo>
                  <a:cubicBezTo>
                    <a:pt x="1926" y="1414"/>
                    <a:pt x="2179" y="1266"/>
                    <a:pt x="2314" y="1036"/>
                  </a:cubicBezTo>
                  <a:cubicBezTo>
                    <a:pt x="2497" y="720"/>
                    <a:pt x="2417" y="307"/>
                    <a:pt x="2098" y="110"/>
                  </a:cubicBezTo>
                  <a:cubicBezTo>
                    <a:pt x="1983" y="41"/>
                    <a:pt x="1852" y="3"/>
                    <a:pt x="171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13"/>
            <p:cNvSpPr/>
            <p:nvPr/>
          </p:nvSpPr>
          <p:spPr>
            <a:xfrm>
              <a:off x="569750" y="7332050"/>
              <a:ext cx="46950" cy="35825"/>
            </a:xfrm>
            <a:custGeom>
              <a:rect b="b" l="l" r="r" t="t"/>
              <a:pathLst>
                <a:path extrusionOk="0" h="1433" w="1878">
                  <a:moveTo>
                    <a:pt x="408" y="552"/>
                  </a:moveTo>
                  <a:cubicBezTo>
                    <a:pt x="407" y="554"/>
                    <a:pt x="406" y="555"/>
                    <a:pt x="404" y="557"/>
                  </a:cubicBezTo>
                  <a:lnTo>
                    <a:pt x="404" y="557"/>
                  </a:lnTo>
                  <a:cubicBezTo>
                    <a:pt x="406" y="555"/>
                    <a:pt x="407" y="554"/>
                    <a:pt x="408" y="552"/>
                  </a:cubicBezTo>
                  <a:close/>
                  <a:moveTo>
                    <a:pt x="1321" y="1"/>
                  </a:moveTo>
                  <a:cubicBezTo>
                    <a:pt x="1203" y="1"/>
                    <a:pt x="1029" y="67"/>
                    <a:pt x="941" y="121"/>
                  </a:cubicBezTo>
                  <a:cubicBezTo>
                    <a:pt x="885" y="155"/>
                    <a:pt x="830" y="190"/>
                    <a:pt x="772" y="222"/>
                  </a:cubicBezTo>
                  <a:cubicBezTo>
                    <a:pt x="580" y="327"/>
                    <a:pt x="457" y="488"/>
                    <a:pt x="328" y="657"/>
                  </a:cubicBezTo>
                  <a:cubicBezTo>
                    <a:pt x="353" y="623"/>
                    <a:pt x="378" y="590"/>
                    <a:pt x="404" y="557"/>
                  </a:cubicBezTo>
                  <a:lnTo>
                    <a:pt x="404" y="557"/>
                  </a:lnTo>
                  <a:cubicBezTo>
                    <a:pt x="345" y="632"/>
                    <a:pt x="278" y="707"/>
                    <a:pt x="230" y="790"/>
                  </a:cubicBezTo>
                  <a:lnTo>
                    <a:pt x="220" y="800"/>
                  </a:lnTo>
                  <a:cubicBezTo>
                    <a:pt x="181" y="844"/>
                    <a:pt x="150" y="896"/>
                    <a:pt x="131" y="953"/>
                  </a:cubicBezTo>
                  <a:cubicBezTo>
                    <a:pt x="119" y="973"/>
                    <a:pt x="107" y="991"/>
                    <a:pt x="98" y="1013"/>
                  </a:cubicBezTo>
                  <a:lnTo>
                    <a:pt x="87" y="1024"/>
                  </a:lnTo>
                  <a:cubicBezTo>
                    <a:pt x="1" y="1104"/>
                    <a:pt x="41" y="1262"/>
                    <a:pt x="156" y="1289"/>
                  </a:cubicBezTo>
                  <a:lnTo>
                    <a:pt x="177" y="1294"/>
                  </a:lnTo>
                  <a:cubicBezTo>
                    <a:pt x="199" y="1308"/>
                    <a:pt x="224" y="1319"/>
                    <a:pt x="248" y="1328"/>
                  </a:cubicBezTo>
                  <a:cubicBezTo>
                    <a:pt x="316" y="1377"/>
                    <a:pt x="397" y="1395"/>
                    <a:pt x="481" y="1404"/>
                  </a:cubicBezTo>
                  <a:cubicBezTo>
                    <a:pt x="555" y="1426"/>
                    <a:pt x="633" y="1432"/>
                    <a:pt x="709" y="1432"/>
                  </a:cubicBezTo>
                  <a:cubicBezTo>
                    <a:pt x="733" y="1432"/>
                    <a:pt x="757" y="1432"/>
                    <a:pt x="781" y="1431"/>
                  </a:cubicBezTo>
                  <a:cubicBezTo>
                    <a:pt x="910" y="1429"/>
                    <a:pt x="1037" y="1404"/>
                    <a:pt x="1159" y="1363"/>
                  </a:cubicBezTo>
                  <a:cubicBezTo>
                    <a:pt x="1222" y="1342"/>
                    <a:pt x="1283" y="1314"/>
                    <a:pt x="1341" y="1282"/>
                  </a:cubicBezTo>
                  <a:cubicBezTo>
                    <a:pt x="1386" y="1256"/>
                    <a:pt x="1449" y="1200"/>
                    <a:pt x="1496" y="1160"/>
                  </a:cubicBezTo>
                  <a:cubicBezTo>
                    <a:pt x="1530" y="1133"/>
                    <a:pt x="1564" y="1105"/>
                    <a:pt x="1596" y="1076"/>
                  </a:cubicBezTo>
                  <a:cubicBezTo>
                    <a:pt x="1753" y="936"/>
                    <a:pt x="1870" y="740"/>
                    <a:pt x="1874" y="525"/>
                  </a:cubicBezTo>
                  <a:cubicBezTo>
                    <a:pt x="1877" y="397"/>
                    <a:pt x="1816" y="241"/>
                    <a:pt x="1722" y="155"/>
                  </a:cubicBezTo>
                  <a:lnTo>
                    <a:pt x="1616" y="73"/>
                  </a:lnTo>
                  <a:cubicBezTo>
                    <a:pt x="1539" y="27"/>
                    <a:pt x="1451" y="3"/>
                    <a:pt x="1360" y="3"/>
                  </a:cubicBezTo>
                  <a:cubicBezTo>
                    <a:pt x="1358" y="3"/>
                    <a:pt x="1355" y="3"/>
                    <a:pt x="1352" y="3"/>
                  </a:cubicBezTo>
                  <a:cubicBezTo>
                    <a:pt x="1342" y="1"/>
                    <a:pt x="1332" y="1"/>
                    <a:pt x="132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13"/>
            <p:cNvSpPr/>
            <p:nvPr/>
          </p:nvSpPr>
          <p:spPr>
            <a:xfrm>
              <a:off x="612125" y="7269975"/>
              <a:ext cx="37825" cy="32550"/>
            </a:xfrm>
            <a:custGeom>
              <a:rect b="b" l="l" r="r" t="t"/>
              <a:pathLst>
                <a:path extrusionOk="0" h="1302" w="1513">
                  <a:moveTo>
                    <a:pt x="1106" y="82"/>
                  </a:moveTo>
                  <a:cubicBezTo>
                    <a:pt x="1104" y="82"/>
                    <a:pt x="1103" y="83"/>
                    <a:pt x="1101" y="83"/>
                  </a:cubicBezTo>
                  <a:lnTo>
                    <a:pt x="1101" y="83"/>
                  </a:lnTo>
                  <a:cubicBezTo>
                    <a:pt x="1103" y="83"/>
                    <a:pt x="1104" y="82"/>
                    <a:pt x="1106" y="82"/>
                  </a:cubicBezTo>
                  <a:close/>
                  <a:moveTo>
                    <a:pt x="1101" y="83"/>
                  </a:moveTo>
                  <a:cubicBezTo>
                    <a:pt x="1091" y="86"/>
                    <a:pt x="1079" y="88"/>
                    <a:pt x="1082" y="88"/>
                  </a:cubicBezTo>
                  <a:cubicBezTo>
                    <a:pt x="1083" y="88"/>
                    <a:pt x="1086" y="88"/>
                    <a:pt x="1093" y="87"/>
                  </a:cubicBezTo>
                  <a:cubicBezTo>
                    <a:pt x="1095" y="86"/>
                    <a:pt x="1098" y="84"/>
                    <a:pt x="1101" y="83"/>
                  </a:cubicBezTo>
                  <a:close/>
                  <a:moveTo>
                    <a:pt x="1338" y="1"/>
                  </a:moveTo>
                  <a:cubicBezTo>
                    <a:pt x="1323" y="1"/>
                    <a:pt x="1307" y="3"/>
                    <a:pt x="1291" y="7"/>
                  </a:cubicBezTo>
                  <a:cubicBezTo>
                    <a:pt x="1228" y="27"/>
                    <a:pt x="1168" y="52"/>
                    <a:pt x="1108" y="81"/>
                  </a:cubicBezTo>
                  <a:cubicBezTo>
                    <a:pt x="1107" y="81"/>
                    <a:pt x="1107" y="82"/>
                    <a:pt x="1106" y="82"/>
                  </a:cubicBezTo>
                  <a:lnTo>
                    <a:pt x="1106" y="82"/>
                  </a:lnTo>
                  <a:cubicBezTo>
                    <a:pt x="1110" y="81"/>
                    <a:pt x="1114" y="80"/>
                    <a:pt x="1118" y="80"/>
                  </a:cubicBezTo>
                  <a:cubicBezTo>
                    <a:pt x="1121" y="80"/>
                    <a:pt x="1124" y="81"/>
                    <a:pt x="1127" y="81"/>
                  </a:cubicBezTo>
                  <a:lnTo>
                    <a:pt x="1139" y="81"/>
                  </a:lnTo>
                  <a:cubicBezTo>
                    <a:pt x="1117" y="86"/>
                    <a:pt x="1096" y="89"/>
                    <a:pt x="1074" y="89"/>
                  </a:cubicBezTo>
                  <a:cubicBezTo>
                    <a:pt x="1027" y="93"/>
                    <a:pt x="979" y="109"/>
                    <a:pt x="938" y="132"/>
                  </a:cubicBezTo>
                  <a:cubicBezTo>
                    <a:pt x="887" y="155"/>
                    <a:pt x="836" y="176"/>
                    <a:pt x="787" y="201"/>
                  </a:cubicBezTo>
                  <a:cubicBezTo>
                    <a:pt x="712" y="239"/>
                    <a:pt x="646" y="307"/>
                    <a:pt x="578" y="361"/>
                  </a:cubicBezTo>
                  <a:cubicBezTo>
                    <a:pt x="525" y="399"/>
                    <a:pt x="475" y="443"/>
                    <a:pt x="433" y="491"/>
                  </a:cubicBezTo>
                  <a:cubicBezTo>
                    <a:pt x="374" y="560"/>
                    <a:pt x="294" y="629"/>
                    <a:pt x="250" y="708"/>
                  </a:cubicBezTo>
                  <a:cubicBezTo>
                    <a:pt x="219" y="761"/>
                    <a:pt x="198" y="821"/>
                    <a:pt x="170" y="876"/>
                  </a:cubicBezTo>
                  <a:cubicBezTo>
                    <a:pt x="156" y="906"/>
                    <a:pt x="142" y="935"/>
                    <a:pt x="128" y="964"/>
                  </a:cubicBezTo>
                  <a:cubicBezTo>
                    <a:pt x="107" y="1002"/>
                    <a:pt x="96" y="1045"/>
                    <a:pt x="95" y="1090"/>
                  </a:cubicBezTo>
                  <a:cubicBezTo>
                    <a:pt x="84" y="1102"/>
                    <a:pt x="72" y="1114"/>
                    <a:pt x="59" y="1127"/>
                  </a:cubicBezTo>
                  <a:cubicBezTo>
                    <a:pt x="1" y="1187"/>
                    <a:pt x="46" y="1302"/>
                    <a:pt x="126" y="1302"/>
                  </a:cubicBezTo>
                  <a:cubicBezTo>
                    <a:pt x="137" y="1302"/>
                    <a:pt x="148" y="1300"/>
                    <a:pt x="159" y="1296"/>
                  </a:cubicBezTo>
                  <a:cubicBezTo>
                    <a:pt x="178" y="1289"/>
                    <a:pt x="198" y="1282"/>
                    <a:pt x="216" y="1274"/>
                  </a:cubicBezTo>
                  <a:cubicBezTo>
                    <a:pt x="247" y="1285"/>
                    <a:pt x="278" y="1289"/>
                    <a:pt x="309" y="1289"/>
                  </a:cubicBezTo>
                  <a:cubicBezTo>
                    <a:pt x="352" y="1289"/>
                    <a:pt x="396" y="1281"/>
                    <a:pt x="445" y="1274"/>
                  </a:cubicBezTo>
                  <a:cubicBezTo>
                    <a:pt x="508" y="1266"/>
                    <a:pt x="569" y="1259"/>
                    <a:pt x="632" y="1246"/>
                  </a:cubicBezTo>
                  <a:cubicBezTo>
                    <a:pt x="715" y="1230"/>
                    <a:pt x="792" y="1179"/>
                    <a:pt x="866" y="1136"/>
                  </a:cubicBezTo>
                  <a:cubicBezTo>
                    <a:pt x="948" y="1093"/>
                    <a:pt x="1025" y="1038"/>
                    <a:pt x="1093" y="972"/>
                  </a:cubicBezTo>
                  <a:cubicBezTo>
                    <a:pt x="1137" y="927"/>
                    <a:pt x="1183" y="883"/>
                    <a:pt x="1225" y="835"/>
                  </a:cubicBezTo>
                  <a:cubicBezTo>
                    <a:pt x="1283" y="769"/>
                    <a:pt x="1329" y="694"/>
                    <a:pt x="1366" y="614"/>
                  </a:cubicBezTo>
                  <a:cubicBezTo>
                    <a:pt x="1401" y="546"/>
                    <a:pt x="1423" y="474"/>
                    <a:pt x="1431" y="399"/>
                  </a:cubicBezTo>
                  <a:cubicBezTo>
                    <a:pt x="1432" y="399"/>
                    <a:pt x="1435" y="397"/>
                    <a:pt x="1441" y="380"/>
                  </a:cubicBezTo>
                  <a:cubicBezTo>
                    <a:pt x="1464" y="325"/>
                    <a:pt x="1481" y="268"/>
                    <a:pt x="1495" y="208"/>
                  </a:cubicBezTo>
                  <a:cubicBezTo>
                    <a:pt x="1513" y="106"/>
                    <a:pt x="1443" y="1"/>
                    <a:pt x="133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13"/>
            <p:cNvSpPr/>
            <p:nvPr/>
          </p:nvSpPr>
          <p:spPr>
            <a:xfrm>
              <a:off x="373100" y="7980125"/>
              <a:ext cx="22650" cy="38050"/>
            </a:xfrm>
            <a:custGeom>
              <a:rect b="b" l="l" r="r" t="t"/>
              <a:pathLst>
                <a:path extrusionOk="0" h="1522" w="906">
                  <a:moveTo>
                    <a:pt x="452" y="1"/>
                  </a:moveTo>
                  <a:cubicBezTo>
                    <a:pt x="394" y="1"/>
                    <a:pt x="336" y="22"/>
                    <a:pt x="291" y="64"/>
                  </a:cubicBezTo>
                  <a:cubicBezTo>
                    <a:pt x="257" y="81"/>
                    <a:pt x="226" y="103"/>
                    <a:pt x="200" y="129"/>
                  </a:cubicBezTo>
                  <a:cubicBezTo>
                    <a:pt x="148" y="180"/>
                    <a:pt x="125" y="239"/>
                    <a:pt x="100" y="305"/>
                  </a:cubicBezTo>
                  <a:cubicBezTo>
                    <a:pt x="88" y="339"/>
                    <a:pt x="76" y="373"/>
                    <a:pt x="62" y="407"/>
                  </a:cubicBezTo>
                  <a:cubicBezTo>
                    <a:pt x="48" y="441"/>
                    <a:pt x="37" y="476"/>
                    <a:pt x="31" y="511"/>
                  </a:cubicBezTo>
                  <a:cubicBezTo>
                    <a:pt x="21" y="582"/>
                    <a:pt x="2" y="657"/>
                    <a:pt x="2" y="729"/>
                  </a:cubicBezTo>
                  <a:cubicBezTo>
                    <a:pt x="1" y="801"/>
                    <a:pt x="11" y="880"/>
                    <a:pt x="16" y="955"/>
                  </a:cubicBezTo>
                  <a:cubicBezTo>
                    <a:pt x="22" y="1061"/>
                    <a:pt x="31" y="1156"/>
                    <a:pt x="82" y="1253"/>
                  </a:cubicBezTo>
                  <a:cubicBezTo>
                    <a:pt x="111" y="1305"/>
                    <a:pt x="150" y="1351"/>
                    <a:pt x="197" y="1390"/>
                  </a:cubicBezTo>
                  <a:cubicBezTo>
                    <a:pt x="260" y="1469"/>
                    <a:pt x="345" y="1522"/>
                    <a:pt x="454" y="1522"/>
                  </a:cubicBezTo>
                  <a:cubicBezTo>
                    <a:pt x="561" y="1522"/>
                    <a:pt x="646" y="1469"/>
                    <a:pt x="708" y="1390"/>
                  </a:cubicBezTo>
                  <a:cubicBezTo>
                    <a:pt x="756" y="1353"/>
                    <a:pt x="796" y="1307"/>
                    <a:pt x="824" y="1253"/>
                  </a:cubicBezTo>
                  <a:cubicBezTo>
                    <a:pt x="871" y="1161"/>
                    <a:pt x="882" y="1067"/>
                    <a:pt x="890" y="966"/>
                  </a:cubicBezTo>
                  <a:cubicBezTo>
                    <a:pt x="894" y="887"/>
                    <a:pt x="905" y="808"/>
                    <a:pt x="904" y="731"/>
                  </a:cubicBezTo>
                  <a:cubicBezTo>
                    <a:pt x="902" y="660"/>
                    <a:pt x="884" y="590"/>
                    <a:pt x="874" y="520"/>
                  </a:cubicBezTo>
                  <a:cubicBezTo>
                    <a:pt x="868" y="485"/>
                    <a:pt x="859" y="450"/>
                    <a:pt x="845" y="416"/>
                  </a:cubicBezTo>
                  <a:cubicBezTo>
                    <a:pt x="831" y="379"/>
                    <a:pt x="818" y="342"/>
                    <a:pt x="805" y="305"/>
                  </a:cubicBezTo>
                  <a:cubicBezTo>
                    <a:pt x="781" y="239"/>
                    <a:pt x="759" y="176"/>
                    <a:pt x="705" y="129"/>
                  </a:cubicBezTo>
                  <a:cubicBezTo>
                    <a:pt x="679" y="104"/>
                    <a:pt x="649" y="83"/>
                    <a:pt x="616" y="67"/>
                  </a:cubicBezTo>
                  <a:cubicBezTo>
                    <a:pt x="570" y="23"/>
                    <a:pt x="511" y="1"/>
                    <a:pt x="45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13"/>
            <p:cNvSpPr/>
            <p:nvPr/>
          </p:nvSpPr>
          <p:spPr>
            <a:xfrm>
              <a:off x="396100" y="8035800"/>
              <a:ext cx="26650" cy="46900"/>
            </a:xfrm>
            <a:custGeom>
              <a:rect b="b" l="l" r="r" t="t"/>
              <a:pathLst>
                <a:path extrusionOk="0" h="1876" w="1066">
                  <a:moveTo>
                    <a:pt x="443" y="0"/>
                  </a:moveTo>
                  <a:cubicBezTo>
                    <a:pt x="387" y="0"/>
                    <a:pt x="332" y="49"/>
                    <a:pt x="347" y="118"/>
                  </a:cubicBezTo>
                  <a:cubicBezTo>
                    <a:pt x="355" y="157"/>
                    <a:pt x="360" y="199"/>
                    <a:pt x="361" y="239"/>
                  </a:cubicBezTo>
                  <a:cubicBezTo>
                    <a:pt x="355" y="253"/>
                    <a:pt x="349" y="267"/>
                    <a:pt x="344" y="282"/>
                  </a:cubicBezTo>
                  <a:cubicBezTo>
                    <a:pt x="321" y="316"/>
                    <a:pt x="303" y="353"/>
                    <a:pt x="291" y="392"/>
                  </a:cubicBezTo>
                  <a:lnTo>
                    <a:pt x="283" y="414"/>
                  </a:lnTo>
                  <a:cubicBezTo>
                    <a:pt x="281" y="421"/>
                    <a:pt x="280" y="425"/>
                    <a:pt x="280" y="425"/>
                  </a:cubicBezTo>
                  <a:cubicBezTo>
                    <a:pt x="279" y="425"/>
                    <a:pt x="281" y="419"/>
                    <a:pt x="284" y="408"/>
                  </a:cubicBezTo>
                  <a:cubicBezTo>
                    <a:pt x="288" y="397"/>
                    <a:pt x="290" y="391"/>
                    <a:pt x="290" y="391"/>
                  </a:cubicBezTo>
                  <a:lnTo>
                    <a:pt x="290" y="391"/>
                  </a:lnTo>
                  <a:cubicBezTo>
                    <a:pt x="289" y="391"/>
                    <a:pt x="287" y="396"/>
                    <a:pt x="281" y="408"/>
                  </a:cubicBezTo>
                  <a:lnTo>
                    <a:pt x="246" y="488"/>
                  </a:lnTo>
                  <a:cubicBezTo>
                    <a:pt x="225" y="555"/>
                    <a:pt x="206" y="621"/>
                    <a:pt x="182" y="689"/>
                  </a:cubicBezTo>
                  <a:lnTo>
                    <a:pt x="179" y="695"/>
                  </a:lnTo>
                  <a:cubicBezTo>
                    <a:pt x="149" y="756"/>
                    <a:pt x="123" y="821"/>
                    <a:pt x="102" y="887"/>
                  </a:cubicBezTo>
                  <a:cubicBezTo>
                    <a:pt x="80" y="964"/>
                    <a:pt x="66" y="1043"/>
                    <a:pt x="59" y="1123"/>
                  </a:cubicBezTo>
                  <a:cubicBezTo>
                    <a:pt x="51" y="1168"/>
                    <a:pt x="43" y="1212"/>
                    <a:pt x="34" y="1258"/>
                  </a:cubicBezTo>
                  <a:cubicBezTo>
                    <a:pt x="0" y="1427"/>
                    <a:pt x="25" y="1612"/>
                    <a:pt x="157" y="1736"/>
                  </a:cubicBezTo>
                  <a:cubicBezTo>
                    <a:pt x="194" y="1785"/>
                    <a:pt x="243" y="1823"/>
                    <a:pt x="300" y="1848"/>
                  </a:cubicBezTo>
                  <a:cubicBezTo>
                    <a:pt x="342" y="1867"/>
                    <a:pt x="388" y="1876"/>
                    <a:pt x="434" y="1876"/>
                  </a:cubicBezTo>
                  <a:cubicBezTo>
                    <a:pt x="452" y="1876"/>
                    <a:pt x="471" y="1874"/>
                    <a:pt x="490" y="1871"/>
                  </a:cubicBezTo>
                  <a:cubicBezTo>
                    <a:pt x="645" y="1866"/>
                    <a:pt x="822" y="1773"/>
                    <a:pt x="893" y="1633"/>
                  </a:cubicBezTo>
                  <a:cubicBezTo>
                    <a:pt x="929" y="1558"/>
                    <a:pt x="962" y="1481"/>
                    <a:pt x="989" y="1403"/>
                  </a:cubicBezTo>
                  <a:cubicBezTo>
                    <a:pt x="1035" y="1277"/>
                    <a:pt x="1066" y="1151"/>
                    <a:pt x="1057" y="1014"/>
                  </a:cubicBezTo>
                  <a:cubicBezTo>
                    <a:pt x="1048" y="888"/>
                    <a:pt x="1018" y="764"/>
                    <a:pt x="968" y="647"/>
                  </a:cubicBezTo>
                  <a:cubicBezTo>
                    <a:pt x="919" y="529"/>
                    <a:pt x="876" y="426"/>
                    <a:pt x="796" y="340"/>
                  </a:cubicBezTo>
                  <a:cubicBezTo>
                    <a:pt x="776" y="314"/>
                    <a:pt x="759" y="290"/>
                    <a:pt x="737" y="265"/>
                  </a:cubicBezTo>
                  <a:cubicBezTo>
                    <a:pt x="714" y="240"/>
                    <a:pt x="687" y="219"/>
                    <a:pt x="656" y="205"/>
                  </a:cubicBezTo>
                  <a:cubicBezTo>
                    <a:pt x="631" y="184"/>
                    <a:pt x="605" y="164"/>
                    <a:pt x="588" y="147"/>
                  </a:cubicBezTo>
                  <a:cubicBezTo>
                    <a:pt x="570" y="127"/>
                    <a:pt x="542" y="73"/>
                    <a:pt x="521" y="44"/>
                  </a:cubicBezTo>
                  <a:cubicBezTo>
                    <a:pt x="501" y="13"/>
                    <a:pt x="472" y="0"/>
                    <a:pt x="44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13"/>
            <p:cNvSpPr/>
            <p:nvPr/>
          </p:nvSpPr>
          <p:spPr>
            <a:xfrm>
              <a:off x="569675" y="7873075"/>
              <a:ext cx="42725" cy="41250"/>
            </a:xfrm>
            <a:custGeom>
              <a:rect b="b" l="l" r="r" t="t"/>
              <a:pathLst>
                <a:path extrusionOk="0" h="1650" w="1709">
                  <a:moveTo>
                    <a:pt x="1165" y="0"/>
                  </a:moveTo>
                  <a:cubicBezTo>
                    <a:pt x="1079" y="0"/>
                    <a:pt x="992" y="16"/>
                    <a:pt x="913" y="46"/>
                  </a:cubicBezTo>
                  <a:cubicBezTo>
                    <a:pt x="765" y="101"/>
                    <a:pt x="738" y="118"/>
                    <a:pt x="618" y="214"/>
                  </a:cubicBezTo>
                  <a:cubicBezTo>
                    <a:pt x="601" y="230"/>
                    <a:pt x="583" y="244"/>
                    <a:pt x="566" y="259"/>
                  </a:cubicBezTo>
                  <a:lnTo>
                    <a:pt x="461" y="345"/>
                  </a:lnTo>
                  <a:cubicBezTo>
                    <a:pt x="423" y="377"/>
                    <a:pt x="385" y="406"/>
                    <a:pt x="348" y="440"/>
                  </a:cubicBezTo>
                  <a:cubicBezTo>
                    <a:pt x="282" y="503"/>
                    <a:pt x="233" y="589"/>
                    <a:pt x="184" y="667"/>
                  </a:cubicBezTo>
                  <a:lnTo>
                    <a:pt x="114" y="778"/>
                  </a:lnTo>
                  <a:cubicBezTo>
                    <a:pt x="41" y="890"/>
                    <a:pt x="7" y="1022"/>
                    <a:pt x="16" y="1156"/>
                  </a:cubicBezTo>
                  <a:cubicBezTo>
                    <a:pt x="1" y="1289"/>
                    <a:pt x="47" y="1424"/>
                    <a:pt x="141" y="1521"/>
                  </a:cubicBezTo>
                  <a:cubicBezTo>
                    <a:pt x="224" y="1602"/>
                    <a:pt x="335" y="1647"/>
                    <a:pt x="451" y="1647"/>
                  </a:cubicBezTo>
                  <a:cubicBezTo>
                    <a:pt x="463" y="1647"/>
                    <a:pt x="475" y="1647"/>
                    <a:pt x="488" y="1646"/>
                  </a:cubicBezTo>
                  <a:cubicBezTo>
                    <a:pt x="510" y="1649"/>
                    <a:pt x="533" y="1650"/>
                    <a:pt x="556" y="1650"/>
                  </a:cubicBezTo>
                  <a:cubicBezTo>
                    <a:pt x="672" y="1650"/>
                    <a:pt x="787" y="1613"/>
                    <a:pt x="890" y="1555"/>
                  </a:cubicBezTo>
                  <a:lnTo>
                    <a:pt x="1005" y="1489"/>
                  </a:lnTo>
                  <a:cubicBezTo>
                    <a:pt x="1085" y="1446"/>
                    <a:pt x="1160" y="1395"/>
                    <a:pt x="1228" y="1337"/>
                  </a:cubicBezTo>
                  <a:cubicBezTo>
                    <a:pt x="1264" y="1303"/>
                    <a:pt x="1295" y="1265"/>
                    <a:pt x="1329" y="1229"/>
                  </a:cubicBezTo>
                  <a:cubicBezTo>
                    <a:pt x="1418" y="1131"/>
                    <a:pt x="1532" y="1028"/>
                    <a:pt x="1587" y="908"/>
                  </a:cubicBezTo>
                  <a:cubicBezTo>
                    <a:pt x="1624" y="829"/>
                    <a:pt x="1662" y="752"/>
                    <a:pt x="1676" y="666"/>
                  </a:cubicBezTo>
                  <a:cubicBezTo>
                    <a:pt x="1691" y="563"/>
                    <a:pt x="1708" y="471"/>
                    <a:pt x="1676" y="368"/>
                  </a:cubicBezTo>
                  <a:cubicBezTo>
                    <a:pt x="1651" y="287"/>
                    <a:pt x="1608" y="210"/>
                    <a:pt x="1550" y="147"/>
                  </a:cubicBezTo>
                  <a:cubicBezTo>
                    <a:pt x="1447" y="44"/>
                    <a:pt x="1307" y="0"/>
                    <a:pt x="116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13"/>
            <p:cNvSpPr/>
            <p:nvPr/>
          </p:nvSpPr>
          <p:spPr>
            <a:xfrm>
              <a:off x="633225" y="7872900"/>
              <a:ext cx="36025" cy="33875"/>
            </a:xfrm>
            <a:custGeom>
              <a:rect b="b" l="l" r="r" t="t"/>
              <a:pathLst>
                <a:path extrusionOk="0" h="1355" w="1441">
                  <a:moveTo>
                    <a:pt x="1220" y="0"/>
                  </a:moveTo>
                  <a:cubicBezTo>
                    <a:pt x="1176" y="0"/>
                    <a:pt x="1131" y="11"/>
                    <a:pt x="1087" y="23"/>
                  </a:cubicBezTo>
                  <a:cubicBezTo>
                    <a:pt x="1080" y="23"/>
                    <a:pt x="1073" y="23"/>
                    <a:pt x="1065" y="23"/>
                  </a:cubicBezTo>
                  <a:cubicBezTo>
                    <a:pt x="970" y="23"/>
                    <a:pt x="873" y="59"/>
                    <a:pt x="789" y="108"/>
                  </a:cubicBezTo>
                  <a:cubicBezTo>
                    <a:pt x="736" y="143"/>
                    <a:pt x="685" y="182"/>
                    <a:pt x="639" y="226"/>
                  </a:cubicBezTo>
                  <a:cubicBezTo>
                    <a:pt x="534" y="300"/>
                    <a:pt x="422" y="369"/>
                    <a:pt x="342" y="466"/>
                  </a:cubicBezTo>
                  <a:cubicBezTo>
                    <a:pt x="307" y="509"/>
                    <a:pt x="270" y="550"/>
                    <a:pt x="233" y="591"/>
                  </a:cubicBezTo>
                  <a:cubicBezTo>
                    <a:pt x="195" y="634"/>
                    <a:pt x="152" y="676"/>
                    <a:pt x="123" y="725"/>
                  </a:cubicBezTo>
                  <a:cubicBezTo>
                    <a:pt x="114" y="747"/>
                    <a:pt x="106" y="768"/>
                    <a:pt x="100" y="790"/>
                  </a:cubicBezTo>
                  <a:cubicBezTo>
                    <a:pt x="86" y="817"/>
                    <a:pt x="72" y="845"/>
                    <a:pt x="57" y="872"/>
                  </a:cubicBezTo>
                  <a:cubicBezTo>
                    <a:pt x="0" y="972"/>
                    <a:pt x="0" y="1095"/>
                    <a:pt x="57" y="1195"/>
                  </a:cubicBezTo>
                  <a:cubicBezTo>
                    <a:pt x="104" y="1276"/>
                    <a:pt x="209" y="1355"/>
                    <a:pt x="310" y="1355"/>
                  </a:cubicBezTo>
                  <a:cubicBezTo>
                    <a:pt x="317" y="1355"/>
                    <a:pt x="325" y="1354"/>
                    <a:pt x="333" y="1353"/>
                  </a:cubicBezTo>
                  <a:cubicBezTo>
                    <a:pt x="367" y="1348"/>
                    <a:pt x="401" y="1344"/>
                    <a:pt x="435" y="1339"/>
                  </a:cubicBezTo>
                  <a:lnTo>
                    <a:pt x="447" y="1341"/>
                  </a:lnTo>
                  <a:lnTo>
                    <a:pt x="444" y="1339"/>
                  </a:lnTo>
                  <a:cubicBezTo>
                    <a:pt x="536" y="1339"/>
                    <a:pt x="625" y="1316"/>
                    <a:pt x="706" y="1273"/>
                  </a:cubicBezTo>
                  <a:cubicBezTo>
                    <a:pt x="745" y="1253"/>
                    <a:pt x="783" y="1233"/>
                    <a:pt x="821" y="1213"/>
                  </a:cubicBezTo>
                  <a:cubicBezTo>
                    <a:pt x="923" y="1158"/>
                    <a:pt x="1018" y="1097"/>
                    <a:pt x="1093" y="1008"/>
                  </a:cubicBezTo>
                  <a:cubicBezTo>
                    <a:pt x="1167" y="922"/>
                    <a:pt x="1236" y="833"/>
                    <a:pt x="1304" y="744"/>
                  </a:cubicBezTo>
                  <a:cubicBezTo>
                    <a:pt x="1345" y="687"/>
                    <a:pt x="1379" y="627"/>
                    <a:pt x="1403" y="561"/>
                  </a:cubicBezTo>
                  <a:cubicBezTo>
                    <a:pt x="1433" y="487"/>
                    <a:pt x="1440" y="406"/>
                    <a:pt x="1423" y="327"/>
                  </a:cubicBezTo>
                  <a:cubicBezTo>
                    <a:pt x="1437" y="231"/>
                    <a:pt x="1439" y="134"/>
                    <a:pt x="1365" y="59"/>
                  </a:cubicBezTo>
                  <a:cubicBezTo>
                    <a:pt x="1322" y="15"/>
                    <a:pt x="1272" y="0"/>
                    <a:pt x="122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13"/>
            <p:cNvSpPr/>
            <p:nvPr/>
          </p:nvSpPr>
          <p:spPr>
            <a:xfrm>
              <a:off x="791550" y="7729675"/>
              <a:ext cx="30625" cy="21575"/>
            </a:xfrm>
            <a:custGeom>
              <a:rect b="b" l="l" r="r" t="t"/>
              <a:pathLst>
                <a:path extrusionOk="0" h="863" w="1225">
                  <a:moveTo>
                    <a:pt x="125" y="0"/>
                  </a:moveTo>
                  <a:cubicBezTo>
                    <a:pt x="58" y="0"/>
                    <a:pt x="1" y="73"/>
                    <a:pt x="21" y="139"/>
                  </a:cubicBezTo>
                  <a:cubicBezTo>
                    <a:pt x="32" y="176"/>
                    <a:pt x="45" y="212"/>
                    <a:pt x="61" y="248"/>
                  </a:cubicBezTo>
                  <a:cubicBezTo>
                    <a:pt x="61" y="300"/>
                    <a:pt x="75" y="349"/>
                    <a:pt x="99" y="394"/>
                  </a:cubicBezTo>
                  <a:cubicBezTo>
                    <a:pt x="111" y="421"/>
                    <a:pt x="125" y="449"/>
                    <a:pt x="142" y="475"/>
                  </a:cubicBezTo>
                  <a:cubicBezTo>
                    <a:pt x="187" y="549"/>
                    <a:pt x="257" y="609"/>
                    <a:pt x="323" y="661"/>
                  </a:cubicBezTo>
                  <a:cubicBezTo>
                    <a:pt x="382" y="707"/>
                    <a:pt x="429" y="748"/>
                    <a:pt x="495" y="776"/>
                  </a:cubicBezTo>
                  <a:cubicBezTo>
                    <a:pt x="537" y="794"/>
                    <a:pt x="580" y="810"/>
                    <a:pt x="623" y="823"/>
                  </a:cubicBezTo>
                  <a:cubicBezTo>
                    <a:pt x="655" y="834"/>
                    <a:pt x="687" y="843"/>
                    <a:pt x="719" y="851"/>
                  </a:cubicBezTo>
                  <a:cubicBezTo>
                    <a:pt x="750" y="858"/>
                    <a:pt x="780" y="862"/>
                    <a:pt x="811" y="862"/>
                  </a:cubicBezTo>
                  <a:cubicBezTo>
                    <a:pt x="864" y="862"/>
                    <a:pt x="916" y="851"/>
                    <a:pt x="965" y="830"/>
                  </a:cubicBezTo>
                  <a:cubicBezTo>
                    <a:pt x="1014" y="825"/>
                    <a:pt x="1060" y="807"/>
                    <a:pt x="1100" y="777"/>
                  </a:cubicBezTo>
                  <a:cubicBezTo>
                    <a:pt x="1146" y="744"/>
                    <a:pt x="1180" y="695"/>
                    <a:pt x="1195" y="639"/>
                  </a:cubicBezTo>
                  <a:cubicBezTo>
                    <a:pt x="1225" y="523"/>
                    <a:pt x="1175" y="400"/>
                    <a:pt x="1073" y="337"/>
                  </a:cubicBezTo>
                  <a:cubicBezTo>
                    <a:pt x="1065" y="324"/>
                    <a:pt x="1057" y="312"/>
                    <a:pt x="1048" y="301"/>
                  </a:cubicBezTo>
                  <a:cubicBezTo>
                    <a:pt x="1011" y="269"/>
                    <a:pt x="970" y="243"/>
                    <a:pt x="924" y="226"/>
                  </a:cubicBezTo>
                  <a:cubicBezTo>
                    <a:pt x="856" y="197"/>
                    <a:pt x="789" y="156"/>
                    <a:pt x="718" y="133"/>
                  </a:cubicBezTo>
                  <a:cubicBezTo>
                    <a:pt x="670" y="117"/>
                    <a:pt x="621" y="108"/>
                    <a:pt x="575" y="93"/>
                  </a:cubicBezTo>
                  <a:cubicBezTo>
                    <a:pt x="531" y="74"/>
                    <a:pt x="485" y="60"/>
                    <a:pt x="437" y="50"/>
                  </a:cubicBezTo>
                  <a:cubicBezTo>
                    <a:pt x="384" y="42"/>
                    <a:pt x="330" y="30"/>
                    <a:pt x="278" y="30"/>
                  </a:cubicBezTo>
                  <a:cubicBezTo>
                    <a:pt x="268" y="30"/>
                    <a:pt x="258" y="30"/>
                    <a:pt x="248" y="31"/>
                  </a:cubicBezTo>
                  <a:cubicBezTo>
                    <a:pt x="216" y="24"/>
                    <a:pt x="185" y="16"/>
                    <a:pt x="154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13"/>
            <p:cNvSpPr/>
            <p:nvPr/>
          </p:nvSpPr>
          <p:spPr>
            <a:xfrm>
              <a:off x="829875" y="7788625"/>
              <a:ext cx="35175" cy="24850"/>
            </a:xfrm>
            <a:custGeom>
              <a:rect b="b" l="l" r="r" t="t"/>
              <a:pathLst>
                <a:path extrusionOk="0" h="994" w="1407">
                  <a:moveTo>
                    <a:pt x="548" y="1"/>
                  </a:moveTo>
                  <a:cubicBezTo>
                    <a:pt x="484" y="1"/>
                    <a:pt x="422" y="8"/>
                    <a:pt x="360" y="29"/>
                  </a:cubicBezTo>
                  <a:lnTo>
                    <a:pt x="283" y="56"/>
                  </a:lnTo>
                  <a:cubicBezTo>
                    <a:pt x="231" y="73"/>
                    <a:pt x="183" y="102"/>
                    <a:pt x="143" y="139"/>
                  </a:cubicBezTo>
                  <a:cubicBezTo>
                    <a:pt x="56" y="185"/>
                    <a:pt x="0" y="293"/>
                    <a:pt x="51" y="386"/>
                  </a:cubicBezTo>
                  <a:cubicBezTo>
                    <a:pt x="62" y="455"/>
                    <a:pt x="100" y="512"/>
                    <a:pt x="138" y="571"/>
                  </a:cubicBezTo>
                  <a:cubicBezTo>
                    <a:pt x="168" y="615"/>
                    <a:pt x="200" y="658"/>
                    <a:pt x="235" y="697"/>
                  </a:cubicBezTo>
                  <a:cubicBezTo>
                    <a:pt x="275" y="738"/>
                    <a:pt x="333" y="772"/>
                    <a:pt x="383" y="804"/>
                  </a:cubicBezTo>
                  <a:cubicBezTo>
                    <a:pt x="461" y="856"/>
                    <a:pt x="533" y="910"/>
                    <a:pt x="628" y="935"/>
                  </a:cubicBezTo>
                  <a:cubicBezTo>
                    <a:pt x="688" y="950"/>
                    <a:pt x="750" y="964"/>
                    <a:pt x="809" y="978"/>
                  </a:cubicBezTo>
                  <a:cubicBezTo>
                    <a:pt x="849" y="988"/>
                    <a:pt x="889" y="994"/>
                    <a:pt x="929" y="994"/>
                  </a:cubicBezTo>
                  <a:cubicBezTo>
                    <a:pt x="1047" y="994"/>
                    <a:pt x="1162" y="947"/>
                    <a:pt x="1249" y="861"/>
                  </a:cubicBezTo>
                  <a:cubicBezTo>
                    <a:pt x="1255" y="853"/>
                    <a:pt x="1261" y="845"/>
                    <a:pt x="1269" y="839"/>
                  </a:cubicBezTo>
                  <a:cubicBezTo>
                    <a:pt x="1308" y="806"/>
                    <a:pt x="1341" y="763"/>
                    <a:pt x="1362" y="713"/>
                  </a:cubicBezTo>
                  <a:cubicBezTo>
                    <a:pt x="1390" y="649"/>
                    <a:pt x="1407" y="558"/>
                    <a:pt x="1379" y="491"/>
                  </a:cubicBezTo>
                  <a:cubicBezTo>
                    <a:pt x="1378" y="485"/>
                    <a:pt x="1374" y="480"/>
                    <a:pt x="1373" y="475"/>
                  </a:cubicBezTo>
                  <a:cubicBezTo>
                    <a:pt x="1365" y="419"/>
                    <a:pt x="1347" y="363"/>
                    <a:pt x="1319" y="314"/>
                  </a:cubicBezTo>
                  <a:cubicBezTo>
                    <a:pt x="1281" y="247"/>
                    <a:pt x="1224" y="191"/>
                    <a:pt x="1158" y="151"/>
                  </a:cubicBezTo>
                  <a:lnTo>
                    <a:pt x="989" y="78"/>
                  </a:lnTo>
                  <a:cubicBezTo>
                    <a:pt x="943" y="59"/>
                    <a:pt x="900" y="32"/>
                    <a:pt x="851" y="26"/>
                  </a:cubicBezTo>
                  <a:cubicBezTo>
                    <a:pt x="802" y="16"/>
                    <a:pt x="751" y="10"/>
                    <a:pt x="702" y="7"/>
                  </a:cubicBezTo>
                  <a:lnTo>
                    <a:pt x="608" y="3"/>
                  </a:lnTo>
                  <a:cubicBezTo>
                    <a:pt x="588" y="1"/>
                    <a:pt x="568" y="1"/>
                    <a:pt x="54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13"/>
            <p:cNvSpPr/>
            <p:nvPr/>
          </p:nvSpPr>
          <p:spPr>
            <a:xfrm>
              <a:off x="750675" y="7993750"/>
              <a:ext cx="38225" cy="38325"/>
            </a:xfrm>
            <a:custGeom>
              <a:rect b="b" l="l" r="r" t="t"/>
              <a:pathLst>
                <a:path extrusionOk="0" h="1533" w="1529">
                  <a:moveTo>
                    <a:pt x="371" y="0"/>
                  </a:moveTo>
                  <a:cubicBezTo>
                    <a:pt x="171" y="0"/>
                    <a:pt x="13" y="164"/>
                    <a:pt x="8" y="361"/>
                  </a:cubicBezTo>
                  <a:cubicBezTo>
                    <a:pt x="5" y="465"/>
                    <a:pt x="1" y="567"/>
                    <a:pt x="42" y="665"/>
                  </a:cubicBezTo>
                  <a:lnTo>
                    <a:pt x="120" y="857"/>
                  </a:lnTo>
                  <a:cubicBezTo>
                    <a:pt x="179" y="1000"/>
                    <a:pt x="180" y="1023"/>
                    <a:pt x="285" y="1138"/>
                  </a:cubicBezTo>
                  <a:cubicBezTo>
                    <a:pt x="298" y="1153"/>
                    <a:pt x="312" y="1168"/>
                    <a:pt x="328" y="1184"/>
                  </a:cubicBezTo>
                  <a:cubicBezTo>
                    <a:pt x="354" y="1213"/>
                    <a:pt x="381" y="1241"/>
                    <a:pt x="407" y="1270"/>
                  </a:cubicBezTo>
                  <a:lnTo>
                    <a:pt x="450" y="1316"/>
                  </a:lnTo>
                  <a:cubicBezTo>
                    <a:pt x="538" y="1410"/>
                    <a:pt x="622" y="1445"/>
                    <a:pt x="738" y="1492"/>
                  </a:cubicBezTo>
                  <a:cubicBezTo>
                    <a:pt x="799" y="1517"/>
                    <a:pt x="865" y="1529"/>
                    <a:pt x="931" y="1529"/>
                  </a:cubicBezTo>
                  <a:cubicBezTo>
                    <a:pt x="942" y="1529"/>
                    <a:pt x="953" y="1528"/>
                    <a:pt x="965" y="1528"/>
                  </a:cubicBezTo>
                  <a:cubicBezTo>
                    <a:pt x="987" y="1531"/>
                    <a:pt x="1010" y="1532"/>
                    <a:pt x="1032" y="1532"/>
                  </a:cubicBezTo>
                  <a:cubicBezTo>
                    <a:pt x="1109" y="1532"/>
                    <a:pt x="1185" y="1514"/>
                    <a:pt x="1254" y="1479"/>
                  </a:cubicBezTo>
                  <a:cubicBezTo>
                    <a:pt x="1350" y="1443"/>
                    <a:pt x="1429" y="1368"/>
                    <a:pt x="1465" y="1271"/>
                  </a:cubicBezTo>
                  <a:cubicBezTo>
                    <a:pt x="1510" y="1190"/>
                    <a:pt x="1528" y="1096"/>
                    <a:pt x="1519" y="1004"/>
                  </a:cubicBezTo>
                  <a:cubicBezTo>
                    <a:pt x="1528" y="915"/>
                    <a:pt x="1518" y="826"/>
                    <a:pt x="1487" y="742"/>
                  </a:cubicBezTo>
                  <a:cubicBezTo>
                    <a:pt x="1442" y="623"/>
                    <a:pt x="1409" y="553"/>
                    <a:pt x="1318" y="461"/>
                  </a:cubicBezTo>
                  <a:cubicBezTo>
                    <a:pt x="1301" y="444"/>
                    <a:pt x="1283" y="427"/>
                    <a:pt x="1266" y="410"/>
                  </a:cubicBezTo>
                  <a:lnTo>
                    <a:pt x="1189" y="335"/>
                  </a:lnTo>
                  <a:cubicBezTo>
                    <a:pt x="1128" y="275"/>
                    <a:pt x="1062" y="210"/>
                    <a:pt x="985" y="174"/>
                  </a:cubicBezTo>
                  <a:cubicBezTo>
                    <a:pt x="916" y="140"/>
                    <a:pt x="845" y="112"/>
                    <a:pt x="776" y="81"/>
                  </a:cubicBezTo>
                  <a:lnTo>
                    <a:pt x="744" y="68"/>
                  </a:lnTo>
                  <a:cubicBezTo>
                    <a:pt x="690" y="32"/>
                    <a:pt x="627" y="12"/>
                    <a:pt x="561" y="9"/>
                  </a:cubicBezTo>
                  <a:cubicBezTo>
                    <a:pt x="527" y="3"/>
                    <a:pt x="493" y="0"/>
                    <a:pt x="45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13"/>
            <p:cNvSpPr/>
            <p:nvPr/>
          </p:nvSpPr>
          <p:spPr>
            <a:xfrm>
              <a:off x="762450" y="8081475"/>
              <a:ext cx="41875" cy="35675"/>
            </a:xfrm>
            <a:custGeom>
              <a:rect b="b" l="l" r="r" t="t"/>
              <a:pathLst>
                <a:path extrusionOk="0" h="1427" w="1675">
                  <a:moveTo>
                    <a:pt x="166" y="432"/>
                  </a:moveTo>
                  <a:cubicBezTo>
                    <a:pt x="166" y="432"/>
                    <a:pt x="172" y="446"/>
                    <a:pt x="184" y="474"/>
                  </a:cubicBezTo>
                  <a:cubicBezTo>
                    <a:pt x="184" y="476"/>
                    <a:pt x="185" y="479"/>
                    <a:pt x="186" y="481"/>
                  </a:cubicBezTo>
                  <a:lnTo>
                    <a:pt x="186" y="481"/>
                  </a:lnTo>
                  <a:cubicBezTo>
                    <a:pt x="173" y="449"/>
                    <a:pt x="166" y="432"/>
                    <a:pt x="166" y="432"/>
                  </a:cubicBezTo>
                  <a:close/>
                  <a:moveTo>
                    <a:pt x="530" y="1"/>
                  </a:moveTo>
                  <a:cubicBezTo>
                    <a:pt x="479" y="1"/>
                    <a:pt x="428" y="6"/>
                    <a:pt x="379" y="18"/>
                  </a:cubicBezTo>
                  <a:cubicBezTo>
                    <a:pt x="294" y="38"/>
                    <a:pt x="181" y="61"/>
                    <a:pt x="112" y="122"/>
                  </a:cubicBezTo>
                  <a:lnTo>
                    <a:pt x="93" y="121"/>
                  </a:lnTo>
                  <a:cubicBezTo>
                    <a:pt x="90" y="121"/>
                    <a:pt x="88" y="121"/>
                    <a:pt x="85" y="121"/>
                  </a:cubicBezTo>
                  <a:cubicBezTo>
                    <a:pt x="2" y="121"/>
                    <a:pt x="0" y="237"/>
                    <a:pt x="69" y="268"/>
                  </a:cubicBezTo>
                  <a:cubicBezTo>
                    <a:pt x="84" y="319"/>
                    <a:pt x="119" y="362"/>
                    <a:pt x="147" y="410"/>
                  </a:cubicBezTo>
                  <a:cubicBezTo>
                    <a:pt x="162" y="435"/>
                    <a:pt x="173" y="463"/>
                    <a:pt x="188" y="486"/>
                  </a:cubicBezTo>
                  <a:lnTo>
                    <a:pt x="188" y="486"/>
                  </a:lnTo>
                  <a:cubicBezTo>
                    <a:pt x="202" y="521"/>
                    <a:pt x="223" y="553"/>
                    <a:pt x="250" y="579"/>
                  </a:cubicBezTo>
                  <a:lnTo>
                    <a:pt x="250" y="579"/>
                  </a:lnTo>
                  <a:cubicBezTo>
                    <a:pt x="283" y="626"/>
                    <a:pt x="313" y="675"/>
                    <a:pt x="340" y="724"/>
                  </a:cubicBezTo>
                  <a:cubicBezTo>
                    <a:pt x="376" y="786"/>
                    <a:pt x="416" y="844"/>
                    <a:pt x="462" y="898"/>
                  </a:cubicBezTo>
                  <a:cubicBezTo>
                    <a:pt x="517" y="975"/>
                    <a:pt x="566" y="1068"/>
                    <a:pt x="632" y="1131"/>
                  </a:cubicBezTo>
                  <a:cubicBezTo>
                    <a:pt x="680" y="1177"/>
                    <a:pt x="729" y="1219"/>
                    <a:pt x="775" y="1266"/>
                  </a:cubicBezTo>
                  <a:cubicBezTo>
                    <a:pt x="874" y="1365"/>
                    <a:pt x="1009" y="1422"/>
                    <a:pt x="1149" y="1422"/>
                  </a:cubicBezTo>
                  <a:cubicBezTo>
                    <a:pt x="1153" y="1422"/>
                    <a:pt x="1157" y="1421"/>
                    <a:pt x="1160" y="1421"/>
                  </a:cubicBezTo>
                  <a:cubicBezTo>
                    <a:pt x="1182" y="1425"/>
                    <a:pt x="1204" y="1427"/>
                    <a:pt x="1226" y="1427"/>
                  </a:cubicBezTo>
                  <a:cubicBezTo>
                    <a:pt x="1299" y="1427"/>
                    <a:pt x="1371" y="1407"/>
                    <a:pt x="1435" y="1371"/>
                  </a:cubicBezTo>
                  <a:cubicBezTo>
                    <a:pt x="1547" y="1305"/>
                    <a:pt x="1622" y="1191"/>
                    <a:pt x="1642" y="1064"/>
                  </a:cubicBezTo>
                  <a:cubicBezTo>
                    <a:pt x="1662" y="1008"/>
                    <a:pt x="1673" y="952"/>
                    <a:pt x="1675" y="893"/>
                  </a:cubicBezTo>
                  <a:cubicBezTo>
                    <a:pt x="1675" y="800"/>
                    <a:pt x="1650" y="707"/>
                    <a:pt x="1602" y="628"/>
                  </a:cubicBezTo>
                  <a:cubicBezTo>
                    <a:pt x="1576" y="580"/>
                    <a:pt x="1549" y="535"/>
                    <a:pt x="1520" y="491"/>
                  </a:cubicBezTo>
                  <a:cubicBezTo>
                    <a:pt x="1500" y="460"/>
                    <a:pt x="1478" y="434"/>
                    <a:pt x="1457" y="405"/>
                  </a:cubicBezTo>
                  <a:cubicBezTo>
                    <a:pt x="1407" y="342"/>
                    <a:pt x="1351" y="301"/>
                    <a:pt x="1288" y="253"/>
                  </a:cubicBezTo>
                  <a:cubicBezTo>
                    <a:pt x="1266" y="238"/>
                    <a:pt x="1245" y="222"/>
                    <a:pt x="1223" y="208"/>
                  </a:cubicBezTo>
                  <a:cubicBezTo>
                    <a:pt x="1103" y="127"/>
                    <a:pt x="976" y="59"/>
                    <a:pt x="832" y="35"/>
                  </a:cubicBezTo>
                  <a:cubicBezTo>
                    <a:pt x="736" y="20"/>
                    <a:pt x="632" y="1"/>
                    <a:pt x="5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13"/>
            <p:cNvSpPr/>
            <p:nvPr/>
          </p:nvSpPr>
          <p:spPr>
            <a:xfrm>
              <a:off x="830750" y="7478475"/>
              <a:ext cx="29775" cy="47400"/>
            </a:xfrm>
            <a:custGeom>
              <a:rect b="b" l="l" r="r" t="t"/>
              <a:pathLst>
                <a:path extrusionOk="0" h="1896" w="1191">
                  <a:moveTo>
                    <a:pt x="1124" y="0"/>
                  </a:moveTo>
                  <a:cubicBezTo>
                    <a:pt x="1117" y="0"/>
                    <a:pt x="1110" y="2"/>
                    <a:pt x="1103" y="6"/>
                  </a:cubicBezTo>
                  <a:cubicBezTo>
                    <a:pt x="1065" y="33"/>
                    <a:pt x="1019" y="43"/>
                    <a:pt x="982" y="71"/>
                  </a:cubicBezTo>
                  <a:cubicBezTo>
                    <a:pt x="951" y="99"/>
                    <a:pt x="923" y="126"/>
                    <a:pt x="896" y="155"/>
                  </a:cubicBezTo>
                  <a:lnTo>
                    <a:pt x="745" y="304"/>
                  </a:lnTo>
                  <a:cubicBezTo>
                    <a:pt x="630" y="420"/>
                    <a:pt x="536" y="555"/>
                    <a:pt x="438" y="684"/>
                  </a:cubicBezTo>
                  <a:lnTo>
                    <a:pt x="294" y="874"/>
                  </a:lnTo>
                  <a:cubicBezTo>
                    <a:pt x="252" y="934"/>
                    <a:pt x="217" y="1000"/>
                    <a:pt x="189" y="1068"/>
                  </a:cubicBezTo>
                  <a:lnTo>
                    <a:pt x="97" y="1270"/>
                  </a:lnTo>
                  <a:cubicBezTo>
                    <a:pt x="73" y="1324"/>
                    <a:pt x="40" y="1382"/>
                    <a:pt x="24" y="1439"/>
                  </a:cubicBezTo>
                  <a:cubicBezTo>
                    <a:pt x="1" y="1519"/>
                    <a:pt x="10" y="1590"/>
                    <a:pt x="21" y="1671"/>
                  </a:cubicBezTo>
                  <a:cubicBezTo>
                    <a:pt x="43" y="1824"/>
                    <a:pt x="186" y="1896"/>
                    <a:pt x="325" y="1896"/>
                  </a:cubicBezTo>
                  <a:cubicBezTo>
                    <a:pt x="382" y="1896"/>
                    <a:pt x="439" y="1884"/>
                    <a:pt x="486" y="1860"/>
                  </a:cubicBezTo>
                  <a:cubicBezTo>
                    <a:pt x="650" y="1777"/>
                    <a:pt x="738" y="1557"/>
                    <a:pt x="828" y="1405"/>
                  </a:cubicBezTo>
                  <a:cubicBezTo>
                    <a:pt x="914" y="1258"/>
                    <a:pt x="960" y="1103"/>
                    <a:pt x="1011" y="943"/>
                  </a:cubicBezTo>
                  <a:cubicBezTo>
                    <a:pt x="1055" y="805"/>
                    <a:pt x="1105" y="668"/>
                    <a:pt x="1128" y="525"/>
                  </a:cubicBezTo>
                  <a:lnTo>
                    <a:pt x="1163" y="312"/>
                  </a:lnTo>
                  <a:cubicBezTo>
                    <a:pt x="1171" y="271"/>
                    <a:pt x="1178" y="229"/>
                    <a:pt x="1184" y="189"/>
                  </a:cubicBezTo>
                  <a:cubicBezTo>
                    <a:pt x="1191" y="139"/>
                    <a:pt x="1171" y="96"/>
                    <a:pt x="1169" y="45"/>
                  </a:cubicBezTo>
                  <a:cubicBezTo>
                    <a:pt x="1169" y="20"/>
                    <a:pt x="1147" y="0"/>
                    <a:pt x="112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13"/>
            <p:cNvSpPr/>
            <p:nvPr/>
          </p:nvSpPr>
          <p:spPr>
            <a:xfrm>
              <a:off x="887775" y="7464675"/>
              <a:ext cx="22550" cy="27675"/>
            </a:xfrm>
            <a:custGeom>
              <a:rect b="b" l="l" r="r" t="t"/>
              <a:pathLst>
                <a:path extrusionOk="0" h="1107" w="902">
                  <a:moveTo>
                    <a:pt x="627" y="0"/>
                  </a:moveTo>
                  <a:cubicBezTo>
                    <a:pt x="616" y="0"/>
                    <a:pt x="604" y="1"/>
                    <a:pt x="592" y="3"/>
                  </a:cubicBezTo>
                  <a:cubicBezTo>
                    <a:pt x="539" y="10"/>
                    <a:pt x="477" y="33"/>
                    <a:pt x="440" y="75"/>
                  </a:cubicBezTo>
                  <a:cubicBezTo>
                    <a:pt x="413" y="110"/>
                    <a:pt x="384" y="142"/>
                    <a:pt x="351" y="173"/>
                  </a:cubicBezTo>
                  <a:cubicBezTo>
                    <a:pt x="298" y="227"/>
                    <a:pt x="242" y="271"/>
                    <a:pt x="205" y="339"/>
                  </a:cubicBezTo>
                  <a:cubicBezTo>
                    <a:pt x="182" y="382"/>
                    <a:pt x="159" y="426"/>
                    <a:pt x="135" y="468"/>
                  </a:cubicBezTo>
                  <a:cubicBezTo>
                    <a:pt x="115" y="499"/>
                    <a:pt x="98" y="531"/>
                    <a:pt x="83" y="565"/>
                  </a:cubicBezTo>
                  <a:cubicBezTo>
                    <a:pt x="64" y="612"/>
                    <a:pt x="55" y="663"/>
                    <a:pt x="57" y="714"/>
                  </a:cubicBezTo>
                  <a:cubicBezTo>
                    <a:pt x="1" y="926"/>
                    <a:pt x="167" y="1106"/>
                    <a:pt x="358" y="1106"/>
                  </a:cubicBezTo>
                  <a:cubicBezTo>
                    <a:pt x="409" y="1106"/>
                    <a:pt x="462" y="1094"/>
                    <a:pt x="513" y="1065"/>
                  </a:cubicBezTo>
                  <a:lnTo>
                    <a:pt x="523" y="1058"/>
                  </a:lnTo>
                  <a:cubicBezTo>
                    <a:pt x="566" y="1044"/>
                    <a:pt x="606" y="1022"/>
                    <a:pt x="643" y="996"/>
                  </a:cubicBezTo>
                  <a:cubicBezTo>
                    <a:pt x="692" y="953"/>
                    <a:pt x="735" y="902"/>
                    <a:pt x="767" y="846"/>
                  </a:cubicBezTo>
                  <a:cubicBezTo>
                    <a:pt x="794" y="801"/>
                    <a:pt x="820" y="757"/>
                    <a:pt x="841" y="711"/>
                  </a:cubicBezTo>
                  <a:cubicBezTo>
                    <a:pt x="878" y="640"/>
                    <a:pt x="900" y="562"/>
                    <a:pt x="901" y="480"/>
                  </a:cubicBezTo>
                  <a:lnTo>
                    <a:pt x="901" y="413"/>
                  </a:lnTo>
                  <a:cubicBezTo>
                    <a:pt x="900" y="362"/>
                    <a:pt x="896" y="311"/>
                    <a:pt x="890" y="262"/>
                  </a:cubicBezTo>
                  <a:cubicBezTo>
                    <a:pt x="889" y="216"/>
                    <a:pt x="876" y="170"/>
                    <a:pt x="855" y="129"/>
                  </a:cubicBezTo>
                  <a:cubicBezTo>
                    <a:pt x="826" y="79"/>
                    <a:pt x="781" y="43"/>
                    <a:pt x="729" y="21"/>
                  </a:cubicBezTo>
                  <a:cubicBezTo>
                    <a:pt x="697" y="7"/>
                    <a:pt x="662" y="0"/>
                    <a:pt x="62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13"/>
            <p:cNvSpPr/>
            <p:nvPr/>
          </p:nvSpPr>
          <p:spPr>
            <a:xfrm>
              <a:off x="1025400" y="7620750"/>
              <a:ext cx="40950" cy="36475"/>
            </a:xfrm>
            <a:custGeom>
              <a:rect b="b" l="l" r="r" t="t"/>
              <a:pathLst>
                <a:path extrusionOk="0" h="1459" w="1638">
                  <a:moveTo>
                    <a:pt x="249" y="1"/>
                  </a:moveTo>
                  <a:cubicBezTo>
                    <a:pt x="229" y="1"/>
                    <a:pt x="208" y="3"/>
                    <a:pt x="187" y="7"/>
                  </a:cubicBezTo>
                  <a:cubicBezTo>
                    <a:pt x="182" y="7"/>
                    <a:pt x="178" y="7"/>
                    <a:pt x="173" y="7"/>
                  </a:cubicBezTo>
                  <a:cubicBezTo>
                    <a:pt x="83" y="7"/>
                    <a:pt x="1" y="79"/>
                    <a:pt x="30" y="178"/>
                  </a:cubicBezTo>
                  <a:lnTo>
                    <a:pt x="35" y="196"/>
                  </a:lnTo>
                  <a:cubicBezTo>
                    <a:pt x="32" y="242"/>
                    <a:pt x="39" y="288"/>
                    <a:pt x="58" y="331"/>
                  </a:cubicBezTo>
                  <a:cubicBezTo>
                    <a:pt x="69" y="359"/>
                    <a:pt x="81" y="387"/>
                    <a:pt x="93" y="414"/>
                  </a:cubicBezTo>
                  <a:cubicBezTo>
                    <a:pt x="116" y="468"/>
                    <a:pt x="138" y="525"/>
                    <a:pt x="164" y="577"/>
                  </a:cubicBezTo>
                  <a:cubicBezTo>
                    <a:pt x="201" y="649"/>
                    <a:pt x="267" y="715"/>
                    <a:pt x="317" y="778"/>
                  </a:cubicBezTo>
                  <a:cubicBezTo>
                    <a:pt x="354" y="824"/>
                    <a:pt x="391" y="869"/>
                    <a:pt x="428" y="915"/>
                  </a:cubicBezTo>
                  <a:cubicBezTo>
                    <a:pt x="462" y="963"/>
                    <a:pt x="498" y="1009"/>
                    <a:pt x="538" y="1052"/>
                  </a:cubicBezTo>
                  <a:cubicBezTo>
                    <a:pt x="581" y="1095"/>
                    <a:pt x="637" y="1130"/>
                    <a:pt x="684" y="1168"/>
                  </a:cubicBezTo>
                  <a:cubicBezTo>
                    <a:pt x="753" y="1224"/>
                    <a:pt x="822" y="1290"/>
                    <a:pt x="896" y="1334"/>
                  </a:cubicBezTo>
                  <a:cubicBezTo>
                    <a:pt x="944" y="1365"/>
                    <a:pt x="996" y="1388"/>
                    <a:pt x="1050" y="1406"/>
                  </a:cubicBezTo>
                  <a:cubicBezTo>
                    <a:pt x="1067" y="1409"/>
                    <a:pt x="1082" y="1411"/>
                    <a:pt x="1099" y="1411"/>
                  </a:cubicBezTo>
                  <a:cubicBezTo>
                    <a:pt x="1102" y="1414"/>
                    <a:pt x="1106" y="1416"/>
                    <a:pt x="1111" y="1417"/>
                  </a:cubicBezTo>
                  <a:cubicBezTo>
                    <a:pt x="1167" y="1443"/>
                    <a:pt x="1228" y="1458"/>
                    <a:pt x="1289" y="1458"/>
                  </a:cubicBezTo>
                  <a:cubicBezTo>
                    <a:pt x="1370" y="1458"/>
                    <a:pt x="1449" y="1431"/>
                    <a:pt x="1509" y="1366"/>
                  </a:cubicBezTo>
                  <a:cubicBezTo>
                    <a:pt x="1607" y="1260"/>
                    <a:pt x="1638" y="1098"/>
                    <a:pt x="1561" y="969"/>
                  </a:cubicBezTo>
                  <a:cubicBezTo>
                    <a:pt x="1552" y="955"/>
                    <a:pt x="1543" y="941"/>
                    <a:pt x="1533" y="927"/>
                  </a:cubicBezTo>
                  <a:cubicBezTo>
                    <a:pt x="1492" y="780"/>
                    <a:pt x="1371" y="663"/>
                    <a:pt x="1263" y="556"/>
                  </a:cubicBezTo>
                  <a:cubicBezTo>
                    <a:pt x="1225" y="517"/>
                    <a:pt x="1188" y="477"/>
                    <a:pt x="1148" y="440"/>
                  </a:cubicBezTo>
                  <a:cubicBezTo>
                    <a:pt x="1082" y="381"/>
                    <a:pt x="1002" y="335"/>
                    <a:pt x="925" y="287"/>
                  </a:cubicBezTo>
                  <a:cubicBezTo>
                    <a:pt x="812" y="216"/>
                    <a:pt x="697" y="129"/>
                    <a:pt x="571" y="83"/>
                  </a:cubicBezTo>
                  <a:cubicBezTo>
                    <a:pt x="518" y="63"/>
                    <a:pt x="465" y="49"/>
                    <a:pt x="411" y="32"/>
                  </a:cubicBezTo>
                  <a:cubicBezTo>
                    <a:pt x="354" y="15"/>
                    <a:pt x="303" y="1"/>
                    <a:pt x="24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13"/>
            <p:cNvSpPr/>
            <p:nvPr/>
          </p:nvSpPr>
          <p:spPr>
            <a:xfrm>
              <a:off x="1077025" y="7711500"/>
              <a:ext cx="33025" cy="30850"/>
            </a:xfrm>
            <a:custGeom>
              <a:rect b="b" l="l" r="r" t="t"/>
              <a:pathLst>
                <a:path extrusionOk="0" h="1234" w="1321">
                  <a:moveTo>
                    <a:pt x="225" y="1"/>
                  </a:moveTo>
                  <a:cubicBezTo>
                    <a:pt x="204" y="1"/>
                    <a:pt x="184" y="3"/>
                    <a:pt x="162" y="9"/>
                  </a:cubicBezTo>
                  <a:lnTo>
                    <a:pt x="142" y="7"/>
                  </a:lnTo>
                  <a:cubicBezTo>
                    <a:pt x="138" y="7"/>
                    <a:pt x="134" y="7"/>
                    <a:pt x="129" y="7"/>
                  </a:cubicBezTo>
                  <a:cubicBezTo>
                    <a:pt x="50" y="7"/>
                    <a:pt x="0" y="100"/>
                    <a:pt x="15" y="170"/>
                  </a:cubicBezTo>
                  <a:cubicBezTo>
                    <a:pt x="10" y="185"/>
                    <a:pt x="7" y="199"/>
                    <a:pt x="7" y="215"/>
                  </a:cubicBezTo>
                  <a:cubicBezTo>
                    <a:pt x="7" y="265"/>
                    <a:pt x="23" y="298"/>
                    <a:pt x="43" y="344"/>
                  </a:cubicBezTo>
                  <a:cubicBezTo>
                    <a:pt x="46" y="353"/>
                    <a:pt x="50" y="362"/>
                    <a:pt x="55" y="373"/>
                  </a:cubicBezTo>
                  <a:cubicBezTo>
                    <a:pt x="55" y="390"/>
                    <a:pt x="58" y="407"/>
                    <a:pt x="61" y="422"/>
                  </a:cubicBezTo>
                  <a:cubicBezTo>
                    <a:pt x="67" y="442"/>
                    <a:pt x="76" y="460"/>
                    <a:pt x="84" y="480"/>
                  </a:cubicBezTo>
                  <a:cubicBezTo>
                    <a:pt x="107" y="543"/>
                    <a:pt x="138" y="600"/>
                    <a:pt x="176" y="654"/>
                  </a:cubicBezTo>
                  <a:lnTo>
                    <a:pt x="262" y="767"/>
                  </a:lnTo>
                  <a:cubicBezTo>
                    <a:pt x="304" y="824"/>
                    <a:pt x="345" y="890"/>
                    <a:pt x="393" y="941"/>
                  </a:cubicBezTo>
                  <a:cubicBezTo>
                    <a:pt x="474" y="1025"/>
                    <a:pt x="592" y="1088"/>
                    <a:pt x="691" y="1153"/>
                  </a:cubicBezTo>
                  <a:cubicBezTo>
                    <a:pt x="706" y="1162"/>
                    <a:pt x="720" y="1174"/>
                    <a:pt x="735" y="1184"/>
                  </a:cubicBezTo>
                  <a:cubicBezTo>
                    <a:pt x="799" y="1220"/>
                    <a:pt x="861" y="1233"/>
                    <a:pt x="927" y="1233"/>
                  </a:cubicBezTo>
                  <a:cubicBezTo>
                    <a:pt x="965" y="1233"/>
                    <a:pt x="1004" y="1229"/>
                    <a:pt x="1045" y="1222"/>
                  </a:cubicBezTo>
                  <a:cubicBezTo>
                    <a:pt x="1071" y="1217"/>
                    <a:pt x="1097" y="1213"/>
                    <a:pt x="1125" y="1208"/>
                  </a:cubicBezTo>
                  <a:cubicBezTo>
                    <a:pt x="1240" y="1187"/>
                    <a:pt x="1306" y="1065"/>
                    <a:pt x="1312" y="959"/>
                  </a:cubicBezTo>
                  <a:cubicBezTo>
                    <a:pt x="1316" y="927"/>
                    <a:pt x="1320" y="893"/>
                    <a:pt x="1320" y="860"/>
                  </a:cubicBezTo>
                  <a:cubicBezTo>
                    <a:pt x="1320" y="787"/>
                    <a:pt x="1302" y="715"/>
                    <a:pt x="1265" y="652"/>
                  </a:cubicBezTo>
                  <a:cubicBezTo>
                    <a:pt x="1237" y="609"/>
                    <a:pt x="1205" y="568"/>
                    <a:pt x="1170" y="531"/>
                  </a:cubicBezTo>
                  <a:cubicBezTo>
                    <a:pt x="1093" y="437"/>
                    <a:pt x="1022" y="339"/>
                    <a:pt x="919" y="271"/>
                  </a:cubicBezTo>
                  <a:cubicBezTo>
                    <a:pt x="846" y="224"/>
                    <a:pt x="769" y="181"/>
                    <a:pt x="692" y="136"/>
                  </a:cubicBezTo>
                  <a:cubicBezTo>
                    <a:pt x="595" y="80"/>
                    <a:pt x="480" y="30"/>
                    <a:pt x="365" y="27"/>
                  </a:cubicBezTo>
                  <a:cubicBezTo>
                    <a:pt x="318" y="13"/>
                    <a:pt x="272" y="1"/>
                    <a:pt x="22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13"/>
            <p:cNvSpPr/>
            <p:nvPr/>
          </p:nvSpPr>
          <p:spPr>
            <a:xfrm>
              <a:off x="852750" y="7912475"/>
              <a:ext cx="44125" cy="43875"/>
            </a:xfrm>
            <a:custGeom>
              <a:rect b="b" l="l" r="r" t="t"/>
              <a:pathLst>
                <a:path extrusionOk="0" h="1755" w="1765">
                  <a:moveTo>
                    <a:pt x="1377" y="0"/>
                  </a:moveTo>
                  <a:cubicBezTo>
                    <a:pt x="1376" y="0"/>
                    <a:pt x="1376" y="0"/>
                    <a:pt x="1375" y="0"/>
                  </a:cubicBezTo>
                  <a:lnTo>
                    <a:pt x="1250" y="0"/>
                  </a:lnTo>
                  <a:cubicBezTo>
                    <a:pt x="1146" y="2"/>
                    <a:pt x="1043" y="30"/>
                    <a:pt x="951" y="79"/>
                  </a:cubicBezTo>
                  <a:cubicBezTo>
                    <a:pt x="928" y="93"/>
                    <a:pt x="905" y="106"/>
                    <a:pt x="882" y="119"/>
                  </a:cubicBezTo>
                  <a:lnTo>
                    <a:pt x="733" y="203"/>
                  </a:lnTo>
                  <a:cubicBezTo>
                    <a:pt x="642" y="257"/>
                    <a:pt x="561" y="323"/>
                    <a:pt x="492" y="401"/>
                  </a:cubicBezTo>
                  <a:cubicBezTo>
                    <a:pt x="386" y="516"/>
                    <a:pt x="263" y="630"/>
                    <a:pt x="180" y="762"/>
                  </a:cubicBezTo>
                  <a:cubicBezTo>
                    <a:pt x="80" y="920"/>
                    <a:pt x="5" y="1123"/>
                    <a:pt x="26" y="1315"/>
                  </a:cubicBezTo>
                  <a:cubicBezTo>
                    <a:pt x="1" y="1549"/>
                    <a:pt x="183" y="1755"/>
                    <a:pt x="413" y="1755"/>
                  </a:cubicBezTo>
                  <a:cubicBezTo>
                    <a:pt x="431" y="1755"/>
                    <a:pt x="449" y="1753"/>
                    <a:pt x="467" y="1751"/>
                  </a:cubicBezTo>
                  <a:cubicBezTo>
                    <a:pt x="484" y="1752"/>
                    <a:pt x="502" y="1753"/>
                    <a:pt x="519" y="1753"/>
                  </a:cubicBezTo>
                  <a:cubicBezTo>
                    <a:pt x="690" y="1753"/>
                    <a:pt x="862" y="1687"/>
                    <a:pt x="1002" y="1597"/>
                  </a:cubicBezTo>
                  <a:cubicBezTo>
                    <a:pt x="1138" y="1510"/>
                    <a:pt x="1250" y="1387"/>
                    <a:pt x="1368" y="1276"/>
                  </a:cubicBezTo>
                  <a:cubicBezTo>
                    <a:pt x="1441" y="1207"/>
                    <a:pt x="1511" y="1132"/>
                    <a:pt x="1560" y="1043"/>
                  </a:cubicBezTo>
                  <a:lnTo>
                    <a:pt x="1642" y="893"/>
                  </a:lnTo>
                  <a:cubicBezTo>
                    <a:pt x="1656" y="869"/>
                    <a:pt x="1668" y="846"/>
                    <a:pt x="1680" y="822"/>
                  </a:cubicBezTo>
                  <a:cubicBezTo>
                    <a:pt x="1731" y="730"/>
                    <a:pt x="1760" y="625"/>
                    <a:pt x="1763" y="519"/>
                  </a:cubicBezTo>
                  <a:cubicBezTo>
                    <a:pt x="1765" y="476"/>
                    <a:pt x="1763" y="432"/>
                    <a:pt x="1763" y="387"/>
                  </a:cubicBezTo>
                  <a:cubicBezTo>
                    <a:pt x="1762" y="179"/>
                    <a:pt x="1588" y="0"/>
                    <a:pt x="13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13"/>
            <p:cNvSpPr/>
            <p:nvPr/>
          </p:nvSpPr>
          <p:spPr>
            <a:xfrm>
              <a:off x="908025" y="7918650"/>
              <a:ext cx="27650" cy="27550"/>
            </a:xfrm>
            <a:custGeom>
              <a:rect b="b" l="l" r="r" t="t"/>
              <a:pathLst>
                <a:path extrusionOk="0" h="1102" w="1106">
                  <a:moveTo>
                    <a:pt x="683" y="1"/>
                  </a:moveTo>
                  <a:cubicBezTo>
                    <a:pt x="605" y="1"/>
                    <a:pt x="528" y="27"/>
                    <a:pt x="450" y="53"/>
                  </a:cubicBezTo>
                  <a:cubicBezTo>
                    <a:pt x="407" y="65"/>
                    <a:pt x="366" y="84"/>
                    <a:pt x="328" y="103"/>
                  </a:cubicBezTo>
                  <a:cubicBezTo>
                    <a:pt x="252" y="148"/>
                    <a:pt x="191" y="209"/>
                    <a:pt x="148" y="285"/>
                  </a:cubicBezTo>
                  <a:cubicBezTo>
                    <a:pt x="142" y="291"/>
                    <a:pt x="137" y="298"/>
                    <a:pt x="133" y="306"/>
                  </a:cubicBezTo>
                  <a:lnTo>
                    <a:pt x="70" y="403"/>
                  </a:lnTo>
                  <a:cubicBezTo>
                    <a:pt x="53" y="440"/>
                    <a:pt x="37" y="477"/>
                    <a:pt x="22" y="513"/>
                  </a:cubicBezTo>
                  <a:cubicBezTo>
                    <a:pt x="4" y="573"/>
                    <a:pt x="0" y="638"/>
                    <a:pt x="14" y="699"/>
                  </a:cubicBezTo>
                  <a:cubicBezTo>
                    <a:pt x="14" y="739"/>
                    <a:pt x="25" y="781"/>
                    <a:pt x="45" y="816"/>
                  </a:cubicBezTo>
                  <a:cubicBezTo>
                    <a:pt x="63" y="873"/>
                    <a:pt x="97" y="925"/>
                    <a:pt x="142" y="965"/>
                  </a:cubicBezTo>
                  <a:lnTo>
                    <a:pt x="235" y="1039"/>
                  </a:lnTo>
                  <a:lnTo>
                    <a:pt x="346" y="1085"/>
                  </a:lnTo>
                  <a:cubicBezTo>
                    <a:pt x="380" y="1096"/>
                    <a:pt x="416" y="1101"/>
                    <a:pt x="451" y="1101"/>
                  </a:cubicBezTo>
                  <a:cubicBezTo>
                    <a:pt x="478" y="1101"/>
                    <a:pt x="505" y="1098"/>
                    <a:pt x="532" y="1092"/>
                  </a:cubicBezTo>
                  <a:cubicBezTo>
                    <a:pt x="593" y="1091"/>
                    <a:pt x="653" y="1071"/>
                    <a:pt x="704" y="1039"/>
                  </a:cubicBezTo>
                  <a:lnTo>
                    <a:pt x="788" y="994"/>
                  </a:lnTo>
                  <a:lnTo>
                    <a:pt x="830" y="973"/>
                  </a:lnTo>
                  <a:cubicBezTo>
                    <a:pt x="868" y="951"/>
                    <a:pt x="905" y="925"/>
                    <a:pt x="934" y="893"/>
                  </a:cubicBezTo>
                  <a:cubicBezTo>
                    <a:pt x="960" y="857"/>
                    <a:pt x="986" y="824"/>
                    <a:pt x="1014" y="790"/>
                  </a:cubicBezTo>
                  <a:cubicBezTo>
                    <a:pt x="1017" y="782"/>
                    <a:pt x="1020" y="774"/>
                    <a:pt x="1025" y="765"/>
                  </a:cubicBezTo>
                  <a:cubicBezTo>
                    <a:pt x="1046" y="718"/>
                    <a:pt x="1074" y="670"/>
                    <a:pt x="1086" y="619"/>
                  </a:cubicBezTo>
                  <a:cubicBezTo>
                    <a:pt x="1091" y="578"/>
                    <a:pt x="1097" y="535"/>
                    <a:pt x="1103" y="494"/>
                  </a:cubicBezTo>
                  <a:cubicBezTo>
                    <a:pt x="1106" y="431"/>
                    <a:pt x="1091" y="368"/>
                    <a:pt x="1061" y="311"/>
                  </a:cubicBezTo>
                  <a:cubicBezTo>
                    <a:pt x="1038" y="257"/>
                    <a:pt x="1049" y="271"/>
                    <a:pt x="1035" y="251"/>
                  </a:cubicBezTo>
                  <a:cubicBezTo>
                    <a:pt x="1014" y="222"/>
                    <a:pt x="989" y="191"/>
                    <a:pt x="968" y="163"/>
                  </a:cubicBezTo>
                  <a:cubicBezTo>
                    <a:pt x="871" y="39"/>
                    <a:pt x="777" y="1"/>
                    <a:pt x="68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13"/>
            <p:cNvSpPr/>
            <p:nvPr/>
          </p:nvSpPr>
          <p:spPr>
            <a:xfrm>
              <a:off x="1023650" y="8057975"/>
              <a:ext cx="60325" cy="50175"/>
            </a:xfrm>
            <a:custGeom>
              <a:rect b="b" l="l" r="r" t="t"/>
              <a:pathLst>
                <a:path extrusionOk="0" h="2007" w="2413">
                  <a:moveTo>
                    <a:pt x="879" y="1"/>
                  </a:moveTo>
                  <a:cubicBezTo>
                    <a:pt x="800" y="1"/>
                    <a:pt x="722" y="16"/>
                    <a:pt x="642" y="29"/>
                  </a:cubicBezTo>
                  <a:cubicBezTo>
                    <a:pt x="605" y="34"/>
                    <a:pt x="568" y="41"/>
                    <a:pt x="532" y="51"/>
                  </a:cubicBezTo>
                  <a:cubicBezTo>
                    <a:pt x="192" y="160"/>
                    <a:pt x="0" y="493"/>
                    <a:pt x="83" y="841"/>
                  </a:cubicBezTo>
                  <a:cubicBezTo>
                    <a:pt x="94" y="878"/>
                    <a:pt x="106" y="913"/>
                    <a:pt x="122" y="947"/>
                  </a:cubicBezTo>
                  <a:cubicBezTo>
                    <a:pt x="149" y="1018"/>
                    <a:pt x="172" y="1092"/>
                    <a:pt x="211" y="1158"/>
                  </a:cubicBezTo>
                  <a:cubicBezTo>
                    <a:pt x="249" y="1224"/>
                    <a:pt x="304" y="1284"/>
                    <a:pt x="353" y="1345"/>
                  </a:cubicBezTo>
                  <a:cubicBezTo>
                    <a:pt x="384" y="1386"/>
                    <a:pt x="415" y="1428"/>
                    <a:pt x="449" y="1468"/>
                  </a:cubicBezTo>
                  <a:cubicBezTo>
                    <a:pt x="519" y="1552"/>
                    <a:pt x="622" y="1614"/>
                    <a:pt x="711" y="1680"/>
                  </a:cubicBezTo>
                  <a:cubicBezTo>
                    <a:pt x="750" y="1709"/>
                    <a:pt x="790" y="1740"/>
                    <a:pt x="829" y="1767"/>
                  </a:cubicBezTo>
                  <a:cubicBezTo>
                    <a:pt x="871" y="1792"/>
                    <a:pt x="915" y="1813"/>
                    <a:pt x="960" y="1830"/>
                  </a:cubicBezTo>
                  <a:lnTo>
                    <a:pt x="1095" y="1888"/>
                  </a:lnTo>
                  <a:cubicBezTo>
                    <a:pt x="1192" y="1950"/>
                    <a:pt x="1302" y="1985"/>
                    <a:pt x="1418" y="1990"/>
                  </a:cubicBezTo>
                  <a:cubicBezTo>
                    <a:pt x="1465" y="2001"/>
                    <a:pt x="1514" y="2006"/>
                    <a:pt x="1563" y="2006"/>
                  </a:cubicBezTo>
                  <a:cubicBezTo>
                    <a:pt x="1631" y="2006"/>
                    <a:pt x="1698" y="1996"/>
                    <a:pt x="1763" y="1974"/>
                  </a:cubicBezTo>
                  <a:cubicBezTo>
                    <a:pt x="1834" y="1956"/>
                    <a:pt x="1903" y="1927"/>
                    <a:pt x="1967" y="1888"/>
                  </a:cubicBezTo>
                  <a:cubicBezTo>
                    <a:pt x="1987" y="1879"/>
                    <a:pt x="2010" y="1873"/>
                    <a:pt x="2032" y="1862"/>
                  </a:cubicBezTo>
                  <a:cubicBezTo>
                    <a:pt x="2144" y="1795"/>
                    <a:pt x="2237" y="1701"/>
                    <a:pt x="2304" y="1589"/>
                  </a:cubicBezTo>
                  <a:cubicBezTo>
                    <a:pt x="2379" y="1459"/>
                    <a:pt x="2413" y="1308"/>
                    <a:pt x="2399" y="1158"/>
                  </a:cubicBezTo>
                  <a:cubicBezTo>
                    <a:pt x="2399" y="1075"/>
                    <a:pt x="2388" y="992"/>
                    <a:pt x="2368" y="910"/>
                  </a:cubicBezTo>
                  <a:cubicBezTo>
                    <a:pt x="2299" y="697"/>
                    <a:pt x="2158" y="514"/>
                    <a:pt x="1969" y="393"/>
                  </a:cubicBezTo>
                  <a:cubicBezTo>
                    <a:pt x="1933" y="367"/>
                    <a:pt x="1898" y="341"/>
                    <a:pt x="1861" y="315"/>
                  </a:cubicBezTo>
                  <a:cubicBezTo>
                    <a:pt x="1751" y="233"/>
                    <a:pt x="1686" y="209"/>
                    <a:pt x="1540" y="147"/>
                  </a:cubicBezTo>
                  <a:lnTo>
                    <a:pt x="1408" y="92"/>
                  </a:lnTo>
                  <a:cubicBezTo>
                    <a:pt x="1287" y="41"/>
                    <a:pt x="1229" y="38"/>
                    <a:pt x="1072" y="20"/>
                  </a:cubicBezTo>
                  <a:cubicBezTo>
                    <a:pt x="1029" y="14"/>
                    <a:pt x="988" y="9"/>
                    <a:pt x="945" y="4"/>
                  </a:cubicBezTo>
                  <a:cubicBezTo>
                    <a:pt x="923" y="2"/>
                    <a:pt x="901" y="1"/>
                    <a:pt x="87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13"/>
            <p:cNvSpPr/>
            <p:nvPr/>
          </p:nvSpPr>
          <p:spPr>
            <a:xfrm>
              <a:off x="1081925" y="8017250"/>
              <a:ext cx="48800" cy="38450"/>
            </a:xfrm>
            <a:custGeom>
              <a:rect b="b" l="l" r="r" t="t"/>
              <a:pathLst>
                <a:path extrusionOk="0" h="1538" w="1952">
                  <a:moveTo>
                    <a:pt x="673" y="1"/>
                  </a:moveTo>
                  <a:cubicBezTo>
                    <a:pt x="606" y="1"/>
                    <a:pt x="535" y="21"/>
                    <a:pt x="468" y="47"/>
                  </a:cubicBezTo>
                  <a:cubicBezTo>
                    <a:pt x="444" y="53"/>
                    <a:pt x="419" y="60"/>
                    <a:pt x="396" y="66"/>
                  </a:cubicBezTo>
                  <a:cubicBezTo>
                    <a:pt x="361" y="67"/>
                    <a:pt x="326" y="69"/>
                    <a:pt x="292" y="73"/>
                  </a:cubicBezTo>
                  <a:cubicBezTo>
                    <a:pt x="180" y="93"/>
                    <a:pt x="91" y="193"/>
                    <a:pt x="48" y="291"/>
                  </a:cubicBezTo>
                  <a:cubicBezTo>
                    <a:pt x="0" y="407"/>
                    <a:pt x="14" y="514"/>
                    <a:pt x="68" y="625"/>
                  </a:cubicBezTo>
                  <a:cubicBezTo>
                    <a:pt x="77" y="642"/>
                    <a:pt x="88" y="657"/>
                    <a:pt x="98" y="672"/>
                  </a:cubicBezTo>
                  <a:cubicBezTo>
                    <a:pt x="102" y="680"/>
                    <a:pt x="105" y="691"/>
                    <a:pt x="109" y="698"/>
                  </a:cubicBezTo>
                  <a:cubicBezTo>
                    <a:pt x="137" y="810"/>
                    <a:pt x="192" y="913"/>
                    <a:pt x="269" y="999"/>
                  </a:cubicBezTo>
                  <a:cubicBezTo>
                    <a:pt x="295" y="1030"/>
                    <a:pt x="324" y="1061"/>
                    <a:pt x="352" y="1090"/>
                  </a:cubicBezTo>
                  <a:lnTo>
                    <a:pt x="425" y="1173"/>
                  </a:lnTo>
                  <a:cubicBezTo>
                    <a:pt x="492" y="1240"/>
                    <a:pt x="564" y="1299"/>
                    <a:pt x="644" y="1348"/>
                  </a:cubicBezTo>
                  <a:cubicBezTo>
                    <a:pt x="751" y="1422"/>
                    <a:pt x="878" y="1458"/>
                    <a:pt x="1001" y="1500"/>
                  </a:cubicBezTo>
                  <a:cubicBezTo>
                    <a:pt x="1080" y="1526"/>
                    <a:pt x="1155" y="1538"/>
                    <a:pt x="1232" y="1538"/>
                  </a:cubicBezTo>
                  <a:cubicBezTo>
                    <a:pt x="1297" y="1538"/>
                    <a:pt x="1363" y="1529"/>
                    <a:pt x="1431" y="1515"/>
                  </a:cubicBezTo>
                  <a:cubicBezTo>
                    <a:pt x="1462" y="1509"/>
                    <a:pt x="1493" y="1503"/>
                    <a:pt x="1523" y="1495"/>
                  </a:cubicBezTo>
                  <a:cubicBezTo>
                    <a:pt x="1697" y="1458"/>
                    <a:pt x="1832" y="1317"/>
                    <a:pt x="1898" y="1161"/>
                  </a:cubicBezTo>
                  <a:cubicBezTo>
                    <a:pt x="1935" y="1093"/>
                    <a:pt x="1952" y="1015"/>
                    <a:pt x="1949" y="938"/>
                  </a:cubicBezTo>
                  <a:cubicBezTo>
                    <a:pt x="1949" y="835"/>
                    <a:pt x="1921" y="735"/>
                    <a:pt x="1870" y="646"/>
                  </a:cubicBezTo>
                  <a:cubicBezTo>
                    <a:pt x="1857" y="615"/>
                    <a:pt x="1844" y="585"/>
                    <a:pt x="1830" y="556"/>
                  </a:cubicBezTo>
                  <a:cubicBezTo>
                    <a:pt x="1769" y="427"/>
                    <a:pt x="1649" y="341"/>
                    <a:pt x="1537" y="259"/>
                  </a:cubicBezTo>
                  <a:lnTo>
                    <a:pt x="1442" y="192"/>
                  </a:lnTo>
                  <a:cubicBezTo>
                    <a:pt x="1364" y="135"/>
                    <a:pt x="1272" y="106"/>
                    <a:pt x="1181" y="72"/>
                  </a:cubicBezTo>
                  <a:cubicBezTo>
                    <a:pt x="1064" y="29"/>
                    <a:pt x="932" y="29"/>
                    <a:pt x="808" y="15"/>
                  </a:cubicBezTo>
                  <a:cubicBezTo>
                    <a:pt x="769" y="10"/>
                    <a:pt x="731" y="4"/>
                    <a:pt x="693" y="1"/>
                  </a:cubicBezTo>
                  <a:cubicBezTo>
                    <a:pt x="686" y="1"/>
                    <a:pt x="679" y="1"/>
                    <a:pt x="67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" name="Google Shape;479;p13"/>
          <p:cNvSpPr txBox="1"/>
          <p:nvPr>
            <p:ph type="title"/>
          </p:nvPr>
        </p:nvSpPr>
        <p:spPr>
          <a:xfrm>
            <a:off x="871150" y="1229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80" name="Google Shape;480;p13"/>
          <p:cNvSpPr txBox="1"/>
          <p:nvPr>
            <p:ph idx="1" type="subTitle"/>
          </p:nvPr>
        </p:nvSpPr>
        <p:spPr>
          <a:xfrm>
            <a:off x="871149" y="17512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81" name="Google Shape;481;p13"/>
          <p:cNvSpPr txBox="1"/>
          <p:nvPr>
            <p:ph idx="2" type="title"/>
          </p:nvPr>
        </p:nvSpPr>
        <p:spPr>
          <a:xfrm>
            <a:off x="3128049" y="1229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82" name="Google Shape;482;p13"/>
          <p:cNvSpPr txBox="1"/>
          <p:nvPr>
            <p:ph idx="3" type="subTitle"/>
          </p:nvPr>
        </p:nvSpPr>
        <p:spPr>
          <a:xfrm>
            <a:off x="3128049" y="17512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83" name="Google Shape;483;p13"/>
          <p:cNvSpPr txBox="1"/>
          <p:nvPr>
            <p:ph idx="4" type="title"/>
          </p:nvPr>
        </p:nvSpPr>
        <p:spPr>
          <a:xfrm>
            <a:off x="5384948" y="1229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84" name="Google Shape;484;p13"/>
          <p:cNvSpPr txBox="1"/>
          <p:nvPr>
            <p:ph idx="5" type="subTitle"/>
          </p:nvPr>
        </p:nvSpPr>
        <p:spPr>
          <a:xfrm>
            <a:off x="5384948" y="17512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85" name="Google Shape;485;p13"/>
          <p:cNvSpPr txBox="1"/>
          <p:nvPr>
            <p:ph hasCustomPrompt="1" idx="6" type="title"/>
          </p:nvPr>
        </p:nvSpPr>
        <p:spPr>
          <a:xfrm>
            <a:off x="871150" y="732704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86" name="Google Shape;486;p13"/>
          <p:cNvSpPr txBox="1"/>
          <p:nvPr>
            <p:ph hasCustomPrompt="1" idx="7" type="title"/>
          </p:nvPr>
        </p:nvSpPr>
        <p:spPr>
          <a:xfrm>
            <a:off x="3128050" y="732704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87" name="Google Shape;487;p13"/>
          <p:cNvSpPr txBox="1"/>
          <p:nvPr>
            <p:ph hasCustomPrompt="1" idx="8" type="title"/>
          </p:nvPr>
        </p:nvSpPr>
        <p:spPr>
          <a:xfrm>
            <a:off x="5384950" y="732704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88" name="Google Shape;488;p13"/>
          <p:cNvSpPr txBox="1"/>
          <p:nvPr>
            <p:ph idx="9" type="title"/>
          </p:nvPr>
        </p:nvSpPr>
        <p:spPr>
          <a:xfrm>
            <a:off x="871150" y="3223929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89" name="Google Shape;489;p13"/>
          <p:cNvSpPr txBox="1"/>
          <p:nvPr>
            <p:ph idx="13" type="subTitle"/>
          </p:nvPr>
        </p:nvSpPr>
        <p:spPr>
          <a:xfrm>
            <a:off x="871150" y="3745929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90" name="Google Shape;490;p13"/>
          <p:cNvSpPr txBox="1"/>
          <p:nvPr>
            <p:ph idx="14" type="title"/>
          </p:nvPr>
        </p:nvSpPr>
        <p:spPr>
          <a:xfrm>
            <a:off x="3128049" y="3223929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91" name="Google Shape;491;p13"/>
          <p:cNvSpPr txBox="1"/>
          <p:nvPr>
            <p:ph idx="15" type="subTitle"/>
          </p:nvPr>
        </p:nvSpPr>
        <p:spPr>
          <a:xfrm>
            <a:off x="3128049" y="3745929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92" name="Google Shape;492;p13"/>
          <p:cNvSpPr txBox="1"/>
          <p:nvPr>
            <p:ph idx="16" type="title"/>
          </p:nvPr>
        </p:nvSpPr>
        <p:spPr>
          <a:xfrm>
            <a:off x="5384948" y="3223929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93" name="Google Shape;493;p13"/>
          <p:cNvSpPr txBox="1"/>
          <p:nvPr>
            <p:ph idx="17" type="subTitle"/>
          </p:nvPr>
        </p:nvSpPr>
        <p:spPr>
          <a:xfrm>
            <a:off x="5384948" y="3745929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94" name="Google Shape;494;p13"/>
          <p:cNvSpPr txBox="1"/>
          <p:nvPr>
            <p:ph hasCustomPrompt="1" idx="18" type="title"/>
          </p:nvPr>
        </p:nvSpPr>
        <p:spPr>
          <a:xfrm>
            <a:off x="871150" y="2727429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5" name="Google Shape;495;p13"/>
          <p:cNvSpPr txBox="1"/>
          <p:nvPr>
            <p:ph hasCustomPrompt="1" idx="19" type="title"/>
          </p:nvPr>
        </p:nvSpPr>
        <p:spPr>
          <a:xfrm>
            <a:off x="3128049" y="2727429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96" name="Google Shape;496;p13"/>
          <p:cNvSpPr txBox="1"/>
          <p:nvPr>
            <p:ph hasCustomPrompt="1" idx="20" type="title"/>
          </p:nvPr>
        </p:nvSpPr>
        <p:spPr>
          <a:xfrm>
            <a:off x="5384948" y="2727429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">
  <p:cSld name="SECTION_TITLE_AND_DESCRIPTION_1"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p14"/>
          <p:cNvSpPr/>
          <p:nvPr/>
        </p:nvSpPr>
        <p:spPr>
          <a:xfrm>
            <a:off x="-1012550" y="798075"/>
            <a:ext cx="4417109" cy="4710337"/>
          </a:xfrm>
          <a:custGeom>
            <a:rect b="b" l="l" r="r" t="t"/>
            <a:pathLst>
              <a:path extrusionOk="0" h="40336" w="37825">
                <a:moveTo>
                  <a:pt x="16838" y="0"/>
                </a:moveTo>
                <a:cubicBezTo>
                  <a:pt x="13194" y="0"/>
                  <a:pt x="8859" y="2850"/>
                  <a:pt x="6894" y="4923"/>
                </a:cubicBezTo>
                <a:cubicBezTo>
                  <a:pt x="1978" y="10123"/>
                  <a:pt x="1" y="17946"/>
                  <a:pt x="1858" y="24851"/>
                </a:cubicBezTo>
                <a:cubicBezTo>
                  <a:pt x="3726" y="31767"/>
                  <a:pt x="9353" y="37535"/>
                  <a:pt x="16225" y="39568"/>
                </a:cubicBezTo>
                <a:cubicBezTo>
                  <a:pt x="17945" y="40075"/>
                  <a:pt x="19757" y="40336"/>
                  <a:pt x="21564" y="40336"/>
                </a:cubicBezTo>
                <a:cubicBezTo>
                  <a:pt x="25517" y="40336"/>
                  <a:pt x="29445" y="39086"/>
                  <a:pt x="32340" y="36432"/>
                </a:cubicBezTo>
                <a:cubicBezTo>
                  <a:pt x="36546" y="32553"/>
                  <a:pt x="37824" y="25506"/>
                  <a:pt x="34437" y="20885"/>
                </a:cubicBezTo>
                <a:cubicBezTo>
                  <a:pt x="32252" y="17902"/>
                  <a:pt x="28658" y="16318"/>
                  <a:pt x="25992" y="13762"/>
                </a:cubicBezTo>
                <a:cubicBezTo>
                  <a:pt x="23960" y="11806"/>
                  <a:pt x="22452" y="9260"/>
                  <a:pt x="21873" y="6496"/>
                </a:cubicBezTo>
                <a:cubicBezTo>
                  <a:pt x="21545" y="4978"/>
                  <a:pt x="21873" y="2978"/>
                  <a:pt x="20781" y="1711"/>
                </a:cubicBezTo>
                <a:cubicBezTo>
                  <a:pt x="19728" y="485"/>
                  <a:pt x="18342" y="0"/>
                  <a:pt x="16838" y="0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" name="Google Shape;499;p14"/>
          <p:cNvSpPr/>
          <p:nvPr/>
        </p:nvSpPr>
        <p:spPr>
          <a:xfrm rot="7885320">
            <a:off x="6744080" y="-659619"/>
            <a:ext cx="3172491" cy="3684937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" name="Google Shape;500;p14"/>
          <p:cNvSpPr/>
          <p:nvPr/>
        </p:nvSpPr>
        <p:spPr>
          <a:xfrm>
            <a:off x="-1410175" y="314925"/>
            <a:ext cx="2203269" cy="1735844"/>
          </a:xfrm>
          <a:custGeom>
            <a:rect b="b" l="l" r="r" t="t"/>
            <a:pathLst>
              <a:path extrusionOk="0" h="8066" w="10238">
                <a:moveTo>
                  <a:pt x="5570" y="0"/>
                </a:moveTo>
                <a:cubicBezTo>
                  <a:pt x="4215" y="0"/>
                  <a:pt x="2810" y="534"/>
                  <a:pt x="1825" y="1409"/>
                </a:cubicBezTo>
                <a:cubicBezTo>
                  <a:pt x="568" y="2523"/>
                  <a:pt x="0" y="4184"/>
                  <a:pt x="1082" y="6030"/>
                </a:cubicBezTo>
                <a:cubicBezTo>
                  <a:pt x="1846" y="7319"/>
                  <a:pt x="3352" y="8066"/>
                  <a:pt x="4858" y="8066"/>
                </a:cubicBezTo>
                <a:cubicBezTo>
                  <a:pt x="5075" y="8066"/>
                  <a:pt x="5292" y="8050"/>
                  <a:pt x="5507" y="8018"/>
                </a:cubicBezTo>
                <a:cubicBezTo>
                  <a:pt x="7200" y="7767"/>
                  <a:pt x="8686" y="6609"/>
                  <a:pt x="9538" y="5123"/>
                </a:cubicBezTo>
                <a:cubicBezTo>
                  <a:pt x="9953" y="4402"/>
                  <a:pt x="10237" y="3550"/>
                  <a:pt x="10052" y="2741"/>
                </a:cubicBezTo>
                <a:cubicBezTo>
                  <a:pt x="9746" y="1430"/>
                  <a:pt x="8358" y="709"/>
                  <a:pt x="7091" y="250"/>
                </a:cubicBezTo>
                <a:cubicBezTo>
                  <a:pt x="6610" y="80"/>
                  <a:pt x="6094" y="0"/>
                  <a:pt x="5570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" name="Google Shape;501;p14"/>
          <p:cNvGrpSpPr/>
          <p:nvPr/>
        </p:nvGrpSpPr>
        <p:grpSpPr>
          <a:xfrm rot="-2454759">
            <a:off x="7306695" y="-516209"/>
            <a:ext cx="2499958" cy="2229505"/>
            <a:chOff x="7690515" y="696860"/>
            <a:chExt cx="2499987" cy="2229531"/>
          </a:xfrm>
        </p:grpSpPr>
        <p:grpSp>
          <p:nvGrpSpPr>
            <p:cNvPr id="502" name="Google Shape;502;p14"/>
            <p:cNvGrpSpPr/>
            <p:nvPr/>
          </p:nvGrpSpPr>
          <p:grpSpPr>
            <a:xfrm flipH="1" rot="-1109383">
              <a:off x="7870007" y="998143"/>
              <a:ext cx="2141003" cy="1480447"/>
              <a:chOff x="-5405025" y="7692875"/>
              <a:chExt cx="1618175" cy="1118925"/>
            </a:xfrm>
          </p:grpSpPr>
          <p:sp>
            <p:nvSpPr>
              <p:cNvPr id="503" name="Google Shape;503;p14"/>
              <p:cNvSpPr/>
              <p:nvPr/>
            </p:nvSpPr>
            <p:spPr>
              <a:xfrm>
                <a:off x="-5405025" y="7853150"/>
                <a:ext cx="1292850" cy="815500"/>
              </a:xfrm>
              <a:custGeom>
                <a:rect b="b" l="l" r="r" t="t"/>
                <a:pathLst>
                  <a:path extrusionOk="0" h="32620" w="51714">
                    <a:moveTo>
                      <a:pt x="31388" y="0"/>
                    </a:moveTo>
                    <a:cubicBezTo>
                      <a:pt x="31371" y="0"/>
                      <a:pt x="31355" y="2"/>
                      <a:pt x="31339" y="4"/>
                    </a:cubicBezTo>
                    <a:cubicBezTo>
                      <a:pt x="31127" y="36"/>
                      <a:pt x="30911" y="47"/>
                      <a:pt x="30699" y="87"/>
                    </a:cubicBezTo>
                    <a:cubicBezTo>
                      <a:pt x="30522" y="119"/>
                      <a:pt x="30364" y="201"/>
                      <a:pt x="30194" y="253"/>
                    </a:cubicBezTo>
                    <a:cubicBezTo>
                      <a:pt x="29794" y="376"/>
                      <a:pt x="29404" y="523"/>
                      <a:pt x="29025" y="694"/>
                    </a:cubicBezTo>
                    <a:cubicBezTo>
                      <a:pt x="28299" y="1013"/>
                      <a:pt x="27596" y="1385"/>
                      <a:pt x="26923" y="1805"/>
                    </a:cubicBezTo>
                    <a:cubicBezTo>
                      <a:pt x="25550" y="2668"/>
                      <a:pt x="24245" y="3642"/>
                      <a:pt x="23041" y="4727"/>
                    </a:cubicBezTo>
                    <a:cubicBezTo>
                      <a:pt x="21865" y="5788"/>
                      <a:pt x="20777" y="6943"/>
                      <a:pt x="19788" y="8181"/>
                    </a:cubicBezTo>
                    <a:cubicBezTo>
                      <a:pt x="18734" y="9498"/>
                      <a:pt x="17742" y="10891"/>
                      <a:pt x="16992" y="12405"/>
                    </a:cubicBezTo>
                    <a:cubicBezTo>
                      <a:pt x="16542" y="13312"/>
                      <a:pt x="16176" y="14281"/>
                      <a:pt x="15984" y="15276"/>
                    </a:cubicBezTo>
                    <a:cubicBezTo>
                      <a:pt x="15831" y="16076"/>
                      <a:pt x="15754" y="16931"/>
                      <a:pt x="15955" y="17725"/>
                    </a:cubicBezTo>
                    <a:cubicBezTo>
                      <a:pt x="13597" y="18912"/>
                      <a:pt x="11320" y="20252"/>
                      <a:pt x="9139" y="21743"/>
                    </a:cubicBezTo>
                    <a:cubicBezTo>
                      <a:pt x="7585" y="22806"/>
                      <a:pt x="6088" y="23956"/>
                      <a:pt x="4645" y="25167"/>
                    </a:cubicBezTo>
                    <a:cubicBezTo>
                      <a:pt x="3254" y="26334"/>
                      <a:pt x="1847" y="27541"/>
                      <a:pt x="702" y="28957"/>
                    </a:cubicBezTo>
                    <a:cubicBezTo>
                      <a:pt x="372" y="29365"/>
                      <a:pt x="217" y="29868"/>
                      <a:pt x="88" y="30371"/>
                    </a:cubicBezTo>
                    <a:cubicBezTo>
                      <a:pt x="1" y="30714"/>
                      <a:pt x="269" y="31082"/>
                      <a:pt x="615" y="31082"/>
                    </a:cubicBezTo>
                    <a:cubicBezTo>
                      <a:pt x="666" y="31082"/>
                      <a:pt x="720" y="31074"/>
                      <a:pt x="774" y="31056"/>
                    </a:cubicBezTo>
                    <a:cubicBezTo>
                      <a:pt x="1261" y="30898"/>
                      <a:pt x="1754" y="30737"/>
                      <a:pt x="2151" y="30407"/>
                    </a:cubicBezTo>
                    <a:cubicBezTo>
                      <a:pt x="2491" y="30127"/>
                      <a:pt x="2812" y="29823"/>
                      <a:pt x="3142" y="29534"/>
                    </a:cubicBezTo>
                    <a:cubicBezTo>
                      <a:pt x="3830" y="28936"/>
                      <a:pt x="4474" y="28288"/>
                      <a:pt x="5158" y="27683"/>
                    </a:cubicBezTo>
                    <a:cubicBezTo>
                      <a:pt x="5827" y="27090"/>
                      <a:pt x="6510" y="26513"/>
                      <a:pt x="7208" y="25952"/>
                    </a:cubicBezTo>
                    <a:cubicBezTo>
                      <a:pt x="7386" y="25809"/>
                      <a:pt x="7564" y="25668"/>
                      <a:pt x="7743" y="25527"/>
                    </a:cubicBezTo>
                    <a:cubicBezTo>
                      <a:pt x="7823" y="25464"/>
                      <a:pt x="7903" y="25402"/>
                      <a:pt x="7983" y="25339"/>
                    </a:cubicBezTo>
                    <a:cubicBezTo>
                      <a:pt x="8035" y="25300"/>
                      <a:pt x="8087" y="25260"/>
                      <a:pt x="8140" y="25220"/>
                    </a:cubicBezTo>
                    <a:cubicBezTo>
                      <a:pt x="8502" y="24943"/>
                      <a:pt x="8869" y="24670"/>
                      <a:pt x="9237" y="24403"/>
                    </a:cubicBezTo>
                    <a:cubicBezTo>
                      <a:pt x="12150" y="22287"/>
                      <a:pt x="15232" y="20420"/>
                      <a:pt x="18473" y="18851"/>
                    </a:cubicBezTo>
                    <a:cubicBezTo>
                      <a:pt x="19295" y="18453"/>
                      <a:pt x="20124" y="18075"/>
                      <a:pt x="20964" y="17714"/>
                    </a:cubicBezTo>
                    <a:lnTo>
                      <a:pt x="21177" y="17624"/>
                    </a:lnTo>
                    <a:lnTo>
                      <a:pt x="21394" y="17533"/>
                    </a:lnTo>
                    <a:cubicBezTo>
                      <a:pt x="21474" y="17499"/>
                      <a:pt x="21555" y="17467"/>
                      <a:pt x="21636" y="17433"/>
                    </a:cubicBezTo>
                    <a:cubicBezTo>
                      <a:pt x="21636" y="17444"/>
                      <a:pt x="21638" y="17455"/>
                      <a:pt x="21640" y="17466"/>
                    </a:cubicBezTo>
                    <a:cubicBezTo>
                      <a:pt x="21689" y="17974"/>
                      <a:pt x="21858" y="18482"/>
                      <a:pt x="22034" y="18960"/>
                    </a:cubicBezTo>
                    <a:cubicBezTo>
                      <a:pt x="22370" y="19875"/>
                      <a:pt x="22816" y="20730"/>
                      <a:pt x="23319" y="21564"/>
                    </a:cubicBezTo>
                    <a:cubicBezTo>
                      <a:pt x="24242" y="23088"/>
                      <a:pt x="25357" y="24501"/>
                      <a:pt x="26598" y="25779"/>
                    </a:cubicBezTo>
                    <a:cubicBezTo>
                      <a:pt x="29082" y="28338"/>
                      <a:pt x="32188" y="30394"/>
                      <a:pt x="35522" y="31667"/>
                    </a:cubicBezTo>
                    <a:cubicBezTo>
                      <a:pt x="36428" y="32013"/>
                      <a:pt x="37350" y="32307"/>
                      <a:pt x="38298" y="32518"/>
                    </a:cubicBezTo>
                    <a:cubicBezTo>
                      <a:pt x="38646" y="32596"/>
                      <a:pt x="38978" y="32620"/>
                      <a:pt x="39315" y="32620"/>
                    </a:cubicBezTo>
                    <a:cubicBezTo>
                      <a:pt x="39527" y="32620"/>
                      <a:pt x="39740" y="32610"/>
                      <a:pt x="39961" y="32599"/>
                    </a:cubicBezTo>
                    <a:cubicBezTo>
                      <a:pt x="39988" y="32598"/>
                      <a:pt x="40015" y="32597"/>
                      <a:pt x="40042" y="32597"/>
                    </a:cubicBezTo>
                    <a:cubicBezTo>
                      <a:pt x="40178" y="32597"/>
                      <a:pt x="40317" y="32611"/>
                      <a:pt x="40456" y="32611"/>
                    </a:cubicBezTo>
                    <a:cubicBezTo>
                      <a:pt x="40521" y="32611"/>
                      <a:pt x="40586" y="32608"/>
                      <a:pt x="40652" y="32599"/>
                    </a:cubicBezTo>
                    <a:cubicBezTo>
                      <a:pt x="40894" y="32568"/>
                      <a:pt x="41128" y="32527"/>
                      <a:pt x="41361" y="32452"/>
                    </a:cubicBezTo>
                    <a:cubicBezTo>
                      <a:pt x="41587" y="32380"/>
                      <a:pt x="41627" y="32079"/>
                      <a:pt x="41427" y="31953"/>
                    </a:cubicBezTo>
                    <a:cubicBezTo>
                      <a:pt x="41083" y="31725"/>
                      <a:pt x="40724" y="31577"/>
                      <a:pt x="40339" y="31441"/>
                    </a:cubicBezTo>
                    <a:cubicBezTo>
                      <a:pt x="39922" y="31294"/>
                      <a:pt x="39532" y="31058"/>
                      <a:pt x="39115" y="30901"/>
                    </a:cubicBezTo>
                    <a:cubicBezTo>
                      <a:pt x="38318" y="30606"/>
                      <a:pt x="37489" y="30402"/>
                      <a:pt x="36690" y="30110"/>
                    </a:cubicBezTo>
                    <a:cubicBezTo>
                      <a:pt x="35162" y="29556"/>
                      <a:pt x="33756" y="28903"/>
                      <a:pt x="32302" y="28037"/>
                    </a:cubicBezTo>
                    <a:cubicBezTo>
                      <a:pt x="29495" y="26362"/>
                      <a:pt x="27043" y="24154"/>
                      <a:pt x="25084" y="21536"/>
                    </a:cubicBezTo>
                    <a:cubicBezTo>
                      <a:pt x="24477" y="20730"/>
                      <a:pt x="23932" y="19882"/>
                      <a:pt x="23425" y="19010"/>
                    </a:cubicBezTo>
                    <a:cubicBezTo>
                      <a:pt x="23152" y="18547"/>
                      <a:pt x="22923" y="18057"/>
                      <a:pt x="22744" y="17548"/>
                    </a:cubicBezTo>
                    <a:cubicBezTo>
                      <a:pt x="22685" y="17386"/>
                      <a:pt x="22624" y="17226"/>
                      <a:pt x="22562" y="17065"/>
                    </a:cubicBezTo>
                    <a:cubicBezTo>
                      <a:pt x="22810" y="16968"/>
                      <a:pt x="23055" y="16870"/>
                      <a:pt x="23302" y="16775"/>
                    </a:cubicBezTo>
                    <a:cubicBezTo>
                      <a:pt x="24995" y="16131"/>
                      <a:pt x="26711" y="15565"/>
                      <a:pt x="28455" y="15075"/>
                    </a:cubicBezTo>
                    <a:cubicBezTo>
                      <a:pt x="31904" y="14107"/>
                      <a:pt x="35411" y="13372"/>
                      <a:pt x="38969" y="13011"/>
                    </a:cubicBezTo>
                    <a:cubicBezTo>
                      <a:pt x="39431" y="12965"/>
                      <a:pt x="39896" y="12924"/>
                      <a:pt x="40360" y="12888"/>
                    </a:cubicBezTo>
                    <a:cubicBezTo>
                      <a:pt x="40371" y="13155"/>
                      <a:pt x="40414" y="13423"/>
                      <a:pt x="40452" y="13644"/>
                    </a:cubicBezTo>
                    <a:cubicBezTo>
                      <a:pt x="40550" y="14201"/>
                      <a:pt x="40707" y="14740"/>
                      <a:pt x="40902" y="15270"/>
                    </a:cubicBezTo>
                    <a:cubicBezTo>
                      <a:pt x="41298" y="16343"/>
                      <a:pt x="41822" y="17363"/>
                      <a:pt x="42465" y="18309"/>
                    </a:cubicBezTo>
                    <a:cubicBezTo>
                      <a:pt x="43763" y="20220"/>
                      <a:pt x="45507" y="21895"/>
                      <a:pt x="47546" y="23001"/>
                    </a:cubicBezTo>
                    <a:cubicBezTo>
                      <a:pt x="48105" y="23305"/>
                      <a:pt x="48730" y="23595"/>
                      <a:pt x="49359" y="23701"/>
                    </a:cubicBezTo>
                    <a:cubicBezTo>
                      <a:pt x="49904" y="23793"/>
                      <a:pt x="50454" y="23934"/>
                      <a:pt x="51010" y="23934"/>
                    </a:cubicBezTo>
                    <a:cubicBezTo>
                      <a:pt x="51104" y="23934"/>
                      <a:pt x="51197" y="23930"/>
                      <a:pt x="51291" y="23921"/>
                    </a:cubicBezTo>
                    <a:cubicBezTo>
                      <a:pt x="51612" y="23892"/>
                      <a:pt x="51713" y="23520"/>
                      <a:pt x="51452" y="23333"/>
                    </a:cubicBezTo>
                    <a:cubicBezTo>
                      <a:pt x="51030" y="23030"/>
                      <a:pt x="50552" y="22800"/>
                      <a:pt x="50109" y="22531"/>
                    </a:cubicBezTo>
                    <a:cubicBezTo>
                      <a:pt x="49656" y="22259"/>
                      <a:pt x="49215" y="21963"/>
                      <a:pt x="48761" y="21690"/>
                    </a:cubicBezTo>
                    <a:cubicBezTo>
                      <a:pt x="47872" y="21157"/>
                      <a:pt x="46958" y="20572"/>
                      <a:pt x="46229" y="19961"/>
                    </a:cubicBezTo>
                    <a:cubicBezTo>
                      <a:pt x="44599" y="18593"/>
                      <a:pt x="43307" y="16963"/>
                      <a:pt x="42312" y="15093"/>
                    </a:cubicBezTo>
                    <a:cubicBezTo>
                      <a:pt x="42041" y="14585"/>
                      <a:pt x="41800" y="14060"/>
                      <a:pt x="41570" y="13533"/>
                    </a:cubicBezTo>
                    <a:cubicBezTo>
                      <a:pt x="41466" y="13298"/>
                      <a:pt x="41360" y="13063"/>
                      <a:pt x="41254" y="12828"/>
                    </a:cubicBezTo>
                    <a:cubicBezTo>
                      <a:pt x="42832" y="12732"/>
                      <a:pt x="44412" y="12695"/>
                      <a:pt x="45993" y="12695"/>
                    </a:cubicBezTo>
                    <a:cubicBezTo>
                      <a:pt x="47242" y="12695"/>
                      <a:pt x="48490" y="12718"/>
                      <a:pt x="49739" y="12755"/>
                    </a:cubicBezTo>
                    <a:cubicBezTo>
                      <a:pt x="49966" y="12762"/>
                      <a:pt x="50193" y="12769"/>
                      <a:pt x="50419" y="12779"/>
                    </a:cubicBezTo>
                    <a:cubicBezTo>
                      <a:pt x="50441" y="12780"/>
                      <a:pt x="50464" y="12781"/>
                      <a:pt x="50486" y="12781"/>
                    </a:cubicBezTo>
                    <a:cubicBezTo>
                      <a:pt x="50690" y="12781"/>
                      <a:pt x="50893" y="12740"/>
                      <a:pt x="51099" y="12715"/>
                    </a:cubicBezTo>
                    <a:cubicBezTo>
                      <a:pt x="51266" y="12695"/>
                      <a:pt x="51296" y="12491"/>
                      <a:pt x="51137" y="12426"/>
                    </a:cubicBezTo>
                    <a:cubicBezTo>
                      <a:pt x="50301" y="12082"/>
                      <a:pt x="49389" y="11970"/>
                      <a:pt x="48495" y="11837"/>
                    </a:cubicBezTo>
                    <a:cubicBezTo>
                      <a:pt x="47583" y="11700"/>
                      <a:pt x="46668" y="11594"/>
                      <a:pt x="45750" y="11516"/>
                    </a:cubicBezTo>
                    <a:cubicBezTo>
                      <a:pt x="44683" y="11425"/>
                      <a:pt x="43606" y="11392"/>
                      <a:pt x="42530" y="11392"/>
                    </a:cubicBezTo>
                    <a:cubicBezTo>
                      <a:pt x="41778" y="11392"/>
                      <a:pt x="41027" y="11408"/>
                      <a:pt x="40280" y="11433"/>
                    </a:cubicBezTo>
                    <a:cubicBezTo>
                      <a:pt x="38762" y="11483"/>
                      <a:pt x="37243" y="11602"/>
                      <a:pt x="35731" y="11774"/>
                    </a:cubicBezTo>
                    <a:cubicBezTo>
                      <a:pt x="36079" y="11396"/>
                      <a:pt x="36429" y="11017"/>
                      <a:pt x="36798" y="10657"/>
                    </a:cubicBezTo>
                    <a:cubicBezTo>
                      <a:pt x="37575" y="9894"/>
                      <a:pt x="38410" y="9191"/>
                      <a:pt x="39314" y="8583"/>
                    </a:cubicBezTo>
                    <a:cubicBezTo>
                      <a:pt x="41200" y="7313"/>
                      <a:pt x="43265" y="6453"/>
                      <a:pt x="45407" y="5742"/>
                    </a:cubicBezTo>
                    <a:cubicBezTo>
                      <a:pt x="46026" y="5536"/>
                      <a:pt x="46659" y="5374"/>
                      <a:pt x="47274" y="5157"/>
                    </a:cubicBezTo>
                    <a:cubicBezTo>
                      <a:pt x="47888" y="4941"/>
                      <a:pt x="48495" y="4779"/>
                      <a:pt x="49069" y="4479"/>
                    </a:cubicBezTo>
                    <a:cubicBezTo>
                      <a:pt x="49298" y="4360"/>
                      <a:pt x="49257" y="3964"/>
                      <a:pt x="48996" y="3912"/>
                    </a:cubicBezTo>
                    <a:cubicBezTo>
                      <a:pt x="48651" y="3843"/>
                      <a:pt x="48297" y="3815"/>
                      <a:pt x="47939" y="3815"/>
                    </a:cubicBezTo>
                    <a:cubicBezTo>
                      <a:pt x="47086" y="3815"/>
                      <a:pt x="46215" y="3980"/>
                      <a:pt x="45401" y="4167"/>
                    </a:cubicBezTo>
                    <a:cubicBezTo>
                      <a:pt x="44228" y="4437"/>
                      <a:pt x="43096" y="4833"/>
                      <a:pt x="41989" y="5302"/>
                    </a:cubicBezTo>
                    <a:cubicBezTo>
                      <a:pt x="39816" y="6221"/>
                      <a:pt x="37685" y="7557"/>
                      <a:pt x="36047" y="9269"/>
                    </a:cubicBezTo>
                    <a:cubicBezTo>
                      <a:pt x="35591" y="9744"/>
                      <a:pt x="35142" y="10247"/>
                      <a:pt x="34779" y="10797"/>
                    </a:cubicBezTo>
                    <a:cubicBezTo>
                      <a:pt x="34593" y="11073"/>
                      <a:pt x="34425" y="11365"/>
                      <a:pt x="34281" y="11666"/>
                    </a:cubicBezTo>
                    <a:cubicBezTo>
                      <a:pt x="34238" y="11761"/>
                      <a:pt x="34183" y="11867"/>
                      <a:pt x="34134" y="11979"/>
                    </a:cubicBezTo>
                    <a:cubicBezTo>
                      <a:pt x="32500" y="12213"/>
                      <a:pt x="30878" y="12509"/>
                      <a:pt x="29268" y="12868"/>
                    </a:cubicBezTo>
                    <a:cubicBezTo>
                      <a:pt x="25655" y="13679"/>
                      <a:pt x="22128" y="14914"/>
                      <a:pt x="18744" y="16406"/>
                    </a:cubicBezTo>
                    <a:cubicBezTo>
                      <a:pt x="18301" y="16601"/>
                      <a:pt x="17861" y="16802"/>
                      <a:pt x="17423" y="17008"/>
                    </a:cubicBezTo>
                    <a:cubicBezTo>
                      <a:pt x="17457" y="16596"/>
                      <a:pt x="17495" y="16183"/>
                      <a:pt x="17581" y="15777"/>
                    </a:cubicBezTo>
                    <a:cubicBezTo>
                      <a:pt x="17746" y="15003"/>
                      <a:pt x="18016" y="14261"/>
                      <a:pt x="18358" y="13549"/>
                    </a:cubicBezTo>
                    <a:cubicBezTo>
                      <a:pt x="19035" y="12141"/>
                      <a:pt x="19935" y="10791"/>
                      <a:pt x="20889" y="9587"/>
                    </a:cubicBezTo>
                    <a:cubicBezTo>
                      <a:pt x="22740" y="7249"/>
                      <a:pt x="24968" y="5179"/>
                      <a:pt x="27413" y="3497"/>
                    </a:cubicBezTo>
                    <a:cubicBezTo>
                      <a:pt x="28125" y="3006"/>
                      <a:pt x="28849" y="2533"/>
                      <a:pt x="29576" y="2065"/>
                    </a:cubicBezTo>
                    <a:cubicBezTo>
                      <a:pt x="29954" y="1821"/>
                      <a:pt x="30320" y="1563"/>
                      <a:pt x="30693" y="1314"/>
                    </a:cubicBezTo>
                    <a:cubicBezTo>
                      <a:pt x="30868" y="1197"/>
                      <a:pt x="31050" y="1108"/>
                      <a:pt x="31212" y="968"/>
                    </a:cubicBezTo>
                    <a:cubicBezTo>
                      <a:pt x="31365" y="836"/>
                      <a:pt x="31508" y="694"/>
                      <a:pt x="31668" y="566"/>
                    </a:cubicBezTo>
                    <a:cubicBezTo>
                      <a:pt x="31945" y="343"/>
                      <a:pt x="31663" y="0"/>
                      <a:pt x="31388" y="0"/>
                    </a:cubicBezTo>
                    <a:close/>
                  </a:path>
                </a:pathLst>
              </a:custGeom>
              <a:solidFill>
                <a:srgbClr val="397D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14"/>
              <p:cNvSpPr/>
              <p:nvPr/>
            </p:nvSpPr>
            <p:spPr>
              <a:xfrm>
                <a:off x="-4095700" y="8086775"/>
                <a:ext cx="300175" cy="218075"/>
              </a:xfrm>
              <a:custGeom>
                <a:rect b="b" l="l" r="r" t="t"/>
                <a:pathLst>
                  <a:path extrusionOk="0" h="8723" w="12007">
                    <a:moveTo>
                      <a:pt x="4053" y="1"/>
                    </a:moveTo>
                    <a:cubicBezTo>
                      <a:pt x="3957" y="1"/>
                      <a:pt x="3862" y="3"/>
                      <a:pt x="3767" y="7"/>
                    </a:cubicBezTo>
                    <a:cubicBezTo>
                      <a:pt x="2428" y="69"/>
                      <a:pt x="682" y="990"/>
                      <a:pt x="440" y="2487"/>
                    </a:cubicBezTo>
                    <a:cubicBezTo>
                      <a:pt x="1" y="5189"/>
                      <a:pt x="1889" y="6888"/>
                      <a:pt x="4188" y="7856"/>
                    </a:cubicBezTo>
                    <a:cubicBezTo>
                      <a:pt x="5337" y="8342"/>
                      <a:pt x="6547" y="8723"/>
                      <a:pt x="7718" y="8723"/>
                    </a:cubicBezTo>
                    <a:cubicBezTo>
                      <a:pt x="8826" y="8723"/>
                      <a:pt x="9898" y="8382"/>
                      <a:pt x="10849" y="7465"/>
                    </a:cubicBezTo>
                    <a:cubicBezTo>
                      <a:pt x="11696" y="6647"/>
                      <a:pt x="12006" y="5367"/>
                      <a:pt x="11701" y="4240"/>
                    </a:cubicBezTo>
                    <a:cubicBezTo>
                      <a:pt x="11038" y="1802"/>
                      <a:pt x="8759" y="968"/>
                      <a:pt x="6560" y="382"/>
                    </a:cubicBezTo>
                    <a:cubicBezTo>
                      <a:pt x="5750" y="165"/>
                      <a:pt x="4896" y="1"/>
                      <a:pt x="4053" y="1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14"/>
              <p:cNvSpPr/>
              <p:nvPr/>
            </p:nvSpPr>
            <p:spPr>
              <a:xfrm>
                <a:off x="-4152250" y="7795725"/>
                <a:ext cx="304675" cy="197550"/>
              </a:xfrm>
              <a:custGeom>
                <a:rect b="b" l="l" r="r" t="t"/>
                <a:pathLst>
                  <a:path extrusionOk="0" h="7902" w="12187">
                    <a:moveTo>
                      <a:pt x="7343" y="0"/>
                    </a:moveTo>
                    <a:cubicBezTo>
                      <a:pt x="5041" y="0"/>
                      <a:pt x="2462" y="1563"/>
                      <a:pt x="1148" y="3313"/>
                    </a:cubicBezTo>
                    <a:cubicBezTo>
                      <a:pt x="1" y="4838"/>
                      <a:pt x="1191" y="7399"/>
                      <a:pt x="2960" y="7767"/>
                    </a:cubicBezTo>
                    <a:cubicBezTo>
                      <a:pt x="3392" y="7858"/>
                      <a:pt x="3855" y="7901"/>
                      <a:pt x="4333" y="7901"/>
                    </a:cubicBezTo>
                    <a:cubicBezTo>
                      <a:pt x="6383" y="7901"/>
                      <a:pt x="8704" y="7098"/>
                      <a:pt x="10050" y="5728"/>
                    </a:cubicBezTo>
                    <a:cubicBezTo>
                      <a:pt x="12186" y="3556"/>
                      <a:pt x="10516" y="208"/>
                      <a:pt x="7683" y="12"/>
                    </a:cubicBezTo>
                    <a:cubicBezTo>
                      <a:pt x="7570" y="4"/>
                      <a:pt x="7457" y="0"/>
                      <a:pt x="7343" y="0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14"/>
              <p:cNvSpPr/>
              <p:nvPr/>
            </p:nvSpPr>
            <p:spPr>
              <a:xfrm>
                <a:off x="-4588125" y="7692875"/>
                <a:ext cx="272600" cy="183250"/>
              </a:xfrm>
              <a:custGeom>
                <a:rect b="b" l="l" r="r" t="t"/>
                <a:pathLst>
                  <a:path extrusionOk="0" h="7330" w="10904">
                    <a:moveTo>
                      <a:pt x="6601" y="0"/>
                    </a:moveTo>
                    <a:cubicBezTo>
                      <a:pt x="4768" y="0"/>
                      <a:pt x="2649" y="1172"/>
                      <a:pt x="1389" y="2441"/>
                    </a:cubicBezTo>
                    <a:cubicBezTo>
                      <a:pt x="0" y="3839"/>
                      <a:pt x="453" y="6862"/>
                      <a:pt x="2649" y="7217"/>
                    </a:cubicBezTo>
                    <a:cubicBezTo>
                      <a:pt x="3103" y="7290"/>
                      <a:pt x="3588" y="7329"/>
                      <a:pt x="4083" y="7329"/>
                    </a:cubicBezTo>
                    <a:cubicBezTo>
                      <a:pt x="5923" y="7329"/>
                      <a:pt x="7917" y="6787"/>
                      <a:pt x="9087" y="5419"/>
                    </a:cubicBezTo>
                    <a:cubicBezTo>
                      <a:pt x="10904" y="3300"/>
                      <a:pt x="9679" y="173"/>
                      <a:pt x="6846" y="8"/>
                    </a:cubicBezTo>
                    <a:cubicBezTo>
                      <a:pt x="6765" y="3"/>
                      <a:pt x="6683" y="0"/>
                      <a:pt x="6601" y="0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14"/>
              <p:cNvSpPr/>
              <p:nvPr/>
            </p:nvSpPr>
            <p:spPr>
              <a:xfrm>
                <a:off x="-4333700" y="8642725"/>
                <a:ext cx="223850" cy="169075"/>
              </a:xfrm>
              <a:custGeom>
                <a:rect b="b" l="l" r="r" t="t"/>
                <a:pathLst>
                  <a:path extrusionOk="0" h="6763" w="8954">
                    <a:moveTo>
                      <a:pt x="3847" y="1"/>
                    </a:moveTo>
                    <a:cubicBezTo>
                      <a:pt x="2762" y="1"/>
                      <a:pt x="1668" y="300"/>
                      <a:pt x="973" y="1128"/>
                    </a:cubicBezTo>
                    <a:cubicBezTo>
                      <a:pt x="441" y="1764"/>
                      <a:pt x="1" y="2688"/>
                      <a:pt x="337" y="3537"/>
                    </a:cubicBezTo>
                    <a:cubicBezTo>
                      <a:pt x="960" y="5117"/>
                      <a:pt x="2149" y="5824"/>
                      <a:pt x="3658" y="6446"/>
                    </a:cubicBezTo>
                    <a:cubicBezTo>
                      <a:pt x="4161" y="6653"/>
                      <a:pt x="4734" y="6762"/>
                      <a:pt x="5305" y="6762"/>
                    </a:cubicBezTo>
                    <a:cubicBezTo>
                      <a:pt x="6721" y="6762"/>
                      <a:pt x="8132" y="6090"/>
                      <a:pt x="8479" y="4566"/>
                    </a:cubicBezTo>
                    <a:cubicBezTo>
                      <a:pt x="8954" y="2484"/>
                      <a:pt x="7478" y="747"/>
                      <a:pt x="5521" y="224"/>
                    </a:cubicBezTo>
                    <a:cubicBezTo>
                      <a:pt x="5007" y="87"/>
                      <a:pt x="4428" y="1"/>
                      <a:pt x="3847" y="1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14"/>
              <p:cNvSpPr/>
              <p:nvPr/>
            </p:nvSpPr>
            <p:spPr>
              <a:xfrm>
                <a:off x="-4027950" y="8424075"/>
                <a:ext cx="241100" cy="190600"/>
              </a:xfrm>
              <a:custGeom>
                <a:rect b="b" l="l" r="r" t="t"/>
                <a:pathLst>
                  <a:path extrusionOk="0" h="7624" w="9644">
                    <a:moveTo>
                      <a:pt x="3072" y="0"/>
                    </a:moveTo>
                    <a:cubicBezTo>
                      <a:pt x="2938" y="0"/>
                      <a:pt x="2805" y="18"/>
                      <a:pt x="2675" y="53"/>
                    </a:cubicBezTo>
                    <a:cubicBezTo>
                      <a:pt x="2219" y="115"/>
                      <a:pt x="1840" y="276"/>
                      <a:pt x="1426" y="474"/>
                    </a:cubicBezTo>
                    <a:cubicBezTo>
                      <a:pt x="633" y="852"/>
                      <a:pt x="1" y="1954"/>
                      <a:pt x="76" y="2828"/>
                    </a:cubicBezTo>
                    <a:cubicBezTo>
                      <a:pt x="194" y="4202"/>
                      <a:pt x="931" y="5319"/>
                      <a:pt x="1997" y="6154"/>
                    </a:cubicBezTo>
                    <a:cubicBezTo>
                      <a:pt x="3151" y="7060"/>
                      <a:pt x="4305" y="7623"/>
                      <a:pt x="5690" y="7623"/>
                    </a:cubicBezTo>
                    <a:cubicBezTo>
                      <a:pt x="6014" y="7623"/>
                      <a:pt x="6350" y="7592"/>
                      <a:pt x="6701" y="7528"/>
                    </a:cubicBezTo>
                    <a:cubicBezTo>
                      <a:pt x="8800" y="7144"/>
                      <a:pt x="9643" y="4422"/>
                      <a:pt x="8650" y="2737"/>
                    </a:cubicBezTo>
                    <a:cubicBezTo>
                      <a:pt x="7890" y="1448"/>
                      <a:pt x="6605" y="758"/>
                      <a:pt x="5209" y="348"/>
                    </a:cubicBezTo>
                    <a:cubicBezTo>
                      <a:pt x="4925" y="264"/>
                      <a:pt x="4636" y="202"/>
                      <a:pt x="4345" y="164"/>
                    </a:cubicBezTo>
                    <a:cubicBezTo>
                      <a:pt x="4340" y="164"/>
                      <a:pt x="4081" y="134"/>
                      <a:pt x="3877" y="109"/>
                    </a:cubicBezTo>
                    <a:lnTo>
                      <a:pt x="3877" y="109"/>
                    </a:lnTo>
                    <a:cubicBezTo>
                      <a:pt x="3875" y="109"/>
                      <a:pt x="3860" y="107"/>
                      <a:pt x="3830" y="103"/>
                    </a:cubicBezTo>
                    <a:cubicBezTo>
                      <a:pt x="3717" y="89"/>
                      <a:pt x="3634" y="79"/>
                      <a:pt x="3644" y="79"/>
                    </a:cubicBezTo>
                    <a:cubicBezTo>
                      <a:pt x="3646" y="79"/>
                      <a:pt x="3655" y="79"/>
                      <a:pt x="3672" y="81"/>
                    </a:cubicBezTo>
                    <a:lnTo>
                      <a:pt x="3468" y="53"/>
                    </a:lnTo>
                    <a:cubicBezTo>
                      <a:pt x="3338" y="18"/>
                      <a:pt x="3205" y="0"/>
                      <a:pt x="3072" y="0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14"/>
              <p:cNvSpPr/>
              <p:nvPr/>
            </p:nvSpPr>
            <p:spPr>
              <a:xfrm>
                <a:off x="-3936175" y="8426100"/>
                <a:ext cx="5075" cy="700"/>
              </a:xfrm>
              <a:custGeom>
                <a:rect b="b" l="l" r="r" t="t"/>
                <a:pathLst>
                  <a:path extrusionOk="0" h="28" w="203">
                    <a:moveTo>
                      <a:pt x="1" y="0"/>
                    </a:moveTo>
                    <a:lnTo>
                      <a:pt x="159" y="22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69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14"/>
              <p:cNvSpPr/>
              <p:nvPr/>
            </p:nvSpPr>
            <p:spPr>
              <a:xfrm>
                <a:off x="-3919725" y="8428075"/>
                <a:ext cx="450" cy="100"/>
              </a:xfrm>
              <a:custGeom>
                <a:rect b="b" l="l" r="r" t="t"/>
                <a:pathLst>
                  <a:path extrusionOk="0" h="4" w="18">
                    <a:moveTo>
                      <a:pt x="0" y="1"/>
                    </a:move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14"/>
              <p:cNvSpPr/>
              <p:nvPr/>
            </p:nvSpPr>
            <p:spPr>
              <a:xfrm>
                <a:off x="-4549075" y="7757350"/>
                <a:ext cx="36100" cy="36100"/>
              </a:xfrm>
              <a:custGeom>
                <a:rect b="b" l="l" r="r" t="t"/>
                <a:pathLst>
                  <a:path extrusionOk="0" h="1444" w="1444">
                    <a:moveTo>
                      <a:pt x="722" y="1"/>
                    </a:moveTo>
                    <a:cubicBezTo>
                      <a:pt x="327" y="11"/>
                      <a:pt x="9" y="329"/>
                      <a:pt x="0" y="722"/>
                    </a:cubicBezTo>
                    <a:lnTo>
                      <a:pt x="25" y="914"/>
                    </a:lnTo>
                    <a:cubicBezTo>
                      <a:pt x="58" y="1035"/>
                      <a:pt x="123" y="1144"/>
                      <a:pt x="210" y="1234"/>
                    </a:cubicBezTo>
                    <a:lnTo>
                      <a:pt x="356" y="1346"/>
                    </a:lnTo>
                    <a:cubicBezTo>
                      <a:pt x="465" y="1409"/>
                      <a:pt x="588" y="1444"/>
                      <a:pt x="714" y="1444"/>
                    </a:cubicBezTo>
                    <a:cubicBezTo>
                      <a:pt x="716" y="1444"/>
                      <a:pt x="719" y="1444"/>
                      <a:pt x="722" y="1444"/>
                    </a:cubicBezTo>
                    <a:cubicBezTo>
                      <a:pt x="911" y="1436"/>
                      <a:pt x="1092" y="1363"/>
                      <a:pt x="1232" y="1234"/>
                    </a:cubicBezTo>
                    <a:cubicBezTo>
                      <a:pt x="1361" y="1094"/>
                      <a:pt x="1436" y="913"/>
                      <a:pt x="1443" y="724"/>
                    </a:cubicBezTo>
                    <a:lnTo>
                      <a:pt x="1417" y="530"/>
                    </a:lnTo>
                    <a:cubicBezTo>
                      <a:pt x="1384" y="411"/>
                      <a:pt x="1321" y="300"/>
                      <a:pt x="1232" y="212"/>
                    </a:cubicBezTo>
                    <a:lnTo>
                      <a:pt x="1086" y="99"/>
                    </a:lnTo>
                    <a:cubicBezTo>
                      <a:pt x="975" y="34"/>
                      <a:pt x="849" y="1"/>
                      <a:pt x="722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14"/>
              <p:cNvSpPr/>
              <p:nvPr/>
            </p:nvSpPr>
            <p:spPr>
              <a:xfrm>
                <a:off x="-4519875" y="7815050"/>
                <a:ext cx="31150" cy="30775"/>
              </a:xfrm>
              <a:custGeom>
                <a:rect b="b" l="l" r="r" t="t"/>
                <a:pathLst>
                  <a:path extrusionOk="0" h="1231" w="1246">
                    <a:moveTo>
                      <a:pt x="623" y="1"/>
                    </a:moveTo>
                    <a:cubicBezTo>
                      <a:pt x="518" y="1"/>
                      <a:pt x="411" y="28"/>
                      <a:pt x="314" y="85"/>
                    </a:cubicBezTo>
                    <a:lnTo>
                      <a:pt x="312" y="86"/>
                    </a:lnTo>
                    <a:lnTo>
                      <a:pt x="188" y="182"/>
                    </a:lnTo>
                    <a:lnTo>
                      <a:pt x="91" y="306"/>
                    </a:lnTo>
                    <a:lnTo>
                      <a:pt x="30" y="453"/>
                    </a:lnTo>
                    <a:cubicBezTo>
                      <a:pt x="4" y="532"/>
                      <a:pt x="1" y="616"/>
                      <a:pt x="19" y="697"/>
                    </a:cubicBezTo>
                    <a:cubicBezTo>
                      <a:pt x="39" y="856"/>
                      <a:pt x="122" y="1000"/>
                      <a:pt x="249" y="1098"/>
                    </a:cubicBezTo>
                    <a:cubicBezTo>
                      <a:pt x="308" y="1152"/>
                      <a:pt x="380" y="1190"/>
                      <a:pt x="458" y="1209"/>
                    </a:cubicBezTo>
                    <a:lnTo>
                      <a:pt x="460" y="1209"/>
                    </a:lnTo>
                    <a:cubicBezTo>
                      <a:pt x="513" y="1223"/>
                      <a:pt x="568" y="1231"/>
                      <a:pt x="622" y="1231"/>
                    </a:cubicBezTo>
                    <a:cubicBezTo>
                      <a:pt x="677" y="1231"/>
                      <a:pt x="732" y="1223"/>
                      <a:pt x="785" y="1209"/>
                    </a:cubicBezTo>
                    <a:cubicBezTo>
                      <a:pt x="994" y="1150"/>
                      <a:pt x="1157" y="988"/>
                      <a:pt x="1215" y="779"/>
                    </a:cubicBezTo>
                    <a:cubicBezTo>
                      <a:pt x="1241" y="699"/>
                      <a:pt x="1246" y="615"/>
                      <a:pt x="1227" y="535"/>
                    </a:cubicBezTo>
                    <a:cubicBezTo>
                      <a:pt x="1224" y="453"/>
                      <a:pt x="1200" y="373"/>
                      <a:pt x="1155" y="306"/>
                    </a:cubicBezTo>
                    <a:cubicBezTo>
                      <a:pt x="1040" y="110"/>
                      <a:pt x="835" y="1"/>
                      <a:pt x="62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14"/>
              <p:cNvSpPr/>
              <p:nvPr/>
            </p:nvSpPr>
            <p:spPr>
              <a:xfrm>
                <a:off x="-4497225" y="7785000"/>
                <a:ext cx="21900" cy="21925"/>
              </a:xfrm>
              <a:custGeom>
                <a:rect b="b" l="l" r="r" t="t"/>
                <a:pathLst>
                  <a:path extrusionOk="0" h="877" w="876">
                    <a:moveTo>
                      <a:pt x="438" y="0"/>
                    </a:moveTo>
                    <a:cubicBezTo>
                      <a:pt x="199" y="6"/>
                      <a:pt x="7" y="198"/>
                      <a:pt x="0" y="438"/>
                    </a:cubicBezTo>
                    <a:cubicBezTo>
                      <a:pt x="5" y="476"/>
                      <a:pt x="10" y="514"/>
                      <a:pt x="16" y="554"/>
                    </a:cubicBezTo>
                    <a:cubicBezTo>
                      <a:pt x="36" y="628"/>
                      <a:pt x="74" y="694"/>
                      <a:pt x="128" y="748"/>
                    </a:cubicBezTo>
                    <a:lnTo>
                      <a:pt x="217" y="817"/>
                    </a:lnTo>
                    <a:cubicBezTo>
                      <a:pt x="285" y="855"/>
                      <a:pt x="360" y="877"/>
                      <a:pt x="438" y="877"/>
                    </a:cubicBezTo>
                    <a:cubicBezTo>
                      <a:pt x="678" y="869"/>
                      <a:pt x="870" y="677"/>
                      <a:pt x="876" y="438"/>
                    </a:cubicBezTo>
                    <a:cubicBezTo>
                      <a:pt x="871" y="399"/>
                      <a:pt x="865" y="361"/>
                      <a:pt x="860" y="321"/>
                    </a:cubicBezTo>
                    <a:cubicBezTo>
                      <a:pt x="840" y="249"/>
                      <a:pt x="802" y="181"/>
                      <a:pt x="748" y="128"/>
                    </a:cubicBezTo>
                    <a:lnTo>
                      <a:pt x="659" y="60"/>
                    </a:lnTo>
                    <a:cubicBezTo>
                      <a:pt x="592" y="20"/>
                      <a:pt x="516" y="0"/>
                      <a:pt x="438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14"/>
              <p:cNvSpPr/>
              <p:nvPr/>
            </p:nvSpPr>
            <p:spPr>
              <a:xfrm>
                <a:off x="-4489000" y="7730500"/>
                <a:ext cx="36175" cy="35975"/>
              </a:xfrm>
              <a:custGeom>
                <a:rect b="b" l="l" r="r" t="t"/>
                <a:pathLst>
                  <a:path extrusionOk="0" h="1439" w="1447">
                    <a:moveTo>
                      <a:pt x="735" y="0"/>
                    </a:moveTo>
                    <a:cubicBezTo>
                      <a:pt x="671" y="0"/>
                      <a:pt x="608" y="9"/>
                      <a:pt x="547" y="26"/>
                    </a:cubicBezTo>
                    <a:cubicBezTo>
                      <a:pt x="427" y="58"/>
                      <a:pt x="319" y="121"/>
                      <a:pt x="232" y="209"/>
                    </a:cubicBezTo>
                    <a:cubicBezTo>
                      <a:pt x="187" y="256"/>
                      <a:pt x="146" y="310"/>
                      <a:pt x="114" y="368"/>
                    </a:cubicBezTo>
                    <a:cubicBezTo>
                      <a:pt x="109" y="373"/>
                      <a:pt x="106" y="379"/>
                      <a:pt x="103" y="385"/>
                    </a:cubicBezTo>
                    <a:lnTo>
                      <a:pt x="32" y="553"/>
                    </a:lnTo>
                    <a:cubicBezTo>
                      <a:pt x="5" y="643"/>
                      <a:pt x="0" y="738"/>
                      <a:pt x="20" y="832"/>
                    </a:cubicBezTo>
                    <a:cubicBezTo>
                      <a:pt x="20" y="893"/>
                      <a:pt x="37" y="955"/>
                      <a:pt x="68" y="1007"/>
                    </a:cubicBezTo>
                    <a:cubicBezTo>
                      <a:pt x="97" y="1095"/>
                      <a:pt x="146" y="1171"/>
                      <a:pt x="214" y="1233"/>
                    </a:cubicBezTo>
                    <a:lnTo>
                      <a:pt x="355" y="1342"/>
                    </a:lnTo>
                    <a:lnTo>
                      <a:pt x="521" y="1412"/>
                    </a:lnTo>
                    <a:cubicBezTo>
                      <a:pt x="573" y="1429"/>
                      <a:pt x="628" y="1438"/>
                      <a:pt x="683" y="1438"/>
                    </a:cubicBezTo>
                    <a:cubicBezTo>
                      <a:pt x="722" y="1438"/>
                      <a:pt x="762" y="1434"/>
                      <a:pt x="800" y="1425"/>
                    </a:cubicBezTo>
                    <a:cubicBezTo>
                      <a:pt x="892" y="1420"/>
                      <a:pt x="983" y="1392"/>
                      <a:pt x="1060" y="1342"/>
                    </a:cubicBezTo>
                    <a:lnTo>
                      <a:pt x="1076" y="1334"/>
                    </a:lnTo>
                    <a:cubicBezTo>
                      <a:pt x="1110" y="1317"/>
                      <a:pt x="1121" y="1303"/>
                      <a:pt x="1164" y="1271"/>
                    </a:cubicBezTo>
                    <a:cubicBezTo>
                      <a:pt x="1189" y="1253"/>
                      <a:pt x="1215" y="1233"/>
                      <a:pt x="1238" y="1214"/>
                    </a:cubicBezTo>
                    <a:cubicBezTo>
                      <a:pt x="1365" y="1076"/>
                      <a:pt x="1439" y="898"/>
                      <a:pt x="1447" y="711"/>
                    </a:cubicBezTo>
                    <a:cubicBezTo>
                      <a:pt x="1439" y="648"/>
                      <a:pt x="1430" y="585"/>
                      <a:pt x="1420" y="522"/>
                    </a:cubicBezTo>
                    <a:cubicBezTo>
                      <a:pt x="1420" y="519"/>
                      <a:pt x="1419" y="516"/>
                      <a:pt x="1419" y="513"/>
                    </a:cubicBezTo>
                    <a:cubicBezTo>
                      <a:pt x="1354" y="276"/>
                      <a:pt x="1170" y="93"/>
                      <a:pt x="935" y="27"/>
                    </a:cubicBezTo>
                    <a:lnTo>
                      <a:pt x="924" y="26"/>
                    </a:lnTo>
                    <a:cubicBezTo>
                      <a:pt x="862" y="9"/>
                      <a:pt x="799" y="0"/>
                      <a:pt x="735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14"/>
              <p:cNvSpPr/>
              <p:nvPr/>
            </p:nvSpPr>
            <p:spPr>
              <a:xfrm>
                <a:off x="-4464050" y="7810850"/>
                <a:ext cx="29225" cy="28875"/>
              </a:xfrm>
              <a:custGeom>
                <a:rect b="b" l="l" r="r" t="t"/>
                <a:pathLst>
                  <a:path extrusionOk="0" h="1155" w="1169">
                    <a:moveTo>
                      <a:pt x="584" y="0"/>
                    </a:moveTo>
                    <a:cubicBezTo>
                      <a:pt x="533" y="0"/>
                      <a:pt x="481" y="7"/>
                      <a:pt x="430" y="21"/>
                    </a:cubicBezTo>
                    <a:lnTo>
                      <a:pt x="424" y="23"/>
                    </a:lnTo>
                    <a:cubicBezTo>
                      <a:pt x="232" y="75"/>
                      <a:pt x="82" y="225"/>
                      <a:pt x="28" y="417"/>
                    </a:cubicBezTo>
                    <a:lnTo>
                      <a:pt x="28" y="425"/>
                    </a:lnTo>
                    <a:cubicBezTo>
                      <a:pt x="5" y="499"/>
                      <a:pt x="0" y="578"/>
                      <a:pt x="19" y="655"/>
                    </a:cubicBezTo>
                    <a:cubicBezTo>
                      <a:pt x="19" y="706"/>
                      <a:pt x="31" y="756"/>
                      <a:pt x="57" y="801"/>
                    </a:cubicBezTo>
                    <a:cubicBezTo>
                      <a:pt x="80" y="872"/>
                      <a:pt x="121" y="935"/>
                      <a:pt x="177" y="985"/>
                    </a:cubicBezTo>
                    <a:lnTo>
                      <a:pt x="293" y="1076"/>
                    </a:lnTo>
                    <a:lnTo>
                      <a:pt x="432" y="1134"/>
                    </a:lnTo>
                    <a:cubicBezTo>
                      <a:pt x="475" y="1148"/>
                      <a:pt x="520" y="1155"/>
                      <a:pt x="565" y="1155"/>
                    </a:cubicBezTo>
                    <a:cubicBezTo>
                      <a:pt x="597" y="1155"/>
                      <a:pt x="630" y="1151"/>
                      <a:pt x="662" y="1143"/>
                    </a:cubicBezTo>
                    <a:cubicBezTo>
                      <a:pt x="713" y="1143"/>
                      <a:pt x="763" y="1130"/>
                      <a:pt x="806" y="1105"/>
                    </a:cubicBezTo>
                    <a:cubicBezTo>
                      <a:pt x="878" y="1082"/>
                      <a:pt x="943" y="1041"/>
                      <a:pt x="992" y="985"/>
                    </a:cubicBezTo>
                    <a:lnTo>
                      <a:pt x="1083" y="869"/>
                    </a:lnTo>
                    <a:lnTo>
                      <a:pt x="1141" y="730"/>
                    </a:lnTo>
                    <a:cubicBezTo>
                      <a:pt x="1164" y="657"/>
                      <a:pt x="1169" y="577"/>
                      <a:pt x="1150" y="500"/>
                    </a:cubicBezTo>
                    <a:cubicBezTo>
                      <a:pt x="1150" y="449"/>
                      <a:pt x="1138" y="399"/>
                      <a:pt x="1112" y="354"/>
                    </a:cubicBezTo>
                    <a:cubicBezTo>
                      <a:pt x="1089" y="284"/>
                      <a:pt x="1047" y="219"/>
                      <a:pt x="992" y="170"/>
                    </a:cubicBezTo>
                    <a:lnTo>
                      <a:pt x="875" y="79"/>
                    </a:lnTo>
                    <a:lnTo>
                      <a:pt x="737" y="21"/>
                    </a:lnTo>
                    <a:cubicBezTo>
                      <a:pt x="687" y="7"/>
                      <a:pt x="636" y="0"/>
                      <a:pt x="584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14"/>
              <p:cNvSpPr/>
              <p:nvPr/>
            </p:nvSpPr>
            <p:spPr>
              <a:xfrm>
                <a:off x="-4434350" y="7767925"/>
                <a:ext cx="29175" cy="28250"/>
              </a:xfrm>
              <a:custGeom>
                <a:rect b="b" l="l" r="r" t="t"/>
                <a:pathLst>
                  <a:path extrusionOk="0" h="1130" w="1167">
                    <a:moveTo>
                      <a:pt x="602" y="0"/>
                    </a:moveTo>
                    <a:cubicBezTo>
                      <a:pt x="551" y="0"/>
                      <a:pt x="501" y="7"/>
                      <a:pt x="452" y="20"/>
                    </a:cubicBezTo>
                    <a:cubicBezTo>
                      <a:pt x="357" y="46"/>
                      <a:pt x="271" y="97"/>
                      <a:pt x="202" y="166"/>
                    </a:cubicBezTo>
                    <a:cubicBezTo>
                      <a:pt x="165" y="206"/>
                      <a:pt x="131" y="249"/>
                      <a:pt x="102" y="296"/>
                    </a:cubicBezTo>
                    <a:cubicBezTo>
                      <a:pt x="1" y="468"/>
                      <a:pt x="1" y="682"/>
                      <a:pt x="102" y="855"/>
                    </a:cubicBezTo>
                    <a:cubicBezTo>
                      <a:pt x="150" y="936"/>
                      <a:pt x="219" y="1006"/>
                      <a:pt x="300" y="1053"/>
                    </a:cubicBezTo>
                    <a:cubicBezTo>
                      <a:pt x="384" y="1104"/>
                      <a:pt x="481" y="1130"/>
                      <a:pt x="579" y="1130"/>
                    </a:cubicBezTo>
                    <a:lnTo>
                      <a:pt x="593" y="1130"/>
                    </a:lnTo>
                    <a:cubicBezTo>
                      <a:pt x="619" y="1130"/>
                      <a:pt x="645" y="1127"/>
                      <a:pt x="670" y="1119"/>
                    </a:cubicBezTo>
                    <a:cubicBezTo>
                      <a:pt x="698" y="1116"/>
                      <a:pt x="724" y="1113"/>
                      <a:pt x="751" y="1108"/>
                    </a:cubicBezTo>
                    <a:cubicBezTo>
                      <a:pt x="942" y="1055"/>
                      <a:pt x="1092" y="906"/>
                      <a:pt x="1145" y="714"/>
                    </a:cubicBezTo>
                    <a:lnTo>
                      <a:pt x="1166" y="565"/>
                    </a:lnTo>
                    <a:cubicBezTo>
                      <a:pt x="1166" y="464"/>
                      <a:pt x="1140" y="365"/>
                      <a:pt x="1089" y="279"/>
                    </a:cubicBezTo>
                    <a:cubicBezTo>
                      <a:pt x="1011" y="156"/>
                      <a:pt x="891" y="64"/>
                      <a:pt x="751" y="20"/>
                    </a:cubicBezTo>
                    <a:cubicBezTo>
                      <a:pt x="702" y="7"/>
                      <a:pt x="652" y="0"/>
                      <a:pt x="60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14"/>
              <p:cNvSpPr/>
              <p:nvPr/>
            </p:nvSpPr>
            <p:spPr>
              <a:xfrm>
                <a:off x="-4425450" y="7710275"/>
                <a:ext cx="35725" cy="34950"/>
              </a:xfrm>
              <a:custGeom>
                <a:rect b="b" l="l" r="r" t="t"/>
                <a:pathLst>
                  <a:path extrusionOk="0" h="1398" w="1429">
                    <a:moveTo>
                      <a:pt x="701" y="0"/>
                    </a:moveTo>
                    <a:cubicBezTo>
                      <a:pt x="639" y="0"/>
                      <a:pt x="577" y="9"/>
                      <a:pt x="515" y="26"/>
                    </a:cubicBezTo>
                    <a:cubicBezTo>
                      <a:pt x="343" y="81"/>
                      <a:pt x="196" y="195"/>
                      <a:pt x="98" y="347"/>
                    </a:cubicBezTo>
                    <a:cubicBezTo>
                      <a:pt x="35" y="453"/>
                      <a:pt x="1" y="575"/>
                      <a:pt x="1" y="698"/>
                    </a:cubicBezTo>
                    <a:cubicBezTo>
                      <a:pt x="1" y="732"/>
                      <a:pt x="7" y="836"/>
                      <a:pt x="32" y="898"/>
                    </a:cubicBezTo>
                    <a:cubicBezTo>
                      <a:pt x="48" y="953"/>
                      <a:pt x="71" y="1007"/>
                      <a:pt x="99" y="1057"/>
                    </a:cubicBezTo>
                    <a:cubicBezTo>
                      <a:pt x="128" y="1108"/>
                      <a:pt x="165" y="1154"/>
                      <a:pt x="208" y="1196"/>
                    </a:cubicBezTo>
                    <a:cubicBezTo>
                      <a:pt x="236" y="1222"/>
                      <a:pt x="139" y="1179"/>
                      <a:pt x="346" y="1302"/>
                    </a:cubicBezTo>
                    <a:cubicBezTo>
                      <a:pt x="395" y="1338"/>
                      <a:pt x="454" y="1363"/>
                      <a:pt x="514" y="1372"/>
                    </a:cubicBezTo>
                    <a:cubicBezTo>
                      <a:pt x="575" y="1389"/>
                      <a:pt x="638" y="1398"/>
                      <a:pt x="700" y="1398"/>
                    </a:cubicBezTo>
                    <a:cubicBezTo>
                      <a:pt x="762" y="1398"/>
                      <a:pt x="825" y="1389"/>
                      <a:pt x="885" y="1372"/>
                    </a:cubicBezTo>
                    <a:lnTo>
                      <a:pt x="1053" y="1302"/>
                    </a:lnTo>
                    <a:cubicBezTo>
                      <a:pt x="1156" y="1242"/>
                      <a:pt x="1241" y="1154"/>
                      <a:pt x="1301" y="1051"/>
                    </a:cubicBezTo>
                    <a:cubicBezTo>
                      <a:pt x="1429" y="833"/>
                      <a:pt x="1429" y="565"/>
                      <a:pt x="1301" y="347"/>
                    </a:cubicBezTo>
                    <a:lnTo>
                      <a:pt x="1304" y="347"/>
                    </a:lnTo>
                    <a:lnTo>
                      <a:pt x="1194" y="205"/>
                    </a:lnTo>
                    <a:cubicBezTo>
                      <a:pt x="1062" y="72"/>
                      <a:pt x="884" y="0"/>
                      <a:pt x="701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14"/>
              <p:cNvSpPr/>
              <p:nvPr/>
            </p:nvSpPr>
            <p:spPr>
              <a:xfrm>
                <a:off x="-4383200" y="7759300"/>
                <a:ext cx="275" cy="100"/>
              </a:xfrm>
              <a:custGeom>
                <a:rect b="b" l="l" r="r" t="t"/>
                <a:pathLst>
                  <a:path extrusionOk="0" h="4" w="11">
                    <a:moveTo>
                      <a:pt x="10" y="1"/>
                    </a:moveTo>
                    <a:cubicBezTo>
                      <a:pt x="9" y="1"/>
                      <a:pt x="1" y="4"/>
                      <a:pt x="3" y="4"/>
                    </a:cubicBezTo>
                    <a:cubicBezTo>
                      <a:pt x="9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14"/>
              <p:cNvSpPr/>
              <p:nvPr/>
            </p:nvSpPr>
            <p:spPr>
              <a:xfrm>
                <a:off x="-4395575" y="7758700"/>
                <a:ext cx="34500" cy="34300"/>
              </a:xfrm>
              <a:custGeom>
                <a:rect b="b" l="l" r="r" t="t"/>
                <a:pathLst>
                  <a:path extrusionOk="0" h="1372" w="1380">
                    <a:moveTo>
                      <a:pt x="694" y="1"/>
                    </a:moveTo>
                    <a:cubicBezTo>
                      <a:pt x="633" y="1"/>
                      <a:pt x="572" y="9"/>
                      <a:pt x="512" y="25"/>
                    </a:cubicBezTo>
                    <a:lnTo>
                      <a:pt x="504" y="28"/>
                    </a:lnTo>
                    <a:lnTo>
                      <a:pt x="498" y="28"/>
                    </a:lnTo>
                    <a:cubicBezTo>
                      <a:pt x="489" y="33"/>
                      <a:pt x="467" y="42"/>
                      <a:pt x="423" y="62"/>
                    </a:cubicBezTo>
                    <a:cubicBezTo>
                      <a:pt x="367" y="77"/>
                      <a:pt x="317" y="106"/>
                      <a:pt x="277" y="146"/>
                    </a:cubicBezTo>
                    <a:cubicBezTo>
                      <a:pt x="205" y="192"/>
                      <a:pt x="146" y="257"/>
                      <a:pt x="106" y="332"/>
                    </a:cubicBezTo>
                    <a:cubicBezTo>
                      <a:pt x="93" y="360"/>
                      <a:pt x="80" y="393"/>
                      <a:pt x="70" y="416"/>
                    </a:cubicBezTo>
                    <a:cubicBezTo>
                      <a:pt x="59" y="444"/>
                      <a:pt x="45" y="475"/>
                      <a:pt x="33" y="504"/>
                    </a:cubicBezTo>
                    <a:cubicBezTo>
                      <a:pt x="5" y="591"/>
                      <a:pt x="0" y="687"/>
                      <a:pt x="20" y="777"/>
                    </a:cubicBezTo>
                    <a:cubicBezTo>
                      <a:pt x="25" y="868"/>
                      <a:pt x="53" y="955"/>
                      <a:pt x="102" y="1032"/>
                    </a:cubicBezTo>
                    <a:lnTo>
                      <a:pt x="209" y="1170"/>
                    </a:lnTo>
                    <a:cubicBezTo>
                      <a:pt x="294" y="1253"/>
                      <a:pt x="397" y="1315"/>
                      <a:pt x="512" y="1347"/>
                    </a:cubicBezTo>
                    <a:lnTo>
                      <a:pt x="515" y="1347"/>
                    </a:lnTo>
                    <a:cubicBezTo>
                      <a:pt x="574" y="1363"/>
                      <a:pt x="635" y="1371"/>
                      <a:pt x="696" y="1371"/>
                    </a:cubicBezTo>
                    <a:cubicBezTo>
                      <a:pt x="757" y="1371"/>
                      <a:pt x="818" y="1363"/>
                      <a:pt x="877" y="1347"/>
                    </a:cubicBezTo>
                    <a:cubicBezTo>
                      <a:pt x="1046" y="1292"/>
                      <a:pt x="1190" y="1181"/>
                      <a:pt x="1286" y="1032"/>
                    </a:cubicBezTo>
                    <a:cubicBezTo>
                      <a:pt x="1347" y="928"/>
                      <a:pt x="1379" y="809"/>
                      <a:pt x="1378" y="688"/>
                    </a:cubicBezTo>
                    <a:cubicBezTo>
                      <a:pt x="1379" y="688"/>
                      <a:pt x="1379" y="687"/>
                      <a:pt x="1379" y="685"/>
                    </a:cubicBezTo>
                    <a:cubicBezTo>
                      <a:pt x="1379" y="564"/>
                      <a:pt x="1347" y="446"/>
                      <a:pt x="1286" y="340"/>
                    </a:cubicBezTo>
                    <a:cubicBezTo>
                      <a:pt x="1189" y="191"/>
                      <a:pt x="1045" y="80"/>
                      <a:pt x="876" y="25"/>
                    </a:cubicBezTo>
                    <a:cubicBezTo>
                      <a:pt x="817" y="9"/>
                      <a:pt x="755" y="1"/>
                      <a:pt x="69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14"/>
              <p:cNvSpPr/>
              <p:nvPr/>
            </p:nvSpPr>
            <p:spPr>
              <a:xfrm>
                <a:off x="-4088750" y="7867050"/>
                <a:ext cx="29225" cy="29250"/>
              </a:xfrm>
              <a:custGeom>
                <a:rect b="b" l="l" r="r" t="t"/>
                <a:pathLst>
                  <a:path extrusionOk="0" h="1170" w="1169">
                    <a:moveTo>
                      <a:pt x="584" y="1"/>
                    </a:moveTo>
                    <a:cubicBezTo>
                      <a:pt x="265" y="10"/>
                      <a:pt x="8" y="267"/>
                      <a:pt x="0" y="586"/>
                    </a:cubicBezTo>
                    <a:lnTo>
                      <a:pt x="20" y="741"/>
                    </a:lnTo>
                    <a:cubicBezTo>
                      <a:pt x="48" y="839"/>
                      <a:pt x="99" y="927"/>
                      <a:pt x="171" y="999"/>
                    </a:cubicBezTo>
                    <a:lnTo>
                      <a:pt x="289" y="1091"/>
                    </a:lnTo>
                    <a:cubicBezTo>
                      <a:pt x="378" y="1143"/>
                      <a:pt x="481" y="1169"/>
                      <a:pt x="584" y="1169"/>
                    </a:cubicBezTo>
                    <a:cubicBezTo>
                      <a:pt x="903" y="1162"/>
                      <a:pt x="1160" y="905"/>
                      <a:pt x="1169" y="586"/>
                    </a:cubicBezTo>
                    <a:lnTo>
                      <a:pt x="1147" y="431"/>
                    </a:lnTo>
                    <a:cubicBezTo>
                      <a:pt x="1121" y="333"/>
                      <a:pt x="1069" y="244"/>
                      <a:pt x="997" y="173"/>
                    </a:cubicBezTo>
                    <a:lnTo>
                      <a:pt x="879" y="81"/>
                    </a:lnTo>
                    <a:cubicBezTo>
                      <a:pt x="790" y="29"/>
                      <a:pt x="688" y="1"/>
                      <a:pt x="58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14"/>
              <p:cNvSpPr/>
              <p:nvPr/>
            </p:nvSpPr>
            <p:spPr>
              <a:xfrm>
                <a:off x="-4088525" y="7932100"/>
                <a:ext cx="32125" cy="32075"/>
              </a:xfrm>
              <a:custGeom>
                <a:rect b="b" l="l" r="r" t="t"/>
                <a:pathLst>
                  <a:path extrusionOk="0" h="1283" w="1285">
                    <a:moveTo>
                      <a:pt x="643" y="0"/>
                    </a:moveTo>
                    <a:cubicBezTo>
                      <a:pt x="292" y="9"/>
                      <a:pt x="10" y="290"/>
                      <a:pt x="1" y="642"/>
                    </a:cubicBezTo>
                    <a:cubicBezTo>
                      <a:pt x="8" y="699"/>
                      <a:pt x="16" y="755"/>
                      <a:pt x="24" y="812"/>
                    </a:cubicBezTo>
                    <a:cubicBezTo>
                      <a:pt x="53" y="918"/>
                      <a:pt x="110" y="1017"/>
                      <a:pt x="188" y="1095"/>
                    </a:cubicBezTo>
                    <a:lnTo>
                      <a:pt x="319" y="1195"/>
                    </a:lnTo>
                    <a:cubicBezTo>
                      <a:pt x="417" y="1253"/>
                      <a:pt x="529" y="1282"/>
                      <a:pt x="643" y="1282"/>
                    </a:cubicBezTo>
                    <a:cubicBezTo>
                      <a:pt x="993" y="1273"/>
                      <a:pt x="1274" y="992"/>
                      <a:pt x="1284" y="642"/>
                    </a:cubicBezTo>
                    <a:lnTo>
                      <a:pt x="1261" y="470"/>
                    </a:lnTo>
                    <a:cubicBezTo>
                      <a:pt x="1231" y="364"/>
                      <a:pt x="1174" y="266"/>
                      <a:pt x="1095" y="187"/>
                    </a:cubicBezTo>
                    <a:lnTo>
                      <a:pt x="966" y="88"/>
                    </a:lnTo>
                    <a:cubicBezTo>
                      <a:pt x="868" y="29"/>
                      <a:pt x="756" y="0"/>
                      <a:pt x="643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14"/>
              <p:cNvSpPr/>
              <p:nvPr/>
            </p:nvSpPr>
            <p:spPr>
              <a:xfrm>
                <a:off x="-4032125" y="7952425"/>
                <a:ext cx="31225" cy="29825"/>
              </a:xfrm>
              <a:custGeom>
                <a:rect b="b" l="l" r="r" t="t"/>
                <a:pathLst>
                  <a:path extrusionOk="0" h="1193" w="1249">
                    <a:moveTo>
                      <a:pt x="603" y="0"/>
                    </a:moveTo>
                    <a:cubicBezTo>
                      <a:pt x="576" y="0"/>
                      <a:pt x="550" y="4"/>
                      <a:pt x="524" y="12"/>
                    </a:cubicBezTo>
                    <a:cubicBezTo>
                      <a:pt x="521" y="12"/>
                      <a:pt x="519" y="11"/>
                      <a:pt x="517" y="11"/>
                    </a:cubicBezTo>
                    <a:cubicBezTo>
                      <a:pt x="467" y="11"/>
                      <a:pt x="417" y="27"/>
                      <a:pt x="373" y="52"/>
                    </a:cubicBezTo>
                    <a:cubicBezTo>
                      <a:pt x="349" y="62"/>
                      <a:pt x="323" y="71"/>
                      <a:pt x="298" y="84"/>
                    </a:cubicBezTo>
                    <a:cubicBezTo>
                      <a:pt x="211" y="134"/>
                      <a:pt x="137" y="208"/>
                      <a:pt x="85" y="297"/>
                    </a:cubicBezTo>
                    <a:cubicBezTo>
                      <a:pt x="46" y="366"/>
                      <a:pt x="22" y="442"/>
                      <a:pt x="14" y="520"/>
                    </a:cubicBezTo>
                    <a:cubicBezTo>
                      <a:pt x="13" y="529"/>
                      <a:pt x="11" y="537"/>
                      <a:pt x="11" y="544"/>
                    </a:cubicBezTo>
                    <a:cubicBezTo>
                      <a:pt x="10" y="561"/>
                      <a:pt x="3" y="578"/>
                      <a:pt x="3" y="597"/>
                    </a:cubicBezTo>
                    <a:cubicBezTo>
                      <a:pt x="3" y="600"/>
                      <a:pt x="3" y="601"/>
                      <a:pt x="3" y="604"/>
                    </a:cubicBezTo>
                    <a:lnTo>
                      <a:pt x="5" y="594"/>
                    </a:lnTo>
                    <a:lnTo>
                      <a:pt x="5" y="594"/>
                    </a:lnTo>
                    <a:cubicBezTo>
                      <a:pt x="0" y="644"/>
                      <a:pt x="6" y="696"/>
                      <a:pt x="22" y="746"/>
                    </a:cubicBezTo>
                    <a:cubicBezTo>
                      <a:pt x="40" y="796"/>
                      <a:pt x="62" y="847"/>
                      <a:pt x="85" y="898"/>
                    </a:cubicBezTo>
                    <a:cubicBezTo>
                      <a:pt x="137" y="985"/>
                      <a:pt x="211" y="1059"/>
                      <a:pt x="298" y="1111"/>
                    </a:cubicBezTo>
                    <a:cubicBezTo>
                      <a:pt x="389" y="1165"/>
                      <a:pt x="493" y="1192"/>
                      <a:pt x="599" y="1192"/>
                    </a:cubicBezTo>
                    <a:cubicBezTo>
                      <a:pt x="653" y="1188"/>
                      <a:pt x="708" y="1182"/>
                      <a:pt x="762" y="1171"/>
                    </a:cubicBezTo>
                    <a:cubicBezTo>
                      <a:pt x="860" y="1143"/>
                      <a:pt x="951" y="1089"/>
                      <a:pt x="1024" y="1017"/>
                    </a:cubicBezTo>
                    <a:cubicBezTo>
                      <a:pt x="1028" y="1013"/>
                      <a:pt x="1032" y="1010"/>
                      <a:pt x="1035" y="1007"/>
                    </a:cubicBezTo>
                    <a:cubicBezTo>
                      <a:pt x="1074" y="962"/>
                      <a:pt x="1110" y="916"/>
                      <a:pt x="1144" y="868"/>
                    </a:cubicBezTo>
                    <a:cubicBezTo>
                      <a:pt x="1249" y="689"/>
                      <a:pt x="1249" y="468"/>
                      <a:pt x="1144" y="289"/>
                    </a:cubicBezTo>
                    <a:cubicBezTo>
                      <a:pt x="1094" y="205"/>
                      <a:pt x="1023" y="134"/>
                      <a:pt x="938" y="85"/>
                    </a:cubicBezTo>
                    <a:cubicBezTo>
                      <a:pt x="865" y="44"/>
                      <a:pt x="783" y="19"/>
                      <a:pt x="699" y="13"/>
                    </a:cubicBezTo>
                    <a:cubicBezTo>
                      <a:pt x="693" y="13"/>
                      <a:pt x="688" y="12"/>
                      <a:pt x="682" y="12"/>
                    </a:cubicBezTo>
                    <a:cubicBezTo>
                      <a:pt x="656" y="4"/>
                      <a:pt x="629" y="0"/>
                      <a:pt x="603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14"/>
              <p:cNvSpPr/>
              <p:nvPr/>
            </p:nvSpPr>
            <p:spPr>
              <a:xfrm>
                <a:off x="-4033075" y="7892825"/>
                <a:ext cx="43300" cy="38425"/>
              </a:xfrm>
              <a:custGeom>
                <a:rect b="b" l="l" r="r" t="t"/>
                <a:pathLst>
                  <a:path extrusionOk="0" h="1537" w="1732">
                    <a:moveTo>
                      <a:pt x="880" y="0"/>
                    </a:moveTo>
                    <a:cubicBezTo>
                      <a:pt x="534" y="0"/>
                      <a:pt x="232" y="231"/>
                      <a:pt x="140" y="564"/>
                    </a:cubicBezTo>
                    <a:lnTo>
                      <a:pt x="140" y="565"/>
                    </a:lnTo>
                    <a:cubicBezTo>
                      <a:pt x="1" y="1069"/>
                      <a:pt x="389" y="1537"/>
                      <a:pt x="874" y="1537"/>
                    </a:cubicBezTo>
                    <a:cubicBezTo>
                      <a:pt x="941" y="1537"/>
                      <a:pt x="1011" y="1527"/>
                      <a:pt x="1081" y="1508"/>
                    </a:cubicBezTo>
                    <a:lnTo>
                      <a:pt x="1084" y="1508"/>
                    </a:lnTo>
                    <a:cubicBezTo>
                      <a:pt x="1492" y="1394"/>
                      <a:pt x="1732" y="972"/>
                      <a:pt x="1620" y="564"/>
                    </a:cubicBezTo>
                    <a:lnTo>
                      <a:pt x="1618" y="564"/>
                    </a:lnTo>
                    <a:cubicBezTo>
                      <a:pt x="1526" y="231"/>
                      <a:pt x="1224" y="0"/>
                      <a:pt x="880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14"/>
              <p:cNvSpPr/>
              <p:nvPr/>
            </p:nvSpPr>
            <p:spPr>
              <a:xfrm>
                <a:off x="-4024150" y="7834325"/>
                <a:ext cx="34275" cy="33225"/>
              </a:xfrm>
              <a:custGeom>
                <a:rect b="b" l="l" r="r" t="t"/>
                <a:pathLst>
                  <a:path extrusionOk="0" h="1329" w="1371">
                    <a:moveTo>
                      <a:pt x="709" y="0"/>
                    </a:moveTo>
                    <a:cubicBezTo>
                      <a:pt x="651" y="0"/>
                      <a:pt x="592" y="8"/>
                      <a:pt x="535" y="23"/>
                    </a:cubicBezTo>
                    <a:lnTo>
                      <a:pt x="530" y="23"/>
                    </a:lnTo>
                    <a:cubicBezTo>
                      <a:pt x="306" y="86"/>
                      <a:pt x="133" y="261"/>
                      <a:pt x="70" y="484"/>
                    </a:cubicBezTo>
                    <a:lnTo>
                      <a:pt x="62" y="516"/>
                    </a:lnTo>
                    <a:cubicBezTo>
                      <a:pt x="1" y="739"/>
                      <a:pt x="64" y="977"/>
                      <a:pt x="226" y="1141"/>
                    </a:cubicBezTo>
                    <a:cubicBezTo>
                      <a:pt x="305" y="1219"/>
                      <a:pt x="403" y="1276"/>
                      <a:pt x="510" y="1307"/>
                    </a:cubicBezTo>
                    <a:cubicBezTo>
                      <a:pt x="566" y="1321"/>
                      <a:pt x="624" y="1329"/>
                      <a:pt x="682" y="1329"/>
                    </a:cubicBezTo>
                    <a:cubicBezTo>
                      <a:pt x="739" y="1329"/>
                      <a:pt x="797" y="1321"/>
                      <a:pt x="853" y="1307"/>
                    </a:cubicBezTo>
                    <a:lnTo>
                      <a:pt x="882" y="1296"/>
                    </a:lnTo>
                    <a:lnTo>
                      <a:pt x="1040" y="1230"/>
                    </a:lnTo>
                    <a:cubicBezTo>
                      <a:pt x="1115" y="1190"/>
                      <a:pt x="1178" y="1130"/>
                      <a:pt x="1224" y="1060"/>
                    </a:cubicBezTo>
                    <a:cubicBezTo>
                      <a:pt x="1264" y="1020"/>
                      <a:pt x="1294" y="969"/>
                      <a:pt x="1309" y="914"/>
                    </a:cubicBezTo>
                    <a:cubicBezTo>
                      <a:pt x="1350" y="835"/>
                      <a:pt x="1370" y="748"/>
                      <a:pt x="1367" y="660"/>
                    </a:cubicBezTo>
                    <a:lnTo>
                      <a:pt x="1367" y="656"/>
                    </a:lnTo>
                    <a:cubicBezTo>
                      <a:pt x="1367" y="541"/>
                      <a:pt x="1335" y="426"/>
                      <a:pt x="1277" y="326"/>
                    </a:cubicBezTo>
                    <a:cubicBezTo>
                      <a:pt x="1185" y="183"/>
                      <a:pt x="1046" y="75"/>
                      <a:pt x="884" y="23"/>
                    </a:cubicBezTo>
                    <a:cubicBezTo>
                      <a:pt x="827" y="8"/>
                      <a:pt x="768" y="0"/>
                      <a:pt x="709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14"/>
              <p:cNvSpPr/>
              <p:nvPr/>
            </p:nvSpPr>
            <p:spPr>
              <a:xfrm>
                <a:off x="-3966950" y="7868325"/>
                <a:ext cx="37100" cy="36800"/>
              </a:xfrm>
              <a:custGeom>
                <a:rect b="b" l="l" r="r" t="t"/>
                <a:pathLst>
                  <a:path extrusionOk="0" h="1472" w="1484">
                    <a:moveTo>
                      <a:pt x="742" y="1"/>
                    </a:moveTo>
                    <a:cubicBezTo>
                      <a:pt x="673" y="2"/>
                      <a:pt x="604" y="11"/>
                      <a:pt x="538" y="28"/>
                    </a:cubicBezTo>
                    <a:lnTo>
                      <a:pt x="510" y="34"/>
                    </a:lnTo>
                    <a:lnTo>
                      <a:pt x="346" y="103"/>
                    </a:lnTo>
                    <a:cubicBezTo>
                      <a:pt x="268" y="145"/>
                      <a:pt x="202" y="206"/>
                      <a:pt x="153" y="282"/>
                    </a:cubicBezTo>
                    <a:cubicBezTo>
                      <a:pt x="111" y="323"/>
                      <a:pt x="80" y="375"/>
                      <a:pt x="65" y="432"/>
                    </a:cubicBezTo>
                    <a:cubicBezTo>
                      <a:pt x="22" y="515"/>
                      <a:pt x="1" y="606"/>
                      <a:pt x="5" y="698"/>
                    </a:cubicBezTo>
                    <a:cubicBezTo>
                      <a:pt x="5" y="707"/>
                      <a:pt x="7" y="716"/>
                      <a:pt x="7" y="725"/>
                    </a:cubicBezTo>
                    <a:cubicBezTo>
                      <a:pt x="10" y="793"/>
                      <a:pt x="19" y="862"/>
                      <a:pt x="34" y="928"/>
                    </a:cubicBezTo>
                    <a:cubicBezTo>
                      <a:pt x="68" y="1051"/>
                      <a:pt x="133" y="1163"/>
                      <a:pt x="223" y="1252"/>
                    </a:cubicBezTo>
                    <a:cubicBezTo>
                      <a:pt x="271" y="1295"/>
                      <a:pt x="323" y="1335"/>
                      <a:pt x="377" y="1370"/>
                    </a:cubicBezTo>
                    <a:cubicBezTo>
                      <a:pt x="458" y="1422"/>
                      <a:pt x="552" y="1453"/>
                      <a:pt x="648" y="1458"/>
                    </a:cubicBezTo>
                    <a:cubicBezTo>
                      <a:pt x="688" y="1467"/>
                      <a:pt x="729" y="1471"/>
                      <a:pt x="770" y="1471"/>
                    </a:cubicBezTo>
                    <a:cubicBezTo>
                      <a:pt x="828" y="1471"/>
                      <a:pt x="886" y="1462"/>
                      <a:pt x="942" y="1444"/>
                    </a:cubicBezTo>
                    <a:lnTo>
                      <a:pt x="1117" y="1370"/>
                    </a:lnTo>
                    <a:cubicBezTo>
                      <a:pt x="1200" y="1326"/>
                      <a:pt x="1270" y="1261"/>
                      <a:pt x="1323" y="1181"/>
                    </a:cubicBezTo>
                    <a:cubicBezTo>
                      <a:pt x="1367" y="1137"/>
                      <a:pt x="1399" y="1080"/>
                      <a:pt x="1416" y="1020"/>
                    </a:cubicBezTo>
                    <a:cubicBezTo>
                      <a:pt x="1462" y="933"/>
                      <a:pt x="1484" y="836"/>
                      <a:pt x="1479" y="738"/>
                    </a:cubicBezTo>
                    <a:lnTo>
                      <a:pt x="1453" y="543"/>
                    </a:lnTo>
                    <a:cubicBezTo>
                      <a:pt x="1419" y="420"/>
                      <a:pt x="1355" y="308"/>
                      <a:pt x="1266" y="219"/>
                    </a:cubicBezTo>
                    <a:cubicBezTo>
                      <a:pt x="1215" y="177"/>
                      <a:pt x="1164" y="137"/>
                      <a:pt x="1112" y="100"/>
                    </a:cubicBezTo>
                    <a:cubicBezTo>
                      <a:pt x="999" y="34"/>
                      <a:pt x="871" y="1"/>
                      <a:pt x="742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14"/>
              <p:cNvSpPr/>
              <p:nvPr/>
            </p:nvSpPr>
            <p:spPr>
              <a:xfrm>
                <a:off x="-3978850" y="7915800"/>
                <a:ext cx="39650" cy="39650"/>
              </a:xfrm>
              <a:custGeom>
                <a:rect b="b" l="l" r="r" t="t"/>
                <a:pathLst>
                  <a:path extrusionOk="0" h="1586" w="1586">
                    <a:moveTo>
                      <a:pt x="793" y="1"/>
                    </a:moveTo>
                    <a:cubicBezTo>
                      <a:pt x="360" y="12"/>
                      <a:pt x="13" y="360"/>
                      <a:pt x="1" y="793"/>
                    </a:cubicBezTo>
                    <a:lnTo>
                      <a:pt x="30" y="1004"/>
                    </a:lnTo>
                    <a:cubicBezTo>
                      <a:pt x="67" y="1136"/>
                      <a:pt x="136" y="1257"/>
                      <a:pt x="232" y="1354"/>
                    </a:cubicBezTo>
                    <a:lnTo>
                      <a:pt x="394" y="1477"/>
                    </a:lnTo>
                    <a:cubicBezTo>
                      <a:pt x="515" y="1549"/>
                      <a:pt x="653" y="1586"/>
                      <a:pt x="793" y="1586"/>
                    </a:cubicBezTo>
                    <a:cubicBezTo>
                      <a:pt x="1226" y="1573"/>
                      <a:pt x="1573" y="1226"/>
                      <a:pt x="1585" y="793"/>
                    </a:cubicBezTo>
                    <a:cubicBezTo>
                      <a:pt x="1576" y="723"/>
                      <a:pt x="1565" y="652"/>
                      <a:pt x="1557" y="583"/>
                    </a:cubicBezTo>
                    <a:cubicBezTo>
                      <a:pt x="1521" y="449"/>
                      <a:pt x="1450" y="330"/>
                      <a:pt x="1353" y="233"/>
                    </a:cubicBezTo>
                    <a:lnTo>
                      <a:pt x="1194" y="108"/>
                    </a:lnTo>
                    <a:cubicBezTo>
                      <a:pt x="1072" y="38"/>
                      <a:pt x="934" y="1"/>
                      <a:pt x="79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14"/>
              <p:cNvSpPr/>
              <p:nvPr/>
            </p:nvSpPr>
            <p:spPr>
              <a:xfrm>
                <a:off x="-3950025" y="7834500"/>
                <a:ext cx="23600" cy="23525"/>
              </a:xfrm>
              <a:custGeom>
                <a:rect b="b" l="l" r="r" t="t"/>
                <a:pathLst>
                  <a:path extrusionOk="0" h="941" w="944">
                    <a:moveTo>
                      <a:pt x="471" y="1"/>
                    </a:moveTo>
                    <a:cubicBezTo>
                      <a:pt x="346" y="5"/>
                      <a:pt x="228" y="55"/>
                      <a:pt x="137" y="138"/>
                    </a:cubicBezTo>
                    <a:cubicBezTo>
                      <a:pt x="54" y="230"/>
                      <a:pt x="5" y="346"/>
                      <a:pt x="1" y="471"/>
                    </a:cubicBezTo>
                    <a:lnTo>
                      <a:pt x="16" y="595"/>
                    </a:lnTo>
                    <a:cubicBezTo>
                      <a:pt x="39" y="673"/>
                      <a:pt x="81" y="746"/>
                      <a:pt x="137" y="802"/>
                    </a:cubicBezTo>
                    <a:lnTo>
                      <a:pt x="234" y="876"/>
                    </a:lnTo>
                    <a:cubicBezTo>
                      <a:pt x="306" y="919"/>
                      <a:pt x="388" y="941"/>
                      <a:pt x="471" y="941"/>
                    </a:cubicBezTo>
                    <a:cubicBezTo>
                      <a:pt x="473" y="941"/>
                      <a:pt x="475" y="941"/>
                      <a:pt x="478" y="941"/>
                    </a:cubicBezTo>
                    <a:cubicBezTo>
                      <a:pt x="665" y="941"/>
                      <a:pt x="832" y="826"/>
                      <a:pt x="900" y="652"/>
                    </a:cubicBezTo>
                    <a:cubicBezTo>
                      <a:pt x="930" y="597"/>
                      <a:pt x="943" y="534"/>
                      <a:pt x="940" y="471"/>
                    </a:cubicBezTo>
                    <a:lnTo>
                      <a:pt x="923" y="346"/>
                    </a:lnTo>
                    <a:cubicBezTo>
                      <a:pt x="902" y="266"/>
                      <a:pt x="861" y="196"/>
                      <a:pt x="804" y="138"/>
                    </a:cubicBezTo>
                    <a:cubicBezTo>
                      <a:pt x="771" y="113"/>
                      <a:pt x="739" y="90"/>
                      <a:pt x="707" y="65"/>
                    </a:cubicBezTo>
                    <a:cubicBezTo>
                      <a:pt x="635" y="22"/>
                      <a:pt x="553" y="1"/>
                      <a:pt x="471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14"/>
              <p:cNvSpPr/>
              <p:nvPr/>
            </p:nvSpPr>
            <p:spPr>
              <a:xfrm>
                <a:off x="-3909675" y="7874850"/>
                <a:ext cx="17150" cy="17150"/>
              </a:xfrm>
              <a:custGeom>
                <a:rect b="b" l="l" r="r" t="t"/>
                <a:pathLst>
                  <a:path extrusionOk="0" h="686" w="686">
                    <a:moveTo>
                      <a:pt x="343" y="1"/>
                    </a:moveTo>
                    <a:cubicBezTo>
                      <a:pt x="252" y="4"/>
                      <a:pt x="166" y="39"/>
                      <a:pt x="100" y="100"/>
                    </a:cubicBezTo>
                    <a:cubicBezTo>
                      <a:pt x="39" y="166"/>
                      <a:pt x="4" y="252"/>
                      <a:pt x="0" y="343"/>
                    </a:cubicBezTo>
                    <a:cubicBezTo>
                      <a:pt x="4" y="374"/>
                      <a:pt x="8" y="404"/>
                      <a:pt x="13" y="434"/>
                    </a:cubicBezTo>
                    <a:cubicBezTo>
                      <a:pt x="28" y="492"/>
                      <a:pt x="59" y="544"/>
                      <a:pt x="100" y="586"/>
                    </a:cubicBezTo>
                    <a:lnTo>
                      <a:pt x="169" y="639"/>
                    </a:lnTo>
                    <a:cubicBezTo>
                      <a:pt x="222" y="670"/>
                      <a:pt x="281" y="685"/>
                      <a:pt x="343" y="685"/>
                    </a:cubicBezTo>
                    <a:cubicBezTo>
                      <a:pt x="530" y="681"/>
                      <a:pt x="681" y="530"/>
                      <a:pt x="685" y="343"/>
                    </a:cubicBezTo>
                    <a:cubicBezTo>
                      <a:pt x="682" y="312"/>
                      <a:pt x="678" y="282"/>
                      <a:pt x="673" y="252"/>
                    </a:cubicBezTo>
                    <a:cubicBezTo>
                      <a:pt x="658" y="194"/>
                      <a:pt x="627" y="142"/>
                      <a:pt x="585" y="100"/>
                    </a:cubicBezTo>
                    <a:lnTo>
                      <a:pt x="516" y="47"/>
                    </a:lnTo>
                    <a:cubicBezTo>
                      <a:pt x="463" y="16"/>
                      <a:pt x="404" y="1"/>
                      <a:pt x="34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14"/>
              <p:cNvSpPr/>
              <p:nvPr/>
            </p:nvSpPr>
            <p:spPr>
              <a:xfrm>
                <a:off x="-4033275" y="8113075"/>
                <a:ext cx="37025" cy="37025"/>
              </a:xfrm>
              <a:custGeom>
                <a:rect b="b" l="l" r="r" t="t"/>
                <a:pathLst>
                  <a:path extrusionOk="0" h="1481" w="1481">
                    <a:moveTo>
                      <a:pt x="740" y="1"/>
                    </a:moveTo>
                    <a:cubicBezTo>
                      <a:pt x="335" y="12"/>
                      <a:pt x="11" y="337"/>
                      <a:pt x="0" y="741"/>
                    </a:cubicBezTo>
                    <a:lnTo>
                      <a:pt x="26" y="937"/>
                    </a:lnTo>
                    <a:cubicBezTo>
                      <a:pt x="60" y="1062"/>
                      <a:pt x="126" y="1174"/>
                      <a:pt x="217" y="1264"/>
                    </a:cubicBezTo>
                    <a:lnTo>
                      <a:pt x="366" y="1380"/>
                    </a:lnTo>
                    <a:cubicBezTo>
                      <a:pt x="479" y="1446"/>
                      <a:pt x="608" y="1481"/>
                      <a:pt x="740" y="1481"/>
                    </a:cubicBezTo>
                    <a:cubicBezTo>
                      <a:pt x="1144" y="1469"/>
                      <a:pt x="1470" y="1145"/>
                      <a:pt x="1480" y="741"/>
                    </a:cubicBezTo>
                    <a:lnTo>
                      <a:pt x="1453" y="543"/>
                    </a:lnTo>
                    <a:cubicBezTo>
                      <a:pt x="1419" y="420"/>
                      <a:pt x="1353" y="308"/>
                      <a:pt x="1262" y="217"/>
                    </a:cubicBezTo>
                    <a:lnTo>
                      <a:pt x="1113" y="102"/>
                    </a:lnTo>
                    <a:cubicBezTo>
                      <a:pt x="1000" y="36"/>
                      <a:pt x="871" y="1"/>
                      <a:pt x="740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14"/>
              <p:cNvSpPr/>
              <p:nvPr/>
            </p:nvSpPr>
            <p:spPr>
              <a:xfrm>
                <a:off x="-3977400" y="8158825"/>
                <a:ext cx="41600" cy="35750"/>
              </a:xfrm>
              <a:custGeom>
                <a:rect b="b" l="l" r="r" t="t"/>
                <a:pathLst>
                  <a:path extrusionOk="0" h="1430" w="1664">
                    <a:moveTo>
                      <a:pt x="749" y="1"/>
                    </a:moveTo>
                    <a:cubicBezTo>
                      <a:pt x="742" y="1"/>
                      <a:pt x="735" y="1"/>
                      <a:pt x="727" y="1"/>
                    </a:cubicBezTo>
                    <a:cubicBezTo>
                      <a:pt x="604" y="1"/>
                      <a:pt x="483" y="33"/>
                      <a:pt x="377" y="96"/>
                    </a:cubicBezTo>
                    <a:cubicBezTo>
                      <a:pt x="274" y="156"/>
                      <a:pt x="188" y="242"/>
                      <a:pt x="127" y="345"/>
                    </a:cubicBezTo>
                    <a:cubicBezTo>
                      <a:pt x="1" y="562"/>
                      <a:pt x="1" y="830"/>
                      <a:pt x="127" y="1047"/>
                    </a:cubicBezTo>
                    <a:cubicBezTo>
                      <a:pt x="211" y="1220"/>
                      <a:pt x="386" y="1349"/>
                      <a:pt x="571" y="1398"/>
                    </a:cubicBezTo>
                    <a:cubicBezTo>
                      <a:pt x="637" y="1417"/>
                      <a:pt x="727" y="1420"/>
                      <a:pt x="802" y="1429"/>
                    </a:cubicBezTo>
                    <a:cubicBezTo>
                      <a:pt x="1334" y="1429"/>
                      <a:pt x="1664" y="853"/>
                      <a:pt x="1397" y="394"/>
                    </a:cubicBezTo>
                    <a:cubicBezTo>
                      <a:pt x="1355" y="333"/>
                      <a:pt x="1312" y="265"/>
                      <a:pt x="1260" y="213"/>
                    </a:cubicBezTo>
                    <a:cubicBezTo>
                      <a:pt x="1125" y="77"/>
                      <a:pt x="941" y="1"/>
                      <a:pt x="749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14"/>
              <p:cNvSpPr/>
              <p:nvPr/>
            </p:nvSpPr>
            <p:spPr>
              <a:xfrm>
                <a:off x="-4057050" y="8161875"/>
                <a:ext cx="25100" cy="25100"/>
              </a:xfrm>
              <a:custGeom>
                <a:rect b="b" l="l" r="r" t="t"/>
                <a:pathLst>
                  <a:path extrusionOk="0" h="1004" w="1004">
                    <a:moveTo>
                      <a:pt x="501" y="0"/>
                    </a:moveTo>
                    <a:cubicBezTo>
                      <a:pt x="369" y="5"/>
                      <a:pt x="245" y="57"/>
                      <a:pt x="147" y="146"/>
                    </a:cubicBezTo>
                    <a:cubicBezTo>
                      <a:pt x="58" y="245"/>
                      <a:pt x="5" y="370"/>
                      <a:pt x="1" y="501"/>
                    </a:cubicBezTo>
                    <a:lnTo>
                      <a:pt x="18" y="635"/>
                    </a:lnTo>
                    <a:cubicBezTo>
                      <a:pt x="41" y="719"/>
                      <a:pt x="85" y="796"/>
                      <a:pt x="147" y="856"/>
                    </a:cubicBezTo>
                    <a:lnTo>
                      <a:pt x="250" y="934"/>
                    </a:lnTo>
                    <a:cubicBezTo>
                      <a:pt x="326" y="980"/>
                      <a:pt x="412" y="1003"/>
                      <a:pt x="501" y="1003"/>
                    </a:cubicBezTo>
                    <a:cubicBezTo>
                      <a:pt x="633" y="998"/>
                      <a:pt x="759" y="946"/>
                      <a:pt x="856" y="856"/>
                    </a:cubicBezTo>
                    <a:cubicBezTo>
                      <a:pt x="945" y="759"/>
                      <a:pt x="997" y="633"/>
                      <a:pt x="1003" y="501"/>
                    </a:cubicBezTo>
                    <a:lnTo>
                      <a:pt x="985" y="369"/>
                    </a:lnTo>
                    <a:cubicBezTo>
                      <a:pt x="962" y="284"/>
                      <a:pt x="917" y="208"/>
                      <a:pt x="856" y="146"/>
                    </a:cubicBezTo>
                    <a:lnTo>
                      <a:pt x="755" y="68"/>
                    </a:lnTo>
                    <a:cubicBezTo>
                      <a:pt x="678" y="23"/>
                      <a:pt x="590" y="0"/>
                      <a:pt x="501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14"/>
              <p:cNvSpPr/>
              <p:nvPr/>
            </p:nvSpPr>
            <p:spPr>
              <a:xfrm>
                <a:off x="-4020350" y="8212300"/>
                <a:ext cx="29100" cy="27850"/>
              </a:xfrm>
              <a:custGeom>
                <a:rect b="b" l="l" r="r" t="t"/>
                <a:pathLst>
                  <a:path extrusionOk="0" h="1114" w="1164">
                    <a:moveTo>
                      <a:pt x="604" y="1"/>
                    </a:moveTo>
                    <a:lnTo>
                      <a:pt x="457" y="19"/>
                    </a:lnTo>
                    <a:cubicBezTo>
                      <a:pt x="363" y="46"/>
                      <a:pt x="279" y="95"/>
                      <a:pt x="210" y="162"/>
                    </a:cubicBezTo>
                    <a:cubicBezTo>
                      <a:pt x="1" y="383"/>
                      <a:pt x="1" y="729"/>
                      <a:pt x="210" y="950"/>
                    </a:cubicBezTo>
                    <a:cubicBezTo>
                      <a:pt x="279" y="1017"/>
                      <a:pt x="363" y="1067"/>
                      <a:pt x="457" y="1093"/>
                    </a:cubicBezTo>
                    <a:lnTo>
                      <a:pt x="460" y="1093"/>
                    </a:lnTo>
                    <a:lnTo>
                      <a:pt x="609" y="1113"/>
                    </a:lnTo>
                    <a:cubicBezTo>
                      <a:pt x="614" y="1113"/>
                      <a:pt x="620" y="1113"/>
                      <a:pt x="626" y="1113"/>
                    </a:cubicBezTo>
                    <a:cubicBezTo>
                      <a:pt x="694" y="1113"/>
                      <a:pt x="761" y="1096"/>
                      <a:pt x="822" y="1065"/>
                    </a:cubicBezTo>
                    <a:cubicBezTo>
                      <a:pt x="868" y="1051"/>
                      <a:pt x="911" y="1027"/>
                      <a:pt x="945" y="993"/>
                    </a:cubicBezTo>
                    <a:cubicBezTo>
                      <a:pt x="1005" y="955"/>
                      <a:pt x="1054" y="901"/>
                      <a:pt x="1088" y="836"/>
                    </a:cubicBezTo>
                    <a:cubicBezTo>
                      <a:pt x="1115" y="798"/>
                      <a:pt x="1134" y="753"/>
                      <a:pt x="1145" y="707"/>
                    </a:cubicBezTo>
                    <a:cubicBezTo>
                      <a:pt x="1149" y="663"/>
                      <a:pt x="1155" y="618"/>
                      <a:pt x="1161" y="574"/>
                    </a:cubicBezTo>
                    <a:cubicBezTo>
                      <a:pt x="1161" y="572"/>
                      <a:pt x="1161" y="572"/>
                      <a:pt x="1161" y="571"/>
                    </a:cubicBezTo>
                    <a:lnTo>
                      <a:pt x="1161" y="566"/>
                    </a:lnTo>
                    <a:lnTo>
                      <a:pt x="1163" y="557"/>
                    </a:lnTo>
                    <a:cubicBezTo>
                      <a:pt x="1163" y="459"/>
                      <a:pt x="1137" y="363"/>
                      <a:pt x="1088" y="279"/>
                    </a:cubicBezTo>
                    <a:cubicBezTo>
                      <a:pt x="1040" y="196"/>
                      <a:pt x="971" y="127"/>
                      <a:pt x="888" y="79"/>
                    </a:cubicBezTo>
                    <a:cubicBezTo>
                      <a:pt x="888" y="79"/>
                      <a:pt x="887" y="78"/>
                      <a:pt x="885" y="78"/>
                    </a:cubicBezTo>
                    <a:cubicBezTo>
                      <a:pt x="799" y="27"/>
                      <a:pt x="702" y="1"/>
                      <a:pt x="60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14"/>
              <p:cNvSpPr/>
              <p:nvPr/>
            </p:nvSpPr>
            <p:spPr>
              <a:xfrm>
                <a:off x="-4008525" y="8173050"/>
                <a:ext cx="17450" cy="17450"/>
              </a:xfrm>
              <a:custGeom>
                <a:rect b="b" l="l" r="r" t="t"/>
                <a:pathLst>
                  <a:path extrusionOk="0" h="698" w="698">
                    <a:moveTo>
                      <a:pt x="349" y="0"/>
                    </a:moveTo>
                    <a:cubicBezTo>
                      <a:pt x="259" y="5"/>
                      <a:pt x="171" y="42"/>
                      <a:pt x="103" y="103"/>
                    </a:cubicBezTo>
                    <a:cubicBezTo>
                      <a:pt x="41" y="171"/>
                      <a:pt x="5" y="258"/>
                      <a:pt x="1" y="349"/>
                    </a:cubicBezTo>
                    <a:cubicBezTo>
                      <a:pt x="5" y="379"/>
                      <a:pt x="10" y="410"/>
                      <a:pt x="14" y="441"/>
                    </a:cubicBezTo>
                    <a:cubicBezTo>
                      <a:pt x="30" y="499"/>
                      <a:pt x="60" y="553"/>
                      <a:pt x="103" y="594"/>
                    </a:cubicBezTo>
                    <a:lnTo>
                      <a:pt x="174" y="650"/>
                    </a:lnTo>
                    <a:cubicBezTo>
                      <a:pt x="226" y="680"/>
                      <a:pt x="288" y="697"/>
                      <a:pt x="349" y="697"/>
                    </a:cubicBezTo>
                    <a:cubicBezTo>
                      <a:pt x="352" y="697"/>
                      <a:pt x="355" y="697"/>
                      <a:pt x="358" y="697"/>
                    </a:cubicBezTo>
                    <a:cubicBezTo>
                      <a:pt x="403" y="697"/>
                      <a:pt x="445" y="687"/>
                      <a:pt x="484" y="667"/>
                    </a:cubicBezTo>
                    <a:cubicBezTo>
                      <a:pt x="610" y="611"/>
                      <a:pt x="695" y="487"/>
                      <a:pt x="698" y="349"/>
                    </a:cubicBezTo>
                    <a:cubicBezTo>
                      <a:pt x="693" y="318"/>
                      <a:pt x="690" y="287"/>
                      <a:pt x="685" y="257"/>
                    </a:cubicBezTo>
                    <a:cubicBezTo>
                      <a:pt x="669" y="198"/>
                      <a:pt x="638" y="146"/>
                      <a:pt x="595" y="103"/>
                    </a:cubicBezTo>
                    <a:lnTo>
                      <a:pt x="524" y="48"/>
                    </a:lnTo>
                    <a:cubicBezTo>
                      <a:pt x="472" y="17"/>
                      <a:pt x="411" y="0"/>
                      <a:pt x="349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14"/>
              <p:cNvSpPr/>
              <p:nvPr/>
            </p:nvSpPr>
            <p:spPr>
              <a:xfrm>
                <a:off x="-3953625" y="8120375"/>
                <a:ext cx="32375" cy="32425"/>
              </a:xfrm>
              <a:custGeom>
                <a:rect b="b" l="l" r="r" t="t"/>
                <a:pathLst>
                  <a:path extrusionOk="0" h="1297" w="1295">
                    <a:moveTo>
                      <a:pt x="648" y="1"/>
                    </a:moveTo>
                    <a:cubicBezTo>
                      <a:pt x="294" y="10"/>
                      <a:pt x="10" y="294"/>
                      <a:pt x="0" y="648"/>
                    </a:cubicBezTo>
                    <a:lnTo>
                      <a:pt x="23" y="820"/>
                    </a:lnTo>
                    <a:cubicBezTo>
                      <a:pt x="53" y="929"/>
                      <a:pt x="111" y="1028"/>
                      <a:pt x="189" y="1106"/>
                    </a:cubicBezTo>
                    <a:lnTo>
                      <a:pt x="321" y="1207"/>
                    </a:lnTo>
                    <a:cubicBezTo>
                      <a:pt x="420" y="1266"/>
                      <a:pt x="533" y="1296"/>
                      <a:pt x="647" y="1296"/>
                    </a:cubicBezTo>
                    <a:cubicBezTo>
                      <a:pt x="1001" y="1287"/>
                      <a:pt x="1286" y="1002"/>
                      <a:pt x="1295" y="648"/>
                    </a:cubicBezTo>
                    <a:lnTo>
                      <a:pt x="1272" y="477"/>
                    </a:lnTo>
                    <a:cubicBezTo>
                      <a:pt x="1243" y="368"/>
                      <a:pt x="1184" y="269"/>
                      <a:pt x="1106" y="191"/>
                    </a:cubicBezTo>
                    <a:lnTo>
                      <a:pt x="974" y="90"/>
                    </a:lnTo>
                    <a:cubicBezTo>
                      <a:pt x="876" y="31"/>
                      <a:pt x="762" y="1"/>
                      <a:pt x="648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14"/>
              <p:cNvSpPr/>
              <p:nvPr/>
            </p:nvSpPr>
            <p:spPr>
              <a:xfrm>
                <a:off x="-3916825" y="8153425"/>
                <a:ext cx="41025" cy="40925"/>
              </a:xfrm>
              <a:custGeom>
                <a:rect b="b" l="l" r="r" t="t"/>
                <a:pathLst>
                  <a:path extrusionOk="0" h="1637" w="1641">
                    <a:moveTo>
                      <a:pt x="821" y="1"/>
                    </a:moveTo>
                    <a:cubicBezTo>
                      <a:pt x="675" y="1"/>
                      <a:pt x="532" y="39"/>
                      <a:pt x="408" y="113"/>
                    </a:cubicBezTo>
                    <a:cubicBezTo>
                      <a:pt x="405" y="114"/>
                      <a:pt x="400" y="117"/>
                      <a:pt x="397" y="119"/>
                    </a:cubicBezTo>
                    <a:cubicBezTo>
                      <a:pt x="279" y="188"/>
                      <a:pt x="179" y="286"/>
                      <a:pt x="110" y="404"/>
                    </a:cubicBezTo>
                    <a:cubicBezTo>
                      <a:pt x="39" y="527"/>
                      <a:pt x="1" y="667"/>
                      <a:pt x="1" y="808"/>
                    </a:cubicBezTo>
                    <a:lnTo>
                      <a:pt x="2" y="819"/>
                    </a:lnTo>
                    <a:cubicBezTo>
                      <a:pt x="12" y="1034"/>
                      <a:pt x="96" y="1238"/>
                      <a:pt x="242" y="1398"/>
                    </a:cubicBezTo>
                    <a:lnTo>
                      <a:pt x="408" y="1525"/>
                    </a:lnTo>
                    <a:cubicBezTo>
                      <a:pt x="537" y="1600"/>
                      <a:pt x="680" y="1637"/>
                      <a:pt x="822" y="1637"/>
                    </a:cubicBezTo>
                    <a:cubicBezTo>
                      <a:pt x="1034" y="1637"/>
                      <a:pt x="1244" y="1555"/>
                      <a:pt x="1403" y="1398"/>
                    </a:cubicBezTo>
                    <a:cubicBezTo>
                      <a:pt x="1449" y="1346"/>
                      <a:pt x="1492" y="1290"/>
                      <a:pt x="1532" y="1232"/>
                    </a:cubicBezTo>
                    <a:cubicBezTo>
                      <a:pt x="1604" y="1108"/>
                      <a:pt x="1641" y="968"/>
                      <a:pt x="1641" y="824"/>
                    </a:cubicBezTo>
                    <a:cubicBezTo>
                      <a:pt x="1641" y="701"/>
                      <a:pt x="1604" y="507"/>
                      <a:pt x="1527" y="406"/>
                    </a:cubicBezTo>
                    <a:cubicBezTo>
                      <a:pt x="1412" y="228"/>
                      <a:pt x="1240" y="94"/>
                      <a:pt x="1037" y="30"/>
                    </a:cubicBezTo>
                    <a:lnTo>
                      <a:pt x="821" y="1"/>
                    </a:ln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14"/>
              <p:cNvSpPr/>
              <p:nvPr/>
            </p:nvSpPr>
            <p:spPr>
              <a:xfrm>
                <a:off x="-3955550" y="8207350"/>
                <a:ext cx="34575" cy="34575"/>
              </a:xfrm>
              <a:custGeom>
                <a:rect b="b" l="l" r="r" t="t"/>
                <a:pathLst>
                  <a:path extrusionOk="0" h="1383" w="1383">
                    <a:moveTo>
                      <a:pt x="700" y="1"/>
                    </a:moveTo>
                    <a:cubicBezTo>
                      <a:pt x="697" y="1"/>
                      <a:pt x="694" y="1"/>
                      <a:pt x="692" y="1"/>
                    </a:cubicBezTo>
                    <a:cubicBezTo>
                      <a:pt x="314" y="10"/>
                      <a:pt x="11" y="314"/>
                      <a:pt x="1" y="692"/>
                    </a:cubicBezTo>
                    <a:lnTo>
                      <a:pt x="25" y="875"/>
                    </a:lnTo>
                    <a:cubicBezTo>
                      <a:pt x="57" y="990"/>
                      <a:pt x="119" y="1096"/>
                      <a:pt x="203" y="1180"/>
                    </a:cubicBezTo>
                    <a:lnTo>
                      <a:pt x="343" y="1288"/>
                    </a:lnTo>
                    <a:cubicBezTo>
                      <a:pt x="449" y="1351"/>
                      <a:pt x="569" y="1383"/>
                      <a:pt x="692" y="1383"/>
                    </a:cubicBezTo>
                    <a:cubicBezTo>
                      <a:pt x="1069" y="1372"/>
                      <a:pt x="1373" y="1070"/>
                      <a:pt x="1382" y="692"/>
                    </a:cubicBezTo>
                    <a:lnTo>
                      <a:pt x="1358" y="508"/>
                    </a:lnTo>
                    <a:cubicBezTo>
                      <a:pt x="1327" y="392"/>
                      <a:pt x="1266" y="287"/>
                      <a:pt x="1181" y="202"/>
                    </a:cubicBezTo>
                    <a:lnTo>
                      <a:pt x="1042" y="95"/>
                    </a:lnTo>
                    <a:cubicBezTo>
                      <a:pt x="938" y="34"/>
                      <a:pt x="820" y="1"/>
                      <a:pt x="700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14"/>
              <p:cNvSpPr/>
              <p:nvPr/>
            </p:nvSpPr>
            <p:spPr>
              <a:xfrm>
                <a:off x="-3907825" y="8248500"/>
                <a:ext cx="36975" cy="36000"/>
              </a:xfrm>
              <a:custGeom>
                <a:rect b="b" l="l" r="r" t="t"/>
                <a:pathLst>
                  <a:path extrusionOk="0" h="1440" w="1479">
                    <a:moveTo>
                      <a:pt x="753" y="1"/>
                    </a:moveTo>
                    <a:cubicBezTo>
                      <a:pt x="668" y="1"/>
                      <a:pt x="585" y="18"/>
                      <a:pt x="508" y="50"/>
                    </a:cubicBezTo>
                    <a:cubicBezTo>
                      <a:pt x="464" y="62"/>
                      <a:pt x="419" y="81"/>
                      <a:pt x="379" y="104"/>
                    </a:cubicBezTo>
                    <a:lnTo>
                      <a:pt x="369" y="110"/>
                    </a:lnTo>
                    <a:lnTo>
                      <a:pt x="378" y="105"/>
                    </a:lnTo>
                    <a:lnTo>
                      <a:pt x="378" y="105"/>
                    </a:lnTo>
                    <a:cubicBezTo>
                      <a:pt x="269" y="173"/>
                      <a:pt x="177" y="262"/>
                      <a:pt x="106" y="368"/>
                    </a:cubicBezTo>
                    <a:cubicBezTo>
                      <a:pt x="82" y="425"/>
                      <a:pt x="57" y="482"/>
                      <a:pt x="34" y="538"/>
                    </a:cubicBezTo>
                    <a:cubicBezTo>
                      <a:pt x="5" y="630"/>
                      <a:pt x="0" y="727"/>
                      <a:pt x="22" y="822"/>
                    </a:cubicBezTo>
                    <a:cubicBezTo>
                      <a:pt x="20" y="885"/>
                      <a:pt x="37" y="947"/>
                      <a:pt x="69" y="1002"/>
                    </a:cubicBezTo>
                    <a:cubicBezTo>
                      <a:pt x="98" y="1090"/>
                      <a:pt x="149" y="1168"/>
                      <a:pt x="217" y="1231"/>
                    </a:cubicBezTo>
                    <a:lnTo>
                      <a:pt x="361" y="1343"/>
                    </a:lnTo>
                    <a:cubicBezTo>
                      <a:pt x="470" y="1406"/>
                      <a:pt x="594" y="1440"/>
                      <a:pt x="720" y="1440"/>
                    </a:cubicBezTo>
                    <a:cubicBezTo>
                      <a:pt x="726" y="1440"/>
                      <a:pt x="733" y="1440"/>
                      <a:pt x="739" y="1438"/>
                    </a:cubicBezTo>
                    <a:cubicBezTo>
                      <a:pt x="802" y="1430"/>
                      <a:pt x="871" y="1421"/>
                      <a:pt x="935" y="1412"/>
                    </a:cubicBezTo>
                    <a:cubicBezTo>
                      <a:pt x="971" y="1406"/>
                      <a:pt x="974" y="1397"/>
                      <a:pt x="1029" y="1374"/>
                    </a:cubicBezTo>
                    <a:cubicBezTo>
                      <a:pt x="1141" y="1326"/>
                      <a:pt x="1241" y="1249"/>
                      <a:pt x="1316" y="1153"/>
                    </a:cubicBezTo>
                    <a:cubicBezTo>
                      <a:pt x="1334" y="1128"/>
                      <a:pt x="1354" y="1102"/>
                      <a:pt x="1373" y="1077"/>
                    </a:cubicBezTo>
                    <a:cubicBezTo>
                      <a:pt x="1397" y="1020"/>
                      <a:pt x="1422" y="964"/>
                      <a:pt x="1445" y="907"/>
                    </a:cubicBezTo>
                    <a:cubicBezTo>
                      <a:pt x="1447" y="902"/>
                      <a:pt x="1448" y="898"/>
                      <a:pt x="1450" y="895"/>
                    </a:cubicBezTo>
                    <a:cubicBezTo>
                      <a:pt x="1457" y="832"/>
                      <a:pt x="1465" y="770"/>
                      <a:pt x="1474" y="707"/>
                    </a:cubicBezTo>
                    <a:cubicBezTo>
                      <a:pt x="1479" y="614"/>
                      <a:pt x="1457" y="521"/>
                      <a:pt x="1414" y="439"/>
                    </a:cubicBezTo>
                    <a:cubicBezTo>
                      <a:pt x="1397" y="380"/>
                      <a:pt x="1367" y="328"/>
                      <a:pt x="1324" y="285"/>
                    </a:cubicBezTo>
                    <a:cubicBezTo>
                      <a:pt x="1275" y="210"/>
                      <a:pt x="1207" y="147"/>
                      <a:pt x="1129" y="105"/>
                    </a:cubicBezTo>
                    <a:lnTo>
                      <a:pt x="1120" y="101"/>
                    </a:lnTo>
                    <a:cubicBezTo>
                      <a:pt x="987" y="36"/>
                      <a:pt x="901" y="1"/>
                      <a:pt x="75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14"/>
              <p:cNvSpPr/>
              <p:nvPr/>
            </p:nvSpPr>
            <p:spPr>
              <a:xfrm>
                <a:off x="-3886825" y="8211075"/>
                <a:ext cx="33600" cy="33625"/>
              </a:xfrm>
              <a:custGeom>
                <a:rect b="b" l="l" r="r" t="t"/>
                <a:pathLst>
                  <a:path extrusionOk="0" h="1345" w="1344">
                    <a:moveTo>
                      <a:pt x="671" y="1"/>
                    </a:moveTo>
                    <a:cubicBezTo>
                      <a:pt x="306" y="10"/>
                      <a:pt x="9" y="306"/>
                      <a:pt x="0" y="672"/>
                    </a:cubicBezTo>
                    <a:lnTo>
                      <a:pt x="25" y="851"/>
                    </a:lnTo>
                    <a:cubicBezTo>
                      <a:pt x="55" y="964"/>
                      <a:pt x="115" y="1065"/>
                      <a:pt x="197" y="1148"/>
                    </a:cubicBezTo>
                    <a:lnTo>
                      <a:pt x="333" y="1252"/>
                    </a:lnTo>
                    <a:cubicBezTo>
                      <a:pt x="436" y="1312"/>
                      <a:pt x="553" y="1344"/>
                      <a:pt x="673" y="1344"/>
                    </a:cubicBezTo>
                    <a:cubicBezTo>
                      <a:pt x="1038" y="1334"/>
                      <a:pt x="1333" y="1039"/>
                      <a:pt x="1344" y="673"/>
                    </a:cubicBezTo>
                    <a:cubicBezTo>
                      <a:pt x="1336" y="613"/>
                      <a:pt x="1328" y="554"/>
                      <a:pt x="1319" y="494"/>
                    </a:cubicBezTo>
                    <a:cubicBezTo>
                      <a:pt x="1288" y="382"/>
                      <a:pt x="1228" y="280"/>
                      <a:pt x="1147" y="197"/>
                    </a:cubicBezTo>
                    <a:lnTo>
                      <a:pt x="1010" y="93"/>
                    </a:lnTo>
                    <a:cubicBezTo>
                      <a:pt x="908" y="32"/>
                      <a:pt x="791" y="1"/>
                      <a:pt x="671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14"/>
              <p:cNvSpPr/>
              <p:nvPr/>
            </p:nvSpPr>
            <p:spPr>
              <a:xfrm>
                <a:off x="-3850300" y="8160175"/>
                <a:ext cx="28600" cy="28600"/>
              </a:xfrm>
              <a:custGeom>
                <a:rect b="b" l="l" r="r" t="t"/>
                <a:pathLst>
                  <a:path extrusionOk="0" h="1144" w="1144">
                    <a:moveTo>
                      <a:pt x="574" y="1"/>
                    </a:moveTo>
                    <a:cubicBezTo>
                      <a:pt x="260" y="8"/>
                      <a:pt x="10" y="260"/>
                      <a:pt x="1" y="572"/>
                    </a:cubicBezTo>
                    <a:cubicBezTo>
                      <a:pt x="9" y="623"/>
                      <a:pt x="15" y="673"/>
                      <a:pt x="22" y="724"/>
                    </a:cubicBezTo>
                    <a:cubicBezTo>
                      <a:pt x="48" y="819"/>
                      <a:pt x="99" y="907"/>
                      <a:pt x="168" y="976"/>
                    </a:cubicBezTo>
                    <a:lnTo>
                      <a:pt x="283" y="1065"/>
                    </a:lnTo>
                    <a:cubicBezTo>
                      <a:pt x="371" y="1117"/>
                      <a:pt x="471" y="1143"/>
                      <a:pt x="572" y="1143"/>
                    </a:cubicBezTo>
                    <a:cubicBezTo>
                      <a:pt x="884" y="1136"/>
                      <a:pt x="1136" y="884"/>
                      <a:pt x="1143" y="572"/>
                    </a:cubicBezTo>
                    <a:cubicBezTo>
                      <a:pt x="1137" y="521"/>
                      <a:pt x="1129" y="471"/>
                      <a:pt x="1123" y="420"/>
                    </a:cubicBezTo>
                    <a:cubicBezTo>
                      <a:pt x="1097" y="325"/>
                      <a:pt x="1046" y="237"/>
                      <a:pt x="976" y="168"/>
                    </a:cubicBezTo>
                    <a:lnTo>
                      <a:pt x="861" y="79"/>
                    </a:lnTo>
                    <a:cubicBezTo>
                      <a:pt x="773" y="28"/>
                      <a:pt x="673" y="1"/>
                      <a:pt x="57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14"/>
              <p:cNvSpPr/>
              <p:nvPr/>
            </p:nvSpPr>
            <p:spPr>
              <a:xfrm>
                <a:off x="-3842800" y="8226925"/>
                <a:ext cx="21275" cy="21300"/>
              </a:xfrm>
              <a:custGeom>
                <a:rect b="b" l="l" r="r" t="t"/>
                <a:pathLst>
                  <a:path extrusionOk="0" h="852" w="851">
                    <a:moveTo>
                      <a:pt x="426" y="1"/>
                    </a:moveTo>
                    <a:cubicBezTo>
                      <a:pt x="313" y="6"/>
                      <a:pt x="208" y="50"/>
                      <a:pt x="125" y="127"/>
                    </a:cubicBezTo>
                    <a:cubicBezTo>
                      <a:pt x="49" y="208"/>
                      <a:pt x="5" y="316"/>
                      <a:pt x="0" y="428"/>
                    </a:cubicBezTo>
                    <a:cubicBezTo>
                      <a:pt x="5" y="466"/>
                      <a:pt x="11" y="503"/>
                      <a:pt x="16" y="540"/>
                    </a:cubicBezTo>
                    <a:cubicBezTo>
                      <a:pt x="36" y="611"/>
                      <a:pt x="72" y="677"/>
                      <a:pt x="125" y="729"/>
                    </a:cubicBezTo>
                    <a:lnTo>
                      <a:pt x="211" y="795"/>
                    </a:lnTo>
                    <a:cubicBezTo>
                      <a:pt x="274" y="832"/>
                      <a:pt x="345" y="852"/>
                      <a:pt x="417" y="852"/>
                    </a:cubicBezTo>
                    <a:cubicBezTo>
                      <a:pt x="420" y="852"/>
                      <a:pt x="423" y="852"/>
                      <a:pt x="426" y="852"/>
                    </a:cubicBezTo>
                    <a:cubicBezTo>
                      <a:pt x="659" y="846"/>
                      <a:pt x="845" y="660"/>
                      <a:pt x="851" y="426"/>
                    </a:cubicBezTo>
                    <a:cubicBezTo>
                      <a:pt x="848" y="389"/>
                      <a:pt x="842" y="351"/>
                      <a:pt x="837" y="314"/>
                    </a:cubicBezTo>
                    <a:cubicBezTo>
                      <a:pt x="817" y="242"/>
                      <a:pt x="779" y="178"/>
                      <a:pt x="727" y="125"/>
                    </a:cubicBezTo>
                    <a:lnTo>
                      <a:pt x="641" y="59"/>
                    </a:lnTo>
                    <a:cubicBezTo>
                      <a:pt x="576" y="21"/>
                      <a:pt x="501" y="1"/>
                      <a:pt x="426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14"/>
              <p:cNvSpPr/>
              <p:nvPr/>
            </p:nvSpPr>
            <p:spPr>
              <a:xfrm>
                <a:off x="-3984875" y="8457750"/>
                <a:ext cx="29775" cy="29775"/>
              </a:xfrm>
              <a:custGeom>
                <a:rect b="b" l="l" r="r" t="t"/>
                <a:pathLst>
                  <a:path extrusionOk="0" h="1191" w="1191">
                    <a:moveTo>
                      <a:pt x="595" y="1"/>
                    </a:moveTo>
                    <a:cubicBezTo>
                      <a:pt x="269" y="10"/>
                      <a:pt x="8" y="271"/>
                      <a:pt x="0" y="597"/>
                    </a:cubicBezTo>
                    <a:lnTo>
                      <a:pt x="20" y="755"/>
                    </a:lnTo>
                    <a:cubicBezTo>
                      <a:pt x="48" y="853"/>
                      <a:pt x="102" y="944"/>
                      <a:pt x="174" y="1016"/>
                    </a:cubicBezTo>
                    <a:lnTo>
                      <a:pt x="295" y="1109"/>
                    </a:lnTo>
                    <a:cubicBezTo>
                      <a:pt x="386" y="1163"/>
                      <a:pt x="490" y="1191"/>
                      <a:pt x="595" y="1191"/>
                    </a:cubicBezTo>
                    <a:cubicBezTo>
                      <a:pt x="920" y="1182"/>
                      <a:pt x="1181" y="921"/>
                      <a:pt x="1190" y="595"/>
                    </a:cubicBezTo>
                    <a:lnTo>
                      <a:pt x="1169" y="437"/>
                    </a:lnTo>
                    <a:cubicBezTo>
                      <a:pt x="1141" y="339"/>
                      <a:pt x="1088" y="248"/>
                      <a:pt x="1015" y="176"/>
                    </a:cubicBezTo>
                    <a:lnTo>
                      <a:pt x="894" y="82"/>
                    </a:lnTo>
                    <a:cubicBezTo>
                      <a:pt x="804" y="28"/>
                      <a:pt x="701" y="1"/>
                      <a:pt x="595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14"/>
              <p:cNvSpPr/>
              <p:nvPr/>
            </p:nvSpPr>
            <p:spPr>
              <a:xfrm>
                <a:off x="-4009225" y="8506825"/>
                <a:ext cx="31100" cy="30725"/>
              </a:xfrm>
              <a:custGeom>
                <a:rect b="b" l="l" r="r" t="t"/>
                <a:pathLst>
                  <a:path extrusionOk="0" h="1229" w="1244">
                    <a:moveTo>
                      <a:pt x="621" y="0"/>
                    </a:moveTo>
                    <a:lnTo>
                      <a:pt x="459" y="22"/>
                    </a:lnTo>
                    <a:cubicBezTo>
                      <a:pt x="408" y="40"/>
                      <a:pt x="359" y="60"/>
                      <a:pt x="311" y="85"/>
                    </a:cubicBezTo>
                    <a:cubicBezTo>
                      <a:pt x="221" y="137"/>
                      <a:pt x="145" y="214"/>
                      <a:pt x="92" y="304"/>
                    </a:cubicBezTo>
                    <a:cubicBezTo>
                      <a:pt x="67" y="352"/>
                      <a:pt x="47" y="401"/>
                      <a:pt x="30" y="452"/>
                    </a:cubicBezTo>
                    <a:cubicBezTo>
                      <a:pt x="4" y="530"/>
                      <a:pt x="1" y="614"/>
                      <a:pt x="19" y="696"/>
                    </a:cubicBezTo>
                    <a:cubicBezTo>
                      <a:pt x="22" y="777"/>
                      <a:pt x="47" y="857"/>
                      <a:pt x="92" y="924"/>
                    </a:cubicBezTo>
                    <a:cubicBezTo>
                      <a:pt x="178" y="1058"/>
                      <a:pt x="308" y="1158"/>
                      <a:pt x="459" y="1207"/>
                    </a:cubicBezTo>
                    <a:cubicBezTo>
                      <a:pt x="512" y="1222"/>
                      <a:pt x="567" y="1229"/>
                      <a:pt x="622" y="1229"/>
                    </a:cubicBezTo>
                    <a:cubicBezTo>
                      <a:pt x="677" y="1229"/>
                      <a:pt x="732" y="1222"/>
                      <a:pt x="786" y="1207"/>
                    </a:cubicBezTo>
                    <a:lnTo>
                      <a:pt x="931" y="1144"/>
                    </a:lnTo>
                    <a:cubicBezTo>
                      <a:pt x="1022" y="1092"/>
                      <a:pt x="1099" y="1015"/>
                      <a:pt x="1153" y="924"/>
                    </a:cubicBezTo>
                    <a:cubicBezTo>
                      <a:pt x="1196" y="857"/>
                      <a:pt x="1222" y="777"/>
                      <a:pt x="1225" y="696"/>
                    </a:cubicBezTo>
                    <a:cubicBezTo>
                      <a:pt x="1243" y="614"/>
                      <a:pt x="1240" y="530"/>
                      <a:pt x="1214" y="452"/>
                    </a:cubicBezTo>
                    <a:cubicBezTo>
                      <a:pt x="1186" y="349"/>
                      <a:pt x="1131" y="255"/>
                      <a:pt x="1056" y="180"/>
                    </a:cubicBezTo>
                    <a:lnTo>
                      <a:pt x="931" y="85"/>
                    </a:lnTo>
                    <a:cubicBezTo>
                      <a:pt x="838" y="29"/>
                      <a:pt x="730" y="0"/>
                      <a:pt x="621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14"/>
              <p:cNvSpPr/>
              <p:nvPr/>
            </p:nvSpPr>
            <p:spPr>
              <a:xfrm>
                <a:off x="-3962425" y="8542325"/>
                <a:ext cx="34500" cy="33950"/>
              </a:xfrm>
              <a:custGeom>
                <a:rect b="b" l="l" r="r" t="t"/>
                <a:pathLst>
                  <a:path extrusionOk="0" h="1358" w="1380">
                    <a:moveTo>
                      <a:pt x="692" y="0"/>
                    </a:moveTo>
                    <a:cubicBezTo>
                      <a:pt x="629" y="7"/>
                      <a:pt x="567" y="14"/>
                      <a:pt x="506" y="25"/>
                    </a:cubicBezTo>
                    <a:cubicBezTo>
                      <a:pt x="444" y="40"/>
                      <a:pt x="388" y="65"/>
                      <a:pt x="335" y="100"/>
                    </a:cubicBezTo>
                    <a:lnTo>
                      <a:pt x="337" y="99"/>
                    </a:lnTo>
                    <a:lnTo>
                      <a:pt x="337" y="99"/>
                    </a:lnTo>
                    <a:cubicBezTo>
                      <a:pt x="289" y="136"/>
                      <a:pt x="243" y="160"/>
                      <a:pt x="196" y="208"/>
                    </a:cubicBezTo>
                    <a:cubicBezTo>
                      <a:pt x="150" y="245"/>
                      <a:pt x="114" y="291"/>
                      <a:pt x="91" y="343"/>
                    </a:cubicBezTo>
                    <a:cubicBezTo>
                      <a:pt x="33" y="443"/>
                      <a:pt x="2" y="556"/>
                      <a:pt x="4" y="671"/>
                    </a:cubicBezTo>
                    <a:cubicBezTo>
                      <a:pt x="1" y="701"/>
                      <a:pt x="4" y="731"/>
                      <a:pt x="15" y="759"/>
                    </a:cubicBezTo>
                    <a:cubicBezTo>
                      <a:pt x="19" y="846"/>
                      <a:pt x="45" y="931"/>
                      <a:pt x="93" y="1003"/>
                    </a:cubicBezTo>
                    <a:lnTo>
                      <a:pt x="97" y="1011"/>
                    </a:lnTo>
                    <a:lnTo>
                      <a:pt x="101" y="1020"/>
                    </a:lnTo>
                    <a:cubicBezTo>
                      <a:pt x="142" y="1097"/>
                      <a:pt x="202" y="1161"/>
                      <a:pt x="276" y="1209"/>
                    </a:cubicBezTo>
                    <a:cubicBezTo>
                      <a:pt x="296" y="1232"/>
                      <a:pt x="320" y="1250"/>
                      <a:pt x="349" y="1264"/>
                    </a:cubicBezTo>
                    <a:lnTo>
                      <a:pt x="510" y="1333"/>
                    </a:lnTo>
                    <a:cubicBezTo>
                      <a:pt x="562" y="1349"/>
                      <a:pt x="616" y="1358"/>
                      <a:pt x="669" y="1358"/>
                    </a:cubicBezTo>
                    <a:cubicBezTo>
                      <a:pt x="707" y="1358"/>
                      <a:pt x="744" y="1354"/>
                      <a:pt x="781" y="1346"/>
                    </a:cubicBezTo>
                    <a:cubicBezTo>
                      <a:pt x="884" y="1332"/>
                      <a:pt x="937" y="1329"/>
                      <a:pt x="1037" y="1261"/>
                    </a:cubicBezTo>
                    <a:cubicBezTo>
                      <a:pt x="1089" y="1226"/>
                      <a:pt x="1138" y="1184"/>
                      <a:pt x="1188" y="1146"/>
                    </a:cubicBezTo>
                    <a:cubicBezTo>
                      <a:pt x="1306" y="1020"/>
                      <a:pt x="1373" y="854"/>
                      <a:pt x="1380" y="682"/>
                    </a:cubicBezTo>
                    <a:cubicBezTo>
                      <a:pt x="1373" y="624"/>
                      <a:pt x="1366" y="564"/>
                      <a:pt x="1358" y="507"/>
                    </a:cubicBezTo>
                    <a:cubicBezTo>
                      <a:pt x="1327" y="397"/>
                      <a:pt x="1269" y="297"/>
                      <a:pt x="1189" y="217"/>
                    </a:cubicBezTo>
                    <a:cubicBezTo>
                      <a:pt x="1185" y="212"/>
                      <a:pt x="1180" y="209"/>
                      <a:pt x="1177" y="205"/>
                    </a:cubicBezTo>
                    <a:lnTo>
                      <a:pt x="1171" y="199"/>
                    </a:lnTo>
                    <a:cubicBezTo>
                      <a:pt x="1039" y="77"/>
                      <a:pt x="870" y="7"/>
                      <a:pt x="69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14"/>
              <p:cNvSpPr/>
              <p:nvPr/>
            </p:nvSpPr>
            <p:spPr>
              <a:xfrm>
                <a:off x="-3951050" y="8504600"/>
                <a:ext cx="29300" cy="29275"/>
              </a:xfrm>
              <a:custGeom>
                <a:rect b="b" l="l" r="r" t="t"/>
                <a:pathLst>
                  <a:path extrusionOk="0" h="1171" w="1172">
                    <a:moveTo>
                      <a:pt x="587" y="0"/>
                    </a:moveTo>
                    <a:cubicBezTo>
                      <a:pt x="267" y="8"/>
                      <a:pt x="9" y="266"/>
                      <a:pt x="0" y="585"/>
                    </a:cubicBezTo>
                    <a:cubicBezTo>
                      <a:pt x="8" y="637"/>
                      <a:pt x="16" y="689"/>
                      <a:pt x="22" y="740"/>
                    </a:cubicBezTo>
                    <a:cubicBezTo>
                      <a:pt x="49" y="838"/>
                      <a:pt x="100" y="927"/>
                      <a:pt x="172" y="1000"/>
                    </a:cubicBezTo>
                    <a:lnTo>
                      <a:pt x="290" y="1090"/>
                    </a:lnTo>
                    <a:cubicBezTo>
                      <a:pt x="381" y="1142"/>
                      <a:pt x="482" y="1170"/>
                      <a:pt x="587" y="1170"/>
                    </a:cubicBezTo>
                    <a:cubicBezTo>
                      <a:pt x="906" y="1162"/>
                      <a:pt x="1164" y="904"/>
                      <a:pt x="1172" y="585"/>
                    </a:cubicBezTo>
                    <a:cubicBezTo>
                      <a:pt x="1166" y="533"/>
                      <a:pt x="1158" y="481"/>
                      <a:pt x="1152" y="430"/>
                    </a:cubicBezTo>
                    <a:cubicBezTo>
                      <a:pt x="1124" y="332"/>
                      <a:pt x="1072" y="243"/>
                      <a:pt x="1000" y="171"/>
                    </a:cubicBezTo>
                    <a:lnTo>
                      <a:pt x="882" y="80"/>
                    </a:lnTo>
                    <a:cubicBezTo>
                      <a:pt x="793" y="26"/>
                      <a:pt x="690" y="0"/>
                      <a:pt x="587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14"/>
              <p:cNvSpPr/>
              <p:nvPr/>
            </p:nvSpPr>
            <p:spPr>
              <a:xfrm>
                <a:off x="-3939225" y="8460525"/>
                <a:ext cx="31750" cy="31725"/>
              </a:xfrm>
              <a:custGeom>
                <a:rect b="b" l="l" r="r" t="t"/>
                <a:pathLst>
                  <a:path extrusionOk="0" h="1269" w="1270">
                    <a:moveTo>
                      <a:pt x="636" y="0"/>
                    </a:moveTo>
                    <a:cubicBezTo>
                      <a:pt x="289" y="10"/>
                      <a:pt x="11" y="287"/>
                      <a:pt x="0" y="634"/>
                    </a:cubicBezTo>
                    <a:cubicBezTo>
                      <a:pt x="8" y="691"/>
                      <a:pt x="15" y="747"/>
                      <a:pt x="23" y="803"/>
                    </a:cubicBezTo>
                    <a:cubicBezTo>
                      <a:pt x="52" y="909"/>
                      <a:pt x="109" y="1006"/>
                      <a:pt x="186" y="1083"/>
                    </a:cubicBezTo>
                    <a:lnTo>
                      <a:pt x="315" y="1183"/>
                    </a:lnTo>
                    <a:cubicBezTo>
                      <a:pt x="412" y="1239"/>
                      <a:pt x="522" y="1269"/>
                      <a:pt x="636" y="1269"/>
                    </a:cubicBezTo>
                    <a:cubicBezTo>
                      <a:pt x="981" y="1259"/>
                      <a:pt x="1261" y="982"/>
                      <a:pt x="1270" y="634"/>
                    </a:cubicBezTo>
                    <a:cubicBezTo>
                      <a:pt x="1262" y="578"/>
                      <a:pt x="1255" y="522"/>
                      <a:pt x="1247" y="466"/>
                    </a:cubicBezTo>
                    <a:cubicBezTo>
                      <a:pt x="1218" y="360"/>
                      <a:pt x="1162" y="263"/>
                      <a:pt x="1084" y="186"/>
                    </a:cubicBezTo>
                    <a:lnTo>
                      <a:pt x="955" y="86"/>
                    </a:lnTo>
                    <a:cubicBezTo>
                      <a:pt x="858" y="30"/>
                      <a:pt x="748" y="0"/>
                      <a:pt x="636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14"/>
              <p:cNvSpPr/>
              <p:nvPr/>
            </p:nvSpPr>
            <p:spPr>
              <a:xfrm>
                <a:off x="-3904350" y="8496600"/>
                <a:ext cx="40500" cy="39050"/>
              </a:xfrm>
              <a:custGeom>
                <a:rect b="b" l="l" r="r" t="t"/>
                <a:pathLst>
                  <a:path extrusionOk="0" h="1562" w="1620">
                    <a:moveTo>
                      <a:pt x="844" y="1"/>
                    </a:moveTo>
                    <a:cubicBezTo>
                      <a:pt x="643" y="10"/>
                      <a:pt x="449" y="90"/>
                      <a:pt x="302" y="226"/>
                    </a:cubicBezTo>
                    <a:cubicBezTo>
                      <a:pt x="1" y="526"/>
                      <a:pt x="1" y="1013"/>
                      <a:pt x="302" y="1314"/>
                    </a:cubicBezTo>
                    <a:cubicBezTo>
                      <a:pt x="313" y="1323"/>
                      <a:pt x="325" y="1332"/>
                      <a:pt x="336" y="1341"/>
                    </a:cubicBezTo>
                    <a:lnTo>
                      <a:pt x="488" y="1458"/>
                    </a:lnTo>
                    <a:lnTo>
                      <a:pt x="667" y="1535"/>
                    </a:lnTo>
                    <a:lnTo>
                      <a:pt x="865" y="1561"/>
                    </a:lnTo>
                    <a:cubicBezTo>
                      <a:pt x="874" y="1561"/>
                      <a:pt x="883" y="1561"/>
                      <a:pt x="892" y="1561"/>
                    </a:cubicBezTo>
                    <a:cubicBezTo>
                      <a:pt x="984" y="1561"/>
                      <a:pt x="1074" y="1540"/>
                      <a:pt x="1154" y="1496"/>
                    </a:cubicBezTo>
                    <a:cubicBezTo>
                      <a:pt x="1334" y="1421"/>
                      <a:pt x="1475" y="1278"/>
                      <a:pt x="1550" y="1100"/>
                    </a:cubicBezTo>
                    <a:cubicBezTo>
                      <a:pt x="1598" y="1011"/>
                      <a:pt x="1619" y="913"/>
                      <a:pt x="1615" y="813"/>
                    </a:cubicBezTo>
                    <a:cubicBezTo>
                      <a:pt x="1613" y="798"/>
                      <a:pt x="1613" y="782"/>
                      <a:pt x="1612" y="768"/>
                    </a:cubicBezTo>
                    <a:cubicBezTo>
                      <a:pt x="1612" y="345"/>
                      <a:pt x="1269" y="1"/>
                      <a:pt x="84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14"/>
              <p:cNvSpPr/>
              <p:nvPr/>
            </p:nvSpPr>
            <p:spPr>
              <a:xfrm>
                <a:off x="-3901875" y="8567575"/>
                <a:ext cx="24150" cy="18775"/>
              </a:xfrm>
              <a:custGeom>
                <a:rect b="b" l="l" r="r" t="t"/>
                <a:pathLst>
                  <a:path extrusionOk="0" h="751" w="966">
                    <a:moveTo>
                      <a:pt x="484" y="1"/>
                    </a:moveTo>
                    <a:cubicBezTo>
                      <a:pt x="2" y="1"/>
                      <a:pt x="0" y="750"/>
                      <a:pt x="484" y="750"/>
                    </a:cubicBezTo>
                    <a:cubicBezTo>
                      <a:pt x="966" y="750"/>
                      <a:pt x="966" y="1"/>
                      <a:pt x="48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14"/>
              <p:cNvSpPr/>
              <p:nvPr/>
            </p:nvSpPr>
            <p:spPr>
              <a:xfrm>
                <a:off x="-3849175" y="8553175"/>
                <a:ext cx="19225" cy="17775"/>
              </a:xfrm>
              <a:custGeom>
                <a:rect b="b" l="l" r="r" t="t"/>
                <a:pathLst>
                  <a:path extrusionOk="0" h="711" w="769">
                    <a:moveTo>
                      <a:pt x="362" y="0"/>
                    </a:moveTo>
                    <a:cubicBezTo>
                      <a:pt x="300" y="0"/>
                      <a:pt x="238" y="16"/>
                      <a:pt x="183" y="49"/>
                    </a:cubicBezTo>
                    <a:cubicBezTo>
                      <a:pt x="155" y="64"/>
                      <a:pt x="131" y="82"/>
                      <a:pt x="109" y="105"/>
                    </a:cubicBezTo>
                    <a:lnTo>
                      <a:pt x="56" y="178"/>
                    </a:lnTo>
                    <a:lnTo>
                      <a:pt x="53" y="182"/>
                    </a:lnTo>
                    <a:lnTo>
                      <a:pt x="49" y="190"/>
                    </a:lnTo>
                    <a:lnTo>
                      <a:pt x="46" y="199"/>
                    </a:lnTo>
                    <a:cubicBezTo>
                      <a:pt x="40" y="211"/>
                      <a:pt x="34" y="225"/>
                      <a:pt x="30" y="239"/>
                    </a:cubicBezTo>
                    <a:cubicBezTo>
                      <a:pt x="10" y="274"/>
                      <a:pt x="0" y="316"/>
                      <a:pt x="2" y="356"/>
                    </a:cubicBezTo>
                    <a:cubicBezTo>
                      <a:pt x="2" y="409"/>
                      <a:pt x="17" y="463"/>
                      <a:pt x="45" y="509"/>
                    </a:cubicBezTo>
                    <a:lnTo>
                      <a:pt x="51" y="525"/>
                    </a:lnTo>
                    <a:lnTo>
                      <a:pt x="54" y="531"/>
                    </a:lnTo>
                    <a:lnTo>
                      <a:pt x="56" y="534"/>
                    </a:lnTo>
                    <a:lnTo>
                      <a:pt x="111" y="606"/>
                    </a:lnTo>
                    <a:cubicBezTo>
                      <a:pt x="131" y="629"/>
                      <a:pt x="155" y="647"/>
                      <a:pt x="185" y="663"/>
                    </a:cubicBezTo>
                    <a:cubicBezTo>
                      <a:pt x="241" y="695"/>
                      <a:pt x="302" y="711"/>
                      <a:pt x="363" y="711"/>
                    </a:cubicBezTo>
                    <a:cubicBezTo>
                      <a:pt x="484" y="711"/>
                      <a:pt x="603" y="648"/>
                      <a:pt x="670" y="535"/>
                    </a:cubicBezTo>
                    <a:cubicBezTo>
                      <a:pt x="768" y="365"/>
                      <a:pt x="711" y="148"/>
                      <a:pt x="542" y="49"/>
                    </a:cubicBezTo>
                    <a:lnTo>
                      <a:pt x="541" y="49"/>
                    </a:lnTo>
                    <a:cubicBezTo>
                      <a:pt x="486" y="16"/>
                      <a:pt x="424" y="0"/>
                      <a:pt x="36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14"/>
              <p:cNvSpPr/>
              <p:nvPr/>
            </p:nvSpPr>
            <p:spPr>
              <a:xfrm>
                <a:off x="-3860275" y="8476150"/>
                <a:ext cx="26550" cy="26550"/>
              </a:xfrm>
              <a:custGeom>
                <a:rect b="b" l="l" r="r" t="t"/>
                <a:pathLst>
                  <a:path extrusionOk="0" h="1062" w="1062">
                    <a:moveTo>
                      <a:pt x="532" y="0"/>
                    </a:moveTo>
                    <a:cubicBezTo>
                      <a:pt x="242" y="8"/>
                      <a:pt x="8" y="241"/>
                      <a:pt x="1" y="530"/>
                    </a:cubicBezTo>
                    <a:cubicBezTo>
                      <a:pt x="7" y="578"/>
                      <a:pt x="13" y="625"/>
                      <a:pt x="21" y="671"/>
                    </a:cubicBezTo>
                    <a:cubicBezTo>
                      <a:pt x="45" y="760"/>
                      <a:pt x="91" y="840"/>
                      <a:pt x="157" y="906"/>
                    </a:cubicBezTo>
                    <a:lnTo>
                      <a:pt x="265" y="989"/>
                    </a:lnTo>
                    <a:cubicBezTo>
                      <a:pt x="345" y="1037"/>
                      <a:pt x="438" y="1061"/>
                      <a:pt x="532" y="1061"/>
                    </a:cubicBezTo>
                    <a:cubicBezTo>
                      <a:pt x="822" y="1054"/>
                      <a:pt x="1054" y="820"/>
                      <a:pt x="1062" y="530"/>
                    </a:cubicBezTo>
                    <a:cubicBezTo>
                      <a:pt x="1055" y="484"/>
                      <a:pt x="1051" y="436"/>
                      <a:pt x="1043" y="390"/>
                    </a:cubicBezTo>
                    <a:cubicBezTo>
                      <a:pt x="1019" y="301"/>
                      <a:pt x="973" y="220"/>
                      <a:pt x="908" y="155"/>
                    </a:cubicBezTo>
                    <a:lnTo>
                      <a:pt x="801" y="72"/>
                    </a:lnTo>
                    <a:cubicBezTo>
                      <a:pt x="719" y="25"/>
                      <a:pt x="626" y="0"/>
                      <a:pt x="53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14"/>
              <p:cNvSpPr/>
              <p:nvPr/>
            </p:nvSpPr>
            <p:spPr>
              <a:xfrm>
                <a:off x="-4280575" y="8658375"/>
                <a:ext cx="34800" cy="34800"/>
              </a:xfrm>
              <a:custGeom>
                <a:rect b="b" l="l" r="r" t="t"/>
                <a:pathLst>
                  <a:path extrusionOk="0" h="1392" w="1392">
                    <a:moveTo>
                      <a:pt x="696" y="0"/>
                    </a:moveTo>
                    <a:cubicBezTo>
                      <a:pt x="315" y="11"/>
                      <a:pt x="10" y="316"/>
                      <a:pt x="1" y="696"/>
                    </a:cubicBezTo>
                    <a:cubicBezTo>
                      <a:pt x="8" y="757"/>
                      <a:pt x="16" y="819"/>
                      <a:pt x="25" y="880"/>
                    </a:cubicBezTo>
                    <a:cubicBezTo>
                      <a:pt x="58" y="997"/>
                      <a:pt x="119" y="1103"/>
                      <a:pt x="203" y="1187"/>
                    </a:cubicBezTo>
                    <a:lnTo>
                      <a:pt x="345" y="1296"/>
                    </a:lnTo>
                    <a:cubicBezTo>
                      <a:pt x="451" y="1359"/>
                      <a:pt x="572" y="1391"/>
                      <a:pt x="696" y="1391"/>
                    </a:cubicBezTo>
                    <a:cubicBezTo>
                      <a:pt x="879" y="1384"/>
                      <a:pt x="1053" y="1311"/>
                      <a:pt x="1188" y="1187"/>
                    </a:cubicBezTo>
                    <a:cubicBezTo>
                      <a:pt x="1312" y="1053"/>
                      <a:pt x="1384" y="878"/>
                      <a:pt x="1392" y="696"/>
                    </a:cubicBezTo>
                    <a:lnTo>
                      <a:pt x="1367" y="511"/>
                    </a:lnTo>
                    <a:cubicBezTo>
                      <a:pt x="1335" y="395"/>
                      <a:pt x="1274" y="289"/>
                      <a:pt x="1188" y="204"/>
                    </a:cubicBezTo>
                    <a:lnTo>
                      <a:pt x="1046" y="95"/>
                    </a:lnTo>
                    <a:cubicBezTo>
                      <a:pt x="940" y="32"/>
                      <a:pt x="819" y="0"/>
                      <a:pt x="696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14"/>
              <p:cNvSpPr/>
              <p:nvPr/>
            </p:nvSpPr>
            <p:spPr>
              <a:xfrm>
                <a:off x="-4302225" y="8697025"/>
                <a:ext cx="37375" cy="35600"/>
              </a:xfrm>
              <a:custGeom>
                <a:rect b="b" l="l" r="r" t="t"/>
                <a:pathLst>
                  <a:path extrusionOk="0" h="1424" w="1495">
                    <a:moveTo>
                      <a:pt x="772" y="0"/>
                    </a:moveTo>
                    <a:cubicBezTo>
                      <a:pt x="449" y="0"/>
                      <a:pt x="167" y="217"/>
                      <a:pt x="84" y="527"/>
                    </a:cubicBezTo>
                    <a:cubicBezTo>
                      <a:pt x="1" y="839"/>
                      <a:pt x="136" y="1167"/>
                      <a:pt x="415" y="1329"/>
                    </a:cubicBezTo>
                    <a:cubicBezTo>
                      <a:pt x="526" y="1392"/>
                      <a:pt x="649" y="1423"/>
                      <a:pt x="770" y="1423"/>
                    </a:cubicBezTo>
                    <a:cubicBezTo>
                      <a:pt x="955" y="1423"/>
                      <a:pt x="1137" y="1352"/>
                      <a:pt x="1274" y="1215"/>
                    </a:cubicBezTo>
                    <a:cubicBezTo>
                      <a:pt x="1315" y="1164"/>
                      <a:pt x="1361" y="1117"/>
                      <a:pt x="1392" y="1061"/>
                    </a:cubicBezTo>
                    <a:cubicBezTo>
                      <a:pt x="1393" y="1060"/>
                      <a:pt x="1393" y="1058"/>
                      <a:pt x="1395" y="1057"/>
                    </a:cubicBezTo>
                    <a:cubicBezTo>
                      <a:pt x="1464" y="920"/>
                      <a:pt x="1458" y="926"/>
                      <a:pt x="1475" y="808"/>
                    </a:cubicBezTo>
                    <a:cubicBezTo>
                      <a:pt x="1495" y="719"/>
                      <a:pt x="1490" y="627"/>
                      <a:pt x="1462" y="539"/>
                    </a:cubicBezTo>
                    <a:lnTo>
                      <a:pt x="1461" y="535"/>
                    </a:lnTo>
                    <a:cubicBezTo>
                      <a:pt x="1459" y="533"/>
                      <a:pt x="1459" y="530"/>
                      <a:pt x="1458" y="529"/>
                    </a:cubicBezTo>
                    <a:cubicBezTo>
                      <a:pt x="1375" y="217"/>
                      <a:pt x="1094" y="0"/>
                      <a:pt x="77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14"/>
              <p:cNvSpPr/>
              <p:nvPr/>
            </p:nvSpPr>
            <p:spPr>
              <a:xfrm>
                <a:off x="-4260300" y="8740850"/>
                <a:ext cx="40950" cy="39950"/>
              </a:xfrm>
              <a:custGeom>
                <a:rect b="b" l="l" r="r" t="t"/>
                <a:pathLst>
                  <a:path extrusionOk="0" h="1598" w="1638">
                    <a:moveTo>
                      <a:pt x="833" y="0"/>
                    </a:moveTo>
                    <a:cubicBezTo>
                      <a:pt x="789" y="0"/>
                      <a:pt x="745" y="5"/>
                      <a:pt x="702" y="15"/>
                    </a:cubicBezTo>
                    <a:cubicBezTo>
                      <a:pt x="664" y="15"/>
                      <a:pt x="627" y="19"/>
                      <a:pt x="590" y="30"/>
                    </a:cubicBezTo>
                    <a:lnTo>
                      <a:pt x="401" y="111"/>
                    </a:lnTo>
                    <a:lnTo>
                      <a:pt x="238" y="236"/>
                    </a:lnTo>
                    <a:lnTo>
                      <a:pt x="114" y="397"/>
                    </a:lnTo>
                    <a:cubicBezTo>
                      <a:pt x="57" y="486"/>
                      <a:pt x="25" y="587"/>
                      <a:pt x="20" y="693"/>
                    </a:cubicBezTo>
                    <a:cubicBezTo>
                      <a:pt x="0" y="762"/>
                      <a:pt x="0" y="835"/>
                      <a:pt x="20" y="904"/>
                    </a:cubicBezTo>
                    <a:cubicBezTo>
                      <a:pt x="37" y="1042"/>
                      <a:pt x="93" y="1171"/>
                      <a:pt x="177" y="1281"/>
                    </a:cubicBezTo>
                    <a:cubicBezTo>
                      <a:pt x="232" y="1367"/>
                      <a:pt x="309" y="1438"/>
                      <a:pt x="401" y="1486"/>
                    </a:cubicBezTo>
                    <a:lnTo>
                      <a:pt x="404" y="1489"/>
                    </a:lnTo>
                    <a:cubicBezTo>
                      <a:pt x="529" y="1561"/>
                      <a:pt x="668" y="1597"/>
                      <a:pt x="807" y="1597"/>
                    </a:cubicBezTo>
                    <a:cubicBezTo>
                      <a:pt x="947" y="1597"/>
                      <a:pt x="1086" y="1561"/>
                      <a:pt x="1210" y="1489"/>
                    </a:cubicBezTo>
                    <a:cubicBezTo>
                      <a:pt x="1279" y="1444"/>
                      <a:pt x="1346" y="1394"/>
                      <a:pt x="1405" y="1338"/>
                    </a:cubicBezTo>
                    <a:cubicBezTo>
                      <a:pt x="1499" y="1245"/>
                      <a:pt x="1567" y="1128"/>
                      <a:pt x="1602" y="1000"/>
                    </a:cubicBezTo>
                    <a:cubicBezTo>
                      <a:pt x="1633" y="904"/>
                      <a:pt x="1637" y="798"/>
                      <a:pt x="1616" y="698"/>
                    </a:cubicBezTo>
                    <a:cubicBezTo>
                      <a:pt x="1611" y="597"/>
                      <a:pt x="1580" y="498"/>
                      <a:pt x="1525" y="414"/>
                    </a:cubicBezTo>
                    <a:cubicBezTo>
                      <a:pt x="1459" y="300"/>
                      <a:pt x="1364" y="207"/>
                      <a:pt x="1252" y="141"/>
                    </a:cubicBezTo>
                    <a:cubicBezTo>
                      <a:pt x="1247" y="138"/>
                      <a:pt x="1244" y="134"/>
                      <a:pt x="1240" y="133"/>
                    </a:cubicBezTo>
                    <a:lnTo>
                      <a:pt x="1210" y="110"/>
                    </a:lnTo>
                    <a:lnTo>
                      <a:pt x="1020" y="30"/>
                    </a:lnTo>
                    <a:cubicBezTo>
                      <a:pt x="959" y="10"/>
                      <a:pt x="896" y="0"/>
                      <a:pt x="833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14"/>
              <p:cNvSpPr/>
              <p:nvPr/>
            </p:nvSpPr>
            <p:spPr>
              <a:xfrm>
                <a:off x="-4243375" y="8709150"/>
                <a:ext cx="21225" cy="20325"/>
              </a:xfrm>
              <a:custGeom>
                <a:rect b="b" l="l" r="r" t="t"/>
                <a:pathLst>
                  <a:path extrusionOk="0" h="813" w="849">
                    <a:moveTo>
                      <a:pt x="425" y="0"/>
                    </a:moveTo>
                    <a:cubicBezTo>
                      <a:pt x="288" y="0"/>
                      <a:pt x="153" y="67"/>
                      <a:pt x="74" y="202"/>
                    </a:cubicBezTo>
                    <a:cubicBezTo>
                      <a:pt x="1" y="328"/>
                      <a:pt x="1" y="484"/>
                      <a:pt x="74" y="610"/>
                    </a:cubicBezTo>
                    <a:cubicBezTo>
                      <a:pt x="74" y="612"/>
                      <a:pt x="76" y="612"/>
                      <a:pt x="76" y="613"/>
                    </a:cubicBezTo>
                    <a:cubicBezTo>
                      <a:pt x="154" y="746"/>
                      <a:pt x="290" y="812"/>
                      <a:pt x="425" y="812"/>
                    </a:cubicBezTo>
                    <a:cubicBezTo>
                      <a:pt x="560" y="812"/>
                      <a:pt x="695" y="746"/>
                      <a:pt x="773" y="613"/>
                    </a:cubicBezTo>
                    <a:lnTo>
                      <a:pt x="774" y="610"/>
                    </a:lnTo>
                    <a:cubicBezTo>
                      <a:pt x="848" y="484"/>
                      <a:pt x="848" y="328"/>
                      <a:pt x="776" y="202"/>
                    </a:cubicBezTo>
                    <a:cubicBezTo>
                      <a:pt x="697" y="67"/>
                      <a:pt x="561" y="0"/>
                      <a:pt x="425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14"/>
              <p:cNvSpPr/>
              <p:nvPr/>
            </p:nvSpPr>
            <p:spPr>
              <a:xfrm>
                <a:off x="-4218125" y="8679200"/>
                <a:ext cx="38150" cy="34775"/>
              </a:xfrm>
              <a:custGeom>
                <a:rect b="b" l="l" r="r" t="t"/>
                <a:pathLst>
                  <a:path extrusionOk="0" h="1391" w="1526">
                    <a:moveTo>
                      <a:pt x="744" y="1"/>
                    </a:moveTo>
                    <a:lnTo>
                      <a:pt x="558" y="25"/>
                    </a:lnTo>
                    <a:lnTo>
                      <a:pt x="391" y="96"/>
                    </a:lnTo>
                    <a:lnTo>
                      <a:pt x="250" y="205"/>
                    </a:lnTo>
                    <a:lnTo>
                      <a:pt x="141" y="346"/>
                    </a:lnTo>
                    <a:cubicBezTo>
                      <a:pt x="90" y="425"/>
                      <a:pt x="62" y="514"/>
                      <a:pt x="58" y="606"/>
                    </a:cubicBezTo>
                    <a:cubicBezTo>
                      <a:pt x="1" y="1027"/>
                      <a:pt x="331" y="1391"/>
                      <a:pt x="741" y="1391"/>
                    </a:cubicBezTo>
                    <a:cubicBezTo>
                      <a:pt x="773" y="1391"/>
                      <a:pt x="804" y="1389"/>
                      <a:pt x="836" y="1384"/>
                    </a:cubicBezTo>
                    <a:cubicBezTo>
                      <a:pt x="873" y="1381"/>
                      <a:pt x="910" y="1375"/>
                      <a:pt x="945" y="1366"/>
                    </a:cubicBezTo>
                    <a:lnTo>
                      <a:pt x="945" y="1366"/>
                    </a:lnTo>
                    <a:lnTo>
                      <a:pt x="939" y="1367"/>
                    </a:lnTo>
                    <a:cubicBezTo>
                      <a:pt x="942" y="1366"/>
                      <a:pt x="945" y="1366"/>
                      <a:pt x="948" y="1364"/>
                    </a:cubicBezTo>
                    <a:cubicBezTo>
                      <a:pt x="984" y="1355"/>
                      <a:pt x="1019" y="1340"/>
                      <a:pt x="1051" y="1323"/>
                    </a:cubicBezTo>
                    <a:cubicBezTo>
                      <a:pt x="1361" y="1192"/>
                      <a:pt x="1526" y="853"/>
                      <a:pt x="1435" y="531"/>
                    </a:cubicBezTo>
                    <a:cubicBezTo>
                      <a:pt x="1404" y="417"/>
                      <a:pt x="1344" y="316"/>
                      <a:pt x="1263" y="233"/>
                    </a:cubicBezTo>
                    <a:cubicBezTo>
                      <a:pt x="1255" y="222"/>
                      <a:pt x="1246" y="214"/>
                      <a:pt x="1237" y="205"/>
                    </a:cubicBezTo>
                    <a:lnTo>
                      <a:pt x="1096" y="96"/>
                    </a:lnTo>
                    <a:lnTo>
                      <a:pt x="930" y="25"/>
                    </a:lnTo>
                    <a:lnTo>
                      <a:pt x="744" y="1"/>
                    </a:ln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" name="Google Shape;555;p14"/>
              <p:cNvSpPr/>
              <p:nvPr/>
            </p:nvSpPr>
            <p:spPr>
              <a:xfrm>
                <a:off x="-4190625" y="8732625"/>
                <a:ext cx="30200" cy="29975"/>
              </a:xfrm>
              <a:custGeom>
                <a:rect b="b" l="l" r="r" t="t"/>
                <a:pathLst>
                  <a:path extrusionOk="0" h="1199" w="1208">
                    <a:moveTo>
                      <a:pt x="621" y="1"/>
                    </a:moveTo>
                    <a:cubicBezTo>
                      <a:pt x="615" y="1"/>
                      <a:pt x="608" y="1"/>
                      <a:pt x="602" y="1"/>
                    </a:cubicBezTo>
                    <a:lnTo>
                      <a:pt x="596" y="1"/>
                    </a:lnTo>
                    <a:lnTo>
                      <a:pt x="443" y="21"/>
                    </a:lnTo>
                    <a:cubicBezTo>
                      <a:pt x="347" y="49"/>
                      <a:pt x="260" y="100"/>
                      <a:pt x="189" y="170"/>
                    </a:cubicBezTo>
                    <a:cubicBezTo>
                      <a:pt x="112" y="245"/>
                      <a:pt x="57" y="339"/>
                      <a:pt x="29" y="442"/>
                    </a:cubicBezTo>
                    <a:cubicBezTo>
                      <a:pt x="0" y="545"/>
                      <a:pt x="0" y="655"/>
                      <a:pt x="29" y="758"/>
                    </a:cubicBezTo>
                    <a:cubicBezTo>
                      <a:pt x="77" y="906"/>
                      <a:pt x="174" y="1032"/>
                      <a:pt x="303" y="1115"/>
                    </a:cubicBezTo>
                    <a:cubicBezTo>
                      <a:pt x="395" y="1168"/>
                      <a:pt x="498" y="1196"/>
                      <a:pt x="604" y="1196"/>
                    </a:cubicBezTo>
                    <a:lnTo>
                      <a:pt x="610" y="1196"/>
                    </a:lnTo>
                    <a:cubicBezTo>
                      <a:pt x="624" y="1198"/>
                      <a:pt x="637" y="1198"/>
                      <a:pt x="650" y="1198"/>
                    </a:cubicBezTo>
                    <a:cubicBezTo>
                      <a:pt x="720" y="1198"/>
                      <a:pt x="769" y="1174"/>
                      <a:pt x="833" y="1147"/>
                    </a:cubicBezTo>
                    <a:cubicBezTo>
                      <a:pt x="903" y="1124"/>
                      <a:pt x="968" y="1082"/>
                      <a:pt x="1017" y="1029"/>
                    </a:cubicBezTo>
                    <a:lnTo>
                      <a:pt x="1020" y="1025"/>
                    </a:lnTo>
                    <a:lnTo>
                      <a:pt x="1026" y="1019"/>
                    </a:lnTo>
                    <a:cubicBezTo>
                      <a:pt x="1098" y="947"/>
                      <a:pt x="1152" y="857"/>
                      <a:pt x="1180" y="757"/>
                    </a:cubicBezTo>
                    <a:cubicBezTo>
                      <a:pt x="1204" y="680"/>
                      <a:pt x="1207" y="599"/>
                      <a:pt x="1190" y="520"/>
                    </a:cubicBezTo>
                    <a:cubicBezTo>
                      <a:pt x="1186" y="442"/>
                      <a:pt x="1161" y="365"/>
                      <a:pt x="1120" y="299"/>
                    </a:cubicBezTo>
                    <a:cubicBezTo>
                      <a:pt x="1067" y="210"/>
                      <a:pt x="994" y="136"/>
                      <a:pt x="905" y="84"/>
                    </a:cubicBezTo>
                    <a:cubicBezTo>
                      <a:pt x="883" y="69"/>
                      <a:pt x="859" y="58"/>
                      <a:pt x="831" y="52"/>
                    </a:cubicBezTo>
                    <a:cubicBezTo>
                      <a:pt x="766" y="18"/>
                      <a:pt x="694" y="1"/>
                      <a:pt x="621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14"/>
              <p:cNvSpPr/>
              <p:nvPr/>
            </p:nvSpPr>
            <p:spPr>
              <a:xfrm>
                <a:off x="-4202150" y="8768200"/>
                <a:ext cx="28700" cy="26800"/>
              </a:xfrm>
              <a:custGeom>
                <a:rect b="b" l="l" r="r" t="t"/>
                <a:pathLst>
                  <a:path extrusionOk="0" h="1072" w="1148">
                    <a:moveTo>
                      <a:pt x="538" y="0"/>
                    </a:moveTo>
                    <a:cubicBezTo>
                      <a:pt x="501" y="0"/>
                      <a:pt x="463" y="6"/>
                      <a:pt x="408" y="20"/>
                    </a:cubicBezTo>
                    <a:lnTo>
                      <a:pt x="406" y="20"/>
                    </a:lnTo>
                    <a:lnTo>
                      <a:pt x="401" y="22"/>
                    </a:lnTo>
                    <a:lnTo>
                      <a:pt x="392" y="23"/>
                    </a:lnTo>
                    <a:cubicBezTo>
                      <a:pt x="219" y="71"/>
                      <a:pt x="84" y="206"/>
                      <a:pt x="36" y="379"/>
                    </a:cubicBezTo>
                    <a:lnTo>
                      <a:pt x="34" y="389"/>
                    </a:lnTo>
                    <a:lnTo>
                      <a:pt x="33" y="393"/>
                    </a:lnTo>
                    <a:lnTo>
                      <a:pt x="33" y="395"/>
                    </a:lnTo>
                    <a:cubicBezTo>
                      <a:pt x="1" y="519"/>
                      <a:pt x="13" y="559"/>
                      <a:pt x="33" y="682"/>
                    </a:cubicBezTo>
                    <a:cubicBezTo>
                      <a:pt x="102" y="918"/>
                      <a:pt x="316" y="1071"/>
                      <a:pt x="551" y="1071"/>
                    </a:cubicBezTo>
                    <a:cubicBezTo>
                      <a:pt x="598" y="1071"/>
                      <a:pt x="647" y="1065"/>
                      <a:pt x="695" y="1052"/>
                    </a:cubicBezTo>
                    <a:cubicBezTo>
                      <a:pt x="979" y="974"/>
                      <a:pt x="1148" y="680"/>
                      <a:pt x="1072" y="395"/>
                    </a:cubicBezTo>
                    <a:lnTo>
                      <a:pt x="1072" y="395"/>
                    </a:lnTo>
                    <a:lnTo>
                      <a:pt x="1072" y="396"/>
                    </a:lnTo>
                    <a:cubicBezTo>
                      <a:pt x="1022" y="214"/>
                      <a:pt x="879" y="71"/>
                      <a:pt x="696" y="20"/>
                    </a:cubicBezTo>
                    <a:cubicBezTo>
                      <a:pt x="627" y="9"/>
                      <a:pt x="584" y="0"/>
                      <a:pt x="538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" name="Google Shape;557;p14"/>
              <p:cNvSpPr/>
              <p:nvPr/>
            </p:nvSpPr>
            <p:spPr>
              <a:xfrm>
                <a:off x="-4164900" y="8695450"/>
                <a:ext cx="29500" cy="29500"/>
              </a:xfrm>
              <a:custGeom>
                <a:rect b="b" l="l" r="r" t="t"/>
                <a:pathLst>
                  <a:path extrusionOk="0" h="1180" w="1180">
                    <a:moveTo>
                      <a:pt x="590" y="0"/>
                    </a:moveTo>
                    <a:cubicBezTo>
                      <a:pt x="267" y="8"/>
                      <a:pt x="9" y="268"/>
                      <a:pt x="0" y="590"/>
                    </a:cubicBezTo>
                    <a:cubicBezTo>
                      <a:pt x="6" y="642"/>
                      <a:pt x="14" y="694"/>
                      <a:pt x="22" y="747"/>
                    </a:cubicBezTo>
                    <a:cubicBezTo>
                      <a:pt x="48" y="845"/>
                      <a:pt x="100" y="936"/>
                      <a:pt x="172" y="1008"/>
                    </a:cubicBezTo>
                    <a:lnTo>
                      <a:pt x="292" y="1100"/>
                    </a:lnTo>
                    <a:cubicBezTo>
                      <a:pt x="382" y="1152"/>
                      <a:pt x="485" y="1180"/>
                      <a:pt x="590" y="1180"/>
                    </a:cubicBezTo>
                    <a:cubicBezTo>
                      <a:pt x="912" y="1172"/>
                      <a:pt x="1172" y="913"/>
                      <a:pt x="1179" y="590"/>
                    </a:cubicBezTo>
                    <a:lnTo>
                      <a:pt x="1159" y="433"/>
                    </a:lnTo>
                    <a:cubicBezTo>
                      <a:pt x="1132" y="335"/>
                      <a:pt x="1080" y="245"/>
                      <a:pt x="1007" y="172"/>
                    </a:cubicBezTo>
                    <a:lnTo>
                      <a:pt x="888" y="80"/>
                    </a:lnTo>
                    <a:cubicBezTo>
                      <a:pt x="797" y="28"/>
                      <a:pt x="694" y="0"/>
                      <a:pt x="590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8" name="Google Shape;558;p14"/>
            <p:cNvSpPr/>
            <p:nvPr/>
          </p:nvSpPr>
          <p:spPr>
            <a:xfrm flipH="1" rot="-1109383">
              <a:off x="8456098" y="2644366"/>
              <a:ext cx="167736" cy="130259"/>
            </a:xfrm>
            <a:custGeom>
              <a:rect b="b" l="l" r="r" t="t"/>
              <a:pathLst>
                <a:path extrusionOk="0" h="3938" w="5071">
                  <a:moveTo>
                    <a:pt x="3429" y="0"/>
                  </a:moveTo>
                  <a:cubicBezTo>
                    <a:pt x="2836" y="0"/>
                    <a:pt x="2287" y="400"/>
                    <a:pt x="1784" y="670"/>
                  </a:cubicBezTo>
                  <a:cubicBezTo>
                    <a:pt x="1605" y="767"/>
                    <a:pt x="1433" y="883"/>
                    <a:pt x="1259" y="991"/>
                  </a:cubicBezTo>
                  <a:cubicBezTo>
                    <a:pt x="1012" y="1144"/>
                    <a:pt x="745" y="1338"/>
                    <a:pt x="539" y="1562"/>
                  </a:cubicBezTo>
                  <a:lnTo>
                    <a:pt x="556" y="1541"/>
                  </a:lnTo>
                  <a:lnTo>
                    <a:pt x="556" y="1541"/>
                  </a:lnTo>
                  <a:cubicBezTo>
                    <a:pt x="508" y="1591"/>
                    <a:pt x="459" y="1640"/>
                    <a:pt x="413" y="1691"/>
                  </a:cubicBezTo>
                  <a:cubicBezTo>
                    <a:pt x="229" y="1895"/>
                    <a:pt x="141" y="2083"/>
                    <a:pt x="52" y="2337"/>
                  </a:cubicBezTo>
                  <a:cubicBezTo>
                    <a:pt x="37" y="2447"/>
                    <a:pt x="22" y="2556"/>
                    <a:pt x="8" y="2665"/>
                  </a:cubicBezTo>
                  <a:cubicBezTo>
                    <a:pt x="0" y="2829"/>
                    <a:pt x="37" y="2993"/>
                    <a:pt x="114" y="3139"/>
                  </a:cubicBezTo>
                  <a:cubicBezTo>
                    <a:pt x="209" y="3368"/>
                    <a:pt x="386" y="3620"/>
                    <a:pt x="617" y="3729"/>
                  </a:cubicBezTo>
                  <a:cubicBezTo>
                    <a:pt x="868" y="3845"/>
                    <a:pt x="1060" y="3927"/>
                    <a:pt x="1342" y="3936"/>
                  </a:cubicBezTo>
                  <a:cubicBezTo>
                    <a:pt x="1365" y="3937"/>
                    <a:pt x="1388" y="3937"/>
                    <a:pt x="1411" y="3937"/>
                  </a:cubicBezTo>
                  <a:cubicBezTo>
                    <a:pt x="1456" y="3937"/>
                    <a:pt x="1502" y="3936"/>
                    <a:pt x="1548" y="3936"/>
                  </a:cubicBezTo>
                  <a:lnTo>
                    <a:pt x="1460" y="3924"/>
                  </a:lnTo>
                  <a:lnTo>
                    <a:pt x="1460" y="3924"/>
                  </a:lnTo>
                  <a:cubicBezTo>
                    <a:pt x="1512" y="3928"/>
                    <a:pt x="1564" y="3930"/>
                    <a:pt x="1615" y="3930"/>
                  </a:cubicBezTo>
                  <a:cubicBezTo>
                    <a:pt x="1738" y="3930"/>
                    <a:pt x="1860" y="3918"/>
                    <a:pt x="1981" y="3894"/>
                  </a:cubicBezTo>
                  <a:cubicBezTo>
                    <a:pt x="2035" y="3884"/>
                    <a:pt x="2090" y="3871"/>
                    <a:pt x="2144" y="3861"/>
                  </a:cubicBezTo>
                  <a:cubicBezTo>
                    <a:pt x="2253" y="3839"/>
                    <a:pt x="2360" y="3812"/>
                    <a:pt x="2465" y="3778"/>
                  </a:cubicBezTo>
                  <a:cubicBezTo>
                    <a:pt x="2772" y="3667"/>
                    <a:pt x="3093" y="3549"/>
                    <a:pt x="3381" y="3402"/>
                  </a:cubicBezTo>
                  <a:cubicBezTo>
                    <a:pt x="3573" y="3303"/>
                    <a:pt x="3759" y="3199"/>
                    <a:pt x="3945" y="3091"/>
                  </a:cubicBezTo>
                  <a:cubicBezTo>
                    <a:pt x="4140" y="2979"/>
                    <a:pt x="4344" y="2855"/>
                    <a:pt x="4494" y="2691"/>
                  </a:cubicBezTo>
                  <a:cubicBezTo>
                    <a:pt x="4562" y="2617"/>
                    <a:pt x="4623" y="2529"/>
                    <a:pt x="4683" y="2453"/>
                  </a:cubicBezTo>
                  <a:cubicBezTo>
                    <a:pt x="4743" y="2374"/>
                    <a:pt x="4797" y="2291"/>
                    <a:pt x="4841" y="2204"/>
                  </a:cubicBezTo>
                  <a:lnTo>
                    <a:pt x="4841" y="2205"/>
                  </a:lnTo>
                  <a:cubicBezTo>
                    <a:pt x="5026" y="1958"/>
                    <a:pt x="5033" y="1702"/>
                    <a:pt x="5070" y="1410"/>
                  </a:cubicBezTo>
                  <a:cubicBezTo>
                    <a:pt x="5053" y="1286"/>
                    <a:pt x="5038" y="1163"/>
                    <a:pt x="5021" y="1038"/>
                  </a:cubicBezTo>
                  <a:cubicBezTo>
                    <a:pt x="4980" y="862"/>
                    <a:pt x="4894" y="698"/>
                    <a:pt x="4771" y="564"/>
                  </a:cubicBezTo>
                  <a:cubicBezTo>
                    <a:pt x="4577" y="312"/>
                    <a:pt x="4349" y="169"/>
                    <a:pt x="4046" y="63"/>
                  </a:cubicBezTo>
                  <a:cubicBezTo>
                    <a:pt x="3920" y="20"/>
                    <a:pt x="3800" y="4"/>
                    <a:pt x="3681" y="4"/>
                  </a:cubicBezTo>
                  <a:cubicBezTo>
                    <a:pt x="3645" y="4"/>
                    <a:pt x="3609" y="6"/>
                    <a:pt x="3573" y="8"/>
                  </a:cubicBezTo>
                  <a:cubicBezTo>
                    <a:pt x="3525" y="3"/>
                    <a:pt x="3476" y="0"/>
                    <a:pt x="3429" y="0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14"/>
            <p:cNvSpPr/>
            <p:nvPr/>
          </p:nvSpPr>
          <p:spPr>
            <a:xfrm flipH="1" rot="-1109383">
              <a:off x="8319807" y="2794331"/>
              <a:ext cx="140877" cy="112629"/>
            </a:xfrm>
            <a:custGeom>
              <a:rect b="b" l="l" r="r" t="t"/>
              <a:pathLst>
                <a:path extrusionOk="0" h="3405" w="4259">
                  <a:moveTo>
                    <a:pt x="2686" y="0"/>
                  </a:moveTo>
                  <a:cubicBezTo>
                    <a:pt x="2562" y="0"/>
                    <a:pt x="2438" y="13"/>
                    <a:pt x="2316" y="38"/>
                  </a:cubicBezTo>
                  <a:cubicBezTo>
                    <a:pt x="2134" y="77"/>
                    <a:pt x="1960" y="169"/>
                    <a:pt x="1793" y="250"/>
                  </a:cubicBezTo>
                  <a:cubicBezTo>
                    <a:pt x="1662" y="313"/>
                    <a:pt x="1533" y="379"/>
                    <a:pt x="1400" y="436"/>
                  </a:cubicBezTo>
                  <a:lnTo>
                    <a:pt x="1458" y="413"/>
                  </a:lnTo>
                  <a:lnTo>
                    <a:pt x="1458" y="413"/>
                  </a:lnTo>
                  <a:cubicBezTo>
                    <a:pt x="1399" y="437"/>
                    <a:pt x="1341" y="468"/>
                    <a:pt x="1288" y="501"/>
                  </a:cubicBezTo>
                  <a:cubicBezTo>
                    <a:pt x="1245" y="530"/>
                    <a:pt x="1203" y="557"/>
                    <a:pt x="1160" y="583"/>
                  </a:cubicBezTo>
                  <a:cubicBezTo>
                    <a:pt x="1012" y="677"/>
                    <a:pt x="867" y="777"/>
                    <a:pt x="727" y="883"/>
                  </a:cubicBezTo>
                  <a:lnTo>
                    <a:pt x="727" y="883"/>
                  </a:lnTo>
                  <a:lnTo>
                    <a:pt x="927" y="729"/>
                  </a:lnTo>
                  <a:lnTo>
                    <a:pt x="927" y="729"/>
                  </a:lnTo>
                  <a:cubicBezTo>
                    <a:pt x="769" y="848"/>
                    <a:pt x="603" y="960"/>
                    <a:pt x="460" y="1096"/>
                  </a:cubicBezTo>
                  <a:cubicBezTo>
                    <a:pt x="291" y="1256"/>
                    <a:pt x="185" y="1454"/>
                    <a:pt x="108" y="1669"/>
                  </a:cubicBezTo>
                  <a:cubicBezTo>
                    <a:pt x="87" y="1712"/>
                    <a:pt x="69" y="1757"/>
                    <a:pt x="53" y="1801"/>
                  </a:cubicBezTo>
                  <a:cubicBezTo>
                    <a:pt x="7" y="1941"/>
                    <a:pt x="1" y="2090"/>
                    <a:pt x="33" y="2234"/>
                  </a:cubicBezTo>
                  <a:cubicBezTo>
                    <a:pt x="53" y="2381"/>
                    <a:pt x="102" y="2521"/>
                    <a:pt x="181" y="2647"/>
                  </a:cubicBezTo>
                  <a:lnTo>
                    <a:pt x="182" y="2649"/>
                  </a:lnTo>
                  <a:cubicBezTo>
                    <a:pt x="221" y="2713"/>
                    <a:pt x="267" y="2772"/>
                    <a:pt x="319" y="2825"/>
                  </a:cubicBezTo>
                  <a:lnTo>
                    <a:pt x="326" y="2834"/>
                  </a:lnTo>
                  <a:cubicBezTo>
                    <a:pt x="340" y="2850"/>
                    <a:pt x="353" y="2865"/>
                    <a:pt x="366" y="2879"/>
                  </a:cubicBezTo>
                  <a:cubicBezTo>
                    <a:pt x="497" y="3026"/>
                    <a:pt x="640" y="3146"/>
                    <a:pt x="853" y="3237"/>
                  </a:cubicBezTo>
                  <a:cubicBezTo>
                    <a:pt x="1106" y="3343"/>
                    <a:pt x="1249" y="3361"/>
                    <a:pt x="1547" y="3395"/>
                  </a:cubicBezTo>
                  <a:cubicBezTo>
                    <a:pt x="1603" y="3401"/>
                    <a:pt x="1658" y="3404"/>
                    <a:pt x="1714" y="3404"/>
                  </a:cubicBezTo>
                  <a:cubicBezTo>
                    <a:pt x="1952" y="3404"/>
                    <a:pt x="2193" y="3353"/>
                    <a:pt x="2425" y="3312"/>
                  </a:cubicBezTo>
                  <a:cubicBezTo>
                    <a:pt x="2708" y="3261"/>
                    <a:pt x="2983" y="3112"/>
                    <a:pt x="3230" y="2967"/>
                  </a:cubicBezTo>
                  <a:cubicBezTo>
                    <a:pt x="3671" y="2709"/>
                    <a:pt x="4039" y="2320"/>
                    <a:pt x="4161" y="1832"/>
                  </a:cubicBezTo>
                  <a:cubicBezTo>
                    <a:pt x="4171" y="1806"/>
                    <a:pt x="4180" y="1778"/>
                    <a:pt x="4187" y="1750"/>
                  </a:cubicBezTo>
                  <a:cubicBezTo>
                    <a:pt x="4204" y="1629"/>
                    <a:pt x="4219" y="1506"/>
                    <a:pt x="4236" y="1385"/>
                  </a:cubicBezTo>
                  <a:cubicBezTo>
                    <a:pt x="4234" y="1365"/>
                    <a:pt x="4230" y="1345"/>
                    <a:pt x="4228" y="1325"/>
                  </a:cubicBezTo>
                  <a:cubicBezTo>
                    <a:pt x="4259" y="740"/>
                    <a:pt x="3815" y="146"/>
                    <a:pt x="3225" y="66"/>
                  </a:cubicBezTo>
                  <a:cubicBezTo>
                    <a:pt x="3126" y="37"/>
                    <a:pt x="3023" y="20"/>
                    <a:pt x="2918" y="15"/>
                  </a:cubicBezTo>
                  <a:cubicBezTo>
                    <a:pt x="2841" y="5"/>
                    <a:pt x="2763" y="0"/>
                    <a:pt x="2686" y="0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14"/>
            <p:cNvSpPr/>
            <p:nvPr/>
          </p:nvSpPr>
          <p:spPr>
            <a:xfrm flipH="1" rot="-1109383">
              <a:off x="8079334" y="2621281"/>
              <a:ext cx="126488" cy="107336"/>
            </a:xfrm>
            <a:custGeom>
              <a:rect b="b" l="l" r="r" t="t"/>
              <a:pathLst>
                <a:path extrusionOk="0" h="3245" w="3824">
                  <a:moveTo>
                    <a:pt x="1044" y="507"/>
                  </a:moveTo>
                  <a:cubicBezTo>
                    <a:pt x="1032" y="516"/>
                    <a:pt x="1019" y="525"/>
                    <a:pt x="1006" y="534"/>
                  </a:cubicBezTo>
                  <a:lnTo>
                    <a:pt x="1044" y="507"/>
                  </a:lnTo>
                  <a:close/>
                  <a:moveTo>
                    <a:pt x="2430" y="0"/>
                  </a:moveTo>
                  <a:cubicBezTo>
                    <a:pt x="2273" y="11"/>
                    <a:pt x="2106" y="20"/>
                    <a:pt x="1957" y="66"/>
                  </a:cubicBezTo>
                  <a:cubicBezTo>
                    <a:pt x="1875" y="91"/>
                    <a:pt x="1796" y="123"/>
                    <a:pt x="1719" y="160"/>
                  </a:cubicBezTo>
                  <a:cubicBezTo>
                    <a:pt x="1564" y="212"/>
                    <a:pt x="1412" y="280"/>
                    <a:pt x="1269" y="359"/>
                  </a:cubicBezTo>
                  <a:cubicBezTo>
                    <a:pt x="1192" y="405"/>
                    <a:pt x="1118" y="454"/>
                    <a:pt x="1045" y="506"/>
                  </a:cubicBezTo>
                  <a:lnTo>
                    <a:pt x="1045" y="506"/>
                  </a:lnTo>
                  <a:cubicBezTo>
                    <a:pt x="1048" y="504"/>
                    <a:pt x="1050" y="502"/>
                    <a:pt x="1052" y="501"/>
                  </a:cubicBezTo>
                  <a:lnTo>
                    <a:pt x="1052" y="501"/>
                  </a:lnTo>
                  <a:lnTo>
                    <a:pt x="1044" y="507"/>
                  </a:lnTo>
                  <a:lnTo>
                    <a:pt x="1044" y="507"/>
                  </a:lnTo>
                  <a:cubicBezTo>
                    <a:pt x="1045" y="506"/>
                    <a:pt x="1045" y="506"/>
                    <a:pt x="1045" y="506"/>
                  </a:cubicBezTo>
                  <a:lnTo>
                    <a:pt x="1045" y="506"/>
                  </a:lnTo>
                  <a:cubicBezTo>
                    <a:pt x="1002" y="538"/>
                    <a:pt x="958" y="571"/>
                    <a:pt x="913" y="602"/>
                  </a:cubicBezTo>
                  <a:cubicBezTo>
                    <a:pt x="745" y="719"/>
                    <a:pt x="595" y="828"/>
                    <a:pt x="477" y="983"/>
                  </a:cubicBezTo>
                  <a:cubicBezTo>
                    <a:pt x="467" y="990"/>
                    <a:pt x="458" y="998"/>
                    <a:pt x="449" y="1006"/>
                  </a:cubicBezTo>
                  <a:cubicBezTo>
                    <a:pt x="127" y="1328"/>
                    <a:pt x="1" y="1798"/>
                    <a:pt x="117" y="2237"/>
                  </a:cubicBezTo>
                  <a:cubicBezTo>
                    <a:pt x="232" y="2678"/>
                    <a:pt x="575" y="3023"/>
                    <a:pt x="1014" y="3145"/>
                  </a:cubicBezTo>
                  <a:cubicBezTo>
                    <a:pt x="1055" y="3152"/>
                    <a:pt x="1097" y="3155"/>
                    <a:pt x="1138" y="3162"/>
                  </a:cubicBezTo>
                  <a:cubicBezTo>
                    <a:pt x="1169" y="3171"/>
                    <a:pt x="1197" y="3188"/>
                    <a:pt x="1226" y="3194"/>
                  </a:cubicBezTo>
                  <a:lnTo>
                    <a:pt x="1601" y="3245"/>
                  </a:lnTo>
                  <a:lnTo>
                    <a:pt x="1628" y="3241"/>
                  </a:lnTo>
                  <a:cubicBezTo>
                    <a:pt x="1797" y="3228"/>
                    <a:pt x="1966" y="3200"/>
                    <a:pt x="2135" y="3175"/>
                  </a:cubicBezTo>
                  <a:cubicBezTo>
                    <a:pt x="2353" y="3143"/>
                    <a:pt x="2551" y="3045"/>
                    <a:pt x="2749" y="2947"/>
                  </a:cubicBezTo>
                  <a:cubicBezTo>
                    <a:pt x="2792" y="2927"/>
                    <a:pt x="2834" y="2902"/>
                    <a:pt x="2872" y="2874"/>
                  </a:cubicBezTo>
                  <a:cubicBezTo>
                    <a:pt x="3004" y="2781"/>
                    <a:pt x="3147" y="2686"/>
                    <a:pt x="3253" y="2563"/>
                  </a:cubicBezTo>
                  <a:cubicBezTo>
                    <a:pt x="3288" y="2523"/>
                    <a:pt x="3326" y="2489"/>
                    <a:pt x="3360" y="2449"/>
                  </a:cubicBezTo>
                  <a:cubicBezTo>
                    <a:pt x="3403" y="2400"/>
                    <a:pt x="3443" y="2348"/>
                    <a:pt x="3482" y="2294"/>
                  </a:cubicBezTo>
                  <a:cubicBezTo>
                    <a:pt x="3607" y="2157"/>
                    <a:pt x="3695" y="1990"/>
                    <a:pt x="3736" y="1809"/>
                  </a:cubicBezTo>
                  <a:cubicBezTo>
                    <a:pt x="3744" y="1787"/>
                    <a:pt x="3752" y="1766"/>
                    <a:pt x="3759" y="1744"/>
                  </a:cubicBezTo>
                  <a:cubicBezTo>
                    <a:pt x="3824" y="1505"/>
                    <a:pt x="3824" y="1252"/>
                    <a:pt x="3758" y="1012"/>
                  </a:cubicBezTo>
                  <a:cubicBezTo>
                    <a:pt x="3649" y="673"/>
                    <a:pt x="3425" y="381"/>
                    <a:pt x="3125" y="189"/>
                  </a:cubicBezTo>
                  <a:cubicBezTo>
                    <a:pt x="2915" y="65"/>
                    <a:pt x="2674" y="0"/>
                    <a:pt x="2430" y="0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" name="Google Shape;561;p14"/>
          <p:cNvGrpSpPr/>
          <p:nvPr/>
        </p:nvGrpSpPr>
        <p:grpSpPr>
          <a:xfrm rot="929600">
            <a:off x="-643088" y="2385651"/>
            <a:ext cx="2118148" cy="3054422"/>
            <a:chOff x="-1279900" y="9489425"/>
            <a:chExt cx="1398450" cy="2016600"/>
          </a:xfrm>
        </p:grpSpPr>
        <p:sp>
          <p:nvSpPr>
            <p:cNvPr id="562" name="Google Shape;562;p14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4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4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4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4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4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4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4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4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4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4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4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4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4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4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14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14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14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14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" name="Google Shape;581;p14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82" name="Google Shape;582;p14"/>
          <p:cNvSpPr txBox="1"/>
          <p:nvPr>
            <p:ph idx="2" type="title"/>
          </p:nvPr>
        </p:nvSpPr>
        <p:spPr>
          <a:xfrm>
            <a:off x="1714088" y="2971725"/>
            <a:ext cx="22647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83" name="Google Shape;583;p14"/>
          <p:cNvSpPr txBox="1"/>
          <p:nvPr>
            <p:ph idx="1" type="subTitle"/>
          </p:nvPr>
        </p:nvSpPr>
        <p:spPr>
          <a:xfrm>
            <a:off x="1714100" y="3441750"/>
            <a:ext cx="22647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584" name="Google Shape;584;p14"/>
          <p:cNvSpPr txBox="1"/>
          <p:nvPr>
            <p:ph idx="3" type="title"/>
          </p:nvPr>
        </p:nvSpPr>
        <p:spPr>
          <a:xfrm>
            <a:off x="5165213" y="2971725"/>
            <a:ext cx="22647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85" name="Google Shape;585;p14"/>
          <p:cNvSpPr txBox="1"/>
          <p:nvPr>
            <p:ph idx="4" type="subTitle"/>
          </p:nvPr>
        </p:nvSpPr>
        <p:spPr>
          <a:xfrm>
            <a:off x="5165225" y="3441750"/>
            <a:ext cx="22647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SECTION_HEADER_1">
    <p:spTree>
      <p:nvGrpSpPr>
        <p:cNvPr id="586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p15"/>
          <p:cNvSpPr/>
          <p:nvPr/>
        </p:nvSpPr>
        <p:spPr>
          <a:xfrm rot="2899140">
            <a:off x="-378343" y="889664"/>
            <a:ext cx="3939574" cy="5398078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15"/>
          <p:cNvSpPr/>
          <p:nvPr/>
        </p:nvSpPr>
        <p:spPr>
          <a:xfrm rot="-2700000">
            <a:off x="-318262" y="-935051"/>
            <a:ext cx="9780597" cy="6411282"/>
          </a:xfrm>
          <a:custGeom>
            <a:rect b="b" l="l" r="r" t="t"/>
            <a:pathLst>
              <a:path extrusionOk="0" h="29163" w="44489">
                <a:moveTo>
                  <a:pt x="15430" y="0"/>
                </a:moveTo>
                <a:cubicBezTo>
                  <a:pt x="9906" y="0"/>
                  <a:pt x="4387" y="3454"/>
                  <a:pt x="1803" y="8453"/>
                </a:cubicBezTo>
                <a:cubicBezTo>
                  <a:pt x="645" y="10703"/>
                  <a:pt x="1" y="13358"/>
                  <a:pt x="798" y="15762"/>
                </a:cubicBezTo>
                <a:cubicBezTo>
                  <a:pt x="1891" y="19083"/>
                  <a:pt x="5431" y="21017"/>
                  <a:pt x="8883" y="21596"/>
                </a:cubicBezTo>
                <a:cubicBezTo>
                  <a:pt x="14914" y="22623"/>
                  <a:pt x="21294" y="20809"/>
                  <a:pt x="26724" y="24480"/>
                </a:cubicBezTo>
                <a:cubicBezTo>
                  <a:pt x="29916" y="26636"/>
                  <a:pt x="33253" y="29163"/>
                  <a:pt x="37049" y="29163"/>
                </a:cubicBezTo>
                <a:cubicBezTo>
                  <a:pt x="38256" y="29163"/>
                  <a:pt x="39509" y="28907"/>
                  <a:pt x="40818" y="28304"/>
                </a:cubicBezTo>
                <a:cubicBezTo>
                  <a:pt x="42796" y="27386"/>
                  <a:pt x="44391" y="25431"/>
                  <a:pt x="44434" y="23246"/>
                </a:cubicBezTo>
                <a:cubicBezTo>
                  <a:pt x="44489" y="21148"/>
                  <a:pt x="43167" y="19236"/>
                  <a:pt x="41561" y="17892"/>
                </a:cubicBezTo>
                <a:cubicBezTo>
                  <a:pt x="39955" y="16548"/>
                  <a:pt x="38032" y="15631"/>
                  <a:pt x="36306" y="14451"/>
                </a:cubicBezTo>
                <a:cubicBezTo>
                  <a:pt x="30155" y="10244"/>
                  <a:pt x="26211" y="2695"/>
                  <a:pt x="19076" y="532"/>
                </a:cubicBezTo>
                <a:cubicBezTo>
                  <a:pt x="17882" y="170"/>
                  <a:pt x="16656" y="0"/>
                  <a:pt x="15430" y="0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" name="Google Shape;589;p15"/>
          <p:cNvSpPr txBox="1"/>
          <p:nvPr>
            <p:ph type="title"/>
          </p:nvPr>
        </p:nvSpPr>
        <p:spPr>
          <a:xfrm>
            <a:off x="4465728" y="2424600"/>
            <a:ext cx="2090100" cy="5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90" name="Google Shape;590;p15"/>
          <p:cNvSpPr txBox="1"/>
          <p:nvPr>
            <p:ph idx="1" type="subTitle"/>
          </p:nvPr>
        </p:nvSpPr>
        <p:spPr>
          <a:xfrm>
            <a:off x="4465725" y="1007250"/>
            <a:ext cx="3684900" cy="13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">
  <p:cSld name="SECTION_HEADER_2">
    <p:spTree>
      <p:nvGrpSpPr>
        <p:cNvPr id="59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2" name="Google Shape;592;p16"/>
          <p:cNvGrpSpPr/>
          <p:nvPr/>
        </p:nvGrpSpPr>
        <p:grpSpPr>
          <a:xfrm rot="9280668">
            <a:off x="1612537" y="-393164"/>
            <a:ext cx="8926151" cy="7645782"/>
            <a:chOff x="-2893286" y="-1251218"/>
            <a:chExt cx="8926319" cy="7645925"/>
          </a:xfrm>
        </p:grpSpPr>
        <p:sp>
          <p:nvSpPr>
            <p:cNvPr id="593" name="Google Shape;593;p16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16"/>
            <p:cNvSpPr/>
            <p:nvPr/>
          </p:nvSpPr>
          <p:spPr>
            <a:xfrm>
              <a:off x="-102350" y="-489975"/>
              <a:ext cx="6135383" cy="3597514"/>
            </a:xfrm>
            <a:custGeom>
              <a:rect b="b" l="l" r="r" t="t"/>
              <a:pathLst>
                <a:path extrusionOk="0" h="22750" w="38799">
                  <a:moveTo>
                    <a:pt x="21596" y="1"/>
                  </a:moveTo>
                  <a:cubicBezTo>
                    <a:pt x="18432" y="1"/>
                    <a:pt x="15293" y="432"/>
                    <a:pt x="12143" y="432"/>
                  </a:cubicBezTo>
                  <a:cubicBezTo>
                    <a:pt x="11346" y="432"/>
                    <a:pt x="10548" y="404"/>
                    <a:pt x="9748" y="335"/>
                  </a:cubicBezTo>
                  <a:cubicBezTo>
                    <a:pt x="9073" y="277"/>
                    <a:pt x="8246" y="226"/>
                    <a:pt x="7363" y="226"/>
                  </a:cubicBezTo>
                  <a:cubicBezTo>
                    <a:pt x="4074" y="226"/>
                    <a:pt x="1" y="939"/>
                    <a:pt x="35" y="4694"/>
                  </a:cubicBezTo>
                  <a:cubicBezTo>
                    <a:pt x="46" y="6224"/>
                    <a:pt x="1128" y="7524"/>
                    <a:pt x="2133" y="8671"/>
                  </a:cubicBezTo>
                  <a:lnTo>
                    <a:pt x="8524" y="15915"/>
                  </a:lnTo>
                  <a:cubicBezTo>
                    <a:pt x="11015" y="18733"/>
                    <a:pt x="13758" y="21716"/>
                    <a:pt x="17429" y="22525"/>
                  </a:cubicBezTo>
                  <a:cubicBezTo>
                    <a:pt x="18129" y="22680"/>
                    <a:pt x="18838" y="22750"/>
                    <a:pt x="19549" y="22750"/>
                  </a:cubicBezTo>
                  <a:cubicBezTo>
                    <a:pt x="21332" y="22750"/>
                    <a:pt x="23124" y="22311"/>
                    <a:pt x="24803" y="21694"/>
                  </a:cubicBezTo>
                  <a:cubicBezTo>
                    <a:pt x="29643" y="19913"/>
                    <a:pt x="33839" y="16712"/>
                    <a:pt x="36821" y="12506"/>
                  </a:cubicBezTo>
                  <a:cubicBezTo>
                    <a:pt x="37881" y="11020"/>
                    <a:pt x="38799" y="9228"/>
                    <a:pt x="38395" y="7458"/>
                  </a:cubicBezTo>
                  <a:cubicBezTo>
                    <a:pt x="38067" y="6049"/>
                    <a:pt x="36963" y="4967"/>
                    <a:pt x="35794" y="4104"/>
                  </a:cubicBezTo>
                  <a:cubicBezTo>
                    <a:pt x="32233" y="1482"/>
                    <a:pt x="27775" y="313"/>
                    <a:pt x="23361" y="51"/>
                  </a:cubicBezTo>
                  <a:cubicBezTo>
                    <a:pt x="22772" y="16"/>
                    <a:pt x="22183" y="1"/>
                    <a:pt x="21596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" name="Google Shape;595;p16"/>
          <p:cNvSpPr/>
          <p:nvPr/>
        </p:nvSpPr>
        <p:spPr>
          <a:xfrm rot="7885320">
            <a:off x="-1472820" y="-215119"/>
            <a:ext cx="3172491" cy="3684937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" name="Google Shape;596;p16"/>
          <p:cNvGrpSpPr/>
          <p:nvPr/>
        </p:nvGrpSpPr>
        <p:grpSpPr>
          <a:xfrm flipH="1" rot="-2286277">
            <a:off x="-294973" y="2302326"/>
            <a:ext cx="776184" cy="1542786"/>
            <a:chOff x="-1030075" y="6795175"/>
            <a:chExt cx="720925" cy="1432950"/>
          </a:xfrm>
        </p:grpSpPr>
        <p:sp>
          <p:nvSpPr>
            <p:cNvPr id="597" name="Google Shape;597;p16"/>
            <p:cNvSpPr/>
            <p:nvPr/>
          </p:nvSpPr>
          <p:spPr>
            <a:xfrm>
              <a:off x="-1030075" y="6795175"/>
              <a:ext cx="720925" cy="1432950"/>
            </a:xfrm>
            <a:custGeom>
              <a:rect b="b" l="l" r="r" t="t"/>
              <a:pathLst>
                <a:path extrusionOk="0" h="57318" w="28837">
                  <a:moveTo>
                    <a:pt x="15730" y="0"/>
                  </a:moveTo>
                  <a:cubicBezTo>
                    <a:pt x="13772" y="0"/>
                    <a:pt x="11861" y="760"/>
                    <a:pt x="10076" y="2287"/>
                  </a:cubicBezTo>
                  <a:cubicBezTo>
                    <a:pt x="8420" y="3701"/>
                    <a:pt x="6968" y="5332"/>
                    <a:pt x="5704" y="7103"/>
                  </a:cubicBezTo>
                  <a:cubicBezTo>
                    <a:pt x="3212" y="10591"/>
                    <a:pt x="1512" y="14709"/>
                    <a:pt x="892" y="18956"/>
                  </a:cubicBezTo>
                  <a:cubicBezTo>
                    <a:pt x="536" y="21398"/>
                    <a:pt x="560" y="23848"/>
                    <a:pt x="809" y="26299"/>
                  </a:cubicBezTo>
                  <a:cubicBezTo>
                    <a:pt x="855" y="26752"/>
                    <a:pt x="1212" y="27127"/>
                    <a:pt x="1657" y="27127"/>
                  </a:cubicBezTo>
                  <a:cubicBezTo>
                    <a:pt x="1739" y="27127"/>
                    <a:pt x="1825" y="27114"/>
                    <a:pt x="1912" y="27087"/>
                  </a:cubicBezTo>
                  <a:cubicBezTo>
                    <a:pt x="2721" y="26832"/>
                    <a:pt x="3518" y="26520"/>
                    <a:pt x="4313" y="26204"/>
                  </a:cubicBezTo>
                  <a:lnTo>
                    <a:pt x="4313" y="26204"/>
                  </a:lnTo>
                  <a:cubicBezTo>
                    <a:pt x="2925" y="31110"/>
                    <a:pt x="1775" y="36075"/>
                    <a:pt x="866" y="41099"/>
                  </a:cubicBezTo>
                  <a:cubicBezTo>
                    <a:pt x="580" y="42681"/>
                    <a:pt x="318" y="44266"/>
                    <a:pt x="81" y="45855"/>
                  </a:cubicBezTo>
                  <a:cubicBezTo>
                    <a:pt x="0" y="46395"/>
                    <a:pt x="340" y="46997"/>
                    <a:pt x="938" y="46997"/>
                  </a:cubicBezTo>
                  <a:cubicBezTo>
                    <a:pt x="962" y="46997"/>
                    <a:pt x="987" y="46996"/>
                    <a:pt x="1012" y="46994"/>
                  </a:cubicBezTo>
                  <a:cubicBezTo>
                    <a:pt x="1904" y="46920"/>
                    <a:pt x="2767" y="46639"/>
                    <a:pt x="3530" y="46174"/>
                  </a:cubicBezTo>
                  <a:cubicBezTo>
                    <a:pt x="4031" y="49775"/>
                    <a:pt x="5038" y="53288"/>
                    <a:pt x="6521" y="56609"/>
                  </a:cubicBezTo>
                  <a:cubicBezTo>
                    <a:pt x="6707" y="57026"/>
                    <a:pt x="7109" y="57318"/>
                    <a:pt x="7521" y="57318"/>
                  </a:cubicBezTo>
                  <a:cubicBezTo>
                    <a:pt x="7755" y="57318"/>
                    <a:pt x="7991" y="57225"/>
                    <a:pt x="8193" y="57008"/>
                  </a:cubicBezTo>
                  <a:cubicBezTo>
                    <a:pt x="12430" y="52485"/>
                    <a:pt x="15917" y="47148"/>
                    <a:pt x="18407" y="41473"/>
                  </a:cubicBezTo>
                  <a:cubicBezTo>
                    <a:pt x="18912" y="40321"/>
                    <a:pt x="19381" y="39152"/>
                    <a:pt x="19812" y="37969"/>
                  </a:cubicBezTo>
                  <a:cubicBezTo>
                    <a:pt x="20706" y="38881"/>
                    <a:pt x="21586" y="39807"/>
                    <a:pt x="22472" y="40726"/>
                  </a:cubicBezTo>
                  <a:cubicBezTo>
                    <a:pt x="22652" y="40913"/>
                    <a:pt x="22896" y="40999"/>
                    <a:pt x="23142" y="40999"/>
                  </a:cubicBezTo>
                  <a:cubicBezTo>
                    <a:pt x="23592" y="40999"/>
                    <a:pt x="24048" y="40712"/>
                    <a:pt x="24133" y="40236"/>
                  </a:cubicBezTo>
                  <a:cubicBezTo>
                    <a:pt x="24488" y="38274"/>
                    <a:pt x="24752" y="36292"/>
                    <a:pt x="24996" y="34313"/>
                  </a:cubicBezTo>
                  <a:cubicBezTo>
                    <a:pt x="25169" y="32889"/>
                    <a:pt x="25329" y="31464"/>
                    <a:pt x="25446" y="30035"/>
                  </a:cubicBezTo>
                  <a:cubicBezTo>
                    <a:pt x="25580" y="30055"/>
                    <a:pt x="25716" y="30065"/>
                    <a:pt x="25851" y="30065"/>
                  </a:cubicBezTo>
                  <a:cubicBezTo>
                    <a:pt x="26147" y="30065"/>
                    <a:pt x="26441" y="30017"/>
                    <a:pt x="26713" y="29917"/>
                  </a:cubicBezTo>
                  <a:cubicBezTo>
                    <a:pt x="28303" y="29325"/>
                    <a:pt x="28621" y="27552"/>
                    <a:pt x="28670" y="26052"/>
                  </a:cubicBezTo>
                  <a:cubicBezTo>
                    <a:pt x="28776" y="22827"/>
                    <a:pt x="28836" y="19569"/>
                    <a:pt x="28478" y="16357"/>
                  </a:cubicBezTo>
                  <a:cubicBezTo>
                    <a:pt x="27867" y="10864"/>
                    <a:pt x="25636" y="4838"/>
                    <a:pt x="20829" y="1678"/>
                  </a:cubicBezTo>
                  <a:cubicBezTo>
                    <a:pt x="19129" y="561"/>
                    <a:pt x="17412" y="0"/>
                    <a:pt x="1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16"/>
            <p:cNvSpPr/>
            <p:nvPr/>
          </p:nvSpPr>
          <p:spPr>
            <a:xfrm>
              <a:off x="-471400" y="7556675"/>
              <a:ext cx="900" cy="225"/>
            </a:xfrm>
            <a:custGeom>
              <a:rect b="b" l="l" r="r" t="t"/>
              <a:pathLst>
                <a:path extrusionOk="0" h="9" w="36">
                  <a:moveTo>
                    <a:pt x="0" y="0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5" y="7"/>
                    <a:pt x="27" y="9"/>
                    <a:pt x="31" y="9"/>
                  </a:cubicBezTo>
                  <a:cubicBezTo>
                    <a:pt x="35" y="9"/>
                    <a:pt x="29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16"/>
            <p:cNvSpPr/>
            <p:nvPr/>
          </p:nvSpPr>
          <p:spPr>
            <a:xfrm>
              <a:off x="-471750" y="7556550"/>
              <a:ext cx="100" cy="75"/>
            </a:xfrm>
            <a:custGeom>
              <a:rect b="b" l="l" r="r" t="t"/>
              <a:pathLst>
                <a:path extrusionOk="0" h="3" w="4">
                  <a:moveTo>
                    <a:pt x="0" y="1"/>
                  </a:move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16"/>
            <p:cNvSpPr/>
            <p:nvPr/>
          </p:nvSpPr>
          <p:spPr>
            <a:xfrm>
              <a:off x="-1028325" y="6795350"/>
              <a:ext cx="716875" cy="1432725"/>
            </a:xfrm>
            <a:custGeom>
              <a:rect b="b" l="l" r="r" t="t"/>
              <a:pathLst>
                <a:path extrusionOk="0" h="57309" w="28675">
                  <a:moveTo>
                    <a:pt x="15692" y="0"/>
                  </a:moveTo>
                  <a:lnTo>
                    <a:pt x="15692" y="0"/>
                  </a:lnTo>
                  <a:cubicBezTo>
                    <a:pt x="15791" y="794"/>
                    <a:pt x="15862" y="1649"/>
                    <a:pt x="15900" y="2468"/>
                  </a:cubicBezTo>
                  <a:cubicBezTo>
                    <a:pt x="15948" y="3506"/>
                    <a:pt x="15957" y="4544"/>
                    <a:pt x="15934" y="5582"/>
                  </a:cubicBezTo>
                  <a:cubicBezTo>
                    <a:pt x="11495" y="8425"/>
                    <a:pt x="6884" y="10953"/>
                    <a:pt x="2247" y="13452"/>
                  </a:cubicBezTo>
                  <a:cubicBezTo>
                    <a:pt x="2061" y="13947"/>
                    <a:pt x="1889" y="14447"/>
                    <a:pt x="1733" y="14953"/>
                  </a:cubicBezTo>
                  <a:cubicBezTo>
                    <a:pt x="2946" y="14444"/>
                    <a:pt x="4137" y="13881"/>
                    <a:pt x="5324" y="13314"/>
                  </a:cubicBezTo>
                  <a:cubicBezTo>
                    <a:pt x="7881" y="12093"/>
                    <a:pt x="10370" y="10704"/>
                    <a:pt x="12803" y="9254"/>
                  </a:cubicBezTo>
                  <a:cubicBezTo>
                    <a:pt x="13834" y="8642"/>
                    <a:pt x="14850" y="8011"/>
                    <a:pt x="15864" y="7370"/>
                  </a:cubicBezTo>
                  <a:lnTo>
                    <a:pt x="15864" y="7370"/>
                  </a:lnTo>
                  <a:cubicBezTo>
                    <a:pt x="15839" y="7819"/>
                    <a:pt x="15811" y="8267"/>
                    <a:pt x="15778" y="8715"/>
                  </a:cubicBezTo>
                  <a:cubicBezTo>
                    <a:pt x="15533" y="11940"/>
                    <a:pt x="15071" y="15146"/>
                    <a:pt x="14580" y="18343"/>
                  </a:cubicBezTo>
                  <a:cubicBezTo>
                    <a:pt x="10646" y="20747"/>
                    <a:pt x="6847" y="23424"/>
                    <a:pt x="3389" y="26473"/>
                  </a:cubicBezTo>
                  <a:cubicBezTo>
                    <a:pt x="3354" y="26504"/>
                    <a:pt x="3320" y="26539"/>
                    <a:pt x="3285" y="26570"/>
                  </a:cubicBezTo>
                  <a:cubicBezTo>
                    <a:pt x="3604" y="26449"/>
                    <a:pt x="3924" y="26324"/>
                    <a:pt x="4243" y="26197"/>
                  </a:cubicBezTo>
                  <a:lnTo>
                    <a:pt x="4243" y="26197"/>
                  </a:lnTo>
                  <a:cubicBezTo>
                    <a:pt x="4077" y="26783"/>
                    <a:pt x="3916" y="27368"/>
                    <a:pt x="3756" y="27956"/>
                  </a:cubicBezTo>
                  <a:cubicBezTo>
                    <a:pt x="3784" y="27936"/>
                    <a:pt x="3810" y="27915"/>
                    <a:pt x="3836" y="27895"/>
                  </a:cubicBezTo>
                  <a:cubicBezTo>
                    <a:pt x="4824" y="27160"/>
                    <a:pt x="5766" y="26366"/>
                    <a:pt x="6749" y="25623"/>
                  </a:cubicBezTo>
                  <a:cubicBezTo>
                    <a:pt x="8742" y="24118"/>
                    <a:pt x="10741" y="22631"/>
                    <a:pt x="12826" y="21254"/>
                  </a:cubicBezTo>
                  <a:cubicBezTo>
                    <a:pt x="13305" y="20936"/>
                    <a:pt x="13791" y="20628"/>
                    <a:pt x="14276" y="20319"/>
                  </a:cubicBezTo>
                  <a:lnTo>
                    <a:pt x="14276" y="20319"/>
                  </a:lnTo>
                  <a:cubicBezTo>
                    <a:pt x="14242" y="20534"/>
                    <a:pt x="14210" y="20749"/>
                    <a:pt x="14176" y="20964"/>
                  </a:cubicBezTo>
                  <a:cubicBezTo>
                    <a:pt x="13522" y="25223"/>
                    <a:pt x="12846" y="29478"/>
                    <a:pt x="12151" y="33730"/>
                  </a:cubicBezTo>
                  <a:cubicBezTo>
                    <a:pt x="12134" y="33837"/>
                    <a:pt x="12115" y="33945"/>
                    <a:pt x="12099" y="34051"/>
                  </a:cubicBezTo>
                  <a:cubicBezTo>
                    <a:pt x="11799" y="34316"/>
                    <a:pt x="11515" y="34607"/>
                    <a:pt x="11236" y="34854"/>
                  </a:cubicBezTo>
                  <a:cubicBezTo>
                    <a:pt x="10717" y="35314"/>
                    <a:pt x="10201" y="35777"/>
                    <a:pt x="9686" y="36242"/>
                  </a:cubicBezTo>
                  <a:cubicBezTo>
                    <a:pt x="8639" y="37191"/>
                    <a:pt x="7617" y="38161"/>
                    <a:pt x="6605" y="39148"/>
                  </a:cubicBezTo>
                  <a:cubicBezTo>
                    <a:pt x="4581" y="41122"/>
                    <a:pt x="2640" y="43173"/>
                    <a:pt x="719" y="45246"/>
                  </a:cubicBezTo>
                  <a:cubicBezTo>
                    <a:pt x="478" y="45505"/>
                    <a:pt x="240" y="45768"/>
                    <a:pt x="1" y="46030"/>
                  </a:cubicBezTo>
                  <a:cubicBezTo>
                    <a:pt x="10" y="46477"/>
                    <a:pt x="289" y="46913"/>
                    <a:pt x="750" y="46978"/>
                  </a:cubicBezTo>
                  <a:cubicBezTo>
                    <a:pt x="942" y="46784"/>
                    <a:pt x="1134" y="46589"/>
                    <a:pt x="1326" y="46397"/>
                  </a:cubicBezTo>
                  <a:cubicBezTo>
                    <a:pt x="2307" y="45418"/>
                    <a:pt x="3300" y="44447"/>
                    <a:pt x="4314" y="43503"/>
                  </a:cubicBezTo>
                  <a:cubicBezTo>
                    <a:pt x="6362" y="41593"/>
                    <a:pt x="8421" y="39695"/>
                    <a:pt x="10489" y="37808"/>
                  </a:cubicBezTo>
                  <a:cubicBezTo>
                    <a:pt x="10876" y="37455"/>
                    <a:pt x="11268" y="37106"/>
                    <a:pt x="11658" y="36758"/>
                  </a:cubicBezTo>
                  <a:lnTo>
                    <a:pt x="11658" y="36758"/>
                  </a:lnTo>
                  <a:cubicBezTo>
                    <a:pt x="11160" y="39793"/>
                    <a:pt x="10651" y="42827"/>
                    <a:pt x="10066" y="45848"/>
                  </a:cubicBezTo>
                  <a:cubicBezTo>
                    <a:pt x="9657" y="47962"/>
                    <a:pt x="9170" y="50066"/>
                    <a:pt x="8539" y="52123"/>
                  </a:cubicBezTo>
                  <a:cubicBezTo>
                    <a:pt x="8229" y="53134"/>
                    <a:pt x="7882" y="54133"/>
                    <a:pt x="7492" y="55114"/>
                  </a:cubicBezTo>
                  <a:cubicBezTo>
                    <a:pt x="7299" y="55601"/>
                    <a:pt x="7056" y="56076"/>
                    <a:pt x="6916" y="56579"/>
                  </a:cubicBezTo>
                  <a:cubicBezTo>
                    <a:pt x="6873" y="56736"/>
                    <a:pt x="6829" y="56891"/>
                    <a:pt x="6784" y="57047"/>
                  </a:cubicBezTo>
                  <a:cubicBezTo>
                    <a:pt x="6976" y="57211"/>
                    <a:pt x="7212" y="57309"/>
                    <a:pt x="7451" y="57309"/>
                  </a:cubicBezTo>
                  <a:cubicBezTo>
                    <a:pt x="7683" y="57309"/>
                    <a:pt x="7919" y="57216"/>
                    <a:pt x="8122" y="57000"/>
                  </a:cubicBezTo>
                  <a:cubicBezTo>
                    <a:pt x="8358" y="56747"/>
                    <a:pt x="8593" y="56492"/>
                    <a:pt x="8825" y="56232"/>
                  </a:cubicBezTo>
                  <a:lnTo>
                    <a:pt x="8830" y="56223"/>
                  </a:lnTo>
                  <a:cubicBezTo>
                    <a:pt x="9269" y="55311"/>
                    <a:pt x="9666" y="54380"/>
                    <a:pt x="10021" y="53430"/>
                  </a:cubicBezTo>
                  <a:cubicBezTo>
                    <a:pt x="10703" y="51618"/>
                    <a:pt x="11239" y="49760"/>
                    <a:pt x="11695" y="47879"/>
                  </a:cubicBezTo>
                  <a:cubicBezTo>
                    <a:pt x="12665" y="43881"/>
                    <a:pt x="13310" y="39798"/>
                    <a:pt x="14026" y="35747"/>
                  </a:cubicBezTo>
                  <a:cubicBezTo>
                    <a:pt x="14291" y="34238"/>
                    <a:pt x="14548" y="32729"/>
                    <a:pt x="14806" y="31218"/>
                  </a:cubicBezTo>
                  <a:cubicBezTo>
                    <a:pt x="14882" y="31459"/>
                    <a:pt x="14958" y="31700"/>
                    <a:pt x="15036" y="31941"/>
                  </a:cubicBezTo>
                  <a:cubicBezTo>
                    <a:pt x="15458" y="33217"/>
                    <a:pt x="15862" y="34501"/>
                    <a:pt x="16247" y="35790"/>
                  </a:cubicBezTo>
                  <a:cubicBezTo>
                    <a:pt x="16877" y="37903"/>
                    <a:pt x="17451" y="40028"/>
                    <a:pt x="18022" y="42156"/>
                  </a:cubicBezTo>
                  <a:cubicBezTo>
                    <a:pt x="18127" y="41926"/>
                    <a:pt x="18233" y="41696"/>
                    <a:pt x="18334" y="41466"/>
                  </a:cubicBezTo>
                  <a:cubicBezTo>
                    <a:pt x="18509" y="41066"/>
                    <a:pt x="18673" y="40664"/>
                    <a:pt x="18839" y="40260"/>
                  </a:cubicBezTo>
                  <a:cubicBezTo>
                    <a:pt x="18809" y="40153"/>
                    <a:pt x="18779" y="40044"/>
                    <a:pt x="18750" y="39935"/>
                  </a:cubicBezTo>
                  <a:cubicBezTo>
                    <a:pt x="18027" y="37312"/>
                    <a:pt x="17195" y="34723"/>
                    <a:pt x="16284" y="32159"/>
                  </a:cubicBezTo>
                  <a:cubicBezTo>
                    <a:pt x="16023" y="31425"/>
                    <a:pt x="15742" y="30700"/>
                    <a:pt x="15449" y="29979"/>
                  </a:cubicBezTo>
                  <a:cubicBezTo>
                    <a:pt x="15349" y="29728"/>
                    <a:pt x="15251" y="29480"/>
                    <a:pt x="15147" y="29231"/>
                  </a:cubicBezTo>
                  <a:cubicBezTo>
                    <a:pt x="15498" y="27132"/>
                    <a:pt x="15844" y="25033"/>
                    <a:pt x="16180" y="22931"/>
                  </a:cubicBezTo>
                  <a:cubicBezTo>
                    <a:pt x="16610" y="20248"/>
                    <a:pt x="17057" y="17563"/>
                    <a:pt x="17436" y="14870"/>
                  </a:cubicBezTo>
                  <a:cubicBezTo>
                    <a:pt x="17569" y="15022"/>
                    <a:pt x="17703" y="15163"/>
                    <a:pt x="17809" y="15290"/>
                  </a:cubicBezTo>
                  <a:cubicBezTo>
                    <a:pt x="18188" y="15739"/>
                    <a:pt x="18584" y="16173"/>
                    <a:pt x="18994" y="16594"/>
                  </a:cubicBezTo>
                  <a:cubicBezTo>
                    <a:pt x="19851" y="17472"/>
                    <a:pt x="20771" y="18281"/>
                    <a:pt x="21723" y="19055"/>
                  </a:cubicBezTo>
                  <a:cubicBezTo>
                    <a:pt x="23725" y="20684"/>
                    <a:pt x="25809" y="22220"/>
                    <a:pt x="27862" y="23785"/>
                  </a:cubicBezTo>
                  <a:cubicBezTo>
                    <a:pt x="28123" y="23986"/>
                    <a:pt x="28387" y="24178"/>
                    <a:pt x="28648" y="24373"/>
                  </a:cubicBezTo>
                  <a:cubicBezTo>
                    <a:pt x="28660" y="23898"/>
                    <a:pt x="28668" y="23425"/>
                    <a:pt x="28674" y="22952"/>
                  </a:cubicBezTo>
                  <a:cubicBezTo>
                    <a:pt x="27754" y="22223"/>
                    <a:pt x="26827" y="21501"/>
                    <a:pt x="25904" y="20775"/>
                  </a:cubicBezTo>
                  <a:cubicBezTo>
                    <a:pt x="24008" y="19284"/>
                    <a:pt x="22105" y="17796"/>
                    <a:pt x="20358" y="16129"/>
                  </a:cubicBezTo>
                  <a:cubicBezTo>
                    <a:pt x="19865" y="15659"/>
                    <a:pt x="19389" y="15172"/>
                    <a:pt x="18935" y="14664"/>
                  </a:cubicBezTo>
                  <a:cubicBezTo>
                    <a:pt x="18716" y="14418"/>
                    <a:pt x="18503" y="14168"/>
                    <a:pt x="18296" y="13913"/>
                  </a:cubicBezTo>
                  <a:cubicBezTo>
                    <a:pt x="18101" y="13673"/>
                    <a:pt x="17933" y="13417"/>
                    <a:pt x="17651" y="13305"/>
                  </a:cubicBezTo>
                  <a:cubicBezTo>
                    <a:pt x="17788" y="12245"/>
                    <a:pt x="17913" y="11186"/>
                    <a:pt x="18019" y="10123"/>
                  </a:cubicBezTo>
                  <a:cubicBezTo>
                    <a:pt x="18254" y="7788"/>
                    <a:pt x="18388" y="5439"/>
                    <a:pt x="18325" y="3089"/>
                  </a:cubicBezTo>
                  <a:cubicBezTo>
                    <a:pt x="18302" y="2196"/>
                    <a:pt x="18251" y="1304"/>
                    <a:pt x="18174" y="410"/>
                  </a:cubicBezTo>
                  <a:cubicBezTo>
                    <a:pt x="17342" y="140"/>
                    <a:pt x="16513" y="3"/>
                    <a:pt x="15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" name="Google Shape;601;p16"/>
          <p:cNvGrpSpPr/>
          <p:nvPr/>
        </p:nvGrpSpPr>
        <p:grpSpPr>
          <a:xfrm flipH="1" rot="-1759300">
            <a:off x="-88092" y="1036213"/>
            <a:ext cx="1145528" cy="1832975"/>
            <a:chOff x="-3040600" y="6663225"/>
            <a:chExt cx="952750" cy="1524225"/>
          </a:xfrm>
        </p:grpSpPr>
        <p:sp>
          <p:nvSpPr>
            <p:cNvPr id="602" name="Google Shape;602;p16"/>
            <p:cNvSpPr/>
            <p:nvPr/>
          </p:nvSpPr>
          <p:spPr>
            <a:xfrm>
              <a:off x="-3040600" y="6663225"/>
              <a:ext cx="952750" cy="1524175"/>
            </a:xfrm>
            <a:custGeom>
              <a:rect b="b" l="l" r="r" t="t"/>
              <a:pathLst>
                <a:path extrusionOk="0" h="60967" w="38110">
                  <a:moveTo>
                    <a:pt x="16155" y="1"/>
                  </a:moveTo>
                  <a:cubicBezTo>
                    <a:pt x="15932" y="1"/>
                    <a:pt x="15709" y="6"/>
                    <a:pt x="15484" y="17"/>
                  </a:cubicBezTo>
                  <a:cubicBezTo>
                    <a:pt x="12189" y="174"/>
                    <a:pt x="9078" y="1580"/>
                    <a:pt x="6784" y="3951"/>
                  </a:cubicBezTo>
                  <a:cubicBezTo>
                    <a:pt x="5140" y="5643"/>
                    <a:pt x="3848" y="7908"/>
                    <a:pt x="3216" y="10366"/>
                  </a:cubicBezTo>
                  <a:cubicBezTo>
                    <a:pt x="2275" y="11967"/>
                    <a:pt x="1631" y="13799"/>
                    <a:pt x="1191" y="15654"/>
                  </a:cubicBezTo>
                  <a:cubicBezTo>
                    <a:pt x="225" y="19712"/>
                    <a:pt x="1" y="24085"/>
                    <a:pt x="196" y="28273"/>
                  </a:cubicBezTo>
                  <a:cubicBezTo>
                    <a:pt x="589" y="36641"/>
                    <a:pt x="3052" y="45218"/>
                    <a:pt x="8446" y="51107"/>
                  </a:cubicBezTo>
                  <a:cubicBezTo>
                    <a:pt x="11787" y="54755"/>
                    <a:pt x="16240" y="56783"/>
                    <a:pt x="19360" y="60717"/>
                  </a:cubicBezTo>
                  <a:cubicBezTo>
                    <a:pt x="19499" y="60893"/>
                    <a:pt x="19662" y="60967"/>
                    <a:pt x="19824" y="60967"/>
                  </a:cubicBezTo>
                  <a:cubicBezTo>
                    <a:pt x="20131" y="60967"/>
                    <a:pt x="20434" y="60700"/>
                    <a:pt x="20561" y="60353"/>
                  </a:cubicBezTo>
                  <a:cubicBezTo>
                    <a:pt x="21021" y="59085"/>
                    <a:pt x="22039" y="58260"/>
                    <a:pt x="23060" y="57637"/>
                  </a:cubicBezTo>
                  <a:cubicBezTo>
                    <a:pt x="24220" y="56928"/>
                    <a:pt x="25460" y="56415"/>
                    <a:pt x="26659" y="55807"/>
                  </a:cubicBezTo>
                  <a:cubicBezTo>
                    <a:pt x="29466" y="54382"/>
                    <a:pt x="31717" y="51934"/>
                    <a:pt x="33391" y="49009"/>
                  </a:cubicBezTo>
                  <a:cubicBezTo>
                    <a:pt x="36694" y="43237"/>
                    <a:pt x="38109" y="36045"/>
                    <a:pt x="37790" y="29194"/>
                  </a:cubicBezTo>
                  <a:cubicBezTo>
                    <a:pt x="37468" y="22255"/>
                    <a:pt x="35461" y="15322"/>
                    <a:pt x="31736" y="9809"/>
                  </a:cubicBezTo>
                  <a:cubicBezTo>
                    <a:pt x="27981" y="4250"/>
                    <a:pt x="22427" y="1"/>
                    <a:pt x="16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16"/>
            <p:cNvSpPr/>
            <p:nvPr/>
          </p:nvSpPr>
          <p:spPr>
            <a:xfrm>
              <a:off x="-3035875" y="6663275"/>
              <a:ext cx="940000" cy="1524175"/>
            </a:xfrm>
            <a:custGeom>
              <a:rect b="b" l="l" r="r" t="t"/>
              <a:pathLst>
                <a:path extrusionOk="0" h="60967" w="37600">
                  <a:moveTo>
                    <a:pt x="15945" y="0"/>
                  </a:moveTo>
                  <a:cubicBezTo>
                    <a:pt x="15754" y="0"/>
                    <a:pt x="15564" y="4"/>
                    <a:pt x="15374" y="12"/>
                  </a:cubicBezTo>
                  <a:cubicBezTo>
                    <a:pt x="15410" y="109"/>
                    <a:pt x="15450" y="204"/>
                    <a:pt x="15486" y="300"/>
                  </a:cubicBezTo>
                  <a:cubicBezTo>
                    <a:pt x="15724" y="947"/>
                    <a:pt x="15943" y="1599"/>
                    <a:pt x="16154" y="2255"/>
                  </a:cubicBezTo>
                  <a:cubicBezTo>
                    <a:pt x="15546" y="2518"/>
                    <a:pt x="14968" y="2885"/>
                    <a:pt x="14397" y="3209"/>
                  </a:cubicBezTo>
                  <a:cubicBezTo>
                    <a:pt x="11779" y="4695"/>
                    <a:pt x="9229" y="6306"/>
                    <a:pt x="6801" y="8084"/>
                  </a:cubicBezTo>
                  <a:cubicBezTo>
                    <a:pt x="5477" y="9053"/>
                    <a:pt x="4182" y="10058"/>
                    <a:pt x="2912" y="11099"/>
                  </a:cubicBezTo>
                  <a:cubicBezTo>
                    <a:pt x="2749" y="11233"/>
                    <a:pt x="2588" y="11370"/>
                    <a:pt x="2425" y="11505"/>
                  </a:cubicBezTo>
                  <a:cubicBezTo>
                    <a:pt x="2256" y="11858"/>
                    <a:pt x="2101" y="12220"/>
                    <a:pt x="1955" y="12589"/>
                  </a:cubicBezTo>
                  <a:cubicBezTo>
                    <a:pt x="3332" y="11506"/>
                    <a:pt x="4696" y="10402"/>
                    <a:pt x="6122" y="9384"/>
                  </a:cubicBezTo>
                  <a:cubicBezTo>
                    <a:pt x="8490" y="7695"/>
                    <a:pt x="10927" y="6091"/>
                    <a:pt x="13431" y="4614"/>
                  </a:cubicBezTo>
                  <a:cubicBezTo>
                    <a:pt x="14064" y="4241"/>
                    <a:pt x="14701" y="3877"/>
                    <a:pt x="15343" y="3520"/>
                  </a:cubicBezTo>
                  <a:cubicBezTo>
                    <a:pt x="15671" y="3338"/>
                    <a:pt x="16014" y="3104"/>
                    <a:pt x="16375" y="2955"/>
                  </a:cubicBezTo>
                  <a:cubicBezTo>
                    <a:pt x="16711" y="4062"/>
                    <a:pt x="17013" y="5180"/>
                    <a:pt x="17279" y="6307"/>
                  </a:cubicBezTo>
                  <a:cubicBezTo>
                    <a:pt x="17677" y="8010"/>
                    <a:pt x="17998" y="9727"/>
                    <a:pt x="18263" y="11454"/>
                  </a:cubicBezTo>
                  <a:cubicBezTo>
                    <a:pt x="11887" y="16116"/>
                    <a:pt x="5973" y="21390"/>
                    <a:pt x="699" y="27274"/>
                  </a:cubicBezTo>
                  <a:cubicBezTo>
                    <a:pt x="461" y="27538"/>
                    <a:pt x="232" y="27812"/>
                    <a:pt x="0" y="28083"/>
                  </a:cubicBezTo>
                  <a:cubicBezTo>
                    <a:pt x="3" y="28146"/>
                    <a:pt x="3" y="28208"/>
                    <a:pt x="7" y="28271"/>
                  </a:cubicBezTo>
                  <a:cubicBezTo>
                    <a:pt x="34" y="28839"/>
                    <a:pt x="73" y="29408"/>
                    <a:pt x="119" y="29978"/>
                  </a:cubicBezTo>
                  <a:cubicBezTo>
                    <a:pt x="487" y="29594"/>
                    <a:pt x="856" y="29210"/>
                    <a:pt x="1226" y="28826"/>
                  </a:cubicBezTo>
                  <a:cubicBezTo>
                    <a:pt x="2583" y="27412"/>
                    <a:pt x="3919" y="25981"/>
                    <a:pt x="5318" y="24605"/>
                  </a:cubicBezTo>
                  <a:cubicBezTo>
                    <a:pt x="8099" y="21872"/>
                    <a:pt x="10968" y="19237"/>
                    <a:pt x="13982" y="16762"/>
                  </a:cubicBezTo>
                  <a:cubicBezTo>
                    <a:pt x="15464" y="15545"/>
                    <a:pt x="16975" y="14365"/>
                    <a:pt x="18517" y="13225"/>
                  </a:cubicBezTo>
                  <a:cubicBezTo>
                    <a:pt x="18761" y="15067"/>
                    <a:pt x="18951" y="16919"/>
                    <a:pt x="19100" y="18774"/>
                  </a:cubicBezTo>
                  <a:cubicBezTo>
                    <a:pt x="19289" y="21115"/>
                    <a:pt x="19440" y="23457"/>
                    <a:pt x="19550" y="25802"/>
                  </a:cubicBezTo>
                  <a:cubicBezTo>
                    <a:pt x="19217" y="26027"/>
                    <a:pt x="18861" y="26218"/>
                    <a:pt x="18538" y="26463"/>
                  </a:cubicBezTo>
                  <a:cubicBezTo>
                    <a:pt x="18085" y="26809"/>
                    <a:pt x="17638" y="27159"/>
                    <a:pt x="17201" y="27524"/>
                  </a:cubicBezTo>
                  <a:cubicBezTo>
                    <a:pt x="16373" y="28215"/>
                    <a:pt x="15555" y="28916"/>
                    <a:pt x="14744" y="29626"/>
                  </a:cubicBezTo>
                  <a:cubicBezTo>
                    <a:pt x="13159" y="31015"/>
                    <a:pt x="11606" y="32435"/>
                    <a:pt x="10082" y="33890"/>
                  </a:cubicBezTo>
                  <a:cubicBezTo>
                    <a:pt x="7495" y="36364"/>
                    <a:pt x="4977" y="38922"/>
                    <a:pt x="2623" y="41622"/>
                  </a:cubicBezTo>
                  <a:cubicBezTo>
                    <a:pt x="2821" y="42150"/>
                    <a:pt x="3030" y="42670"/>
                    <a:pt x="3249" y="43185"/>
                  </a:cubicBezTo>
                  <a:cubicBezTo>
                    <a:pt x="4177" y="42210"/>
                    <a:pt x="5086" y="41216"/>
                    <a:pt x="6010" y="40241"/>
                  </a:cubicBezTo>
                  <a:cubicBezTo>
                    <a:pt x="8960" y="37130"/>
                    <a:pt x="12046" y="34156"/>
                    <a:pt x="15266" y="31317"/>
                  </a:cubicBezTo>
                  <a:cubicBezTo>
                    <a:pt x="16169" y="30522"/>
                    <a:pt x="17081" y="29737"/>
                    <a:pt x="18004" y="28963"/>
                  </a:cubicBezTo>
                  <a:cubicBezTo>
                    <a:pt x="18464" y="28576"/>
                    <a:pt x="18925" y="28192"/>
                    <a:pt x="19378" y="27796"/>
                  </a:cubicBezTo>
                  <a:cubicBezTo>
                    <a:pt x="19466" y="27719"/>
                    <a:pt x="19549" y="27638"/>
                    <a:pt x="19631" y="27558"/>
                  </a:cubicBezTo>
                  <a:cubicBezTo>
                    <a:pt x="19816" y="32076"/>
                    <a:pt x="19877" y="36594"/>
                    <a:pt x="19813" y="41116"/>
                  </a:cubicBezTo>
                  <a:cubicBezTo>
                    <a:pt x="15966" y="44448"/>
                    <a:pt x="12361" y="48054"/>
                    <a:pt x="9046" y="51915"/>
                  </a:cubicBezTo>
                  <a:cubicBezTo>
                    <a:pt x="9310" y="52173"/>
                    <a:pt x="9579" y="52425"/>
                    <a:pt x="9852" y="52668"/>
                  </a:cubicBezTo>
                  <a:cubicBezTo>
                    <a:pt x="10414" y="52032"/>
                    <a:pt x="10984" y="51403"/>
                    <a:pt x="11559" y="50778"/>
                  </a:cubicBezTo>
                  <a:cubicBezTo>
                    <a:pt x="13503" y="48680"/>
                    <a:pt x="15503" y="46640"/>
                    <a:pt x="17594" y="44688"/>
                  </a:cubicBezTo>
                  <a:cubicBezTo>
                    <a:pt x="18317" y="44012"/>
                    <a:pt x="19048" y="43347"/>
                    <a:pt x="19790" y="42693"/>
                  </a:cubicBezTo>
                  <a:lnTo>
                    <a:pt x="19790" y="42693"/>
                  </a:lnTo>
                  <a:cubicBezTo>
                    <a:pt x="19763" y="44018"/>
                    <a:pt x="19730" y="45342"/>
                    <a:pt x="19687" y="46667"/>
                  </a:cubicBezTo>
                  <a:cubicBezTo>
                    <a:pt x="19599" y="49300"/>
                    <a:pt x="19469" y="51935"/>
                    <a:pt x="19318" y="54567"/>
                  </a:cubicBezTo>
                  <a:cubicBezTo>
                    <a:pt x="19241" y="55909"/>
                    <a:pt x="19154" y="57251"/>
                    <a:pt x="19056" y="58593"/>
                  </a:cubicBezTo>
                  <a:cubicBezTo>
                    <a:pt x="19011" y="59207"/>
                    <a:pt x="18974" y="59822"/>
                    <a:pt x="18934" y="60434"/>
                  </a:cubicBezTo>
                  <a:cubicBezTo>
                    <a:pt x="19013" y="60529"/>
                    <a:pt x="19094" y="60620"/>
                    <a:pt x="19171" y="60717"/>
                  </a:cubicBezTo>
                  <a:cubicBezTo>
                    <a:pt x="19310" y="60892"/>
                    <a:pt x="19474" y="60966"/>
                    <a:pt x="19636" y="60966"/>
                  </a:cubicBezTo>
                  <a:cubicBezTo>
                    <a:pt x="19943" y="60966"/>
                    <a:pt x="20246" y="60700"/>
                    <a:pt x="20372" y="60353"/>
                  </a:cubicBezTo>
                  <a:cubicBezTo>
                    <a:pt x="20435" y="60182"/>
                    <a:pt x="20508" y="60017"/>
                    <a:pt x="20594" y="59855"/>
                  </a:cubicBezTo>
                  <a:cubicBezTo>
                    <a:pt x="20623" y="59542"/>
                    <a:pt x="20657" y="59229"/>
                    <a:pt x="20683" y="58916"/>
                  </a:cubicBezTo>
                  <a:cubicBezTo>
                    <a:pt x="20783" y="57736"/>
                    <a:pt x="20864" y="56554"/>
                    <a:pt x="20941" y="55373"/>
                  </a:cubicBezTo>
                  <a:cubicBezTo>
                    <a:pt x="21098" y="53010"/>
                    <a:pt x="21215" y="50646"/>
                    <a:pt x="21290" y="48281"/>
                  </a:cubicBezTo>
                  <a:cubicBezTo>
                    <a:pt x="21348" y="46487"/>
                    <a:pt x="21377" y="44696"/>
                    <a:pt x="21393" y="42904"/>
                  </a:cubicBezTo>
                  <a:cubicBezTo>
                    <a:pt x="23922" y="46721"/>
                    <a:pt x="26036" y="50801"/>
                    <a:pt x="27812" y="55019"/>
                  </a:cubicBezTo>
                  <a:cubicBezTo>
                    <a:pt x="28244" y="54730"/>
                    <a:pt x="28660" y="54418"/>
                    <a:pt x="29058" y="54087"/>
                  </a:cubicBezTo>
                  <a:cubicBezTo>
                    <a:pt x="29006" y="53971"/>
                    <a:pt x="28953" y="53855"/>
                    <a:pt x="28901" y="53740"/>
                  </a:cubicBezTo>
                  <a:cubicBezTo>
                    <a:pt x="27556" y="50845"/>
                    <a:pt x="26048" y="48031"/>
                    <a:pt x="24384" y="45308"/>
                  </a:cubicBezTo>
                  <a:cubicBezTo>
                    <a:pt x="23450" y="43782"/>
                    <a:pt x="22435" y="42316"/>
                    <a:pt x="21410" y="40851"/>
                  </a:cubicBezTo>
                  <a:cubicBezTo>
                    <a:pt x="21411" y="38540"/>
                    <a:pt x="21386" y="36229"/>
                    <a:pt x="21336" y="33918"/>
                  </a:cubicBezTo>
                  <a:cubicBezTo>
                    <a:pt x="21290" y="31816"/>
                    <a:pt x="21233" y="29711"/>
                    <a:pt x="21152" y="27606"/>
                  </a:cubicBezTo>
                  <a:lnTo>
                    <a:pt x="21152" y="27606"/>
                  </a:lnTo>
                  <a:cubicBezTo>
                    <a:pt x="25830" y="31454"/>
                    <a:pt x="30409" y="35427"/>
                    <a:pt x="34932" y="39458"/>
                  </a:cubicBezTo>
                  <a:cubicBezTo>
                    <a:pt x="35441" y="39913"/>
                    <a:pt x="35944" y="40370"/>
                    <a:pt x="36449" y="40826"/>
                  </a:cubicBezTo>
                  <a:cubicBezTo>
                    <a:pt x="36637" y="40091"/>
                    <a:pt x="36798" y="39346"/>
                    <a:pt x="36939" y="38598"/>
                  </a:cubicBezTo>
                  <a:cubicBezTo>
                    <a:pt x="35610" y="37490"/>
                    <a:pt x="34271" y="36395"/>
                    <a:pt x="32935" y="35300"/>
                  </a:cubicBezTo>
                  <a:cubicBezTo>
                    <a:pt x="30371" y="33200"/>
                    <a:pt x="27785" y="31128"/>
                    <a:pt x="25173" y="29088"/>
                  </a:cubicBezTo>
                  <a:cubicBezTo>
                    <a:pt x="23805" y="28017"/>
                    <a:pt x="22443" y="26938"/>
                    <a:pt x="21076" y="25865"/>
                  </a:cubicBezTo>
                  <a:cubicBezTo>
                    <a:pt x="20986" y="23905"/>
                    <a:pt x="20871" y="21946"/>
                    <a:pt x="20715" y="19993"/>
                  </a:cubicBezTo>
                  <a:cubicBezTo>
                    <a:pt x="20565" y="18086"/>
                    <a:pt x="20378" y="16179"/>
                    <a:pt x="20140" y="14279"/>
                  </a:cubicBezTo>
                  <a:lnTo>
                    <a:pt x="20140" y="14279"/>
                  </a:lnTo>
                  <a:cubicBezTo>
                    <a:pt x="25442" y="18563"/>
                    <a:pt x="30648" y="22961"/>
                    <a:pt x="35760" y="27472"/>
                  </a:cubicBezTo>
                  <a:cubicBezTo>
                    <a:pt x="36379" y="28020"/>
                    <a:pt x="36987" y="28588"/>
                    <a:pt x="37600" y="29150"/>
                  </a:cubicBezTo>
                  <a:cubicBezTo>
                    <a:pt x="37558" y="28258"/>
                    <a:pt x="37487" y="27368"/>
                    <a:pt x="37389" y="26479"/>
                  </a:cubicBezTo>
                  <a:cubicBezTo>
                    <a:pt x="35975" y="25292"/>
                    <a:pt x="34558" y="24108"/>
                    <a:pt x="33137" y="22930"/>
                  </a:cubicBezTo>
                  <a:cubicBezTo>
                    <a:pt x="30199" y="20501"/>
                    <a:pt x="27273" y="18055"/>
                    <a:pt x="24316" y="15648"/>
                  </a:cubicBezTo>
                  <a:cubicBezTo>
                    <a:pt x="22824" y="14433"/>
                    <a:pt x="21328" y="13223"/>
                    <a:pt x="19831" y="12015"/>
                  </a:cubicBezTo>
                  <a:cubicBezTo>
                    <a:pt x="19595" y="10442"/>
                    <a:pt x="19314" y="8878"/>
                    <a:pt x="18976" y="7324"/>
                  </a:cubicBezTo>
                  <a:cubicBezTo>
                    <a:pt x="18663" y="5877"/>
                    <a:pt x="18294" y="4443"/>
                    <a:pt x="17873" y="3023"/>
                  </a:cubicBezTo>
                  <a:lnTo>
                    <a:pt x="17873" y="3023"/>
                  </a:lnTo>
                  <a:cubicBezTo>
                    <a:pt x="18378" y="3203"/>
                    <a:pt x="18878" y="3424"/>
                    <a:pt x="19375" y="3611"/>
                  </a:cubicBezTo>
                  <a:cubicBezTo>
                    <a:pt x="20072" y="3872"/>
                    <a:pt x="20768" y="4135"/>
                    <a:pt x="21466" y="4391"/>
                  </a:cubicBezTo>
                  <a:cubicBezTo>
                    <a:pt x="24236" y="5406"/>
                    <a:pt x="26994" y="6459"/>
                    <a:pt x="29695" y="7649"/>
                  </a:cubicBezTo>
                  <a:cubicBezTo>
                    <a:pt x="29825" y="7708"/>
                    <a:pt x="29956" y="7767"/>
                    <a:pt x="30088" y="7826"/>
                  </a:cubicBezTo>
                  <a:cubicBezTo>
                    <a:pt x="29541" y="7147"/>
                    <a:pt x="28966" y="6496"/>
                    <a:pt x="28364" y="5880"/>
                  </a:cubicBezTo>
                  <a:cubicBezTo>
                    <a:pt x="26477" y="5120"/>
                    <a:pt x="24568" y="4408"/>
                    <a:pt x="22650" y="3725"/>
                  </a:cubicBezTo>
                  <a:cubicBezTo>
                    <a:pt x="21227" y="3219"/>
                    <a:pt x="19794" y="2743"/>
                    <a:pt x="18360" y="2270"/>
                  </a:cubicBezTo>
                  <a:cubicBezTo>
                    <a:pt x="18099" y="2185"/>
                    <a:pt x="17841" y="2112"/>
                    <a:pt x="17586" y="2071"/>
                  </a:cubicBezTo>
                  <a:cubicBezTo>
                    <a:pt x="17414" y="1530"/>
                    <a:pt x="17236" y="993"/>
                    <a:pt x="17046" y="459"/>
                  </a:cubicBezTo>
                  <a:cubicBezTo>
                    <a:pt x="16995" y="314"/>
                    <a:pt x="16937" y="175"/>
                    <a:pt x="16884" y="32"/>
                  </a:cubicBezTo>
                  <a:cubicBezTo>
                    <a:pt x="16571" y="11"/>
                    <a:pt x="16258" y="0"/>
                    <a:pt x="159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" name="Google Shape;604;p16"/>
          <p:cNvGrpSpPr/>
          <p:nvPr/>
        </p:nvGrpSpPr>
        <p:grpSpPr>
          <a:xfrm rot="-8592401">
            <a:off x="-579617" y="3731074"/>
            <a:ext cx="2287316" cy="2017449"/>
            <a:chOff x="-359250" y="6984550"/>
            <a:chExt cx="1679675" cy="1481500"/>
          </a:xfrm>
        </p:grpSpPr>
        <p:sp>
          <p:nvSpPr>
            <p:cNvPr id="605" name="Google Shape;605;p16"/>
            <p:cNvSpPr/>
            <p:nvPr/>
          </p:nvSpPr>
          <p:spPr>
            <a:xfrm>
              <a:off x="-359250" y="6984550"/>
              <a:ext cx="1679675" cy="1481500"/>
            </a:xfrm>
            <a:custGeom>
              <a:rect b="b" l="l" r="r" t="t"/>
              <a:pathLst>
                <a:path extrusionOk="0" h="59260" w="67187">
                  <a:moveTo>
                    <a:pt x="43380" y="0"/>
                  </a:moveTo>
                  <a:cubicBezTo>
                    <a:pt x="42692" y="0"/>
                    <a:pt x="42007" y="286"/>
                    <a:pt x="41482" y="877"/>
                  </a:cubicBezTo>
                  <a:cubicBezTo>
                    <a:pt x="40190" y="2330"/>
                    <a:pt x="40497" y="4344"/>
                    <a:pt x="41032" y="6050"/>
                  </a:cubicBezTo>
                  <a:cubicBezTo>
                    <a:pt x="41322" y="6978"/>
                    <a:pt x="41634" y="7917"/>
                    <a:pt x="42074" y="8786"/>
                  </a:cubicBezTo>
                  <a:cubicBezTo>
                    <a:pt x="42170" y="8977"/>
                    <a:pt x="42282" y="9176"/>
                    <a:pt x="42405" y="9373"/>
                  </a:cubicBezTo>
                  <a:cubicBezTo>
                    <a:pt x="40623" y="8836"/>
                    <a:pt x="38761" y="8568"/>
                    <a:pt x="36906" y="8482"/>
                  </a:cubicBezTo>
                  <a:cubicBezTo>
                    <a:pt x="36445" y="8460"/>
                    <a:pt x="35984" y="8450"/>
                    <a:pt x="35523" y="8450"/>
                  </a:cubicBezTo>
                  <a:cubicBezTo>
                    <a:pt x="35178" y="8450"/>
                    <a:pt x="34833" y="8456"/>
                    <a:pt x="34488" y="8467"/>
                  </a:cubicBezTo>
                  <a:cubicBezTo>
                    <a:pt x="34339" y="7662"/>
                    <a:pt x="34078" y="6862"/>
                    <a:pt x="33876" y="6075"/>
                  </a:cubicBezTo>
                  <a:cubicBezTo>
                    <a:pt x="33688" y="5339"/>
                    <a:pt x="33516" y="4595"/>
                    <a:pt x="33244" y="3885"/>
                  </a:cubicBezTo>
                  <a:cubicBezTo>
                    <a:pt x="32746" y="2583"/>
                    <a:pt x="31860" y="1376"/>
                    <a:pt x="30439" y="1034"/>
                  </a:cubicBezTo>
                  <a:cubicBezTo>
                    <a:pt x="30218" y="981"/>
                    <a:pt x="29998" y="955"/>
                    <a:pt x="29782" y="955"/>
                  </a:cubicBezTo>
                  <a:cubicBezTo>
                    <a:pt x="28675" y="955"/>
                    <a:pt x="27684" y="1630"/>
                    <a:pt x="27371" y="2775"/>
                  </a:cubicBezTo>
                  <a:cubicBezTo>
                    <a:pt x="26962" y="4269"/>
                    <a:pt x="27776" y="5671"/>
                    <a:pt x="28872" y="6634"/>
                  </a:cubicBezTo>
                  <a:cubicBezTo>
                    <a:pt x="29545" y="7225"/>
                    <a:pt x="30317" y="7725"/>
                    <a:pt x="31102" y="8155"/>
                  </a:cubicBezTo>
                  <a:cubicBezTo>
                    <a:pt x="31430" y="8333"/>
                    <a:pt x="31770" y="8489"/>
                    <a:pt x="32117" y="8621"/>
                  </a:cubicBezTo>
                  <a:cubicBezTo>
                    <a:pt x="29473" y="8879"/>
                    <a:pt x="26847" y="9404"/>
                    <a:pt x="24280" y="10033"/>
                  </a:cubicBezTo>
                  <a:cubicBezTo>
                    <a:pt x="23242" y="10288"/>
                    <a:pt x="22205" y="10578"/>
                    <a:pt x="21183" y="10910"/>
                  </a:cubicBezTo>
                  <a:cubicBezTo>
                    <a:pt x="21084" y="10828"/>
                    <a:pt x="20962" y="10780"/>
                    <a:pt x="20839" y="10780"/>
                  </a:cubicBezTo>
                  <a:cubicBezTo>
                    <a:pt x="20771" y="10780"/>
                    <a:pt x="20704" y="10795"/>
                    <a:pt x="20639" y="10826"/>
                  </a:cubicBezTo>
                  <a:cubicBezTo>
                    <a:pt x="19970" y="10076"/>
                    <a:pt x="18600" y="9938"/>
                    <a:pt x="17663" y="9818"/>
                  </a:cubicBezTo>
                  <a:cubicBezTo>
                    <a:pt x="16582" y="9675"/>
                    <a:pt x="15494" y="9594"/>
                    <a:pt x="14402" y="9571"/>
                  </a:cubicBezTo>
                  <a:cubicBezTo>
                    <a:pt x="14286" y="9569"/>
                    <a:pt x="14169" y="9568"/>
                    <a:pt x="14051" y="9568"/>
                  </a:cubicBezTo>
                  <a:cubicBezTo>
                    <a:pt x="12124" y="9568"/>
                    <a:pt x="9937" y="9875"/>
                    <a:pt x="8515" y="11269"/>
                  </a:cubicBezTo>
                  <a:cubicBezTo>
                    <a:pt x="7847" y="11926"/>
                    <a:pt x="7371" y="12865"/>
                    <a:pt x="7594" y="13817"/>
                  </a:cubicBezTo>
                  <a:cubicBezTo>
                    <a:pt x="7807" y="14730"/>
                    <a:pt x="8590" y="15303"/>
                    <a:pt x="9423" y="15619"/>
                  </a:cubicBezTo>
                  <a:cubicBezTo>
                    <a:pt x="10335" y="15965"/>
                    <a:pt x="11365" y="16046"/>
                    <a:pt x="12332" y="16054"/>
                  </a:cubicBezTo>
                  <a:cubicBezTo>
                    <a:pt x="12360" y="16054"/>
                    <a:pt x="12388" y="16054"/>
                    <a:pt x="12416" y="16054"/>
                  </a:cubicBezTo>
                  <a:cubicBezTo>
                    <a:pt x="13521" y="16054"/>
                    <a:pt x="14622" y="15905"/>
                    <a:pt x="15689" y="15615"/>
                  </a:cubicBezTo>
                  <a:cubicBezTo>
                    <a:pt x="17803" y="15034"/>
                    <a:pt x="20249" y="13821"/>
                    <a:pt x="21255" y="11754"/>
                  </a:cubicBezTo>
                  <a:cubicBezTo>
                    <a:pt x="22995" y="11321"/>
                    <a:pt x="24737" y="10898"/>
                    <a:pt x="26494" y="10540"/>
                  </a:cubicBezTo>
                  <a:lnTo>
                    <a:pt x="26494" y="10540"/>
                  </a:lnTo>
                  <a:cubicBezTo>
                    <a:pt x="26334" y="10684"/>
                    <a:pt x="26181" y="10830"/>
                    <a:pt x="26038" y="10976"/>
                  </a:cubicBezTo>
                  <a:cubicBezTo>
                    <a:pt x="25112" y="11920"/>
                    <a:pt x="24137" y="13159"/>
                    <a:pt x="24208" y="14557"/>
                  </a:cubicBezTo>
                  <a:cubicBezTo>
                    <a:pt x="24275" y="15875"/>
                    <a:pt x="25224" y="16926"/>
                    <a:pt x="26532" y="16926"/>
                  </a:cubicBezTo>
                  <a:cubicBezTo>
                    <a:pt x="26632" y="16926"/>
                    <a:pt x="26733" y="16920"/>
                    <a:pt x="26836" y="16908"/>
                  </a:cubicBezTo>
                  <a:cubicBezTo>
                    <a:pt x="28320" y="16726"/>
                    <a:pt x="29250" y="15484"/>
                    <a:pt x="29947" y="14277"/>
                  </a:cubicBezTo>
                  <a:cubicBezTo>
                    <a:pt x="30747" y="12895"/>
                    <a:pt x="31274" y="11308"/>
                    <a:pt x="31596" y="9746"/>
                  </a:cubicBezTo>
                  <a:cubicBezTo>
                    <a:pt x="32821" y="9621"/>
                    <a:pt x="34058" y="9546"/>
                    <a:pt x="35292" y="9546"/>
                  </a:cubicBezTo>
                  <a:cubicBezTo>
                    <a:pt x="36758" y="9546"/>
                    <a:pt x="38221" y="9652"/>
                    <a:pt x="39659" y="9904"/>
                  </a:cubicBezTo>
                  <a:cubicBezTo>
                    <a:pt x="39475" y="9956"/>
                    <a:pt x="39297" y="10013"/>
                    <a:pt x="39128" y="10069"/>
                  </a:cubicBezTo>
                  <a:cubicBezTo>
                    <a:pt x="38349" y="10325"/>
                    <a:pt x="37603" y="10670"/>
                    <a:pt x="36904" y="11096"/>
                  </a:cubicBezTo>
                  <a:cubicBezTo>
                    <a:pt x="36201" y="11524"/>
                    <a:pt x="35553" y="12034"/>
                    <a:pt x="34970" y="12614"/>
                  </a:cubicBezTo>
                  <a:cubicBezTo>
                    <a:pt x="34372" y="13209"/>
                    <a:pt x="33792" y="13916"/>
                    <a:pt x="33638" y="14770"/>
                  </a:cubicBezTo>
                  <a:cubicBezTo>
                    <a:pt x="33502" y="15542"/>
                    <a:pt x="33708" y="16364"/>
                    <a:pt x="34333" y="16872"/>
                  </a:cubicBezTo>
                  <a:cubicBezTo>
                    <a:pt x="34751" y="17211"/>
                    <a:pt x="35267" y="17337"/>
                    <a:pt x="35789" y="17337"/>
                  </a:cubicBezTo>
                  <a:cubicBezTo>
                    <a:pt x="35996" y="17337"/>
                    <a:pt x="36203" y="17318"/>
                    <a:pt x="36405" y="17284"/>
                  </a:cubicBezTo>
                  <a:cubicBezTo>
                    <a:pt x="37918" y="17030"/>
                    <a:pt x="39318" y="15937"/>
                    <a:pt x="40286" y="14792"/>
                  </a:cubicBezTo>
                  <a:cubicBezTo>
                    <a:pt x="41322" y="13563"/>
                    <a:pt x="42011" y="12120"/>
                    <a:pt x="42289" y="10551"/>
                  </a:cubicBezTo>
                  <a:cubicBezTo>
                    <a:pt x="43040" y="10790"/>
                    <a:pt x="43773" y="11088"/>
                    <a:pt x="44479" y="11438"/>
                  </a:cubicBezTo>
                  <a:cubicBezTo>
                    <a:pt x="44960" y="11679"/>
                    <a:pt x="45428" y="11945"/>
                    <a:pt x="45879" y="12235"/>
                  </a:cubicBezTo>
                  <a:cubicBezTo>
                    <a:pt x="46292" y="12501"/>
                    <a:pt x="46675" y="12815"/>
                    <a:pt x="47095" y="13066"/>
                  </a:cubicBezTo>
                  <a:cubicBezTo>
                    <a:pt x="46579" y="13807"/>
                    <a:pt x="46074" y="14555"/>
                    <a:pt x="45575" y="15298"/>
                  </a:cubicBezTo>
                  <a:cubicBezTo>
                    <a:pt x="42530" y="19828"/>
                    <a:pt x="39545" y="24499"/>
                    <a:pt x="36009" y="28668"/>
                  </a:cubicBezTo>
                  <a:cubicBezTo>
                    <a:pt x="32002" y="26323"/>
                    <a:pt x="27395" y="25026"/>
                    <a:pt x="22740" y="24763"/>
                  </a:cubicBezTo>
                  <a:cubicBezTo>
                    <a:pt x="22382" y="23000"/>
                    <a:pt x="21723" y="21313"/>
                    <a:pt x="20793" y="19773"/>
                  </a:cubicBezTo>
                  <a:cubicBezTo>
                    <a:pt x="19944" y="18368"/>
                    <a:pt x="18778" y="16759"/>
                    <a:pt x="16980" y="16671"/>
                  </a:cubicBezTo>
                  <a:cubicBezTo>
                    <a:pt x="16938" y="16669"/>
                    <a:pt x="16897" y="16668"/>
                    <a:pt x="16856" y="16668"/>
                  </a:cubicBezTo>
                  <a:cubicBezTo>
                    <a:pt x="15348" y="16668"/>
                    <a:pt x="14371" y="18026"/>
                    <a:pt x="14353" y="19459"/>
                  </a:cubicBezTo>
                  <a:cubicBezTo>
                    <a:pt x="14335" y="21125"/>
                    <a:pt x="15591" y="22357"/>
                    <a:pt x="16914" y="23169"/>
                  </a:cubicBezTo>
                  <a:cubicBezTo>
                    <a:pt x="17819" y="23725"/>
                    <a:pt x="18794" y="24175"/>
                    <a:pt x="19772" y="24583"/>
                  </a:cubicBezTo>
                  <a:cubicBezTo>
                    <a:pt x="19890" y="24632"/>
                    <a:pt x="20008" y="24679"/>
                    <a:pt x="20126" y="24726"/>
                  </a:cubicBezTo>
                  <a:cubicBezTo>
                    <a:pt x="18516" y="24768"/>
                    <a:pt x="16911" y="24937"/>
                    <a:pt x="15328" y="25231"/>
                  </a:cubicBezTo>
                  <a:cubicBezTo>
                    <a:pt x="14892" y="25313"/>
                    <a:pt x="14459" y="25409"/>
                    <a:pt x="14029" y="25515"/>
                  </a:cubicBezTo>
                  <a:cubicBezTo>
                    <a:pt x="13717" y="25178"/>
                    <a:pt x="13201" y="25029"/>
                    <a:pt x="12768" y="24917"/>
                  </a:cubicBezTo>
                  <a:cubicBezTo>
                    <a:pt x="12143" y="24757"/>
                    <a:pt x="11508" y="24639"/>
                    <a:pt x="10867" y="24562"/>
                  </a:cubicBezTo>
                  <a:cubicBezTo>
                    <a:pt x="10325" y="24494"/>
                    <a:pt x="9782" y="24462"/>
                    <a:pt x="9238" y="24462"/>
                  </a:cubicBezTo>
                  <a:cubicBezTo>
                    <a:pt x="8490" y="24462"/>
                    <a:pt x="7742" y="24523"/>
                    <a:pt x="6998" y="24634"/>
                  </a:cubicBezTo>
                  <a:cubicBezTo>
                    <a:pt x="4727" y="24973"/>
                    <a:pt x="1816" y="25841"/>
                    <a:pt x="663" y="28027"/>
                  </a:cubicBezTo>
                  <a:cubicBezTo>
                    <a:pt x="116" y="29062"/>
                    <a:pt x="1" y="30314"/>
                    <a:pt x="583" y="31359"/>
                  </a:cubicBezTo>
                  <a:cubicBezTo>
                    <a:pt x="1142" y="32362"/>
                    <a:pt x="2221" y="33007"/>
                    <a:pt x="3327" y="33223"/>
                  </a:cubicBezTo>
                  <a:cubicBezTo>
                    <a:pt x="3804" y="33317"/>
                    <a:pt x="4293" y="33360"/>
                    <a:pt x="4785" y="33360"/>
                  </a:cubicBezTo>
                  <a:cubicBezTo>
                    <a:pt x="6625" y="33360"/>
                    <a:pt x="8516" y="32757"/>
                    <a:pt x="10087" y="31908"/>
                  </a:cubicBezTo>
                  <a:cubicBezTo>
                    <a:pt x="12254" y="30738"/>
                    <a:pt x="14061" y="28827"/>
                    <a:pt x="15022" y="26552"/>
                  </a:cubicBezTo>
                  <a:cubicBezTo>
                    <a:pt x="15062" y="26455"/>
                    <a:pt x="15087" y="26351"/>
                    <a:pt x="15093" y="26245"/>
                  </a:cubicBezTo>
                  <a:cubicBezTo>
                    <a:pt x="16888" y="25901"/>
                    <a:pt x="18707" y="25729"/>
                    <a:pt x="20526" y="25729"/>
                  </a:cubicBezTo>
                  <a:cubicBezTo>
                    <a:pt x="22581" y="25729"/>
                    <a:pt x="24635" y="25948"/>
                    <a:pt x="26654" y="26388"/>
                  </a:cubicBezTo>
                  <a:cubicBezTo>
                    <a:pt x="25775" y="26500"/>
                    <a:pt x="24899" y="26649"/>
                    <a:pt x="24040" y="26870"/>
                  </a:cubicBezTo>
                  <a:cubicBezTo>
                    <a:pt x="22188" y="27346"/>
                    <a:pt x="20100" y="28173"/>
                    <a:pt x="18783" y="29620"/>
                  </a:cubicBezTo>
                  <a:cubicBezTo>
                    <a:pt x="18144" y="30321"/>
                    <a:pt x="17759" y="31307"/>
                    <a:pt x="18116" y="32238"/>
                  </a:cubicBezTo>
                  <a:cubicBezTo>
                    <a:pt x="18483" y="33191"/>
                    <a:pt x="19474" y="33534"/>
                    <a:pt x="20424" y="33534"/>
                  </a:cubicBezTo>
                  <a:cubicBezTo>
                    <a:pt x="20426" y="33534"/>
                    <a:pt x="20428" y="33534"/>
                    <a:pt x="20430" y="33534"/>
                  </a:cubicBezTo>
                  <a:cubicBezTo>
                    <a:pt x="22231" y="33534"/>
                    <a:pt x="24160" y="32852"/>
                    <a:pt x="25659" y="31878"/>
                  </a:cubicBezTo>
                  <a:cubicBezTo>
                    <a:pt x="27392" y="30750"/>
                    <a:pt x="28863" y="29147"/>
                    <a:pt x="29683" y="27237"/>
                  </a:cubicBezTo>
                  <a:cubicBezTo>
                    <a:pt x="29843" y="27292"/>
                    <a:pt x="30004" y="27341"/>
                    <a:pt x="30164" y="27398"/>
                  </a:cubicBezTo>
                  <a:cubicBezTo>
                    <a:pt x="31874" y="28020"/>
                    <a:pt x="33526" y="28794"/>
                    <a:pt x="35099" y="29710"/>
                  </a:cubicBezTo>
                  <a:cubicBezTo>
                    <a:pt x="33129" y="31921"/>
                    <a:pt x="30985" y="33971"/>
                    <a:pt x="28562" y="35751"/>
                  </a:cubicBezTo>
                  <a:cubicBezTo>
                    <a:pt x="27259" y="36707"/>
                    <a:pt x="25887" y="37607"/>
                    <a:pt x="24459" y="38410"/>
                  </a:cubicBezTo>
                  <a:cubicBezTo>
                    <a:pt x="23199" y="37553"/>
                    <a:pt x="21467" y="37357"/>
                    <a:pt x="19990" y="37220"/>
                  </a:cubicBezTo>
                  <a:cubicBezTo>
                    <a:pt x="19481" y="37173"/>
                    <a:pt x="18971" y="37151"/>
                    <a:pt x="18461" y="37151"/>
                  </a:cubicBezTo>
                  <a:cubicBezTo>
                    <a:pt x="17357" y="37151"/>
                    <a:pt x="16255" y="37254"/>
                    <a:pt x="15162" y="37423"/>
                  </a:cubicBezTo>
                  <a:cubicBezTo>
                    <a:pt x="13571" y="37669"/>
                    <a:pt x="12008" y="38086"/>
                    <a:pt x="10497" y="38642"/>
                  </a:cubicBezTo>
                  <a:cubicBezTo>
                    <a:pt x="9016" y="39187"/>
                    <a:pt x="7419" y="39820"/>
                    <a:pt x="6339" y="41024"/>
                  </a:cubicBezTo>
                  <a:cubicBezTo>
                    <a:pt x="5367" y="42108"/>
                    <a:pt x="4804" y="43674"/>
                    <a:pt x="5341" y="45096"/>
                  </a:cubicBezTo>
                  <a:cubicBezTo>
                    <a:pt x="5845" y="46435"/>
                    <a:pt x="7030" y="47301"/>
                    <a:pt x="8319" y="47817"/>
                  </a:cubicBezTo>
                  <a:cubicBezTo>
                    <a:pt x="9427" y="48261"/>
                    <a:pt x="10616" y="48459"/>
                    <a:pt x="11815" y="48459"/>
                  </a:cubicBezTo>
                  <a:cubicBezTo>
                    <a:pt x="13695" y="48459"/>
                    <a:pt x="15597" y="47972"/>
                    <a:pt x="17247" y="47184"/>
                  </a:cubicBezTo>
                  <a:cubicBezTo>
                    <a:pt x="18761" y="46461"/>
                    <a:pt x="20175" y="45412"/>
                    <a:pt x="21324" y="44188"/>
                  </a:cubicBezTo>
                  <a:cubicBezTo>
                    <a:pt x="22436" y="43001"/>
                    <a:pt x="23543" y="41570"/>
                    <a:pt x="24139" y="40041"/>
                  </a:cubicBezTo>
                  <a:cubicBezTo>
                    <a:pt x="25382" y="39550"/>
                    <a:pt x="26588" y="38966"/>
                    <a:pt x="27742" y="38295"/>
                  </a:cubicBezTo>
                  <a:cubicBezTo>
                    <a:pt x="28352" y="37942"/>
                    <a:pt x="28946" y="37563"/>
                    <a:pt x="29528" y="37167"/>
                  </a:cubicBezTo>
                  <a:lnTo>
                    <a:pt x="29528" y="37167"/>
                  </a:lnTo>
                  <a:cubicBezTo>
                    <a:pt x="29057" y="37894"/>
                    <a:pt x="28671" y="38677"/>
                    <a:pt x="28353" y="39482"/>
                  </a:cubicBezTo>
                  <a:cubicBezTo>
                    <a:pt x="27685" y="41163"/>
                    <a:pt x="27335" y="43058"/>
                    <a:pt x="27776" y="44841"/>
                  </a:cubicBezTo>
                  <a:cubicBezTo>
                    <a:pt x="27976" y="45650"/>
                    <a:pt x="28338" y="46522"/>
                    <a:pt x="29021" y="47038"/>
                  </a:cubicBezTo>
                  <a:cubicBezTo>
                    <a:pt x="29360" y="47293"/>
                    <a:pt x="29757" y="47414"/>
                    <a:pt x="30158" y="47414"/>
                  </a:cubicBezTo>
                  <a:cubicBezTo>
                    <a:pt x="30550" y="47414"/>
                    <a:pt x="30945" y="47298"/>
                    <a:pt x="31292" y="47080"/>
                  </a:cubicBezTo>
                  <a:cubicBezTo>
                    <a:pt x="32960" y="46028"/>
                    <a:pt x="32736" y="43698"/>
                    <a:pt x="32720" y="41997"/>
                  </a:cubicBezTo>
                  <a:cubicBezTo>
                    <a:pt x="32710" y="40846"/>
                    <a:pt x="32651" y="39702"/>
                    <a:pt x="32533" y="38558"/>
                  </a:cubicBezTo>
                  <a:cubicBezTo>
                    <a:pt x="32421" y="37492"/>
                    <a:pt x="32309" y="36350"/>
                    <a:pt x="31997" y="35310"/>
                  </a:cubicBezTo>
                  <a:cubicBezTo>
                    <a:pt x="33987" y="33672"/>
                    <a:pt x="35811" y="31818"/>
                    <a:pt x="37488" y="29881"/>
                  </a:cubicBezTo>
                  <a:cubicBezTo>
                    <a:pt x="39602" y="27436"/>
                    <a:pt x="41514" y="24827"/>
                    <a:pt x="43360" y="22174"/>
                  </a:cubicBezTo>
                  <a:lnTo>
                    <a:pt x="43360" y="22174"/>
                  </a:lnTo>
                  <a:cubicBezTo>
                    <a:pt x="43358" y="22203"/>
                    <a:pt x="43357" y="22233"/>
                    <a:pt x="43353" y="22260"/>
                  </a:cubicBezTo>
                  <a:lnTo>
                    <a:pt x="43218" y="24040"/>
                  </a:lnTo>
                  <a:cubicBezTo>
                    <a:pt x="43132" y="25171"/>
                    <a:pt x="43040" y="26305"/>
                    <a:pt x="42967" y="27436"/>
                  </a:cubicBezTo>
                  <a:cubicBezTo>
                    <a:pt x="42851" y="29187"/>
                    <a:pt x="42745" y="30939"/>
                    <a:pt x="42621" y="32689"/>
                  </a:cubicBezTo>
                  <a:cubicBezTo>
                    <a:pt x="42580" y="32687"/>
                    <a:pt x="42539" y="32686"/>
                    <a:pt x="42497" y="32686"/>
                  </a:cubicBezTo>
                  <a:cubicBezTo>
                    <a:pt x="42394" y="32686"/>
                    <a:pt x="42291" y="32692"/>
                    <a:pt x="42188" y="32703"/>
                  </a:cubicBezTo>
                  <a:cubicBezTo>
                    <a:pt x="41826" y="32738"/>
                    <a:pt x="41466" y="32809"/>
                    <a:pt x="41116" y="32915"/>
                  </a:cubicBezTo>
                  <a:cubicBezTo>
                    <a:pt x="40419" y="33130"/>
                    <a:pt x="39753" y="33431"/>
                    <a:pt x="39132" y="33812"/>
                  </a:cubicBezTo>
                  <a:cubicBezTo>
                    <a:pt x="37921" y="34555"/>
                    <a:pt x="36889" y="35599"/>
                    <a:pt x="36187" y="36838"/>
                  </a:cubicBezTo>
                  <a:cubicBezTo>
                    <a:pt x="35793" y="37537"/>
                    <a:pt x="35429" y="38347"/>
                    <a:pt x="35493" y="39167"/>
                  </a:cubicBezTo>
                  <a:cubicBezTo>
                    <a:pt x="35550" y="39921"/>
                    <a:pt x="35972" y="40646"/>
                    <a:pt x="36700" y="40922"/>
                  </a:cubicBezTo>
                  <a:cubicBezTo>
                    <a:pt x="36925" y="41008"/>
                    <a:pt x="37148" y="41046"/>
                    <a:pt x="37367" y="41046"/>
                  </a:cubicBezTo>
                  <a:cubicBezTo>
                    <a:pt x="38647" y="41046"/>
                    <a:pt x="39806" y="39737"/>
                    <a:pt x="40577" y="38871"/>
                  </a:cubicBezTo>
                  <a:cubicBezTo>
                    <a:pt x="41191" y="38181"/>
                    <a:pt x="41752" y="37446"/>
                    <a:pt x="42254" y="36674"/>
                  </a:cubicBezTo>
                  <a:lnTo>
                    <a:pt x="42254" y="36674"/>
                  </a:lnTo>
                  <a:cubicBezTo>
                    <a:pt x="41861" y="39788"/>
                    <a:pt x="41129" y="42852"/>
                    <a:pt x="39529" y="45592"/>
                  </a:cubicBezTo>
                  <a:cubicBezTo>
                    <a:pt x="39257" y="45558"/>
                    <a:pt x="39015" y="45525"/>
                    <a:pt x="38765" y="45525"/>
                  </a:cubicBezTo>
                  <a:cubicBezTo>
                    <a:pt x="38610" y="45525"/>
                    <a:pt x="38452" y="45538"/>
                    <a:pt x="38282" y="45570"/>
                  </a:cubicBezTo>
                  <a:cubicBezTo>
                    <a:pt x="37807" y="45664"/>
                    <a:pt x="37339" y="45791"/>
                    <a:pt x="36883" y="45956"/>
                  </a:cubicBezTo>
                  <a:cubicBezTo>
                    <a:pt x="36025" y="46257"/>
                    <a:pt x="35208" y="46665"/>
                    <a:pt x="34452" y="47173"/>
                  </a:cubicBezTo>
                  <a:cubicBezTo>
                    <a:pt x="33064" y="48113"/>
                    <a:pt x="31618" y="49467"/>
                    <a:pt x="31372" y="51210"/>
                  </a:cubicBezTo>
                  <a:cubicBezTo>
                    <a:pt x="31144" y="52812"/>
                    <a:pt x="32224" y="54523"/>
                    <a:pt x="33941" y="54523"/>
                  </a:cubicBezTo>
                  <a:cubicBezTo>
                    <a:pt x="33958" y="54523"/>
                    <a:pt x="33976" y="54522"/>
                    <a:pt x="33993" y="54522"/>
                  </a:cubicBezTo>
                  <a:cubicBezTo>
                    <a:pt x="35728" y="54488"/>
                    <a:pt x="37428" y="53347"/>
                    <a:pt x="38514" y="52064"/>
                  </a:cubicBezTo>
                  <a:cubicBezTo>
                    <a:pt x="39931" y="50387"/>
                    <a:pt x="40636" y="48200"/>
                    <a:pt x="40778" y="46032"/>
                  </a:cubicBezTo>
                  <a:cubicBezTo>
                    <a:pt x="40782" y="45979"/>
                    <a:pt x="40777" y="45925"/>
                    <a:pt x="40766" y="45873"/>
                  </a:cubicBezTo>
                  <a:cubicBezTo>
                    <a:pt x="41439" y="44747"/>
                    <a:pt x="41972" y="43537"/>
                    <a:pt x="42394" y="42295"/>
                  </a:cubicBezTo>
                  <a:cubicBezTo>
                    <a:pt x="42497" y="42550"/>
                    <a:pt x="42604" y="42802"/>
                    <a:pt x="42736" y="43041"/>
                  </a:cubicBezTo>
                  <a:cubicBezTo>
                    <a:pt x="43086" y="43669"/>
                    <a:pt x="43493" y="44263"/>
                    <a:pt x="43954" y="44816"/>
                  </a:cubicBezTo>
                  <a:cubicBezTo>
                    <a:pt x="44712" y="45733"/>
                    <a:pt x="45712" y="46602"/>
                    <a:pt x="46926" y="46602"/>
                  </a:cubicBezTo>
                  <a:cubicBezTo>
                    <a:pt x="47101" y="46602"/>
                    <a:pt x="47280" y="46584"/>
                    <a:pt x="47464" y="46545"/>
                  </a:cubicBezTo>
                  <a:cubicBezTo>
                    <a:pt x="48818" y="46263"/>
                    <a:pt x="49333" y="44888"/>
                    <a:pt x="49119" y="43645"/>
                  </a:cubicBezTo>
                  <a:cubicBezTo>
                    <a:pt x="48901" y="42375"/>
                    <a:pt x="47955" y="41318"/>
                    <a:pt x="46913" y="40627"/>
                  </a:cubicBezTo>
                  <a:cubicBezTo>
                    <a:pt x="45844" y="39921"/>
                    <a:pt x="44508" y="39519"/>
                    <a:pt x="43206" y="39344"/>
                  </a:cubicBezTo>
                  <a:cubicBezTo>
                    <a:pt x="43803" y="36580"/>
                    <a:pt x="44031" y="33724"/>
                    <a:pt x="44247" y="30899"/>
                  </a:cubicBezTo>
                  <a:cubicBezTo>
                    <a:pt x="44424" y="31157"/>
                    <a:pt x="44614" y="31405"/>
                    <a:pt x="44817" y="31643"/>
                  </a:cubicBezTo>
                  <a:cubicBezTo>
                    <a:pt x="45284" y="32201"/>
                    <a:pt x="45827" y="32708"/>
                    <a:pt x="46386" y="33171"/>
                  </a:cubicBezTo>
                  <a:cubicBezTo>
                    <a:pt x="47178" y="33828"/>
                    <a:pt x="48217" y="34534"/>
                    <a:pt x="49269" y="34534"/>
                  </a:cubicBezTo>
                  <a:cubicBezTo>
                    <a:pt x="49640" y="34534"/>
                    <a:pt x="50012" y="34446"/>
                    <a:pt x="50375" y="34238"/>
                  </a:cubicBezTo>
                  <a:cubicBezTo>
                    <a:pt x="51401" y="33652"/>
                    <a:pt x="51697" y="32278"/>
                    <a:pt x="51404" y="31203"/>
                  </a:cubicBezTo>
                  <a:cubicBezTo>
                    <a:pt x="51049" y="29898"/>
                    <a:pt x="49842" y="29091"/>
                    <a:pt x="48639" y="28649"/>
                  </a:cubicBezTo>
                  <a:cubicBezTo>
                    <a:pt x="47852" y="28362"/>
                    <a:pt x="47011" y="28193"/>
                    <a:pt x="46179" y="28121"/>
                  </a:cubicBezTo>
                  <a:cubicBezTo>
                    <a:pt x="45944" y="28101"/>
                    <a:pt x="45676" y="28082"/>
                    <a:pt x="45399" y="28082"/>
                  </a:cubicBezTo>
                  <a:cubicBezTo>
                    <a:pt x="45086" y="28082"/>
                    <a:pt x="44761" y="28106"/>
                    <a:pt x="44462" y="28178"/>
                  </a:cubicBezTo>
                  <a:cubicBezTo>
                    <a:pt x="44563" y="26960"/>
                    <a:pt x="44660" y="25743"/>
                    <a:pt x="44751" y="24525"/>
                  </a:cubicBezTo>
                  <a:cubicBezTo>
                    <a:pt x="44798" y="23879"/>
                    <a:pt x="44846" y="23231"/>
                    <a:pt x="44895" y="22584"/>
                  </a:cubicBezTo>
                  <a:cubicBezTo>
                    <a:pt x="44947" y="21875"/>
                    <a:pt x="45061" y="21159"/>
                    <a:pt x="44932" y="20458"/>
                  </a:cubicBezTo>
                  <a:cubicBezTo>
                    <a:pt x="44912" y="20335"/>
                    <a:pt x="44855" y="20221"/>
                    <a:pt x="44769" y="20130"/>
                  </a:cubicBezTo>
                  <a:cubicBezTo>
                    <a:pt x="45081" y="19673"/>
                    <a:pt x="45394" y="19214"/>
                    <a:pt x="45704" y="18755"/>
                  </a:cubicBezTo>
                  <a:cubicBezTo>
                    <a:pt x="47614" y="15946"/>
                    <a:pt x="49486" y="13057"/>
                    <a:pt x="51706" y="10474"/>
                  </a:cubicBezTo>
                  <a:lnTo>
                    <a:pt x="51706" y="10474"/>
                  </a:lnTo>
                  <a:cubicBezTo>
                    <a:pt x="51705" y="11325"/>
                    <a:pt x="51791" y="12187"/>
                    <a:pt x="51845" y="13000"/>
                  </a:cubicBezTo>
                  <a:cubicBezTo>
                    <a:pt x="51897" y="13771"/>
                    <a:pt x="51958" y="14540"/>
                    <a:pt x="52021" y="15309"/>
                  </a:cubicBezTo>
                  <a:cubicBezTo>
                    <a:pt x="51975" y="15326"/>
                    <a:pt x="51932" y="15351"/>
                    <a:pt x="51895" y="15383"/>
                  </a:cubicBezTo>
                  <a:lnTo>
                    <a:pt x="51832" y="15441"/>
                  </a:lnTo>
                  <a:cubicBezTo>
                    <a:pt x="51806" y="15464"/>
                    <a:pt x="51783" y="15492"/>
                    <a:pt x="51766" y="15524"/>
                  </a:cubicBezTo>
                  <a:lnTo>
                    <a:pt x="51677" y="15601"/>
                  </a:lnTo>
                  <a:cubicBezTo>
                    <a:pt x="51672" y="15601"/>
                    <a:pt x="51666" y="15601"/>
                    <a:pt x="51661" y="15601"/>
                  </a:cubicBezTo>
                  <a:cubicBezTo>
                    <a:pt x="51231" y="15601"/>
                    <a:pt x="50662" y="16061"/>
                    <a:pt x="50395" y="16247"/>
                  </a:cubicBezTo>
                  <a:cubicBezTo>
                    <a:pt x="48711" y="17413"/>
                    <a:pt x="47502" y="19146"/>
                    <a:pt x="46991" y="21130"/>
                  </a:cubicBezTo>
                  <a:cubicBezTo>
                    <a:pt x="46760" y="22035"/>
                    <a:pt x="46479" y="24019"/>
                    <a:pt x="47833" y="24019"/>
                  </a:cubicBezTo>
                  <a:cubicBezTo>
                    <a:pt x="47920" y="24019"/>
                    <a:pt x="48014" y="24011"/>
                    <a:pt x="48115" y="23994"/>
                  </a:cubicBezTo>
                  <a:cubicBezTo>
                    <a:pt x="49460" y="23763"/>
                    <a:pt x="50360" y="22337"/>
                    <a:pt x="50939" y="21230"/>
                  </a:cubicBezTo>
                  <a:cubicBezTo>
                    <a:pt x="51358" y="20428"/>
                    <a:pt x="51754" y="19608"/>
                    <a:pt x="52123" y="18782"/>
                  </a:cubicBezTo>
                  <a:cubicBezTo>
                    <a:pt x="52178" y="18659"/>
                    <a:pt x="52235" y="18535"/>
                    <a:pt x="52293" y="18408"/>
                  </a:cubicBezTo>
                  <a:cubicBezTo>
                    <a:pt x="52548" y="21167"/>
                    <a:pt x="52823" y="23926"/>
                    <a:pt x="53013" y="26690"/>
                  </a:cubicBezTo>
                  <a:cubicBezTo>
                    <a:pt x="53197" y="29342"/>
                    <a:pt x="53303" y="32033"/>
                    <a:pt x="53217" y="34716"/>
                  </a:cubicBezTo>
                  <a:cubicBezTo>
                    <a:pt x="52823" y="34737"/>
                    <a:pt x="52417" y="34889"/>
                    <a:pt x="52063" y="35017"/>
                  </a:cubicBezTo>
                  <a:cubicBezTo>
                    <a:pt x="51524" y="35209"/>
                    <a:pt x="51006" y="35454"/>
                    <a:pt x="50516" y="35749"/>
                  </a:cubicBezTo>
                  <a:cubicBezTo>
                    <a:pt x="49578" y="36320"/>
                    <a:pt x="48571" y="37090"/>
                    <a:pt x="47974" y="38028"/>
                  </a:cubicBezTo>
                  <a:cubicBezTo>
                    <a:pt x="47685" y="38479"/>
                    <a:pt x="47590" y="39024"/>
                    <a:pt x="47825" y="39519"/>
                  </a:cubicBezTo>
                  <a:cubicBezTo>
                    <a:pt x="48037" y="39969"/>
                    <a:pt x="48467" y="40287"/>
                    <a:pt x="48932" y="40436"/>
                  </a:cubicBezTo>
                  <a:cubicBezTo>
                    <a:pt x="49127" y="40498"/>
                    <a:pt x="49321" y="40526"/>
                    <a:pt x="49513" y="40526"/>
                  </a:cubicBezTo>
                  <a:cubicBezTo>
                    <a:pt x="50413" y="40526"/>
                    <a:pt x="51264" y="39908"/>
                    <a:pt x="51904" y="39322"/>
                  </a:cubicBezTo>
                  <a:cubicBezTo>
                    <a:pt x="52330" y="38932"/>
                    <a:pt x="52709" y="38489"/>
                    <a:pt x="53008" y="38003"/>
                  </a:cubicBezTo>
                  <a:lnTo>
                    <a:pt x="53008" y="38003"/>
                  </a:lnTo>
                  <a:cubicBezTo>
                    <a:pt x="52833" y="39774"/>
                    <a:pt x="52554" y="41532"/>
                    <a:pt x="52133" y="43259"/>
                  </a:cubicBezTo>
                  <a:cubicBezTo>
                    <a:pt x="51823" y="44529"/>
                    <a:pt x="51439" y="45779"/>
                    <a:pt x="50985" y="47003"/>
                  </a:cubicBezTo>
                  <a:cubicBezTo>
                    <a:pt x="50819" y="47070"/>
                    <a:pt x="50658" y="47150"/>
                    <a:pt x="50503" y="47239"/>
                  </a:cubicBezTo>
                  <a:cubicBezTo>
                    <a:pt x="50045" y="47509"/>
                    <a:pt x="49607" y="47809"/>
                    <a:pt x="49193" y="48137"/>
                  </a:cubicBezTo>
                  <a:cubicBezTo>
                    <a:pt x="48348" y="48807"/>
                    <a:pt x="47590" y="49578"/>
                    <a:pt x="46959" y="50450"/>
                  </a:cubicBezTo>
                  <a:cubicBezTo>
                    <a:pt x="45747" y="52125"/>
                    <a:pt x="44993" y="54325"/>
                    <a:pt x="45386" y="56398"/>
                  </a:cubicBezTo>
                  <a:cubicBezTo>
                    <a:pt x="45557" y="57297"/>
                    <a:pt x="45998" y="58178"/>
                    <a:pt x="46748" y="58725"/>
                  </a:cubicBezTo>
                  <a:cubicBezTo>
                    <a:pt x="47258" y="59095"/>
                    <a:pt x="47867" y="59259"/>
                    <a:pt x="48483" y="59259"/>
                  </a:cubicBezTo>
                  <a:cubicBezTo>
                    <a:pt x="48823" y="59259"/>
                    <a:pt x="49166" y="59209"/>
                    <a:pt x="49495" y="59116"/>
                  </a:cubicBezTo>
                  <a:cubicBezTo>
                    <a:pt x="51541" y="58537"/>
                    <a:pt x="52899" y="56612"/>
                    <a:pt x="53446" y="54649"/>
                  </a:cubicBezTo>
                  <a:cubicBezTo>
                    <a:pt x="53792" y="53407"/>
                    <a:pt x="53816" y="52116"/>
                    <a:pt x="53656" y="50841"/>
                  </a:cubicBezTo>
                  <a:cubicBezTo>
                    <a:pt x="53574" y="50174"/>
                    <a:pt x="53449" y="49512"/>
                    <a:pt x="53289" y="48858"/>
                  </a:cubicBezTo>
                  <a:cubicBezTo>
                    <a:pt x="53130" y="48210"/>
                    <a:pt x="52990" y="47450"/>
                    <a:pt x="52485" y="46980"/>
                  </a:cubicBezTo>
                  <a:cubicBezTo>
                    <a:pt x="52466" y="46964"/>
                    <a:pt x="52448" y="46951"/>
                    <a:pt x="52428" y="46940"/>
                  </a:cubicBezTo>
                  <a:cubicBezTo>
                    <a:pt x="52658" y="46215"/>
                    <a:pt x="52864" y="45483"/>
                    <a:pt x="53044" y="44744"/>
                  </a:cubicBezTo>
                  <a:cubicBezTo>
                    <a:pt x="53311" y="43642"/>
                    <a:pt x="53531" y="42528"/>
                    <a:pt x="53710" y="41409"/>
                  </a:cubicBezTo>
                  <a:cubicBezTo>
                    <a:pt x="53735" y="41420"/>
                    <a:pt x="53758" y="41429"/>
                    <a:pt x="53782" y="41435"/>
                  </a:cubicBezTo>
                  <a:cubicBezTo>
                    <a:pt x="53752" y="41943"/>
                    <a:pt x="53888" y="42467"/>
                    <a:pt x="54040" y="42946"/>
                  </a:cubicBezTo>
                  <a:cubicBezTo>
                    <a:pt x="54265" y="43648"/>
                    <a:pt x="54621" y="44300"/>
                    <a:pt x="55088" y="44868"/>
                  </a:cubicBezTo>
                  <a:cubicBezTo>
                    <a:pt x="55809" y="45751"/>
                    <a:pt x="56933" y="46350"/>
                    <a:pt x="58077" y="46350"/>
                  </a:cubicBezTo>
                  <a:cubicBezTo>
                    <a:pt x="58279" y="46350"/>
                    <a:pt x="58482" y="46331"/>
                    <a:pt x="58684" y="46292"/>
                  </a:cubicBezTo>
                  <a:cubicBezTo>
                    <a:pt x="59973" y="46040"/>
                    <a:pt x="61148" y="44793"/>
                    <a:pt x="61002" y="43427"/>
                  </a:cubicBezTo>
                  <a:cubicBezTo>
                    <a:pt x="60853" y="42020"/>
                    <a:pt x="59646" y="41062"/>
                    <a:pt x="58421" y="40551"/>
                  </a:cubicBezTo>
                  <a:cubicBezTo>
                    <a:pt x="57682" y="40245"/>
                    <a:pt x="56896" y="40075"/>
                    <a:pt x="56098" y="40046"/>
                  </a:cubicBezTo>
                  <a:cubicBezTo>
                    <a:pt x="56045" y="40044"/>
                    <a:pt x="55992" y="40043"/>
                    <a:pt x="55940" y="40043"/>
                  </a:cubicBezTo>
                  <a:cubicBezTo>
                    <a:pt x="55220" y="40043"/>
                    <a:pt x="54533" y="40224"/>
                    <a:pt x="53853" y="40462"/>
                  </a:cubicBezTo>
                  <a:cubicBezTo>
                    <a:pt x="54028" y="39201"/>
                    <a:pt x="54154" y="37934"/>
                    <a:pt x="54231" y="36661"/>
                  </a:cubicBezTo>
                  <a:cubicBezTo>
                    <a:pt x="54420" y="33526"/>
                    <a:pt x="54317" y="30394"/>
                    <a:pt x="54083" y="27267"/>
                  </a:cubicBezTo>
                  <a:lnTo>
                    <a:pt x="54083" y="27267"/>
                  </a:lnTo>
                  <a:cubicBezTo>
                    <a:pt x="54208" y="27473"/>
                    <a:pt x="54341" y="27673"/>
                    <a:pt x="54467" y="27862"/>
                  </a:cubicBezTo>
                  <a:cubicBezTo>
                    <a:pt x="54888" y="28496"/>
                    <a:pt x="55373" y="29082"/>
                    <a:pt x="55914" y="29615"/>
                  </a:cubicBezTo>
                  <a:cubicBezTo>
                    <a:pt x="56944" y="30622"/>
                    <a:pt x="58398" y="31751"/>
                    <a:pt x="59892" y="31825"/>
                  </a:cubicBezTo>
                  <a:cubicBezTo>
                    <a:pt x="59933" y="31827"/>
                    <a:pt x="59975" y="31828"/>
                    <a:pt x="60016" y="31828"/>
                  </a:cubicBezTo>
                  <a:cubicBezTo>
                    <a:pt x="60659" y="31828"/>
                    <a:pt x="61324" y="31572"/>
                    <a:pt x="61745" y="31077"/>
                  </a:cubicBezTo>
                  <a:cubicBezTo>
                    <a:pt x="62260" y="30472"/>
                    <a:pt x="62255" y="29635"/>
                    <a:pt x="62114" y="28893"/>
                  </a:cubicBezTo>
                  <a:cubicBezTo>
                    <a:pt x="61818" y="27340"/>
                    <a:pt x="60694" y="26044"/>
                    <a:pt x="59344" y="25277"/>
                  </a:cubicBezTo>
                  <a:cubicBezTo>
                    <a:pt x="58544" y="24821"/>
                    <a:pt x="57655" y="24520"/>
                    <a:pt x="56750" y="24355"/>
                  </a:cubicBezTo>
                  <a:cubicBezTo>
                    <a:pt x="56258" y="24262"/>
                    <a:pt x="55757" y="24201"/>
                    <a:pt x="55256" y="24193"/>
                  </a:cubicBezTo>
                  <a:cubicBezTo>
                    <a:pt x="55149" y="24192"/>
                    <a:pt x="55040" y="24190"/>
                    <a:pt x="54930" y="24190"/>
                  </a:cubicBezTo>
                  <a:cubicBezTo>
                    <a:pt x="54555" y="24190"/>
                    <a:pt x="54173" y="24213"/>
                    <a:pt x="53835" y="24365"/>
                  </a:cubicBezTo>
                  <a:cubicBezTo>
                    <a:pt x="53658" y="22537"/>
                    <a:pt x="53452" y="20712"/>
                    <a:pt x="53250" y="18891"/>
                  </a:cubicBezTo>
                  <a:cubicBezTo>
                    <a:pt x="53153" y="18027"/>
                    <a:pt x="53059" y="17162"/>
                    <a:pt x="52967" y="16298"/>
                  </a:cubicBezTo>
                  <a:cubicBezTo>
                    <a:pt x="52973" y="16226"/>
                    <a:pt x="52981" y="16154"/>
                    <a:pt x="52979" y="16083"/>
                  </a:cubicBezTo>
                  <a:cubicBezTo>
                    <a:pt x="52979" y="16026"/>
                    <a:pt x="52962" y="15971"/>
                    <a:pt x="52930" y="15923"/>
                  </a:cubicBezTo>
                  <a:cubicBezTo>
                    <a:pt x="52852" y="15162"/>
                    <a:pt x="52774" y="14400"/>
                    <a:pt x="52706" y="13637"/>
                  </a:cubicBezTo>
                  <a:cubicBezTo>
                    <a:pt x="52629" y="12788"/>
                    <a:pt x="52557" y="11937"/>
                    <a:pt x="52482" y="11087"/>
                  </a:cubicBezTo>
                  <a:cubicBezTo>
                    <a:pt x="52443" y="10641"/>
                    <a:pt x="52410" y="10191"/>
                    <a:pt x="52347" y="9749"/>
                  </a:cubicBezTo>
                  <a:cubicBezTo>
                    <a:pt x="52820" y="9229"/>
                    <a:pt x="53306" y="8720"/>
                    <a:pt x="53815" y="8232"/>
                  </a:cubicBezTo>
                  <a:cubicBezTo>
                    <a:pt x="55521" y="6597"/>
                    <a:pt x="57455" y="5175"/>
                    <a:pt x="59639" y="4261"/>
                  </a:cubicBezTo>
                  <a:cubicBezTo>
                    <a:pt x="60729" y="3807"/>
                    <a:pt x="61882" y="3487"/>
                    <a:pt x="63044" y="3276"/>
                  </a:cubicBezTo>
                  <a:cubicBezTo>
                    <a:pt x="63617" y="3170"/>
                    <a:pt x="64191" y="3097"/>
                    <a:pt x="64766" y="3008"/>
                  </a:cubicBezTo>
                  <a:cubicBezTo>
                    <a:pt x="65362" y="2917"/>
                    <a:pt x="65901" y="2733"/>
                    <a:pt x="66503" y="2733"/>
                  </a:cubicBezTo>
                  <a:cubicBezTo>
                    <a:pt x="66519" y="2733"/>
                    <a:pt x="66536" y="2733"/>
                    <a:pt x="66553" y="2734"/>
                  </a:cubicBezTo>
                  <a:cubicBezTo>
                    <a:pt x="66557" y="2734"/>
                    <a:pt x="66561" y="2734"/>
                    <a:pt x="66565" y="2734"/>
                  </a:cubicBezTo>
                  <a:cubicBezTo>
                    <a:pt x="67096" y="2734"/>
                    <a:pt x="67186" y="1949"/>
                    <a:pt x="66679" y="1800"/>
                  </a:cubicBezTo>
                  <a:cubicBezTo>
                    <a:pt x="66430" y="1728"/>
                    <a:pt x="66178" y="1673"/>
                    <a:pt x="65939" y="1574"/>
                  </a:cubicBezTo>
                  <a:cubicBezTo>
                    <a:pt x="65676" y="1465"/>
                    <a:pt x="65432" y="1353"/>
                    <a:pt x="65153" y="1292"/>
                  </a:cubicBezTo>
                  <a:cubicBezTo>
                    <a:pt x="64693" y="1190"/>
                    <a:pt x="64223" y="1158"/>
                    <a:pt x="63754" y="1158"/>
                  </a:cubicBezTo>
                  <a:cubicBezTo>
                    <a:pt x="63648" y="1158"/>
                    <a:pt x="63542" y="1160"/>
                    <a:pt x="63436" y="1163"/>
                  </a:cubicBezTo>
                  <a:cubicBezTo>
                    <a:pt x="62303" y="1193"/>
                    <a:pt x="61165" y="1455"/>
                    <a:pt x="60096" y="1809"/>
                  </a:cubicBezTo>
                  <a:cubicBezTo>
                    <a:pt x="57947" y="2523"/>
                    <a:pt x="55980" y="3643"/>
                    <a:pt x="54203" y="5037"/>
                  </a:cubicBezTo>
                  <a:cubicBezTo>
                    <a:pt x="51665" y="7028"/>
                    <a:pt x="49615" y="9531"/>
                    <a:pt x="47740" y="12152"/>
                  </a:cubicBezTo>
                  <a:cubicBezTo>
                    <a:pt x="47115" y="11501"/>
                    <a:pt x="46217" y="11013"/>
                    <a:pt x="45431" y="10601"/>
                  </a:cubicBezTo>
                  <a:cubicBezTo>
                    <a:pt x="45661" y="10193"/>
                    <a:pt x="45736" y="9583"/>
                    <a:pt x="45806" y="9219"/>
                  </a:cubicBezTo>
                  <a:cubicBezTo>
                    <a:pt x="45994" y="8211"/>
                    <a:pt x="46142" y="7194"/>
                    <a:pt x="46246" y="6171"/>
                  </a:cubicBezTo>
                  <a:cubicBezTo>
                    <a:pt x="46427" y="4423"/>
                    <a:pt x="46650" y="2347"/>
                    <a:pt x="45382" y="929"/>
                  </a:cubicBezTo>
                  <a:cubicBezTo>
                    <a:pt x="44834" y="318"/>
                    <a:pt x="44106" y="0"/>
                    <a:pt x="433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16"/>
            <p:cNvSpPr/>
            <p:nvPr/>
          </p:nvSpPr>
          <p:spPr>
            <a:xfrm>
              <a:off x="-313025" y="7663700"/>
              <a:ext cx="96950" cy="61350"/>
            </a:xfrm>
            <a:custGeom>
              <a:rect b="b" l="l" r="r" t="t"/>
              <a:pathLst>
                <a:path extrusionOk="0" h="2454" w="3878">
                  <a:moveTo>
                    <a:pt x="3077" y="0"/>
                  </a:moveTo>
                  <a:cubicBezTo>
                    <a:pt x="3064" y="0"/>
                    <a:pt x="3052" y="1"/>
                    <a:pt x="3039" y="2"/>
                  </a:cubicBezTo>
                  <a:cubicBezTo>
                    <a:pt x="2861" y="12"/>
                    <a:pt x="2672" y="26"/>
                    <a:pt x="2499" y="77"/>
                  </a:cubicBezTo>
                  <a:cubicBezTo>
                    <a:pt x="2394" y="107"/>
                    <a:pt x="2290" y="155"/>
                    <a:pt x="2187" y="195"/>
                  </a:cubicBezTo>
                  <a:cubicBezTo>
                    <a:pt x="1908" y="302"/>
                    <a:pt x="1642" y="445"/>
                    <a:pt x="1375" y="579"/>
                  </a:cubicBezTo>
                  <a:cubicBezTo>
                    <a:pt x="1158" y="688"/>
                    <a:pt x="959" y="818"/>
                    <a:pt x="755" y="949"/>
                  </a:cubicBezTo>
                  <a:cubicBezTo>
                    <a:pt x="630" y="1029"/>
                    <a:pt x="480" y="1107"/>
                    <a:pt x="374" y="1213"/>
                  </a:cubicBezTo>
                  <a:cubicBezTo>
                    <a:pt x="297" y="1314"/>
                    <a:pt x="258" y="1364"/>
                    <a:pt x="258" y="1364"/>
                  </a:cubicBezTo>
                  <a:cubicBezTo>
                    <a:pt x="257" y="1364"/>
                    <a:pt x="274" y="1341"/>
                    <a:pt x="309" y="1294"/>
                  </a:cubicBezTo>
                  <a:lnTo>
                    <a:pt x="309" y="1294"/>
                  </a:lnTo>
                  <a:lnTo>
                    <a:pt x="272" y="1331"/>
                  </a:lnTo>
                  <a:cubicBezTo>
                    <a:pt x="177" y="1430"/>
                    <a:pt x="108" y="1551"/>
                    <a:pt x="71" y="1683"/>
                  </a:cubicBezTo>
                  <a:cubicBezTo>
                    <a:pt x="1" y="1912"/>
                    <a:pt x="113" y="2234"/>
                    <a:pt x="338" y="2340"/>
                  </a:cubicBezTo>
                  <a:cubicBezTo>
                    <a:pt x="435" y="2391"/>
                    <a:pt x="540" y="2423"/>
                    <a:pt x="647" y="2437"/>
                  </a:cubicBezTo>
                  <a:cubicBezTo>
                    <a:pt x="679" y="2444"/>
                    <a:pt x="712" y="2448"/>
                    <a:pt x="744" y="2448"/>
                  </a:cubicBezTo>
                  <a:cubicBezTo>
                    <a:pt x="758" y="2448"/>
                    <a:pt x="771" y="2447"/>
                    <a:pt x="785" y="2446"/>
                  </a:cubicBezTo>
                  <a:cubicBezTo>
                    <a:pt x="714" y="2433"/>
                    <a:pt x="683" y="2426"/>
                    <a:pt x="692" y="2426"/>
                  </a:cubicBezTo>
                  <a:cubicBezTo>
                    <a:pt x="702" y="2426"/>
                    <a:pt x="767" y="2435"/>
                    <a:pt x="888" y="2454"/>
                  </a:cubicBezTo>
                  <a:cubicBezTo>
                    <a:pt x="1045" y="2448"/>
                    <a:pt x="1198" y="2398"/>
                    <a:pt x="1349" y="2358"/>
                  </a:cubicBezTo>
                  <a:cubicBezTo>
                    <a:pt x="1582" y="2299"/>
                    <a:pt x="1812" y="2242"/>
                    <a:pt x="2040" y="2157"/>
                  </a:cubicBezTo>
                  <a:cubicBezTo>
                    <a:pt x="2319" y="2053"/>
                    <a:pt x="2606" y="1956"/>
                    <a:pt x="2875" y="1827"/>
                  </a:cubicBezTo>
                  <a:cubicBezTo>
                    <a:pt x="3145" y="1698"/>
                    <a:pt x="3377" y="1554"/>
                    <a:pt x="3595" y="1345"/>
                  </a:cubicBezTo>
                  <a:cubicBezTo>
                    <a:pt x="3824" y="1126"/>
                    <a:pt x="3878" y="768"/>
                    <a:pt x="3758" y="485"/>
                  </a:cubicBezTo>
                  <a:cubicBezTo>
                    <a:pt x="3647" y="223"/>
                    <a:pt x="3373" y="0"/>
                    <a:pt x="30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16"/>
            <p:cNvSpPr/>
            <p:nvPr/>
          </p:nvSpPr>
          <p:spPr>
            <a:xfrm>
              <a:off x="-205625" y="7732775"/>
              <a:ext cx="68975" cy="40775"/>
            </a:xfrm>
            <a:custGeom>
              <a:rect b="b" l="l" r="r" t="t"/>
              <a:pathLst>
                <a:path extrusionOk="0" h="1631" w="2759">
                  <a:moveTo>
                    <a:pt x="1709" y="0"/>
                  </a:moveTo>
                  <a:cubicBezTo>
                    <a:pt x="1563" y="0"/>
                    <a:pt x="1416" y="34"/>
                    <a:pt x="1275" y="68"/>
                  </a:cubicBezTo>
                  <a:cubicBezTo>
                    <a:pt x="1091" y="111"/>
                    <a:pt x="916" y="182"/>
                    <a:pt x="755" y="279"/>
                  </a:cubicBezTo>
                  <a:cubicBezTo>
                    <a:pt x="603" y="371"/>
                    <a:pt x="455" y="466"/>
                    <a:pt x="340" y="604"/>
                  </a:cubicBezTo>
                  <a:cubicBezTo>
                    <a:pt x="282" y="673"/>
                    <a:pt x="217" y="742"/>
                    <a:pt x="174" y="822"/>
                  </a:cubicBezTo>
                  <a:cubicBezTo>
                    <a:pt x="136" y="895"/>
                    <a:pt x="107" y="982"/>
                    <a:pt x="78" y="1060"/>
                  </a:cubicBezTo>
                  <a:cubicBezTo>
                    <a:pt x="1" y="1266"/>
                    <a:pt x="165" y="1476"/>
                    <a:pt x="351" y="1539"/>
                  </a:cubicBezTo>
                  <a:cubicBezTo>
                    <a:pt x="405" y="1559"/>
                    <a:pt x="458" y="1582"/>
                    <a:pt x="514" y="1596"/>
                  </a:cubicBezTo>
                  <a:cubicBezTo>
                    <a:pt x="610" y="1619"/>
                    <a:pt x="716" y="1618"/>
                    <a:pt x="815" y="1627"/>
                  </a:cubicBezTo>
                  <a:cubicBezTo>
                    <a:pt x="839" y="1629"/>
                    <a:pt x="863" y="1630"/>
                    <a:pt x="887" y="1630"/>
                  </a:cubicBezTo>
                  <a:cubicBezTo>
                    <a:pt x="1026" y="1630"/>
                    <a:pt x="1168" y="1597"/>
                    <a:pt x="1306" y="1575"/>
                  </a:cubicBezTo>
                  <a:cubicBezTo>
                    <a:pt x="1380" y="1569"/>
                    <a:pt x="1452" y="1553"/>
                    <a:pt x="1524" y="1533"/>
                  </a:cubicBezTo>
                  <a:cubicBezTo>
                    <a:pt x="1582" y="1513"/>
                    <a:pt x="1641" y="1490"/>
                    <a:pt x="1701" y="1469"/>
                  </a:cubicBezTo>
                  <a:cubicBezTo>
                    <a:pt x="1863" y="1413"/>
                    <a:pt x="2028" y="1361"/>
                    <a:pt x="2164" y="1258"/>
                  </a:cubicBezTo>
                  <a:cubicBezTo>
                    <a:pt x="2278" y="1209"/>
                    <a:pt x="2344" y="1162"/>
                    <a:pt x="2451" y="1074"/>
                  </a:cubicBezTo>
                  <a:cubicBezTo>
                    <a:pt x="2484" y="1048"/>
                    <a:pt x="2519" y="1023"/>
                    <a:pt x="2550" y="996"/>
                  </a:cubicBezTo>
                  <a:cubicBezTo>
                    <a:pt x="2611" y="936"/>
                    <a:pt x="2656" y="859"/>
                    <a:pt x="2677" y="776"/>
                  </a:cubicBezTo>
                  <a:cubicBezTo>
                    <a:pt x="2677" y="775"/>
                    <a:pt x="2679" y="773"/>
                    <a:pt x="2680" y="772"/>
                  </a:cubicBezTo>
                  <a:cubicBezTo>
                    <a:pt x="2759" y="617"/>
                    <a:pt x="2745" y="435"/>
                    <a:pt x="2620" y="308"/>
                  </a:cubicBezTo>
                  <a:cubicBezTo>
                    <a:pt x="2616" y="303"/>
                    <a:pt x="2610" y="300"/>
                    <a:pt x="2605" y="296"/>
                  </a:cubicBezTo>
                  <a:cubicBezTo>
                    <a:pt x="2457" y="88"/>
                    <a:pt x="2160" y="14"/>
                    <a:pt x="1908" y="14"/>
                  </a:cubicBezTo>
                  <a:cubicBezTo>
                    <a:pt x="1893" y="14"/>
                    <a:pt x="1878" y="14"/>
                    <a:pt x="1863" y="15"/>
                  </a:cubicBezTo>
                  <a:cubicBezTo>
                    <a:pt x="1812" y="5"/>
                    <a:pt x="1761" y="0"/>
                    <a:pt x="170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16"/>
            <p:cNvSpPr/>
            <p:nvPr/>
          </p:nvSpPr>
          <p:spPr>
            <a:xfrm>
              <a:off x="-157050" y="7634775"/>
              <a:ext cx="69375" cy="43200"/>
            </a:xfrm>
            <a:custGeom>
              <a:rect b="b" l="l" r="r" t="t"/>
              <a:pathLst>
                <a:path extrusionOk="0" h="1728" w="2775">
                  <a:moveTo>
                    <a:pt x="1730" y="1"/>
                  </a:moveTo>
                  <a:cubicBezTo>
                    <a:pt x="1715" y="1"/>
                    <a:pt x="1700" y="1"/>
                    <a:pt x="1685" y="2"/>
                  </a:cubicBezTo>
                  <a:cubicBezTo>
                    <a:pt x="1551" y="15"/>
                    <a:pt x="1417" y="33"/>
                    <a:pt x="1285" y="59"/>
                  </a:cubicBezTo>
                  <a:cubicBezTo>
                    <a:pt x="1092" y="93"/>
                    <a:pt x="912" y="193"/>
                    <a:pt x="731" y="270"/>
                  </a:cubicBezTo>
                  <a:cubicBezTo>
                    <a:pt x="642" y="308"/>
                    <a:pt x="570" y="339"/>
                    <a:pt x="492" y="398"/>
                  </a:cubicBezTo>
                  <a:cubicBezTo>
                    <a:pt x="422" y="455"/>
                    <a:pt x="356" y="517"/>
                    <a:pt x="295" y="583"/>
                  </a:cubicBezTo>
                  <a:cubicBezTo>
                    <a:pt x="232" y="649"/>
                    <a:pt x="165" y="715"/>
                    <a:pt x="114" y="795"/>
                  </a:cubicBezTo>
                  <a:cubicBezTo>
                    <a:pt x="26" y="930"/>
                    <a:pt x="0" y="1182"/>
                    <a:pt x="92" y="1315"/>
                  </a:cubicBezTo>
                  <a:cubicBezTo>
                    <a:pt x="186" y="1449"/>
                    <a:pt x="287" y="1536"/>
                    <a:pt x="439" y="1596"/>
                  </a:cubicBezTo>
                  <a:cubicBezTo>
                    <a:pt x="496" y="1618"/>
                    <a:pt x="553" y="1638"/>
                    <a:pt x="610" y="1658"/>
                  </a:cubicBezTo>
                  <a:cubicBezTo>
                    <a:pt x="754" y="1710"/>
                    <a:pt x="894" y="1728"/>
                    <a:pt x="1041" y="1728"/>
                  </a:cubicBezTo>
                  <a:cubicBezTo>
                    <a:pt x="1076" y="1728"/>
                    <a:pt x="1110" y="1727"/>
                    <a:pt x="1146" y="1725"/>
                  </a:cubicBezTo>
                  <a:cubicBezTo>
                    <a:pt x="1331" y="1716"/>
                    <a:pt x="1523" y="1713"/>
                    <a:pt x="1705" y="1659"/>
                  </a:cubicBezTo>
                  <a:cubicBezTo>
                    <a:pt x="1869" y="1613"/>
                    <a:pt x="2044" y="1553"/>
                    <a:pt x="2191" y="1458"/>
                  </a:cubicBezTo>
                  <a:cubicBezTo>
                    <a:pt x="2236" y="1443"/>
                    <a:pt x="2279" y="1421"/>
                    <a:pt x="2320" y="1397"/>
                  </a:cubicBezTo>
                  <a:cubicBezTo>
                    <a:pt x="2428" y="1329"/>
                    <a:pt x="2518" y="1238"/>
                    <a:pt x="2587" y="1131"/>
                  </a:cubicBezTo>
                  <a:cubicBezTo>
                    <a:pt x="2589" y="1128"/>
                    <a:pt x="2589" y="1125"/>
                    <a:pt x="2591" y="1122"/>
                  </a:cubicBezTo>
                  <a:cubicBezTo>
                    <a:pt x="2660" y="1051"/>
                    <a:pt x="2712" y="967"/>
                    <a:pt x="2744" y="874"/>
                  </a:cubicBezTo>
                  <a:cubicBezTo>
                    <a:pt x="2759" y="828"/>
                    <a:pt x="2773" y="700"/>
                    <a:pt x="2771" y="700"/>
                  </a:cubicBezTo>
                  <a:lnTo>
                    <a:pt x="2771" y="700"/>
                  </a:lnTo>
                  <a:cubicBezTo>
                    <a:pt x="2770" y="700"/>
                    <a:pt x="2767" y="714"/>
                    <a:pt x="2763" y="749"/>
                  </a:cubicBezTo>
                  <a:cubicBezTo>
                    <a:pt x="2757" y="780"/>
                    <a:pt x="2754" y="796"/>
                    <a:pt x="2753" y="796"/>
                  </a:cubicBezTo>
                  <a:cubicBezTo>
                    <a:pt x="2753" y="796"/>
                    <a:pt x="2755" y="776"/>
                    <a:pt x="2761" y="735"/>
                  </a:cubicBezTo>
                  <a:cubicBezTo>
                    <a:pt x="2775" y="672"/>
                    <a:pt x="2772" y="609"/>
                    <a:pt x="2753" y="549"/>
                  </a:cubicBezTo>
                  <a:cubicBezTo>
                    <a:pt x="2726" y="466"/>
                    <a:pt x="2673" y="415"/>
                    <a:pt x="2634" y="343"/>
                  </a:cubicBezTo>
                  <a:lnTo>
                    <a:pt x="2634" y="343"/>
                  </a:lnTo>
                  <a:cubicBezTo>
                    <a:pt x="2669" y="384"/>
                    <a:pt x="2687" y="405"/>
                    <a:pt x="2688" y="405"/>
                  </a:cubicBezTo>
                  <a:cubicBezTo>
                    <a:pt x="2689" y="405"/>
                    <a:pt x="2674" y="386"/>
                    <a:pt x="2643" y="346"/>
                  </a:cubicBezTo>
                  <a:cubicBezTo>
                    <a:pt x="2626" y="323"/>
                    <a:pt x="2607" y="300"/>
                    <a:pt x="2591" y="279"/>
                  </a:cubicBezTo>
                  <a:cubicBezTo>
                    <a:pt x="2509" y="190"/>
                    <a:pt x="2409" y="148"/>
                    <a:pt x="2305" y="114"/>
                  </a:cubicBezTo>
                  <a:cubicBezTo>
                    <a:pt x="2224" y="68"/>
                    <a:pt x="2135" y="38"/>
                    <a:pt x="2042" y="25"/>
                  </a:cubicBezTo>
                  <a:cubicBezTo>
                    <a:pt x="2005" y="21"/>
                    <a:pt x="1968" y="18"/>
                    <a:pt x="1931" y="18"/>
                  </a:cubicBezTo>
                  <a:cubicBezTo>
                    <a:pt x="1917" y="18"/>
                    <a:pt x="1903" y="18"/>
                    <a:pt x="1889" y="19"/>
                  </a:cubicBezTo>
                  <a:cubicBezTo>
                    <a:pt x="1837" y="7"/>
                    <a:pt x="1784" y="1"/>
                    <a:pt x="17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16"/>
            <p:cNvSpPr/>
            <p:nvPr/>
          </p:nvSpPr>
          <p:spPr>
            <a:xfrm>
              <a:off x="-147375" y="8055500"/>
              <a:ext cx="400" cy="75"/>
            </a:xfrm>
            <a:custGeom>
              <a:rect b="b" l="l" r="r" t="t"/>
              <a:pathLst>
                <a:path extrusionOk="0" h="3" w="16">
                  <a:moveTo>
                    <a:pt x="9" y="1"/>
                  </a:moveTo>
                  <a:lnTo>
                    <a:pt x="0" y="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16"/>
            <p:cNvSpPr/>
            <p:nvPr/>
          </p:nvSpPr>
          <p:spPr>
            <a:xfrm>
              <a:off x="-147000" y="8055325"/>
              <a:ext cx="1400" cy="200"/>
            </a:xfrm>
            <a:custGeom>
              <a:rect b="b" l="l" r="r" t="t"/>
              <a:pathLst>
                <a:path extrusionOk="0" h="8" w="56">
                  <a:moveTo>
                    <a:pt x="54" y="1"/>
                  </a:moveTo>
                  <a:cubicBezTo>
                    <a:pt x="52" y="1"/>
                    <a:pt x="34" y="3"/>
                    <a:pt x="1" y="8"/>
                  </a:cubicBezTo>
                  <a:lnTo>
                    <a:pt x="10" y="8"/>
                  </a:lnTo>
                  <a:cubicBezTo>
                    <a:pt x="41" y="3"/>
                    <a:pt x="56" y="1"/>
                    <a:pt x="5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16"/>
            <p:cNvSpPr/>
            <p:nvPr/>
          </p:nvSpPr>
          <p:spPr>
            <a:xfrm>
              <a:off x="-169675" y="8009225"/>
              <a:ext cx="82050" cy="46875"/>
            </a:xfrm>
            <a:custGeom>
              <a:rect b="b" l="l" r="r" t="t"/>
              <a:pathLst>
                <a:path extrusionOk="0" h="1875" w="3282">
                  <a:moveTo>
                    <a:pt x="2380" y="1"/>
                  </a:moveTo>
                  <a:cubicBezTo>
                    <a:pt x="2240" y="1"/>
                    <a:pt x="2104" y="25"/>
                    <a:pt x="1956" y="47"/>
                  </a:cubicBezTo>
                  <a:cubicBezTo>
                    <a:pt x="1672" y="89"/>
                    <a:pt x="1396" y="219"/>
                    <a:pt x="1139" y="342"/>
                  </a:cubicBezTo>
                  <a:cubicBezTo>
                    <a:pt x="903" y="454"/>
                    <a:pt x="657" y="646"/>
                    <a:pt x="461" y="815"/>
                  </a:cubicBezTo>
                  <a:cubicBezTo>
                    <a:pt x="264" y="982"/>
                    <a:pt x="58" y="1233"/>
                    <a:pt x="54" y="1501"/>
                  </a:cubicBezTo>
                  <a:cubicBezTo>
                    <a:pt x="0" y="1611"/>
                    <a:pt x="78" y="1739"/>
                    <a:pt x="194" y="1759"/>
                  </a:cubicBezTo>
                  <a:cubicBezTo>
                    <a:pt x="301" y="1829"/>
                    <a:pt x="410" y="1859"/>
                    <a:pt x="554" y="1865"/>
                  </a:cubicBezTo>
                  <a:cubicBezTo>
                    <a:pt x="610" y="1868"/>
                    <a:pt x="666" y="1875"/>
                    <a:pt x="722" y="1875"/>
                  </a:cubicBezTo>
                  <a:cubicBezTo>
                    <a:pt x="782" y="1870"/>
                    <a:pt x="841" y="1864"/>
                    <a:pt x="900" y="1853"/>
                  </a:cubicBezTo>
                  <a:cubicBezTo>
                    <a:pt x="1161" y="1816"/>
                    <a:pt x="1436" y="1776"/>
                    <a:pt x="1691" y="1712"/>
                  </a:cubicBezTo>
                  <a:cubicBezTo>
                    <a:pt x="1965" y="1644"/>
                    <a:pt x="2237" y="1558"/>
                    <a:pt x="2492" y="1437"/>
                  </a:cubicBezTo>
                  <a:cubicBezTo>
                    <a:pt x="2647" y="1362"/>
                    <a:pt x="2782" y="1303"/>
                    <a:pt x="2913" y="1182"/>
                  </a:cubicBezTo>
                  <a:cubicBezTo>
                    <a:pt x="2982" y="1119"/>
                    <a:pt x="3042" y="1047"/>
                    <a:pt x="3089" y="967"/>
                  </a:cubicBezTo>
                  <a:cubicBezTo>
                    <a:pt x="3105" y="935"/>
                    <a:pt x="3117" y="909"/>
                    <a:pt x="3126" y="886"/>
                  </a:cubicBezTo>
                  <a:cubicBezTo>
                    <a:pt x="3134" y="875"/>
                    <a:pt x="3146" y="866"/>
                    <a:pt x="3151" y="852"/>
                  </a:cubicBezTo>
                  <a:cubicBezTo>
                    <a:pt x="3281" y="614"/>
                    <a:pt x="3200" y="350"/>
                    <a:pt x="2980" y="201"/>
                  </a:cubicBezTo>
                  <a:cubicBezTo>
                    <a:pt x="2974" y="196"/>
                    <a:pt x="2964" y="195"/>
                    <a:pt x="2956" y="190"/>
                  </a:cubicBezTo>
                  <a:cubicBezTo>
                    <a:pt x="2936" y="173"/>
                    <a:pt x="2910" y="153"/>
                    <a:pt x="2870" y="126"/>
                  </a:cubicBezTo>
                  <a:cubicBezTo>
                    <a:pt x="2788" y="80"/>
                    <a:pt x="2699" y="46"/>
                    <a:pt x="2609" y="26"/>
                  </a:cubicBezTo>
                  <a:cubicBezTo>
                    <a:pt x="2530" y="8"/>
                    <a:pt x="2454" y="1"/>
                    <a:pt x="238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16"/>
            <p:cNvSpPr/>
            <p:nvPr/>
          </p:nvSpPr>
          <p:spPr>
            <a:xfrm>
              <a:off x="-37175" y="8088875"/>
              <a:ext cx="90775" cy="48800"/>
            </a:xfrm>
            <a:custGeom>
              <a:rect b="b" l="l" r="r" t="t"/>
              <a:pathLst>
                <a:path extrusionOk="0" h="1952" w="3631">
                  <a:moveTo>
                    <a:pt x="2429" y="0"/>
                  </a:moveTo>
                  <a:cubicBezTo>
                    <a:pt x="2038" y="0"/>
                    <a:pt x="1639" y="124"/>
                    <a:pt x="1281" y="264"/>
                  </a:cubicBezTo>
                  <a:cubicBezTo>
                    <a:pt x="1069" y="348"/>
                    <a:pt x="839" y="450"/>
                    <a:pt x="650" y="583"/>
                  </a:cubicBezTo>
                  <a:cubicBezTo>
                    <a:pt x="541" y="662"/>
                    <a:pt x="438" y="748"/>
                    <a:pt x="343" y="843"/>
                  </a:cubicBezTo>
                  <a:cubicBezTo>
                    <a:pt x="289" y="890"/>
                    <a:pt x="243" y="946"/>
                    <a:pt x="205" y="1007"/>
                  </a:cubicBezTo>
                  <a:cubicBezTo>
                    <a:pt x="196" y="1021"/>
                    <a:pt x="152" y="1104"/>
                    <a:pt x="157" y="1104"/>
                  </a:cubicBezTo>
                  <a:cubicBezTo>
                    <a:pt x="157" y="1104"/>
                    <a:pt x="158" y="1103"/>
                    <a:pt x="160" y="1101"/>
                  </a:cubicBezTo>
                  <a:lnTo>
                    <a:pt x="160" y="1101"/>
                  </a:lnTo>
                  <a:cubicBezTo>
                    <a:pt x="31" y="1264"/>
                    <a:pt x="1" y="1558"/>
                    <a:pt x="232" y="1664"/>
                  </a:cubicBezTo>
                  <a:cubicBezTo>
                    <a:pt x="298" y="1695"/>
                    <a:pt x="344" y="1735"/>
                    <a:pt x="406" y="1772"/>
                  </a:cubicBezTo>
                  <a:cubicBezTo>
                    <a:pt x="484" y="1821"/>
                    <a:pt x="590" y="1846"/>
                    <a:pt x="679" y="1875"/>
                  </a:cubicBezTo>
                  <a:cubicBezTo>
                    <a:pt x="854" y="1930"/>
                    <a:pt x="1051" y="1951"/>
                    <a:pt x="1237" y="1951"/>
                  </a:cubicBezTo>
                  <a:cubicBezTo>
                    <a:pt x="1585" y="1948"/>
                    <a:pt x="1932" y="1913"/>
                    <a:pt x="2273" y="1846"/>
                  </a:cubicBezTo>
                  <a:cubicBezTo>
                    <a:pt x="2408" y="1819"/>
                    <a:pt x="2546" y="1766"/>
                    <a:pt x="2675" y="1718"/>
                  </a:cubicBezTo>
                  <a:cubicBezTo>
                    <a:pt x="2766" y="1689"/>
                    <a:pt x="2852" y="1649"/>
                    <a:pt x="2933" y="1603"/>
                  </a:cubicBezTo>
                  <a:cubicBezTo>
                    <a:pt x="3048" y="1510"/>
                    <a:pt x="3107" y="1464"/>
                    <a:pt x="3111" y="1464"/>
                  </a:cubicBezTo>
                  <a:lnTo>
                    <a:pt x="3111" y="1464"/>
                  </a:lnTo>
                  <a:cubicBezTo>
                    <a:pt x="3114" y="1464"/>
                    <a:pt x="3085" y="1491"/>
                    <a:pt x="3024" y="1545"/>
                  </a:cubicBezTo>
                  <a:cubicBezTo>
                    <a:pt x="3058" y="1532"/>
                    <a:pt x="3088" y="1514"/>
                    <a:pt x="3116" y="1489"/>
                  </a:cubicBezTo>
                  <a:cubicBezTo>
                    <a:pt x="3227" y="1423"/>
                    <a:pt x="3320" y="1331"/>
                    <a:pt x="3388" y="1221"/>
                  </a:cubicBezTo>
                  <a:cubicBezTo>
                    <a:pt x="3437" y="1164"/>
                    <a:pt x="3503" y="1089"/>
                    <a:pt x="3504" y="1085"/>
                  </a:cubicBezTo>
                  <a:cubicBezTo>
                    <a:pt x="3586" y="946"/>
                    <a:pt x="3630" y="740"/>
                    <a:pt x="3586" y="580"/>
                  </a:cubicBezTo>
                  <a:cubicBezTo>
                    <a:pt x="3518" y="336"/>
                    <a:pt x="3322" y="209"/>
                    <a:pt x="3107" y="124"/>
                  </a:cubicBezTo>
                  <a:cubicBezTo>
                    <a:pt x="3042" y="84"/>
                    <a:pt x="2973" y="57"/>
                    <a:pt x="2901" y="37"/>
                  </a:cubicBezTo>
                  <a:cubicBezTo>
                    <a:pt x="2786" y="6"/>
                    <a:pt x="2669" y="5"/>
                    <a:pt x="2551" y="5"/>
                  </a:cubicBezTo>
                  <a:lnTo>
                    <a:pt x="2554" y="5"/>
                  </a:lnTo>
                  <a:cubicBezTo>
                    <a:pt x="2512" y="2"/>
                    <a:pt x="2471" y="0"/>
                    <a:pt x="242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16"/>
            <p:cNvSpPr/>
            <p:nvPr/>
          </p:nvSpPr>
          <p:spPr>
            <a:xfrm>
              <a:off x="14575" y="7961250"/>
              <a:ext cx="70800" cy="50250"/>
            </a:xfrm>
            <a:custGeom>
              <a:rect b="b" l="l" r="r" t="t"/>
              <a:pathLst>
                <a:path extrusionOk="0" h="2010" w="2832">
                  <a:moveTo>
                    <a:pt x="1703" y="1"/>
                  </a:moveTo>
                  <a:cubicBezTo>
                    <a:pt x="1627" y="1"/>
                    <a:pt x="1517" y="26"/>
                    <a:pt x="1433" y="42"/>
                  </a:cubicBezTo>
                  <a:cubicBezTo>
                    <a:pt x="1368" y="53"/>
                    <a:pt x="1305" y="65"/>
                    <a:pt x="1243" y="82"/>
                  </a:cubicBezTo>
                  <a:cubicBezTo>
                    <a:pt x="1064" y="130"/>
                    <a:pt x="882" y="225"/>
                    <a:pt x="717" y="316"/>
                  </a:cubicBezTo>
                  <a:cubicBezTo>
                    <a:pt x="553" y="408"/>
                    <a:pt x="410" y="531"/>
                    <a:pt x="294" y="680"/>
                  </a:cubicBezTo>
                  <a:cubicBezTo>
                    <a:pt x="185" y="813"/>
                    <a:pt x="88" y="921"/>
                    <a:pt x="43" y="1093"/>
                  </a:cubicBezTo>
                  <a:cubicBezTo>
                    <a:pt x="0" y="1243"/>
                    <a:pt x="5" y="1403"/>
                    <a:pt x="54" y="1550"/>
                  </a:cubicBezTo>
                  <a:cubicBezTo>
                    <a:pt x="96" y="1708"/>
                    <a:pt x="209" y="1860"/>
                    <a:pt x="363" y="1913"/>
                  </a:cubicBezTo>
                  <a:cubicBezTo>
                    <a:pt x="424" y="1948"/>
                    <a:pt x="490" y="1974"/>
                    <a:pt x="559" y="1988"/>
                  </a:cubicBezTo>
                  <a:cubicBezTo>
                    <a:pt x="633" y="2002"/>
                    <a:pt x="697" y="2009"/>
                    <a:pt x="760" y="2009"/>
                  </a:cubicBezTo>
                  <a:cubicBezTo>
                    <a:pt x="831" y="2009"/>
                    <a:pt x="900" y="2000"/>
                    <a:pt x="981" y="1979"/>
                  </a:cubicBezTo>
                  <a:cubicBezTo>
                    <a:pt x="1017" y="1969"/>
                    <a:pt x="1051" y="1959"/>
                    <a:pt x="1086" y="1950"/>
                  </a:cubicBezTo>
                  <a:cubicBezTo>
                    <a:pt x="1180" y="1926"/>
                    <a:pt x="1262" y="1908"/>
                    <a:pt x="1353" y="1870"/>
                  </a:cubicBezTo>
                  <a:cubicBezTo>
                    <a:pt x="1428" y="1839"/>
                    <a:pt x="1502" y="1805"/>
                    <a:pt x="1576" y="1771"/>
                  </a:cubicBezTo>
                  <a:cubicBezTo>
                    <a:pt x="1732" y="1707"/>
                    <a:pt x="1889" y="1642"/>
                    <a:pt x="2046" y="1576"/>
                  </a:cubicBezTo>
                  <a:lnTo>
                    <a:pt x="2046" y="1576"/>
                  </a:lnTo>
                  <a:lnTo>
                    <a:pt x="1846" y="1661"/>
                  </a:lnTo>
                  <a:cubicBezTo>
                    <a:pt x="1909" y="1635"/>
                    <a:pt x="1972" y="1610"/>
                    <a:pt x="2035" y="1584"/>
                  </a:cubicBezTo>
                  <a:cubicBezTo>
                    <a:pt x="2112" y="1552"/>
                    <a:pt x="2181" y="1509"/>
                    <a:pt x="2244" y="1457"/>
                  </a:cubicBezTo>
                  <a:cubicBezTo>
                    <a:pt x="2288" y="1437"/>
                    <a:pt x="2330" y="1412"/>
                    <a:pt x="2368" y="1384"/>
                  </a:cubicBezTo>
                  <a:cubicBezTo>
                    <a:pt x="2391" y="1366"/>
                    <a:pt x="2413" y="1345"/>
                    <a:pt x="2433" y="1323"/>
                  </a:cubicBezTo>
                  <a:cubicBezTo>
                    <a:pt x="2489" y="1292"/>
                    <a:pt x="2542" y="1254"/>
                    <a:pt x="2586" y="1208"/>
                  </a:cubicBezTo>
                  <a:cubicBezTo>
                    <a:pt x="2624" y="1168"/>
                    <a:pt x="2655" y="1123"/>
                    <a:pt x="2683" y="1076"/>
                  </a:cubicBezTo>
                  <a:cubicBezTo>
                    <a:pt x="2792" y="967"/>
                    <a:pt x="2832" y="812"/>
                    <a:pt x="2812" y="664"/>
                  </a:cubicBezTo>
                  <a:cubicBezTo>
                    <a:pt x="2795" y="531"/>
                    <a:pt x="2733" y="436"/>
                    <a:pt x="2641" y="354"/>
                  </a:cubicBezTo>
                  <a:cubicBezTo>
                    <a:pt x="2592" y="287"/>
                    <a:pt x="2528" y="228"/>
                    <a:pt x="2456" y="187"/>
                  </a:cubicBezTo>
                  <a:cubicBezTo>
                    <a:pt x="2397" y="158"/>
                    <a:pt x="2336" y="135"/>
                    <a:pt x="2274" y="116"/>
                  </a:cubicBezTo>
                  <a:cubicBezTo>
                    <a:pt x="2153" y="56"/>
                    <a:pt x="2020" y="25"/>
                    <a:pt x="1885" y="25"/>
                  </a:cubicBezTo>
                  <a:cubicBezTo>
                    <a:pt x="1879" y="25"/>
                    <a:pt x="1872" y="25"/>
                    <a:pt x="1866" y="26"/>
                  </a:cubicBezTo>
                  <a:cubicBezTo>
                    <a:pt x="1817" y="13"/>
                    <a:pt x="1766" y="6"/>
                    <a:pt x="1715" y="1"/>
                  </a:cubicBezTo>
                  <a:cubicBezTo>
                    <a:pt x="1711" y="1"/>
                    <a:pt x="1707" y="1"/>
                    <a:pt x="170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16"/>
            <p:cNvSpPr/>
            <p:nvPr/>
          </p:nvSpPr>
          <p:spPr>
            <a:xfrm>
              <a:off x="107500" y="8027100"/>
              <a:ext cx="50325" cy="39950"/>
            </a:xfrm>
            <a:custGeom>
              <a:rect b="b" l="l" r="r" t="t"/>
              <a:pathLst>
                <a:path extrusionOk="0" h="1598" w="2013">
                  <a:moveTo>
                    <a:pt x="1217" y="1"/>
                  </a:moveTo>
                  <a:cubicBezTo>
                    <a:pt x="1182" y="1"/>
                    <a:pt x="1146" y="3"/>
                    <a:pt x="1111" y="8"/>
                  </a:cubicBezTo>
                  <a:lnTo>
                    <a:pt x="1017" y="20"/>
                  </a:lnTo>
                  <a:lnTo>
                    <a:pt x="785" y="51"/>
                  </a:lnTo>
                  <a:cubicBezTo>
                    <a:pt x="712" y="72"/>
                    <a:pt x="641" y="102"/>
                    <a:pt x="575" y="137"/>
                  </a:cubicBezTo>
                  <a:cubicBezTo>
                    <a:pt x="463" y="188"/>
                    <a:pt x="383" y="229"/>
                    <a:pt x="286" y="320"/>
                  </a:cubicBezTo>
                  <a:cubicBezTo>
                    <a:pt x="216" y="384"/>
                    <a:pt x="136" y="458"/>
                    <a:pt x="94" y="545"/>
                  </a:cubicBezTo>
                  <a:lnTo>
                    <a:pt x="31" y="697"/>
                  </a:lnTo>
                  <a:cubicBezTo>
                    <a:pt x="4" y="780"/>
                    <a:pt x="1" y="868"/>
                    <a:pt x="19" y="952"/>
                  </a:cubicBezTo>
                  <a:cubicBezTo>
                    <a:pt x="38" y="1091"/>
                    <a:pt x="99" y="1218"/>
                    <a:pt x="194" y="1318"/>
                  </a:cubicBezTo>
                  <a:cubicBezTo>
                    <a:pt x="268" y="1398"/>
                    <a:pt x="345" y="1436"/>
                    <a:pt x="437" y="1477"/>
                  </a:cubicBezTo>
                  <a:cubicBezTo>
                    <a:pt x="609" y="1557"/>
                    <a:pt x="662" y="1565"/>
                    <a:pt x="856" y="1586"/>
                  </a:cubicBezTo>
                  <a:cubicBezTo>
                    <a:pt x="887" y="1590"/>
                    <a:pt x="917" y="1594"/>
                    <a:pt x="948" y="1596"/>
                  </a:cubicBezTo>
                  <a:cubicBezTo>
                    <a:pt x="962" y="1597"/>
                    <a:pt x="977" y="1597"/>
                    <a:pt x="991" y="1597"/>
                  </a:cubicBezTo>
                  <a:cubicBezTo>
                    <a:pt x="1101" y="1597"/>
                    <a:pt x="1212" y="1568"/>
                    <a:pt x="1320" y="1548"/>
                  </a:cubicBezTo>
                  <a:cubicBezTo>
                    <a:pt x="1493" y="1514"/>
                    <a:pt x="1667" y="1444"/>
                    <a:pt x="1783" y="1302"/>
                  </a:cubicBezTo>
                  <a:cubicBezTo>
                    <a:pt x="1876" y="1210"/>
                    <a:pt x="1943" y="1095"/>
                    <a:pt x="1977" y="969"/>
                  </a:cubicBezTo>
                  <a:cubicBezTo>
                    <a:pt x="2009" y="872"/>
                    <a:pt x="2012" y="768"/>
                    <a:pt x="1991" y="670"/>
                  </a:cubicBezTo>
                  <a:cubicBezTo>
                    <a:pt x="1986" y="570"/>
                    <a:pt x="1955" y="473"/>
                    <a:pt x="1900" y="389"/>
                  </a:cubicBezTo>
                  <a:cubicBezTo>
                    <a:pt x="1836" y="277"/>
                    <a:pt x="1742" y="185"/>
                    <a:pt x="1630" y="119"/>
                  </a:cubicBezTo>
                  <a:cubicBezTo>
                    <a:pt x="1505" y="41"/>
                    <a:pt x="1362" y="1"/>
                    <a:pt x="12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16"/>
            <p:cNvSpPr/>
            <p:nvPr/>
          </p:nvSpPr>
          <p:spPr>
            <a:xfrm>
              <a:off x="474050" y="8204725"/>
              <a:ext cx="51475" cy="53525"/>
            </a:xfrm>
            <a:custGeom>
              <a:rect b="b" l="l" r="r" t="t"/>
              <a:pathLst>
                <a:path extrusionOk="0" h="2141" w="2059">
                  <a:moveTo>
                    <a:pt x="1423" y="1"/>
                  </a:moveTo>
                  <a:cubicBezTo>
                    <a:pt x="1331" y="1"/>
                    <a:pt x="1239" y="21"/>
                    <a:pt x="1151" y="48"/>
                  </a:cubicBezTo>
                  <a:cubicBezTo>
                    <a:pt x="1045" y="80"/>
                    <a:pt x="922" y="118"/>
                    <a:pt x="829" y="172"/>
                  </a:cubicBezTo>
                  <a:cubicBezTo>
                    <a:pt x="735" y="227"/>
                    <a:pt x="634" y="321"/>
                    <a:pt x="548" y="395"/>
                  </a:cubicBezTo>
                  <a:cubicBezTo>
                    <a:pt x="455" y="473"/>
                    <a:pt x="389" y="574"/>
                    <a:pt x="319" y="669"/>
                  </a:cubicBezTo>
                  <a:cubicBezTo>
                    <a:pt x="280" y="720"/>
                    <a:pt x="244" y="772"/>
                    <a:pt x="211" y="828"/>
                  </a:cubicBezTo>
                  <a:cubicBezTo>
                    <a:pt x="158" y="921"/>
                    <a:pt x="124" y="1038"/>
                    <a:pt x="93" y="1144"/>
                  </a:cubicBezTo>
                  <a:cubicBezTo>
                    <a:pt x="52" y="1288"/>
                    <a:pt x="1" y="1454"/>
                    <a:pt x="12" y="1609"/>
                  </a:cubicBezTo>
                  <a:cubicBezTo>
                    <a:pt x="13" y="1644"/>
                    <a:pt x="12" y="1680"/>
                    <a:pt x="10" y="1714"/>
                  </a:cubicBezTo>
                  <a:cubicBezTo>
                    <a:pt x="3" y="1966"/>
                    <a:pt x="221" y="2141"/>
                    <a:pt x="448" y="2141"/>
                  </a:cubicBezTo>
                  <a:cubicBezTo>
                    <a:pt x="519" y="2141"/>
                    <a:pt x="592" y="2123"/>
                    <a:pt x="658" y="2085"/>
                  </a:cubicBezTo>
                  <a:cubicBezTo>
                    <a:pt x="680" y="2073"/>
                    <a:pt x="703" y="2061"/>
                    <a:pt x="726" y="2047"/>
                  </a:cubicBezTo>
                  <a:cubicBezTo>
                    <a:pt x="756" y="2038"/>
                    <a:pt x="786" y="2025"/>
                    <a:pt x="815" y="2011"/>
                  </a:cubicBezTo>
                  <a:cubicBezTo>
                    <a:pt x="842" y="1995"/>
                    <a:pt x="868" y="1975"/>
                    <a:pt x="896" y="1958"/>
                  </a:cubicBezTo>
                  <a:cubicBezTo>
                    <a:pt x="950" y="1922"/>
                    <a:pt x="1005" y="1890"/>
                    <a:pt x="1060" y="1859"/>
                  </a:cubicBezTo>
                  <a:cubicBezTo>
                    <a:pt x="1160" y="1806"/>
                    <a:pt x="1255" y="1743"/>
                    <a:pt x="1343" y="1671"/>
                  </a:cubicBezTo>
                  <a:cubicBezTo>
                    <a:pt x="1400" y="1623"/>
                    <a:pt x="1455" y="1577"/>
                    <a:pt x="1513" y="1531"/>
                  </a:cubicBezTo>
                  <a:lnTo>
                    <a:pt x="1513" y="1531"/>
                  </a:lnTo>
                  <a:lnTo>
                    <a:pt x="1380" y="1633"/>
                  </a:lnTo>
                  <a:lnTo>
                    <a:pt x="1380" y="1633"/>
                  </a:lnTo>
                  <a:cubicBezTo>
                    <a:pt x="1545" y="1506"/>
                    <a:pt x="1735" y="1351"/>
                    <a:pt x="1842" y="1168"/>
                  </a:cubicBezTo>
                  <a:cubicBezTo>
                    <a:pt x="1945" y="996"/>
                    <a:pt x="2058" y="821"/>
                    <a:pt x="2049" y="613"/>
                  </a:cubicBezTo>
                  <a:cubicBezTo>
                    <a:pt x="2046" y="481"/>
                    <a:pt x="2002" y="353"/>
                    <a:pt x="1920" y="249"/>
                  </a:cubicBezTo>
                  <a:cubicBezTo>
                    <a:pt x="1836" y="138"/>
                    <a:pt x="1738" y="80"/>
                    <a:pt x="1607" y="32"/>
                  </a:cubicBezTo>
                  <a:cubicBezTo>
                    <a:pt x="1547" y="10"/>
                    <a:pt x="1485" y="1"/>
                    <a:pt x="142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16"/>
            <p:cNvSpPr/>
            <p:nvPr/>
          </p:nvSpPr>
          <p:spPr>
            <a:xfrm>
              <a:off x="565625" y="8244250"/>
              <a:ext cx="850" cy="100"/>
            </a:xfrm>
            <a:custGeom>
              <a:rect b="b" l="l" r="r" t="t"/>
              <a:pathLst>
                <a:path extrusionOk="0" h="4" w="34">
                  <a:moveTo>
                    <a:pt x="0" y="0"/>
                  </a:moveTo>
                  <a:lnTo>
                    <a:pt x="9" y="1"/>
                  </a:lnTo>
                  <a:lnTo>
                    <a:pt x="9" y="1"/>
                  </a:lnTo>
                  <a:cubicBezTo>
                    <a:pt x="6" y="1"/>
                    <a:pt x="3" y="0"/>
                    <a:pt x="0" y="0"/>
                  </a:cubicBezTo>
                  <a:close/>
                  <a:moveTo>
                    <a:pt x="9" y="1"/>
                  </a:moveTo>
                  <a:cubicBezTo>
                    <a:pt x="15" y="2"/>
                    <a:pt x="20" y="4"/>
                    <a:pt x="26" y="4"/>
                  </a:cubicBezTo>
                  <a:lnTo>
                    <a:pt x="3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16"/>
            <p:cNvSpPr/>
            <p:nvPr/>
          </p:nvSpPr>
          <p:spPr>
            <a:xfrm>
              <a:off x="566500" y="8244375"/>
              <a:ext cx="2475" cy="325"/>
            </a:xfrm>
            <a:custGeom>
              <a:rect b="b" l="l" r="r" t="t"/>
              <a:pathLst>
                <a:path extrusionOk="0" h="13" w="99">
                  <a:moveTo>
                    <a:pt x="0" y="0"/>
                  </a:moveTo>
                  <a:lnTo>
                    <a:pt x="99" y="12"/>
                  </a:lnTo>
                  <a:cubicBezTo>
                    <a:pt x="86" y="11"/>
                    <a:pt x="76" y="8"/>
                    <a:pt x="65" y="6"/>
                  </a:cubicBezTo>
                  <a:cubicBezTo>
                    <a:pt x="42" y="2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16"/>
            <p:cNvSpPr/>
            <p:nvPr/>
          </p:nvSpPr>
          <p:spPr>
            <a:xfrm>
              <a:off x="530150" y="8244250"/>
              <a:ext cx="48225" cy="39900"/>
            </a:xfrm>
            <a:custGeom>
              <a:rect b="b" l="l" r="r" t="t"/>
              <a:pathLst>
                <a:path extrusionOk="0" h="1596" w="1929">
                  <a:moveTo>
                    <a:pt x="205" y="890"/>
                  </a:moveTo>
                  <a:lnTo>
                    <a:pt x="203" y="893"/>
                  </a:lnTo>
                  <a:cubicBezTo>
                    <a:pt x="204" y="892"/>
                    <a:pt x="204" y="891"/>
                    <a:pt x="205" y="890"/>
                  </a:cubicBezTo>
                  <a:close/>
                  <a:moveTo>
                    <a:pt x="1361" y="0"/>
                  </a:moveTo>
                  <a:cubicBezTo>
                    <a:pt x="1304" y="0"/>
                    <a:pt x="1247" y="6"/>
                    <a:pt x="1190" y="17"/>
                  </a:cubicBezTo>
                  <a:cubicBezTo>
                    <a:pt x="1103" y="34"/>
                    <a:pt x="1020" y="65"/>
                    <a:pt x="943" y="110"/>
                  </a:cubicBezTo>
                  <a:cubicBezTo>
                    <a:pt x="823" y="182"/>
                    <a:pt x="694" y="263"/>
                    <a:pt x="599" y="361"/>
                  </a:cubicBezTo>
                  <a:cubicBezTo>
                    <a:pt x="446" y="520"/>
                    <a:pt x="339" y="715"/>
                    <a:pt x="205" y="890"/>
                  </a:cubicBezTo>
                  <a:lnTo>
                    <a:pt x="205" y="890"/>
                  </a:lnTo>
                  <a:lnTo>
                    <a:pt x="270" y="806"/>
                  </a:lnTo>
                  <a:lnTo>
                    <a:pt x="270" y="806"/>
                  </a:lnTo>
                  <a:cubicBezTo>
                    <a:pt x="210" y="884"/>
                    <a:pt x="166" y="954"/>
                    <a:pt x="146" y="1049"/>
                  </a:cubicBezTo>
                  <a:cubicBezTo>
                    <a:pt x="131" y="1078"/>
                    <a:pt x="118" y="1111"/>
                    <a:pt x="109" y="1143"/>
                  </a:cubicBezTo>
                  <a:cubicBezTo>
                    <a:pt x="106" y="1157"/>
                    <a:pt x="103" y="1172"/>
                    <a:pt x="102" y="1186"/>
                  </a:cubicBezTo>
                  <a:cubicBezTo>
                    <a:pt x="99" y="1189"/>
                    <a:pt x="99" y="1187"/>
                    <a:pt x="95" y="1192"/>
                  </a:cubicBezTo>
                  <a:cubicBezTo>
                    <a:pt x="0" y="1332"/>
                    <a:pt x="123" y="1495"/>
                    <a:pt x="266" y="1514"/>
                  </a:cubicBezTo>
                  <a:lnTo>
                    <a:pt x="271" y="1516"/>
                  </a:lnTo>
                  <a:cubicBezTo>
                    <a:pt x="314" y="1534"/>
                    <a:pt x="358" y="1547"/>
                    <a:pt x="403" y="1554"/>
                  </a:cubicBezTo>
                  <a:cubicBezTo>
                    <a:pt x="423" y="1565"/>
                    <a:pt x="442" y="1574"/>
                    <a:pt x="462" y="1580"/>
                  </a:cubicBezTo>
                  <a:cubicBezTo>
                    <a:pt x="501" y="1591"/>
                    <a:pt x="536" y="1595"/>
                    <a:pt x="571" y="1595"/>
                  </a:cubicBezTo>
                  <a:cubicBezTo>
                    <a:pt x="626" y="1595"/>
                    <a:pt x="680" y="1585"/>
                    <a:pt x="739" y="1576"/>
                  </a:cubicBezTo>
                  <a:cubicBezTo>
                    <a:pt x="793" y="1567"/>
                    <a:pt x="848" y="1556"/>
                    <a:pt x="902" y="1547"/>
                  </a:cubicBezTo>
                  <a:cubicBezTo>
                    <a:pt x="1049" y="1516"/>
                    <a:pt x="1190" y="1485"/>
                    <a:pt x="1325" y="1412"/>
                  </a:cubicBezTo>
                  <a:cubicBezTo>
                    <a:pt x="1459" y="1336"/>
                    <a:pt x="1580" y="1238"/>
                    <a:pt x="1682" y="1121"/>
                  </a:cubicBezTo>
                  <a:cubicBezTo>
                    <a:pt x="1781" y="1009"/>
                    <a:pt x="1818" y="948"/>
                    <a:pt x="1872" y="810"/>
                  </a:cubicBezTo>
                  <a:cubicBezTo>
                    <a:pt x="1878" y="791"/>
                    <a:pt x="1886" y="774"/>
                    <a:pt x="1892" y="756"/>
                  </a:cubicBezTo>
                  <a:cubicBezTo>
                    <a:pt x="1917" y="690"/>
                    <a:pt x="1929" y="621"/>
                    <a:pt x="1929" y="550"/>
                  </a:cubicBezTo>
                  <a:cubicBezTo>
                    <a:pt x="1929" y="489"/>
                    <a:pt x="1913" y="433"/>
                    <a:pt x="1904" y="374"/>
                  </a:cubicBezTo>
                  <a:cubicBezTo>
                    <a:pt x="1900" y="351"/>
                    <a:pt x="1892" y="329"/>
                    <a:pt x="1884" y="308"/>
                  </a:cubicBezTo>
                  <a:cubicBezTo>
                    <a:pt x="1880" y="223"/>
                    <a:pt x="1854" y="143"/>
                    <a:pt x="1780" y="86"/>
                  </a:cubicBezTo>
                  <a:cubicBezTo>
                    <a:pt x="1733" y="51"/>
                    <a:pt x="1676" y="32"/>
                    <a:pt x="1618" y="32"/>
                  </a:cubicBezTo>
                  <a:cubicBezTo>
                    <a:pt x="1612" y="32"/>
                    <a:pt x="1605" y="32"/>
                    <a:pt x="1599" y="33"/>
                  </a:cubicBezTo>
                  <a:cubicBezTo>
                    <a:pt x="1522" y="11"/>
                    <a:pt x="1442" y="0"/>
                    <a:pt x="136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16"/>
            <p:cNvSpPr/>
            <p:nvPr/>
          </p:nvSpPr>
          <p:spPr>
            <a:xfrm>
              <a:off x="554400" y="8152850"/>
              <a:ext cx="36800" cy="43475"/>
            </a:xfrm>
            <a:custGeom>
              <a:rect b="b" l="l" r="r" t="t"/>
              <a:pathLst>
                <a:path extrusionOk="0" h="1739" w="1472">
                  <a:moveTo>
                    <a:pt x="972" y="0"/>
                  </a:moveTo>
                  <a:cubicBezTo>
                    <a:pt x="911" y="0"/>
                    <a:pt x="851" y="11"/>
                    <a:pt x="791" y="36"/>
                  </a:cubicBezTo>
                  <a:cubicBezTo>
                    <a:pt x="659" y="88"/>
                    <a:pt x="546" y="131"/>
                    <a:pt x="448" y="239"/>
                  </a:cubicBezTo>
                  <a:cubicBezTo>
                    <a:pt x="411" y="280"/>
                    <a:pt x="375" y="321"/>
                    <a:pt x="340" y="363"/>
                  </a:cubicBezTo>
                  <a:cubicBezTo>
                    <a:pt x="322" y="384"/>
                    <a:pt x="305" y="406"/>
                    <a:pt x="286" y="427"/>
                  </a:cubicBezTo>
                  <a:cubicBezTo>
                    <a:pt x="251" y="472"/>
                    <a:pt x="216" y="518"/>
                    <a:pt x="180" y="564"/>
                  </a:cubicBezTo>
                  <a:cubicBezTo>
                    <a:pt x="157" y="613"/>
                    <a:pt x="136" y="664"/>
                    <a:pt x="117" y="716"/>
                  </a:cubicBezTo>
                  <a:cubicBezTo>
                    <a:pt x="67" y="847"/>
                    <a:pt x="7" y="986"/>
                    <a:pt x="2" y="1129"/>
                  </a:cubicBezTo>
                  <a:cubicBezTo>
                    <a:pt x="1" y="1252"/>
                    <a:pt x="21" y="1373"/>
                    <a:pt x="59" y="1491"/>
                  </a:cubicBezTo>
                  <a:cubicBezTo>
                    <a:pt x="98" y="1625"/>
                    <a:pt x="234" y="1739"/>
                    <a:pt x="377" y="1739"/>
                  </a:cubicBezTo>
                  <a:cubicBezTo>
                    <a:pt x="407" y="1739"/>
                    <a:pt x="436" y="1734"/>
                    <a:pt x="466" y="1723"/>
                  </a:cubicBezTo>
                  <a:cubicBezTo>
                    <a:pt x="573" y="1685"/>
                    <a:pt x="679" y="1651"/>
                    <a:pt x="778" y="1591"/>
                  </a:cubicBezTo>
                  <a:cubicBezTo>
                    <a:pt x="900" y="1519"/>
                    <a:pt x="993" y="1404"/>
                    <a:pt x="1095" y="1307"/>
                  </a:cubicBezTo>
                  <a:cubicBezTo>
                    <a:pt x="1201" y="1207"/>
                    <a:pt x="1266" y="1066"/>
                    <a:pt x="1344" y="945"/>
                  </a:cubicBezTo>
                  <a:cubicBezTo>
                    <a:pt x="1395" y="867"/>
                    <a:pt x="1427" y="779"/>
                    <a:pt x="1442" y="688"/>
                  </a:cubicBezTo>
                  <a:cubicBezTo>
                    <a:pt x="1453" y="627"/>
                    <a:pt x="1470" y="559"/>
                    <a:pt x="1470" y="500"/>
                  </a:cubicBezTo>
                  <a:cubicBezTo>
                    <a:pt x="1472" y="401"/>
                    <a:pt x="1442" y="306"/>
                    <a:pt x="1390" y="226"/>
                  </a:cubicBezTo>
                  <a:cubicBezTo>
                    <a:pt x="1352" y="156"/>
                    <a:pt x="1292" y="99"/>
                    <a:pt x="1218" y="67"/>
                  </a:cubicBezTo>
                  <a:lnTo>
                    <a:pt x="1218" y="67"/>
                  </a:lnTo>
                  <a:lnTo>
                    <a:pt x="1241" y="73"/>
                  </a:lnTo>
                  <a:cubicBezTo>
                    <a:pt x="1156" y="26"/>
                    <a:pt x="1064" y="0"/>
                    <a:pt x="9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16"/>
            <p:cNvSpPr/>
            <p:nvPr/>
          </p:nvSpPr>
          <p:spPr>
            <a:xfrm>
              <a:off x="810025" y="8324150"/>
              <a:ext cx="41875" cy="66925"/>
            </a:xfrm>
            <a:custGeom>
              <a:rect b="b" l="l" r="r" t="t"/>
              <a:pathLst>
                <a:path extrusionOk="0" h="2677" w="1675">
                  <a:moveTo>
                    <a:pt x="1204" y="12"/>
                  </a:moveTo>
                  <a:cubicBezTo>
                    <a:pt x="1204" y="12"/>
                    <a:pt x="1204" y="12"/>
                    <a:pt x="1203" y="12"/>
                  </a:cubicBezTo>
                  <a:lnTo>
                    <a:pt x="1203" y="12"/>
                  </a:lnTo>
                  <a:cubicBezTo>
                    <a:pt x="1204" y="12"/>
                    <a:pt x="1204" y="12"/>
                    <a:pt x="1204" y="12"/>
                  </a:cubicBezTo>
                  <a:close/>
                  <a:moveTo>
                    <a:pt x="1385" y="0"/>
                  </a:moveTo>
                  <a:cubicBezTo>
                    <a:pt x="1336" y="0"/>
                    <a:pt x="1217" y="13"/>
                    <a:pt x="1205" y="13"/>
                  </a:cubicBezTo>
                  <a:cubicBezTo>
                    <a:pt x="1204" y="13"/>
                    <a:pt x="1203" y="12"/>
                    <a:pt x="1203" y="12"/>
                  </a:cubicBezTo>
                  <a:lnTo>
                    <a:pt x="1203" y="12"/>
                  </a:lnTo>
                  <a:cubicBezTo>
                    <a:pt x="1150" y="29"/>
                    <a:pt x="1101" y="55"/>
                    <a:pt x="1058" y="89"/>
                  </a:cubicBezTo>
                  <a:cubicBezTo>
                    <a:pt x="969" y="152"/>
                    <a:pt x="873" y="215"/>
                    <a:pt x="794" y="290"/>
                  </a:cubicBezTo>
                  <a:cubicBezTo>
                    <a:pt x="645" y="434"/>
                    <a:pt x="484" y="620"/>
                    <a:pt x="377" y="795"/>
                  </a:cubicBezTo>
                  <a:cubicBezTo>
                    <a:pt x="331" y="872"/>
                    <a:pt x="292" y="956"/>
                    <a:pt x="252" y="1036"/>
                  </a:cubicBezTo>
                  <a:cubicBezTo>
                    <a:pt x="198" y="1148"/>
                    <a:pt x="129" y="1274"/>
                    <a:pt x="99" y="1394"/>
                  </a:cubicBezTo>
                  <a:cubicBezTo>
                    <a:pt x="46" y="1589"/>
                    <a:pt x="0" y="1822"/>
                    <a:pt x="46" y="2027"/>
                  </a:cubicBezTo>
                  <a:cubicBezTo>
                    <a:pt x="45" y="2054"/>
                    <a:pt x="43" y="2083"/>
                    <a:pt x="46" y="2111"/>
                  </a:cubicBezTo>
                  <a:cubicBezTo>
                    <a:pt x="53" y="2220"/>
                    <a:pt x="88" y="2311"/>
                    <a:pt x="132" y="2409"/>
                  </a:cubicBezTo>
                  <a:cubicBezTo>
                    <a:pt x="183" y="2515"/>
                    <a:pt x="241" y="2633"/>
                    <a:pt x="366" y="2668"/>
                  </a:cubicBezTo>
                  <a:cubicBezTo>
                    <a:pt x="387" y="2674"/>
                    <a:pt x="408" y="2677"/>
                    <a:pt x="428" y="2677"/>
                  </a:cubicBezTo>
                  <a:cubicBezTo>
                    <a:pt x="543" y="2677"/>
                    <a:pt x="636" y="2592"/>
                    <a:pt x="724" y="2521"/>
                  </a:cubicBezTo>
                  <a:cubicBezTo>
                    <a:pt x="785" y="2475"/>
                    <a:pt x="840" y="2420"/>
                    <a:pt x="886" y="2357"/>
                  </a:cubicBezTo>
                  <a:cubicBezTo>
                    <a:pt x="900" y="2337"/>
                    <a:pt x="912" y="2314"/>
                    <a:pt x="925" y="2292"/>
                  </a:cubicBezTo>
                  <a:cubicBezTo>
                    <a:pt x="1049" y="2169"/>
                    <a:pt x="1131" y="1990"/>
                    <a:pt x="1206" y="1839"/>
                  </a:cubicBezTo>
                  <a:cubicBezTo>
                    <a:pt x="1263" y="1723"/>
                    <a:pt x="1298" y="1597"/>
                    <a:pt x="1342" y="1475"/>
                  </a:cubicBezTo>
                  <a:cubicBezTo>
                    <a:pt x="1356" y="1439"/>
                    <a:pt x="1370" y="1402"/>
                    <a:pt x="1384" y="1366"/>
                  </a:cubicBezTo>
                  <a:cubicBezTo>
                    <a:pt x="1393" y="1345"/>
                    <a:pt x="1402" y="1323"/>
                    <a:pt x="1412" y="1300"/>
                  </a:cubicBezTo>
                  <a:cubicBezTo>
                    <a:pt x="1413" y="1297"/>
                    <a:pt x="1413" y="1296"/>
                    <a:pt x="1415" y="1293"/>
                  </a:cubicBezTo>
                  <a:cubicBezTo>
                    <a:pt x="1487" y="1122"/>
                    <a:pt x="1536" y="929"/>
                    <a:pt x="1588" y="752"/>
                  </a:cubicBezTo>
                  <a:cubicBezTo>
                    <a:pt x="1611" y="669"/>
                    <a:pt x="1626" y="582"/>
                    <a:pt x="1645" y="497"/>
                  </a:cubicBezTo>
                  <a:cubicBezTo>
                    <a:pt x="1660" y="417"/>
                    <a:pt x="1674" y="348"/>
                    <a:pt x="1653" y="267"/>
                  </a:cubicBezTo>
                  <a:cubicBezTo>
                    <a:pt x="1642" y="227"/>
                    <a:pt x="1625" y="190"/>
                    <a:pt x="1605" y="155"/>
                  </a:cubicBezTo>
                  <a:cubicBezTo>
                    <a:pt x="1596" y="72"/>
                    <a:pt x="1520" y="3"/>
                    <a:pt x="1438" y="3"/>
                  </a:cubicBezTo>
                  <a:cubicBezTo>
                    <a:pt x="1424" y="3"/>
                    <a:pt x="1409" y="5"/>
                    <a:pt x="1394" y="10"/>
                  </a:cubicBezTo>
                  <a:lnTo>
                    <a:pt x="1394" y="10"/>
                  </a:lnTo>
                  <a:cubicBezTo>
                    <a:pt x="1416" y="3"/>
                    <a:pt x="1408" y="0"/>
                    <a:pt x="138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16"/>
            <p:cNvSpPr/>
            <p:nvPr/>
          </p:nvSpPr>
          <p:spPr>
            <a:xfrm>
              <a:off x="883025" y="8228575"/>
              <a:ext cx="32325" cy="44375"/>
            </a:xfrm>
            <a:custGeom>
              <a:rect b="b" l="l" r="r" t="t"/>
              <a:pathLst>
                <a:path extrusionOk="0" h="1775" w="1293">
                  <a:moveTo>
                    <a:pt x="796" y="1"/>
                  </a:moveTo>
                  <a:cubicBezTo>
                    <a:pt x="716" y="1"/>
                    <a:pt x="641" y="21"/>
                    <a:pt x="563" y="58"/>
                  </a:cubicBezTo>
                  <a:cubicBezTo>
                    <a:pt x="486" y="93"/>
                    <a:pt x="420" y="145"/>
                    <a:pt x="369" y="211"/>
                  </a:cubicBezTo>
                  <a:cubicBezTo>
                    <a:pt x="334" y="256"/>
                    <a:pt x="305" y="302"/>
                    <a:pt x="276" y="350"/>
                  </a:cubicBezTo>
                  <a:cubicBezTo>
                    <a:pt x="220" y="437"/>
                    <a:pt x="164" y="522"/>
                    <a:pt x="124" y="617"/>
                  </a:cubicBezTo>
                  <a:cubicBezTo>
                    <a:pt x="85" y="710"/>
                    <a:pt x="59" y="809"/>
                    <a:pt x="42" y="908"/>
                  </a:cubicBezTo>
                  <a:cubicBezTo>
                    <a:pt x="1" y="1119"/>
                    <a:pt x="16" y="1335"/>
                    <a:pt x="138" y="1509"/>
                  </a:cubicBezTo>
                  <a:cubicBezTo>
                    <a:pt x="179" y="1589"/>
                    <a:pt x="245" y="1647"/>
                    <a:pt x="319" y="1698"/>
                  </a:cubicBezTo>
                  <a:cubicBezTo>
                    <a:pt x="323" y="1701"/>
                    <a:pt x="326" y="1704"/>
                    <a:pt x="331" y="1707"/>
                  </a:cubicBezTo>
                  <a:cubicBezTo>
                    <a:pt x="336" y="1710"/>
                    <a:pt x="343" y="1718"/>
                    <a:pt x="351" y="1721"/>
                  </a:cubicBezTo>
                  <a:lnTo>
                    <a:pt x="340" y="1712"/>
                  </a:lnTo>
                  <a:lnTo>
                    <a:pt x="340" y="1712"/>
                  </a:lnTo>
                  <a:cubicBezTo>
                    <a:pt x="399" y="1750"/>
                    <a:pt x="466" y="1771"/>
                    <a:pt x="536" y="1771"/>
                  </a:cubicBezTo>
                  <a:cubicBezTo>
                    <a:pt x="544" y="1771"/>
                    <a:pt x="551" y="1770"/>
                    <a:pt x="558" y="1770"/>
                  </a:cubicBezTo>
                  <a:lnTo>
                    <a:pt x="558" y="1770"/>
                  </a:lnTo>
                  <a:lnTo>
                    <a:pt x="544" y="1774"/>
                  </a:lnTo>
                  <a:lnTo>
                    <a:pt x="544" y="1774"/>
                  </a:lnTo>
                  <a:lnTo>
                    <a:pt x="571" y="1771"/>
                  </a:lnTo>
                  <a:cubicBezTo>
                    <a:pt x="577" y="1771"/>
                    <a:pt x="583" y="1770"/>
                    <a:pt x="587" y="1770"/>
                  </a:cubicBezTo>
                  <a:cubicBezTo>
                    <a:pt x="678" y="1761"/>
                    <a:pt x="769" y="1744"/>
                    <a:pt x="844" y="1690"/>
                  </a:cubicBezTo>
                  <a:cubicBezTo>
                    <a:pt x="1024" y="1601"/>
                    <a:pt x="1143" y="1435"/>
                    <a:pt x="1206" y="1243"/>
                  </a:cubicBezTo>
                  <a:cubicBezTo>
                    <a:pt x="1246" y="1122"/>
                    <a:pt x="1285" y="1007"/>
                    <a:pt x="1292" y="878"/>
                  </a:cubicBezTo>
                  <a:cubicBezTo>
                    <a:pt x="1292" y="806"/>
                    <a:pt x="1289" y="733"/>
                    <a:pt x="1283" y="661"/>
                  </a:cubicBezTo>
                  <a:cubicBezTo>
                    <a:pt x="1280" y="623"/>
                    <a:pt x="1278" y="584"/>
                    <a:pt x="1277" y="546"/>
                  </a:cubicBezTo>
                  <a:cubicBezTo>
                    <a:pt x="1274" y="469"/>
                    <a:pt x="1260" y="396"/>
                    <a:pt x="1231" y="325"/>
                  </a:cubicBezTo>
                  <a:cubicBezTo>
                    <a:pt x="1212" y="279"/>
                    <a:pt x="1188" y="242"/>
                    <a:pt x="1161" y="205"/>
                  </a:cubicBezTo>
                  <a:lnTo>
                    <a:pt x="1161" y="205"/>
                  </a:lnTo>
                  <a:cubicBezTo>
                    <a:pt x="1172" y="220"/>
                    <a:pt x="1184" y="234"/>
                    <a:pt x="1195" y="248"/>
                  </a:cubicBezTo>
                  <a:lnTo>
                    <a:pt x="1172" y="218"/>
                  </a:lnTo>
                  <a:cubicBezTo>
                    <a:pt x="1106" y="125"/>
                    <a:pt x="1022" y="39"/>
                    <a:pt x="907" y="13"/>
                  </a:cubicBezTo>
                  <a:cubicBezTo>
                    <a:pt x="869" y="5"/>
                    <a:pt x="832" y="1"/>
                    <a:pt x="79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16"/>
            <p:cNvSpPr/>
            <p:nvPr/>
          </p:nvSpPr>
          <p:spPr>
            <a:xfrm>
              <a:off x="899650" y="8332025"/>
              <a:ext cx="39825" cy="58000"/>
            </a:xfrm>
            <a:custGeom>
              <a:rect b="b" l="l" r="r" t="t"/>
              <a:pathLst>
                <a:path extrusionOk="0" h="2320" w="1593">
                  <a:moveTo>
                    <a:pt x="1115" y="1"/>
                  </a:moveTo>
                  <a:cubicBezTo>
                    <a:pt x="978" y="1"/>
                    <a:pt x="874" y="56"/>
                    <a:pt x="764" y="145"/>
                  </a:cubicBezTo>
                  <a:cubicBezTo>
                    <a:pt x="729" y="172"/>
                    <a:pt x="695" y="199"/>
                    <a:pt x="661" y="227"/>
                  </a:cubicBezTo>
                  <a:cubicBezTo>
                    <a:pt x="589" y="285"/>
                    <a:pt x="524" y="353"/>
                    <a:pt x="469" y="428"/>
                  </a:cubicBezTo>
                  <a:cubicBezTo>
                    <a:pt x="423" y="485"/>
                    <a:pt x="378" y="543"/>
                    <a:pt x="334" y="600"/>
                  </a:cubicBezTo>
                  <a:cubicBezTo>
                    <a:pt x="260" y="697"/>
                    <a:pt x="222" y="801"/>
                    <a:pt x="177" y="913"/>
                  </a:cubicBezTo>
                  <a:cubicBezTo>
                    <a:pt x="139" y="1011"/>
                    <a:pt x="96" y="1108"/>
                    <a:pt x="64" y="1208"/>
                  </a:cubicBezTo>
                  <a:cubicBezTo>
                    <a:pt x="22" y="1346"/>
                    <a:pt x="2" y="1487"/>
                    <a:pt x="2" y="1630"/>
                  </a:cubicBezTo>
                  <a:cubicBezTo>
                    <a:pt x="1" y="1736"/>
                    <a:pt x="22" y="1842"/>
                    <a:pt x="65" y="1937"/>
                  </a:cubicBezTo>
                  <a:cubicBezTo>
                    <a:pt x="70" y="1973"/>
                    <a:pt x="81" y="2005"/>
                    <a:pt x="96" y="2036"/>
                  </a:cubicBezTo>
                  <a:cubicBezTo>
                    <a:pt x="147" y="2158"/>
                    <a:pt x="249" y="2264"/>
                    <a:pt x="380" y="2303"/>
                  </a:cubicBezTo>
                  <a:cubicBezTo>
                    <a:pt x="425" y="2314"/>
                    <a:pt x="471" y="2320"/>
                    <a:pt x="517" y="2320"/>
                  </a:cubicBezTo>
                  <a:cubicBezTo>
                    <a:pt x="603" y="2318"/>
                    <a:pt x="687" y="2294"/>
                    <a:pt x="761" y="2249"/>
                  </a:cubicBezTo>
                  <a:cubicBezTo>
                    <a:pt x="762" y="2248"/>
                    <a:pt x="764" y="2246"/>
                    <a:pt x="767" y="2244"/>
                  </a:cubicBezTo>
                  <a:lnTo>
                    <a:pt x="767" y="2244"/>
                  </a:lnTo>
                  <a:cubicBezTo>
                    <a:pt x="750" y="2251"/>
                    <a:pt x="733" y="2254"/>
                    <a:pt x="716" y="2257"/>
                  </a:cubicBezTo>
                  <a:lnTo>
                    <a:pt x="701" y="2259"/>
                  </a:lnTo>
                  <a:lnTo>
                    <a:pt x="701" y="2259"/>
                  </a:lnTo>
                  <a:cubicBezTo>
                    <a:pt x="844" y="2227"/>
                    <a:pt x="960" y="2155"/>
                    <a:pt x="1065" y="2037"/>
                  </a:cubicBezTo>
                  <a:cubicBezTo>
                    <a:pt x="1139" y="1954"/>
                    <a:pt x="1217" y="1871"/>
                    <a:pt x="1272" y="1775"/>
                  </a:cubicBezTo>
                  <a:cubicBezTo>
                    <a:pt x="1309" y="1707"/>
                    <a:pt x="1341" y="1639"/>
                    <a:pt x="1370" y="1569"/>
                  </a:cubicBezTo>
                  <a:cubicBezTo>
                    <a:pt x="1418" y="1461"/>
                    <a:pt x="1487" y="1339"/>
                    <a:pt x="1518" y="1228"/>
                  </a:cubicBezTo>
                  <a:cubicBezTo>
                    <a:pt x="1548" y="1117"/>
                    <a:pt x="1556" y="998"/>
                    <a:pt x="1570" y="882"/>
                  </a:cubicBezTo>
                  <a:cubicBezTo>
                    <a:pt x="1581" y="806"/>
                    <a:pt x="1593" y="734"/>
                    <a:pt x="1585" y="655"/>
                  </a:cubicBezTo>
                  <a:cubicBezTo>
                    <a:pt x="1579" y="591"/>
                    <a:pt x="1573" y="526"/>
                    <a:pt x="1565" y="460"/>
                  </a:cubicBezTo>
                  <a:cubicBezTo>
                    <a:pt x="1552" y="334"/>
                    <a:pt x="1519" y="227"/>
                    <a:pt x="1430" y="135"/>
                  </a:cubicBezTo>
                  <a:cubicBezTo>
                    <a:pt x="1360" y="56"/>
                    <a:pt x="1261" y="10"/>
                    <a:pt x="1157" y="3"/>
                  </a:cubicBezTo>
                  <a:cubicBezTo>
                    <a:pt x="1143" y="2"/>
                    <a:pt x="1129" y="1"/>
                    <a:pt x="111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16"/>
            <p:cNvSpPr/>
            <p:nvPr/>
          </p:nvSpPr>
          <p:spPr>
            <a:xfrm>
              <a:off x="-109100" y="7327000"/>
              <a:ext cx="62925" cy="32650"/>
            </a:xfrm>
            <a:custGeom>
              <a:rect b="b" l="l" r="r" t="t"/>
              <a:pathLst>
                <a:path extrusionOk="0" h="1306" w="2517">
                  <a:moveTo>
                    <a:pt x="1148" y="0"/>
                  </a:moveTo>
                  <a:cubicBezTo>
                    <a:pt x="966" y="0"/>
                    <a:pt x="769" y="18"/>
                    <a:pt x="600" y="74"/>
                  </a:cubicBezTo>
                  <a:cubicBezTo>
                    <a:pt x="482" y="112"/>
                    <a:pt x="355" y="147"/>
                    <a:pt x="265" y="236"/>
                  </a:cubicBezTo>
                  <a:lnTo>
                    <a:pt x="265" y="236"/>
                  </a:lnTo>
                  <a:cubicBezTo>
                    <a:pt x="294" y="207"/>
                    <a:pt x="301" y="198"/>
                    <a:pt x="298" y="198"/>
                  </a:cubicBezTo>
                  <a:lnTo>
                    <a:pt x="298" y="198"/>
                  </a:lnTo>
                  <a:cubicBezTo>
                    <a:pt x="294" y="198"/>
                    <a:pt x="266" y="218"/>
                    <a:pt x="247" y="229"/>
                  </a:cubicBezTo>
                  <a:cubicBezTo>
                    <a:pt x="198" y="257"/>
                    <a:pt x="154" y="294"/>
                    <a:pt x="115" y="335"/>
                  </a:cubicBezTo>
                  <a:cubicBezTo>
                    <a:pt x="29" y="435"/>
                    <a:pt x="0" y="573"/>
                    <a:pt x="69" y="691"/>
                  </a:cubicBezTo>
                  <a:cubicBezTo>
                    <a:pt x="120" y="776"/>
                    <a:pt x="190" y="834"/>
                    <a:pt x="266" y="889"/>
                  </a:cubicBezTo>
                  <a:cubicBezTo>
                    <a:pt x="517" y="1141"/>
                    <a:pt x="912" y="1210"/>
                    <a:pt x="1253" y="1267"/>
                  </a:cubicBezTo>
                  <a:cubicBezTo>
                    <a:pt x="1376" y="1288"/>
                    <a:pt x="1516" y="1305"/>
                    <a:pt x="1653" y="1305"/>
                  </a:cubicBezTo>
                  <a:cubicBezTo>
                    <a:pt x="1773" y="1305"/>
                    <a:pt x="1891" y="1292"/>
                    <a:pt x="1998" y="1256"/>
                  </a:cubicBezTo>
                  <a:cubicBezTo>
                    <a:pt x="2167" y="1200"/>
                    <a:pt x="2320" y="1127"/>
                    <a:pt x="2417" y="969"/>
                  </a:cubicBezTo>
                  <a:cubicBezTo>
                    <a:pt x="2492" y="846"/>
                    <a:pt x="2517" y="717"/>
                    <a:pt x="2477" y="576"/>
                  </a:cubicBezTo>
                  <a:cubicBezTo>
                    <a:pt x="2394" y="280"/>
                    <a:pt x="2097" y="123"/>
                    <a:pt x="1818" y="62"/>
                  </a:cubicBezTo>
                  <a:cubicBezTo>
                    <a:pt x="1611" y="17"/>
                    <a:pt x="1407" y="5"/>
                    <a:pt x="1195" y="0"/>
                  </a:cubicBezTo>
                  <a:cubicBezTo>
                    <a:pt x="1179" y="0"/>
                    <a:pt x="1164" y="0"/>
                    <a:pt x="114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16"/>
            <p:cNvSpPr/>
            <p:nvPr/>
          </p:nvSpPr>
          <p:spPr>
            <a:xfrm>
              <a:off x="-58825" y="7263800"/>
              <a:ext cx="57675" cy="27875"/>
            </a:xfrm>
            <a:custGeom>
              <a:rect b="b" l="l" r="r" t="t"/>
              <a:pathLst>
                <a:path extrusionOk="0" h="1115" w="2307">
                  <a:moveTo>
                    <a:pt x="1107" y="1"/>
                  </a:moveTo>
                  <a:cubicBezTo>
                    <a:pt x="931" y="1"/>
                    <a:pt x="745" y="53"/>
                    <a:pt x="576" y="99"/>
                  </a:cubicBezTo>
                  <a:cubicBezTo>
                    <a:pt x="414" y="145"/>
                    <a:pt x="240" y="233"/>
                    <a:pt x="131" y="366"/>
                  </a:cubicBezTo>
                  <a:cubicBezTo>
                    <a:pt x="68" y="423"/>
                    <a:pt x="1" y="508"/>
                    <a:pt x="28" y="586"/>
                  </a:cubicBezTo>
                  <a:cubicBezTo>
                    <a:pt x="45" y="635"/>
                    <a:pt x="71" y="680"/>
                    <a:pt x="105" y="718"/>
                  </a:cubicBezTo>
                  <a:cubicBezTo>
                    <a:pt x="211" y="870"/>
                    <a:pt x="401" y="968"/>
                    <a:pt x="576" y="1014"/>
                  </a:cubicBezTo>
                  <a:cubicBezTo>
                    <a:pt x="747" y="1061"/>
                    <a:pt x="932" y="1114"/>
                    <a:pt x="1107" y="1114"/>
                  </a:cubicBezTo>
                  <a:cubicBezTo>
                    <a:pt x="1112" y="1114"/>
                    <a:pt x="1117" y="1114"/>
                    <a:pt x="1121" y="1114"/>
                  </a:cubicBezTo>
                  <a:cubicBezTo>
                    <a:pt x="1309" y="1114"/>
                    <a:pt x="1496" y="1100"/>
                    <a:pt x="1682" y="1076"/>
                  </a:cubicBezTo>
                  <a:cubicBezTo>
                    <a:pt x="1782" y="1060"/>
                    <a:pt x="1868" y="1024"/>
                    <a:pt x="1960" y="984"/>
                  </a:cubicBezTo>
                  <a:cubicBezTo>
                    <a:pt x="2060" y="941"/>
                    <a:pt x="2126" y="878"/>
                    <a:pt x="2189" y="798"/>
                  </a:cubicBezTo>
                  <a:cubicBezTo>
                    <a:pt x="2256" y="735"/>
                    <a:pt x="2307" y="658"/>
                    <a:pt x="2307" y="558"/>
                  </a:cubicBezTo>
                  <a:cubicBezTo>
                    <a:pt x="2307" y="460"/>
                    <a:pt x="2258" y="385"/>
                    <a:pt x="2192" y="322"/>
                  </a:cubicBezTo>
                  <a:cubicBezTo>
                    <a:pt x="2133" y="245"/>
                    <a:pt x="2070" y="179"/>
                    <a:pt x="1975" y="138"/>
                  </a:cubicBezTo>
                  <a:cubicBezTo>
                    <a:pt x="1878" y="96"/>
                    <a:pt x="1786" y="56"/>
                    <a:pt x="1682" y="39"/>
                  </a:cubicBezTo>
                  <a:cubicBezTo>
                    <a:pt x="1498" y="10"/>
                    <a:pt x="1307" y="4"/>
                    <a:pt x="1121" y="1"/>
                  </a:cubicBezTo>
                  <a:cubicBezTo>
                    <a:pt x="1116" y="1"/>
                    <a:pt x="1112" y="1"/>
                    <a:pt x="11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16"/>
            <p:cNvSpPr/>
            <p:nvPr/>
          </p:nvSpPr>
          <p:spPr>
            <a:xfrm>
              <a:off x="39175" y="7313425"/>
              <a:ext cx="51775" cy="25575"/>
            </a:xfrm>
            <a:custGeom>
              <a:rect b="b" l="l" r="r" t="t"/>
              <a:pathLst>
                <a:path extrusionOk="0" h="1023" w="2071">
                  <a:moveTo>
                    <a:pt x="1172" y="0"/>
                  </a:moveTo>
                  <a:cubicBezTo>
                    <a:pt x="1144" y="0"/>
                    <a:pt x="1116" y="1"/>
                    <a:pt x="1088" y="3"/>
                  </a:cubicBezTo>
                  <a:cubicBezTo>
                    <a:pt x="985" y="8"/>
                    <a:pt x="876" y="4"/>
                    <a:pt x="778" y="32"/>
                  </a:cubicBezTo>
                  <a:cubicBezTo>
                    <a:pt x="632" y="72"/>
                    <a:pt x="489" y="124"/>
                    <a:pt x="352" y="192"/>
                  </a:cubicBezTo>
                  <a:cubicBezTo>
                    <a:pt x="232" y="252"/>
                    <a:pt x="103" y="316"/>
                    <a:pt x="56" y="447"/>
                  </a:cubicBezTo>
                  <a:cubicBezTo>
                    <a:pt x="1" y="473"/>
                    <a:pt x="1" y="551"/>
                    <a:pt x="56" y="577"/>
                  </a:cubicBezTo>
                  <a:cubicBezTo>
                    <a:pt x="103" y="708"/>
                    <a:pt x="232" y="772"/>
                    <a:pt x="352" y="832"/>
                  </a:cubicBezTo>
                  <a:cubicBezTo>
                    <a:pt x="489" y="900"/>
                    <a:pt x="630" y="952"/>
                    <a:pt x="778" y="990"/>
                  </a:cubicBezTo>
                  <a:cubicBezTo>
                    <a:pt x="876" y="1018"/>
                    <a:pt x="985" y="1016"/>
                    <a:pt x="1086" y="1019"/>
                  </a:cubicBezTo>
                  <a:cubicBezTo>
                    <a:pt x="1117" y="1022"/>
                    <a:pt x="1149" y="1023"/>
                    <a:pt x="1180" y="1023"/>
                  </a:cubicBezTo>
                  <a:cubicBezTo>
                    <a:pt x="1248" y="1023"/>
                    <a:pt x="1316" y="1017"/>
                    <a:pt x="1384" y="1006"/>
                  </a:cubicBezTo>
                  <a:cubicBezTo>
                    <a:pt x="1444" y="996"/>
                    <a:pt x="1508" y="989"/>
                    <a:pt x="1567" y="973"/>
                  </a:cubicBezTo>
                  <a:cubicBezTo>
                    <a:pt x="1651" y="950"/>
                    <a:pt x="1693" y="913"/>
                    <a:pt x="1746" y="874"/>
                  </a:cubicBezTo>
                  <a:cubicBezTo>
                    <a:pt x="1774" y="864"/>
                    <a:pt x="1799" y="854"/>
                    <a:pt x="1823" y="838"/>
                  </a:cubicBezTo>
                  <a:cubicBezTo>
                    <a:pt x="2070" y="698"/>
                    <a:pt x="2070" y="325"/>
                    <a:pt x="1825" y="184"/>
                  </a:cubicBezTo>
                  <a:cubicBezTo>
                    <a:pt x="1809" y="175"/>
                    <a:pt x="1792" y="166"/>
                    <a:pt x="1776" y="158"/>
                  </a:cubicBezTo>
                  <a:cubicBezTo>
                    <a:pt x="1761" y="150"/>
                    <a:pt x="1753" y="146"/>
                    <a:pt x="1752" y="146"/>
                  </a:cubicBezTo>
                  <a:lnTo>
                    <a:pt x="1752" y="146"/>
                  </a:lnTo>
                  <a:cubicBezTo>
                    <a:pt x="1751" y="146"/>
                    <a:pt x="1752" y="147"/>
                    <a:pt x="1754" y="149"/>
                  </a:cubicBezTo>
                  <a:lnTo>
                    <a:pt x="1754" y="149"/>
                  </a:lnTo>
                  <a:cubicBezTo>
                    <a:pt x="1741" y="138"/>
                    <a:pt x="1725" y="126"/>
                    <a:pt x="1706" y="112"/>
                  </a:cubicBezTo>
                  <a:cubicBezTo>
                    <a:pt x="1680" y="97"/>
                    <a:pt x="1653" y="84"/>
                    <a:pt x="1625" y="75"/>
                  </a:cubicBezTo>
                  <a:cubicBezTo>
                    <a:pt x="1548" y="43"/>
                    <a:pt x="1467" y="31"/>
                    <a:pt x="1384" y="17"/>
                  </a:cubicBezTo>
                  <a:cubicBezTo>
                    <a:pt x="1314" y="6"/>
                    <a:pt x="1243" y="0"/>
                    <a:pt x="11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16"/>
            <p:cNvSpPr/>
            <p:nvPr/>
          </p:nvSpPr>
          <p:spPr>
            <a:xfrm>
              <a:off x="77150" y="7451825"/>
              <a:ext cx="40200" cy="51200"/>
            </a:xfrm>
            <a:custGeom>
              <a:rect b="b" l="l" r="r" t="t"/>
              <a:pathLst>
                <a:path extrusionOk="0" h="2048" w="1608">
                  <a:moveTo>
                    <a:pt x="233" y="929"/>
                  </a:moveTo>
                  <a:lnTo>
                    <a:pt x="233" y="929"/>
                  </a:lnTo>
                  <a:cubicBezTo>
                    <a:pt x="233" y="929"/>
                    <a:pt x="238" y="940"/>
                    <a:pt x="253" y="971"/>
                  </a:cubicBezTo>
                  <a:lnTo>
                    <a:pt x="253" y="971"/>
                  </a:lnTo>
                  <a:cubicBezTo>
                    <a:pt x="243" y="950"/>
                    <a:pt x="233" y="929"/>
                    <a:pt x="233" y="929"/>
                  </a:cubicBezTo>
                  <a:close/>
                  <a:moveTo>
                    <a:pt x="204" y="1"/>
                  </a:moveTo>
                  <a:cubicBezTo>
                    <a:pt x="165" y="1"/>
                    <a:pt x="126" y="12"/>
                    <a:pt x="91" y="41"/>
                  </a:cubicBezTo>
                  <a:cubicBezTo>
                    <a:pt x="28" y="90"/>
                    <a:pt x="0" y="171"/>
                    <a:pt x="20" y="248"/>
                  </a:cubicBezTo>
                  <a:cubicBezTo>
                    <a:pt x="28" y="271"/>
                    <a:pt x="32" y="294"/>
                    <a:pt x="40" y="317"/>
                  </a:cubicBezTo>
                  <a:cubicBezTo>
                    <a:pt x="43" y="380"/>
                    <a:pt x="55" y="443"/>
                    <a:pt x="75" y="503"/>
                  </a:cubicBezTo>
                  <a:cubicBezTo>
                    <a:pt x="100" y="597"/>
                    <a:pt x="132" y="689"/>
                    <a:pt x="169" y="778"/>
                  </a:cubicBezTo>
                  <a:cubicBezTo>
                    <a:pt x="201" y="847"/>
                    <a:pt x="229" y="920"/>
                    <a:pt x="263" y="990"/>
                  </a:cubicBezTo>
                  <a:cubicBezTo>
                    <a:pt x="259" y="983"/>
                    <a:pt x="256" y="976"/>
                    <a:pt x="253" y="971"/>
                  </a:cubicBezTo>
                  <a:lnTo>
                    <a:pt x="253" y="971"/>
                  </a:lnTo>
                  <a:cubicBezTo>
                    <a:pt x="260" y="984"/>
                    <a:pt x="266" y="997"/>
                    <a:pt x="269" y="1005"/>
                  </a:cubicBezTo>
                  <a:cubicBezTo>
                    <a:pt x="281" y="1036"/>
                    <a:pt x="295" y="1072"/>
                    <a:pt x="309" y="1108"/>
                  </a:cubicBezTo>
                  <a:cubicBezTo>
                    <a:pt x="376" y="1280"/>
                    <a:pt x="482" y="1444"/>
                    <a:pt x="585" y="1599"/>
                  </a:cubicBezTo>
                  <a:cubicBezTo>
                    <a:pt x="625" y="1661"/>
                    <a:pt x="668" y="1719"/>
                    <a:pt x="717" y="1773"/>
                  </a:cubicBezTo>
                  <a:cubicBezTo>
                    <a:pt x="748" y="1799"/>
                    <a:pt x="779" y="1823"/>
                    <a:pt x="812" y="1846"/>
                  </a:cubicBezTo>
                  <a:cubicBezTo>
                    <a:pt x="835" y="1883"/>
                    <a:pt x="951" y="1962"/>
                    <a:pt x="954" y="1965"/>
                  </a:cubicBezTo>
                  <a:cubicBezTo>
                    <a:pt x="1009" y="1995"/>
                    <a:pt x="1072" y="2014"/>
                    <a:pt x="1136" y="2018"/>
                  </a:cubicBezTo>
                  <a:cubicBezTo>
                    <a:pt x="1158" y="2029"/>
                    <a:pt x="1182" y="2037"/>
                    <a:pt x="1205" y="2043"/>
                  </a:cubicBezTo>
                  <a:cubicBezTo>
                    <a:pt x="1225" y="2046"/>
                    <a:pt x="1245" y="2048"/>
                    <a:pt x="1265" y="2048"/>
                  </a:cubicBezTo>
                  <a:cubicBezTo>
                    <a:pt x="1357" y="2048"/>
                    <a:pt x="1444" y="2011"/>
                    <a:pt x="1494" y="1925"/>
                  </a:cubicBezTo>
                  <a:cubicBezTo>
                    <a:pt x="1514" y="1888"/>
                    <a:pt x="1529" y="1848"/>
                    <a:pt x="1539" y="1806"/>
                  </a:cubicBezTo>
                  <a:cubicBezTo>
                    <a:pt x="1579" y="1742"/>
                    <a:pt x="1608" y="1674"/>
                    <a:pt x="1605" y="1588"/>
                  </a:cubicBezTo>
                  <a:cubicBezTo>
                    <a:pt x="1600" y="1535"/>
                    <a:pt x="1594" y="1481"/>
                    <a:pt x="1583" y="1427"/>
                  </a:cubicBezTo>
                  <a:cubicBezTo>
                    <a:pt x="1569" y="1234"/>
                    <a:pt x="1483" y="1066"/>
                    <a:pt x="1384" y="899"/>
                  </a:cubicBezTo>
                  <a:cubicBezTo>
                    <a:pt x="1301" y="753"/>
                    <a:pt x="1195" y="620"/>
                    <a:pt x="1072" y="506"/>
                  </a:cubicBezTo>
                  <a:cubicBezTo>
                    <a:pt x="958" y="401"/>
                    <a:pt x="840" y="282"/>
                    <a:pt x="710" y="200"/>
                  </a:cubicBezTo>
                  <a:cubicBezTo>
                    <a:pt x="656" y="167"/>
                    <a:pt x="599" y="140"/>
                    <a:pt x="544" y="111"/>
                  </a:cubicBezTo>
                  <a:cubicBezTo>
                    <a:pt x="484" y="78"/>
                    <a:pt x="419" y="54"/>
                    <a:pt x="353" y="44"/>
                  </a:cubicBezTo>
                  <a:lnTo>
                    <a:pt x="310" y="25"/>
                  </a:lnTo>
                  <a:cubicBezTo>
                    <a:pt x="275" y="10"/>
                    <a:pt x="239" y="1"/>
                    <a:pt x="20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16"/>
            <p:cNvSpPr/>
            <p:nvPr/>
          </p:nvSpPr>
          <p:spPr>
            <a:xfrm>
              <a:off x="48175" y="7504025"/>
              <a:ext cx="53900" cy="56725"/>
            </a:xfrm>
            <a:custGeom>
              <a:rect b="b" l="l" r="r" t="t"/>
              <a:pathLst>
                <a:path extrusionOk="0" h="2269" w="2156">
                  <a:moveTo>
                    <a:pt x="218" y="0"/>
                  </a:moveTo>
                  <a:cubicBezTo>
                    <a:pt x="110" y="0"/>
                    <a:pt x="0" y="90"/>
                    <a:pt x="44" y="211"/>
                  </a:cubicBezTo>
                  <a:cubicBezTo>
                    <a:pt x="74" y="293"/>
                    <a:pt x="107" y="371"/>
                    <a:pt x="120" y="455"/>
                  </a:cubicBezTo>
                  <a:cubicBezTo>
                    <a:pt x="130" y="529"/>
                    <a:pt x="135" y="606"/>
                    <a:pt x="155" y="678"/>
                  </a:cubicBezTo>
                  <a:cubicBezTo>
                    <a:pt x="210" y="873"/>
                    <a:pt x="298" y="1056"/>
                    <a:pt x="396" y="1231"/>
                  </a:cubicBezTo>
                  <a:cubicBezTo>
                    <a:pt x="502" y="1423"/>
                    <a:pt x="611" y="1621"/>
                    <a:pt x="763" y="1782"/>
                  </a:cubicBezTo>
                  <a:cubicBezTo>
                    <a:pt x="820" y="1842"/>
                    <a:pt x="884" y="1894"/>
                    <a:pt x="947" y="1949"/>
                  </a:cubicBezTo>
                  <a:cubicBezTo>
                    <a:pt x="1012" y="2008"/>
                    <a:pt x="1081" y="2077"/>
                    <a:pt x="1156" y="2120"/>
                  </a:cubicBezTo>
                  <a:cubicBezTo>
                    <a:pt x="1216" y="2155"/>
                    <a:pt x="1280" y="2178"/>
                    <a:pt x="1348" y="2191"/>
                  </a:cubicBezTo>
                  <a:cubicBezTo>
                    <a:pt x="1382" y="2207"/>
                    <a:pt x="1416" y="2221"/>
                    <a:pt x="1451" y="2230"/>
                  </a:cubicBezTo>
                  <a:cubicBezTo>
                    <a:pt x="1497" y="2244"/>
                    <a:pt x="1544" y="2250"/>
                    <a:pt x="1591" y="2250"/>
                  </a:cubicBezTo>
                  <a:cubicBezTo>
                    <a:pt x="1604" y="2250"/>
                    <a:pt x="1617" y="2250"/>
                    <a:pt x="1631" y="2249"/>
                  </a:cubicBezTo>
                  <a:cubicBezTo>
                    <a:pt x="1677" y="2261"/>
                    <a:pt x="1725" y="2268"/>
                    <a:pt x="1771" y="2268"/>
                  </a:cubicBezTo>
                  <a:cubicBezTo>
                    <a:pt x="1865" y="2268"/>
                    <a:pt x="1956" y="2239"/>
                    <a:pt x="2031" y="2168"/>
                  </a:cubicBezTo>
                  <a:cubicBezTo>
                    <a:pt x="2145" y="2060"/>
                    <a:pt x="2156" y="1926"/>
                    <a:pt x="2134" y="1790"/>
                  </a:cubicBezTo>
                  <a:cubicBezTo>
                    <a:pt x="2143" y="1699"/>
                    <a:pt x="2133" y="1606"/>
                    <a:pt x="2103" y="1520"/>
                  </a:cubicBezTo>
                  <a:cubicBezTo>
                    <a:pt x="2087" y="1377"/>
                    <a:pt x="2028" y="1257"/>
                    <a:pt x="1942" y="1137"/>
                  </a:cubicBezTo>
                  <a:cubicBezTo>
                    <a:pt x="1869" y="1034"/>
                    <a:pt x="1799" y="922"/>
                    <a:pt x="1712" y="832"/>
                  </a:cubicBezTo>
                  <a:cubicBezTo>
                    <a:pt x="1563" y="680"/>
                    <a:pt x="1385" y="560"/>
                    <a:pt x="1213" y="439"/>
                  </a:cubicBezTo>
                  <a:cubicBezTo>
                    <a:pt x="1144" y="389"/>
                    <a:pt x="1075" y="336"/>
                    <a:pt x="999" y="297"/>
                  </a:cubicBezTo>
                  <a:cubicBezTo>
                    <a:pt x="929" y="260"/>
                    <a:pt x="857" y="227"/>
                    <a:pt x="784" y="193"/>
                  </a:cubicBezTo>
                  <a:cubicBezTo>
                    <a:pt x="695" y="155"/>
                    <a:pt x="603" y="124"/>
                    <a:pt x="508" y="104"/>
                  </a:cubicBezTo>
                  <a:cubicBezTo>
                    <a:pt x="433" y="85"/>
                    <a:pt x="370" y="53"/>
                    <a:pt x="296" y="18"/>
                  </a:cubicBezTo>
                  <a:cubicBezTo>
                    <a:pt x="272" y="6"/>
                    <a:pt x="245" y="0"/>
                    <a:pt x="21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16"/>
            <p:cNvSpPr/>
            <p:nvPr/>
          </p:nvSpPr>
          <p:spPr>
            <a:xfrm>
              <a:off x="128650" y="7713725"/>
              <a:ext cx="68400" cy="36925"/>
            </a:xfrm>
            <a:custGeom>
              <a:rect b="b" l="l" r="r" t="t"/>
              <a:pathLst>
                <a:path extrusionOk="0" h="1477" w="2736">
                  <a:moveTo>
                    <a:pt x="1798" y="1"/>
                  </a:moveTo>
                  <a:cubicBezTo>
                    <a:pt x="1694" y="1"/>
                    <a:pt x="1590" y="23"/>
                    <a:pt x="1489" y="41"/>
                  </a:cubicBezTo>
                  <a:cubicBezTo>
                    <a:pt x="1332" y="72"/>
                    <a:pt x="1177" y="112"/>
                    <a:pt x="1025" y="161"/>
                  </a:cubicBezTo>
                  <a:cubicBezTo>
                    <a:pt x="841" y="218"/>
                    <a:pt x="664" y="299"/>
                    <a:pt x="501" y="402"/>
                  </a:cubicBezTo>
                  <a:cubicBezTo>
                    <a:pt x="332" y="506"/>
                    <a:pt x="197" y="666"/>
                    <a:pt x="96" y="833"/>
                  </a:cubicBezTo>
                  <a:cubicBezTo>
                    <a:pt x="1" y="987"/>
                    <a:pt x="62" y="1202"/>
                    <a:pt x="216" y="1291"/>
                  </a:cubicBezTo>
                  <a:cubicBezTo>
                    <a:pt x="444" y="1423"/>
                    <a:pt x="694" y="1477"/>
                    <a:pt x="948" y="1477"/>
                  </a:cubicBezTo>
                  <a:cubicBezTo>
                    <a:pt x="1090" y="1477"/>
                    <a:pt x="1233" y="1460"/>
                    <a:pt x="1375" y="1431"/>
                  </a:cubicBezTo>
                  <a:cubicBezTo>
                    <a:pt x="1527" y="1400"/>
                    <a:pt x="1674" y="1372"/>
                    <a:pt x="1822" y="1325"/>
                  </a:cubicBezTo>
                  <a:cubicBezTo>
                    <a:pt x="1935" y="1286"/>
                    <a:pt x="2049" y="1248"/>
                    <a:pt x="2152" y="1188"/>
                  </a:cubicBezTo>
                  <a:cubicBezTo>
                    <a:pt x="2256" y="1127"/>
                    <a:pt x="2347" y="1045"/>
                    <a:pt x="2436" y="964"/>
                  </a:cubicBezTo>
                  <a:cubicBezTo>
                    <a:pt x="2735" y="688"/>
                    <a:pt x="2582" y="159"/>
                    <a:pt x="2196" y="60"/>
                  </a:cubicBezTo>
                  <a:cubicBezTo>
                    <a:pt x="2083" y="30"/>
                    <a:pt x="1966" y="12"/>
                    <a:pt x="1849" y="3"/>
                  </a:cubicBezTo>
                  <a:cubicBezTo>
                    <a:pt x="1832" y="1"/>
                    <a:pt x="1815" y="1"/>
                    <a:pt x="179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16"/>
            <p:cNvSpPr/>
            <p:nvPr/>
          </p:nvSpPr>
          <p:spPr>
            <a:xfrm>
              <a:off x="221550" y="7734075"/>
              <a:ext cx="43900" cy="34425"/>
            </a:xfrm>
            <a:custGeom>
              <a:rect b="b" l="l" r="r" t="t"/>
              <a:pathLst>
                <a:path extrusionOk="0" h="1377" w="1756">
                  <a:moveTo>
                    <a:pt x="1117" y="1"/>
                  </a:moveTo>
                  <a:cubicBezTo>
                    <a:pt x="1055" y="1"/>
                    <a:pt x="994" y="12"/>
                    <a:pt x="936" y="35"/>
                  </a:cubicBezTo>
                  <a:cubicBezTo>
                    <a:pt x="873" y="61"/>
                    <a:pt x="810" y="86"/>
                    <a:pt x="747" y="112"/>
                  </a:cubicBezTo>
                  <a:cubicBezTo>
                    <a:pt x="604" y="173"/>
                    <a:pt x="447" y="250"/>
                    <a:pt x="338" y="363"/>
                  </a:cubicBezTo>
                  <a:cubicBezTo>
                    <a:pt x="257" y="449"/>
                    <a:pt x="157" y="548"/>
                    <a:pt x="111" y="654"/>
                  </a:cubicBezTo>
                  <a:cubicBezTo>
                    <a:pt x="96" y="692"/>
                    <a:pt x="79" y="729"/>
                    <a:pt x="64" y="766"/>
                  </a:cubicBezTo>
                  <a:cubicBezTo>
                    <a:pt x="25" y="853"/>
                    <a:pt x="1" y="922"/>
                    <a:pt x="14" y="1021"/>
                  </a:cubicBezTo>
                  <a:cubicBezTo>
                    <a:pt x="22" y="1090"/>
                    <a:pt x="50" y="1154"/>
                    <a:pt x="94" y="1206"/>
                  </a:cubicBezTo>
                  <a:cubicBezTo>
                    <a:pt x="182" y="1314"/>
                    <a:pt x="303" y="1338"/>
                    <a:pt x="429" y="1358"/>
                  </a:cubicBezTo>
                  <a:lnTo>
                    <a:pt x="563" y="1377"/>
                  </a:lnTo>
                  <a:cubicBezTo>
                    <a:pt x="616" y="1374"/>
                    <a:pt x="669" y="1368"/>
                    <a:pt x="721" y="1357"/>
                  </a:cubicBezTo>
                  <a:lnTo>
                    <a:pt x="778" y="1349"/>
                  </a:lnTo>
                  <a:cubicBezTo>
                    <a:pt x="824" y="1343"/>
                    <a:pt x="870" y="1338"/>
                    <a:pt x="914" y="1329"/>
                  </a:cubicBezTo>
                  <a:cubicBezTo>
                    <a:pt x="997" y="1312"/>
                    <a:pt x="1077" y="1268"/>
                    <a:pt x="1151" y="1228"/>
                  </a:cubicBezTo>
                  <a:cubicBezTo>
                    <a:pt x="1192" y="1206"/>
                    <a:pt x="1234" y="1186"/>
                    <a:pt x="1274" y="1160"/>
                  </a:cubicBezTo>
                  <a:cubicBezTo>
                    <a:pt x="1313" y="1136"/>
                    <a:pt x="1350" y="1108"/>
                    <a:pt x="1389" y="1081"/>
                  </a:cubicBezTo>
                  <a:cubicBezTo>
                    <a:pt x="1456" y="1038"/>
                    <a:pt x="1518" y="984"/>
                    <a:pt x="1568" y="921"/>
                  </a:cubicBezTo>
                  <a:cubicBezTo>
                    <a:pt x="1599" y="879"/>
                    <a:pt x="1625" y="835"/>
                    <a:pt x="1647" y="786"/>
                  </a:cubicBezTo>
                  <a:cubicBezTo>
                    <a:pt x="1650" y="781"/>
                    <a:pt x="1654" y="776"/>
                    <a:pt x="1657" y="772"/>
                  </a:cubicBezTo>
                  <a:cubicBezTo>
                    <a:pt x="1685" y="721"/>
                    <a:pt x="1705" y="667"/>
                    <a:pt x="1714" y="611"/>
                  </a:cubicBezTo>
                  <a:cubicBezTo>
                    <a:pt x="1725" y="589"/>
                    <a:pt x="1733" y="566"/>
                    <a:pt x="1737" y="543"/>
                  </a:cubicBezTo>
                  <a:cubicBezTo>
                    <a:pt x="1750" y="452"/>
                    <a:pt x="1756" y="379"/>
                    <a:pt x="1719" y="291"/>
                  </a:cubicBezTo>
                  <a:cubicBezTo>
                    <a:pt x="1688" y="219"/>
                    <a:pt x="1633" y="144"/>
                    <a:pt x="1561" y="107"/>
                  </a:cubicBezTo>
                  <a:cubicBezTo>
                    <a:pt x="1518" y="86"/>
                    <a:pt x="1473" y="70"/>
                    <a:pt x="1427" y="61"/>
                  </a:cubicBezTo>
                  <a:cubicBezTo>
                    <a:pt x="1373" y="38"/>
                    <a:pt x="1316" y="26"/>
                    <a:pt x="1260" y="21"/>
                  </a:cubicBezTo>
                  <a:cubicBezTo>
                    <a:pt x="1213" y="8"/>
                    <a:pt x="1165" y="1"/>
                    <a:pt x="11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16"/>
            <p:cNvSpPr/>
            <p:nvPr/>
          </p:nvSpPr>
          <p:spPr>
            <a:xfrm>
              <a:off x="265225" y="7674375"/>
              <a:ext cx="42425" cy="32050"/>
            </a:xfrm>
            <a:custGeom>
              <a:rect b="b" l="l" r="r" t="t"/>
              <a:pathLst>
                <a:path extrusionOk="0" h="1282" w="1697">
                  <a:moveTo>
                    <a:pt x="1083" y="0"/>
                  </a:moveTo>
                  <a:cubicBezTo>
                    <a:pt x="1026" y="0"/>
                    <a:pt x="970" y="8"/>
                    <a:pt x="916" y="23"/>
                  </a:cubicBezTo>
                  <a:cubicBezTo>
                    <a:pt x="881" y="34"/>
                    <a:pt x="845" y="47"/>
                    <a:pt x="810" y="57"/>
                  </a:cubicBezTo>
                  <a:cubicBezTo>
                    <a:pt x="730" y="80"/>
                    <a:pt x="650" y="100"/>
                    <a:pt x="580" y="147"/>
                  </a:cubicBezTo>
                  <a:cubicBezTo>
                    <a:pt x="546" y="170"/>
                    <a:pt x="514" y="196"/>
                    <a:pt x="480" y="218"/>
                  </a:cubicBezTo>
                  <a:cubicBezTo>
                    <a:pt x="388" y="279"/>
                    <a:pt x="302" y="347"/>
                    <a:pt x="222" y="422"/>
                  </a:cubicBezTo>
                  <a:cubicBezTo>
                    <a:pt x="198" y="447"/>
                    <a:pt x="171" y="468"/>
                    <a:pt x="145" y="491"/>
                  </a:cubicBezTo>
                  <a:cubicBezTo>
                    <a:pt x="65" y="560"/>
                    <a:pt x="15" y="657"/>
                    <a:pt x="4" y="761"/>
                  </a:cubicBezTo>
                  <a:cubicBezTo>
                    <a:pt x="3" y="771"/>
                    <a:pt x="4" y="778"/>
                    <a:pt x="3" y="786"/>
                  </a:cubicBezTo>
                  <a:cubicBezTo>
                    <a:pt x="1" y="796"/>
                    <a:pt x="1" y="806"/>
                    <a:pt x="1" y="816"/>
                  </a:cubicBezTo>
                  <a:lnTo>
                    <a:pt x="1" y="816"/>
                  </a:lnTo>
                  <a:cubicBezTo>
                    <a:pt x="1" y="816"/>
                    <a:pt x="1" y="815"/>
                    <a:pt x="1" y="815"/>
                  </a:cubicBezTo>
                  <a:cubicBezTo>
                    <a:pt x="1" y="817"/>
                    <a:pt x="1" y="817"/>
                    <a:pt x="1" y="818"/>
                  </a:cubicBezTo>
                  <a:cubicBezTo>
                    <a:pt x="1" y="817"/>
                    <a:pt x="1" y="817"/>
                    <a:pt x="1" y="816"/>
                  </a:cubicBezTo>
                  <a:lnTo>
                    <a:pt x="1" y="816"/>
                  </a:lnTo>
                  <a:cubicBezTo>
                    <a:pt x="1" y="846"/>
                    <a:pt x="6" y="877"/>
                    <a:pt x="15" y="906"/>
                  </a:cubicBezTo>
                  <a:cubicBezTo>
                    <a:pt x="13" y="904"/>
                    <a:pt x="12" y="903"/>
                    <a:pt x="12" y="900"/>
                  </a:cubicBezTo>
                  <a:lnTo>
                    <a:pt x="12" y="900"/>
                  </a:lnTo>
                  <a:cubicBezTo>
                    <a:pt x="12" y="904"/>
                    <a:pt x="12" y="909"/>
                    <a:pt x="13" y="912"/>
                  </a:cubicBezTo>
                  <a:cubicBezTo>
                    <a:pt x="39" y="1056"/>
                    <a:pt x="171" y="1155"/>
                    <a:pt x="300" y="1199"/>
                  </a:cubicBezTo>
                  <a:cubicBezTo>
                    <a:pt x="363" y="1221"/>
                    <a:pt x="426" y="1241"/>
                    <a:pt x="492" y="1257"/>
                  </a:cubicBezTo>
                  <a:cubicBezTo>
                    <a:pt x="560" y="1274"/>
                    <a:pt x="629" y="1282"/>
                    <a:pt x="699" y="1282"/>
                  </a:cubicBezTo>
                  <a:cubicBezTo>
                    <a:pt x="741" y="1282"/>
                    <a:pt x="784" y="1279"/>
                    <a:pt x="826" y="1273"/>
                  </a:cubicBezTo>
                  <a:cubicBezTo>
                    <a:pt x="905" y="1267"/>
                    <a:pt x="984" y="1254"/>
                    <a:pt x="1062" y="1239"/>
                  </a:cubicBezTo>
                  <a:cubicBezTo>
                    <a:pt x="1148" y="1219"/>
                    <a:pt x="1220" y="1171"/>
                    <a:pt x="1292" y="1122"/>
                  </a:cubicBezTo>
                  <a:cubicBezTo>
                    <a:pt x="1357" y="1081"/>
                    <a:pt x="1418" y="1035"/>
                    <a:pt x="1475" y="984"/>
                  </a:cubicBezTo>
                  <a:cubicBezTo>
                    <a:pt x="1546" y="917"/>
                    <a:pt x="1615" y="812"/>
                    <a:pt x="1635" y="718"/>
                  </a:cubicBezTo>
                  <a:cubicBezTo>
                    <a:pt x="1638" y="709"/>
                    <a:pt x="1636" y="700"/>
                    <a:pt x="1638" y="691"/>
                  </a:cubicBezTo>
                  <a:cubicBezTo>
                    <a:pt x="1696" y="551"/>
                    <a:pt x="1685" y="393"/>
                    <a:pt x="1612" y="261"/>
                  </a:cubicBezTo>
                  <a:cubicBezTo>
                    <a:pt x="1543" y="143"/>
                    <a:pt x="1397" y="37"/>
                    <a:pt x="1252" y="26"/>
                  </a:cubicBezTo>
                  <a:cubicBezTo>
                    <a:pt x="1246" y="24"/>
                    <a:pt x="1243" y="21"/>
                    <a:pt x="1237" y="20"/>
                  </a:cubicBezTo>
                  <a:cubicBezTo>
                    <a:pt x="1186" y="7"/>
                    <a:pt x="1134" y="0"/>
                    <a:pt x="108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16"/>
            <p:cNvSpPr/>
            <p:nvPr/>
          </p:nvSpPr>
          <p:spPr>
            <a:xfrm>
              <a:off x="303900" y="7316825"/>
              <a:ext cx="250" cy="75"/>
            </a:xfrm>
            <a:custGeom>
              <a:rect b="b" l="l" r="r" t="t"/>
              <a:pathLst>
                <a:path extrusionOk="0" h="3" w="10">
                  <a:moveTo>
                    <a:pt x="0" y="0"/>
                  </a:moveTo>
                  <a:cubicBezTo>
                    <a:pt x="3" y="2"/>
                    <a:pt x="6" y="2"/>
                    <a:pt x="9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16"/>
            <p:cNvSpPr/>
            <p:nvPr/>
          </p:nvSpPr>
          <p:spPr>
            <a:xfrm>
              <a:off x="303825" y="7316825"/>
              <a:ext cx="200" cy="25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16"/>
            <p:cNvSpPr/>
            <p:nvPr/>
          </p:nvSpPr>
          <p:spPr>
            <a:xfrm>
              <a:off x="279475" y="7316800"/>
              <a:ext cx="33675" cy="35425"/>
            </a:xfrm>
            <a:custGeom>
              <a:rect b="b" l="l" r="r" t="t"/>
              <a:pathLst>
                <a:path extrusionOk="0" h="1417" w="1347">
                  <a:moveTo>
                    <a:pt x="1016" y="0"/>
                  </a:moveTo>
                  <a:cubicBezTo>
                    <a:pt x="1006" y="0"/>
                    <a:pt x="996" y="1"/>
                    <a:pt x="986" y="1"/>
                  </a:cubicBezTo>
                  <a:lnTo>
                    <a:pt x="995" y="3"/>
                  </a:lnTo>
                  <a:lnTo>
                    <a:pt x="995" y="3"/>
                  </a:lnTo>
                  <a:cubicBezTo>
                    <a:pt x="994" y="3"/>
                    <a:pt x="993" y="3"/>
                    <a:pt x="993" y="3"/>
                  </a:cubicBezTo>
                  <a:cubicBezTo>
                    <a:pt x="987" y="3"/>
                    <a:pt x="982" y="3"/>
                    <a:pt x="977" y="3"/>
                  </a:cubicBezTo>
                  <a:cubicBezTo>
                    <a:pt x="969" y="3"/>
                    <a:pt x="962" y="3"/>
                    <a:pt x="954" y="4"/>
                  </a:cubicBezTo>
                  <a:lnTo>
                    <a:pt x="954" y="4"/>
                  </a:lnTo>
                  <a:lnTo>
                    <a:pt x="971" y="1"/>
                  </a:lnTo>
                  <a:cubicBezTo>
                    <a:pt x="948" y="1"/>
                    <a:pt x="925" y="5"/>
                    <a:pt x="902" y="11"/>
                  </a:cubicBezTo>
                  <a:lnTo>
                    <a:pt x="891" y="12"/>
                  </a:lnTo>
                  <a:lnTo>
                    <a:pt x="899" y="12"/>
                  </a:lnTo>
                  <a:cubicBezTo>
                    <a:pt x="814" y="31"/>
                    <a:pt x="738" y="78"/>
                    <a:pt x="656" y="126"/>
                  </a:cubicBezTo>
                  <a:cubicBezTo>
                    <a:pt x="627" y="143"/>
                    <a:pt x="596" y="158"/>
                    <a:pt x="567" y="177"/>
                  </a:cubicBezTo>
                  <a:cubicBezTo>
                    <a:pt x="501" y="216"/>
                    <a:pt x="458" y="267"/>
                    <a:pt x="411" y="324"/>
                  </a:cubicBezTo>
                  <a:cubicBezTo>
                    <a:pt x="340" y="408"/>
                    <a:pt x="260" y="485"/>
                    <a:pt x="205" y="582"/>
                  </a:cubicBezTo>
                  <a:cubicBezTo>
                    <a:pt x="186" y="613"/>
                    <a:pt x="166" y="645"/>
                    <a:pt x="146" y="676"/>
                  </a:cubicBezTo>
                  <a:cubicBezTo>
                    <a:pt x="114" y="728"/>
                    <a:pt x="91" y="786"/>
                    <a:pt x="80" y="846"/>
                  </a:cubicBezTo>
                  <a:cubicBezTo>
                    <a:pt x="64" y="877"/>
                    <a:pt x="50" y="907"/>
                    <a:pt x="37" y="938"/>
                  </a:cubicBezTo>
                  <a:cubicBezTo>
                    <a:pt x="1" y="1052"/>
                    <a:pt x="36" y="1176"/>
                    <a:pt x="105" y="1267"/>
                  </a:cubicBezTo>
                  <a:cubicBezTo>
                    <a:pt x="166" y="1346"/>
                    <a:pt x="270" y="1417"/>
                    <a:pt x="376" y="1417"/>
                  </a:cubicBezTo>
                  <a:cubicBezTo>
                    <a:pt x="385" y="1417"/>
                    <a:pt x="393" y="1417"/>
                    <a:pt x="401" y="1416"/>
                  </a:cubicBezTo>
                  <a:cubicBezTo>
                    <a:pt x="451" y="1413"/>
                    <a:pt x="498" y="1405"/>
                    <a:pt x="546" y="1391"/>
                  </a:cubicBezTo>
                  <a:cubicBezTo>
                    <a:pt x="552" y="1390"/>
                    <a:pt x="558" y="1388"/>
                    <a:pt x="564" y="1385"/>
                  </a:cubicBezTo>
                  <a:cubicBezTo>
                    <a:pt x="679" y="1374"/>
                    <a:pt x="782" y="1317"/>
                    <a:pt x="877" y="1253"/>
                  </a:cubicBezTo>
                  <a:cubicBezTo>
                    <a:pt x="942" y="1215"/>
                    <a:pt x="1000" y="1167"/>
                    <a:pt x="1049" y="1110"/>
                  </a:cubicBezTo>
                  <a:cubicBezTo>
                    <a:pt x="1100" y="1050"/>
                    <a:pt x="1146" y="989"/>
                    <a:pt x="1194" y="926"/>
                  </a:cubicBezTo>
                  <a:cubicBezTo>
                    <a:pt x="1240" y="864"/>
                    <a:pt x="1281" y="808"/>
                    <a:pt x="1297" y="728"/>
                  </a:cubicBezTo>
                  <a:cubicBezTo>
                    <a:pt x="1310" y="659"/>
                    <a:pt x="1318" y="586"/>
                    <a:pt x="1327" y="517"/>
                  </a:cubicBezTo>
                  <a:cubicBezTo>
                    <a:pt x="1342" y="390"/>
                    <a:pt x="1346" y="256"/>
                    <a:pt x="1266" y="150"/>
                  </a:cubicBezTo>
                  <a:lnTo>
                    <a:pt x="1266" y="150"/>
                  </a:lnTo>
                  <a:cubicBezTo>
                    <a:pt x="1265" y="146"/>
                    <a:pt x="1263" y="143"/>
                    <a:pt x="1261" y="140"/>
                  </a:cubicBezTo>
                  <a:cubicBezTo>
                    <a:pt x="1231" y="84"/>
                    <a:pt x="1181" y="43"/>
                    <a:pt x="1123" y="21"/>
                  </a:cubicBezTo>
                  <a:cubicBezTo>
                    <a:pt x="1089" y="7"/>
                    <a:pt x="1052" y="0"/>
                    <a:pt x="1016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16"/>
            <p:cNvSpPr/>
            <p:nvPr/>
          </p:nvSpPr>
          <p:spPr>
            <a:xfrm>
              <a:off x="344400" y="7278625"/>
              <a:ext cx="31675" cy="33925"/>
            </a:xfrm>
            <a:custGeom>
              <a:rect b="b" l="l" r="r" t="t"/>
              <a:pathLst>
                <a:path extrusionOk="0" h="1357" w="1267">
                  <a:moveTo>
                    <a:pt x="714" y="0"/>
                  </a:moveTo>
                  <a:cubicBezTo>
                    <a:pt x="628" y="0"/>
                    <a:pt x="528" y="34"/>
                    <a:pt x="456" y="77"/>
                  </a:cubicBezTo>
                  <a:cubicBezTo>
                    <a:pt x="404" y="111"/>
                    <a:pt x="355" y="151"/>
                    <a:pt x="313" y="197"/>
                  </a:cubicBezTo>
                  <a:cubicBezTo>
                    <a:pt x="270" y="243"/>
                    <a:pt x="229" y="288"/>
                    <a:pt x="191" y="338"/>
                  </a:cubicBezTo>
                  <a:cubicBezTo>
                    <a:pt x="171" y="358"/>
                    <a:pt x="152" y="383"/>
                    <a:pt x="138" y="409"/>
                  </a:cubicBezTo>
                  <a:lnTo>
                    <a:pt x="81" y="544"/>
                  </a:lnTo>
                  <a:cubicBezTo>
                    <a:pt x="78" y="553"/>
                    <a:pt x="75" y="563"/>
                    <a:pt x="72" y="572"/>
                  </a:cubicBezTo>
                  <a:lnTo>
                    <a:pt x="52" y="633"/>
                  </a:lnTo>
                  <a:cubicBezTo>
                    <a:pt x="0" y="791"/>
                    <a:pt x="19" y="963"/>
                    <a:pt x="103" y="1108"/>
                  </a:cubicBezTo>
                  <a:cubicBezTo>
                    <a:pt x="137" y="1163"/>
                    <a:pt x="180" y="1211"/>
                    <a:pt x="232" y="1251"/>
                  </a:cubicBezTo>
                  <a:cubicBezTo>
                    <a:pt x="301" y="1303"/>
                    <a:pt x="381" y="1337"/>
                    <a:pt x="467" y="1347"/>
                  </a:cubicBezTo>
                  <a:cubicBezTo>
                    <a:pt x="493" y="1352"/>
                    <a:pt x="521" y="1355"/>
                    <a:pt x="548" y="1357"/>
                  </a:cubicBezTo>
                  <a:cubicBezTo>
                    <a:pt x="597" y="1355"/>
                    <a:pt x="648" y="1349"/>
                    <a:pt x="697" y="1337"/>
                  </a:cubicBezTo>
                  <a:lnTo>
                    <a:pt x="825" y="1283"/>
                  </a:lnTo>
                  <a:cubicBezTo>
                    <a:pt x="849" y="1272"/>
                    <a:pt x="872" y="1255"/>
                    <a:pt x="891" y="1235"/>
                  </a:cubicBezTo>
                  <a:cubicBezTo>
                    <a:pt x="915" y="1218"/>
                    <a:pt x="938" y="1198"/>
                    <a:pt x="960" y="1178"/>
                  </a:cubicBezTo>
                  <a:lnTo>
                    <a:pt x="1004" y="1131"/>
                  </a:lnTo>
                  <a:cubicBezTo>
                    <a:pt x="1052" y="1085"/>
                    <a:pt x="1093" y="1034"/>
                    <a:pt x="1127" y="977"/>
                  </a:cubicBezTo>
                  <a:cubicBezTo>
                    <a:pt x="1156" y="920"/>
                    <a:pt x="1181" y="862"/>
                    <a:pt x="1199" y="801"/>
                  </a:cubicBezTo>
                  <a:cubicBezTo>
                    <a:pt x="1218" y="759"/>
                    <a:pt x="1232" y="716"/>
                    <a:pt x="1241" y="673"/>
                  </a:cubicBezTo>
                  <a:cubicBezTo>
                    <a:pt x="1267" y="581"/>
                    <a:pt x="1267" y="483"/>
                    <a:pt x="1241" y="391"/>
                  </a:cubicBezTo>
                  <a:cubicBezTo>
                    <a:pt x="1224" y="331"/>
                    <a:pt x="1195" y="274"/>
                    <a:pt x="1156" y="223"/>
                  </a:cubicBezTo>
                  <a:cubicBezTo>
                    <a:pt x="1124" y="154"/>
                    <a:pt x="1080" y="90"/>
                    <a:pt x="1010" y="53"/>
                  </a:cubicBezTo>
                  <a:lnTo>
                    <a:pt x="921" y="15"/>
                  </a:lnTo>
                  <a:cubicBezTo>
                    <a:pt x="890" y="7"/>
                    <a:pt x="858" y="4"/>
                    <a:pt x="826" y="4"/>
                  </a:cubicBezTo>
                  <a:cubicBezTo>
                    <a:pt x="810" y="4"/>
                    <a:pt x="793" y="5"/>
                    <a:pt x="777" y="7"/>
                  </a:cubicBezTo>
                  <a:lnTo>
                    <a:pt x="729" y="1"/>
                  </a:lnTo>
                  <a:cubicBezTo>
                    <a:pt x="724" y="0"/>
                    <a:pt x="719" y="0"/>
                    <a:pt x="71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16"/>
            <p:cNvSpPr/>
            <p:nvPr/>
          </p:nvSpPr>
          <p:spPr>
            <a:xfrm>
              <a:off x="349450" y="7040175"/>
              <a:ext cx="30100" cy="49250"/>
            </a:xfrm>
            <a:custGeom>
              <a:rect b="b" l="l" r="r" t="t"/>
              <a:pathLst>
                <a:path extrusionOk="0" h="1970" w="1204">
                  <a:moveTo>
                    <a:pt x="404" y="0"/>
                  </a:moveTo>
                  <a:cubicBezTo>
                    <a:pt x="338" y="0"/>
                    <a:pt x="275" y="16"/>
                    <a:pt x="223" y="51"/>
                  </a:cubicBezTo>
                  <a:cubicBezTo>
                    <a:pt x="99" y="139"/>
                    <a:pt x="38" y="243"/>
                    <a:pt x="21" y="396"/>
                  </a:cubicBezTo>
                  <a:cubicBezTo>
                    <a:pt x="16" y="449"/>
                    <a:pt x="15" y="502"/>
                    <a:pt x="10" y="555"/>
                  </a:cubicBezTo>
                  <a:cubicBezTo>
                    <a:pt x="1" y="664"/>
                    <a:pt x="1" y="776"/>
                    <a:pt x="10" y="885"/>
                  </a:cubicBezTo>
                  <a:cubicBezTo>
                    <a:pt x="19" y="977"/>
                    <a:pt x="39" y="1067"/>
                    <a:pt x="70" y="1153"/>
                  </a:cubicBezTo>
                  <a:lnTo>
                    <a:pt x="125" y="1307"/>
                  </a:lnTo>
                  <a:cubicBezTo>
                    <a:pt x="153" y="1391"/>
                    <a:pt x="187" y="1473"/>
                    <a:pt x="227" y="1551"/>
                  </a:cubicBezTo>
                  <a:cubicBezTo>
                    <a:pt x="253" y="1605"/>
                    <a:pt x="286" y="1653"/>
                    <a:pt x="328" y="1695"/>
                  </a:cubicBezTo>
                  <a:lnTo>
                    <a:pt x="386" y="1740"/>
                  </a:lnTo>
                  <a:cubicBezTo>
                    <a:pt x="411" y="1774"/>
                    <a:pt x="438" y="1803"/>
                    <a:pt x="471" y="1829"/>
                  </a:cubicBezTo>
                  <a:cubicBezTo>
                    <a:pt x="501" y="1851"/>
                    <a:pt x="534" y="1867"/>
                    <a:pt x="569" y="1881"/>
                  </a:cubicBezTo>
                  <a:cubicBezTo>
                    <a:pt x="601" y="1898"/>
                    <a:pt x="630" y="1918"/>
                    <a:pt x="661" y="1937"/>
                  </a:cubicBezTo>
                  <a:cubicBezTo>
                    <a:pt x="699" y="1958"/>
                    <a:pt x="742" y="1969"/>
                    <a:pt x="786" y="1969"/>
                  </a:cubicBezTo>
                  <a:cubicBezTo>
                    <a:pt x="874" y="1969"/>
                    <a:pt x="963" y="1926"/>
                    <a:pt x="1007" y="1846"/>
                  </a:cubicBezTo>
                  <a:cubicBezTo>
                    <a:pt x="1017" y="1826"/>
                    <a:pt x="1028" y="1805"/>
                    <a:pt x="1037" y="1785"/>
                  </a:cubicBezTo>
                  <a:cubicBezTo>
                    <a:pt x="1042" y="1774"/>
                    <a:pt x="1040" y="1774"/>
                    <a:pt x="1040" y="1771"/>
                  </a:cubicBezTo>
                  <a:cubicBezTo>
                    <a:pt x="1094" y="1702"/>
                    <a:pt x="1129" y="1619"/>
                    <a:pt x="1140" y="1531"/>
                  </a:cubicBezTo>
                  <a:cubicBezTo>
                    <a:pt x="1203" y="1370"/>
                    <a:pt x="1177" y="1190"/>
                    <a:pt x="1139" y="1012"/>
                  </a:cubicBezTo>
                  <a:cubicBezTo>
                    <a:pt x="1128" y="958"/>
                    <a:pt x="1116" y="905"/>
                    <a:pt x="1105" y="851"/>
                  </a:cubicBezTo>
                  <a:cubicBezTo>
                    <a:pt x="1085" y="757"/>
                    <a:pt x="1053" y="668"/>
                    <a:pt x="1010" y="582"/>
                  </a:cubicBezTo>
                  <a:cubicBezTo>
                    <a:pt x="957" y="484"/>
                    <a:pt x="898" y="390"/>
                    <a:pt x="831" y="301"/>
                  </a:cubicBezTo>
                  <a:cubicBezTo>
                    <a:pt x="787" y="240"/>
                    <a:pt x="747" y="174"/>
                    <a:pt x="696" y="119"/>
                  </a:cubicBezTo>
                  <a:cubicBezTo>
                    <a:pt x="628" y="45"/>
                    <a:pt x="514" y="0"/>
                    <a:pt x="40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16"/>
            <p:cNvSpPr/>
            <p:nvPr/>
          </p:nvSpPr>
          <p:spPr>
            <a:xfrm>
              <a:off x="404300" y="7097275"/>
              <a:ext cx="27325" cy="44875"/>
            </a:xfrm>
            <a:custGeom>
              <a:rect b="b" l="l" r="r" t="t"/>
              <a:pathLst>
                <a:path extrusionOk="0" h="1795" w="1093">
                  <a:moveTo>
                    <a:pt x="256" y="1"/>
                  </a:moveTo>
                  <a:cubicBezTo>
                    <a:pt x="168" y="1"/>
                    <a:pt x="77" y="71"/>
                    <a:pt x="59" y="153"/>
                  </a:cubicBezTo>
                  <a:cubicBezTo>
                    <a:pt x="41" y="233"/>
                    <a:pt x="30" y="316"/>
                    <a:pt x="24" y="397"/>
                  </a:cubicBezTo>
                  <a:cubicBezTo>
                    <a:pt x="7" y="448"/>
                    <a:pt x="1" y="502"/>
                    <a:pt x="4" y="554"/>
                  </a:cubicBezTo>
                  <a:cubicBezTo>
                    <a:pt x="6" y="591"/>
                    <a:pt x="10" y="629"/>
                    <a:pt x="13" y="666"/>
                  </a:cubicBezTo>
                  <a:cubicBezTo>
                    <a:pt x="18" y="780"/>
                    <a:pt x="36" y="892"/>
                    <a:pt x="65" y="1001"/>
                  </a:cubicBezTo>
                  <a:cubicBezTo>
                    <a:pt x="92" y="1093"/>
                    <a:pt x="110" y="1182"/>
                    <a:pt x="147" y="1269"/>
                  </a:cubicBezTo>
                  <a:cubicBezTo>
                    <a:pt x="184" y="1358"/>
                    <a:pt x="228" y="1448"/>
                    <a:pt x="270" y="1537"/>
                  </a:cubicBezTo>
                  <a:cubicBezTo>
                    <a:pt x="300" y="1606"/>
                    <a:pt x="371" y="1667"/>
                    <a:pt x="451" y="1707"/>
                  </a:cubicBezTo>
                  <a:cubicBezTo>
                    <a:pt x="468" y="1727"/>
                    <a:pt x="489" y="1744"/>
                    <a:pt x="514" y="1756"/>
                  </a:cubicBezTo>
                  <a:cubicBezTo>
                    <a:pt x="567" y="1782"/>
                    <a:pt x="621" y="1794"/>
                    <a:pt x="673" y="1794"/>
                  </a:cubicBezTo>
                  <a:cubicBezTo>
                    <a:pt x="752" y="1794"/>
                    <a:pt x="828" y="1765"/>
                    <a:pt x="896" y="1705"/>
                  </a:cubicBezTo>
                  <a:cubicBezTo>
                    <a:pt x="925" y="1679"/>
                    <a:pt x="948" y="1647"/>
                    <a:pt x="965" y="1610"/>
                  </a:cubicBezTo>
                  <a:cubicBezTo>
                    <a:pt x="973" y="1601"/>
                    <a:pt x="984" y="1590"/>
                    <a:pt x="991" y="1581"/>
                  </a:cubicBezTo>
                  <a:cubicBezTo>
                    <a:pt x="1053" y="1501"/>
                    <a:pt x="1077" y="1418"/>
                    <a:pt x="1085" y="1315"/>
                  </a:cubicBezTo>
                  <a:cubicBezTo>
                    <a:pt x="1091" y="1237"/>
                    <a:pt x="1093" y="1159"/>
                    <a:pt x="1090" y="1081"/>
                  </a:cubicBezTo>
                  <a:cubicBezTo>
                    <a:pt x="1083" y="958"/>
                    <a:pt x="1047" y="844"/>
                    <a:pt x="1008" y="729"/>
                  </a:cubicBezTo>
                  <a:cubicBezTo>
                    <a:pt x="985" y="661"/>
                    <a:pt x="962" y="582"/>
                    <a:pt x="924" y="523"/>
                  </a:cubicBezTo>
                  <a:cubicBezTo>
                    <a:pt x="893" y="477"/>
                    <a:pt x="858" y="434"/>
                    <a:pt x="824" y="391"/>
                  </a:cubicBezTo>
                  <a:cubicBezTo>
                    <a:pt x="749" y="294"/>
                    <a:pt x="686" y="211"/>
                    <a:pt x="586" y="158"/>
                  </a:cubicBezTo>
                  <a:cubicBezTo>
                    <a:pt x="552" y="125"/>
                    <a:pt x="514" y="99"/>
                    <a:pt x="472" y="78"/>
                  </a:cubicBezTo>
                  <a:cubicBezTo>
                    <a:pt x="419" y="53"/>
                    <a:pt x="363" y="32"/>
                    <a:pt x="310" y="10"/>
                  </a:cubicBezTo>
                  <a:cubicBezTo>
                    <a:pt x="292" y="4"/>
                    <a:pt x="274" y="1"/>
                    <a:pt x="25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6"/>
            <p:cNvSpPr/>
            <p:nvPr/>
          </p:nvSpPr>
          <p:spPr>
            <a:xfrm>
              <a:off x="691300" y="7056725"/>
              <a:ext cx="21400" cy="43875"/>
            </a:xfrm>
            <a:custGeom>
              <a:rect b="b" l="l" r="r" t="t"/>
              <a:pathLst>
                <a:path extrusionOk="0" h="1755" w="856">
                  <a:moveTo>
                    <a:pt x="461" y="121"/>
                  </a:moveTo>
                  <a:cubicBezTo>
                    <a:pt x="461" y="121"/>
                    <a:pt x="462" y="122"/>
                    <a:pt x="462" y="122"/>
                  </a:cubicBezTo>
                  <a:lnTo>
                    <a:pt x="462" y="122"/>
                  </a:lnTo>
                  <a:cubicBezTo>
                    <a:pt x="462" y="122"/>
                    <a:pt x="461" y="122"/>
                    <a:pt x="461" y="121"/>
                  </a:cubicBezTo>
                  <a:close/>
                  <a:moveTo>
                    <a:pt x="292" y="1"/>
                  </a:moveTo>
                  <a:cubicBezTo>
                    <a:pt x="200" y="1"/>
                    <a:pt x="108" y="82"/>
                    <a:pt x="103" y="180"/>
                  </a:cubicBezTo>
                  <a:cubicBezTo>
                    <a:pt x="103" y="195"/>
                    <a:pt x="102" y="210"/>
                    <a:pt x="100" y="226"/>
                  </a:cubicBezTo>
                  <a:cubicBezTo>
                    <a:pt x="86" y="247"/>
                    <a:pt x="78" y="272"/>
                    <a:pt x="74" y="298"/>
                  </a:cubicBezTo>
                  <a:cubicBezTo>
                    <a:pt x="72" y="312"/>
                    <a:pt x="69" y="327"/>
                    <a:pt x="68" y="341"/>
                  </a:cubicBezTo>
                  <a:lnTo>
                    <a:pt x="68" y="341"/>
                  </a:lnTo>
                  <a:cubicBezTo>
                    <a:pt x="43" y="388"/>
                    <a:pt x="31" y="439"/>
                    <a:pt x="29" y="491"/>
                  </a:cubicBezTo>
                  <a:cubicBezTo>
                    <a:pt x="28" y="508"/>
                    <a:pt x="26" y="525"/>
                    <a:pt x="25" y="541"/>
                  </a:cubicBezTo>
                  <a:cubicBezTo>
                    <a:pt x="23" y="554"/>
                    <a:pt x="22" y="567"/>
                    <a:pt x="20" y="579"/>
                  </a:cubicBezTo>
                  <a:cubicBezTo>
                    <a:pt x="6" y="648"/>
                    <a:pt x="0" y="717"/>
                    <a:pt x="2" y="786"/>
                  </a:cubicBezTo>
                  <a:cubicBezTo>
                    <a:pt x="6" y="845"/>
                    <a:pt x="9" y="901"/>
                    <a:pt x="9" y="960"/>
                  </a:cubicBezTo>
                  <a:cubicBezTo>
                    <a:pt x="12" y="1069"/>
                    <a:pt x="23" y="1176"/>
                    <a:pt x="32" y="1284"/>
                  </a:cubicBezTo>
                  <a:cubicBezTo>
                    <a:pt x="48" y="1467"/>
                    <a:pt x="137" y="1688"/>
                    <a:pt x="324" y="1744"/>
                  </a:cubicBezTo>
                  <a:cubicBezTo>
                    <a:pt x="350" y="1751"/>
                    <a:pt x="376" y="1755"/>
                    <a:pt x="402" y="1755"/>
                  </a:cubicBezTo>
                  <a:cubicBezTo>
                    <a:pt x="428" y="1755"/>
                    <a:pt x="454" y="1751"/>
                    <a:pt x="479" y="1744"/>
                  </a:cubicBezTo>
                  <a:cubicBezTo>
                    <a:pt x="587" y="1714"/>
                    <a:pt x="651" y="1638"/>
                    <a:pt x="713" y="1548"/>
                  </a:cubicBezTo>
                  <a:cubicBezTo>
                    <a:pt x="806" y="1410"/>
                    <a:pt x="823" y="1250"/>
                    <a:pt x="843" y="1087"/>
                  </a:cubicBezTo>
                  <a:cubicBezTo>
                    <a:pt x="855" y="980"/>
                    <a:pt x="840" y="869"/>
                    <a:pt x="826" y="763"/>
                  </a:cubicBezTo>
                  <a:cubicBezTo>
                    <a:pt x="819" y="683"/>
                    <a:pt x="799" y="604"/>
                    <a:pt x="766" y="530"/>
                  </a:cubicBezTo>
                  <a:cubicBezTo>
                    <a:pt x="753" y="502"/>
                    <a:pt x="740" y="475"/>
                    <a:pt x="728" y="447"/>
                  </a:cubicBezTo>
                  <a:cubicBezTo>
                    <a:pt x="706" y="404"/>
                    <a:pt x="687" y="361"/>
                    <a:pt x="662" y="323"/>
                  </a:cubicBezTo>
                  <a:cubicBezTo>
                    <a:pt x="633" y="272"/>
                    <a:pt x="591" y="229"/>
                    <a:pt x="541" y="200"/>
                  </a:cubicBezTo>
                  <a:cubicBezTo>
                    <a:pt x="531" y="194"/>
                    <a:pt x="526" y="191"/>
                    <a:pt x="526" y="191"/>
                  </a:cubicBezTo>
                  <a:lnTo>
                    <a:pt x="526" y="191"/>
                  </a:lnTo>
                  <a:cubicBezTo>
                    <a:pt x="526" y="191"/>
                    <a:pt x="532" y="194"/>
                    <a:pt x="544" y="200"/>
                  </a:cubicBezTo>
                  <a:cubicBezTo>
                    <a:pt x="554" y="205"/>
                    <a:pt x="560" y="209"/>
                    <a:pt x="561" y="209"/>
                  </a:cubicBezTo>
                  <a:cubicBezTo>
                    <a:pt x="563" y="209"/>
                    <a:pt x="558" y="204"/>
                    <a:pt x="548" y="194"/>
                  </a:cubicBezTo>
                  <a:cubicBezTo>
                    <a:pt x="539" y="183"/>
                    <a:pt x="530" y="171"/>
                    <a:pt x="521" y="160"/>
                  </a:cubicBezTo>
                  <a:cubicBezTo>
                    <a:pt x="503" y="144"/>
                    <a:pt x="484" y="132"/>
                    <a:pt x="464" y="123"/>
                  </a:cubicBezTo>
                  <a:lnTo>
                    <a:pt x="464" y="123"/>
                  </a:lnTo>
                  <a:cubicBezTo>
                    <a:pt x="464" y="107"/>
                    <a:pt x="418" y="68"/>
                    <a:pt x="407" y="55"/>
                  </a:cubicBezTo>
                  <a:cubicBezTo>
                    <a:pt x="374" y="17"/>
                    <a:pt x="333" y="1"/>
                    <a:pt x="29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6"/>
            <p:cNvSpPr/>
            <p:nvPr/>
          </p:nvSpPr>
          <p:spPr>
            <a:xfrm>
              <a:off x="723050" y="7143850"/>
              <a:ext cx="24800" cy="41150"/>
            </a:xfrm>
            <a:custGeom>
              <a:rect b="b" l="l" r="r" t="t"/>
              <a:pathLst>
                <a:path extrusionOk="0" h="1646" w="992">
                  <a:moveTo>
                    <a:pt x="181" y="0"/>
                  </a:moveTo>
                  <a:cubicBezTo>
                    <a:pt x="144" y="0"/>
                    <a:pt x="106" y="16"/>
                    <a:pt x="81" y="41"/>
                  </a:cubicBezTo>
                  <a:cubicBezTo>
                    <a:pt x="37" y="85"/>
                    <a:pt x="37" y="147"/>
                    <a:pt x="61" y="202"/>
                  </a:cubicBezTo>
                  <a:cubicBezTo>
                    <a:pt x="68" y="219"/>
                    <a:pt x="74" y="237"/>
                    <a:pt x="80" y="254"/>
                  </a:cubicBezTo>
                  <a:cubicBezTo>
                    <a:pt x="78" y="266"/>
                    <a:pt x="77" y="277"/>
                    <a:pt x="77" y="288"/>
                  </a:cubicBezTo>
                  <a:lnTo>
                    <a:pt x="77" y="305"/>
                  </a:lnTo>
                  <a:cubicBezTo>
                    <a:pt x="60" y="372"/>
                    <a:pt x="63" y="443"/>
                    <a:pt x="63" y="517"/>
                  </a:cubicBezTo>
                  <a:cubicBezTo>
                    <a:pt x="55" y="555"/>
                    <a:pt x="46" y="593"/>
                    <a:pt x="40" y="633"/>
                  </a:cubicBezTo>
                  <a:cubicBezTo>
                    <a:pt x="34" y="679"/>
                    <a:pt x="31" y="724"/>
                    <a:pt x="26" y="770"/>
                  </a:cubicBezTo>
                  <a:cubicBezTo>
                    <a:pt x="14" y="836"/>
                    <a:pt x="0" y="904"/>
                    <a:pt x="8" y="971"/>
                  </a:cubicBezTo>
                  <a:cubicBezTo>
                    <a:pt x="12" y="1020"/>
                    <a:pt x="15" y="1071"/>
                    <a:pt x="15" y="1122"/>
                  </a:cubicBezTo>
                  <a:cubicBezTo>
                    <a:pt x="18" y="1215"/>
                    <a:pt x="46" y="1306"/>
                    <a:pt x="97" y="1384"/>
                  </a:cubicBezTo>
                  <a:cubicBezTo>
                    <a:pt x="152" y="1522"/>
                    <a:pt x="278" y="1621"/>
                    <a:pt x="425" y="1642"/>
                  </a:cubicBezTo>
                  <a:cubicBezTo>
                    <a:pt x="444" y="1645"/>
                    <a:pt x="462" y="1646"/>
                    <a:pt x="481" y="1646"/>
                  </a:cubicBezTo>
                  <a:cubicBezTo>
                    <a:pt x="624" y="1646"/>
                    <a:pt x="768" y="1573"/>
                    <a:pt x="838" y="1444"/>
                  </a:cubicBezTo>
                  <a:cubicBezTo>
                    <a:pt x="841" y="1439"/>
                    <a:pt x="845" y="1435"/>
                    <a:pt x="846" y="1430"/>
                  </a:cubicBezTo>
                  <a:cubicBezTo>
                    <a:pt x="852" y="1422"/>
                    <a:pt x="861" y="1419"/>
                    <a:pt x="868" y="1412"/>
                  </a:cubicBezTo>
                  <a:cubicBezTo>
                    <a:pt x="937" y="1321"/>
                    <a:pt x="955" y="1237"/>
                    <a:pt x="969" y="1122"/>
                  </a:cubicBezTo>
                  <a:cubicBezTo>
                    <a:pt x="983" y="1013"/>
                    <a:pt x="992" y="890"/>
                    <a:pt x="955" y="785"/>
                  </a:cubicBezTo>
                  <a:cubicBezTo>
                    <a:pt x="920" y="684"/>
                    <a:pt x="877" y="587"/>
                    <a:pt x="825" y="494"/>
                  </a:cubicBezTo>
                  <a:cubicBezTo>
                    <a:pt x="772" y="401"/>
                    <a:pt x="697" y="349"/>
                    <a:pt x="630" y="274"/>
                  </a:cubicBezTo>
                  <a:cubicBezTo>
                    <a:pt x="568" y="206"/>
                    <a:pt x="499" y="150"/>
                    <a:pt x="419" y="123"/>
                  </a:cubicBezTo>
                  <a:cubicBezTo>
                    <a:pt x="410" y="119"/>
                    <a:pt x="401" y="113"/>
                    <a:pt x="392" y="108"/>
                  </a:cubicBezTo>
                  <a:cubicBezTo>
                    <a:pt x="372" y="97"/>
                    <a:pt x="350" y="87"/>
                    <a:pt x="329" y="80"/>
                  </a:cubicBezTo>
                  <a:lnTo>
                    <a:pt x="321" y="79"/>
                  </a:lnTo>
                  <a:cubicBezTo>
                    <a:pt x="295" y="59"/>
                    <a:pt x="270" y="37"/>
                    <a:pt x="244" y="19"/>
                  </a:cubicBezTo>
                  <a:cubicBezTo>
                    <a:pt x="226" y="6"/>
                    <a:pt x="203" y="0"/>
                    <a:pt x="18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6"/>
            <p:cNvSpPr/>
            <p:nvPr/>
          </p:nvSpPr>
          <p:spPr>
            <a:xfrm>
              <a:off x="740800" y="7057950"/>
              <a:ext cx="29700" cy="49950"/>
            </a:xfrm>
            <a:custGeom>
              <a:rect b="b" l="l" r="r" t="t"/>
              <a:pathLst>
                <a:path extrusionOk="0" h="1998" w="1188">
                  <a:moveTo>
                    <a:pt x="507" y="1"/>
                  </a:moveTo>
                  <a:cubicBezTo>
                    <a:pt x="438" y="1"/>
                    <a:pt x="369" y="24"/>
                    <a:pt x="317" y="68"/>
                  </a:cubicBezTo>
                  <a:lnTo>
                    <a:pt x="317" y="68"/>
                  </a:lnTo>
                  <a:cubicBezTo>
                    <a:pt x="318" y="66"/>
                    <a:pt x="319" y="65"/>
                    <a:pt x="319" y="65"/>
                  </a:cubicBezTo>
                  <a:lnTo>
                    <a:pt x="319" y="65"/>
                  </a:lnTo>
                  <a:cubicBezTo>
                    <a:pt x="317" y="65"/>
                    <a:pt x="304" y="76"/>
                    <a:pt x="277" y="97"/>
                  </a:cubicBezTo>
                  <a:cubicBezTo>
                    <a:pt x="234" y="125"/>
                    <a:pt x="201" y="163"/>
                    <a:pt x="176" y="209"/>
                  </a:cubicBezTo>
                  <a:cubicBezTo>
                    <a:pt x="151" y="255"/>
                    <a:pt x="131" y="304"/>
                    <a:pt x="113" y="353"/>
                  </a:cubicBezTo>
                  <a:cubicBezTo>
                    <a:pt x="96" y="395"/>
                    <a:pt x="79" y="438"/>
                    <a:pt x="62" y="481"/>
                  </a:cubicBezTo>
                  <a:cubicBezTo>
                    <a:pt x="7" y="614"/>
                    <a:pt x="2" y="774"/>
                    <a:pt x="2" y="918"/>
                  </a:cubicBezTo>
                  <a:cubicBezTo>
                    <a:pt x="1" y="1064"/>
                    <a:pt x="41" y="1221"/>
                    <a:pt x="70" y="1362"/>
                  </a:cubicBezTo>
                  <a:cubicBezTo>
                    <a:pt x="107" y="1533"/>
                    <a:pt x="213" y="1732"/>
                    <a:pt x="368" y="1835"/>
                  </a:cubicBezTo>
                  <a:cubicBezTo>
                    <a:pt x="391" y="1861"/>
                    <a:pt x="419" y="1886"/>
                    <a:pt x="449" y="1904"/>
                  </a:cubicBezTo>
                  <a:lnTo>
                    <a:pt x="518" y="1933"/>
                  </a:lnTo>
                  <a:cubicBezTo>
                    <a:pt x="521" y="1936"/>
                    <a:pt x="557" y="1963"/>
                    <a:pt x="558" y="1964"/>
                  </a:cubicBezTo>
                  <a:cubicBezTo>
                    <a:pt x="590" y="1987"/>
                    <a:pt x="634" y="1998"/>
                    <a:pt x="678" y="1998"/>
                  </a:cubicBezTo>
                  <a:cubicBezTo>
                    <a:pt x="747" y="1998"/>
                    <a:pt x="819" y="1972"/>
                    <a:pt x="858" y="1926"/>
                  </a:cubicBezTo>
                  <a:cubicBezTo>
                    <a:pt x="868" y="1915"/>
                    <a:pt x="878" y="1903"/>
                    <a:pt x="885" y="1890"/>
                  </a:cubicBezTo>
                  <a:cubicBezTo>
                    <a:pt x="901" y="1880"/>
                    <a:pt x="921" y="1863"/>
                    <a:pt x="951" y="1840"/>
                  </a:cubicBezTo>
                  <a:cubicBezTo>
                    <a:pt x="970" y="1817"/>
                    <a:pt x="987" y="1792"/>
                    <a:pt x="999" y="1766"/>
                  </a:cubicBezTo>
                  <a:cubicBezTo>
                    <a:pt x="1133" y="1631"/>
                    <a:pt x="1188" y="1405"/>
                    <a:pt x="1185" y="1226"/>
                  </a:cubicBezTo>
                  <a:cubicBezTo>
                    <a:pt x="1183" y="1078"/>
                    <a:pt x="1176" y="906"/>
                    <a:pt x="1140" y="765"/>
                  </a:cubicBezTo>
                  <a:cubicBezTo>
                    <a:pt x="1105" y="631"/>
                    <a:pt x="1063" y="482"/>
                    <a:pt x="984" y="372"/>
                  </a:cubicBezTo>
                  <a:cubicBezTo>
                    <a:pt x="954" y="332"/>
                    <a:pt x="925" y="292"/>
                    <a:pt x="895" y="251"/>
                  </a:cubicBezTo>
                  <a:cubicBezTo>
                    <a:pt x="867" y="208"/>
                    <a:pt x="835" y="166"/>
                    <a:pt x="799" y="128"/>
                  </a:cubicBezTo>
                  <a:lnTo>
                    <a:pt x="718" y="66"/>
                  </a:lnTo>
                  <a:cubicBezTo>
                    <a:pt x="655" y="38"/>
                    <a:pt x="622" y="23"/>
                    <a:pt x="620" y="23"/>
                  </a:cubicBezTo>
                  <a:lnTo>
                    <a:pt x="620" y="23"/>
                  </a:lnTo>
                  <a:cubicBezTo>
                    <a:pt x="620" y="23"/>
                    <a:pt x="620" y="23"/>
                    <a:pt x="620" y="23"/>
                  </a:cubicBezTo>
                  <a:lnTo>
                    <a:pt x="620" y="23"/>
                  </a:lnTo>
                  <a:cubicBezTo>
                    <a:pt x="585" y="8"/>
                    <a:pt x="546" y="1"/>
                    <a:pt x="5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6"/>
            <p:cNvSpPr/>
            <p:nvPr/>
          </p:nvSpPr>
          <p:spPr>
            <a:xfrm>
              <a:off x="514025" y="7312475"/>
              <a:ext cx="62450" cy="41500"/>
            </a:xfrm>
            <a:custGeom>
              <a:rect b="b" l="l" r="r" t="t"/>
              <a:pathLst>
                <a:path extrusionOk="0" h="1660" w="2498">
                  <a:moveTo>
                    <a:pt x="1719" y="1"/>
                  </a:moveTo>
                  <a:cubicBezTo>
                    <a:pt x="1642" y="1"/>
                    <a:pt x="1553" y="21"/>
                    <a:pt x="1470" y="35"/>
                  </a:cubicBezTo>
                  <a:lnTo>
                    <a:pt x="1461" y="36"/>
                  </a:lnTo>
                  <a:cubicBezTo>
                    <a:pt x="1454" y="36"/>
                    <a:pt x="1447" y="38"/>
                    <a:pt x="1442" y="39"/>
                  </a:cubicBezTo>
                  <a:lnTo>
                    <a:pt x="1445" y="39"/>
                  </a:lnTo>
                  <a:lnTo>
                    <a:pt x="1445" y="39"/>
                  </a:lnTo>
                  <a:cubicBezTo>
                    <a:pt x="1396" y="45"/>
                    <a:pt x="1349" y="57"/>
                    <a:pt x="1302" y="72"/>
                  </a:cubicBezTo>
                  <a:cubicBezTo>
                    <a:pt x="1246" y="90"/>
                    <a:pt x="1190" y="105"/>
                    <a:pt x="1134" y="122"/>
                  </a:cubicBezTo>
                  <a:cubicBezTo>
                    <a:pt x="1031" y="156"/>
                    <a:pt x="931" y="198"/>
                    <a:pt x="834" y="250"/>
                  </a:cubicBezTo>
                  <a:cubicBezTo>
                    <a:pt x="763" y="290"/>
                    <a:pt x="697" y="337"/>
                    <a:pt x="636" y="391"/>
                  </a:cubicBezTo>
                  <a:cubicBezTo>
                    <a:pt x="433" y="538"/>
                    <a:pt x="208" y="677"/>
                    <a:pt x="74" y="892"/>
                  </a:cubicBezTo>
                  <a:cubicBezTo>
                    <a:pt x="20" y="979"/>
                    <a:pt x="0" y="1117"/>
                    <a:pt x="33" y="1216"/>
                  </a:cubicBezTo>
                  <a:cubicBezTo>
                    <a:pt x="68" y="1328"/>
                    <a:pt x="134" y="1397"/>
                    <a:pt x="226" y="1467"/>
                  </a:cubicBezTo>
                  <a:cubicBezTo>
                    <a:pt x="300" y="1524"/>
                    <a:pt x="423" y="1556"/>
                    <a:pt x="513" y="1589"/>
                  </a:cubicBezTo>
                  <a:cubicBezTo>
                    <a:pt x="628" y="1629"/>
                    <a:pt x="756" y="1633"/>
                    <a:pt x="879" y="1644"/>
                  </a:cubicBezTo>
                  <a:cubicBezTo>
                    <a:pt x="960" y="1652"/>
                    <a:pt x="1043" y="1658"/>
                    <a:pt x="1124" y="1659"/>
                  </a:cubicBezTo>
                  <a:cubicBezTo>
                    <a:pt x="1132" y="1659"/>
                    <a:pt x="1140" y="1660"/>
                    <a:pt x="1148" y="1660"/>
                  </a:cubicBezTo>
                  <a:cubicBezTo>
                    <a:pt x="1340" y="1660"/>
                    <a:pt x="1518" y="1605"/>
                    <a:pt x="1691" y="1524"/>
                  </a:cubicBezTo>
                  <a:cubicBezTo>
                    <a:pt x="1926" y="1414"/>
                    <a:pt x="2179" y="1266"/>
                    <a:pt x="2314" y="1036"/>
                  </a:cubicBezTo>
                  <a:cubicBezTo>
                    <a:pt x="2497" y="720"/>
                    <a:pt x="2417" y="307"/>
                    <a:pt x="2098" y="110"/>
                  </a:cubicBezTo>
                  <a:cubicBezTo>
                    <a:pt x="1983" y="41"/>
                    <a:pt x="1852" y="3"/>
                    <a:pt x="171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6"/>
            <p:cNvSpPr/>
            <p:nvPr/>
          </p:nvSpPr>
          <p:spPr>
            <a:xfrm>
              <a:off x="569750" y="7332050"/>
              <a:ext cx="46950" cy="35825"/>
            </a:xfrm>
            <a:custGeom>
              <a:rect b="b" l="l" r="r" t="t"/>
              <a:pathLst>
                <a:path extrusionOk="0" h="1433" w="1878">
                  <a:moveTo>
                    <a:pt x="408" y="552"/>
                  </a:moveTo>
                  <a:cubicBezTo>
                    <a:pt x="407" y="554"/>
                    <a:pt x="406" y="555"/>
                    <a:pt x="404" y="557"/>
                  </a:cubicBezTo>
                  <a:lnTo>
                    <a:pt x="404" y="557"/>
                  </a:lnTo>
                  <a:cubicBezTo>
                    <a:pt x="406" y="555"/>
                    <a:pt x="407" y="554"/>
                    <a:pt x="408" y="552"/>
                  </a:cubicBezTo>
                  <a:close/>
                  <a:moveTo>
                    <a:pt x="1321" y="1"/>
                  </a:moveTo>
                  <a:cubicBezTo>
                    <a:pt x="1203" y="1"/>
                    <a:pt x="1029" y="67"/>
                    <a:pt x="941" y="121"/>
                  </a:cubicBezTo>
                  <a:cubicBezTo>
                    <a:pt x="885" y="155"/>
                    <a:pt x="830" y="190"/>
                    <a:pt x="772" y="222"/>
                  </a:cubicBezTo>
                  <a:cubicBezTo>
                    <a:pt x="580" y="327"/>
                    <a:pt x="457" y="488"/>
                    <a:pt x="328" y="657"/>
                  </a:cubicBezTo>
                  <a:cubicBezTo>
                    <a:pt x="353" y="623"/>
                    <a:pt x="378" y="590"/>
                    <a:pt x="404" y="557"/>
                  </a:cubicBezTo>
                  <a:lnTo>
                    <a:pt x="404" y="557"/>
                  </a:lnTo>
                  <a:cubicBezTo>
                    <a:pt x="345" y="632"/>
                    <a:pt x="278" y="707"/>
                    <a:pt x="230" y="790"/>
                  </a:cubicBezTo>
                  <a:lnTo>
                    <a:pt x="220" y="800"/>
                  </a:lnTo>
                  <a:cubicBezTo>
                    <a:pt x="181" y="844"/>
                    <a:pt x="150" y="896"/>
                    <a:pt x="131" y="953"/>
                  </a:cubicBezTo>
                  <a:cubicBezTo>
                    <a:pt x="119" y="973"/>
                    <a:pt x="107" y="991"/>
                    <a:pt x="98" y="1013"/>
                  </a:cubicBezTo>
                  <a:lnTo>
                    <a:pt x="87" y="1024"/>
                  </a:lnTo>
                  <a:cubicBezTo>
                    <a:pt x="1" y="1104"/>
                    <a:pt x="41" y="1262"/>
                    <a:pt x="156" y="1289"/>
                  </a:cubicBezTo>
                  <a:lnTo>
                    <a:pt x="177" y="1294"/>
                  </a:lnTo>
                  <a:cubicBezTo>
                    <a:pt x="199" y="1308"/>
                    <a:pt x="224" y="1319"/>
                    <a:pt x="248" y="1328"/>
                  </a:cubicBezTo>
                  <a:cubicBezTo>
                    <a:pt x="316" y="1377"/>
                    <a:pt x="397" y="1395"/>
                    <a:pt x="481" y="1404"/>
                  </a:cubicBezTo>
                  <a:cubicBezTo>
                    <a:pt x="555" y="1426"/>
                    <a:pt x="633" y="1432"/>
                    <a:pt x="709" y="1432"/>
                  </a:cubicBezTo>
                  <a:cubicBezTo>
                    <a:pt x="733" y="1432"/>
                    <a:pt x="757" y="1432"/>
                    <a:pt x="781" y="1431"/>
                  </a:cubicBezTo>
                  <a:cubicBezTo>
                    <a:pt x="910" y="1429"/>
                    <a:pt x="1037" y="1404"/>
                    <a:pt x="1159" y="1363"/>
                  </a:cubicBezTo>
                  <a:cubicBezTo>
                    <a:pt x="1222" y="1342"/>
                    <a:pt x="1283" y="1314"/>
                    <a:pt x="1341" y="1282"/>
                  </a:cubicBezTo>
                  <a:cubicBezTo>
                    <a:pt x="1386" y="1256"/>
                    <a:pt x="1449" y="1200"/>
                    <a:pt x="1496" y="1160"/>
                  </a:cubicBezTo>
                  <a:cubicBezTo>
                    <a:pt x="1530" y="1133"/>
                    <a:pt x="1564" y="1105"/>
                    <a:pt x="1596" y="1076"/>
                  </a:cubicBezTo>
                  <a:cubicBezTo>
                    <a:pt x="1753" y="936"/>
                    <a:pt x="1870" y="740"/>
                    <a:pt x="1874" y="525"/>
                  </a:cubicBezTo>
                  <a:cubicBezTo>
                    <a:pt x="1877" y="397"/>
                    <a:pt x="1816" y="241"/>
                    <a:pt x="1722" y="155"/>
                  </a:cubicBezTo>
                  <a:lnTo>
                    <a:pt x="1616" y="73"/>
                  </a:lnTo>
                  <a:cubicBezTo>
                    <a:pt x="1539" y="27"/>
                    <a:pt x="1451" y="3"/>
                    <a:pt x="1360" y="3"/>
                  </a:cubicBezTo>
                  <a:cubicBezTo>
                    <a:pt x="1358" y="3"/>
                    <a:pt x="1355" y="3"/>
                    <a:pt x="1352" y="3"/>
                  </a:cubicBezTo>
                  <a:cubicBezTo>
                    <a:pt x="1342" y="1"/>
                    <a:pt x="1332" y="1"/>
                    <a:pt x="132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6"/>
            <p:cNvSpPr/>
            <p:nvPr/>
          </p:nvSpPr>
          <p:spPr>
            <a:xfrm>
              <a:off x="612125" y="7269975"/>
              <a:ext cx="37825" cy="32550"/>
            </a:xfrm>
            <a:custGeom>
              <a:rect b="b" l="l" r="r" t="t"/>
              <a:pathLst>
                <a:path extrusionOk="0" h="1302" w="1513">
                  <a:moveTo>
                    <a:pt x="1106" y="82"/>
                  </a:moveTo>
                  <a:cubicBezTo>
                    <a:pt x="1104" y="82"/>
                    <a:pt x="1103" y="83"/>
                    <a:pt x="1101" y="83"/>
                  </a:cubicBezTo>
                  <a:lnTo>
                    <a:pt x="1101" y="83"/>
                  </a:lnTo>
                  <a:cubicBezTo>
                    <a:pt x="1103" y="83"/>
                    <a:pt x="1104" y="82"/>
                    <a:pt x="1106" y="82"/>
                  </a:cubicBezTo>
                  <a:close/>
                  <a:moveTo>
                    <a:pt x="1101" y="83"/>
                  </a:moveTo>
                  <a:cubicBezTo>
                    <a:pt x="1091" y="86"/>
                    <a:pt x="1079" y="88"/>
                    <a:pt x="1082" y="88"/>
                  </a:cubicBezTo>
                  <a:cubicBezTo>
                    <a:pt x="1083" y="88"/>
                    <a:pt x="1086" y="88"/>
                    <a:pt x="1093" y="87"/>
                  </a:cubicBezTo>
                  <a:cubicBezTo>
                    <a:pt x="1095" y="86"/>
                    <a:pt x="1098" y="84"/>
                    <a:pt x="1101" y="83"/>
                  </a:cubicBezTo>
                  <a:close/>
                  <a:moveTo>
                    <a:pt x="1338" y="1"/>
                  </a:moveTo>
                  <a:cubicBezTo>
                    <a:pt x="1323" y="1"/>
                    <a:pt x="1307" y="3"/>
                    <a:pt x="1291" y="7"/>
                  </a:cubicBezTo>
                  <a:cubicBezTo>
                    <a:pt x="1228" y="27"/>
                    <a:pt x="1168" y="52"/>
                    <a:pt x="1108" y="81"/>
                  </a:cubicBezTo>
                  <a:cubicBezTo>
                    <a:pt x="1107" y="81"/>
                    <a:pt x="1107" y="82"/>
                    <a:pt x="1106" y="82"/>
                  </a:cubicBezTo>
                  <a:lnTo>
                    <a:pt x="1106" y="82"/>
                  </a:lnTo>
                  <a:cubicBezTo>
                    <a:pt x="1110" y="81"/>
                    <a:pt x="1114" y="80"/>
                    <a:pt x="1118" y="80"/>
                  </a:cubicBezTo>
                  <a:cubicBezTo>
                    <a:pt x="1121" y="80"/>
                    <a:pt x="1124" y="81"/>
                    <a:pt x="1127" y="81"/>
                  </a:cubicBezTo>
                  <a:lnTo>
                    <a:pt x="1139" y="81"/>
                  </a:lnTo>
                  <a:cubicBezTo>
                    <a:pt x="1117" y="86"/>
                    <a:pt x="1096" y="89"/>
                    <a:pt x="1074" y="89"/>
                  </a:cubicBezTo>
                  <a:cubicBezTo>
                    <a:pt x="1027" y="93"/>
                    <a:pt x="979" y="109"/>
                    <a:pt x="938" y="132"/>
                  </a:cubicBezTo>
                  <a:cubicBezTo>
                    <a:pt x="887" y="155"/>
                    <a:pt x="836" y="176"/>
                    <a:pt x="787" y="201"/>
                  </a:cubicBezTo>
                  <a:cubicBezTo>
                    <a:pt x="712" y="239"/>
                    <a:pt x="646" y="307"/>
                    <a:pt x="578" y="361"/>
                  </a:cubicBezTo>
                  <a:cubicBezTo>
                    <a:pt x="525" y="399"/>
                    <a:pt x="475" y="443"/>
                    <a:pt x="433" y="491"/>
                  </a:cubicBezTo>
                  <a:cubicBezTo>
                    <a:pt x="374" y="560"/>
                    <a:pt x="294" y="629"/>
                    <a:pt x="250" y="708"/>
                  </a:cubicBezTo>
                  <a:cubicBezTo>
                    <a:pt x="219" y="761"/>
                    <a:pt x="198" y="821"/>
                    <a:pt x="170" y="876"/>
                  </a:cubicBezTo>
                  <a:cubicBezTo>
                    <a:pt x="156" y="906"/>
                    <a:pt x="142" y="935"/>
                    <a:pt x="128" y="964"/>
                  </a:cubicBezTo>
                  <a:cubicBezTo>
                    <a:pt x="107" y="1002"/>
                    <a:pt x="96" y="1045"/>
                    <a:pt x="95" y="1090"/>
                  </a:cubicBezTo>
                  <a:cubicBezTo>
                    <a:pt x="84" y="1102"/>
                    <a:pt x="72" y="1114"/>
                    <a:pt x="59" y="1127"/>
                  </a:cubicBezTo>
                  <a:cubicBezTo>
                    <a:pt x="1" y="1187"/>
                    <a:pt x="46" y="1302"/>
                    <a:pt x="126" y="1302"/>
                  </a:cubicBezTo>
                  <a:cubicBezTo>
                    <a:pt x="137" y="1302"/>
                    <a:pt x="148" y="1300"/>
                    <a:pt x="159" y="1296"/>
                  </a:cubicBezTo>
                  <a:cubicBezTo>
                    <a:pt x="178" y="1289"/>
                    <a:pt x="198" y="1282"/>
                    <a:pt x="216" y="1274"/>
                  </a:cubicBezTo>
                  <a:cubicBezTo>
                    <a:pt x="247" y="1285"/>
                    <a:pt x="278" y="1289"/>
                    <a:pt x="309" y="1289"/>
                  </a:cubicBezTo>
                  <a:cubicBezTo>
                    <a:pt x="352" y="1289"/>
                    <a:pt x="396" y="1281"/>
                    <a:pt x="445" y="1274"/>
                  </a:cubicBezTo>
                  <a:cubicBezTo>
                    <a:pt x="508" y="1266"/>
                    <a:pt x="569" y="1259"/>
                    <a:pt x="632" y="1246"/>
                  </a:cubicBezTo>
                  <a:cubicBezTo>
                    <a:pt x="715" y="1230"/>
                    <a:pt x="792" y="1179"/>
                    <a:pt x="866" y="1136"/>
                  </a:cubicBezTo>
                  <a:cubicBezTo>
                    <a:pt x="948" y="1093"/>
                    <a:pt x="1025" y="1038"/>
                    <a:pt x="1093" y="972"/>
                  </a:cubicBezTo>
                  <a:cubicBezTo>
                    <a:pt x="1137" y="927"/>
                    <a:pt x="1183" y="883"/>
                    <a:pt x="1225" y="835"/>
                  </a:cubicBezTo>
                  <a:cubicBezTo>
                    <a:pt x="1283" y="769"/>
                    <a:pt x="1329" y="694"/>
                    <a:pt x="1366" y="614"/>
                  </a:cubicBezTo>
                  <a:cubicBezTo>
                    <a:pt x="1401" y="546"/>
                    <a:pt x="1423" y="474"/>
                    <a:pt x="1431" y="399"/>
                  </a:cubicBezTo>
                  <a:cubicBezTo>
                    <a:pt x="1432" y="399"/>
                    <a:pt x="1435" y="397"/>
                    <a:pt x="1441" y="380"/>
                  </a:cubicBezTo>
                  <a:cubicBezTo>
                    <a:pt x="1464" y="325"/>
                    <a:pt x="1481" y="268"/>
                    <a:pt x="1495" y="208"/>
                  </a:cubicBezTo>
                  <a:cubicBezTo>
                    <a:pt x="1513" y="106"/>
                    <a:pt x="1443" y="1"/>
                    <a:pt x="133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16"/>
            <p:cNvSpPr/>
            <p:nvPr/>
          </p:nvSpPr>
          <p:spPr>
            <a:xfrm>
              <a:off x="373100" y="7980125"/>
              <a:ext cx="22650" cy="38050"/>
            </a:xfrm>
            <a:custGeom>
              <a:rect b="b" l="l" r="r" t="t"/>
              <a:pathLst>
                <a:path extrusionOk="0" h="1522" w="906">
                  <a:moveTo>
                    <a:pt x="452" y="1"/>
                  </a:moveTo>
                  <a:cubicBezTo>
                    <a:pt x="394" y="1"/>
                    <a:pt x="336" y="22"/>
                    <a:pt x="291" y="64"/>
                  </a:cubicBezTo>
                  <a:cubicBezTo>
                    <a:pt x="257" y="81"/>
                    <a:pt x="226" y="103"/>
                    <a:pt x="200" y="129"/>
                  </a:cubicBezTo>
                  <a:cubicBezTo>
                    <a:pt x="148" y="180"/>
                    <a:pt x="125" y="239"/>
                    <a:pt x="100" y="305"/>
                  </a:cubicBezTo>
                  <a:cubicBezTo>
                    <a:pt x="88" y="339"/>
                    <a:pt x="76" y="373"/>
                    <a:pt x="62" y="407"/>
                  </a:cubicBezTo>
                  <a:cubicBezTo>
                    <a:pt x="48" y="441"/>
                    <a:pt x="37" y="476"/>
                    <a:pt x="31" y="511"/>
                  </a:cubicBezTo>
                  <a:cubicBezTo>
                    <a:pt x="21" y="582"/>
                    <a:pt x="2" y="657"/>
                    <a:pt x="2" y="729"/>
                  </a:cubicBezTo>
                  <a:cubicBezTo>
                    <a:pt x="1" y="801"/>
                    <a:pt x="11" y="880"/>
                    <a:pt x="16" y="955"/>
                  </a:cubicBezTo>
                  <a:cubicBezTo>
                    <a:pt x="22" y="1061"/>
                    <a:pt x="31" y="1156"/>
                    <a:pt x="82" y="1253"/>
                  </a:cubicBezTo>
                  <a:cubicBezTo>
                    <a:pt x="111" y="1305"/>
                    <a:pt x="150" y="1351"/>
                    <a:pt x="197" y="1390"/>
                  </a:cubicBezTo>
                  <a:cubicBezTo>
                    <a:pt x="260" y="1469"/>
                    <a:pt x="345" y="1522"/>
                    <a:pt x="454" y="1522"/>
                  </a:cubicBezTo>
                  <a:cubicBezTo>
                    <a:pt x="561" y="1522"/>
                    <a:pt x="646" y="1469"/>
                    <a:pt x="708" y="1390"/>
                  </a:cubicBezTo>
                  <a:cubicBezTo>
                    <a:pt x="756" y="1353"/>
                    <a:pt x="796" y="1307"/>
                    <a:pt x="824" y="1253"/>
                  </a:cubicBezTo>
                  <a:cubicBezTo>
                    <a:pt x="871" y="1161"/>
                    <a:pt x="882" y="1067"/>
                    <a:pt x="890" y="966"/>
                  </a:cubicBezTo>
                  <a:cubicBezTo>
                    <a:pt x="894" y="887"/>
                    <a:pt x="905" y="808"/>
                    <a:pt x="904" y="731"/>
                  </a:cubicBezTo>
                  <a:cubicBezTo>
                    <a:pt x="902" y="660"/>
                    <a:pt x="884" y="590"/>
                    <a:pt x="874" y="520"/>
                  </a:cubicBezTo>
                  <a:cubicBezTo>
                    <a:pt x="868" y="485"/>
                    <a:pt x="859" y="450"/>
                    <a:pt x="845" y="416"/>
                  </a:cubicBezTo>
                  <a:cubicBezTo>
                    <a:pt x="831" y="379"/>
                    <a:pt x="818" y="342"/>
                    <a:pt x="805" y="305"/>
                  </a:cubicBezTo>
                  <a:cubicBezTo>
                    <a:pt x="781" y="239"/>
                    <a:pt x="759" y="176"/>
                    <a:pt x="705" y="129"/>
                  </a:cubicBezTo>
                  <a:cubicBezTo>
                    <a:pt x="679" y="104"/>
                    <a:pt x="649" y="83"/>
                    <a:pt x="616" y="67"/>
                  </a:cubicBezTo>
                  <a:cubicBezTo>
                    <a:pt x="570" y="23"/>
                    <a:pt x="511" y="1"/>
                    <a:pt x="45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16"/>
            <p:cNvSpPr/>
            <p:nvPr/>
          </p:nvSpPr>
          <p:spPr>
            <a:xfrm>
              <a:off x="396100" y="8035800"/>
              <a:ext cx="26650" cy="46900"/>
            </a:xfrm>
            <a:custGeom>
              <a:rect b="b" l="l" r="r" t="t"/>
              <a:pathLst>
                <a:path extrusionOk="0" h="1876" w="1066">
                  <a:moveTo>
                    <a:pt x="443" y="0"/>
                  </a:moveTo>
                  <a:cubicBezTo>
                    <a:pt x="387" y="0"/>
                    <a:pt x="332" y="49"/>
                    <a:pt x="347" y="118"/>
                  </a:cubicBezTo>
                  <a:cubicBezTo>
                    <a:pt x="355" y="157"/>
                    <a:pt x="360" y="199"/>
                    <a:pt x="361" y="239"/>
                  </a:cubicBezTo>
                  <a:cubicBezTo>
                    <a:pt x="355" y="253"/>
                    <a:pt x="349" y="267"/>
                    <a:pt x="344" y="282"/>
                  </a:cubicBezTo>
                  <a:cubicBezTo>
                    <a:pt x="321" y="316"/>
                    <a:pt x="303" y="353"/>
                    <a:pt x="291" y="392"/>
                  </a:cubicBezTo>
                  <a:lnTo>
                    <a:pt x="283" y="414"/>
                  </a:lnTo>
                  <a:cubicBezTo>
                    <a:pt x="281" y="421"/>
                    <a:pt x="280" y="425"/>
                    <a:pt x="280" y="425"/>
                  </a:cubicBezTo>
                  <a:cubicBezTo>
                    <a:pt x="279" y="425"/>
                    <a:pt x="281" y="419"/>
                    <a:pt x="284" y="408"/>
                  </a:cubicBezTo>
                  <a:cubicBezTo>
                    <a:pt x="288" y="397"/>
                    <a:pt x="290" y="391"/>
                    <a:pt x="290" y="391"/>
                  </a:cubicBezTo>
                  <a:lnTo>
                    <a:pt x="290" y="391"/>
                  </a:lnTo>
                  <a:cubicBezTo>
                    <a:pt x="289" y="391"/>
                    <a:pt x="287" y="396"/>
                    <a:pt x="281" y="408"/>
                  </a:cubicBezTo>
                  <a:lnTo>
                    <a:pt x="246" y="488"/>
                  </a:lnTo>
                  <a:cubicBezTo>
                    <a:pt x="225" y="555"/>
                    <a:pt x="206" y="621"/>
                    <a:pt x="182" y="689"/>
                  </a:cubicBezTo>
                  <a:lnTo>
                    <a:pt x="179" y="695"/>
                  </a:lnTo>
                  <a:cubicBezTo>
                    <a:pt x="149" y="756"/>
                    <a:pt x="123" y="821"/>
                    <a:pt x="102" y="887"/>
                  </a:cubicBezTo>
                  <a:cubicBezTo>
                    <a:pt x="80" y="964"/>
                    <a:pt x="66" y="1043"/>
                    <a:pt x="59" y="1123"/>
                  </a:cubicBezTo>
                  <a:cubicBezTo>
                    <a:pt x="51" y="1168"/>
                    <a:pt x="43" y="1212"/>
                    <a:pt x="34" y="1258"/>
                  </a:cubicBezTo>
                  <a:cubicBezTo>
                    <a:pt x="0" y="1427"/>
                    <a:pt x="25" y="1612"/>
                    <a:pt x="157" y="1736"/>
                  </a:cubicBezTo>
                  <a:cubicBezTo>
                    <a:pt x="194" y="1785"/>
                    <a:pt x="243" y="1823"/>
                    <a:pt x="300" y="1848"/>
                  </a:cubicBezTo>
                  <a:cubicBezTo>
                    <a:pt x="342" y="1867"/>
                    <a:pt x="388" y="1876"/>
                    <a:pt x="434" y="1876"/>
                  </a:cubicBezTo>
                  <a:cubicBezTo>
                    <a:pt x="452" y="1876"/>
                    <a:pt x="471" y="1874"/>
                    <a:pt x="490" y="1871"/>
                  </a:cubicBezTo>
                  <a:cubicBezTo>
                    <a:pt x="645" y="1866"/>
                    <a:pt x="822" y="1773"/>
                    <a:pt x="893" y="1633"/>
                  </a:cubicBezTo>
                  <a:cubicBezTo>
                    <a:pt x="929" y="1558"/>
                    <a:pt x="962" y="1481"/>
                    <a:pt x="989" y="1403"/>
                  </a:cubicBezTo>
                  <a:cubicBezTo>
                    <a:pt x="1035" y="1277"/>
                    <a:pt x="1066" y="1151"/>
                    <a:pt x="1057" y="1014"/>
                  </a:cubicBezTo>
                  <a:cubicBezTo>
                    <a:pt x="1048" y="888"/>
                    <a:pt x="1018" y="764"/>
                    <a:pt x="968" y="647"/>
                  </a:cubicBezTo>
                  <a:cubicBezTo>
                    <a:pt x="919" y="529"/>
                    <a:pt x="876" y="426"/>
                    <a:pt x="796" y="340"/>
                  </a:cubicBezTo>
                  <a:cubicBezTo>
                    <a:pt x="776" y="314"/>
                    <a:pt x="759" y="290"/>
                    <a:pt x="737" y="265"/>
                  </a:cubicBezTo>
                  <a:cubicBezTo>
                    <a:pt x="714" y="240"/>
                    <a:pt x="687" y="219"/>
                    <a:pt x="656" y="205"/>
                  </a:cubicBezTo>
                  <a:cubicBezTo>
                    <a:pt x="631" y="184"/>
                    <a:pt x="605" y="164"/>
                    <a:pt x="588" y="147"/>
                  </a:cubicBezTo>
                  <a:cubicBezTo>
                    <a:pt x="570" y="127"/>
                    <a:pt x="542" y="73"/>
                    <a:pt x="521" y="44"/>
                  </a:cubicBezTo>
                  <a:cubicBezTo>
                    <a:pt x="501" y="13"/>
                    <a:pt x="472" y="0"/>
                    <a:pt x="44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16"/>
            <p:cNvSpPr/>
            <p:nvPr/>
          </p:nvSpPr>
          <p:spPr>
            <a:xfrm>
              <a:off x="569675" y="7873075"/>
              <a:ext cx="42725" cy="41250"/>
            </a:xfrm>
            <a:custGeom>
              <a:rect b="b" l="l" r="r" t="t"/>
              <a:pathLst>
                <a:path extrusionOk="0" h="1650" w="1709">
                  <a:moveTo>
                    <a:pt x="1165" y="0"/>
                  </a:moveTo>
                  <a:cubicBezTo>
                    <a:pt x="1079" y="0"/>
                    <a:pt x="992" y="16"/>
                    <a:pt x="913" y="46"/>
                  </a:cubicBezTo>
                  <a:cubicBezTo>
                    <a:pt x="765" y="101"/>
                    <a:pt x="738" y="118"/>
                    <a:pt x="618" y="214"/>
                  </a:cubicBezTo>
                  <a:cubicBezTo>
                    <a:pt x="601" y="230"/>
                    <a:pt x="583" y="244"/>
                    <a:pt x="566" y="259"/>
                  </a:cubicBezTo>
                  <a:lnTo>
                    <a:pt x="461" y="345"/>
                  </a:lnTo>
                  <a:cubicBezTo>
                    <a:pt x="423" y="377"/>
                    <a:pt x="385" y="406"/>
                    <a:pt x="348" y="440"/>
                  </a:cubicBezTo>
                  <a:cubicBezTo>
                    <a:pt x="282" y="503"/>
                    <a:pt x="233" y="589"/>
                    <a:pt x="184" y="667"/>
                  </a:cubicBezTo>
                  <a:lnTo>
                    <a:pt x="114" y="778"/>
                  </a:lnTo>
                  <a:cubicBezTo>
                    <a:pt x="41" y="890"/>
                    <a:pt x="7" y="1022"/>
                    <a:pt x="16" y="1156"/>
                  </a:cubicBezTo>
                  <a:cubicBezTo>
                    <a:pt x="1" y="1289"/>
                    <a:pt x="47" y="1424"/>
                    <a:pt x="141" y="1521"/>
                  </a:cubicBezTo>
                  <a:cubicBezTo>
                    <a:pt x="224" y="1602"/>
                    <a:pt x="335" y="1647"/>
                    <a:pt x="451" y="1647"/>
                  </a:cubicBezTo>
                  <a:cubicBezTo>
                    <a:pt x="463" y="1647"/>
                    <a:pt x="475" y="1647"/>
                    <a:pt x="488" y="1646"/>
                  </a:cubicBezTo>
                  <a:cubicBezTo>
                    <a:pt x="510" y="1649"/>
                    <a:pt x="533" y="1650"/>
                    <a:pt x="556" y="1650"/>
                  </a:cubicBezTo>
                  <a:cubicBezTo>
                    <a:pt x="672" y="1650"/>
                    <a:pt x="787" y="1613"/>
                    <a:pt x="890" y="1555"/>
                  </a:cubicBezTo>
                  <a:lnTo>
                    <a:pt x="1005" y="1489"/>
                  </a:lnTo>
                  <a:cubicBezTo>
                    <a:pt x="1085" y="1446"/>
                    <a:pt x="1160" y="1395"/>
                    <a:pt x="1228" y="1337"/>
                  </a:cubicBezTo>
                  <a:cubicBezTo>
                    <a:pt x="1264" y="1303"/>
                    <a:pt x="1295" y="1265"/>
                    <a:pt x="1329" y="1229"/>
                  </a:cubicBezTo>
                  <a:cubicBezTo>
                    <a:pt x="1418" y="1131"/>
                    <a:pt x="1532" y="1028"/>
                    <a:pt x="1587" y="908"/>
                  </a:cubicBezTo>
                  <a:cubicBezTo>
                    <a:pt x="1624" y="829"/>
                    <a:pt x="1662" y="752"/>
                    <a:pt x="1676" y="666"/>
                  </a:cubicBezTo>
                  <a:cubicBezTo>
                    <a:pt x="1691" y="563"/>
                    <a:pt x="1708" y="471"/>
                    <a:pt x="1676" y="368"/>
                  </a:cubicBezTo>
                  <a:cubicBezTo>
                    <a:pt x="1651" y="287"/>
                    <a:pt x="1608" y="210"/>
                    <a:pt x="1550" y="147"/>
                  </a:cubicBezTo>
                  <a:cubicBezTo>
                    <a:pt x="1447" y="44"/>
                    <a:pt x="1307" y="0"/>
                    <a:pt x="116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16"/>
            <p:cNvSpPr/>
            <p:nvPr/>
          </p:nvSpPr>
          <p:spPr>
            <a:xfrm>
              <a:off x="633225" y="7872900"/>
              <a:ext cx="36025" cy="33875"/>
            </a:xfrm>
            <a:custGeom>
              <a:rect b="b" l="l" r="r" t="t"/>
              <a:pathLst>
                <a:path extrusionOk="0" h="1355" w="1441">
                  <a:moveTo>
                    <a:pt x="1220" y="0"/>
                  </a:moveTo>
                  <a:cubicBezTo>
                    <a:pt x="1176" y="0"/>
                    <a:pt x="1131" y="11"/>
                    <a:pt x="1087" y="23"/>
                  </a:cubicBezTo>
                  <a:cubicBezTo>
                    <a:pt x="1080" y="23"/>
                    <a:pt x="1073" y="23"/>
                    <a:pt x="1065" y="23"/>
                  </a:cubicBezTo>
                  <a:cubicBezTo>
                    <a:pt x="970" y="23"/>
                    <a:pt x="873" y="59"/>
                    <a:pt x="789" y="108"/>
                  </a:cubicBezTo>
                  <a:cubicBezTo>
                    <a:pt x="736" y="143"/>
                    <a:pt x="685" y="182"/>
                    <a:pt x="639" y="226"/>
                  </a:cubicBezTo>
                  <a:cubicBezTo>
                    <a:pt x="534" y="300"/>
                    <a:pt x="422" y="369"/>
                    <a:pt x="342" y="466"/>
                  </a:cubicBezTo>
                  <a:cubicBezTo>
                    <a:pt x="307" y="509"/>
                    <a:pt x="270" y="550"/>
                    <a:pt x="233" y="591"/>
                  </a:cubicBezTo>
                  <a:cubicBezTo>
                    <a:pt x="195" y="634"/>
                    <a:pt x="152" y="676"/>
                    <a:pt x="123" y="725"/>
                  </a:cubicBezTo>
                  <a:cubicBezTo>
                    <a:pt x="114" y="747"/>
                    <a:pt x="106" y="768"/>
                    <a:pt x="100" y="790"/>
                  </a:cubicBezTo>
                  <a:cubicBezTo>
                    <a:pt x="86" y="817"/>
                    <a:pt x="72" y="845"/>
                    <a:pt x="57" y="872"/>
                  </a:cubicBezTo>
                  <a:cubicBezTo>
                    <a:pt x="0" y="972"/>
                    <a:pt x="0" y="1095"/>
                    <a:pt x="57" y="1195"/>
                  </a:cubicBezTo>
                  <a:cubicBezTo>
                    <a:pt x="104" y="1276"/>
                    <a:pt x="209" y="1355"/>
                    <a:pt x="310" y="1355"/>
                  </a:cubicBezTo>
                  <a:cubicBezTo>
                    <a:pt x="317" y="1355"/>
                    <a:pt x="325" y="1354"/>
                    <a:pt x="333" y="1353"/>
                  </a:cubicBezTo>
                  <a:cubicBezTo>
                    <a:pt x="367" y="1348"/>
                    <a:pt x="401" y="1344"/>
                    <a:pt x="435" y="1339"/>
                  </a:cubicBezTo>
                  <a:lnTo>
                    <a:pt x="447" y="1341"/>
                  </a:lnTo>
                  <a:lnTo>
                    <a:pt x="444" y="1339"/>
                  </a:lnTo>
                  <a:cubicBezTo>
                    <a:pt x="536" y="1339"/>
                    <a:pt x="625" y="1316"/>
                    <a:pt x="706" y="1273"/>
                  </a:cubicBezTo>
                  <a:cubicBezTo>
                    <a:pt x="745" y="1253"/>
                    <a:pt x="783" y="1233"/>
                    <a:pt x="821" y="1213"/>
                  </a:cubicBezTo>
                  <a:cubicBezTo>
                    <a:pt x="923" y="1158"/>
                    <a:pt x="1018" y="1097"/>
                    <a:pt x="1093" y="1008"/>
                  </a:cubicBezTo>
                  <a:cubicBezTo>
                    <a:pt x="1167" y="922"/>
                    <a:pt x="1236" y="833"/>
                    <a:pt x="1304" y="744"/>
                  </a:cubicBezTo>
                  <a:cubicBezTo>
                    <a:pt x="1345" y="687"/>
                    <a:pt x="1379" y="627"/>
                    <a:pt x="1403" y="561"/>
                  </a:cubicBezTo>
                  <a:cubicBezTo>
                    <a:pt x="1433" y="487"/>
                    <a:pt x="1440" y="406"/>
                    <a:pt x="1423" y="327"/>
                  </a:cubicBezTo>
                  <a:cubicBezTo>
                    <a:pt x="1437" y="231"/>
                    <a:pt x="1439" y="134"/>
                    <a:pt x="1365" y="59"/>
                  </a:cubicBezTo>
                  <a:cubicBezTo>
                    <a:pt x="1322" y="15"/>
                    <a:pt x="1272" y="0"/>
                    <a:pt x="122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16"/>
            <p:cNvSpPr/>
            <p:nvPr/>
          </p:nvSpPr>
          <p:spPr>
            <a:xfrm>
              <a:off x="791550" y="7729675"/>
              <a:ext cx="30625" cy="21575"/>
            </a:xfrm>
            <a:custGeom>
              <a:rect b="b" l="l" r="r" t="t"/>
              <a:pathLst>
                <a:path extrusionOk="0" h="863" w="1225">
                  <a:moveTo>
                    <a:pt x="125" y="0"/>
                  </a:moveTo>
                  <a:cubicBezTo>
                    <a:pt x="58" y="0"/>
                    <a:pt x="1" y="73"/>
                    <a:pt x="21" y="139"/>
                  </a:cubicBezTo>
                  <a:cubicBezTo>
                    <a:pt x="32" y="176"/>
                    <a:pt x="45" y="212"/>
                    <a:pt x="61" y="248"/>
                  </a:cubicBezTo>
                  <a:cubicBezTo>
                    <a:pt x="61" y="300"/>
                    <a:pt x="75" y="349"/>
                    <a:pt x="99" y="394"/>
                  </a:cubicBezTo>
                  <a:cubicBezTo>
                    <a:pt x="111" y="421"/>
                    <a:pt x="125" y="449"/>
                    <a:pt x="142" y="475"/>
                  </a:cubicBezTo>
                  <a:cubicBezTo>
                    <a:pt x="187" y="549"/>
                    <a:pt x="257" y="609"/>
                    <a:pt x="323" y="661"/>
                  </a:cubicBezTo>
                  <a:cubicBezTo>
                    <a:pt x="382" y="707"/>
                    <a:pt x="429" y="748"/>
                    <a:pt x="495" y="776"/>
                  </a:cubicBezTo>
                  <a:cubicBezTo>
                    <a:pt x="537" y="794"/>
                    <a:pt x="580" y="810"/>
                    <a:pt x="623" y="823"/>
                  </a:cubicBezTo>
                  <a:cubicBezTo>
                    <a:pt x="655" y="834"/>
                    <a:pt x="687" y="843"/>
                    <a:pt x="719" y="851"/>
                  </a:cubicBezTo>
                  <a:cubicBezTo>
                    <a:pt x="750" y="858"/>
                    <a:pt x="780" y="862"/>
                    <a:pt x="811" y="862"/>
                  </a:cubicBezTo>
                  <a:cubicBezTo>
                    <a:pt x="864" y="862"/>
                    <a:pt x="916" y="851"/>
                    <a:pt x="965" y="830"/>
                  </a:cubicBezTo>
                  <a:cubicBezTo>
                    <a:pt x="1014" y="825"/>
                    <a:pt x="1060" y="807"/>
                    <a:pt x="1100" y="777"/>
                  </a:cubicBezTo>
                  <a:cubicBezTo>
                    <a:pt x="1146" y="744"/>
                    <a:pt x="1180" y="695"/>
                    <a:pt x="1195" y="639"/>
                  </a:cubicBezTo>
                  <a:cubicBezTo>
                    <a:pt x="1225" y="523"/>
                    <a:pt x="1175" y="400"/>
                    <a:pt x="1073" y="337"/>
                  </a:cubicBezTo>
                  <a:cubicBezTo>
                    <a:pt x="1065" y="324"/>
                    <a:pt x="1057" y="312"/>
                    <a:pt x="1048" y="301"/>
                  </a:cubicBezTo>
                  <a:cubicBezTo>
                    <a:pt x="1011" y="269"/>
                    <a:pt x="970" y="243"/>
                    <a:pt x="924" y="226"/>
                  </a:cubicBezTo>
                  <a:cubicBezTo>
                    <a:pt x="856" y="197"/>
                    <a:pt x="789" y="156"/>
                    <a:pt x="718" y="133"/>
                  </a:cubicBezTo>
                  <a:cubicBezTo>
                    <a:pt x="670" y="117"/>
                    <a:pt x="621" y="108"/>
                    <a:pt x="575" y="93"/>
                  </a:cubicBezTo>
                  <a:cubicBezTo>
                    <a:pt x="531" y="74"/>
                    <a:pt x="485" y="60"/>
                    <a:pt x="437" y="50"/>
                  </a:cubicBezTo>
                  <a:cubicBezTo>
                    <a:pt x="384" y="42"/>
                    <a:pt x="330" y="30"/>
                    <a:pt x="278" y="30"/>
                  </a:cubicBezTo>
                  <a:cubicBezTo>
                    <a:pt x="268" y="30"/>
                    <a:pt x="258" y="30"/>
                    <a:pt x="248" y="31"/>
                  </a:cubicBezTo>
                  <a:cubicBezTo>
                    <a:pt x="216" y="24"/>
                    <a:pt x="185" y="16"/>
                    <a:pt x="154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16"/>
            <p:cNvSpPr/>
            <p:nvPr/>
          </p:nvSpPr>
          <p:spPr>
            <a:xfrm>
              <a:off x="829875" y="7788625"/>
              <a:ext cx="35175" cy="24850"/>
            </a:xfrm>
            <a:custGeom>
              <a:rect b="b" l="l" r="r" t="t"/>
              <a:pathLst>
                <a:path extrusionOk="0" h="994" w="1407">
                  <a:moveTo>
                    <a:pt x="548" y="1"/>
                  </a:moveTo>
                  <a:cubicBezTo>
                    <a:pt x="484" y="1"/>
                    <a:pt x="422" y="8"/>
                    <a:pt x="360" y="29"/>
                  </a:cubicBezTo>
                  <a:lnTo>
                    <a:pt x="283" y="56"/>
                  </a:lnTo>
                  <a:cubicBezTo>
                    <a:pt x="231" y="73"/>
                    <a:pt x="183" y="102"/>
                    <a:pt x="143" y="139"/>
                  </a:cubicBezTo>
                  <a:cubicBezTo>
                    <a:pt x="56" y="185"/>
                    <a:pt x="0" y="293"/>
                    <a:pt x="51" y="386"/>
                  </a:cubicBezTo>
                  <a:cubicBezTo>
                    <a:pt x="62" y="455"/>
                    <a:pt x="100" y="512"/>
                    <a:pt x="138" y="571"/>
                  </a:cubicBezTo>
                  <a:cubicBezTo>
                    <a:pt x="168" y="615"/>
                    <a:pt x="200" y="658"/>
                    <a:pt x="235" y="697"/>
                  </a:cubicBezTo>
                  <a:cubicBezTo>
                    <a:pt x="275" y="738"/>
                    <a:pt x="333" y="772"/>
                    <a:pt x="383" y="804"/>
                  </a:cubicBezTo>
                  <a:cubicBezTo>
                    <a:pt x="461" y="856"/>
                    <a:pt x="533" y="910"/>
                    <a:pt x="628" y="935"/>
                  </a:cubicBezTo>
                  <a:cubicBezTo>
                    <a:pt x="688" y="950"/>
                    <a:pt x="750" y="964"/>
                    <a:pt x="809" y="978"/>
                  </a:cubicBezTo>
                  <a:cubicBezTo>
                    <a:pt x="849" y="988"/>
                    <a:pt x="889" y="994"/>
                    <a:pt x="929" y="994"/>
                  </a:cubicBezTo>
                  <a:cubicBezTo>
                    <a:pt x="1047" y="994"/>
                    <a:pt x="1162" y="947"/>
                    <a:pt x="1249" y="861"/>
                  </a:cubicBezTo>
                  <a:cubicBezTo>
                    <a:pt x="1255" y="853"/>
                    <a:pt x="1261" y="845"/>
                    <a:pt x="1269" y="839"/>
                  </a:cubicBezTo>
                  <a:cubicBezTo>
                    <a:pt x="1308" y="806"/>
                    <a:pt x="1341" y="763"/>
                    <a:pt x="1362" y="713"/>
                  </a:cubicBezTo>
                  <a:cubicBezTo>
                    <a:pt x="1390" y="649"/>
                    <a:pt x="1407" y="558"/>
                    <a:pt x="1379" y="491"/>
                  </a:cubicBezTo>
                  <a:cubicBezTo>
                    <a:pt x="1378" y="485"/>
                    <a:pt x="1374" y="480"/>
                    <a:pt x="1373" y="475"/>
                  </a:cubicBezTo>
                  <a:cubicBezTo>
                    <a:pt x="1365" y="419"/>
                    <a:pt x="1347" y="363"/>
                    <a:pt x="1319" y="314"/>
                  </a:cubicBezTo>
                  <a:cubicBezTo>
                    <a:pt x="1281" y="247"/>
                    <a:pt x="1224" y="191"/>
                    <a:pt x="1158" y="151"/>
                  </a:cubicBezTo>
                  <a:lnTo>
                    <a:pt x="989" y="78"/>
                  </a:lnTo>
                  <a:cubicBezTo>
                    <a:pt x="943" y="59"/>
                    <a:pt x="900" y="32"/>
                    <a:pt x="851" y="26"/>
                  </a:cubicBezTo>
                  <a:cubicBezTo>
                    <a:pt x="802" y="16"/>
                    <a:pt x="751" y="10"/>
                    <a:pt x="702" y="7"/>
                  </a:cubicBezTo>
                  <a:lnTo>
                    <a:pt x="608" y="3"/>
                  </a:lnTo>
                  <a:cubicBezTo>
                    <a:pt x="588" y="1"/>
                    <a:pt x="568" y="1"/>
                    <a:pt x="54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16"/>
            <p:cNvSpPr/>
            <p:nvPr/>
          </p:nvSpPr>
          <p:spPr>
            <a:xfrm>
              <a:off x="750675" y="7993750"/>
              <a:ext cx="38225" cy="38325"/>
            </a:xfrm>
            <a:custGeom>
              <a:rect b="b" l="l" r="r" t="t"/>
              <a:pathLst>
                <a:path extrusionOk="0" h="1533" w="1529">
                  <a:moveTo>
                    <a:pt x="371" y="0"/>
                  </a:moveTo>
                  <a:cubicBezTo>
                    <a:pt x="171" y="0"/>
                    <a:pt x="13" y="164"/>
                    <a:pt x="8" y="361"/>
                  </a:cubicBezTo>
                  <a:cubicBezTo>
                    <a:pt x="5" y="465"/>
                    <a:pt x="1" y="567"/>
                    <a:pt x="42" y="665"/>
                  </a:cubicBezTo>
                  <a:lnTo>
                    <a:pt x="120" y="857"/>
                  </a:lnTo>
                  <a:cubicBezTo>
                    <a:pt x="179" y="1000"/>
                    <a:pt x="180" y="1023"/>
                    <a:pt x="285" y="1138"/>
                  </a:cubicBezTo>
                  <a:cubicBezTo>
                    <a:pt x="298" y="1153"/>
                    <a:pt x="312" y="1168"/>
                    <a:pt x="328" y="1184"/>
                  </a:cubicBezTo>
                  <a:cubicBezTo>
                    <a:pt x="354" y="1213"/>
                    <a:pt x="381" y="1241"/>
                    <a:pt x="407" y="1270"/>
                  </a:cubicBezTo>
                  <a:lnTo>
                    <a:pt x="450" y="1316"/>
                  </a:lnTo>
                  <a:cubicBezTo>
                    <a:pt x="538" y="1410"/>
                    <a:pt x="622" y="1445"/>
                    <a:pt x="738" y="1492"/>
                  </a:cubicBezTo>
                  <a:cubicBezTo>
                    <a:pt x="799" y="1517"/>
                    <a:pt x="865" y="1529"/>
                    <a:pt x="931" y="1529"/>
                  </a:cubicBezTo>
                  <a:cubicBezTo>
                    <a:pt x="942" y="1529"/>
                    <a:pt x="953" y="1528"/>
                    <a:pt x="965" y="1528"/>
                  </a:cubicBezTo>
                  <a:cubicBezTo>
                    <a:pt x="987" y="1531"/>
                    <a:pt x="1010" y="1532"/>
                    <a:pt x="1032" y="1532"/>
                  </a:cubicBezTo>
                  <a:cubicBezTo>
                    <a:pt x="1109" y="1532"/>
                    <a:pt x="1185" y="1514"/>
                    <a:pt x="1254" y="1479"/>
                  </a:cubicBezTo>
                  <a:cubicBezTo>
                    <a:pt x="1350" y="1443"/>
                    <a:pt x="1429" y="1368"/>
                    <a:pt x="1465" y="1271"/>
                  </a:cubicBezTo>
                  <a:cubicBezTo>
                    <a:pt x="1510" y="1190"/>
                    <a:pt x="1528" y="1096"/>
                    <a:pt x="1519" y="1004"/>
                  </a:cubicBezTo>
                  <a:cubicBezTo>
                    <a:pt x="1528" y="915"/>
                    <a:pt x="1518" y="826"/>
                    <a:pt x="1487" y="742"/>
                  </a:cubicBezTo>
                  <a:cubicBezTo>
                    <a:pt x="1442" y="623"/>
                    <a:pt x="1409" y="553"/>
                    <a:pt x="1318" y="461"/>
                  </a:cubicBezTo>
                  <a:cubicBezTo>
                    <a:pt x="1301" y="444"/>
                    <a:pt x="1283" y="427"/>
                    <a:pt x="1266" y="410"/>
                  </a:cubicBezTo>
                  <a:lnTo>
                    <a:pt x="1189" y="335"/>
                  </a:lnTo>
                  <a:cubicBezTo>
                    <a:pt x="1128" y="275"/>
                    <a:pt x="1062" y="210"/>
                    <a:pt x="985" y="174"/>
                  </a:cubicBezTo>
                  <a:cubicBezTo>
                    <a:pt x="916" y="140"/>
                    <a:pt x="845" y="112"/>
                    <a:pt x="776" y="81"/>
                  </a:cubicBezTo>
                  <a:lnTo>
                    <a:pt x="744" y="68"/>
                  </a:lnTo>
                  <a:cubicBezTo>
                    <a:pt x="690" y="32"/>
                    <a:pt x="627" y="12"/>
                    <a:pt x="561" y="9"/>
                  </a:cubicBezTo>
                  <a:cubicBezTo>
                    <a:pt x="527" y="3"/>
                    <a:pt x="493" y="0"/>
                    <a:pt x="45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6"/>
            <p:cNvSpPr/>
            <p:nvPr/>
          </p:nvSpPr>
          <p:spPr>
            <a:xfrm>
              <a:off x="762450" y="8081475"/>
              <a:ext cx="41875" cy="35675"/>
            </a:xfrm>
            <a:custGeom>
              <a:rect b="b" l="l" r="r" t="t"/>
              <a:pathLst>
                <a:path extrusionOk="0" h="1427" w="1675">
                  <a:moveTo>
                    <a:pt x="166" y="432"/>
                  </a:moveTo>
                  <a:cubicBezTo>
                    <a:pt x="166" y="432"/>
                    <a:pt x="172" y="446"/>
                    <a:pt x="184" y="474"/>
                  </a:cubicBezTo>
                  <a:cubicBezTo>
                    <a:pt x="184" y="476"/>
                    <a:pt x="185" y="479"/>
                    <a:pt x="186" y="481"/>
                  </a:cubicBezTo>
                  <a:lnTo>
                    <a:pt x="186" y="481"/>
                  </a:lnTo>
                  <a:cubicBezTo>
                    <a:pt x="173" y="449"/>
                    <a:pt x="166" y="432"/>
                    <a:pt x="166" y="432"/>
                  </a:cubicBezTo>
                  <a:close/>
                  <a:moveTo>
                    <a:pt x="530" y="1"/>
                  </a:moveTo>
                  <a:cubicBezTo>
                    <a:pt x="479" y="1"/>
                    <a:pt x="428" y="6"/>
                    <a:pt x="379" y="18"/>
                  </a:cubicBezTo>
                  <a:cubicBezTo>
                    <a:pt x="294" y="38"/>
                    <a:pt x="181" y="61"/>
                    <a:pt x="112" y="122"/>
                  </a:cubicBezTo>
                  <a:lnTo>
                    <a:pt x="93" y="121"/>
                  </a:lnTo>
                  <a:cubicBezTo>
                    <a:pt x="90" y="121"/>
                    <a:pt x="88" y="121"/>
                    <a:pt x="85" y="121"/>
                  </a:cubicBezTo>
                  <a:cubicBezTo>
                    <a:pt x="2" y="121"/>
                    <a:pt x="0" y="237"/>
                    <a:pt x="69" y="268"/>
                  </a:cubicBezTo>
                  <a:cubicBezTo>
                    <a:pt x="84" y="319"/>
                    <a:pt x="119" y="362"/>
                    <a:pt x="147" y="410"/>
                  </a:cubicBezTo>
                  <a:cubicBezTo>
                    <a:pt x="162" y="435"/>
                    <a:pt x="173" y="463"/>
                    <a:pt x="188" y="486"/>
                  </a:cubicBezTo>
                  <a:lnTo>
                    <a:pt x="188" y="486"/>
                  </a:lnTo>
                  <a:cubicBezTo>
                    <a:pt x="202" y="521"/>
                    <a:pt x="223" y="553"/>
                    <a:pt x="250" y="579"/>
                  </a:cubicBezTo>
                  <a:lnTo>
                    <a:pt x="250" y="579"/>
                  </a:lnTo>
                  <a:cubicBezTo>
                    <a:pt x="283" y="626"/>
                    <a:pt x="313" y="675"/>
                    <a:pt x="340" y="724"/>
                  </a:cubicBezTo>
                  <a:cubicBezTo>
                    <a:pt x="376" y="786"/>
                    <a:pt x="416" y="844"/>
                    <a:pt x="462" y="898"/>
                  </a:cubicBezTo>
                  <a:cubicBezTo>
                    <a:pt x="517" y="975"/>
                    <a:pt x="566" y="1068"/>
                    <a:pt x="632" y="1131"/>
                  </a:cubicBezTo>
                  <a:cubicBezTo>
                    <a:pt x="680" y="1177"/>
                    <a:pt x="729" y="1219"/>
                    <a:pt x="775" y="1266"/>
                  </a:cubicBezTo>
                  <a:cubicBezTo>
                    <a:pt x="874" y="1365"/>
                    <a:pt x="1009" y="1422"/>
                    <a:pt x="1149" y="1422"/>
                  </a:cubicBezTo>
                  <a:cubicBezTo>
                    <a:pt x="1153" y="1422"/>
                    <a:pt x="1157" y="1421"/>
                    <a:pt x="1160" y="1421"/>
                  </a:cubicBezTo>
                  <a:cubicBezTo>
                    <a:pt x="1182" y="1425"/>
                    <a:pt x="1204" y="1427"/>
                    <a:pt x="1226" y="1427"/>
                  </a:cubicBezTo>
                  <a:cubicBezTo>
                    <a:pt x="1299" y="1427"/>
                    <a:pt x="1371" y="1407"/>
                    <a:pt x="1435" y="1371"/>
                  </a:cubicBezTo>
                  <a:cubicBezTo>
                    <a:pt x="1547" y="1305"/>
                    <a:pt x="1622" y="1191"/>
                    <a:pt x="1642" y="1064"/>
                  </a:cubicBezTo>
                  <a:cubicBezTo>
                    <a:pt x="1662" y="1008"/>
                    <a:pt x="1673" y="952"/>
                    <a:pt x="1675" y="893"/>
                  </a:cubicBezTo>
                  <a:cubicBezTo>
                    <a:pt x="1675" y="800"/>
                    <a:pt x="1650" y="707"/>
                    <a:pt x="1602" y="628"/>
                  </a:cubicBezTo>
                  <a:cubicBezTo>
                    <a:pt x="1576" y="580"/>
                    <a:pt x="1549" y="535"/>
                    <a:pt x="1520" y="491"/>
                  </a:cubicBezTo>
                  <a:cubicBezTo>
                    <a:pt x="1500" y="460"/>
                    <a:pt x="1478" y="434"/>
                    <a:pt x="1457" y="405"/>
                  </a:cubicBezTo>
                  <a:cubicBezTo>
                    <a:pt x="1407" y="342"/>
                    <a:pt x="1351" y="301"/>
                    <a:pt x="1288" y="253"/>
                  </a:cubicBezTo>
                  <a:cubicBezTo>
                    <a:pt x="1266" y="238"/>
                    <a:pt x="1245" y="222"/>
                    <a:pt x="1223" y="208"/>
                  </a:cubicBezTo>
                  <a:cubicBezTo>
                    <a:pt x="1103" y="127"/>
                    <a:pt x="976" y="59"/>
                    <a:pt x="832" y="35"/>
                  </a:cubicBezTo>
                  <a:cubicBezTo>
                    <a:pt x="736" y="20"/>
                    <a:pt x="632" y="1"/>
                    <a:pt x="5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6"/>
            <p:cNvSpPr/>
            <p:nvPr/>
          </p:nvSpPr>
          <p:spPr>
            <a:xfrm>
              <a:off x="830750" y="7478475"/>
              <a:ext cx="29775" cy="47400"/>
            </a:xfrm>
            <a:custGeom>
              <a:rect b="b" l="l" r="r" t="t"/>
              <a:pathLst>
                <a:path extrusionOk="0" h="1896" w="1191">
                  <a:moveTo>
                    <a:pt x="1124" y="0"/>
                  </a:moveTo>
                  <a:cubicBezTo>
                    <a:pt x="1117" y="0"/>
                    <a:pt x="1110" y="2"/>
                    <a:pt x="1103" y="6"/>
                  </a:cubicBezTo>
                  <a:cubicBezTo>
                    <a:pt x="1065" y="33"/>
                    <a:pt x="1019" y="43"/>
                    <a:pt x="982" y="71"/>
                  </a:cubicBezTo>
                  <a:cubicBezTo>
                    <a:pt x="951" y="99"/>
                    <a:pt x="923" y="126"/>
                    <a:pt x="896" y="155"/>
                  </a:cubicBezTo>
                  <a:lnTo>
                    <a:pt x="745" y="304"/>
                  </a:lnTo>
                  <a:cubicBezTo>
                    <a:pt x="630" y="420"/>
                    <a:pt x="536" y="555"/>
                    <a:pt x="438" y="684"/>
                  </a:cubicBezTo>
                  <a:lnTo>
                    <a:pt x="294" y="874"/>
                  </a:lnTo>
                  <a:cubicBezTo>
                    <a:pt x="252" y="934"/>
                    <a:pt x="217" y="1000"/>
                    <a:pt x="189" y="1068"/>
                  </a:cubicBezTo>
                  <a:lnTo>
                    <a:pt x="97" y="1270"/>
                  </a:lnTo>
                  <a:cubicBezTo>
                    <a:pt x="73" y="1324"/>
                    <a:pt x="40" y="1382"/>
                    <a:pt x="24" y="1439"/>
                  </a:cubicBezTo>
                  <a:cubicBezTo>
                    <a:pt x="1" y="1519"/>
                    <a:pt x="10" y="1590"/>
                    <a:pt x="21" y="1671"/>
                  </a:cubicBezTo>
                  <a:cubicBezTo>
                    <a:pt x="43" y="1824"/>
                    <a:pt x="186" y="1896"/>
                    <a:pt x="325" y="1896"/>
                  </a:cubicBezTo>
                  <a:cubicBezTo>
                    <a:pt x="382" y="1896"/>
                    <a:pt x="439" y="1884"/>
                    <a:pt x="486" y="1860"/>
                  </a:cubicBezTo>
                  <a:cubicBezTo>
                    <a:pt x="650" y="1777"/>
                    <a:pt x="738" y="1557"/>
                    <a:pt x="828" y="1405"/>
                  </a:cubicBezTo>
                  <a:cubicBezTo>
                    <a:pt x="914" y="1258"/>
                    <a:pt x="960" y="1103"/>
                    <a:pt x="1011" y="943"/>
                  </a:cubicBezTo>
                  <a:cubicBezTo>
                    <a:pt x="1055" y="805"/>
                    <a:pt x="1105" y="668"/>
                    <a:pt x="1128" y="525"/>
                  </a:cubicBezTo>
                  <a:lnTo>
                    <a:pt x="1163" y="312"/>
                  </a:lnTo>
                  <a:cubicBezTo>
                    <a:pt x="1171" y="271"/>
                    <a:pt x="1178" y="229"/>
                    <a:pt x="1184" y="189"/>
                  </a:cubicBezTo>
                  <a:cubicBezTo>
                    <a:pt x="1191" y="139"/>
                    <a:pt x="1171" y="96"/>
                    <a:pt x="1169" y="45"/>
                  </a:cubicBezTo>
                  <a:cubicBezTo>
                    <a:pt x="1169" y="20"/>
                    <a:pt x="1147" y="0"/>
                    <a:pt x="112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6"/>
            <p:cNvSpPr/>
            <p:nvPr/>
          </p:nvSpPr>
          <p:spPr>
            <a:xfrm>
              <a:off x="887775" y="7464675"/>
              <a:ext cx="22550" cy="27675"/>
            </a:xfrm>
            <a:custGeom>
              <a:rect b="b" l="l" r="r" t="t"/>
              <a:pathLst>
                <a:path extrusionOk="0" h="1107" w="902">
                  <a:moveTo>
                    <a:pt x="627" y="0"/>
                  </a:moveTo>
                  <a:cubicBezTo>
                    <a:pt x="616" y="0"/>
                    <a:pt x="604" y="1"/>
                    <a:pt x="592" y="3"/>
                  </a:cubicBezTo>
                  <a:cubicBezTo>
                    <a:pt x="539" y="10"/>
                    <a:pt x="477" y="33"/>
                    <a:pt x="440" y="75"/>
                  </a:cubicBezTo>
                  <a:cubicBezTo>
                    <a:pt x="413" y="110"/>
                    <a:pt x="384" y="142"/>
                    <a:pt x="351" y="173"/>
                  </a:cubicBezTo>
                  <a:cubicBezTo>
                    <a:pt x="298" y="227"/>
                    <a:pt x="242" y="271"/>
                    <a:pt x="205" y="339"/>
                  </a:cubicBezTo>
                  <a:cubicBezTo>
                    <a:pt x="182" y="382"/>
                    <a:pt x="159" y="426"/>
                    <a:pt x="135" y="468"/>
                  </a:cubicBezTo>
                  <a:cubicBezTo>
                    <a:pt x="115" y="499"/>
                    <a:pt x="98" y="531"/>
                    <a:pt x="83" y="565"/>
                  </a:cubicBezTo>
                  <a:cubicBezTo>
                    <a:pt x="64" y="612"/>
                    <a:pt x="55" y="663"/>
                    <a:pt x="57" y="714"/>
                  </a:cubicBezTo>
                  <a:cubicBezTo>
                    <a:pt x="1" y="926"/>
                    <a:pt x="167" y="1106"/>
                    <a:pt x="358" y="1106"/>
                  </a:cubicBezTo>
                  <a:cubicBezTo>
                    <a:pt x="409" y="1106"/>
                    <a:pt x="462" y="1094"/>
                    <a:pt x="513" y="1065"/>
                  </a:cubicBezTo>
                  <a:lnTo>
                    <a:pt x="523" y="1058"/>
                  </a:lnTo>
                  <a:cubicBezTo>
                    <a:pt x="566" y="1044"/>
                    <a:pt x="606" y="1022"/>
                    <a:pt x="643" y="996"/>
                  </a:cubicBezTo>
                  <a:cubicBezTo>
                    <a:pt x="692" y="953"/>
                    <a:pt x="735" y="902"/>
                    <a:pt x="767" y="846"/>
                  </a:cubicBezTo>
                  <a:cubicBezTo>
                    <a:pt x="794" y="801"/>
                    <a:pt x="820" y="757"/>
                    <a:pt x="841" y="711"/>
                  </a:cubicBezTo>
                  <a:cubicBezTo>
                    <a:pt x="878" y="640"/>
                    <a:pt x="900" y="562"/>
                    <a:pt x="901" y="480"/>
                  </a:cubicBezTo>
                  <a:lnTo>
                    <a:pt x="901" y="413"/>
                  </a:lnTo>
                  <a:cubicBezTo>
                    <a:pt x="900" y="362"/>
                    <a:pt x="896" y="311"/>
                    <a:pt x="890" y="262"/>
                  </a:cubicBezTo>
                  <a:cubicBezTo>
                    <a:pt x="889" y="216"/>
                    <a:pt x="876" y="170"/>
                    <a:pt x="855" y="129"/>
                  </a:cubicBezTo>
                  <a:cubicBezTo>
                    <a:pt x="826" y="79"/>
                    <a:pt x="781" y="43"/>
                    <a:pt x="729" y="21"/>
                  </a:cubicBezTo>
                  <a:cubicBezTo>
                    <a:pt x="697" y="7"/>
                    <a:pt x="662" y="0"/>
                    <a:pt x="62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16"/>
            <p:cNvSpPr/>
            <p:nvPr/>
          </p:nvSpPr>
          <p:spPr>
            <a:xfrm>
              <a:off x="1025400" y="7620750"/>
              <a:ext cx="40950" cy="36475"/>
            </a:xfrm>
            <a:custGeom>
              <a:rect b="b" l="l" r="r" t="t"/>
              <a:pathLst>
                <a:path extrusionOk="0" h="1459" w="1638">
                  <a:moveTo>
                    <a:pt x="249" y="1"/>
                  </a:moveTo>
                  <a:cubicBezTo>
                    <a:pt x="229" y="1"/>
                    <a:pt x="208" y="3"/>
                    <a:pt x="187" y="7"/>
                  </a:cubicBezTo>
                  <a:cubicBezTo>
                    <a:pt x="182" y="7"/>
                    <a:pt x="178" y="7"/>
                    <a:pt x="173" y="7"/>
                  </a:cubicBezTo>
                  <a:cubicBezTo>
                    <a:pt x="83" y="7"/>
                    <a:pt x="1" y="79"/>
                    <a:pt x="30" y="178"/>
                  </a:cubicBezTo>
                  <a:lnTo>
                    <a:pt x="35" y="196"/>
                  </a:lnTo>
                  <a:cubicBezTo>
                    <a:pt x="32" y="242"/>
                    <a:pt x="39" y="288"/>
                    <a:pt x="58" y="331"/>
                  </a:cubicBezTo>
                  <a:cubicBezTo>
                    <a:pt x="69" y="359"/>
                    <a:pt x="81" y="387"/>
                    <a:pt x="93" y="414"/>
                  </a:cubicBezTo>
                  <a:cubicBezTo>
                    <a:pt x="116" y="468"/>
                    <a:pt x="138" y="525"/>
                    <a:pt x="164" y="577"/>
                  </a:cubicBezTo>
                  <a:cubicBezTo>
                    <a:pt x="201" y="649"/>
                    <a:pt x="267" y="715"/>
                    <a:pt x="317" y="778"/>
                  </a:cubicBezTo>
                  <a:cubicBezTo>
                    <a:pt x="354" y="824"/>
                    <a:pt x="391" y="869"/>
                    <a:pt x="428" y="915"/>
                  </a:cubicBezTo>
                  <a:cubicBezTo>
                    <a:pt x="462" y="963"/>
                    <a:pt x="498" y="1009"/>
                    <a:pt x="538" y="1052"/>
                  </a:cubicBezTo>
                  <a:cubicBezTo>
                    <a:pt x="581" y="1095"/>
                    <a:pt x="637" y="1130"/>
                    <a:pt x="684" y="1168"/>
                  </a:cubicBezTo>
                  <a:cubicBezTo>
                    <a:pt x="753" y="1224"/>
                    <a:pt x="822" y="1290"/>
                    <a:pt x="896" y="1334"/>
                  </a:cubicBezTo>
                  <a:cubicBezTo>
                    <a:pt x="944" y="1365"/>
                    <a:pt x="996" y="1388"/>
                    <a:pt x="1050" y="1406"/>
                  </a:cubicBezTo>
                  <a:cubicBezTo>
                    <a:pt x="1067" y="1409"/>
                    <a:pt x="1082" y="1411"/>
                    <a:pt x="1099" y="1411"/>
                  </a:cubicBezTo>
                  <a:cubicBezTo>
                    <a:pt x="1102" y="1414"/>
                    <a:pt x="1106" y="1416"/>
                    <a:pt x="1111" y="1417"/>
                  </a:cubicBezTo>
                  <a:cubicBezTo>
                    <a:pt x="1167" y="1443"/>
                    <a:pt x="1228" y="1458"/>
                    <a:pt x="1289" y="1458"/>
                  </a:cubicBezTo>
                  <a:cubicBezTo>
                    <a:pt x="1370" y="1458"/>
                    <a:pt x="1449" y="1431"/>
                    <a:pt x="1509" y="1366"/>
                  </a:cubicBezTo>
                  <a:cubicBezTo>
                    <a:pt x="1607" y="1260"/>
                    <a:pt x="1638" y="1098"/>
                    <a:pt x="1561" y="969"/>
                  </a:cubicBezTo>
                  <a:cubicBezTo>
                    <a:pt x="1552" y="955"/>
                    <a:pt x="1543" y="941"/>
                    <a:pt x="1533" y="927"/>
                  </a:cubicBezTo>
                  <a:cubicBezTo>
                    <a:pt x="1492" y="780"/>
                    <a:pt x="1371" y="663"/>
                    <a:pt x="1263" y="556"/>
                  </a:cubicBezTo>
                  <a:cubicBezTo>
                    <a:pt x="1225" y="517"/>
                    <a:pt x="1188" y="477"/>
                    <a:pt x="1148" y="440"/>
                  </a:cubicBezTo>
                  <a:cubicBezTo>
                    <a:pt x="1082" y="381"/>
                    <a:pt x="1002" y="335"/>
                    <a:pt x="925" y="287"/>
                  </a:cubicBezTo>
                  <a:cubicBezTo>
                    <a:pt x="812" y="216"/>
                    <a:pt x="697" y="129"/>
                    <a:pt x="571" y="83"/>
                  </a:cubicBezTo>
                  <a:cubicBezTo>
                    <a:pt x="518" y="63"/>
                    <a:pt x="465" y="49"/>
                    <a:pt x="411" y="32"/>
                  </a:cubicBezTo>
                  <a:cubicBezTo>
                    <a:pt x="354" y="15"/>
                    <a:pt x="303" y="1"/>
                    <a:pt x="24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16"/>
            <p:cNvSpPr/>
            <p:nvPr/>
          </p:nvSpPr>
          <p:spPr>
            <a:xfrm>
              <a:off x="1077025" y="7711500"/>
              <a:ext cx="33025" cy="30850"/>
            </a:xfrm>
            <a:custGeom>
              <a:rect b="b" l="l" r="r" t="t"/>
              <a:pathLst>
                <a:path extrusionOk="0" h="1234" w="1321">
                  <a:moveTo>
                    <a:pt x="225" y="1"/>
                  </a:moveTo>
                  <a:cubicBezTo>
                    <a:pt x="204" y="1"/>
                    <a:pt x="184" y="3"/>
                    <a:pt x="162" y="9"/>
                  </a:cubicBezTo>
                  <a:lnTo>
                    <a:pt x="142" y="7"/>
                  </a:lnTo>
                  <a:cubicBezTo>
                    <a:pt x="138" y="7"/>
                    <a:pt x="134" y="7"/>
                    <a:pt x="129" y="7"/>
                  </a:cubicBezTo>
                  <a:cubicBezTo>
                    <a:pt x="50" y="7"/>
                    <a:pt x="0" y="100"/>
                    <a:pt x="15" y="170"/>
                  </a:cubicBezTo>
                  <a:cubicBezTo>
                    <a:pt x="10" y="185"/>
                    <a:pt x="7" y="199"/>
                    <a:pt x="7" y="215"/>
                  </a:cubicBezTo>
                  <a:cubicBezTo>
                    <a:pt x="7" y="265"/>
                    <a:pt x="23" y="298"/>
                    <a:pt x="43" y="344"/>
                  </a:cubicBezTo>
                  <a:cubicBezTo>
                    <a:pt x="46" y="353"/>
                    <a:pt x="50" y="362"/>
                    <a:pt x="55" y="373"/>
                  </a:cubicBezTo>
                  <a:cubicBezTo>
                    <a:pt x="55" y="390"/>
                    <a:pt x="58" y="407"/>
                    <a:pt x="61" y="422"/>
                  </a:cubicBezTo>
                  <a:cubicBezTo>
                    <a:pt x="67" y="442"/>
                    <a:pt x="76" y="460"/>
                    <a:pt x="84" y="480"/>
                  </a:cubicBezTo>
                  <a:cubicBezTo>
                    <a:pt x="107" y="543"/>
                    <a:pt x="138" y="600"/>
                    <a:pt x="176" y="654"/>
                  </a:cubicBezTo>
                  <a:lnTo>
                    <a:pt x="262" y="767"/>
                  </a:lnTo>
                  <a:cubicBezTo>
                    <a:pt x="304" y="824"/>
                    <a:pt x="345" y="890"/>
                    <a:pt x="393" y="941"/>
                  </a:cubicBezTo>
                  <a:cubicBezTo>
                    <a:pt x="474" y="1025"/>
                    <a:pt x="592" y="1088"/>
                    <a:pt x="691" y="1153"/>
                  </a:cubicBezTo>
                  <a:cubicBezTo>
                    <a:pt x="706" y="1162"/>
                    <a:pt x="720" y="1174"/>
                    <a:pt x="735" y="1184"/>
                  </a:cubicBezTo>
                  <a:cubicBezTo>
                    <a:pt x="799" y="1220"/>
                    <a:pt x="861" y="1233"/>
                    <a:pt x="927" y="1233"/>
                  </a:cubicBezTo>
                  <a:cubicBezTo>
                    <a:pt x="965" y="1233"/>
                    <a:pt x="1004" y="1229"/>
                    <a:pt x="1045" y="1222"/>
                  </a:cubicBezTo>
                  <a:cubicBezTo>
                    <a:pt x="1071" y="1217"/>
                    <a:pt x="1097" y="1213"/>
                    <a:pt x="1125" y="1208"/>
                  </a:cubicBezTo>
                  <a:cubicBezTo>
                    <a:pt x="1240" y="1187"/>
                    <a:pt x="1306" y="1065"/>
                    <a:pt x="1312" y="959"/>
                  </a:cubicBezTo>
                  <a:cubicBezTo>
                    <a:pt x="1316" y="927"/>
                    <a:pt x="1320" y="893"/>
                    <a:pt x="1320" y="860"/>
                  </a:cubicBezTo>
                  <a:cubicBezTo>
                    <a:pt x="1320" y="787"/>
                    <a:pt x="1302" y="715"/>
                    <a:pt x="1265" y="652"/>
                  </a:cubicBezTo>
                  <a:cubicBezTo>
                    <a:pt x="1237" y="609"/>
                    <a:pt x="1205" y="568"/>
                    <a:pt x="1170" y="531"/>
                  </a:cubicBezTo>
                  <a:cubicBezTo>
                    <a:pt x="1093" y="437"/>
                    <a:pt x="1022" y="339"/>
                    <a:pt x="919" y="271"/>
                  </a:cubicBezTo>
                  <a:cubicBezTo>
                    <a:pt x="846" y="224"/>
                    <a:pt x="769" y="181"/>
                    <a:pt x="692" y="136"/>
                  </a:cubicBezTo>
                  <a:cubicBezTo>
                    <a:pt x="595" y="80"/>
                    <a:pt x="480" y="30"/>
                    <a:pt x="365" y="27"/>
                  </a:cubicBezTo>
                  <a:cubicBezTo>
                    <a:pt x="318" y="13"/>
                    <a:pt x="272" y="1"/>
                    <a:pt x="22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16"/>
            <p:cNvSpPr/>
            <p:nvPr/>
          </p:nvSpPr>
          <p:spPr>
            <a:xfrm>
              <a:off x="852750" y="7912475"/>
              <a:ext cx="44125" cy="43875"/>
            </a:xfrm>
            <a:custGeom>
              <a:rect b="b" l="l" r="r" t="t"/>
              <a:pathLst>
                <a:path extrusionOk="0" h="1755" w="1765">
                  <a:moveTo>
                    <a:pt x="1377" y="0"/>
                  </a:moveTo>
                  <a:cubicBezTo>
                    <a:pt x="1376" y="0"/>
                    <a:pt x="1376" y="0"/>
                    <a:pt x="1375" y="0"/>
                  </a:cubicBezTo>
                  <a:lnTo>
                    <a:pt x="1250" y="0"/>
                  </a:lnTo>
                  <a:cubicBezTo>
                    <a:pt x="1146" y="2"/>
                    <a:pt x="1043" y="30"/>
                    <a:pt x="951" y="79"/>
                  </a:cubicBezTo>
                  <a:cubicBezTo>
                    <a:pt x="928" y="93"/>
                    <a:pt x="905" y="106"/>
                    <a:pt x="882" y="119"/>
                  </a:cubicBezTo>
                  <a:lnTo>
                    <a:pt x="733" y="203"/>
                  </a:lnTo>
                  <a:cubicBezTo>
                    <a:pt x="642" y="257"/>
                    <a:pt x="561" y="323"/>
                    <a:pt x="492" y="401"/>
                  </a:cubicBezTo>
                  <a:cubicBezTo>
                    <a:pt x="386" y="516"/>
                    <a:pt x="263" y="630"/>
                    <a:pt x="180" y="762"/>
                  </a:cubicBezTo>
                  <a:cubicBezTo>
                    <a:pt x="80" y="920"/>
                    <a:pt x="5" y="1123"/>
                    <a:pt x="26" y="1315"/>
                  </a:cubicBezTo>
                  <a:cubicBezTo>
                    <a:pt x="1" y="1549"/>
                    <a:pt x="183" y="1755"/>
                    <a:pt x="413" y="1755"/>
                  </a:cubicBezTo>
                  <a:cubicBezTo>
                    <a:pt x="431" y="1755"/>
                    <a:pt x="449" y="1753"/>
                    <a:pt x="467" y="1751"/>
                  </a:cubicBezTo>
                  <a:cubicBezTo>
                    <a:pt x="484" y="1752"/>
                    <a:pt x="502" y="1753"/>
                    <a:pt x="519" y="1753"/>
                  </a:cubicBezTo>
                  <a:cubicBezTo>
                    <a:pt x="690" y="1753"/>
                    <a:pt x="862" y="1687"/>
                    <a:pt x="1002" y="1597"/>
                  </a:cubicBezTo>
                  <a:cubicBezTo>
                    <a:pt x="1138" y="1510"/>
                    <a:pt x="1250" y="1387"/>
                    <a:pt x="1368" y="1276"/>
                  </a:cubicBezTo>
                  <a:cubicBezTo>
                    <a:pt x="1441" y="1207"/>
                    <a:pt x="1511" y="1132"/>
                    <a:pt x="1560" y="1043"/>
                  </a:cubicBezTo>
                  <a:lnTo>
                    <a:pt x="1642" y="893"/>
                  </a:lnTo>
                  <a:cubicBezTo>
                    <a:pt x="1656" y="869"/>
                    <a:pt x="1668" y="846"/>
                    <a:pt x="1680" y="822"/>
                  </a:cubicBezTo>
                  <a:cubicBezTo>
                    <a:pt x="1731" y="730"/>
                    <a:pt x="1760" y="625"/>
                    <a:pt x="1763" y="519"/>
                  </a:cubicBezTo>
                  <a:cubicBezTo>
                    <a:pt x="1765" y="476"/>
                    <a:pt x="1763" y="432"/>
                    <a:pt x="1763" y="387"/>
                  </a:cubicBezTo>
                  <a:cubicBezTo>
                    <a:pt x="1762" y="179"/>
                    <a:pt x="1588" y="0"/>
                    <a:pt x="13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16"/>
            <p:cNvSpPr/>
            <p:nvPr/>
          </p:nvSpPr>
          <p:spPr>
            <a:xfrm>
              <a:off x="908025" y="7918650"/>
              <a:ext cx="27650" cy="27550"/>
            </a:xfrm>
            <a:custGeom>
              <a:rect b="b" l="l" r="r" t="t"/>
              <a:pathLst>
                <a:path extrusionOk="0" h="1102" w="1106">
                  <a:moveTo>
                    <a:pt x="683" y="1"/>
                  </a:moveTo>
                  <a:cubicBezTo>
                    <a:pt x="605" y="1"/>
                    <a:pt x="528" y="27"/>
                    <a:pt x="450" y="53"/>
                  </a:cubicBezTo>
                  <a:cubicBezTo>
                    <a:pt x="407" y="65"/>
                    <a:pt x="366" y="84"/>
                    <a:pt x="328" y="103"/>
                  </a:cubicBezTo>
                  <a:cubicBezTo>
                    <a:pt x="252" y="148"/>
                    <a:pt x="191" y="209"/>
                    <a:pt x="148" y="285"/>
                  </a:cubicBezTo>
                  <a:cubicBezTo>
                    <a:pt x="142" y="291"/>
                    <a:pt x="137" y="298"/>
                    <a:pt x="133" y="306"/>
                  </a:cubicBezTo>
                  <a:lnTo>
                    <a:pt x="70" y="403"/>
                  </a:lnTo>
                  <a:cubicBezTo>
                    <a:pt x="53" y="440"/>
                    <a:pt x="37" y="477"/>
                    <a:pt x="22" y="513"/>
                  </a:cubicBezTo>
                  <a:cubicBezTo>
                    <a:pt x="4" y="573"/>
                    <a:pt x="0" y="638"/>
                    <a:pt x="14" y="699"/>
                  </a:cubicBezTo>
                  <a:cubicBezTo>
                    <a:pt x="14" y="739"/>
                    <a:pt x="25" y="781"/>
                    <a:pt x="45" y="816"/>
                  </a:cubicBezTo>
                  <a:cubicBezTo>
                    <a:pt x="63" y="873"/>
                    <a:pt x="97" y="925"/>
                    <a:pt x="142" y="965"/>
                  </a:cubicBezTo>
                  <a:lnTo>
                    <a:pt x="235" y="1039"/>
                  </a:lnTo>
                  <a:lnTo>
                    <a:pt x="346" y="1085"/>
                  </a:lnTo>
                  <a:cubicBezTo>
                    <a:pt x="380" y="1096"/>
                    <a:pt x="416" y="1101"/>
                    <a:pt x="451" y="1101"/>
                  </a:cubicBezTo>
                  <a:cubicBezTo>
                    <a:pt x="478" y="1101"/>
                    <a:pt x="505" y="1098"/>
                    <a:pt x="532" y="1092"/>
                  </a:cubicBezTo>
                  <a:cubicBezTo>
                    <a:pt x="593" y="1091"/>
                    <a:pt x="653" y="1071"/>
                    <a:pt x="704" y="1039"/>
                  </a:cubicBezTo>
                  <a:lnTo>
                    <a:pt x="788" y="994"/>
                  </a:lnTo>
                  <a:lnTo>
                    <a:pt x="830" y="973"/>
                  </a:lnTo>
                  <a:cubicBezTo>
                    <a:pt x="868" y="951"/>
                    <a:pt x="905" y="925"/>
                    <a:pt x="934" y="893"/>
                  </a:cubicBezTo>
                  <a:cubicBezTo>
                    <a:pt x="960" y="857"/>
                    <a:pt x="986" y="824"/>
                    <a:pt x="1014" y="790"/>
                  </a:cubicBezTo>
                  <a:cubicBezTo>
                    <a:pt x="1017" y="782"/>
                    <a:pt x="1020" y="774"/>
                    <a:pt x="1025" y="765"/>
                  </a:cubicBezTo>
                  <a:cubicBezTo>
                    <a:pt x="1046" y="718"/>
                    <a:pt x="1074" y="670"/>
                    <a:pt x="1086" y="619"/>
                  </a:cubicBezTo>
                  <a:cubicBezTo>
                    <a:pt x="1091" y="578"/>
                    <a:pt x="1097" y="535"/>
                    <a:pt x="1103" y="494"/>
                  </a:cubicBezTo>
                  <a:cubicBezTo>
                    <a:pt x="1106" y="431"/>
                    <a:pt x="1091" y="368"/>
                    <a:pt x="1061" y="311"/>
                  </a:cubicBezTo>
                  <a:cubicBezTo>
                    <a:pt x="1038" y="257"/>
                    <a:pt x="1049" y="271"/>
                    <a:pt x="1035" y="251"/>
                  </a:cubicBezTo>
                  <a:cubicBezTo>
                    <a:pt x="1014" y="222"/>
                    <a:pt x="989" y="191"/>
                    <a:pt x="968" y="163"/>
                  </a:cubicBezTo>
                  <a:cubicBezTo>
                    <a:pt x="871" y="39"/>
                    <a:pt x="777" y="1"/>
                    <a:pt x="68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16"/>
            <p:cNvSpPr/>
            <p:nvPr/>
          </p:nvSpPr>
          <p:spPr>
            <a:xfrm>
              <a:off x="1023650" y="8057975"/>
              <a:ext cx="60325" cy="50175"/>
            </a:xfrm>
            <a:custGeom>
              <a:rect b="b" l="l" r="r" t="t"/>
              <a:pathLst>
                <a:path extrusionOk="0" h="2007" w="2413">
                  <a:moveTo>
                    <a:pt x="879" y="1"/>
                  </a:moveTo>
                  <a:cubicBezTo>
                    <a:pt x="800" y="1"/>
                    <a:pt x="722" y="16"/>
                    <a:pt x="642" y="29"/>
                  </a:cubicBezTo>
                  <a:cubicBezTo>
                    <a:pt x="605" y="34"/>
                    <a:pt x="568" y="41"/>
                    <a:pt x="532" y="51"/>
                  </a:cubicBezTo>
                  <a:cubicBezTo>
                    <a:pt x="192" y="160"/>
                    <a:pt x="0" y="493"/>
                    <a:pt x="83" y="841"/>
                  </a:cubicBezTo>
                  <a:cubicBezTo>
                    <a:pt x="94" y="878"/>
                    <a:pt x="106" y="913"/>
                    <a:pt x="122" y="947"/>
                  </a:cubicBezTo>
                  <a:cubicBezTo>
                    <a:pt x="149" y="1018"/>
                    <a:pt x="172" y="1092"/>
                    <a:pt x="211" y="1158"/>
                  </a:cubicBezTo>
                  <a:cubicBezTo>
                    <a:pt x="249" y="1224"/>
                    <a:pt x="304" y="1284"/>
                    <a:pt x="353" y="1345"/>
                  </a:cubicBezTo>
                  <a:cubicBezTo>
                    <a:pt x="384" y="1386"/>
                    <a:pt x="415" y="1428"/>
                    <a:pt x="449" y="1468"/>
                  </a:cubicBezTo>
                  <a:cubicBezTo>
                    <a:pt x="519" y="1552"/>
                    <a:pt x="622" y="1614"/>
                    <a:pt x="711" y="1680"/>
                  </a:cubicBezTo>
                  <a:cubicBezTo>
                    <a:pt x="750" y="1709"/>
                    <a:pt x="790" y="1740"/>
                    <a:pt x="829" y="1767"/>
                  </a:cubicBezTo>
                  <a:cubicBezTo>
                    <a:pt x="871" y="1792"/>
                    <a:pt x="915" y="1813"/>
                    <a:pt x="960" y="1830"/>
                  </a:cubicBezTo>
                  <a:lnTo>
                    <a:pt x="1095" y="1888"/>
                  </a:lnTo>
                  <a:cubicBezTo>
                    <a:pt x="1192" y="1950"/>
                    <a:pt x="1302" y="1985"/>
                    <a:pt x="1418" y="1990"/>
                  </a:cubicBezTo>
                  <a:cubicBezTo>
                    <a:pt x="1465" y="2001"/>
                    <a:pt x="1514" y="2006"/>
                    <a:pt x="1563" y="2006"/>
                  </a:cubicBezTo>
                  <a:cubicBezTo>
                    <a:pt x="1631" y="2006"/>
                    <a:pt x="1698" y="1996"/>
                    <a:pt x="1763" y="1974"/>
                  </a:cubicBezTo>
                  <a:cubicBezTo>
                    <a:pt x="1834" y="1956"/>
                    <a:pt x="1903" y="1927"/>
                    <a:pt x="1967" y="1888"/>
                  </a:cubicBezTo>
                  <a:cubicBezTo>
                    <a:pt x="1987" y="1879"/>
                    <a:pt x="2010" y="1873"/>
                    <a:pt x="2032" y="1862"/>
                  </a:cubicBezTo>
                  <a:cubicBezTo>
                    <a:pt x="2144" y="1795"/>
                    <a:pt x="2237" y="1701"/>
                    <a:pt x="2304" y="1589"/>
                  </a:cubicBezTo>
                  <a:cubicBezTo>
                    <a:pt x="2379" y="1459"/>
                    <a:pt x="2413" y="1308"/>
                    <a:pt x="2399" y="1158"/>
                  </a:cubicBezTo>
                  <a:cubicBezTo>
                    <a:pt x="2399" y="1075"/>
                    <a:pt x="2388" y="992"/>
                    <a:pt x="2368" y="910"/>
                  </a:cubicBezTo>
                  <a:cubicBezTo>
                    <a:pt x="2299" y="697"/>
                    <a:pt x="2158" y="514"/>
                    <a:pt x="1969" y="393"/>
                  </a:cubicBezTo>
                  <a:cubicBezTo>
                    <a:pt x="1933" y="367"/>
                    <a:pt x="1898" y="341"/>
                    <a:pt x="1861" y="315"/>
                  </a:cubicBezTo>
                  <a:cubicBezTo>
                    <a:pt x="1751" y="233"/>
                    <a:pt x="1686" y="209"/>
                    <a:pt x="1540" y="147"/>
                  </a:cubicBezTo>
                  <a:lnTo>
                    <a:pt x="1408" y="92"/>
                  </a:lnTo>
                  <a:cubicBezTo>
                    <a:pt x="1287" y="41"/>
                    <a:pt x="1229" y="38"/>
                    <a:pt x="1072" y="20"/>
                  </a:cubicBezTo>
                  <a:cubicBezTo>
                    <a:pt x="1029" y="14"/>
                    <a:pt x="988" y="9"/>
                    <a:pt x="945" y="4"/>
                  </a:cubicBezTo>
                  <a:cubicBezTo>
                    <a:pt x="923" y="2"/>
                    <a:pt x="901" y="1"/>
                    <a:pt x="87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16"/>
            <p:cNvSpPr/>
            <p:nvPr/>
          </p:nvSpPr>
          <p:spPr>
            <a:xfrm>
              <a:off x="1081925" y="8017250"/>
              <a:ext cx="48800" cy="38450"/>
            </a:xfrm>
            <a:custGeom>
              <a:rect b="b" l="l" r="r" t="t"/>
              <a:pathLst>
                <a:path extrusionOk="0" h="1538" w="1952">
                  <a:moveTo>
                    <a:pt x="673" y="1"/>
                  </a:moveTo>
                  <a:cubicBezTo>
                    <a:pt x="606" y="1"/>
                    <a:pt x="535" y="21"/>
                    <a:pt x="468" y="47"/>
                  </a:cubicBezTo>
                  <a:cubicBezTo>
                    <a:pt x="444" y="53"/>
                    <a:pt x="419" y="60"/>
                    <a:pt x="396" y="66"/>
                  </a:cubicBezTo>
                  <a:cubicBezTo>
                    <a:pt x="361" y="67"/>
                    <a:pt x="326" y="69"/>
                    <a:pt x="292" y="73"/>
                  </a:cubicBezTo>
                  <a:cubicBezTo>
                    <a:pt x="180" y="93"/>
                    <a:pt x="91" y="193"/>
                    <a:pt x="48" y="291"/>
                  </a:cubicBezTo>
                  <a:cubicBezTo>
                    <a:pt x="0" y="407"/>
                    <a:pt x="14" y="514"/>
                    <a:pt x="68" y="625"/>
                  </a:cubicBezTo>
                  <a:cubicBezTo>
                    <a:pt x="77" y="642"/>
                    <a:pt x="88" y="657"/>
                    <a:pt x="98" y="672"/>
                  </a:cubicBezTo>
                  <a:cubicBezTo>
                    <a:pt x="102" y="680"/>
                    <a:pt x="105" y="691"/>
                    <a:pt x="109" y="698"/>
                  </a:cubicBezTo>
                  <a:cubicBezTo>
                    <a:pt x="137" y="810"/>
                    <a:pt x="192" y="913"/>
                    <a:pt x="269" y="999"/>
                  </a:cubicBezTo>
                  <a:cubicBezTo>
                    <a:pt x="295" y="1030"/>
                    <a:pt x="324" y="1061"/>
                    <a:pt x="352" y="1090"/>
                  </a:cubicBezTo>
                  <a:lnTo>
                    <a:pt x="425" y="1173"/>
                  </a:lnTo>
                  <a:cubicBezTo>
                    <a:pt x="492" y="1240"/>
                    <a:pt x="564" y="1299"/>
                    <a:pt x="644" y="1348"/>
                  </a:cubicBezTo>
                  <a:cubicBezTo>
                    <a:pt x="751" y="1422"/>
                    <a:pt x="878" y="1458"/>
                    <a:pt x="1001" y="1500"/>
                  </a:cubicBezTo>
                  <a:cubicBezTo>
                    <a:pt x="1080" y="1526"/>
                    <a:pt x="1155" y="1538"/>
                    <a:pt x="1232" y="1538"/>
                  </a:cubicBezTo>
                  <a:cubicBezTo>
                    <a:pt x="1297" y="1538"/>
                    <a:pt x="1363" y="1529"/>
                    <a:pt x="1431" y="1515"/>
                  </a:cubicBezTo>
                  <a:cubicBezTo>
                    <a:pt x="1462" y="1509"/>
                    <a:pt x="1493" y="1503"/>
                    <a:pt x="1523" y="1495"/>
                  </a:cubicBezTo>
                  <a:cubicBezTo>
                    <a:pt x="1697" y="1458"/>
                    <a:pt x="1832" y="1317"/>
                    <a:pt x="1898" y="1161"/>
                  </a:cubicBezTo>
                  <a:cubicBezTo>
                    <a:pt x="1935" y="1093"/>
                    <a:pt x="1952" y="1015"/>
                    <a:pt x="1949" y="938"/>
                  </a:cubicBezTo>
                  <a:cubicBezTo>
                    <a:pt x="1949" y="835"/>
                    <a:pt x="1921" y="735"/>
                    <a:pt x="1870" y="646"/>
                  </a:cubicBezTo>
                  <a:cubicBezTo>
                    <a:pt x="1857" y="615"/>
                    <a:pt x="1844" y="585"/>
                    <a:pt x="1830" y="556"/>
                  </a:cubicBezTo>
                  <a:cubicBezTo>
                    <a:pt x="1769" y="427"/>
                    <a:pt x="1649" y="341"/>
                    <a:pt x="1537" y="259"/>
                  </a:cubicBezTo>
                  <a:lnTo>
                    <a:pt x="1442" y="192"/>
                  </a:lnTo>
                  <a:cubicBezTo>
                    <a:pt x="1364" y="135"/>
                    <a:pt x="1272" y="106"/>
                    <a:pt x="1181" y="72"/>
                  </a:cubicBezTo>
                  <a:cubicBezTo>
                    <a:pt x="1064" y="29"/>
                    <a:pt x="932" y="29"/>
                    <a:pt x="808" y="15"/>
                  </a:cubicBezTo>
                  <a:cubicBezTo>
                    <a:pt x="769" y="10"/>
                    <a:pt x="731" y="4"/>
                    <a:pt x="693" y="1"/>
                  </a:cubicBezTo>
                  <a:cubicBezTo>
                    <a:pt x="686" y="1"/>
                    <a:pt x="679" y="1"/>
                    <a:pt x="67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" name="Google Shape;659;p16"/>
          <p:cNvSpPr txBox="1"/>
          <p:nvPr>
            <p:ph type="title"/>
          </p:nvPr>
        </p:nvSpPr>
        <p:spPr>
          <a:xfrm>
            <a:off x="13614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60" name="Google Shape;660;p16"/>
          <p:cNvSpPr txBox="1"/>
          <p:nvPr>
            <p:ph idx="1" type="subTitle"/>
          </p:nvPr>
        </p:nvSpPr>
        <p:spPr>
          <a:xfrm>
            <a:off x="15019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1" name="Google Shape;661;p16"/>
          <p:cNvSpPr txBox="1"/>
          <p:nvPr>
            <p:ph hasCustomPrompt="1" idx="2" type="title"/>
          </p:nvPr>
        </p:nvSpPr>
        <p:spPr>
          <a:xfrm>
            <a:off x="16744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">
  <p:cSld name="CAPTION_ONLY_1">
    <p:spTree>
      <p:nvGrpSpPr>
        <p:cNvPr id="662" name="Shape 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Google Shape;663;p17"/>
          <p:cNvSpPr/>
          <p:nvPr/>
        </p:nvSpPr>
        <p:spPr>
          <a:xfrm rot="2899140">
            <a:off x="7019832" y="1191977"/>
            <a:ext cx="3939574" cy="5398078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" name="Google Shape;664;p17"/>
          <p:cNvSpPr/>
          <p:nvPr/>
        </p:nvSpPr>
        <p:spPr>
          <a:xfrm rot="-2700000">
            <a:off x="-318262" y="-935051"/>
            <a:ext cx="9780597" cy="6411282"/>
          </a:xfrm>
          <a:custGeom>
            <a:rect b="b" l="l" r="r" t="t"/>
            <a:pathLst>
              <a:path extrusionOk="0" h="29163" w="44489">
                <a:moveTo>
                  <a:pt x="15430" y="0"/>
                </a:moveTo>
                <a:cubicBezTo>
                  <a:pt x="9906" y="0"/>
                  <a:pt x="4387" y="3454"/>
                  <a:pt x="1803" y="8453"/>
                </a:cubicBezTo>
                <a:cubicBezTo>
                  <a:pt x="645" y="10703"/>
                  <a:pt x="1" y="13358"/>
                  <a:pt x="798" y="15762"/>
                </a:cubicBezTo>
                <a:cubicBezTo>
                  <a:pt x="1891" y="19083"/>
                  <a:pt x="5431" y="21017"/>
                  <a:pt x="8883" y="21596"/>
                </a:cubicBezTo>
                <a:cubicBezTo>
                  <a:pt x="14914" y="22623"/>
                  <a:pt x="21294" y="20809"/>
                  <a:pt x="26724" y="24480"/>
                </a:cubicBezTo>
                <a:cubicBezTo>
                  <a:pt x="29916" y="26636"/>
                  <a:pt x="33253" y="29163"/>
                  <a:pt x="37049" y="29163"/>
                </a:cubicBezTo>
                <a:cubicBezTo>
                  <a:pt x="38256" y="29163"/>
                  <a:pt x="39509" y="28907"/>
                  <a:pt x="40818" y="28304"/>
                </a:cubicBezTo>
                <a:cubicBezTo>
                  <a:pt x="42796" y="27386"/>
                  <a:pt x="44391" y="25431"/>
                  <a:pt x="44434" y="23246"/>
                </a:cubicBezTo>
                <a:cubicBezTo>
                  <a:pt x="44489" y="21148"/>
                  <a:pt x="43167" y="19236"/>
                  <a:pt x="41561" y="17892"/>
                </a:cubicBezTo>
                <a:cubicBezTo>
                  <a:pt x="39955" y="16548"/>
                  <a:pt x="38032" y="15631"/>
                  <a:pt x="36306" y="14451"/>
                </a:cubicBezTo>
                <a:cubicBezTo>
                  <a:pt x="30155" y="10244"/>
                  <a:pt x="26211" y="2695"/>
                  <a:pt x="19076" y="532"/>
                </a:cubicBezTo>
                <a:cubicBezTo>
                  <a:pt x="17882" y="170"/>
                  <a:pt x="16656" y="0"/>
                  <a:pt x="15430" y="0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" name="Google Shape;665;p17"/>
          <p:cNvSpPr/>
          <p:nvPr/>
        </p:nvSpPr>
        <p:spPr>
          <a:xfrm flipH="1">
            <a:off x="2156377" y="2907446"/>
            <a:ext cx="668" cy="780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" name="Google Shape;666;p17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667" name="Google Shape;667;p17"/>
          <p:cNvGrpSpPr/>
          <p:nvPr/>
        </p:nvGrpSpPr>
        <p:grpSpPr>
          <a:xfrm flipH="1" rot="-8841565">
            <a:off x="6650745" y="4147791"/>
            <a:ext cx="776171" cy="1542760"/>
            <a:chOff x="-1030075" y="6795175"/>
            <a:chExt cx="720925" cy="1432950"/>
          </a:xfrm>
        </p:grpSpPr>
        <p:sp>
          <p:nvSpPr>
            <p:cNvPr id="668" name="Google Shape;668;p17"/>
            <p:cNvSpPr/>
            <p:nvPr/>
          </p:nvSpPr>
          <p:spPr>
            <a:xfrm>
              <a:off x="-1030075" y="6795175"/>
              <a:ext cx="720925" cy="1432950"/>
            </a:xfrm>
            <a:custGeom>
              <a:rect b="b" l="l" r="r" t="t"/>
              <a:pathLst>
                <a:path extrusionOk="0" h="57318" w="28837">
                  <a:moveTo>
                    <a:pt x="15730" y="0"/>
                  </a:moveTo>
                  <a:cubicBezTo>
                    <a:pt x="13772" y="0"/>
                    <a:pt x="11861" y="760"/>
                    <a:pt x="10076" y="2287"/>
                  </a:cubicBezTo>
                  <a:cubicBezTo>
                    <a:pt x="8420" y="3701"/>
                    <a:pt x="6968" y="5332"/>
                    <a:pt x="5704" y="7103"/>
                  </a:cubicBezTo>
                  <a:cubicBezTo>
                    <a:pt x="3212" y="10591"/>
                    <a:pt x="1512" y="14709"/>
                    <a:pt x="892" y="18956"/>
                  </a:cubicBezTo>
                  <a:cubicBezTo>
                    <a:pt x="536" y="21398"/>
                    <a:pt x="560" y="23848"/>
                    <a:pt x="809" y="26299"/>
                  </a:cubicBezTo>
                  <a:cubicBezTo>
                    <a:pt x="855" y="26752"/>
                    <a:pt x="1212" y="27127"/>
                    <a:pt x="1657" y="27127"/>
                  </a:cubicBezTo>
                  <a:cubicBezTo>
                    <a:pt x="1739" y="27127"/>
                    <a:pt x="1825" y="27114"/>
                    <a:pt x="1912" y="27087"/>
                  </a:cubicBezTo>
                  <a:cubicBezTo>
                    <a:pt x="2721" y="26832"/>
                    <a:pt x="3518" y="26520"/>
                    <a:pt x="4313" y="26204"/>
                  </a:cubicBezTo>
                  <a:lnTo>
                    <a:pt x="4313" y="26204"/>
                  </a:lnTo>
                  <a:cubicBezTo>
                    <a:pt x="2925" y="31110"/>
                    <a:pt x="1775" y="36075"/>
                    <a:pt x="866" y="41099"/>
                  </a:cubicBezTo>
                  <a:cubicBezTo>
                    <a:pt x="580" y="42681"/>
                    <a:pt x="318" y="44266"/>
                    <a:pt x="81" y="45855"/>
                  </a:cubicBezTo>
                  <a:cubicBezTo>
                    <a:pt x="0" y="46395"/>
                    <a:pt x="340" y="46997"/>
                    <a:pt x="938" y="46997"/>
                  </a:cubicBezTo>
                  <a:cubicBezTo>
                    <a:pt x="962" y="46997"/>
                    <a:pt x="987" y="46996"/>
                    <a:pt x="1012" y="46994"/>
                  </a:cubicBezTo>
                  <a:cubicBezTo>
                    <a:pt x="1904" y="46920"/>
                    <a:pt x="2767" y="46639"/>
                    <a:pt x="3530" y="46174"/>
                  </a:cubicBezTo>
                  <a:cubicBezTo>
                    <a:pt x="4031" y="49775"/>
                    <a:pt x="5038" y="53288"/>
                    <a:pt x="6521" y="56609"/>
                  </a:cubicBezTo>
                  <a:cubicBezTo>
                    <a:pt x="6707" y="57026"/>
                    <a:pt x="7109" y="57318"/>
                    <a:pt x="7521" y="57318"/>
                  </a:cubicBezTo>
                  <a:cubicBezTo>
                    <a:pt x="7755" y="57318"/>
                    <a:pt x="7991" y="57225"/>
                    <a:pt x="8193" y="57008"/>
                  </a:cubicBezTo>
                  <a:cubicBezTo>
                    <a:pt x="12430" y="52485"/>
                    <a:pt x="15917" y="47148"/>
                    <a:pt x="18407" y="41473"/>
                  </a:cubicBezTo>
                  <a:cubicBezTo>
                    <a:pt x="18912" y="40321"/>
                    <a:pt x="19381" y="39152"/>
                    <a:pt x="19812" y="37969"/>
                  </a:cubicBezTo>
                  <a:cubicBezTo>
                    <a:pt x="20706" y="38881"/>
                    <a:pt x="21586" y="39807"/>
                    <a:pt x="22472" y="40726"/>
                  </a:cubicBezTo>
                  <a:cubicBezTo>
                    <a:pt x="22652" y="40913"/>
                    <a:pt x="22896" y="40999"/>
                    <a:pt x="23142" y="40999"/>
                  </a:cubicBezTo>
                  <a:cubicBezTo>
                    <a:pt x="23592" y="40999"/>
                    <a:pt x="24048" y="40712"/>
                    <a:pt x="24133" y="40236"/>
                  </a:cubicBezTo>
                  <a:cubicBezTo>
                    <a:pt x="24488" y="38274"/>
                    <a:pt x="24752" y="36292"/>
                    <a:pt x="24996" y="34313"/>
                  </a:cubicBezTo>
                  <a:cubicBezTo>
                    <a:pt x="25169" y="32889"/>
                    <a:pt x="25329" y="31464"/>
                    <a:pt x="25446" y="30035"/>
                  </a:cubicBezTo>
                  <a:cubicBezTo>
                    <a:pt x="25580" y="30055"/>
                    <a:pt x="25716" y="30065"/>
                    <a:pt x="25851" y="30065"/>
                  </a:cubicBezTo>
                  <a:cubicBezTo>
                    <a:pt x="26147" y="30065"/>
                    <a:pt x="26441" y="30017"/>
                    <a:pt x="26713" y="29917"/>
                  </a:cubicBezTo>
                  <a:cubicBezTo>
                    <a:pt x="28303" y="29325"/>
                    <a:pt x="28621" y="27552"/>
                    <a:pt x="28670" y="26052"/>
                  </a:cubicBezTo>
                  <a:cubicBezTo>
                    <a:pt x="28776" y="22827"/>
                    <a:pt x="28836" y="19569"/>
                    <a:pt x="28478" y="16357"/>
                  </a:cubicBezTo>
                  <a:cubicBezTo>
                    <a:pt x="27867" y="10864"/>
                    <a:pt x="25636" y="4838"/>
                    <a:pt x="20829" y="1678"/>
                  </a:cubicBezTo>
                  <a:cubicBezTo>
                    <a:pt x="19129" y="561"/>
                    <a:pt x="17412" y="0"/>
                    <a:pt x="1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7"/>
            <p:cNvSpPr/>
            <p:nvPr/>
          </p:nvSpPr>
          <p:spPr>
            <a:xfrm>
              <a:off x="-471400" y="7556675"/>
              <a:ext cx="900" cy="225"/>
            </a:xfrm>
            <a:custGeom>
              <a:rect b="b" l="l" r="r" t="t"/>
              <a:pathLst>
                <a:path extrusionOk="0" h="9" w="36">
                  <a:moveTo>
                    <a:pt x="0" y="0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5" y="7"/>
                    <a:pt x="27" y="9"/>
                    <a:pt x="31" y="9"/>
                  </a:cubicBezTo>
                  <a:cubicBezTo>
                    <a:pt x="35" y="9"/>
                    <a:pt x="29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7"/>
            <p:cNvSpPr/>
            <p:nvPr/>
          </p:nvSpPr>
          <p:spPr>
            <a:xfrm>
              <a:off x="-471750" y="7556550"/>
              <a:ext cx="100" cy="75"/>
            </a:xfrm>
            <a:custGeom>
              <a:rect b="b" l="l" r="r" t="t"/>
              <a:pathLst>
                <a:path extrusionOk="0" h="3" w="4">
                  <a:moveTo>
                    <a:pt x="0" y="1"/>
                  </a:move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17"/>
            <p:cNvSpPr/>
            <p:nvPr/>
          </p:nvSpPr>
          <p:spPr>
            <a:xfrm>
              <a:off x="-1028325" y="6795350"/>
              <a:ext cx="716875" cy="1432725"/>
            </a:xfrm>
            <a:custGeom>
              <a:rect b="b" l="l" r="r" t="t"/>
              <a:pathLst>
                <a:path extrusionOk="0" h="57309" w="28675">
                  <a:moveTo>
                    <a:pt x="15692" y="0"/>
                  </a:moveTo>
                  <a:lnTo>
                    <a:pt x="15692" y="0"/>
                  </a:lnTo>
                  <a:cubicBezTo>
                    <a:pt x="15791" y="794"/>
                    <a:pt x="15862" y="1649"/>
                    <a:pt x="15900" y="2468"/>
                  </a:cubicBezTo>
                  <a:cubicBezTo>
                    <a:pt x="15948" y="3506"/>
                    <a:pt x="15957" y="4544"/>
                    <a:pt x="15934" y="5582"/>
                  </a:cubicBezTo>
                  <a:cubicBezTo>
                    <a:pt x="11495" y="8425"/>
                    <a:pt x="6884" y="10953"/>
                    <a:pt x="2247" y="13452"/>
                  </a:cubicBezTo>
                  <a:cubicBezTo>
                    <a:pt x="2061" y="13947"/>
                    <a:pt x="1889" y="14447"/>
                    <a:pt x="1733" y="14953"/>
                  </a:cubicBezTo>
                  <a:cubicBezTo>
                    <a:pt x="2946" y="14444"/>
                    <a:pt x="4137" y="13881"/>
                    <a:pt x="5324" y="13314"/>
                  </a:cubicBezTo>
                  <a:cubicBezTo>
                    <a:pt x="7881" y="12093"/>
                    <a:pt x="10370" y="10704"/>
                    <a:pt x="12803" y="9254"/>
                  </a:cubicBezTo>
                  <a:cubicBezTo>
                    <a:pt x="13834" y="8642"/>
                    <a:pt x="14850" y="8011"/>
                    <a:pt x="15864" y="7370"/>
                  </a:cubicBezTo>
                  <a:lnTo>
                    <a:pt x="15864" y="7370"/>
                  </a:lnTo>
                  <a:cubicBezTo>
                    <a:pt x="15839" y="7819"/>
                    <a:pt x="15811" y="8267"/>
                    <a:pt x="15778" y="8715"/>
                  </a:cubicBezTo>
                  <a:cubicBezTo>
                    <a:pt x="15533" y="11940"/>
                    <a:pt x="15071" y="15146"/>
                    <a:pt x="14580" y="18343"/>
                  </a:cubicBezTo>
                  <a:cubicBezTo>
                    <a:pt x="10646" y="20747"/>
                    <a:pt x="6847" y="23424"/>
                    <a:pt x="3389" y="26473"/>
                  </a:cubicBezTo>
                  <a:cubicBezTo>
                    <a:pt x="3354" y="26504"/>
                    <a:pt x="3320" y="26539"/>
                    <a:pt x="3285" y="26570"/>
                  </a:cubicBezTo>
                  <a:cubicBezTo>
                    <a:pt x="3604" y="26449"/>
                    <a:pt x="3924" y="26324"/>
                    <a:pt x="4243" y="26197"/>
                  </a:cubicBezTo>
                  <a:lnTo>
                    <a:pt x="4243" y="26197"/>
                  </a:lnTo>
                  <a:cubicBezTo>
                    <a:pt x="4077" y="26783"/>
                    <a:pt x="3916" y="27368"/>
                    <a:pt x="3756" y="27956"/>
                  </a:cubicBezTo>
                  <a:cubicBezTo>
                    <a:pt x="3784" y="27936"/>
                    <a:pt x="3810" y="27915"/>
                    <a:pt x="3836" y="27895"/>
                  </a:cubicBezTo>
                  <a:cubicBezTo>
                    <a:pt x="4824" y="27160"/>
                    <a:pt x="5766" y="26366"/>
                    <a:pt x="6749" y="25623"/>
                  </a:cubicBezTo>
                  <a:cubicBezTo>
                    <a:pt x="8742" y="24118"/>
                    <a:pt x="10741" y="22631"/>
                    <a:pt x="12826" y="21254"/>
                  </a:cubicBezTo>
                  <a:cubicBezTo>
                    <a:pt x="13305" y="20936"/>
                    <a:pt x="13791" y="20628"/>
                    <a:pt x="14276" y="20319"/>
                  </a:cubicBezTo>
                  <a:lnTo>
                    <a:pt x="14276" y="20319"/>
                  </a:lnTo>
                  <a:cubicBezTo>
                    <a:pt x="14242" y="20534"/>
                    <a:pt x="14210" y="20749"/>
                    <a:pt x="14176" y="20964"/>
                  </a:cubicBezTo>
                  <a:cubicBezTo>
                    <a:pt x="13522" y="25223"/>
                    <a:pt x="12846" y="29478"/>
                    <a:pt x="12151" y="33730"/>
                  </a:cubicBezTo>
                  <a:cubicBezTo>
                    <a:pt x="12134" y="33837"/>
                    <a:pt x="12115" y="33945"/>
                    <a:pt x="12099" y="34051"/>
                  </a:cubicBezTo>
                  <a:cubicBezTo>
                    <a:pt x="11799" y="34316"/>
                    <a:pt x="11515" y="34607"/>
                    <a:pt x="11236" y="34854"/>
                  </a:cubicBezTo>
                  <a:cubicBezTo>
                    <a:pt x="10717" y="35314"/>
                    <a:pt x="10201" y="35777"/>
                    <a:pt x="9686" y="36242"/>
                  </a:cubicBezTo>
                  <a:cubicBezTo>
                    <a:pt x="8639" y="37191"/>
                    <a:pt x="7617" y="38161"/>
                    <a:pt x="6605" y="39148"/>
                  </a:cubicBezTo>
                  <a:cubicBezTo>
                    <a:pt x="4581" y="41122"/>
                    <a:pt x="2640" y="43173"/>
                    <a:pt x="719" y="45246"/>
                  </a:cubicBezTo>
                  <a:cubicBezTo>
                    <a:pt x="478" y="45505"/>
                    <a:pt x="240" y="45768"/>
                    <a:pt x="1" y="46030"/>
                  </a:cubicBezTo>
                  <a:cubicBezTo>
                    <a:pt x="10" y="46477"/>
                    <a:pt x="289" y="46913"/>
                    <a:pt x="750" y="46978"/>
                  </a:cubicBezTo>
                  <a:cubicBezTo>
                    <a:pt x="942" y="46784"/>
                    <a:pt x="1134" y="46589"/>
                    <a:pt x="1326" y="46397"/>
                  </a:cubicBezTo>
                  <a:cubicBezTo>
                    <a:pt x="2307" y="45418"/>
                    <a:pt x="3300" y="44447"/>
                    <a:pt x="4314" y="43503"/>
                  </a:cubicBezTo>
                  <a:cubicBezTo>
                    <a:pt x="6362" y="41593"/>
                    <a:pt x="8421" y="39695"/>
                    <a:pt x="10489" y="37808"/>
                  </a:cubicBezTo>
                  <a:cubicBezTo>
                    <a:pt x="10876" y="37455"/>
                    <a:pt x="11268" y="37106"/>
                    <a:pt x="11658" y="36758"/>
                  </a:cubicBezTo>
                  <a:lnTo>
                    <a:pt x="11658" y="36758"/>
                  </a:lnTo>
                  <a:cubicBezTo>
                    <a:pt x="11160" y="39793"/>
                    <a:pt x="10651" y="42827"/>
                    <a:pt x="10066" y="45848"/>
                  </a:cubicBezTo>
                  <a:cubicBezTo>
                    <a:pt x="9657" y="47962"/>
                    <a:pt x="9170" y="50066"/>
                    <a:pt x="8539" y="52123"/>
                  </a:cubicBezTo>
                  <a:cubicBezTo>
                    <a:pt x="8229" y="53134"/>
                    <a:pt x="7882" y="54133"/>
                    <a:pt x="7492" y="55114"/>
                  </a:cubicBezTo>
                  <a:cubicBezTo>
                    <a:pt x="7299" y="55601"/>
                    <a:pt x="7056" y="56076"/>
                    <a:pt x="6916" y="56579"/>
                  </a:cubicBezTo>
                  <a:cubicBezTo>
                    <a:pt x="6873" y="56736"/>
                    <a:pt x="6829" y="56891"/>
                    <a:pt x="6784" y="57047"/>
                  </a:cubicBezTo>
                  <a:cubicBezTo>
                    <a:pt x="6976" y="57211"/>
                    <a:pt x="7212" y="57309"/>
                    <a:pt x="7451" y="57309"/>
                  </a:cubicBezTo>
                  <a:cubicBezTo>
                    <a:pt x="7683" y="57309"/>
                    <a:pt x="7919" y="57216"/>
                    <a:pt x="8122" y="57000"/>
                  </a:cubicBezTo>
                  <a:cubicBezTo>
                    <a:pt x="8358" y="56747"/>
                    <a:pt x="8593" y="56492"/>
                    <a:pt x="8825" y="56232"/>
                  </a:cubicBezTo>
                  <a:lnTo>
                    <a:pt x="8830" y="56223"/>
                  </a:lnTo>
                  <a:cubicBezTo>
                    <a:pt x="9269" y="55311"/>
                    <a:pt x="9666" y="54380"/>
                    <a:pt x="10021" y="53430"/>
                  </a:cubicBezTo>
                  <a:cubicBezTo>
                    <a:pt x="10703" y="51618"/>
                    <a:pt x="11239" y="49760"/>
                    <a:pt x="11695" y="47879"/>
                  </a:cubicBezTo>
                  <a:cubicBezTo>
                    <a:pt x="12665" y="43881"/>
                    <a:pt x="13310" y="39798"/>
                    <a:pt x="14026" y="35747"/>
                  </a:cubicBezTo>
                  <a:cubicBezTo>
                    <a:pt x="14291" y="34238"/>
                    <a:pt x="14548" y="32729"/>
                    <a:pt x="14806" y="31218"/>
                  </a:cubicBezTo>
                  <a:cubicBezTo>
                    <a:pt x="14882" y="31459"/>
                    <a:pt x="14958" y="31700"/>
                    <a:pt x="15036" y="31941"/>
                  </a:cubicBezTo>
                  <a:cubicBezTo>
                    <a:pt x="15458" y="33217"/>
                    <a:pt x="15862" y="34501"/>
                    <a:pt x="16247" y="35790"/>
                  </a:cubicBezTo>
                  <a:cubicBezTo>
                    <a:pt x="16877" y="37903"/>
                    <a:pt x="17451" y="40028"/>
                    <a:pt x="18022" y="42156"/>
                  </a:cubicBezTo>
                  <a:cubicBezTo>
                    <a:pt x="18127" y="41926"/>
                    <a:pt x="18233" y="41696"/>
                    <a:pt x="18334" y="41466"/>
                  </a:cubicBezTo>
                  <a:cubicBezTo>
                    <a:pt x="18509" y="41066"/>
                    <a:pt x="18673" y="40664"/>
                    <a:pt x="18839" y="40260"/>
                  </a:cubicBezTo>
                  <a:cubicBezTo>
                    <a:pt x="18809" y="40153"/>
                    <a:pt x="18779" y="40044"/>
                    <a:pt x="18750" y="39935"/>
                  </a:cubicBezTo>
                  <a:cubicBezTo>
                    <a:pt x="18027" y="37312"/>
                    <a:pt x="17195" y="34723"/>
                    <a:pt x="16284" y="32159"/>
                  </a:cubicBezTo>
                  <a:cubicBezTo>
                    <a:pt x="16023" y="31425"/>
                    <a:pt x="15742" y="30700"/>
                    <a:pt x="15449" y="29979"/>
                  </a:cubicBezTo>
                  <a:cubicBezTo>
                    <a:pt x="15349" y="29728"/>
                    <a:pt x="15251" y="29480"/>
                    <a:pt x="15147" y="29231"/>
                  </a:cubicBezTo>
                  <a:cubicBezTo>
                    <a:pt x="15498" y="27132"/>
                    <a:pt x="15844" y="25033"/>
                    <a:pt x="16180" y="22931"/>
                  </a:cubicBezTo>
                  <a:cubicBezTo>
                    <a:pt x="16610" y="20248"/>
                    <a:pt x="17057" y="17563"/>
                    <a:pt x="17436" y="14870"/>
                  </a:cubicBezTo>
                  <a:cubicBezTo>
                    <a:pt x="17569" y="15022"/>
                    <a:pt x="17703" y="15163"/>
                    <a:pt x="17809" y="15290"/>
                  </a:cubicBezTo>
                  <a:cubicBezTo>
                    <a:pt x="18188" y="15739"/>
                    <a:pt x="18584" y="16173"/>
                    <a:pt x="18994" y="16594"/>
                  </a:cubicBezTo>
                  <a:cubicBezTo>
                    <a:pt x="19851" y="17472"/>
                    <a:pt x="20771" y="18281"/>
                    <a:pt x="21723" y="19055"/>
                  </a:cubicBezTo>
                  <a:cubicBezTo>
                    <a:pt x="23725" y="20684"/>
                    <a:pt x="25809" y="22220"/>
                    <a:pt x="27862" y="23785"/>
                  </a:cubicBezTo>
                  <a:cubicBezTo>
                    <a:pt x="28123" y="23986"/>
                    <a:pt x="28387" y="24178"/>
                    <a:pt x="28648" y="24373"/>
                  </a:cubicBezTo>
                  <a:cubicBezTo>
                    <a:pt x="28660" y="23898"/>
                    <a:pt x="28668" y="23425"/>
                    <a:pt x="28674" y="22952"/>
                  </a:cubicBezTo>
                  <a:cubicBezTo>
                    <a:pt x="27754" y="22223"/>
                    <a:pt x="26827" y="21501"/>
                    <a:pt x="25904" y="20775"/>
                  </a:cubicBezTo>
                  <a:cubicBezTo>
                    <a:pt x="24008" y="19284"/>
                    <a:pt x="22105" y="17796"/>
                    <a:pt x="20358" y="16129"/>
                  </a:cubicBezTo>
                  <a:cubicBezTo>
                    <a:pt x="19865" y="15659"/>
                    <a:pt x="19389" y="15172"/>
                    <a:pt x="18935" y="14664"/>
                  </a:cubicBezTo>
                  <a:cubicBezTo>
                    <a:pt x="18716" y="14418"/>
                    <a:pt x="18503" y="14168"/>
                    <a:pt x="18296" y="13913"/>
                  </a:cubicBezTo>
                  <a:cubicBezTo>
                    <a:pt x="18101" y="13673"/>
                    <a:pt x="17933" y="13417"/>
                    <a:pt x="17651" y="13305"/>
                  </a:cubicBezTo>
                  <a:cubicBezTo>
                    <a:pt x="17788" y="12245"/>
                    <a:pt x="17913" y="11186"/>
                    <a:pt x="18019" y="10123"/>
                  </a:cubicBezTo>
                  <a:cubicBezTo>
                    <a:pt x="18254" y="7788"/>
                    <a:pt x="18388" y="5439"/>
                    <a:pt x="18325" y="3089"/>
                  </a:cubicBezTo>
                  <a:cubicBezTo>
                    <a:pt x="18302" y="2196"/>
                    <a:pt x="18251" y="1304"/>
                    <a:pt x="18174" y="410"/>
                  </a:cubicBezTo>
                  <a:cubicBezTo>
                    <a:pt x="17342" y="140"/>
                    <a:pt x="16513" y="3"/>
                    <a:pt x="15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" name="Google Shape;672;p17"/>
          <p:cNvGrpSpPr/>
          <p:nvPr/>
        </p:nvGrpSpPr>
        <p:grpSpPr>
          <a:xfrm flipH="1" rot="-9382293">
            <a:off x="-275082" y="3509388"/>
            <a:ext cx="1498486" cy="2122885"/>
            <a:chOff x="-2102800" y="6837100"/>
            <a:chExt cx="1050550" cy="1488300"/>
          </a:xfrm>
        </p:grpSpPr>
        <p:sp>
          <p:nvSpPr>
            <p:cNvPr id="673" name="Google Shape;673;p17"/>
            <p:cNvSpPr/>
            <p:nvPr/>
          </p:nvSpPr>
          <p:spPr>
            <a:xfrm>
              <a:off x="-2102800" y="7720825"/>
              <a:ext cx="921425" cy="604575"/>
            </a:xfrm>
            <a:custGeom>
              <a:rect b="b" l="l" r="r" t="t"/>
              <a:pathLst>
                <a:path extrusionOk="0" h="24183" w="36857">
                  <a:moveTo>
                    <a:pt x="16881" y="1"/>
                  </a:moveTo>
                  <a:cubicBezTo>
                    <a:pt x="15148" y="1"/>
                    <a:pt x="13415" y="166"/>
                    <a:pt x="11708" y="479"/>
                  </a:cubicBezTo>
                  <a:cubicBezTo>
                    <a:pt x="7630" y="1227"/>
                    <a:pt x="3999" y="2538"/>
                    <a:pt x="1946" y="6406"/>
                  </a:cubicBezTo>
                  <a:cubicBezTo>
                    <a:pt x="304" y="9498"/>
                    <a:pt x="0" y="14301"/>
                    <a:pt x="3311" y="16455"/>
                  </a:cubicBezTo>
                  <a:cubicBezTo>
                    <a:pt x="4111" y="16976"/>
                    <a:pt x="5050" y="17252"/>
                    <a:pt x="5979" y="17252"/>
                  </a:cubicBezTo>
                  <a:cubicBezTo>
                    <a:pt x="6398" y="17252"/>
                    <a:pt x="6815" y="17196"/>
                    <a:pt x="7217" y="17080"/>
                  </a:cubicBezTo>
                  <a:lnTo>
                    <a:pt x="7217" y="17080"/>
                  </a:lnTo>
                  <a:cubicBezTo>
                    <a:pt x="7202" y="18720"/>
                    <a:pt x="7397" y="20426"/>
                    <a:pt x="8324" y="21768"/>
                  </a:cubicBezTo>
                  <a:cubicBezTo>
                    <a:pt x="9302" y="23187"/>
                    <a:pt x="10853" y="23833"/>
                    <a:pt x="12460" y="23833"/>
                  </a:cubicBezTo>
                  <a:cubicBezTo>
                    <a:pt x="13256" y="23833"/>
                    <a:pt x="14066" y="23674"/>
                    <a:pt x="14827" y="23373"/>
                  </a:cubicBezTo>
                  <a:cubicBezTo>
                    <a:pt x="16034" y="22895"/>
                    <a:pt x="17075" y="22167"/>
                    <a:pt x="18102" y="21400"/>
                  </a:cubicBezTo>
                  <a:cubicBezTo>
                    <a:pt x="19633" y="22723"/>
                    <a:pt x="21320" y="23978"/>
                    <a:pt x="23395" y="24164"/>
                  </a:cubicBezTo>
                  <a:cubicBezTo>
                    <a:pt x="23540" y="24176"/>
                    <a:pt x="23687" y="24183"/>
                    <a:pt x="23834" y="24183"/>
                  </a:cubicBezTo>
                  <a:cubicBezTo>
                    <a:pt x="25644" y="24183"/>
                    <a:pt x="27519" y="23214"/>
                    <a:pt x="28201" y="21484"/>
                  </a:cubicBezTo>
                  <a:cubicBezTo>
                    <a:pt x="28350" y="21106"/>
                    <a:pt x="28403" y="20706"/>
                    <a:pt x="28509" y="20316"/>
                  </a:cubicBezTo>
                  <a:cubicBezTo>
                    <a:pt x="28526" y="20254"/>
                    <a:pt x="28548" y="20191"/>
                    <a:pt x="28566" y="20130"/>
                  </a:cubicBezTo>
                  <a:cubicBezTo>
                    <a:pt x="28574" y="20133"/>
                    <a:pt x="28581" y="20134"/>
                    <a:pt x="28588" y="20138"/>
                  </a:cubicBezTo>
                  <a:cubicBezTo>
                    <a:pt x="29257" y="20380"/>
                    <a:pt x="29912" y="20519"/>
                    <a:pt x="30585" y="20519"/>
                  </a:cubicBezTo>
                  <a:cubicBezTo>
                    <a:pt x="30967" y="20519"/>
                    <a:pt x="31354" y="20474"/>
                    <a:pt x="31754" y="20379"/>
                  </a:cubicBezTo>
                  <a:cubicBezTo>
                    <a:pt x="33928" y="19860"/>
                    <a:pt x="35531" y="18055"/>
                    <a:pt x="36185" y="15970"/>
                  </a:cubicBezTo>
                  <a:cubicBezTo>
                    <a:pt x="36856" y="13833"/>
                    <a:pt x="36455" y="11485"/>
                    <a:pt x="35565" y="9477"/>
                  </a:cubicBezTo>
                  <a:cubicBezTo>
                    <a:pt x="34751" y="7646"/>
                    <a:pt x="33366" y="6059"/>
                    <a:pt x="31812" y="4813"/>
                  </a:cubicBezTo>
                  <a:cubicBezTo>
                    <a:pt x="28337" y="2028"/>
                    <a:pt x="23974" y="582"/>
                    <a:pt x="19579" y="136"/>
                  </a:cubicBezTo>
                  <a:cubicBezTo>
                    <a:pt x="18682" y="45"/>
                    <a:pt x="17782" y="1"/>
                    <a:pt x="168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7"/>
            <p:cNvSpPr/>
            <p:nvPr/>
          </p:nvSpPr>
          <p:spPr>
            <a:xfrm>
              <a:off x="-1930500" y="6837100"/>
              <a:ext cx="878250" cy="853825"/>
            </a:xfrm>
            <a:custGeom>
              <a:rect b="b" l="l" r="r" t="t"/>
              <a:pathLst>
                <a:path extrusionOk="0" h="34153" w="35130">
                  <a:moveTo>
                    <a:pt x="16768" y="1"/>
                  </a:moveTo>
                  <a:cubicBezTo>
                    <a:pt x="16536" y="1"/>
                    <a:pt x="16284" y="191"/>
                    <a:pt x="16278" y="448"/>
                  </a:cubicBezTo>
                  <a:cubicBezTo>
                    <a:pt x="16265" y="1016"/>
                    <a:pt x="16203" y="1581"/>
                    <a:pt x="16180" y="2147"/>
                  </a:cubicBezTo>
                  <a:cubicBezTo>
                    <a:pt x="16156" y="2783"/>
                    <a:pt x="16315" y="3488"/>
                    <a:pt x="16406" y="4114"/>
                  </a:cubicBezTo>
                  <a:cubicBezTo>
                    <a:pt x="16567" y="5224"/>
                    <a:pt x="16730" y="6331"/>
                    <a:pt x="16847" y="7448"/>
                  </a:cubicBezTo>
                  <a:cubicBezTo>
                    <a:pt x="17037" y="9253"/>
                    <a:pt x="17135" y="11068"/>
                    <a:pt x="17143" y="12883"/>
                  </a:cubicBezTo>
                  <a:cubicBezTo>
                    <a:pt x="16060" y="12538"/>
                    <a:pt x="14878" y="12418"/>
                    <a:pt x="13766" y="12387"/>
                  </a:cubicBezTo>
                  <a:cubicBezTo>
                    <a:pt x="13641" y="12384"/>
                    <a:pt x="13516" y="12382"/>
                    <a:pt x="13390" y="12382"/>
                  </a:cubicBezTo>
                  <a:cubicBezTo>
                    <a:pt x="12018" y="12382"/>
                    <a:pt x="10637" y="12588"/>
                    <a:pt x="9323" y="12974"/>
                  </a:cubicBezTo>
                  <a:cubicBezTo>
                    <a:pt x="6705" y="13742"/>
                    <a:pt x="4336" y="15276"/>
                    <a:pt x="2534" y="17321"/>
                  </a:cubicBezTo>
                  <a:cubicBezTo>
                    <a:pt x="1546" y="18442"/>
                    <a:pt x="733" y="19707"/>
                    <a:pt x="127" y="21072"/>
                  </a:cubicBezTo>
                  <a:cubicBezTo>
                    <a:pt x="1" y="21356"/>
                    <a:pt x="150" y="21643"/>
                    <a:pt x="469" y="21668"/>
                  </a:cubicBezTo>
                  <a:cubicBezTo>
                    <a:pt x="1016" y="21711"/>
                    <a:pt x="1563" y="21732"/>
                    <a:pt x="2110" y="21732"/>
                  </a:cubicBezTo>
                  <a:cubicBezTo>
                    <a:pt x="6820" y="21732"/>
                    <a:pt x="11490" y="20158"/>
                    <a:pt x="15280" y="17353"/>
                  </a:cubicBezTo>
                  <a:cubicBezTo>
                    <a:pt x="15901" y="16892"/>
                    <a:pt x="16493" y="16395"/>
                    <a:pt x="17055" y="15864"/>
                  </a:cubicBezTo>
                  <a:lnTo>
                    <a:pt x="17055" y="15864"/>
                  </a:lnTo>
                  <a:cubicBezTo>
                    <a:pt x="16814" y="19650"/>
                    <a:pt x="16074" y="23389"/>
                    <a:pt x="14692" y="26937"/>
                  </a:cubicBezTo>
                  <a:cubicBezTo>
                    <a:pt x="14279" y="28002"/>
                    <a:pt x="13786" y="29026"/>
                    <a:pt x="13260" y="30039"/>
                  </a:cubicBezTo>
                  <a:cubicBezTo>
                    <a:pt x="12980" y="30578"/>
                    <a:pt x="12705" y="31120"/>
                    <a:pt x="12401" y="31647"/>
                  </a:cubicBezTo>
                  <a:cubicBezTo>
                    <a:pt x="12122" y="32134"/>
                    <a:pt x="11677" y="32763"/>
                    <a:pt x="11789" y="33336"/>
                  </a:cubicBezTo>
                  <a:cubicBezTo>
                    <a:pt x="11839" y="33590"/>
                    <a:pt x="12082" y="33700"/>
                    <a:pt x="12313" y="33700"/>
                  </a:cubicBezTo>
                  <a:cubicBezTo>
                    <a:pt x="12349" y="33700"/>
                    <a:pt x="12384" y="33697"/>
                    <a:pt x="12418" y="33692"/>
                  </a:cubicBezTo>
                  <a:cubicBezTo>
                    <a:pt x="12896" y="33620"/>
                    <a:pt x="13295" y="33021"/>
                    <a:pt x="13570" y="32654"/>
                  </a:cubicBezTo>
                  <a:cubicBezTo>
                    <a:pt x="13905" y="32204"/>
                    <a:pt x="14212" y="31731"/>
                    <a:pt x="14513" y="31257"/>
                  </a:cubicBezTo>
                  <a:cubicBezTo>
                    <a:pt x="15084" y="30352"/>
                    <a:pt x="15555" y="29373"/>
                    <a:pt x="15990" y="28396"/>
                  </a:cubicBezTo>
                  <a:cubicBezTo>
                    <a:pt x="16377" y="27529"/>
                    <a:pt x="16725" y="26649"/>
                    <a:pt x="17037" y="25754"/>
                  </a:cubicBezTo>
                  <a:cubicBezTo>
                    <a:pt x="17364" y="26590"/>
                    <a:pt x="17894" y="27355"/>
                    <a:pt x="18447" y="28060"/>
                  </a:cubicBezTo>
                  <a:cubicBezTo>
                    <a:pt x="19270" y="29113"/>
                    <a:pt x="20251" y="30013"/>
                    <a:pt x="21339" y="30785"/>
                  </a:cubicBezTo>
                  <a:cubicBezTo>
                    <a:pt x="23836" y="32560"/>
                    <a:pt x="26821" y="33500"/>
                    <a:pt x="29844" y="33849"/>
                  </a:cubicBezTo>
                  <a:cubicBezTo>
                    <a:pt x="30620" y="33938"/>
                    <a:pt x="31398" y="33981"/>
                    <a:pt x="32178" y="34024"/>
                  </a:cubicBezTo>
                  <a:cubicBezTo>
                    <a:pt x="32611" y="34048"/>
                    <a:pt x="33108" y="34152"/>
                    <a:pt x="33582" y="34152"/>
                  </a:cubicBezTo>
                  <a:cubicBezTo>
                    <a:pt x="33898" y="34152"/>
                    <a:pt x="34204" y="34106"/>
                    <a:pt x="34474" y="33958"/>
                  </a:cubicBezTo>
                  <a:cubicBezTo>
                    <a:pt x="34858" y="33746"/>
                    <a:pt x="35103" y="33330"/>
                    <a:pt x="35117" y="32895"/>
                  </a:cubicBezTo>
                  <a:cubicBezTo>
                    <a:pt x="35129" y="32442"/>
                    <a:pt x="34882" y="32067"/>
                    <a:pt x="34607" y="31733"/>
                  </a:cubicBezTo>
                  <a:cubicBezTo>
                    <a:pt x="34159" y="31189"/>
                    <a:pt x="33677" y="30670"/>
                    <a:pt x="33169" y="30182"/>
                  </a:cubicBezTo>
                  <a:cubicBezTo>
                    <a:pt x="31150" y="28229"/>
                    <a:pt x="28763" y="26655"/>
                    <a:pt x="26179" y="25556"/>
                  </a:cubicBezTo>
                  <a:cubicBezTo>
                    <a:pt x="24716" y="24932"/>
                    <a:pt x="23200" y="24444"/>
                    <a:pt x="21639" y="24132"/>
                  </a:cubicBezTo>
                  <a:cubicBezTo>
                    <a:pt x="20513" y="23907"/>
                    <a:pt x="19390" y="23829"/>
                    <a:pt x="18256" y="23829"/>
                  </a:cubicBezTo>
                  <a:cubicBezTo>
                    <a:pt x="18052" y="23829"/>
                    <a:pt x="17848" y="23831"/>
                    <a:pt x="17643" y="23836"/>
                  </a:cubicBezTo>
                  <a:cubicBezTo>
                    <a:pt x="17799" y="23291"/>
                    <a:pt x="17940" y="22739"/>
                    <a:pt x="18067" y="22185"/>
                  </a:cubicBezTo>
                  <a:cubicBezTo>
                    <a:pt x="19114" y="17613"/>
                    <a:pt x="19277" y="12893"/>
                    <a:pt x="18861" y="8231"/>
                  </a:cubicBezTo>
                  <a:cubicBezTo>
                    <a:pt x="18737" y="6837"/>
                    <a:pt x="18562" y="5449"/>
                    <a:pt x="18351" y="4065"/>
                  </a:cubicBezTo>
                  <a:cubicBezTo>
                    <a:pt x="18252" y="3402"/>
                    <a:pt x="18156" y="2700"/>
                    <a:pt x="17943" y="2064"/>
                  </a:cubicBezTo>
                  <a:cubicBezTo>
                    <a:pt x="17728" y="1429"/>
                    <a:pt x="17381" y="833"/>
                    <a:pt x="17106" y="223"/>
                  </a:cubicBezTo>
                  <a:cubicBezTo>
                    <a:pt x="17036" y="66"/>
                    <a:pt x="16905" y="1"/>
                    <a:pt x="16768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7"/>
            <p:cNvSpPr/>
            <p:nvPr/>
          </p:nvSpPr>
          <p:spPr>
            <a:xfrm>
              <a:off x="-1878525" y="7260475"/>
              <a:ext cx="101425" cy="116975"/>
            </a:xfrm>
            <a:custGeom>
              <a:rect b="b" l="l" r="r" t="t"/>
              <a:pathLst>
                <a:path extrusionOk="0" h="4679" w="4057">
                  <a:moveTo>
                    <a:pt x="819" y="0"/>
                  </a:moveTo>
                  <a:cubicBezTo>
                    <a:pt x="698" y="129"/>
                    <a:pt x="572" y="254"/>
                    <a:pt x="455" y="386"/>
                  </a:cubicBezTo>
                  <a:cubicBezTo>
                    <a:pt x="299" y="564"/>
                    <a:pt x="148" y="745"/>
                    <a:pt x="1" y="929"/>
                  </a:cubicBezTo>
                  <a:cubicBezTo>
                    <a:pt x="267" y="1402"/>
                    <a:pt x="538" y="1871"/>
                    <a:pt x="807" y="2336"/>
                  </a:cubicBezTo>
                  <a:cubicBezTo>
                    <a:pt x="1268" y="3131"/>
                    <a:pt x="1765" y="3907"/>
                    <a:pt x="2264" y="4679"/>
                  </a:cubicBezTo>
                  <a:cubicBezTo>
                    <a:pt x="2865" y="4616"/>
                    <a:pt x="3462" y="4525"/>
                    <a:pt x="4056" y="4413"/>
                  </a:cubicBezTo>
                  <a:cubicBezTo>
                    <a:pt x="3935" y="4251"/>
                    <a:pt x="3814" y="4088"/>
                    <a:pt x="3691" y="3927"/>
                  </a:cubicBezTo>
                  <a:cubicBezTo>
                    <a:pt x="3104" y="3150"/>
                    <a:pt x="2536" y="2357"/>
                    <a:pt x="1954" y="1576"/>
                  </a:cubicBezTo>
                  <a:cubicBezTo>
                    <a:pt x="1570" y="1057"/>
                    <a:pt x="1196" y="529"/>
                    <a:pt x="819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17"/>
            <p:cNvSpPr/>
            <p:nvPr/>
          </p:nvSpPr>
          <p:spPr>
            <a:xfrm>
              <a:off x="-1697675" y="7150575"/>
              <a:ext cx="50350" cy="199025"/>
            </a:xfrm>
            <a:custGeom>
              <a:rect b="b" l="l" r="r" t="t"/>
              <a:pathLst>
                <a:path extrusionOk="0" h="7961" w="2014">
                  <a:moveTo>
                    <a:pt x="1995" y="0"/>
                  </a:moveTo>
                  <a:cubicBezTo>
                    <a:pt x="1579" y="62"/>
                    <a:pt x="1168" y="142"/>
                    <a:pt x="761" y="238"/>
                  </a:cubicBezTo>
                  <a:cubicBezTo>
                    <a:pt x="738" y="481"/>
                    <a:pt x="711" y="725"/>
                    <a:pt x="690" y="969"/>
                  </a:cubicBezTo>
                  <a:cubicBezTo>
                    <a:pt x="602" y="1981"/>
                    <a:pt x="483" y="2990"/>
                    <a:pt x="386" y="4002"/>
                  </a:cubicBezTo>
                  <a:cubicBezTo>
                    <a:pt x="292" y="4984"/>
                    <a:pt x="157" y="5963"/>
                    <a:pt x="74" y="6945"/>
                  </a:cubicBezTo>
                  <a:cubicBezTo>
                    <a:pt x="45" y="7285"/>
                    <a:pt x="13" y="7621"/>
                    <a:pt x="1" y="7960"/>
                  </a:cubicBezTo>
                  <a:cubicBezTo>
                    <a:pt x="546" y="7770"/>
                    <a:pt x="1083" y="7559"/>
                    <a:pt x="1614" y="7328"/>
                  </a:cubicBezTo>
                  <a:cubicBezTo>
                    <a:pt x="1619" y="7297"/>
                    <a:pt x="1624" y="7266"/>
                    <a:pt x="1628" y="7237"/>
                  </a:cubicBezTo>
                  <a:cubicBezTo>
                    <a:pt x="1786" y="6190"/>
                    <a:pt x="1863" y="5137"/>
                    <a:pt x="1934" y="4082"/>
                  </a:cubicBezTo>
                  <a:cubicBezTo>
                    <a:pt x="2001" y="3073"/>
                    <a:pt x="2010" y="2061"/>
                    <a:pt x="2014" y="1049"/>
                  </a:cubicBezTo>
                  <a:cubicBezTo>
                    <a:pt x="2014" y="699"/>
                    <a:pt x="2007" y="350"/>
                    <a:pt x="1995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17"/>
            <p:cNvSpPr/>
            <p:nvPr/>
          </p:nvSpPr>
          <p:spPr>
            <a:xfrm>
              <a:off x="-1601900" y="7146800"/>
              <a:ext cx="48275" cy="158950"/>
            </a:xfrm>
            <a:custGeom>
              <a:rect b="b" l="l" r="r" t="t"/>
              <a:pathLst>
                <a:path extrusionOk="0" h="6358" w="1931">
                  <a:moveTo>
                    <a:pt x="536" y="1"/>
                  </a:moveTo>
                  <a:cubicBezTo>
                    <a:pt x="404" y="1024"/>
                    <a:pt x="318" y="2049"/>
                    <a:pt x="222" y="3075"/>
                  </a:cubicBezTo>
                  <a:cubicBezTo>
                    <a:pt x="130" y="4070"/>
                    <a:pt x="44" y="5071"/>
                    <a:pt x="8" y="6071"/>
                  </a:cubicBezTo>
                  <a:cubicBezTo>
                    <a:pt x="5" y="6166"/>
                    <a:pt x="4" y="6261"/>
                    <a:pt x="1" y="6358"/>
                  </a:cubicBezTo>
                  <a:cubicBezTo>
                    <a:pt x="658" y="5978"/>
                    <a:pt x="1296" y="5567"/>
                    <a:pt x="1911" y="5125"/>
                  </a:cubicBezTo>
                  <a:cubicBezTo>
                    <a:pt x="1929" y="4468"/>
                    <a:pt x="1931" y="3809"/>
                    <a:pt x="1923" y="3156"/>
                  </a:cubicBezTo>
                  <a:cubicBezTo>
                    <a:pt x="1914" y="2184"/>
                    <a:pt x="1914" y="1211"/>
                    <a:pt x="1857" y="240"/>
                  </a:cubicBezTo>
                  <a:cubicBezTo>
                    <a:pt x="1854" y="185"/>
                    <a:pt x="1849" y="130"/>
                    <a:pt x="1845" y="75"/>
                  </a:cubicBezTo>
                  <a:cubicBezTo>
                    <a:pt x="1433" y="35"/>
                    <a:pt x="1023" y="12"/>
                    <a:pt x="622" y="1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17"/>
            <p:cNvSpPr/>
            <p:nvPr/>
          </p:nvSpPr>
          <p:spPr>
            <a:xfrm>
              <a:off x="-1302325" y="7478475"/>
              <a:ext cx="63400" cy="191600"/>
            </a:xfrm>
            <a:custGeom>
              <a:rect b="b" l="l" r="r" t="t"/>
              <a:pathLst>
                <a:path extrusionOk="0" h="7664" w="2536">
                  <a:moveTo>
                    <a:pt x="1270" y="0"/>
                  </a:moveTo>
                  <a:cubicBezTo>
                    <a:pt x="1220" y="194"/>
                    <a:pt x="1169" y="387"/>
                    <a:pt x="1123" y="582"/>
                  </a:cubicBezTo>
                  <a:cubicBezTo>
                    <a:pt x="869" y="1645"/>
                    <a:pt x="670" y="2718"/>
                    <a:pt x="470" y="3793"/>
                  </a:cubicBezTo>
                  <a:cubicBezTo>
                    <a:pt x="272" y="4866"/>
                    <a:pt x="96" y="5970"/>
                    <a:pt x="3" y="7059"/>
                  </a:cubicBezTo>
                  <a:cubicBezTo>
                    <a:pt x="2" y="7073"/>
                    <a:pt x="0" y="7087"/>
                    <a:pt x="0" y="7100"/>
                  </a:cubicBezTo>
                  <a:cubicBezTo>
                    <a:pt x="596" y="7318"/>
                    <a:pt x="1203" y="7506"/>
                    <a:pt x="1817" y="7664"/>
                  </a:cubicBezTo>
                  <a:cubicBezTo>
                    <a:pt x="1831" y="7572"/>
                    <a:pt x="1844" y="7480"/>
                    <a:pt x="1858" y="7389"/>
                  </a:cubicBezTo>
                  <a:cubicBezTo>
                    <a:pt x="2023" y="6277"/>
                    <a:pt x="2136" y="5149"/>
                    <a:pt x="2233" y="4031"/>
                  </a:cubicBezTo>
                  <a:cubicBezTo>
                    <a:pt x="2325" y="2970"/>
                    <a:pt x="2440" y="1912"/>
                    <a:pt x="2520" y="851"/>
                  </a:cubicBezTo>
                  <a:cubicBezTo>
                    <a:pt x="2526" y="768"/>
                    <a:pt x="2529" y="684"/>
                    <a:pt x="2535" y="602"/>
                  </a:cubicBezTo>
                  <a:cubicBezTo>
                    <a:pt x="2119" y="389"/>
                    <a:pt x="1699" y="188"/>
                    <a:pt x="1270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17"/>
            <p:cNvSpPr/>
            <p:nvPr/>
          </p:nvSpPr>
          <p:spPr>
            <a:xfrm>
              <a:off x="-1475000" y="7444575"/>
              <a:ext cx="141025" cy="104975"/>
            </a:xfrm>
            <a:custGeom>
              <a:rect b="b" l="l" r="r" t="t"/>
              <a:pathLst>
                <a:path extrusionOk="0" h="4199" w="5641">
                  <a:moveTo>
                    <a:pt x="4151" y="1"/>
                  </a:moveTo>
                  <a:cubicBezTo>
                    <a:pt x="3631" y="438"/>
                    <a:pt x="3107" y="876"/>
                    <a:pt x="2582" y="1310"/>
                  </a:cubicBezTo>
                  <a:cubicBezTo>
                    <a:pt x="1952" y="1828"/>
                    <a:pt x="1335" y="2359"/>
                    <a:pt x="710" y="2883"/>
                  </a:cubicBezTo>
                  <a:cubicBezTo>
                    <a:pt x="498" y="3061"/>
                    <a:pt x="243" y="3254"/>
                    <a:pt x="1" y="3468"/>
                  </a:cubicBezTo>
                  <a:cubicBezTo>
                    <a:pt x="75" y="3566"/>
                    <a:pt x="150" y="3664"/>
                    <a:pt x="225" y="3761"/>
                  </a:cubicBezTo>
                  <a:cubicBezTo>
                    <a:pt x="343" y="3911"/>
                    <a:pt x="472" y="4053"/>
                    <a:pt x="597" y="4199"/>
                  </a:cubicBezTo>
                  <a:cubicBezTo>
                    <a:pt x="838" y="4037"/>
                    <a:pt x="1065" y="3862"/>
                    <a:pt x="1269" y="3718"/>
                  </a:cubicBezTo>
                  <a:cubicBezTo>
                    <a:pt x="1951" y="3233"/>
                    <a:pt x="2633" y="2746"/>
                    <a:pt x="3296" y="2233"/>
                  </a:cubicBezTo>
                  <a:cubicBezTo>
                    <a:pt x="3947" y="1731"/>
                    <a:pt x="4595" y="1226"/>
                    <a:pt x="5240" y="715"/>
                  </a:cubicBezTo>
                  <a:cubicBezTo>
                    <a:pt x="5367" y="613"/>
                    <a:pt x="5504" y="509"/>
                    <a:pt x="5641" y="403"/>
                  </a:cubicBezTo>
                  <a:cubicBezTo>
                    <a:pt x="5149" y="249"/>
                    <a:pt x="4652" y="119"/>
                    <a:pt x="4151" y="1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17"/>
            <p:cNvSpPr/>
            <p:nvPr/>
          </p:nvSpPr>
          <p:spPr>
            <a:xfrm>
              <a:off x="-1882825" y="7721125"/>
              <a:ext cx="185900" cy="589875"/>
            </a:xfrm>
            <a:custGeom>
              <a:rect b="b" l="l" r="r" t="t"/>
              <a:pathLst>
                <a:path extrusionOk="0" h="23595" w="7436">
                  <a:moveTo>
                    <a:pt x="7436" y="0"/>
                  </a:moveTo>
                  <a:lnTo>
                    <a:pt x="7436" y="0"/>
                  </a:lnTo>
                  <a:cubicBezTo>
                    <a:pt x="7096" y="8"/>
                    <a:pt x="6757" y="23"/>
                    <a:pt x="6419" y="43"/>
                  </a:cubicBezTo>
                  <a:cubicBezTo>
                    <a:pt x="5893" y="1061"/>
                    <a:pt x="5358" y="2074"/>
                    <a:pt x="4911" y="3132"/>
                  </a:cubicBezTo>
                  <a:cubicBezTo>
                    <a:pt x="4005" y="5276"/>
                    <a:pt x="3196" y="7452"/>
                    <a:pt x="2528" y="9680"/>
                  </a:cubicBezTo>
                  <a:cubicBezTo>
                    <a:pt x="1291" y="13809"/>
                    <a:pt x="445" y="18046"/>
                    <a:pt x="1" y="22334"/>
                  </a:cubicBezTo>
                  <a:cubicBezTo>
                    <a:pt x="584" y="22946"/>
                    <a:pt x="1298" y="23364"/>
                    <a:pt x="2075" y="23594"/>
                  </a:cubicBezTo>
                  <a:cubicBezTo>
                    <a:pt x="2226" y="21661"/>
                    <a:pt x="2422" y="19731"/>
                    <a:pt x="2720" y="17815"/>
                  </a:cubicBezTo>
                  <a:cubicBezTo>
                    <a:pt x="3431" y="13253"/>
                    <a:pt x="4520" y="8757"/>
                    <a:pt x="5974" y="4376"/>
                  </a:cubicBezTo>
                  <a:cubicBezTo>
                    <a:pt x="6373" y="3171"/>
                    <a:pt x="6797" y="1972"/>
                    <a:pt x="7181" y="763"/>
                  </a:cubicBezTo>
                  <a:cubicBezTo>
                    <a:pt x="7261" y="507"/>
                    <a:pt x="7348" y="253"/>
                    <a:pt x="7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17"/>
            <p:cNvSpPr/>
            <p:nvPr/>
          </p:nvSpPr>
          <p:spPr>
            <a:xfrm>
              <a:off x="-1670700" y="7729450"/>
              <a:ext cx="113200" cy="544775"/>
            </a:xfrm>
            <a:custGeom>
              <a:rect b="b" l="l" r="r" t="t"/>
              <a:pathLst>
                <a:path extrusionOk="0" h="21791" w="4528">
                  <a:moveTo>
                    <a:pt x="3903" y="0"/>
                  </a:moveTo>
                  <a:cubicBezTo>
                    <a:pt x="3652" y="991"/>
                    <a:pt x="3411" y="1984"/>
                    <a:pt x="3192" y="2984"/>
                  </a:cubicBezTo>
                  <a:cubicBezTo>
                    <a:pt x="2714" y="5156"/>
                    <a:pt x="2290" y="7346"/>
                    <a:pt x="1897" y="9536"/>
                  </a:cubicBezTo>
                  <a:cubicBezTo>
                    <a:pt x="1176" y="13560"/>
                    <a:pt x="543" y="17598"/>
                    <a:pt x="1" y="21649"/>
                  </a:cubicBezTo>
                  <a:cubicBezTo>
                    <a:pt x="276" y="21455"/>
                    <a:pt x="549" y="21256"/>
                    <a:pt x="819" y="21055"/>
                  </a:cubicBezTo>
                  <a:cubicBezTo>
                    <a:pt x="1107" y="21303"/>
                    <a:pt x="1401" y="21552"/>
                    <a:pt x="1705" y="21790"/>
                  </a:cubicBezTo>
                  <a:cubicBezTo>
                    <a:pt x="1870" y="20232"/>
                    <a:pt x="2042" y="18675"/>
                    <a:pt x="2229" y="17119"/>
                  </a:cubicBezTo>
                  <a:cubicBezTo>
                    <a:pt x="2756" y="12746"/>
                    <a:pt x="3344" y="8382"/>
                    <a:pt x="3990" y="4028"/>
                  </a:cubicBezTo>
                  <a:cubicBezTo>
                    <a:pt x="4182" y="2723"/>
                    <a:pt x="4354" y="1416"/>
                    <a:pt x="4528" y="109"/>
                  </a:cubicBezTo>
                  <a:cubicBezTo>
                    <a:pt x="4319" y="71"/>
                    <a:pt x="4111" y="34"/>
                    <a:pt x="39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17"/>
            <p:cNvSpPr/>
            <p:nvPr/>
          </p:nvSpPr>
          <p:spPr>
            <a:xfrm>
              <a:off x="-2064050" y="7746725"/>
              <a:ext cx="192400" cy="386150"/>
            </a:xfrm>
            <a:custGeom>
              <a:rect b="b" l="l" r="r" t="t"/>
              <a:pathLst>
                <a:path extrusionOk="0" h="15446" w="7696">
                  <a:moveTo>
                    <a:pt x="7695" y="0"/>
                  </a:moveTo>
                  <a:lnTo>
                    <a:pt x="7695" y="0"/>
                  </a:lnTo>
                  <a:cubicBezTo>
                    <a:pt x="6912" y="217"/>
                    <a:pt x="6160" y="476"/>
                    <a:pt x="5443" y="791"/>
                  </a:cubicBezTo>
                  <a:cubicBezTo>
                    <a:pt x="4503" y="2256"/>
                    <a:pt x="3657" y="3781"/>
                    <a:pt x="2912" y="5354"/>
                  </a:cubicBezTo>
                  <a:cubicBezTo>
                    <a:pt x="1675" y="7959"/>
                    <a:pt x="678" y="10707"/>
                    <a:pt x="1" y="13522"/>
                  </a:cubicBezTo>
                  <a:cubicBezTo>
                    <a:pt x="422" y="14291"/>
                    <a:pt x="1027" y="14943"/>
                    <a:pt x="1761" y="15419"/>
                  </a:cubicBezTo>
                  <a:cubicBezTo>
                    <a:pt x="1776" y="15429"/>
                    <a:pt x="1791" y="15436"/>
                    <a:pt x="1805" y="15446"/>
                  </a:cubicBezTo>
                  <a:cubicBezTo>
                    <a:pt x="2109" y="13852"/>
                    <a:pt x="2479" y="12272"/>
                    <a:pt x="2944" y="10716"/>
                  </a:cubicBezTo>
                  <a:cubicBezTo>
                    <a:pt x="4068" y="6965"/>
                    <a:pt x="5662" y="3349"/>
                    <a:pt x="76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17"/>
            <p:cNvSpPr/>
            <p:nvPr/>
          </p:nvSpPr>
          <p:spPr>
            <a:xfrm>
              <a:off x="-1312500" y="7858075"/>
              <a:ext cx="58225" cy="372925"/>
            </a:xfrm>
            <a:custGeom>
              <a:rect b="b" l="l" r="r" t="t"/>
              <a:pathLst>
                <a:path extrusionOk="0" h="14917" w="2329">
                  <a:moveTo>
                    <a:pt x="983" y="1"/>
                  </a:moveTo>
                  <a:cubicBezTo>
                    <a:pt x="997" y="1773"/>
                    <a:pt x="960" y="3548"/>
                    <a:pt x="890" y="5318"/>
                  </a:cubicBezTo>
                  <a:cubicBezTo>
                    <a:pt x="761" y="8532"/>
                    <a:pt x="464" y="11735"/>
                    <a:pt x="0" y="14916"/>
                  </a:cubicBezTo>
                  <a:cubicBezTo>
                    <a:pt x="48" y="14907"/>
                    <a:pt x="94" y="14901"/>
                    <a:pt x="142" y="14889"/>
                  </a:cubicBezTo>
                  <a:cubicBezTo>
                    <a:pt x="719" y="14749"/>
                    <a:pt x="1270" y="14517"/>
                    <a:pt x="1774" y="14202"/>
                  </a:cubicBezTo>
                  <a:cubicBezTo>
                    <a:pt x="1834" y="13643"/>
                    <a:pt x="1888" y="13086"/>
                    <a:pt x="1937" y="12527"/>
                  </a:cubicBezTo>
                  <a:cubicBezTo>
                    <a:pt x="2255" y="8745"/>
                    <a:pt x="2328" y="4949"/>
                    <a:pt x="2116" y="1163"/>
                  </a:cubicBezTo>
                  <a:cubicBezTo>
                    <a:pt x="1762" y="753"/>
                    <a:pt x="1382" y="366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17"/>
            <p:cNvSpPr/>
            <p:nvPr/>
          </p:nvSpPr>
          <p:spPr>
            <a:xfrm>
              <a:off x="-1433575" y="7777725"/>
              <a:ext cx="43950" cy="524750"/>
            </a:xfrm>
            <a:custGeom>
              <a:rect b="b" l="l" r="r" t="t"/>
              <a:pathLst>
                <a:path extrusionOk="0" h="20990" w="1758">
                  <a:moveTo>
                    <a:pt x="911" y="1"/>
                  </a:moveTo>
                  <a:lnTo>
                    <a:pt x="911" y="1"/>
                  </a:lnTo>
                  <a:cubicBezTo>
                    <a:pt x="1055" y="2748"/>
                    <a:pt x="1103" y="5496"/>
                    <a:pt x="1052" y="8248"/>
                  </a:cubicBezTo>
                  <a:cubicBezTo>
                    <a:pt x="968" y="12515"/>
                    <a:pt x="569" y="16764"/>
                    <a:pt x="1" y="20989"/>
                  </a:cubicBezTo>
                  <a:cubicBezTo>
                    <a:pt x="563" y="20592"/>
                    <a:pt x="1028" y="20070"/>
                    <a:pt x="1329" y="19435"/>
                  </a:cubicBezTo>
                  <a:cubicBezTo>
                    <a:pt x="1406" y="18427"/>
                    <a:pt x="1469" y="17416"/>
                    <a:pt x="1521" y="16404"/>
                  </a:cubicBezTo>
                  <a:cubicBezTo>
                    <a:pt x="1757" y="11543"/>
                    <a:pt x="1703" y="6671"/>
                    <a:pt x="1361" y="1814"/>
                  </a:cubicBezTo>
                  <a:cubicBezTo>
                    <a:pt x="1321" y="1260"/>
                    <a:pt x="1275" y="706"/>
                    <a:pt x="1227" y="151"/>
                  </a:cubicBezTo>
                  <a:cubicBezTo>
                    <a:pt x="1122" y="101"/>
                    <a:pt x="1017" y="50"/>
                    <a:pt x="9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" name="Google Shape;685;p17"/>
          <p:cNvGrpSpPr/>
          <p:nvPr/>
        </p:nvGrpSpPr>
        <p:grpSpPr>
          <a:xfrm flipH="1" rot="-9732150">
            <a:off x="5420375" y="4105289"/>
            <a:ext cx="1145530" cy="1832975"/>
            <a:chOff x="-3040600" y="6663225"/>
            <a:chExt cx="952750" cy="1524225"/>
          </a:xfrm>
        </p:grpSpPr>
        <p:sp>
          <p:nvSpPr>
            <p:cNvPr id="686" name="Google Shape;686;p17"/>
            <p:cNvSpPr/>
            <p:nvPr/>
          </p:nvSpPr>
          <p:spPr>
            <a:xfrm>
              <a:off x="-3040600" y="6663225"/>
              <a:ext cx="952750" cy="1524175"/>
            </a:xfrm>
            <a:custGeom>
              <a:rect b="b" l="l" r="r" t="t"/>
              <a:pathLst>
                <a:path extrusionOk="0" h="60967" w="38110">
                  <a:moveTo>
                    <a:pt x="16155" y="1"/>
                  </a:moveTo>
                  <a:cubicBezTo>
                    <a:pt x="15932" y="1"/>
                    <a:pt x="15709" y="6"/>
                    <a:pt x="15484" y="17"/>
                  </a:cubicBezTo>
                  <a:cubicBezTo>
                    <a:pt x="12189" y="174"/>
                    <a:pt x="9078" y="1580"/>
                    <a:pt x="6784" y="3951"/>
                  </a:cubicBezTo>
                  <a:cubicBezTo>
                    <a:pt x="5140" y="5643"/>
                    <a:pt x="3848" y="7908"/>
                    <a:pt x="3216" y="10366"/>
                  </a:cubicBezTo>
                  <a:cubicBezTo>
                    <a:pt x="2275" y="11967"/>
                    <a:pt x="1631" y="13799"/>
                    <a:pt x="1191" y="15654"/>
                  </a:cubicBezTo>
                  <a:cubicBezTo>
                    <a:pt x="225" y="19712"/>
                    <a:pt x="1" y="24085"/>
                    <a:pt x="196" y="28273"/>
                  </a:cubicBezTo>
                  <a:cubicBezTo>
                    <a:pt x="589" y="36641"/>
                    <a:pt x="3052" y="45218"/>
                    <a:pt x="8446" y="51107"/>
                  </a:cubicBezTo>
                  <a:cubicBezTo>
                    <a:pt x="11787" y="54755"/>
                    <a:pt x="16240" y="56783"/>
                    <a:pt x="19360" y="60717"/>
                  </a:cubicBezTo>
                  <a:cubicBezTo>
                    <a:pt x="19499" y="60893"/>
                    <a:pt x="19662" y="60967"/>
                    <a:pt x="19824" y="60967"/>
                  </a:cubicBezTo>
                  <a:cubicBezTo>
                    <a:pt x="20131" y="60967"/>
                    <a:pt x="20434" y="60700"/>
                    <a:pt x="20561" y="60353"/>
                  </a:cubicBezTo>
                  <a:cubicBezTo>
                    <a:pt x="21021" y="59085"/>
                    <a:pt x="22039" y="58260"/>
                    <a:pt x="23060" y="57637"/>
                  </a:cubicBezTo>
                  <a:cubicBezTo>
                    <a:pt x="24220" y="56928"/>
                    <a:pt x="25460" y="56415"/>
                    <a:pt x="26659" y="55807"/>
                  </a:cubicBezTo>
                  <a:cubicBezTo>
                    <a:pt x="29466" y="54382"/>
                    <a:pt x="31717" y="51934"/>
                    <a:pt x="33391" y="49009"/>
                  </a:cubicBezTo>
                  <a:cubicBezTo>
                    <a:pt x="36694" y="43237"/>
                    <a:pt x="38109" y="36045"/>
                    <a:pt x="37790" y="29194"/>
                  </a:cubicBezTo>
                  <a:cubicBezTo>
                    <a:pt x="37468" y="22255"/>
                    <a:pt x="35461" y="15322"/>
                    <a:pt x="31736" y="9809"/>
                  </a:cubicBezTo>
                  <a:cubicBezTo>
                    <a:pt x="27981" y="4250"/>
                    <a:pt x="22427" y="1"/>
                    <a:pt x="16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17"/>
            <p:cNvSpPr/>
            <p:nvPr/>
          </p:nvSpPr>
          <p:spPr>
            <a:xfrm>
              <a:off x="-3035875" y="6663275"/>
              <a:ext cx="940000" cy="1524175"/>
            </a:xfrm>
            <a:custGeom>
              <a:rect b="b" l="l" r="r" t="t"/>
              <a:pathLst>
                <a:path extrusionOk="0" h="60967" w="37600">
                  <a:moveTo>
                    <a:pt x="15945" y="0"/>
                  </a:moveTo>
                  <a:cubicBezTo>
                    <a:pt x="15754" y="0"/>
                    <a:pt x="15564" y="4"/>
                    <a:pt x="15374" y="12"/>
                  </a:cubicBezTo>
                  <a:cubicBezTo>
                    <a:pt x="15410" y="109"/>
                    <a:pt x="15450" y="204"/>
                    <a:pt x="15486" y="300"/>
                  </a:cubicBezTo>
                  <a:cubicBezTo>
                    <a:pt x="15724" y="947"/>
                    <a:pt x="15943" y="1599"/>
                    <a:pt x="16154" y="2255"/>
                  </a:cubicBezTo>
                  <a:cubicBezTo>
                    <a:pt x="15546" y="2518"/>
                    <a:pt x="14968" y="2885"/>
                    <a:pt x="14397" y="3209"/>
                  </a:cubicBezTo>
                  <a:cubicBezTo>
                    <a:pt x="11779" y="4695"/>
                    <a:pt x="9229" y="6306"/>
                    <a:pt x="6801" y="8084"/>
                  </a:cubicBezTo>
                  <a:cubicBezTo>
                    <a:pt x="5477" y="9053"/>
                    <a:pt x="4182" y="10058"/>
                    <a:pt x="2912" y="11099"/>
                  </a:cubicBezTo>
                  <a:cubicBezTo>
                    <a:pt x="2749" y="11233"/>
                    <a:pt x="2588" y="11370"/>
                    <a:pt x="2425" y="11505"/>
                  </a:cubicBezTo>
                  <a:cubicBezTo>
                    <a:pt x="2256" y="11858"/>
                    <a:pt x="2101" y="12220"/>
                    <a:pt x="1955" y="12589"/>
                  </a:cubicBezTo>
                  <a:cubicBezTo>
                    <a:pt x="3332" y="11506"/>
                    <a:pt x="4696" y="10402"/>
                    <a:pt x="6122" y="9384"/>
                  </a:cubicBezTo>
                  <a:cubicBezTo>
                    <a:pt x="8490" y="7695"/>
                    <a:pt x="10927" y="6091"/>
                    <a:pt x="13431" y="4614"/>
                  </a:cubicBezTo>
                  <a:cubicBezTo>
                    <a:pt x="14064" y="4241"/>
                    <a:pt x="14701" y="3877"/>
                    <a:pt x="15343" y="3520"/>
                  </a:cubicBezTo>
                  <a:cubicBezTo>
                    <a:pt x="15671" y="3338"/>
                    <a:pt x="16014" y="3104"/>
                    <a:pt x="16375" y="2955"/>
                  </a:cubicBezTo>
                  <a:cubicBezTo>
                    <a:pt x="16711" y="4062"/>
                    <a:pt x="17013" y="5180"/>
                    <a:pt x="17279" y="6307"/>
                  </a:cubicBezTo>
                  <a:cubicBezTo>
                    <a:pt x="17677" y="8010"/>
                    <a:pt x="17998" y="9727"/>
                    <a:pt x="18263" y="11454"/>
                  </a:cubicBezTo>
                  <a:cubicBezTo>
                    <a:pt x="11887" y="16116"/>
                    <a:pt x="5973" y="21390"/>
                    <a:pt x="699" y="27274"/>
                  </a:cubicBezTo>
                  <a:cubicBezTo>
                    <a:pt x="461" y="27538"/>
                    <a:pt x="232" y="27812"/>
                    <a:pt x="0" y="28083"/>
                  </a:cubicBezTo>
                  <a:cubicBezTo>
                    <a:pt x="3" y="28146"/>
                    <a:pt x="3" y="28208"/>
                    <a:pt x="7" y="28271"/>
                  </a:cubicBezTo>
                  <a:cubicBezTo>
                    <a:pt x="34" y="28839"/>
                    <a:pt x="73" y="29408"/>
                    <a:pt x="119" y="29978"/>
                  </a:cubicBezTo>
                  <a:cubicBezTo>
                    <a:pt x="487" y="29594"/>
                    <a:pt x="856" y="29210"/>
                    <a:pt x="1226" y="28826"/>
                  </a:cubicBezTo>
                  <a:cubicBezTo>
                    <a:pt x="2583" y="27412"/>
                    <a:pt x="3919" y="25981"/>
                    <a:pt x="5318" y="24605"/>
                  </a:cubicBezTo>
                  <a:cubicBezTo>
                    <a:pt x="8099" y="21872"/>
                    <a:pt x="10968" y="19237"/>
                    <a:pt x="13982" y="16762"/>
                  </a:cubicBezTo>
                  <a:cubicBezTo>
                    <a:pt x="15464" y="15545"/>
                    <a:pt x="16975" y="14365"/>
                    <a:pt x="18517" y="13225"/>
                  </a:cubicBezTo>
                  <a:cubicBezTo>
                    <a:pt x="18761" y="15067"/>
                    <a:pt x="18951" y="16919"/>
                    <a:pt x="19100" y="18774"/>
                  </a:cubicBezTo>
                  <a:cubicBezTo>
                    <a:pt x="19289" y="21115"/>
                    <a:pt x="19440" y="23457"/>
                    <a:pt x="19550" y="25802"/>
                  </a:cubicBezTo>
                  <a:cubicBezTo>
                    <a:pt x="19217" y="26027"/>
                    <a:pt x="18861" y="26218"/>
                    <a:pt x="18538" y="26463"/>
                  </a:cubicBezTo>
                  <a:cubicBezTo>
                    <a:pt x="18085" y="26809"/>
                    <a:pt x="17638" y="27159"/>
                    <a:pt x="17201" y="27524"/>
                  </a:cubicBezTo>
                  <a:cubicBezTo>
                    <a:pt x="16373" y="28215"/>
                    <a:pt x="15555" y="28916"/>
                    <a:pt x="14744" y="29626"/>
                  </a:cubicBezTo>
                  <a:cubicBezTo>
                    <a:pt x="13159" y="31015"/>
                    <a:pt x="11606" y="32435"/>
                    <a:pt x="10082" y="33890"/>
                  </a:cubicBezTo>
                  <a:cubicBezTo>
                    <a:pt x="7495" y="36364"/>
                    <a:pt x="4977" y="38922"/>
                    <a:pt x="2623" y="41622"/>
                  </a:cubicBezTo>
                  <a:cubicBezTo>
                    <a:pt x="2821" y="42150"/>
                    <a:pt x="3030" y="42670"/>
                    <a:pt x="3249" y="43185"/>
                  </a:cubicBezTo>
                  <a:cubicBezTo>
                    <a:pt x="4177" y="42210"/>
                    <a:pt x="5086" y="41216"/>
                    <a:pt x="6010" y="40241"/>
                  </a:cubicBezTo>
                  <a:cubicBezTo>
                    <a:pt x="8960" y="37130"/>
                    <a:pt x="12046" y="34156"/>
                    <a:pt x="15266" y="31317"/>
                  </a:cubicBezTo>
                  <a:cubicBezTo>
                    <a:pt x="16169" y="30522"/>
                    <a:pt x="17081" y="29737"/>
                    <a:pt x="18004" y="28963"/>
                  </a:cubicBezTo>
                  <a:cubicBezTo>
                    <a:pt x="18464" y="28576"/>
                    <a:pt x="18925" y="28192"/>
                    <a:pt x="19378" y="27796"/>
                  </a:cubicBezTo>
                  <a:cubicBezTo>
                    <a:pt x="19466" y="27719"/>
                    <a:pt x="19549" y="27638"/>
                    <a:pt x="19631" y="27558"/>
                  </a:cubicBezTo>
                  <a:cubicBezTo>
                    <a:pt x="19816" y="32076"/>
                    <a:pt x="19877" y="36594"/>
                    <a:pt x="19813" y="41116"/>
                  </a:cubicBezTo>
                  <a:cubicBezTo>
                    <a:pt x="15966" y="44448"/>
                    <a:pt x="12361" y="48054"/>
                    <a:pt x="9046" y="51915"/>
                  </a:cubicBezTo>
                  <a:cubicBezTo>
                    <a:pt x="9310" y="52173"/>
                    <a:pt x="9579" y="52425"/>
                    <a:pt x="9852" y="52668"/>
                  </a:cubicBezTo>
                  <a:cubicBezTo>
                    <a:pt x="10414" y="52032"/>
                    <a:pt x="10984" y="51403"/>
                    <a:pt x="11559" y="50778"/>
                  </a:cubicBezTo>
                  <a:cubicBezTo>
                    <a:pt x="13503" y="48680"/>
                    <a:pt x="15503" y="46640"/>
                    <a:pt x="17594" y="44688"/>
                  </a:cubicBezTo>
                  <a:cubicBezTo>
                    <a:pt x="18317" y="44012"/>
                    <a:pt x="19048" y="43347"/>
                    <a:pt x="19790" y="42693"/>
                  </a:cubicBezTo>
                  <a:lnTo>
                    <a:pt x="19790" y="42693"/>
                  </a:lnTo>
                  <a:cubicBezTo>
                    <a:pt x="19763" y="44018"/>
                    <a:pt x="19730" y="45342"/>
                    <a:pt x="19687" y="46667"/>
                  </a:cubicBezTo>
                  <a:cubicBezTo>
                    <a:pt x="19599" y="49300"/>
                    <a:pt x="19469" y="51935"/>
                    <a:pt x="19318" y="54567"/>
                  </a:cubicBezTo>
                  <a:cubicBezTo>
                    <a:pt x="19241" y="55909"/>
                    <a:pt x="19154" y="57251"/>
                    <a:pt x="19056" y="58593"/>
                  </a:cubicBezTo>
                  <a:cubicBezTo>
                    <a:pt x="19011" y="59207"/>
                    <a:pt x="18974" y="59822"/>
                    <a:pt x="18934" y="60434"/>
                  </a:cubicBezTo>
                  <a:cubicBezTo>
                    <a:pt x="19013" y="60529"/>
                    <a:pt x="19094" y="60620"/>
                    <a:pt x="19171" y="60717"/>
                  </a:cubicBezTo>
                  <a:cubicBezTo>
                    <a:pt x="19310" y="60892"/>
                    <a:pt x="19474" y="60966"/>
                    <a:pt x="19636" y="60966"/>
                  </a:cubicBezTo>
                  <a:cubicBezTo>
                    <a:pt x="19943" y="60966"/>
                    <a:pt x="20246" y="60700"/>
                    <a:pt x="20372" y="60353"/>
                  </a:cubicBezTo>
                  <a:cubicBezTo>
                    <a:pt x="20435" y="60182"/>
                    <a:pt x="20508" y="60017"/>
                    <a:pt x="20594" y="59855"/>
                  </a:cubicBezTo>
                  <a:cubicBezTo>
                    <a:pt x="20623" y="59542"/>
                    <a:pt x="20657" y="59229"/>
                    <a:pt x="20683" y="58916"/>
                  </a:cubicBezTo>
                  <a:cubicBezTo>
                    <a:pt x="20783" y="57736"/>
                    <a:pt x="20864" y="56554"/>
                    <a:pt x="20941" y="55373"/>
                  </a:cubicBezTo>
                  <a:cubicBezTo>
                    <a:pt x="21098" y="53010"/>
                    <a:pt x="21215" y="50646"/>
                    <a:pt x="21290" y="48281"/>
                  </a:cubicBezTo>
                  <a:cubicBezTo>
                    <a:pt x="21348" y="46487"/>
                    <a:pt x="21377" y="44696"/>
                    <a:pt x="21393" y="42904"/>
                  </a:cubicBezTo>
                  <a:cubicBezTo>
                    <a:pt x="23922" y="46721"/>
                    <a:pt x="26036" y="50801"/>
                    <a:pt x="27812" y="55019"/>
                  </a:cubicBezTo>
                  <a:cubicBezTo>
                    <a:pt x="28244" y="54730"/>
                    <a:pt x="28660" y="54418"/>
                    <a:pt x="29058" y="54087"/>
                  </a:cubicBezTo>
                  <a:cubicBezTo>
                    <a:pt x="29006" y="53971"/>
                    <a:pt x="28953" y="53855"/>
                    <a:pt x="28901" y="53740"/>
                  </a:cubicBezTo>
                  <a:cubicBezTo>
                    <a:pt x="27556" y="50845"/>
                    <a:pt x="26048" y="48031"/>
                    <a:pt x="24384" y="45308"/>
                  </a:cubicBezTo>
                  <a:cubicBezTo>
                    <a:pt x="23450" y="43782"/>
                    <a:pt x="22435" y="42316"/>
                    <a:pt x="21410" y="40851"/>
                  </a:cubicBezTo>
                  <a:cubicBezTo>
                    <a:pt x="21411" y="38540"/>
                    <a:pt x="21386" y="36229"/>
                    <a:pt x="21336" y="33918"/>
                  </a:cubicBezTo>
                  <a:cubicBezTo>
                    <a:pt x="21290" y="31816"/>
                    <a:pt x="21233" y="29711"/>
                    <a:pt x="21152" y="27606"/>
                  </a:cubicBezTo>
                  <a:lnTo>
                    <a:pt x="21152" y="27606"/>
                  </a:lnTo>
                  <a:cubicBezTo>
                    <a:pt x="25830" y="31454"/>
                    <a:pt x="30409" y="35427"/>
                    <a:pt x="34932" y="39458"/>
                  </a:cubicBezTo>
                  <a:cubicBezTo>
                    <a:pt x="35441" y="39913"/>
                    <a:pt x="35944" y="40370"/>
                    <a:pt x="36449" y="40826"/>
                  </a:cubicBezTo>
                  <a:cubicBezTo>
                    <a:pt x="36637" y="40091"/>
                    <a:pt x="36798" y="39346"/>
                    <a:pt x="36939" y="38598"/>
                  </a:cubicBezTo>
                  <a:cubicBezTo>
                    <a:pt x="35610" y="37490"/>
                    <a:pt x="34271" y="36395"/>
                    <a:pt x="32935" y="35300"/>
                  </a:cubicBezTo>
                  <a:cubicBezTo>
                    <a:pt x="30371" y="33200"/>
                    <a:pt x="27785" y="31128"/>
                    <a:pt x="25173" y="29088"/>
                  </a:cubicBezTo>
                  <a:cubicBezTo>
                    <a:pt x="23805" y="28017"/>
                    <a:pt x="22443" y="26938"/>
                    <a:pt x="21076" y="25865"/>
                  </a:cubicBezTo>
                  <a:cubicBezTo>
                    <a:pt x="20986" y="23905"/>
                    <a:pt x="20871" y="21946"/>
                    <a:pt x="20715" y="19993"/>
                  </a:cubicBezTo>
                  <a:cubicBezTo>
                    <a:pt x="20565" y="18086"/>
                    <a:pt x="20378" y="16179"/>
                    <a:pt x="20140" y="14279"/>
                  </a:cubicBezTo>
                  <a:lnTo>
                    <a:pt x="20140" y="14279"/>
                  </a:lnTo>
                  <a:cubicBezTo>
                    <a:pt x="25442" y="18563"/>
                    <a:pt x="30648" y="22961"/>
                    <a:pt x="35760" y="27472"/>
                  </a:cubicBezTo>
                  <a:cubicBezTo>
                    <a:pt x="36379" y="28020"/>
                    <a:pt x="36987" y="28588"/>
                    <a:pt x="37600" y="29150"/>
                  </a:cubicBezTo>
                  <a:cubicBezTo>
                    <a:pt x="37558" y="28258"/>
                    <a:pt x="37487" y="27368"/>
                    <a:pt x="37389" y="26479"/>
                  </a:cubicBezTo>
                  <a:cubicBezTo>
                    <a:pt x="35975" y="25292"/>
                    <a:pt x="34558" y="24108"/>
                    <a:pt x="33137" y="22930"/>
                  </a:cubicBezTo>
                  <a:cubicBezTo>
                    <a:pt x="30199" y="20501"/>
                    <a:pt x="27273" y="18055"/>
                    <a:pt x="24316" y="15648"/>
                  </a:cubicBezTo>
                  <a:cubicBezTo>
                    <a:pt x="22824" y="14433"/>
                    <a:pt x="21328" y="13223"/>
                    <a:pt x="19831" y="12015"/>
                  </a:cubicBezTo>
                  <a:cubicBezTo>
                    <a:pt x="19595" y="10442"/>
                    <a:pt x="19314" y="8878"/>
                    <a:pt x="18976" y="7324"/>
                  </a:cubicBezTo>
                  <a:cubicBezTo>
                    <a:pt x="18663" y="5877"/>
                    <a:pt x="18294" y="4443"/>
                    <a:pt x="17873" y="3023"/>
                  </a:cubicBezTo>
                  <a:lnTo>
                    <a:pt x="17873" y="3023"/>
                  </a:lnTo>
                  <a:cubicBezTo>
                    <a:pt x="18378" y="3203"/>
                    <a:pt x="18878" y="3424"/>
                    <a:pt x="19375" y="3611"/>
                  </a:cubicBezTo>
                  <a:cubicBezTo>
                    <a:pt x="20072" y="3872"/>
                    <a:pt x="20768" y="4135"/>
                    <a:pt x="21466" y="4391"/>
                  </a:cubicBezTo>
                  <a:cubicBezTo>
                    <a:pt x="24236" y="5406"/>
                    <a:pt x="26994" y="6459"/>
                    <a:pt x="29695" y="7649"/>
                  </a:cubicBezTo>
                  <a:cubicBezTo>
                    <a:pt x="29825" y="7708"/>
                    <a:pt x="29956" y="7767"/>
                    <a:pt x="30088" y="7826"/>
                  </a:cubicBezTo>
                  <a:cubicBezTo>
                    <a:pt x="29541" y="7147"/>
                    <a:pt x="28966" y="6496"/>
                    <a:pt x="28364" y="5880"/>
                  </a:cubicBezTo>
                  <a:cubicBezTo>
                    <a:pt x="26477" y="5120"/>
                    <a:pt x="24568" y="4408"/>
                    <a:pt x="22650" y="3725"/>
                  </a:cubicBezTo>
                  <a:cubicBezTo>
                    <a:pt x="21227" y="3219"/>
                    <a:pt x="19794" y="2743"/>
                    <a:pt x="18360" y="2270"/>
                  </a:cubicBezTo>
                  <a:cubicBezTo>
                    <a:pt x="18099" y="2185"/>
                    <a:pt x="17841" y="2112"/>
                    <a:pt x="17586" y="2071"/>
                  </a:cubicBezTo>
                  <a:cubicBezTo>
                    <a:pt x="17414" y="1530"/>
                    <a:pt x="17236" y="993"/>
                    <a:pt x="17046" y="459"/>
                  </a:cubicBezTo>
                  <a:cubicBezTo>
                    <a:pt x="16995" y="314"/>
                    <a:pt x="16937" y="175"/>
                    <a:pt x="16884" y="32"/>
                  </a:cubicBezTo>
                  <a:cubicBezTo>
                    <a:pt x="16571" y="11"/>
                    <a:pt x="16258" y="0"/>
                    <a:pt x="159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" name="Google Shape;688;p17"/>
          <p:cNvGrpSpPr/>
          <p:nvPr/>
        </p:nvGrpSpPr>
        <p:grpSpPr>
          <a:xfrm rot="6452446">
            <a:off x="7736287" y="3226579"/>
            <a:ext cx="2287240" cy="2017382"/>
            <a:chOff x="-359250" y="6984550"/>
            <a:chExt cx="1679675" cy="1481500"/>
          </a:xfrm>
        </p:grpSpPr>
        <p:sp>
          <p:nvSpPr>
            <p:cNvPr id="689" name="Google Shape;689;p17"/>
            <p:cNvSpPr/>
            <p:nvPr/>
          </p:nvSpPr>
          <p:spPr>
            <a:xfrm>
              <a:off x="-359250" y="6984550"/>
              <a:ext cx="1679675" cy="1481500"/>
            </a:xfrm>
            <a:custGeom>
              <a:rect b="b" l="l" r="r" t="t"/>
              <a:pathLst>
                <a:path extrusionOk="0" h="59260" w="67187">
                  <a:moveTo>
                    <a:pt x="43380" y="0"/>
                  </a:moveTo>
                  <a:cubicBezTo>
                    <a:pt x="42692" y="0"/>
                    <a:pt x="42007" y="286"/>
                    <a:pt x="41482" y="877"/>
                  </a:cubicBezTo>
                  <a:cubicBezTo>
                    <a:pt x="40190" y="2330"/>
                    <a:pt x="40497" y="4344"/>
                    <a:pt x="41032" y="6050"/>
                  </a:cubicBezTo>
                  <a:cubicBezTo>
                    <a:pt x="41322" y="6978"/>
                    <a:pt x="41634" y="7917"/>
                    <a:pt x="42074" y="8786"/>
                  </a:cubicBezTo>
                  <a:cubicBezTo>
                    <a:pt x="42170" y="8977"/>
                    <a:pt x="42282" y="9176"/>
                    <a:pt x="42405" y="9373"/>
                  </a:cubicBezTo>
                  <a:cubicBezTo>
                    <a:pt x="40623" y="8836"/>
                    <a:pt x="38761" y="8568"/>
                    <a:pt x="36906" y="8482"/>
                  </a:cubicBezTo>
                  <a:cubicBezTo>
                    <a:pt x="36445" y="8460"/>
                    <a:pt x="35984" y="8450"/>
                    <a:pt x="35523" y="8450"/>
                  </a:cubicBezTo>
                  <a:cubicBezTo>
                    <a:pt x="35178" y="8450"/>
                    <a:pt x="34833" y="8456"/>
                    <a:pt x="34488" y="8467"/>
                  </a:cubicBezTo>
                  <a:cubicBezTo>
                    <a:pt x="34339" y="7662"/>
                    <a:pt x="34078" y="6862"/>
                    <a:pt x="33876" y="6075"/>
                  </a:cubicBezTo>
                  <a:cubicBezTo>
                    <a:pt x="33688" y="5339"/>
                    <a:pt x="33516" y="4595"/>
                    <a:pt x="33244" y="3885"/>
                  </a:cubicBezTo>
                  <a:cubicBezTo>
                    <a:pt x="32746" y="2583"/>
                    <a:pt x="31860" y="1376"/>
                    <a:pt x="30439" y="1034"/>
                  </a:cubicBezTo>
                  <a:cubicBezTo>
                    <a:pt x="30218" y="981"/>
                    <a:pt x="29998" y="955"/>
                    <a:pt x="29782" y="955"/>
                  </a:cubicBezTo>
                  <a:cubicBezTo>
                    <a:pt x="28675" y="955"/>
                    <a:pt x="27684" y="1630"/>
                    <a:pt x="27371" y="2775"/>
                  </a:cubicBezTo>
                  <a:cubicBezTo>
                    <a:pt x="26962" y="4269"/>
                    <a:pt x="27776" y="5671"/>
                    <a:pt x="28872" y="6634"/>
                  </a:cubicBezTo>
                  <a:cubicBezTo>
                    <a:pt x="29545" y="7225"/>
                    <a:pt x="30317" y="7725"/>
                    <a:pt x="31102" y="8155"/>
                  </a:cubicBezTo>
                  <a:cubicBezTo>
                    <a:pt x="31430" y="8333"/>
                    <a:pt x="31770" y="8489"/>
                    <a:pt x="32117" y="8621"/>
                  </a:cubicBezTo>
                  <a:cubicBezTo>
                    <a:pt x="29473" y="8879"/>
                    <a:pt x="26847" y="9404"/>
                    <a:pt x="24280" y="10033"/>
                  </a:cubicBezTo>
                  <a:cubicBezTo>
                    <a:pt x="23242" y="10288"/>
                    <a:pt x="22205" y="10578"/>
                    <a:pt x="21183" y="10910"/>
                  </a:cubicBezTo>
                  <a:cubicBezTo>
                    <a:pt x="21084" y="10828"/>
                    <a:pt x="20962" y="10780"/>
                    <a:pt x="20839" y="10780"/>
                  </a:cubicBezTo>
                  <a:cubicBezTo>
                    <a:pt x="20771" y="10780"/>
                    <a:pt x="20704" y="10795"/>
                    <a:pt x="20639" y="10826"/>
                  </a:cubicBezTo>
                  <a:cubicBezTo>
                    <a:pt x="19970" y="10076"/>
                    <a:pt x="18600" y="9938"/>
                    <a:pt x="17663" y="9818"/>
                  </a:cubicBezTo>
                  <a:cubicBezTo>
                    <a:pt x="16582" y="9675"/>
                    <a:pt x="15494" y="9594"/>
                    <a:pt x="14402" y="9571"/>
                  </a:cubicBezTo>
                  <a:cubicBezTo>
                    <a:pt x="14286" y="9569"/>
                    <a:pt x="14169" y="9568"/>
                    <a:pt x="14051" y="9568"/>
                  </a:cubicBezTo>
                  <a:cubicBezTo>
                    <a:pt x="12124" y="9568"/>
                    <a:pt x="9937" y="9875"/>
                    <a:pt x="8515" y="11269"/>
                  </a:cubicBezTo>
                  <a:cubicBezTo>
                    <a:pt x="7847" y="11926"/>
                    <a:pt x="7371" y="12865"/>
                    <a:pt x="7594" y="13817"/>
                  </a:cubicBezTo>
                  <a:cubicBezTo>
                    <a:pt x="7807" y="14730"/>
                    <a:pt x="8590" y="15303"/>
                    <a:pt x="9423" y="15619"/>
                  </a:cubicBezTo>
                  <a:cubicBezTo>
                    <a:pt x="10335" y="15965"/>
                    <a:pt x="11365" y="16046"/>
                    <a:pt x="12332" y="16054"/>
                  </a:cubicBezTo>
                  <a:cubicBezTo>
                    <a:pt x="12360" y="16054"/>
                    <a:pt x="12388" y="16054"/>
                    <a:pt x="12416" y="16054"/>
                  </a:cubicBezTo>
                  <a:cubicBezTo>
                    <a:pt x="13521" y="16054"/>
                    <a:pt x="14622" y="15905"/>
                    <a:pt x="15689" y="15615"/>
                  </a:cubicBezTo>
                  <a:cubicBezTo>
                    <a:pt x="17803" y="15034"/>
                    <a:pt x="20249" y="13821"/>
                    <a:pt x="21255" y="11754"/>
                  </a:cubicBezTo>
                  <a:cubicBezTo>
                    <a:pt x="22995" y="11321"/>
                    <a:pt x="24737" y="10898"/>
                    <a:pt x="26494" y="10540"/>
                  </a:cubicBezTo>
                  <a:lnTo>
                    <a:pt x="26494" y="10540"/>
                  </a:lnTo>
                  <a:cubicBezTo>
                    <a:pt x="26334" y="10684"/>
                    <a:pt x="26181" y="10830"/>
                    <a:pt x="26038" y="10976"/>
                  </a:cubicBezTo>
                  <a:cubicBezTo>
                    <a:pt x="25112" y="11920"/>
                    <a:pt x="24137" y="13159"/>
                    <a:pt x="24208" y="14557"/>
                  </a:cubicBezTo>
                  <a:cubicBezTo>
                    <a:pt x="24275" y="15875"/>
                    <a:pt x="25224" y="16926"/>
                    <a:pt x="26532" y="16926"/>
                  </a:cubicBezTo>
                  <a:cubicBezTo>
                    <a:pt x="26632" y="16926"/>
                    <a:pt x="26733" y="16920"/>
                    <a:pt x="26836" y="16908"/>
                  </a:cubicBezTo>
                  <a:cubicBezTo>
                    <a:pt x="28320" y="16726"/>
                    <a:pt x="29250" y="15484"/>
                    <a:pt x="29947" y="14277"/>
                  </a:cubicBezTo>
                  <a:cubicBezTo>
                    <a:pt x="30747" y="12895"/>
                    <a:pt x="31274" y="11308"/>
                    <a:pt x="31596" y="9746"/>
                  </a:cubicBezTo>
                  <a:cubicBezTo>
                    <a:pt x="32821" y="9621"/>
                    <a:pt x="34058" y="9546"/>
                    <a:pt x="35292" y="9546"/>
                  </a:cubicBezTo>
                  <a:cubicBezTo>
                    <a:pt x="36758" y="9546"/>
                    <a:pt x="38221" y="9652"/>
                    <a:pt x="39659" y="9904"/>
                  </a:cubicBezTo>
                  <a:cubicBezTo>
                    <a:pt x="39475" y="9956"/>
                    <a:pt x="39297" y="10013"/>
                    <a:pt x="39128" y="10069"/>
                  </a:cubicBezTo>
                  <a:cubicBezTo>
                    <a:pt x="38349" y="10325"/>
                    <a:pt x="37603" y="10670"/>
                    <a:pt x="36904" y="11096"/>
                  </a:cubicBezTo>
                  <a:cubicBezTo>
                    <a:pt x="36201" y="11524"/>
                    <a:pt x="35553" y="12034"/>
                    <a:pt x="34970" y="12614"/>
                  </a:cubicBezTo>
                  <a:cubicBezTo>
                    <a:pt x="34372" y="13209"/>
                    <a:pt x="33792" y="13916"/>
                    <a:pt x="33638" y="14770"/>
                  </a:cubicBezTo>
                  <a:cubicBezTo>
                    <a:pt x="33502" y="15542"/>
                    <a:pt x="33708" y="16364"/>
                    <a:pt x="34333" y="16872"/>
                  </a:cubicBezTo>
                  <a:cubicBezTo>
                    <a:pt x="34751" y="17211"/>
                    <a:pt x="35267" y="17337"/>
                    <a:pt x="35789" y="17337"/>
                  </a:cubicBezTo>
                  <a:cubicBezTo>
                    <a:pt x="35996" y="17337"/>
                    <a:pt x="36203" y="17318"/>
                    <a:pt x="36405" y="17284"/>
                  </a:cubicBezTo>
                  <a:cubicBezTo>
                    <a:pt x="37918" y="17030"/>
                    <a:pt x="39318" y="15937"/>
                    <a:pt x="40286" y="14792"/>
                  </a:cubicBezTo>
                  <a:cubicBezTo>
                    <a:pt x="41322" y="13563"/>
                    <a:pt x="42011" y="12120"/>
                    <a:pt x="42289" y="10551"/>
                  </a:cubicBezTo>
                  <a:cubicBezTo>
                    <a:pt x="43040" y="10790"/>
                    <a:pt x="43773" y="11088"/>
                    <a:pt x="44479" y="11438"/>
                  </a:cubicBezTo>
                  <a:cubicBezTo>
                    <a:pt x="44960" y="11679"/>
                    <a:pt x="45428" y="11945"/>
                    <a:pt x="45879" y="12235"/>
                  </a:cubicBezTo>
                  <a:cubicBezTo>
                    <a:pt x="46292" y="12501"/>
                    <a:pt x="46675" y="12815"/>
                    <a:pt x="47095" y="13066"/>
                  </a:cubicBezTo>
                  <a:cubicBezTo>
                    <a:pt x="46579" y="13807"/>
                    <a:pt x="46074" y="14555"/>
                    <a:pt x="45575" y="15298"/>
                  </a:cubicBezTo>
                  <a:cubicBezTo>
                    <a:pt x="42530" y="19828"/>
                    <a:pt x="39545" y="24499"/>
                    <a:pt x="36009" y="28668"/>
                  </a:cubicBezTo>
                  <a:cubicBezTo>
                    <a:pt x="32002" y="26323"/>
                    <a:pt x="27395" y="25026"/>
                    <a:pt x="22740" y="24763"/>
                  </a:cubicBezTo>
                  <a:cubicBezTo>
                    <a:pt x="22382" y="23000"/>
                    <a:pt x="21723" y="21313"/>
                    <a:pt x="20793" y="19773"/>
                  </a:cubicBezTo>
                  <a:cubicBezTo>
                    <a:pt x="19944" y="18368"/>
                    <a:pt x="18778" y="16759"/>
                    <a:pt x="16980" y="16671"/>
                  </a:cubicBezTo>
                  <a:cubicBezTo>
                    <a:pt x="16938" y="16669"/>
                    <a:pt x="16897" y="16668"/>
                    <a:pt x="16856" y="16668"/>
                  </a:cubicBezTo>
                  <a:cubicBezTo>
                    <a:pt x="15348" y="16668"/>
                    <a:pt x="14371" y="18026"/>
                    <a:pt x="14353" y="19459"/>
                  </a:cubicBezTo>
                  <a:cubicBezTo>
                    <a:pt x="14335" y="21125"/>
                    <a:pt x="15591" y="22357"/>
                    <a:pt x="16914" y="23169"/>
                  </a:cubicBezTo>
                  <a:cubicBezTo>
                    <a:pt x="17819" y="23725"/>
                    <a:pt x="18794" y="24175"/>
                    <a:pt x="19772" y="24583"/>
                  </a:cubicBezTo>
                  <a:cubicBezTo>
                    <a:pt x="19890" y="24632"/>
                    <a:pt x="20008" y="24679"/>
                    <a:pt x="20126" y="24726"/>
                  </a:cubicBezTo>
                  <a:cubicBezTo>
                    <a:pt x="18516" y="24768"/>
                    <a:pt x="16911" y="24937"/>
                    <a:pt x="15328" y="25231"/>
                  </a:cubicBezTo>
                  <a:cubicBezTo>
                    <a:pt x="14892" y="25313"/>
                    <a:pt x="14459" y="25409"/>
                    <a:pt x="14029" y="25515"/>
                  </a:cubicBezTo>
                  <a:cubicBezTo>
                    <a:pt x="13717" y="25178"/>
                    <a:pt x="13201" y="25029"/>
                    <a:pt x="12768" y="24917"/>
                  </a:cubicBezTo>
                  <a:cubicBezTo>
                    <a:pt x="12143" y="24757"/>
                    <a:pt x="11508" y="24639"/>
                    <a:pt x="10867" y="24562"/>
                  </a:cubicBezTo>
                  <a:cubicBezTo>
                    <a:pt x="10325" y="24494"/>
                    <a:pt x="9782" y="24462"/>
                    <a:pt x="9238" y="24462"/>
                  </a:cubicBezTo>
                  <a:cubicBezTo>
                    <a:pt x="8490" y="24462"/>
                    <a:pt x="7742" y="24523"/>
                    <a:pt x="6998" y="24634"/>
                  </a:cubicBezTo>
                  <a:cubicBezTo>
                    <a:pt x="4727" y="24973"/>
                    <a:pt x="1816" y="25841"/>
                    <a:pt x="663" y="28027"/>
                  </a:cubicBezTo>
                  <a:cubicBezTo>
                    <a:pt x="116" y="29062"/>
                    <a:pt x="1" y="30314"/>
                    <a:pt x="583" y="31359"/>
                  </a:cubicBezTo>
                  <a:cubicBezTo>
                    <a:pt x="1142" y="32362"/>
                    <a:pt x="2221" y="33007"/>
                    <a:pt x="3327" y="33223"/>
                  </a:cubicBezTo>
                  <a:cubicBezTo>
                    <a:pt x="3804" y="33317"/>
                    <a:pt x="4293" y="33360"/>
                    <a:pt x="4785" y="33360"/>
                  </a:cubicBezTo>
                  <a:cubicBezTo>
                    <a:pt x="6625" y="33360"/>
                    <a:pt x="8516" y="32757"/>
                    <a:pt x="10087" y="31908"/>
                  </a:cubicBezTo>
                  <a:cubicBezTo>
                    <a:pt x="12254" y="30738"/>
                    <a:pt x="14061" y="28827"/>
                    <a:pt x="15022" y="26552"/>
                  </a:cubicBezTo>
                  <a:cubicBezTo>
                    <a:pt x="15062" y="26455"/>
                    <a:pt x="15087" y="26351"/>
                    <a:pt x="15093" y="26245"/>
                  </a:cubicBezTo>
                  <a:cubicBezTo>
                    <a:pt x="16888" y="25901"/>
                    <a:pt x="18707" y="25729"/>
                    <a:pt x="20526" y="25729"/>
                  </a:cubicBezTo>
                  <a:cubicBezTo>
                    <a:pt x="22581" y="25729"/>
                    <a:pt x="24635" y="25948"/>
                    <a:pt x="26654" y="26388"/>
                  </a:cubicBezTo>
                  <a:cubicBezTo>
                    <a:pt x="25775" y="26500"/>
                    <a:pt x="24899" y="26649"/>
                    <a:pt x="24040" y="26870"/>
                  </a:cubicBezTo>
                  <a:cubicBezTo>
                    <a:pt x="22188" y="27346"/>
                    <a:pt x="20100" y="28173"/>
                    <a:pt x="18783" y="29620"/>
                  </a:cubicBezTo>
                  <a:cubicBezTo>
                    <a:pt x="18144" y="30321"/>
                    <a:pt x="17759" y="31307"/>
                    <a:pt x="18116" y="32238"/>
                  </a:cubicBezTo>
                  <a:cubicBezTo>
                    <a:pt x="18483" y="33191"/>
                    <a:pt x="19474" y="33534"/>
                    <a:pt x="20424" y="33534"/>
                  </a:cubicBezTo>
                  <a:cubicBezTo>
                    <a:pt x="20426" y="33534"/>
                    <a:pt x="20428" y="33534"/>
                    <a:pt x="20430" y="33534"/>
                  </a:cubicBezTo>
                  <a:cubicBezTo>
                    <a:pt x="22231" y="33534"/>
                    <a:pt x="24160" y="32852"/>
                    <a:pt x="25659" y="31878"/>
                  </a:cubicBezTo>
                  <a:cubicBezTo>
                    <a:pt x="27392" y="30750"/>
                    <a:pt x="28863" y="29147"/>
                    <a:pt x="29683" y="27237"/>
                  </a:cubicBezTo>
                  <a:cubicBezTo>
                    <a:pt x="29843" y="27292"/>
                    <a:pt x="30004" y="27341"/>
                    <a:pt x="30164" y="27398"/>
                  </a:cubicBezTo>
                  <a:cubicBezTo>
                    <a:pt x="31874" y="28020"/>
                    <a:pt x="33526" y="28794"/>
                    <a:pt x="35099" y="29710"/>
                  </a:cubicBezTo>
                  <a:cubicBezTo>
                    <a:pt x="33129" y="31921"/>
                    <a:pt x="30985" y="33971"/>
                    <a:pt x="28562" y="35751"/>
                  </a:cubicBezTo>
                  <a:cubicBezTo>
                    <a:pt x="27259" y="36707"/>
                    <a:pt x="25887" y="37607"/>
                    <a:pt x="24459" y="38410"/>
                  </a:cubicBezTo>
                  <a:cubicBezTo>
                    <a:pt x="23199" y="37553"/>
                    <a:pt x="21467" y="37357"/>
                    <a:pt x="19990" y="37220"/>
                  </a:cubicBezTo>
                  <a:cubicBezTo>
                    <a:pt x="19481" y="37173"/>
                    <a:pt x="18971" y="37151"/>
                    <a:pt x="18461" y="37151"/>
                  </a:cubicBezTo>
                  <a:cubicBezTo>
                    <a:pt x="17357" y="37151"/>
                    <a:pt x="16255" y="37254"/>
                    <a:pt x="15162" y="37423"/>
                  </a:cubicBezTo>
                  <a:cubicBezTo>
                    <a:pt x="13571" y="37669"/>
                    <a:pt x="12008" y="38086"/>
                    <a:pt x="10497" y="38642"/>
                  </a:cubicBezTo>
                  <a:cubicBezTo>
                    <a:pt x="9016" y="39187"/>
                    <a:pt x="7419" y="39820"/>
                    <a:pt x="6339" y="41024"/>
                  </a:cubicBezTo>
                  <a:cubicBezTo>
                    <a:pt x="5367" y="42108"/>
                    <a:pt x="4804" y="43674"/>
                    <a:pt x="5341" y="45096"/>
                  </a:cubicBezTo>
                  <a:cubicBezTo>
                    <a:pt x="5845" y="46435"/>
                    <a:pt x="7030" y="47301"/>
                    <a:pt x="8319" y="47817"/>
                  </a:cubicBezTo>
                  <a:cubicBezTo>
                    <a:pt x="9427" y="48261"/>
                    <a:pt x="10616" y="48459"/>
                    <a:pt x="11815" y="48459"/>
                  </a:cubicBezTo>
                  <a:cubicBezTo>
                    <a:pt x="13695" y="48459"/>
                    <a:pt x="15597" y="47972"/>
                    <a:pt x="17247" y="47184"/>
                  </a:cubicBezTo>
                  <a:cubicBezTo>
                    <a:pt x="18761" y="46461"/>
                    <a:pt x="20175" y="45412"/>
                    <a:pt x="21324" y="44188"/>
                  </a:cubicBezTo>
                  <a:cubicBezTo>
                    <a:pt x="22436" y="43001"/>
                    <a:pt x="23543" y="41570"/>
                    <a:pt x="24139" y="40041"/>
                  </a:cubicBezTo>
                  <a:cubicBezTo>
                    <a:pt x="25382" y="39550"/>
                    <a:pt x="26588" y="38966"/>
                    <a:pt x="27742" y="38295"/>
                  </a:cubicBezTo>
                  <a:cubicBezTo>
                    <a:pt x="28352" y="37942"/>
                    <a:pt x="28946" y="37563"/>
                    <a:pt x="29528" y="37167"/>
                  </a:cubicBezTo>
                  <a:lnTo>
                    <a:pt x="29528" y="37167"/>
                  </a:lnTo>
                  <a:cubicBezTo>
                    <a:pt x="29057" y="37894"/>
                    <a:pt x="28671" y="38677"/>
                    <a:pt x="28353" y="39482"/>
                  </a:cubicBezTo>
                  <a:cubicBezTo>
                    <a:pt x="27685" y="41163"/>
                    <a:pt x="27335" y="43058"/>
                    <a:pt x="27776" y="44841"/>
                  </a:cubicBezTo>
                  <a:cubicBezTo>
                    <a:pt x="27976" y="45650"/>
                    <a:pt x="28338" y="46522"/>
                    <a:pt x="29021" y="47038"/>
                  </a:cubicBezTo>
                  <a:cubicBezTo>
                    <a:pt x="29360" y="47293"/>
                    <a:pt x="29757" y="47414"/>
                    <a:pt x="30158" y="47414"/>
                  </a:cubicBezTo>
                  <a:cubicBezTo>
                    <a:pt x="30550" y="47414"/>
                    <a:pt x="30945" y="47298"/>
                    <a:pt x="31292" y="47080"/>
                  </a:cubicBezTo>
                  <a:cubicBezTo>
                    <a:pt x="32960" y="46028"/>
                    <a:pt x="32736" y="43698"/>
                    <a:pt x="32720" y="41997"/>
                  </a:cubicBezTo>
                  <a:cubicBezTo>
                    <a:pt x="32710" y="40846"/>
                    <a:pt x="32651" y="39702"/>
                    <a:pt x="32533" y="38558"/>
                  </a:cubicBezTo>
                  <a:cubicBezTo>
                    <a:pt x="32421" y="37492"/>
                    <a:pt x="32309" y="36350"/>
                    <a:pt x="31997" y="35310"/>
                  </a:cubicBezTo>
                  <a:cubicBezTo>
                    <a:pt x="33987" y="33672"/>
                    <a:pt x="35811" y="31818"/>
                    <a:pt x="37488" y="29881"/>
                  </a:cubicBezTo>
                  <a:cubicBezTo>
                    <a:pt x="39602" y="27436"/>
                    <a:pt x="41514" y="24827"/>
                    <a:pt x="43360" y="22174"/>
                  </a:cubicBezTo>
                  <a:lnTo>
                    <a:pt x="43360" y="22174"/>
                  </a:lnTo>
                  <a:cubicBezTo>
                    <a:pt x="43358" y="22203"/>
                    <a:pt x="43357" y="22233"/>
                    <a:pt x="43353" y="22260"/>
                  </a:cubicBezTo>
                  <a:lnTo>
                    <a:pt x="43218" y="24040"/>
                  </a:lnTo>
                  <a:cubicBezTo>
                    <a:pt x="43132" y="25171"/>
                    <a:pt x="43040" y="26305"/>
                    <a:pt x="42967" y="27436"/>
                  </a:cubicBezTo>
                  <a:cubicBezTo>
                    <a:pt x="42851" y="29187"/>
                    <a:pt x="42745" y="30939"/>
                    <a:pt x="42621" y="32689"/>
                  </a:cubicBezTo>
                  <a:cubicBezTo>
                    <a:pt x="42580" y="32687"/>
                    <a:pt x="42539" y="32686"/>
                    <a:pt x="42497" y="32686"/>
                  </a:cubicBezTo>
                  <a:cubicBezTo>
                    <a:pt x="42394" y="32686"/>
                    <a:pt x="42291" y="32692"/>
                    <a:pt x="42188" y="32703"/>
                  </a:cubicBezTo>
                  <a:cubicBezTo>
                    <a:pt x="41826" y="32738"/>
                    <a:pt x="41466" y="32809"/>
                    <a:pt x="41116" y="32915"/>
                  </a:cubicBezTo>
                  <a:cubicBezTo>
                    <a:pt x="40419" y="33130"/>
                    <a:pt x="39753" y="33431"/>
                    <a:pt x="39132" y="33812"/>
                  </a:cubicBezTo>
                  <a:cubicBezTo>
                    <a:pt x="37921" y="34555"/>
                    <a:pt x="36889" y="35599"/>
                    <a:pt x="36187" y="36838"/>
                  </a:cubicBezTo>
                  <a:cubicBezTo>
                    <a:pt x="35793" y="37537"/>
                    <a:pt x="35429" y="38347"/>
                    <a:pt x="35493" y="39167"/>
                  </a:cubicBezTo>
                  <a:cubicBezTo>
                    <a:pt x="35550" y="39921"/>
                    <a:pt x="35972" y="40646"/>
                    <a:pt x="36700" y="40922"/>
                  </a:cubicBezTo>
                  <a:cubicBezTo>
                    <a:pt x="36925" y="41008"/>
                    <a:pt x="37148" y="41046"/>
                    <a:pt x="37367" y="41046"/>
                  </a:cubicBezTo>
                  <a:cubicBezTo>
                    <a:pt x="38647" y="41046"/>
                    <a:pt x="39806" y="39737"/>
                    <a:pt x="40577" y="38871"/>
                  </a:cubicBezTo>
                  <a:cubicBezTo>
                    <a:pt x="41191" y="38181"/>
                    <a:pt x="41752" y="37446"/>
                    <a:pt x="42254" y="36674"/>
                  </a:cubicBezTo>
                  <a:lnTo>
                    <a:pt x="42254" y="36674"/>
                  </a:lnTo>
                  <a:cubicBezTo>
                    <a:pt x="41861" y="39788"/>
                    <a:pt x="41129" y="42852"/>
                    <a:pt x="39529" y="45592"/>
                  </a:cubicBezTo>
                  <a:cubicBezTo>
                    <a:pt x="39257" y="45558"/>
                    <a:pt x="39015" y="45525"/>
                    <a:pt x="38765" y="45525"/>
                  </a:cubicBezTo>
                  <a:cubicBezTo>
                    <a:pt x="38610" y="45525"/>
                    <a:pt x="38452" y="45538"/>
                    <a:pt x="38282" y="45570"/>
                  </a:cubicBezTo>
                  <a:cubicBezTo>
                    <a:pt x="37807" y="45664"/>
                    <a:pt x="37339" y="45791"/>
                    <a:pt x="36883" y="45956"/>
                  </a:cubicBezTo>
                  <a:cubicBezTo>
                    <a:pt x="36025" y="46257"/>
                    <a:pt x="35208" y="46665"/>
                    <a:pt x="34452" y="47173"/>
                  </a:cubicBezTo>
                  <a:cubicBezTo>
                    <a:pt x="33064" y="48113"/>
                    <a:pt x="31618" y="49467"/>
                    <a:pt x="31372" y="51210"/>
                  </a:cubicBezTo>
                  <a:cubicBezTo>
                    <a:pt x="31144" y="52812"/>
                    <a:pt x="32224" y="54523"/>
                    <a:pt x="33941" y="54523"/>
                  </a:cubicBezTo>
                  <a:cubicBezTo>
                    <a:pt x="33958" y="54523"/>
                    <a:pt x="33976" y="54522"/>
                    <a:pt x="33993" y="54522"/>
                  </a:cubicBezTo>
                  <a:cubicBezTo>
                    <a:pt x="35728" y="54488"/>
                    <a:pt x="37428" y="53347"/>
                    <a:pt x="38514" y="52064"/>
                  </a:cubicBezTo>
                  <a:cubicBezTo>
                    <a:pt x="39931" y="50387"/>
                    <a:pt x="40636" y="48200"/>
                    <a:pt x="40778" y="46032"/>
                  </a:cubicBezTo>
                  <a:cubicBezTo>
                    <a:pt x="40782" y="45979"/>
                    <a:pt x="40777" y="45925"/>
                    <a:pt x="40766" y="45873"/>
                  </a:cubicBezTo>
                  <a:cubicBezTo>
                    <a:pt x="41439" y="44747"/>
                    <a:pt x="41972" y="43537"/>
                    <a:pt x="42394" y="42295"/>
                  </a:cubicBezTo>
                  <a:cubicBezTo>
                    <a:pt x="42497" y="42550"/>
                    <a:pt x="42604" y="42802"/>
                    <a:pt x="42736" y="43041"/>
                  </a:cubicBezTo>
                  <a:cubicBezTo>
                    <a:pt x="43086" y="43669"/>
                    <a:pt x="43493" y="44263"/>
                    <a:pt x="43954" y="44816"/>
                  </a:cubicBezTo>
                  <a:cubicBezTo>
                    <a:pt x="44712" y="45733"/>
                    <a:pt x="45712" y="46602"/>
                    <a:pt x="46926" y="46602"/>
                  </a:cubicBezTo>
                  <a:cubicBezTo>
                    <a:pt x="47101" y="46602"/>
                    <a:pt x="47280" y="46584"/>
                    <a:pt x="47464" y="46545"/>
                  </a:cubicBezTo>
                  <a:cubicBezTo>
                    <a:pt x="48818" y="46263"/>
                    <a:pt x="49333" y="44888"/>
                    <a:pt x="49119" y="43645"/>
                  </a:cubicBezTo>
                  <a:cubicBezTo>
                    <a:pt x="48901" y="42375"/>
                    <a:pt x="47955" y="41318"/>
                    <a:pt x="46913" y="40627"/>
                  </a:cubicBezTo>
                  <a:cubicBezTo>
                    <a:pt x="45844" y="39921"/>
                    <a:pt x="44508" y="39519"/>
                    <a:pt x="43206" y="39344"/>
                  </a:cubicBezTo>
                  <a:cubicBezTo>
                    <a:pt x="43803" y="36580"/>
                    <a:pt x="44031" y="33724"/>
                    <a:pt x="44247" y="30899"/>
                  </a:cubicBezTo>
                  <a:cubicBezTo>
                    <a:pt x="44424" y="31157"/>
                    <a:pt x="44614" y="31405"/>
                    <a:pt x="44817" y="31643"/>
                  </a:cubicBezTo>
                  <a:cubicBezTo>
                    <a:pt x="45284" y="32201"/>
                    <a:pt x="45827" y="32708"/>
                    <a:pt x="46386" y="33171"/>
                  </a:cubicBezTo>
                  <a:cubicBezTo>
                    <a:pt x="47178" y="33828"/>
                    <a:pt x="48217" y="34534"/>
                    <a:pt x="49269" y="34534"/>
                  </a:cubicBezTo>
                  <a:cubicBezTo>
                    <a:pt x="49640" y="34534"/>
                    <a:pt x="50012" y="34446"/>
                    <a:pt x="50375" y="34238"/>
                  </a:cubicBezTo>
                  <a:cubicBezTo>
                    <a:pt x="51401" y="33652"/>
                    <a:pt x="51697" y="32278"/>
                    <a:pt x="51404" y="31203"/>
                  </a:cubicBezTo>
                  <a:cubicBezTo>
                    <a:pt x="51049" y="29898"/>
                    <a:pt x="49842" y="29091"/>
                    <a:pt x="48639" y="28649"/>
                  </a:cubicBezTo>
                  <a:cubicBezTo>
                    <a:pt x="47852" y="28362"/>
                    <a:pt x="47011" y="28193"/>
                    <a:pt x="46179" y="28121"/>
                  </a:cubicBezTo>
                  <a:cubicBezTo>
                    <a:pt x="45944" y="28101"/>
                    <a:pt x="45676" y="28082"/>
                    <a:pt x="45399" y="28082"/>
                  </a:cubicBezTo>
                  <a:cubicBezTo>
                    <a:pt x="45086" y="28082"/>
                    <a:pt x="44761" y="28106"/>
                    <a:pt x="44462" y="28178"/>
                  </a:cubicBezTo>
                  <a:cubicBezTo>
                    <a:pt x="44563" y="26960"/>
                    <a:pt x="44660" y="25743"/>
                    <a:pt x="44751" y="24525"/>
                  </a:cubicBezTo>
                  <a:cubicBezTo>
                    <a:pt x="44798" y="23879"/>
                    <a:pt x="44846" y="23231"/>
                    <a:pt x="44895" y="22584"/>
                  </a:cubicBezTo>
                  <a:cubicBezTo>
                    <a:pt x="44947" y="21875"/>
                    <a:pt x="45061" y="21159"/>
                    <a:pt x="44932" y="20458"/>
                  </a:cubicBezTo>
                  <a:cubicBezTo>
                    <a:pt x="44912" y="20335"/>
                    <a:pt x="44855" y="20221"/>
                    <a:pt x="44769" y="20130"/>
                  </a:cubicBezTo>
                  <a:cubicBezTo>
                    <a:pt x="45081" y="19673"/>
                    <a:pt x="45394" y="19214"/>
                    <a:pt x="45704" y="18755"/>
                  </a:cubicBezTo>
                  <a:cubicBezTo>
                    <a:pt x="47614" y="15946"/>
                    <a:pt x="49486" y="13057"/>
                    <a:pt x="51706" y="10474"/>
                  </a:cubicBezTo>
                  <a:lnTo>
                    <a:pt x="51706" y="10474"/>
                  </a:lnTo>
                  <a:cubicBezTo>
                    <a:pt x="51705" y="11325"/>
                    <a:pt x="51791" y="12187"/>
                    <a:pt x="51845" y="13000"/>
                  </a:cubicBezTo>
                  <a:cubicBezTo>
                    <a:pt x="51897" y="13771"/>
                    <a:pt x="51958" y="14540"/>
                    <a:pt x="52021" y="15309"/>
                  </a:cubicBezTo>
                  <a:cubicBezTo>
                    <a:pt x="51975" y="15326"/>
                    <a:pt x="51932" y="15351"/>
                    <a:pt x="51895" y="15383"/>
                  </a:cubicBezTo>
                  <a:lnTo>
                    <a:pt x="51832" y="15441"/>
                  </a:lnTo>
                  <a:cubicBezTo>
                    <a:pt x="51806" y="15464"/>
                    <a:pt x="51783" y="15492"/>
                    <a:pt x="51766" y="15524"/>
                  </a:cubicBezTo>
                  <a:lnTo>
                    <a:pt x="51677" y="15601"/>
                  </a:lnTo>
                  <a:cubicBezTo>
                    <a:pt x="51672" y="15601"/>
                    <a:pt x="51666" y="15601"/>
                    <a:pt x="51661" y="15601"/>
                  </a:cubicBezTo>
                  <a:cubicBezTo>
                    <a:pt x="51231" y="15601"/>
                    <a:pt x="50662" y="16061"/>
                    <a:pt x="50395" y="16247"/>
                  </a:cubicBezTo>
                  <a:cubicBezTo>
                    <a:pt x="48711" y="17413"/>
                    <a:pt x="47502" y="19146"/>
                    <a:pt x="46991" y="21130"/>
                  </a:cubicBezTo>
                  <a:cubicBezTo>
                    <a:pt x="46760" y="22035"/>
                    <a:pt x="46479" y="24019"/>
                    <a:pt x="47833" y="24019"/>
                  </a:cubicBezTo>
                  <a:cubicBezTo>
                    <a:pt x="47920" y="24019"/>
                    <a:pt x="48014" y="24011"/>
                    <a:pt x="48115" y="23994"/>
                  </a:cubicBezTo>
                  <a:cubicBezTo>
                    <a:pt x="49460" y="23763"/>
                    <a:pt x="50360" y="22337"/>
                    <a:pt x="50939" y="21230"/>
                  </a:cubicBezTo>
                  <a:cubicBezTo>
                    <a:pt x="51358" y="20428"/>
                    <a:pt x="51754" y="19608"/>
                    <a:pt x="52123" y="18782"/>
                  </a:cubicBezTo>
                  <a:cubicBezTo>
                    <a:pt x="52178" y="18659"/>
                    <a:pt x="52235" y="18535"/>
                    <a:pt x="52293" y="18408"/>
                  </a:cubicBezTo>
                  <a:cubicBezTo>
                    <a:pt x="52548" y="21167"/>
                    <a:pt x="52823" y="23926"/>
                    <a:pt x="53013" y="26690"/>
                  </a:cubicBezTo>
                  <a:cubicBezTo>
                    <a:pt x="53197" y="29342"/>
                    <a:pt x="53303" y="32033"/>
                    <a:pt x="53217" y="34716"/>
                  </a:cubicBezTo>
                  <a:cubicBezTo>
                    <a:pt x="52823" y="34737"/>
                    <a:pt x="52417" y="34889"/>
                    <a:pt x="52063" y="35017"/>
                  </a:cubicBezTo>
                  <a:cubicBezTo>
                    <a:pt x="51524" y="35209"/>
                    <a:pt x="51006" y="35454"/>
                    <a:pt x="50516" y="35749"/>
                  </a:cubicBezTo>
                  <a:cubicBezTo>
                    <a:pt x="49578" y="36320"/>
                    <a:pt x="48571" y="37090"/>
                    <a:pt x="47974" y="38028"/>
                  </a:cubicBezTo>
                  <a:cubicBezTo>
                    <a:pt x="47685" y="38479"/>
                    <a:pt x="47590" y="39024"/>
                    <a:pt x="47825" y="39519"/>
                  </a:cubicBezTo>
                  <a:cubicBezTo>
                    <a:pt x="48037" y="39969"/>
                    <a:pt x="48467" y="40287"/>
                    <a:pt x="48932" y="40436"/>
                  </a:cubicBezTo>
                  <a:cubicBezTo>
                    <a:pt x="49127" y="40498"/>
                    <a:pt x="49321" y="40526"/>
                    <a:pt x="49513" y="40526"/>
                  </a:cubicBezTo>
                  <a:cubicBezTo>
                    <a:pt x="50413" y="40526"/>
                    <a:pt x="51264" y="39908"/>
                    <a:pt x="51904" y="39322"/>
                  </a:cubicBezTo>
                  <a:cubicBezTo>
                    <a:pt x="52330" y="38932"/>
                    <a:pt x="52709" y="38489"/>
                    <a:pt x="53008" y="38003"/>
                  </a:cubicBezTo>
                  <a:lnTo>
                    <a:pt x="53008" y="38003"/>
                  </a:lnTo>
                  <a:cubicBezTo>
                    <a:pt x="52833" y="39774"/>
                    <a:pt x="52554" y="41532"/>
                    <a:pt x="52133" y="43259"/>
                  </a:cubicBezTo>
                  <a:cubicBezTo>
                    <a:pt x="51823" y="44529"/>
                    <a:pt x="51439" y="45779"/>
                    <a:pt x="50985" y="47003"/>
                  </a:cubicBezTo>
                  <a:cubicBezTo>
                    <a:pt x="50819" y="47070"/>
                    <a:pt x="50658" y="47150"/>
                    <a:pt x="50503" y="47239"/>
                  </a:cubicBezTo>
                  <a:cubicBezTo>
                    <a:pt x="50045" y="47509"/>
                    <a:pt x="49607" y="47809"/>
                    <a:pt x="49193" y="48137"/>
                  </a:cubicBezTo>
                  <a:cubicBezTo>
                    <a:pt x="48348" y="48807"/>
                    <a:pt x="47590" y="49578"/>
                    <a:pt x="46959" y="50450"/>
                  </a:cubicBezTo>
                  <a:cubicBezTo>
                    <a:pt x="45747" y="52125"/>
                    <a:pt x="44993" y="54325"/>
                    <a:pt x="45386" y="56398"/>
                  </a:cubicBezTo>
                  <a:cubicBezTo>
                    <a:pt x="45557" y="57297"/>
                    <a:pt x="45998" y="58178"/>
                    <a:pt x="46748" y="58725"/>
                  </a:cubicBezTo>
                  <a:cubicBezTo>
                    <a:pt x="47258" y="59095"/>
                    <a:pt x="47867" y="59259"/>
                    <a:pt x="48483" y="59259"/>
                  </a:cubicBezTo>
                  <a:cubicBezTo>
                    <a:pt x="48823" y="59259"/>
                    <a:pt x="49166" y="59209"/>
                    <a:pt x="49495" y="59116"/>
                  </a:cubicBezTo>
                  <a:cubicBezTo>
                    <a:pt x="51541" y="58537"/>
                    <a:pt x="52899" y="56612"/>
                    <a:pt x="53446" y="54649"/>
                  </a:cubicBezTo>
                  <a:cubicBezTo>
                    <a:pt x="53792" y="53407"/>
                    <a:pt x="53816" y="52116"/>
                    <a:pt x="53656" y="50841"/>
                  </a:cubicBezTo>
                  <a:cubicBezTo>
                    <a:pt x="53574" y="50174"/>
                    <a:pt x="53449" y="49512"/>
                    <a:pt x="53289" y="48858"/>
                  </a:cubicBezTo>
                  <a:cubicBezTo>
                    <a:pt x="53130" y="48210"/>
                    <a:pt x="52990" y="47450"/>
                    <a:pt x="52485" y="46980"/>
                  </a:cubicBezTo>
                  <a:cubicBezTo>
                    <a:pt x="52466" y="46964"/>
                    <a:pt x="52448" y="46951"/>
                    <a:pt x="52428" y="46940"/>
                  </a:cubicBezTo>
                  <a:cubicBezTo>
                    <a:pt x="52658" y="46215"/>
                    <a:pt x="52864" y="45483"/>
                    <a:pt x="53044" y="44744"/>
                  </a:cubicBezTo>
                  <a:cubicBezTo>
                    <a:pt x="53311" y="43642"/>
                    <a:pt x="53531" y="42528"/>
                    <a:pt x="53710" y="41409"/>
                  </a:cubicBezTo>
                  <a:cubicBezTo>
                    <a:pt x="53735" y="41420"/>
                    <a:pt x="53758" y="41429"/>
                    <a:pt x="53782" y="41435"/>
                  </a:cubicBezTo>
                  <a:cubicBezTo>
                    <a:pt x="53752" y="41943"/>
                    <a:pt x="53888" y="42467"/>
                    <a:pt x="54040" y="42946"/>
                  </a:cubicBezTo>
                  <a:cubicBezTo>
                    <a:pt x="54265" y="43648"/>
                    <a:pt x="54621" y="44300"/>
                    <a:pt x="55088" y="44868"/>
                  </a:cubicBezTo>
                  <a:cubicBezTo>
                    <a:pt x="55809" y="45751"/>
                    <a:pt x="56933" y="46350"/>
                    <a:pt x="58077" y="46350"/>
                  </a:cubicBezTo>
                  <a:cubicBezTo>
                    <a:pt x="58279" y="46350"/>
                    <a:pt x="58482" y="46331"/>
                    <a:pt x="58684" y="46292"/>
                  </a:cubicBezTo>
                  <a:cubicBezTo>
                    <a:pt x="59973" y="46040"/>
                    <a:pt x="61148" y="44793"/>
                    <a:pt x="61002" y="43427"/>
                  </a:cubicBezTo>
                  <a:cubicBezTo>
                    <a:pt x="60853" y="42020"/>
                    <a:pt x="59646" y="41062"/>
                    <a:pt x="58421" y="40551"/>
                  </a:cubicBezTo>
                  <a:cubicBezTo>
                    <a:pt x="57682" y="40245"/>
                    <a:pt x="56896" y="40075"/>
                    <a:pt x="56098" y="40046"/>
                  </a:cubicBezTo>
                  <a:cubicBezTo>
                    <a:pt x="56045" y="40044"/>
                    <a:pt x="55992" y="40043"/>
                    <a:pt x="55940" y="40043"/>
                  </a:cubicBezTo>
                  <a:cubicBezTo>
                    <a:pt x="55220" y="40043"/>
                    <a:pt x="54533" y="40224"/>
                    <a:pt x="53853" y="40462"/>
                  </a:cubicBezTo>
                  <a:cubicBezTo>
                    <a:pt x="54028" y="39201"/>
                    <a:pt x="54154" y="37934"/>
                    <a:pt x="54231" y="36661"/>
                  </a:cubicBezTo>
                  <a:cubicBezTo>
                    <a:pt x="54420" y="33526"/>
                    <a:pt x="54317" y="30394"/>
                    <a:pt x="54083" y="27267"/>
                  </a:cubicBezTo>
                  <a:lnTo>
                    <a:pt x="54083" y="27267"/>
                  </a:lnTo>
                  <a:cubicBezTo>
                    <a:pt x="54208" y="27473"/>
                    <a:pt x="54341" y="27673"/>
                    <a:pt x="54467" y="27862"/>
                  </a:cubicBezTo>
                  <a:cubicBezTo>
                    <a:pt x="54888" y="28496"/>
                    <a:pt x="55373" y="29082"/>
                    <a:pt x="55914" y="29615"/>
                  </a:cubicBezTo>
                  <a:cubicBezTo>
                    <a:pt x="56944" y="30622"/>
                    <a:pt x="58398" y="31751"/>
                    <a:pt x="59892" y="31825"/>
                  </a:cubicBezTo>
                  <a:cubicBezTo>
                    <a:pt x="59933" y="31827"/>
                    <a:pt x="59975" y="31828"/>
                    <a:pt x="60016" y="31828"/>
                  </a:cubicBezTo>
                  <a:cubicBezTo>
                    <a:pt x="60659" y="31828"/>
                    <a:pt x="61324" y="31572"/>
                    <a:pt x="61745" y="31077"/>
                  </a:cubicBezTo>
                  <a:cubicBezTo>
                    <a:pt x="62260" y="30472"/>
                    <a:pt x="62255" y="29635"/>
                    <a:pt x="62114" y="28893"/>
                  </a:cubicBezTo>
                  <a:cubicBezTo>
                    <a:pt x="61818" y="27340"/>
                    <a:pt x="60694" y="26044"/>
                    <a:pt x="59344" y="25277"/>
                  </a:cubicBezTo>
                  <a:cubicBezTo>
                    <a:pt x="58544" y="24821"/>
                    <a:pt x="57655" y="24520"/>
                    <a:pt x="56750" y="24355"/>
                  </a:cubicBezTo>
                  <a:cubicBezTo>
                    <a:pt x="56258" y="24262"/>
                    <a:pt x="55757" y="24201"/>
                    <a:pt x="55256" y="24193"/>
                  </a:cubicBezTo>
                  <a:cubicBezTo>
                    <a:pt x="55149" y="24192"/>
                    <a:pt x="55040" y="24190"/>
                    <a:pt x="54930" y="24190"/>
                  </a:cubicBezTo>
                  <a:cubicBezTo>
                    <a:pt x="54555" y="24190"/>
                    <a:pt x="54173" y="24213"/>
                    <a:pt x="53835" y="24365"/>
                  </a:cubicBezTo>
                  <a:cubicBezTo>
                    <a:pt x="53658" y="22537"/>
                    <a:pt x="53452" y="20712"/>
                    <a:pt x="53250" y="18891"/>
                  </a:cubicBezTo>
                  <a:cubicBezTo>
                    <a:pt x="53153" y="18027"/>
                    <a:pt x="53059" y="17162"/>
                    <a:pt x="52967" y="16298"/>
                  </a:cubicBezTo>
                  <a:cubicBezTo>
                    <a:pt x="52973" y="16226"/>
                    <a:pt x="52981" y="16154"/>
                    <a:pt x="52979" y="16083"/>
                  </a:cubicBezTo>
                  <a:cubicBezTo>
                    <a:pt x="52979" y="16026"/>
                    <a:pt x="52962" y="15971"/>
                    <a:pt x="52930" y="15923"/>
                  </a:cubicBezTo>
                  <a:cubicBezTo>
                    <a:pt x="52852" y="15162"/>
                    <a:pt x="52774" y="14400"/>
                    <a:pt x="52706" y="13637"/>
                  </a:cubicBezTo>
                  <a:cubicBezTo>
                    <a:pt x="52629" y="12788"/>
                    <a:pt x="52557" y="11937"/>
                    <a:pt x="52482" y="11087"/>
                  </a:cubicBezTo>
                  <a:cubicBezTo>
                    <a:pt x="52443" y="10641"/>
                    <a:pt x="52410" y="10191"/>
                    <a:pt x="52347" y="9749"/>
                  </a:cubicBezTo>
                  <a:cubicBezTo>
                    <a:pt x="52820" y="9229"/>
                    <a:pt x="53306" y="8720"/>
                    <a:pt x="53815" y="8232"/>
                  </a:cubicBezTo>
                  <a:cubicBezTo>
                    <a:pt x="55521" y="6597"/>
                    <a:pt x="57455" y="5175"/>
                    <a:pt x="59639" y="4261"/>
                  </a:cubicBezTo>
                  <a:cubicBezTo>
                    <a:pt x="60729" y="3807"/>
                    <a:pt x="61882" y="3487"/>
                    <a:pt x="63044" y="3276"/>
                  </a:cubicBezTo>
                  <a:cubicBezTo>
                    <a:pt x="63617" y="3170"/>
                    <a:pt x="64191" y="3097"/>
                    <a:pt x="64766" y="3008"/>
                  </a:cubicBezTo>
                  <a:cubicBezTo>
                    <a:pt x="65362" y="2917"/>
                    <a:pt x="65901" y="2733"/>
                    <a:pt x="66503" y="2733"/>
                  </a:cubicBezTo>
                  <a:cubicBezTo>
                    <a:pt x="66519" y="2733"/>
                    <a:pt x="66536" y="2733"/>
                    <a:pt x="66553" y="2734"/>
                  </a:cubicBezTo>
                  <a:cubicBezTo>
                    <a:pt x="66557" y="2734"/>
                    <a:pt x="66561" y="2734"/>
                    <a:pt x="66565" y="2734"/>
                  </a:cubicBezTo>
                  <a:cubicBezTo>
                    <a:pt x="67096" y="2734"/>
                    <a:pt x="67186" y="1949"/>
                    <a:pt x="66679" y="1800"/>
                  </a:cubicBezTo>
                  <a:cubicBezTo>
                    <a:pt x="66430" y="1728"/>
                    <a:pt x="66178" y="1673"/>
                    <a:pt x="65939" y="1574"/>
                  </a:cubicBezTo>
                  <a:cubicBezTo>
                    <a:pt x="65676" y="1465"/>
                    <a:pt x="65432" y="1353"/>
                    <a:pt x="65153" y="1292"/>
                  </a:cubicBezTo>
                  <a:cubicBezTo>
                    <a:pt x="64693" y="1190"/>
                    <a:pt x="64223" y="1158"/>
                    <a:pt x="63754" y="1158"/>
                  </a:cubicBezTo>
                  <a:cubicBezTo>
                    <a:pt x="63648" y="1158"/>
                    <a:pt x="63542" y="1160"/>
                    <a:pt x="63436" y="1163"/>
                  </a:cubicBezTo>
                  <a:cubicBezTo>
                    <a:pt x="62303" y="1193"/>
                    <a:pt x="61165" y="1455"/>
                    <a:pt x="60096" y="1809"/>
                  </a:cubicBezTo>
                  <a:cubicBezTo>
                    <a:pt x="57947" y="2523"/>
                    <a:pt x="55980" y="3643"/>
                    <a:pt x="54203" y="5037"/>
                  </a:cubicBezTo>
                  <a:cubicBezTo>
                    <a:pt x="51665" y="7028"/>
                    <a:pt x="49615" y="9531"/>
                    <a:pt x="47740" y="12152"/>
                  </a:cubicBezTo>
                  <a:cubicBezTo>
                    <a:pt x="47115" y="11501"/>
                    <a:pt x="46217" y="11013"/>
                    <a:pt x="45431" y="10601"/>
                  </a:cubicBezTo>
                  <a:cubicBezTo>
                    <a:pt x="45661" y="10193"/>
                    <a:pt x="45736" y="9583"/>
                    <a:pt x="45806" y="9219"/>
                  </a:cubicBezTo>
                  <a:cubicBezTo>
                    <a:pt x="45994" y="8211"/>
                    <a:pt x="46142" y="7194"/>
                    <a:pt x="46246" y="6171"/>
                  </a:cubicBezTo>
                  <a:cubicBezTo>
                    <a:pt x="46427" y="4423"/>
                    <a:pt x="46650" y="2347"/>
                    <a:pt x="45382" y="929"/>
                  </a:cubicBezTo>
                  <a:cubicBezTo>
                    <a:pt x="44834" y="318"/>
                    <a:pt x="44106" y="0"/>
                    <a:pt x="433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17"/>
            <p:cNvSpPr/>
            <p:nvPr/>
          </p:nvSpPr>
          <p:spPr>
            <a:xfrm>
              <a:off x="-313025" y="7663700"/>
              <a:ext cx="96950" cy="61350"/>
            </a:xfrm>
            <a:custGeom>
              <a:rect b="b" l="l" r="r" t="t"/>
              <a:pathLst>
                <a:path extrusionOk="0" h="2454" w="3878">
                  <a:moveTo>
                    <a:pt x="3077" y="0"/>
                  </a:moveTo>
                  <a:cubicBezTo>
                    <a:pt x="3064" y="0"/>
                    <a:pt x="3052" y="1"/>
                    <a:pt x="3039" y="2"/>
                  </a:cubicBezTo>
                  <a:cubicBezTo>
                    <a:pt x="2861" y="12"/>
                    <a:pt x="2672" y="26"/>
                    <a:pt x="2499" y="77"/>
                  </a:cubicBezTo>
                  <a:cubicBezTo>
                    <a:pt x="2394" y="107"/>
                    <a:pt x="2290" y="155"/>
                    <a:pt x="2187" y="195"/>
                  </a:cubicBezTo>
                  <a:cubicBezTo>
                    <a:pt x="1908" y="302"/>
                    <a:pt x="1642" y="445"/>
                    <a:pt x="1375" y="579"/>
                  </a:cubicBezTo>
                  <a:cubicBezTo>
                    <a:pt x="1158" y="688"/>
                    <a:pt x="959" y="818"/>
                    <a:pt x="755" y="949"/>
                  </a:cubicBezTo>
                  <a:cubicBezTo>
                    <a:pt x="630" y="1029"/>
                    <a:pt x="480" y="1107"/>
                    <a:pt x="374" y="1213"/>
                  </a:cubicBezTo>
                  <a:cubicBezTo>
                    <a:pt x="297" y="1314"/>
                    <a:pt x="258" y="1364"/>
                    <a:pt x="258" y="1364"/>
                  </a:cubicBezTo>
                  <a:cubicBezTo>
                    <a:pt x="257" y="1364"/>
                    <a:pt x="274" y="1341"/>
                    <a:pt x="309" y="1294"/>
                  </a:cubicBezTo>
                  <a:lnTo>
                    <a:pt x="309" y="1294"/>
                  </a:lnTo>
                  <a:lnTo>
                    <a:pt x="272" y="1331"/>
                  </a:lnTo>
                  <a:cubicBezTo>
                    <a:pt x="177" y="1430"/>
                    <a:pt x="108" y="1551"/>
                    <a:pt x="71" y="1683"/>
                  </a:cubicBezTo>
                  <a:cubicBezTo>
                    <a:pt x="1" y="1912"/>
                    <a:pt x="113" y="2234"/>
                    <a:pt x="338" y="2340"/>
                  </a:cubicBezTo>
                  <a:cubicBezTo>
                    <a:pt x="435" y="2391"/>
                    <a:pt x="540" y="2423"/>
                    <a:pt x="647" y="2437"/>
                  </a:cubicBezTo>
                  <a:cubicBezTo>
                    <a:pt x="679" y="2444"/>
                    <a:pt x="712" y="2448"/>
                    <a:pt x="744" y="2448"/>
                  </a:cubicBezTo>
                  <a:cubicBezTo>
                    <a:pt x="758" y="2448"/>
                    <a:pt x="771" y="2447"/>
                    <a:pt x="785" y="2446"/>
                  </a:cubicBezTo>
                  <a:cubicBezTo>
                    <a:pt x="714" y="2433"/>
                    <a:pt x="683" y="2426"/>
                    <a:pt x="692" y="2426"/>
                  </a:cubicBezTo>
                  <a:cubicBezTo>
                    <a:pt x="702" y="2426"/>
                    <a:pt x="767" y="2435"/>
                    <a:pt x="888" y="2454"/>
                  </a:cubicBezTo>
                  <a:cubicBezTo>
                    <a:pt x="1045" y="2448"/>
                    <a:pt x="1198" y="2398"/>
                    <a:pt x="1349" y="2358"/>
                  </a:cubicBezTo>
                  <a:cubicBezTo>
                    <a:pt x="1582" y="2299"/>
                    <a:pt x="1812" y="2242"/>
                    <a:pt x="2040" y="2157"/>
                  </a:cubicBezTo>
                  <a:cubicBezTo>
                    <a:pt x="2319" y="2053"/>
                    <a:pt x="2606" y="1956"/>
                    <a:pt x="2875" y="1827"/>
                  </a:cubicBezTo>
                  <a:cubicBezTo>
                    <a:pt x="3145" y="1698"/>
                    <a:pt x="3377" y="1554"/>
                    <a:pt x="3595" y="1345"/>
                  </a:cubicBezTo>
                  <a:cubicBezTo>
                    <a:pt x="3824" y="1126"/>
                    <a:pt x="3878" y="768"/>
                    <a:pt x="3758" y="485"/>
                  </a:cubicBezTo>
                  <a:cubicBezTo>
                    <a:pt x="3647" y="223"/>
                    <a:pt x="3373" y="0"/>
                    <a:pt x="30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17"/>
            <p:cNvSpPr/>
            <p:nvPr/>
          </p:nvSpPr>
          <p:spPr>
            <a:xfrm>
              <a:off x="-205625" y="7732775"/>
              <a:ext cx="68975" cy="40775"/>
            </a:xfrm>
            <a:custGeom>
              <a:rect b="b" l="l" r="r" t="t"/>
              <a:pathLst>
                <a:path extrusionOk="0" h="1631" w="2759">
                  <a:moveTo>
                    <a:pt x="1709" y="0"/>
                  </a:moveTo>
                  <a:cubicBezTo>
                    <a:pt x="1563" y="0"/>
                    <a:pt x="1416" y="34"/>
                    <a:pt x="1275" y="68"/>
                  </a:cubicBezTo>
                  <a:cubicBezTo>
                    <a:pt x="1091" y="111"/>
                    <a:pt x="916" y="182"/>
                    <a:pt x="755" y="279"/>
                  </a:cubicBezTo>
                  <a:cubicBezTo>
                    <a:pt x="603" y="371"/>
                    <a:pt x="455" y="466"/>
                    <a:pt x="340" y="604"/>
                  </a:cubicBezTo>
                  <a:cubicBezTo>
                    <a:pt x="282" y="673"/>
                    <a:pt x="217" y="742"/>
                    <a:pt x="174" y="822"/>
                  </a:cubicBezTo>
                  <a:cubicBezTo>
                    <a:pt x="136" y="895"/>
                    <a:pt x="107" y="982"/>
                    <a:pt x="78" y="1060"/>
                  </a:cubicBezTo>
                  <a:cubicBezTo>
                    <a:pt x="1" y="1266"/>
                    <a:pt x="165" y="1476"/>
                    <a:pt x="351" y="1539"/>
                  </a:cubicBezTo>
                  <a:cubicBezTo>
                    <a:pt x="405" y="1559"/>
                    <a:pt x="458" y="1582"/>
                    <a:pt x="514" y="1596"/>
                  </a:cubicBezTo>
                  <a:cubicBezTo>
                    <a:pt x="610" y="1619"/>
                    <a:pt x="716" y="1618"/>
                    <a:pt x="815" y="1627"/>
                  </a:cubicBezTo>
                  <a:cubicBezTo>
                    <a:pt x="839" y="1629"/>
                    <a:pt x="863" y="1630"/>
                    <a:pt x="887" y="1630"/>
                  </a:cubicBezTo>
                  <a:cubicBezTo>
                    <a:pt x="1026" y="1630"/>
                    <a:pt x="1168" y="1597"/>
                    <a:pt x="1306" y="1575"/>
                  </a:cubicBezTo>
                  <a:cubicBezTo>
                    <a:pt x="1380" y="1569"/>
                    <a:pt x="1452" y="1553"/>
                    <a:pt x="1524" y="1533"/>
                  </a:cubicBezTo>
                  <a:cubicBezTo>
                    <a:pt x="1582" y="1513"/>
                    <a:pt x="1641" y="1490"/>
                    <a:pt x="1701" y="1469"/>
                  </a:cubicBezTo>
                  <a:cubicBezTo>
                    <a:pt x="1863" y="1413"/>
                    <a:pt x="2028" y="1361"/>
                    <a:pt x="2164" y="1258"/>
                  </a:cubicBezTo>
                  <a:cubicBezTo>
                    <a:pt x="2278" y="1209"/>
                    <a:pt x="2344" y="1162"/>
                    <a:pt x="2451" y="1074"/>
                  </a:cubicBezTo>
                  <a:cubicBezTo>
                    <a:pt x="2484" y="1048"/>
                    <a:pt x="2519" y="1023"/>
                    <a:pt x="2550" y="996"/>
                  </a:cubicBezTo>
                  <a:cubicBezTo>
                    <a:pt x="2611" y="936"/>
                    <a:pt x="2656" y="859"/>
                    <a:pt x="2677" y="776"/>
                  </a:cubicBezTo>
                  <a:cubicBezTo>
                    <a:pt x="2677" y="775"/>
                    <a:pt x="2679" y="773"/>
                    <a:pt x="2680" y="772"/>
                  </a:cubicBezTo>
                  <a:cubicBezTo>
                    <a:pt x="2759" y="617"/>
                    <a:pt x="2745" y="435"/>
                    <a:pt x="2620" y="308"/>
                  </a:cubicBezTo>
                  <a:cubicBezTo>
                    <a:pt x="2616" y="303"/>
                    <a:pt x="2610" y="300"/>
                    <a:pt x="2605" y="296"/>
                  </a:cubicBezTo>
                  <a:cubicBezTo>
                    <a:pt x="2457" y="88"/>
                    <a:pt x="2160" y="14"/>
                    <a:pt x="1908" y="14"/>
                  </a:cubicBezTo>
                  <a:cubicBezTo>
                    <a:pt x="1893" y="14"/>
                    <a:pt x="1878" y="14"/>
                    <a:pt x="1863" y="15"/>
                  </a:cubicBezTo>
                  <a:cubicBezTo>
                    <a:pt x="1812" y="5"/>
                    <a:pt x="1761" y="0"/>
                    <a:pt x="170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17"/>
            <p:cNvSpPr/>
            <p:nvPr/>
          </p:nvSpPr>
          <p:spPr>
            <a:xfrm>
              <a:off x="-157050" y="7634775"/>
              <a:ext cx="69375" cy="43200"/>
            </a:xfrm>
            <a:custGeom>
              <a:rect b="b" l="l" r="r" t="t"/>
              <a:pathLst>
                <a:path extrusionOk="0" h="1728" w="2775">
                  <a:moveTo>
                    <a:pt x="1730" y="1"/>
                  </a:moveTo>
                  <a:cubicBezTo>
                    <a:pt x="1715" y="1"/>
                    <a:pt x="1700" y="1"/>
                    <a:pt x="1685" y="2"/>
                  </a:cubicBezTo>
                  <a:cubicBezTo>
                    <a:pt x="1551" y="15"/>
                    <a:pt x="1417" y="33"/>
                    <a:pt x="1285" y="59"/>
                  </a:cubicBezTo>
                  <a:cubicBezTo>
                    <a:pt x="1092" y="93"/>
                    <a:pt x="912" y="193"/>
                    <a:pt x="731" y="270"/>
                  </a:cubicBezTo>
                  <a:cubicBezTo>
                    <a:pt x="642" y="308"/>
                    <a:pt x="570" y="339"/>
                    <a:pt x="492" y="398"/>
                  </a:cubicBezTo>
                  <a:cubicBezTo>
                    <a:pt x="422" y="455"/>
                    <a:pt x="356" y="517"/>
                    <a:pt x="295" y="583"/>
                  </a:cubicBezTo>
                  <a:cubicBezTo>
                    <a:pt x="232" y="649"/>
                    <a:pt x="165" y="715"/>
                    <a:pt x="114" y="795"/>
                  </a:cubicBezTo>
                  <a:cubicBezTo>
                    <a:pt x="26" y="930"/>
                    <a:pt x="0" y="1182"/>
                    <a:pt x="92" y="1315"/>
                  </a:cubicBezTo>
                  <a:cubicBezTo>
                    <a:pt x="186" y="1449"/>
                    <a:pt x="287" y="1536"/>
                    <a:pt x="439" y="1596"/>
                  </a:cubicBezTo>
                  <a:cubicBezTo>
                    <a:pt x="496" y="1618"/>
                    <a:pt x="553" y="1638"/>
                    <a:pt x="610" y="1658"/>
                  </a:cubicBezTo>
                  <a:cubicBezTo>
                    <a:pt x="754" y="1710"/>
                    <a:pt x="894" y="1728"/>
                    <a:pt x="1041" y="1728"/>
                  </a:cubicBezTo>
                  <a:cubicBezTo>
                    <a:pt x="1076" y="1728"/>
                    <a:pt x="1110" y="1727"/>
                    <a:pt x="1146" y="1725"/>
                  </a:cubicBezTo>
                  <a:cubicBezTo>
                    <a:pt x="1331" y="1716"/>
                    <a:pt x="1523" y="1713"/>
                    <a:pt x="1705" y="1659"/>
                  </a:cubicBezTo>
                  <a:cubicBezTo>
                    <a:pt x="1869" y="1613"/>
                    <a:pt x="2044" y="1553"/>
                    <a:pt x="2191" y="1458"/>
                  </a:cubicBezTo>
                  <a:cubicBezTo>
                    <a:pt x="2236" y="1443"/>
                    <a:pt x="2279" y="1421"/>
                    <a:pt x="2320" y="1397"/>
                  </a:cubicBezTo>
                  <a:cubicBezTo>
                    <a:pt x="2428" y="1329"/>
                    <a:pt x="2518" y="1238"/>
                    <a:pt x="2587" y="1131"/>
                  </a:cubicBezTo>
                  <a:cubicBezTo>
                    <a:pt x="2589" y="1128"/>
                    <a:pt x="2589" y="1125"/>
                    <a:pt x="2591" y="1122"/>
                  </a:cubicBezTo>
                  <a:cubicBezTo>
                    <a:pt x="2660" y="1051"/>
                    <a:pt x="2712" y="967"/>
                    <a:pt x="2744" y="874"/>
                  </a:cubicBezTo>
                  <a:cubicBezTo>
                    <a:pt x="2759" y="828"/>
                    <a:pt x="2773" y="700"/>
                    <a:pt x="2771" y="700"/>
                  </a:cubicBezTo>
                  <a:lnTo>
                    <a:pt x="2771" y="700"/>
                  </a:lnTo>
                  <a:cubicBezTo>
                    <a:pt x="2770" y="700"/>
                    <a:pt x="2767" y="714"/>
                    <a:pt x="2763" y="749"/>
                  </a:cubicBezTo>
                  <a:cubicBezTo>
                    <a:pt x="2757" y="780"/>
                    <a:pt x="2754" y="796"/>
                    <a:pt x="2753" y="796"/>
                  </a:cubicBezTo>
                  <a:cubicBezTo>
                    <a:pt x="2753" y="796"/>
                    <a:pt x="2755" y="776"/>
                    <a:pt x="2761" y="735"/>
                  </a:cubicBezTo>
                  <a:cubicBezTo>
                    <a:pt x="2775" y="672"/>
                    <a:pt x="2772" y="609"/>
                    <a:pt x="2753" y="549"/>
                  </a:cubicBezTo>
                  <a:cubicBezTo>
                    <a:pt x="2726" y="466"/>
                    <a:pt x="2673" y="415"/>
                    <a:pt x="2634" y="343"/>
                  </a:cubicBezTo>
                  <a:lnTo>
                    <a:pt x="2634" y="343"/>
                  </a:lnTo>
                  <a:cubicBezTo>
                    <a:pt x="2669" y="384"/>
                    <a:pt x="2687" y="405"/>
                    <a:pt x="2688" y="405"/>
                  </a:cubicBezTo>
                  <a:cubicBezTo>
                    <a:pt x="2689" y="405"/>
                    <a:pt x="2674" y="386"/>
                    <a:pt x="2643" y="346"/>
                  </a:cubicBezTo>
                  <a:cubicBezTo>
                    <a:pt x="2626" y="323"/>
                    <a:pt x="2607" y="300"/>
                    <a:pt x="2591" y="279"/>
                  </a:cubicBezTo>
                  <a:cubicBezTo>
                    <a:pt x="2509" y="190"/>
                    <a:pt x="2409" y="148"/>
                    <a:pt x="2305" y="114"/>
                  </a:cubicBezTo>
                  <a:cubicBezTo>
                    <a:pt x="2224" y="68"/>
                    <a:pt x="2135" y="38"/>
                    <a:pt x="2042" y="25"/>
                  </a:cubicBezTo>
                  <a:cubicBezTo>
                    <a:pt x="2005" y="21"/>
                    <a:pt x="1968" y="18"/>
                    <a:pt x="1931" y="18"/>
                  </a:cubicBezTo>
                  <a:cubicBezTo>
                    <a:pt x="1917" y="18"/>
                    <a:pt x="1903" y="18"/>
                    <a:pt x="1889" y="19"/>
                  </a:cubicBezTo>
                  <a:cubicBezTo>
                    <a:pt x="1837" y="7"/>
                    <a:pt x="1784" y="1"/>
                    <a:pt x="17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17"/>
            <p:cNvSpPr/>
            <p:nvPr/>
          </p:nvSpPr>
          <p:spPr>
            <a:xfrm>
              <a:off x="-147375" y="8055500"/>
              <a:ext cx="400" cy="75"/>
            </a:xfrm>
            <a:custGeom>
              <a:rect b="b" l="l" r="r" t="t"/>
              <a:pathLst>
                <a:path extrusionOk="0" h="3" w="16">
                  <a:moveTo>
                    <a:pt x="9" y="1"/>
                  </a:moveTo>
                  <a:lnTo>
                    <a:pt x="0" y="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17"/>
            <p:cNvSpPr/>
            <p:nvPr/>
          </p:nvSpPr>
          <p:spPr>
            <a:xfrm>
              <a:off x="-147000" y="8055325"/>
              <a:ext cx="1400" cy="200"/>
            </a:xfrm>
            <a:custGeom>
              <a:rect b="b" l="l" r="r" t="t"/>
              <a:pathLst>
                <a:path extrusionOk="0" h="8" w="56">
                  <a:moveTo>
                    <a:pt x="54" y="1"/>
                  </a:moveTo>
                  <a:cubicBezTo>
                    <a:pt x="52" y="1"/>
                    <a:pt x="34" y="3"/>
                    <a:pt x="1" y="8"/>
                  </a:cubicBezTo>
                  <a:lnTo>
                    <a:pt x="10" y="8"/>
                  </a:lnTo>
                  <a:cubicBezTo>
                    <a:pt x="41" y="3"/>
                    <a:pt x="56" y="1"/>
                    <a:pt x="5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17"/>
            <p:cNvSpPr/>
            <p:nvPr/>
          </p:nvSpPr>
          <p:spPr>
            <a:xfrm>
              <a:off x="-169675" y="8009225"/>
              <a:ext cx="82050" cy="46875"/>
            </a:xfrm>
            <a:custGeom>
              <a:rect b="b" l="l" r="r" t="t"/>
              <a:pathLst>
                <a:path extrusionOk="0" h="1875" w="3282">
                  <a:moveTo>
                    <a:pt x="2380" y="1"/>
                  </a:moveTo>
                  <a:cubicBezTo>
                    <a:pt x="2240" y="1"/>
                    <a:pt x="2104" y="25"/>
                    <a:pt x="1956" y="47"/>
                  </a:cubicBezTo>
                  <a:cubicBezTo>
                    <a:pt x="1672" y="89"/>
                    <a:pt x="1396" y="219"/>
                    <a:pt x="1139" y="342"/>
                  </a:cubicBezTo>
                  <a:cubicBezTo>
                    <a:pt x="903" y="454"/>
                    <a:pt x="657" y="646"/>
                    <a:pt x="461" y="815"/>
                  </a:cubicBezTo>
                  <a:cubicBezTo>
                    <a:pt x="264" y="982"/>
                    <a:pt x="58" y="1233"/>
                    <a:pt x="54" y="1501"/>
                  </a:cubicBezTo>
                  <a:cubicBezTo>
                    <a:pt x="0" y="1611"/>
                    <a:pt x="78" y="1739"/>
                    <a:pt x="194" y="1759"/>
                  </a:cubicBezTo>
                  <a:cubicBezTo>
                    <a:pt x="301" y="1829"/>
                    <a:pt x="410" y="1859"/>
                    <a:pt x="554" y="1865"/>
                  </a:cubicBezTo>
                  <a:cubicBezTo>
                    <a:pt x="610" y="1868"/>
                    <a:pt x="666" y="1875"/>
                    <a:pt x="722" y="1875"/>
                  </a:cubicBezTo>
                  <a:cubicBezTo>
                    <a:pt x="782" y="1870"/>
                    <a:pt x="841" y="1864"/>
                    <a:pt x="900" y="1853"/>
                  </a:cubicBezTo>
                  <a:cubicBezTo>
                    <a:pt x="1161" y="1816"/>
                    <a:pt x="1436" y="1776"/>
                    <a:pt x="1691" y="1712"/>
                  </a:cubicBezTo>
                  <a:cubicBezTo>
                    <a:pt x="1965" y="1644"/>
                    <a:pt x="2237" y="1558"/>
                    <a:pt x="2492" y="1437"/>
                  </a:cubicBezTo>
                  <a:cubicBezTo>
                    <a:pt x="2647" y="1362"/>
                    <a:pt x="2782" y="1303"/>
                    <a:pt x="2913" y="1182"/>
                  </a:cubicBezTo>
                  <a:cubicBezTo>
                    <a:pt x="2982" y="1119"/>
                    <a:pt x="3042" y="1047"/>
                    <a:pt x="3089" y="967"/>
                  </a:cubicBezTo>
                  <a:cubicBezTo>
                    <a:pt x="3105" y="935"/>
                    <a:pt x="3117" y="909"/>
                    <a:pt x="3126" y="886"/>
                  </a:cubicBezTo>
                  <a:cubicBezTo>
                    <a:pt x="3134" y="875"/>
                    <a:pt x="3146" y="866"/>
                    <a:pt x="3151" y="852"/>
                  </a:cubicBezTo>
                  <a:cubicBezTo>
                    <a:pt x="3281" y="614"/>
                    <a:pt x="3200" y="350"/>
                    <a:pt x="2980" y="201"/>
                  </a:cubicBezTo>
                  <a:cubicBezTo>
                    <a:pt x="2974" y="196"/>
                    <a:pt x="2964" y="195"/>
                    <a:pt x="2956" y="190"/>
                  </a:cubicBezTo>
                  <a:cubicBezTo>
                    <a:pt x="2936" y="173"/>
                    <a:pt x="2910" y="153"/>
                    <a:pt x="2870" y="126"/>
                  </a:cubicBezTo>
                  <a:cubicBezTo>
                    <a:pt x="2788" y="80"/>
                    <a:pt x="2699" y="46"/>
                    <a:pt x="2609" y="26"/>
                  </a:cubicBezTo>
                  <a:cubicBezTo>
                    <a:pt x="2530" y="8"/>
                    <a:pt x="2454" y="1"/>
                    <a:pt x="238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17"/>
            <p:cNvSpPr/>
            <p:nvPr/>
          </p:nvSpPr>
          <p:spPr>
            <a:xfrm>
              <a:off x="-37175" y="8088875"/>
              <a:ext cx="90775" cy="48800"/>
            </a:xfrm>
            <a:custGeom>
              <a:rect b="b" l="l" r="r" t="t"/>
              <a:pathLst>
                <a:path extrusionOk="0" h="1952" w="3631">
                  <a:moveTo>
                    <a:pt x="2429" y="0"/>
                  </a:moveTo>
                  <a:cubicBezTo>
                    <a:pt x="2038" y="0"/>
                    <a:pt x="1639" y="124"/>
                    <a:pt x="1281" y="264"/>
                  </a:cubicBezTo>
                  <a:cubicBezTo>
                    <a:pt x="1069" y="348"/>
                    <a:pt x="839" y="450"/>
                    <a:pt x="650" y="583"/>
                  </a:cubicBezTo>
                  <a:cubicBezTo>
                    <a:pt x="541" y="662"/>
                    <a:pt x="438" y="748"/>
                    <a:pt x="343" y="843"/>
                  </a:cubicBezTo>
                  <a:cubicBezTo>
                    <a:pt x="289" y="890"/>
                    <a:pt x="243" y="946"/>
                    <a:pt x="205" y="1007"/>
                  </a:cubicBezTo>
                  <a:cubicBezTo>
                    <a:pt x="196" y="1021"/>
                    <a:pt x="152" y="1104"/>
                    <a:pt x="157" y="1104"/>
                  </a:cubicBezTo>
                  <a:cubicBezTo>
                    <a:pt x="157" y="1104"/>
                    <a:pt x="158" y="1103"/>
                    <a:pt x="160" y="1101"/>
                  </a:cubicBezTo>
                  <a:lnTo>
                    <a:pt x="160" y="1101"/>
                  </a:lnTo>
                  <a:cubicBezTo>
                    <a:pt x="31" y="1264"/>
                    <a:pt x="1" y="1558"/>
                    <a:pt x="232" y="1664"/>
                  </a:cubicBezTo>
                  <a:cubicBezTo>
                    <a:pt x="298" y="1695"/>
                    <a:pt x="344" y="1735"/>
                    <a:pt x="406" y="1772"/>
                  </a:cubicBezTo>
                  <a:cubicBezTo>
                    <a:pt x="484" y="1821"/>
                    <a:pt x="590" y="1846"/>
                    <a:pt x="679" y="1875"/>
                  </a:cubicBezTo>
                  <a:cubicBezTo>
                    <a:pt x="854" y="1930"/>
                    <a:pt x="1051" y="1951"/>
                    <a:pt x="1237" y="1951"/>
                  </a:cubicBezTo>
                  <a:cubicBezTo>
                    <a:pt x="1585" y="1948"/>
                    <a:pt x="1932" y="1913"/>
                    <a:pt x="2273" y="1846"/>
                  </a:cubicBezTo>
                  <a:cubicBezTo>
                    <a:pt x="2408" y="1819"/>
                    <a:pt x="2546" y="1766"/>
                    <a:pt x="2675" y="1718"/>
                  </a:cubicBezTo>
                  <a:cubicBezTo>
                    <a:pt x="2766" y="1689"/>
                    <a:pt x="2852" y="1649"/>
                    <a:pt x="2933" y="1603"/>
                  </a:cubicBezTo>
                  <a:cubicBezTo>
                    <a:pt x="3048" y="1510"/>
                    <a:pt x="3107" y="1464"/>
                    <a:pt x="3111" y="1464"/>
                  </a:cubicBezTo>
                  <a:lnTo>
                    <a:pt x="3111" y="1464"/>
                  </a:lnTo>
                  <a:cubicBezTo>
                    <a:pt x="3114" y="1464"/>
                    <a:pt x="3085" y="1491"/>
                    <a:pt x="3024" y="1545"/>
                  </a:cubicBezTo>
                  <a:cubicBezTo>
                    <a:pt x="3058" y="1532"/>
                    <a:pt x="3088" y="1514"/>
                    <a:pt x="3116" y="1489"/>
                  </a:cubicBezTo>
                  <a:cubicBezTo>
                    <a:pt x="3227" y="1423"/>
                    <a:pt x="3320" y="1331"/>
                    <a:pt x="3388" y="1221"/>
                  </a:cubicBezTo>
                  <a:cubicBezTo>
                    <a:pt x="3437" y="1164"/>
                    <a:pt x="3503" y="1089"/>
                    <a:pt x="3504" y="1085"/>
                  </a:cubicBezTo>
                  <a:cubicBezTo>
                    <a:pt x="3586" y="946"/>
                    <a:pt x="3630" y="740"/>
                    <a:pt x="3586" y="580"/>
                  </a:cubicBezTo>
                  <a:cubicBezTo>
                    <a:pt x="3518" y="336"/>
                    <a:pt x="3322" y="209"/>
                    <a:pt x="3107" y="124"/>
                  </a:cubicBezTo>
                  <a:cubicBezTo>
                    <a:pt x="3042" y="84"/>
                    <a:pt x="2973" y="57"/>
                    <a:pt x="2901" y="37"/>
                  </a:cubicBezTo>
                  <a:cubicBezTo>
                    <a:pt x="2786" y="6"/>
                    <a:pt x="2669" y="5"/>
                    <a:pt x="2551" y="5"/>
                  </a:cubicBezTo>
                  <a:lnTo>
                    <a:pt x="2554" y="5"/>
                  </a:lnTo>
                  <a:cubicBezTo>
                    <a:pt x="2512" y="2"/>
                    <a:pt x="2471" y="0"/>
                    <a:pt x="242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17"/>
            <p:cNvSpPr/>
            <p:nvPr/>
          </p:nvSpPr>
          <p:spPr>
            <a:xfrm>
              <a:off x="14575" y="7961250"/>
              <a:ext cx="70800" cy="50250"/>
            </a:xfrm>
            <a:custGeom>
              <a:rect b="b" l="l" r="r" t="t"/>
              <a:pathLst>
                <a:path extrusionOk="0" h="2010" w="2832">
                  <a:moveTo>
                    <a:pt x="1703" y="1"/>
                  </a:moveTo>
                  <a:cubicBezTo>
                    <a:pt x="1627" y="1"/>
                    <a:pt x="1517" y="26"/>
                    <a:pt x="1433" y="42"/>
                  </a:cubicBezTo>
                  <a:cubicBezTo>
                    <a:pt x="1368" y="53"/>
                    <a:pt x="1305" y="65"/>
                    <a:pt x="1243" y="82"/>
                  </a:cubicBezTo>
                  <a:cubicBezTo>
                    <a:pt x="1064" y="130"/>
                    <a:pt x="882" y="225"/>
                    <a:pt x="717" y="316"/>
                  </a:cubicBezTo>
                  <a:cubicBezTo>
                    <a:pt x="553" y="408"/>
                    <a:pt x="410" y="531"/>
                    <a:pt x="294" y="680"/>
                  </a:cubicBezTo>
                  <a:cubicBezTo>
                    <a:pt x="185" y="813"/>
                    <a:pt x="88" y="921"/>
                    <a:pt x="43" y="1093"/>
                  </a:cubicBezTo>
                  <a:cubicBezTo>
                    <a:pt x="0" y="1243"/>
                    <a:pt x="5" y="1403"/>
                    <a:pt x="54" y="1550"/>
                  </a:cubicBezTo>
                  <a:cubicBezTo>
                    <a:pt x="96" y="1708"/>
                    <a:pt x="209" y="1860"/>
                    <a:pt x="363" y="1913"/>
                  </a:cubicBezTo>
                  <a:cubicBezTo>
                    <a:pt x="424" y="1948"/>
                    <a:pt x="490" y="1974"/>
                    <a:pt x="559" y="1988"/>
                  </a:cubicBezTo>
                  <a:cubicBezTo>
                    <a:pt x="633" y="2002"/>
                    <a:pt x="697" y="2009"/>
                    <a:pt x="760" y="2009"/>
                  </a:cubicBezTo>
                  <a:cubicBezTo>
                    <a:pt x="831" y="2009"/>
                    <a:pt x="900" y="2000"/>
                    <a:pt x="981" y="1979"/>
                  </a:cubicBezTo>
                  <a:cubicBezTo>
                    <a:pt x="1017" y="1969"/>
                    <a:pt x="1051" y="1959"/>
                    <a:pt x="1086" y="1950"/>
                  </a:cubicBezTo>
                  <a:cubicBezTo>
                    <a:pt x="1180" y="1926"/>
                    <a:pt x="1262" y="1908"/>
                    <a:pt x="1353" y="1870"/>
                  </a:cubicBezTo>
                  <a:cubicBezTo>
                    <a:pt x="1428" y="1839"/>
                    <a:pt x="1502" y="1805"/>
                    <a:pt x="1576" y="1771"/>
                  </a:cubicBezTo>
                  <a:cubicBezTo>
                    <a:pt x="1732" y="1707"/>
                    <a:pt x="1889" y="1642"/>
                    <a:pt x="2046" y="1576"/>
                  </a:cubicBezTo>
                  <a:lnTo>
                    <a:pt x="2046" y="1576"/>
                  </a:lnTo>
                  <a:lnTo>
                    <a:pt x="1846" y="1661"/>
                  </a:lnTo>
                  <a:cubicBezTo>
                    <a:pt x="1909" y="1635"/>
                    <a:pt x="1972" y="1610"/>
                    <a:pt x="2035" y="1584"/>
                  </a:cubicBezTo>
                  <a:cubicBezTo>
                    <a:pt x="2112" y="1552"/>
                    <a:pt x="2181" y="1509"/>
                    <a:pt x="2244" y="1457"/>
                  </a:cubicBezTo>
                  <a:cubicBezTo>
                    <a:pt x="2288" y="1437"/>
                    <a:pt x="2330" y="1412"/>
                    <a:pt x="2368" y="1384"/>
                  </a:cubicBezTo>
                  <a:cubicBezTo>
                    <a:pt x="2391" y="1366"/>
                    <a:pt x="2413" y="1345"/>
                    <a:pt x="2433" y="1323"/>
                  </a:cubicBezTo>
                  <a:cubicBezTo>
                    <a:pt x="2489" y="1292"/>
                    <a:pt x="2542" y="1254"/>
                    <a:pt x="2586" y="1208"/>
                  </a:cubicBezTo>
                  <a:cubicBezTo>
                    <a:pt x="2624" y="1168"/>
                    <a:pt x="2655" y="1123"/>
                    <a:pt x="2683" y="1076"/>
                  </a:cubicBezTo>
                  <a:cubicBezTo>
                    <a:pt x="2792" y="967"/>
                    <a:pt x="2832" y="812"/>
                    <a:pt x="2812" y="664"/>
                  </a:cubicBezTo>
                  <a:cubicBezTo>
                    <a:pt x="2795" y="531"/>
                    <a:pt x="2733" y="436"/>
                    <a:pt x="2641" y="354"/>
                  </a:cubicBezTo>
                  <a:cubicBezTo>
                    <a:pt x="2592" y="287"/>
                    <a:pt x="2528" y="228"/>
                    <a:pt x="2456" y="187"/>
                  </a:cubicBezTo>
                  <a:cubicBezTo>
                    <a:pt x="2397" y="158"/>
                    <a:pt x="2336" y="135"/>
                    <a:pt x="2274" y="116"/>
                  </a:cubicBezTo>
                  <a:cubicBezTo>
                    <a:pt x="2153" y="56"/>
                    <a:pt x="2020" y="25"/>
                    <a:pt x="1885" y="25"/>
                  </a:cubicBezTo>
                  <a:cubicBezTo>
                    <a:pt x="1879" y="25"/>
                    <a:pt x="1872" y="25"/>
                    <a:pt x="1866" y="26"/>
                  </a:cubicBezTo>
                  <a:cubicBezTo>
                    <a:pt x="1817" y="13"/>
                    <a:pt x="1766" y="6"/>
                    <a:pt x="1715" y="1"/>
                  </a:cubicBezTo>
                  <a:cubicBezTo>
                    <a:pt x="1711" y="1"/>
                    <a:pt x="1707" y="1"/>
                    <a:pt x="170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17"/>
            <p:cNvSpPr/>
            <p:nvPr/>
          </p:nvSpPr>
          <p:spPr>
            <a:xfrm>
              <a:off x="107500" y="8027100"/>
              <a:ext cx="50325" cy="39950"/>
            </a:xfrm>
            <a:custGeom>
              <a:rect b="b" l="l" r="r" t="t"/>
              <a:pathLst>
                <a:path extrusionOk="0" h="1598" w="2013">
                  <a:moveTo>
                    <a:pt x="1217" y="1"/>
                  </a:moveTo>
                  <a:cubicBezTo>
                    <a:pt x="1182" y="1"/>
                    <a:pt x="1146" y="3"/>
                    <a:pt x="1111" y="8"/>
                  </a:cubicBezTo>
                  <a:lnTo>
                    <a:pt x="1017" y="20"/>
                  </a:lnTo>
                  <a:lnTo>
                    <a:pt x="785" y="51"/>
                  </a:lnTo>
                  <a:cubicBezTo>
                    <a:pt x="712" y="72"/>
                    <a:pt x="641" y="102"/>
                    <a:pt x="575" y="137"/>
                  </a:cubicBezTo>
                  <a:cubicBezTo>
                    <a:pt x="463" y="188"/>
                    <a:pt x="383" y="229"/>
                    <a:pt x="286" y="320"/>
                  </a:cubicBezTo>
                  <a:cubicBezTo>
                    <a:pt x="216" y="384"/>
                    <a:pt x="136" y="458"/>
                    <a:pt x="94" y="545"/>
                  </a:cubicBezTo>
                  <a:lnTo>
                    <a:pt x="31" y="697"/>
                  </a:lnTo>
                  <a:cubicBezTo>
                    <a:pt x="4" y="780"/>
                    <a:pt x="1" y="868"/>
                    <a:pt x="19" y="952"/>
                  </a:cubicBezTo>
                  <a:cubicBezTo>
                    <a:pt x="38" y="1091"/>
                    <a:pt x="99" y="1218"/>
                    <a:pt x="194" y="1318"/>
                  </a:cubicBezTo>
                  <a:cubicBezTo>
                    <a:pt x="268" y="1398"/>
                    <a:pt x="345" y="1436"/>
                    <a:pt x="437" y="1477"/>
                  </a:cubicBezTo>
                  <a:cubicBezTo>
                    <a:pt x="609" y="1557"/>
                    <a:pt x="662" y="1565"/>
                    <a:pt x="856" y="1586"/>
                  </a:cubicBezTo>
                  <a:cubicBezTo>
                    <a:pt x="887" y="1590"/>
                    <a:pt x="917" y="1594"/>
                    <a:pt x="948" y="1596"/>
                  </a:cubicBezTo>
                  <a:cubicBezTo>
                    <a:pt x="962" y="1597"/>
                    <a:pt x="977" y="1597"/>
                    <a:pt x="991" y="1597"/>
                  </a:cubicBezTo>
                  <a:cubicBezTo>
                    <a:pt x="1101" y="1597"/>
                    <a:pt x="1212" y="1568"/>
                    <a:pt x="1320" y="1548"/>
                  </a:cubicBezTo>
                  <a:cubicBezTo>
                    <a:pt x="1493" y="1514"/>
                    <a:pt x="1667" y="1444"/>
                    <a:pt x="1783" y="1302"/>
                  </a:cubicBezTo>
                  <a:cubicBezTo>
                    <a:pt x="1876" y="1210"/>
                    <a:pt x="1943" y="1095"/>
                    <a:pt x="1977" y="969"/>
                  </a:cubicBezTo>
                  <a:cubicBezTo>
                    <a:pt x="2009" y="872"/>
                    <a:pt x="2012" y="768"/>
                    <a:pt x="1991" y="670"/>
                  </a:cubicBezTo>
                  <a:cubicBezTo>
                    <a:pt x="1986" y="570"/>
                    <a:pt x="1955" y="473"/>
                    <a:pt x="1900" y="389"/>
                  </a:cubicBezTo>
                  <a:cubicBezTo>
                    <a:pt x="1836" y="277"/>
                    <a:pt x="1742" y="185"/>
                    <a:pt x="1630" y="119"/>
                  </a:cubicBezTo>
                  <a:cubicBezTo>
                    <a:pt x="1505" y="41"/>
                    <a:pt x="1362" y="1"/>
                    <a:pt x="12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17"/>
            <p:cNvSpPr/>
            <p:nvPr/>
          </p:nvSpPr>
          <p:spPr>
            <a:xfrm>
              <a:off x="474050" y="8204725"/>
              <a:ext cx="51475" cy="53525"/>
            </a:xfrm>
            <a:custGeom>
              <a:rect b="b" l="l" r="r" t="t"/>
              <a:pathLst>
                <a:path extrusionOk="0" h="2141" w="2059">
                  <a:moveTo>
                    <a:pt x="1423" y="1"/>
                  </a:moveTo>
                  <a:cubicBezTo>
                    <a:pt x="1331" y="1"/>
                    <a:pt x="1239" y="21"/>
                    <a:pt x="1151" y="48"/>
                  </a:cubicBezTo>
                  <a:cubicBezTo>
                    <a:pt x="1045" y="80"/>
                    <a:pt x="922" y="118"/>
                    <a:pt x="829" y="172"/>
                  </a:cubicBezTo>
                  <a:cubicBezTo>
                    <a:pt x="735" y="227"/>
                    <a:pt x="634" y="321"/>
                    <a:pt x="548" y="395"/>
                  </a:cubicBezTo>
                  <a:cubicBezTo>
                    <a:pt x="455" y="473"/>
                    <a:pt x="389" y="574"/>
                    <a:pt x="319" y="669"/>
                  </a:cubicBezTo>
                  <a:cubicBezTo>
                    <a:pt x="280" y="720"/>
                    <a:pt x="244" y="772"/>
                    <a:pt x="211" y="828"/>
                  </a:cubicBezTo>
                  <a:cubicBezTo>
                    <a:pt x="158" y="921"/>
                    <a:pt x="124" y="1038"/>
                    <a:pt x="93" y="1144"/>
                  </a:cubicBezTo>
                  <a:cubicBezTo>
                    <a:pt x="52" y="1288"/>
                    <a:pt x="1" y="1454"/>
                    <a:pt x="12" y="1609"/>
                  </a:cubicBezTo>
                  <a:cubicBezTo>
                    <a:pt x="13" y="1644"/>
                    <a:pt x="12" y="1680"/>
                    <a:pt x="10" y="1714"/>
                  </a:cubicBezTo>
                  <a:cubicBezTo>
                    <a:pt x="3" y="1966"/>
                    <a:pt x="221" y="2141"/>
                    <a:pt x="448" y="2141"/>
                  </a:cubicBezTo>
                  <a:cubicBezTo>
                    <a:pt x="519" y="2141"/>
                    <a:pt x="592" y="2123"/>
                    <a:pt x="658" y="2085"/>
                  </a:cubicBezTo>
                  <a:cubicBezTo>
                    <a:pt x="680" y="2073"/>
                    <a:pt x="703" y="2061"/>
                    <a:pt x="726" y="2047"/>
                  </a:cubicBezTo>
                  <a:cubicBezTo>
                    <a:pt x="756" y="2038"/>
                    <a:pt x="786" y="2025"/>
                    <a:pt x="815" y="2011"/>
                  </a:cubicBezTo>
                  <a:cubicBezTo>
                    <a:pt x="842" y="1995"/>
                    <a:pt x="868" y="1975"/>
                    <a:pt x="896" y="1958"/>
                  </a:cubicBezTo>
                  <a:cubicBezTo>
                    <a:pt x="950" y="1922"/>
                    <a:pt x="1005" y="1890"/>
                    <a:pt x="1060" y="1859"/>
                  </a:cubicBezTo>
                  <a:cubicBezTo>
                    <a:pt x="1160" y="1806"/>
                    <a:pt x="1255" y="1743"/>
                    <a:pt x="1343" y="1671"/>
                  </a:cubicBezTo>
                  <a:cubicBezTo>
                    <a:pt x="1400" y="1623"/>
                    <a:pt x="1455" y="1577"/>
                    <a:pt x="1513" y="1531"/>
                  </a:cubicBezTo>
                  <a:lnTo>
                    <a:pt x="1513" y="1531"/>
                  </a:lnTo>
                  <a:lnTo>
                    <a:pt x="1380" y="1633"/>
                  </a:lnTo>
                  <a:lnTo>
                    <a:pt x="1380" y="1633"/>
                  </a:lnTo>
                  <a:cubicBezTo>
                    <a:pt x="1545" y="1506"/>
                    <a:pt x="1735" y="1351"/>
                    <a:pt x="1842" y="1168"/>
                  </a:cubicBezTo>
                  <a:cubicBezTo>
                    <a:pt x="1945" y="996"/>
                    <a:pt x="2058" y="821"/>
                    <a:pt x="2049" y="613"/>
                  </a:cubicBezTo>
                  <a:cubicBezTo>
                    <a:pt x="2046" y="481"/>
                    <a:pt x="2002" y="353"/>
                    <a:pt x="1920" y="249"/>
                  </a:cubicBezTo>
                  <a:cubicBezTo>
                    <a:pt x="1836" y="138"/>
                    <a:pt x="1738" y="80"/>
                    <a:pt x="1607" y="32"/>
                  </a:cubicBezTo>
                  <a:cubicBezTo>
                    <a:pt x="1547" y="10"/>
                    <a:pt x="1485" y="1"/>
                    <a:pt x="142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17"/>
            <p:cNvSpPr/>
            <p:nvPr/>
          </p:nvSpPr>
          <p:spPr>
            <a:xfrm>
              <a:off x="565625" y="8244250"/>
              <a:ext cx="850" cy="100"/>
            </a:xfrm>
            <a:custGeom>
              <a:rect b="b" l="l" r="r" t="t"/>
              <a:pathLst>
                <a:path extrusionOk="0" h="4" w="34">
                  <a:moveTo>
                    <a:pt x="0" y="0"/>
                  </a:moveTo>
                  <a:lnTo>
                    <a:pt x="9" y="1"/>
                  </a:lnTo>
                  <a:lnTo>
                    <a:pt x="9" y="1"/>
                  </a:lnTo>
                  <a:cubicBezTo>
                    <a:pt x="6" y="1"/>
                    <a:pt x="3" y="0"/>
                    <a:pt x="0" y="0"/>
                  </a:cubicBezTo>
                  <a:close/>
                  <a:moveTo>
                    <a:pt x="9" y="1"/>
                  </a:moveTo>
                  <a:cubicBezTo>
                    <a:pt x="15" y="2"/>
                    <a:pt x="20" y="4"/>
                    <a:pt x="26" y="4"/>
                  </a:cubicBezTo>
                  <a:lnTo>
                    <a:pt x="3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17"/>
            <p:cNvSpPr/>
            <p:nvPr/>
          </p:nvSpPr>
          <p:spPr>
            <a:xfrm>
              <a:off x="566500" y="8244375"/>
              <a:ext cx="2475" cy="325"/>
            </a:xfrm>
            <a:custGeom>
              <a:rect b="b" l="l" r="r" t="t"/>
              <a:pathLst>
                <a:path extrusionOk="0" h="13" w="99">
                  <a:moveTo>
                    <a:pt x="0" y="0"/>
                  </a:moveTo>
                  <a:lnTo>
                    <a:pt x="99" y="12"/>
                  </a:lnTo>
                  <a:cubicBezTo>
                    <a:pt x="86" y="11"/>
                    <a:pt x="76" y="8"/>
                    <a:pt x="65" y="6"/>
                  </a:cubicBezTo>
                  <a:cubicBezTo>
                    <a:pt x="42" y="2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17"/>
            <p:cNvSpPr/>
            <p:nvPr/>
          </p:nvSpPr>
          <p:spPr>
            <a:xfrm>
              <a:off x="530150" y="8244250"/>
              <a:ext cx="48225" cy="39900"/>
            </a:xfrm>
            <a:custGeom>
              <a:rect b="b" l="l" r="r" t="t"/>
              <a:pathLst>
                <a:path extrusionOk="0" h="1596" w="1929">
                  <a:moveTo>
                    <a:pt x="205" y="890"/>
                  </a:moveTo>
                  <a:lnTo>
                    <a:pt x="203" y="893"/>
                  </a:lnTo>
                  <a:cubicBezTo>
                    <a:pt x="204" y="892"/>
                    <a:pt x="204" y="891"/>
                    <a:pt x="205" y="890"/>
                  </a:cubicBezTo>
                  <a:close/>
                  <a:moveTo>
                    <a:pt x="1361" y="0"/>
                  </a:moveTo>
                  <a:cubicBezTo>
                    <a:pt x="1304" y="0"/>
                    <a:pt x="1247" y="6"/>
                    <a:pt x="1190" y="17"/>
                  </a:cubicBezTo>
                  <a:cubicBezTo>
                    <a:pt x="1103" y="34"/>
                    <a:pt x="1020" y="65"/>
                    <a:pt x="943" y="110"/>
                  </a:cubicBezTo>
                  <a:cubicBezTo>
                    <a:pt x="823" y="182"/>
                    <a:pt x="694" y="263"/>
                    <a:pt x="599" y="361"/>
                  </a:cubicBezTo>
                  <a:cubicBezTo>
                    <a:pt x="446" y="520"/>
                    <a:pt x="339" y="715"/>
                    <a:pt x="205" y="890"/>
                  </a:cubicBezTo>
                  <a:lnTo>
                    <a:pt x="205" y="890"/>
                  </a:lnTo>
                  <a:lnTo>
                    <a:pt x="270" y="806"/>
                  </a:lnTo>
                  <a:lnTo>
                    <a:pt x="270" y="806"/>
                  </a:lnTo>
                  <a:cubicBezTo>
                    <a:pt x="210" y="884"/>
                    <a:pt x="166" y="954"/>
                    <a:pt x="146" y="1049"/>
                  </a:cubicBezTo>
                  <a:cubicBezTo>
                    <a:pt x="131" y="1078"/>
                    <a:pt x="118" y="1111"/>
                    <a:pt x="109" y="1143"/>
                  </a:cubicBezTo>
                  <a:cubicBezTo>
                    <a:pt x="106" y="1157"/>
                    <a:pt x="103" y="1172"/>
                    <a:pt x="102" y="1186"/>
                  </a:cubicBezTo>
                  <a:cubicBezTo>
                    <a:pt x="99" y="1189"/>
                    <a:pt x="99" y="1187"/>
                    <a:pt x="95" y="1192"/>
                  </a:cubicBezTo>
                  <a:cubicBezTo>
                    <a:pt x="0" y="1332"/>
                    <a:pt x="123" y="1495"/>
                    <a:pt x="266" y="1514"/>
                  </a:cubicBezTo>
                  <a:lnTo>
                    <a:pt x="271" y="1516"/>
                  </a:lnTo>
                  <a:cubicBezTo>
                    <a:pt x="314" y="1534"/>
                    <a:pt x="358" y="1547"/>
                    <a:pt x="403" y="1554"/>
                  </a:cubicBezTo>
                  <a:cubicBezTo>
                    <a:pt x="423" y="1565"/>
                    <a:pt x="442" y="1574"/>
                    <a:pt x="462" y="1580"/>
                  </a:cubicBezTo>
                  <a:cubicBezTo>
                    <a:pt x="501" y="1591"/>
                    <a:pt x="536" y="1595"/>
                    <a:pt x="571" y="1595"/>
                  </a:cubicBezTo>
                  <a:cubicBezTo>
                    <a:pt x="626" y="1595"/>
                    <a:pt x="680" y="1585"/>
                    <a:pt x="739" y="1576"/>
                  </a:cubicBezTo>
                  <a:cubicBezTo>
                    <a:pt x="793" y="1567"/>
                    <a:pt x="848" y="1556"/>
                    <a:pt x="902" y="1547"/>
                  </a:cubicBezTo>
                  <a:cubicBezTo>
                    <a:pt x="1049" y="1516"/>
                    <a:pt x="1190" y="1485"/>
                    <a:pt x="1325" y="1412"/>
                  </a:cubicBezTo>
                  <a:cubicBezTo>
                    <a:pt x="1459" y="1336"/>
                    <a:pt x="1580" y="1238"/>
                    <a:pt x="1682" y="1121"/>
                  </a:cubicBezTo>
                  <a:cubicBezTo>
                    <a:pt x="1781" y="1009"/>
                    <a:pt x="1818" y="948"/>
                    <a:pt x="1872" y="810"/>
                  </a:cubicBezTo>
                  <a:cubicBezTo>
                    <a:pt x="1878" y="791"/>
                    <a:pt x="1886" y="774"/>
                    <a:pt x="1892" y="756"/>
                  </a:cubicBezTo>
                  <a:cubicBezTo>
                    <a:pt x="1917" y="690"/>
                    <a:pt x="1929" y="621"/>
                    <a:pt x="1929" y="550"/>
                  </a:cubicBezTo>
                  <a:cubicBezTo>
                    <a:pt x="1929" y="489"/>
                    <a:pt x="1913" y="433"/>
                    <a:pt x="1904" y="374"/>
                  </a:cubicBezTo>
                  <a:cubicBezTo>
                    <a:pt x="1900" y="351"/>
                    <a:pt x="1892" y="329"/>
                    <a:pt x="1884" y="308"/>
                  </a:cubicBezTo>
                  <a:cubicBezTo>
                    <a:pt x="1880" y="223"/>
                    <a:pt x="1854" y="143"/>
                    <a:pt x="1780" y="86"/>
                  </a:cubicBezTo>
                  <a:cubicBezTo>
                    <a:pt x="1733" y="51"/>
                    <a:pt x="1676" y="32"/>
                    <a:pt x="1618" y="32"/>
                  </a:cubicBezTo>
                  <a:cubicBezTo>
                    <a:pt x="1612" y="32"/>
                    <a:pt x="1605" y="32"/>
                    <a:pt x="1599" y="33"/>
                  </a:cubicBezTo>
                  <a:cubicBezTo>
                    <a:pt x="1522" y="11"/>
                    <a:pt x="1442" y="0"/>
                    <a:pt x="136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17"/>
            <p:cNvSpPr/>
            <p:nvPr/>
          </p:nvSpPr>
          <p:spPr>
            <a:xfrm>
              <a:off x="554400" y="8152850"/>
              <a:ext cx="36800" cy="43475"/>
            </a:xfrm>
            <a:custGeom>
              <a:rect b="b" l="l" r="r" t="t"/>
              <a:pathLst>
                <a:path extrusionOk="0" h="1739" w="1472">
                  <a:moveTo>
                    <a:pt x="972" y="0"/>
                  </a:moveTo>
                  <a:cubicBezTo>
                    <a:pt x="911" y="0"/>
                    <a:pt x="851" y="11"/>
                    <a:pt x="791" y="36"/>
                  </a:cubicBezTo>
                  <a:cubicBezTo>
                    <a:pt x="659" y="88"/>
                    <a:pt x="546" y="131"/>
                    <a:pt x="448" y="239"/>
                  </a:cubicBezTo>
                  <a:cubicBezTo>
                    <a:pt x="411" y="280"/>
                    <a:pt x="375" y="321"/>
                    <a:pt x="340" y="363"/>
                  </a:cubicBezTo>
                  <a:cubicBezTo>
                    <a:pt x="322" y="384"/>
                    <a:pt x="305" y="406"/>
                    <a:pt x="286" y="427"/>
                  </a:cubicBezTo>
                  <a:cubicBezTo>
                    <a:pt x="251" y="472"/>
                    <a:pt x="216" y="518"/>
                    <a:pt x="180" y="564"/>
                  </a:cubicBezTo>
                  <a:cubicBezTo>
                    <a:pt x="157" y="613"/>
                    <a:pt x="136" y="664"/>
                    <a:pt x="117" y="716"/>
                  </a:cubicBezTo>
                  <a:cubicBezTo>
                    <a:pt x="67" y="847"/>
                    <a:pt x="7" y="986"/>
                    <a:pt x="2" y="1129"/>
                  </a:cubicBezTo>
                  <a:cubicBezTo>
                    <a:pt x="1" y="1252"/>
                    <a:pt x="21" y="1373"/>
                    <a:pt x="59" y="1491"/>
                  </a:cubicBezTo>
                  <a:cubicBezTo>
                    <a:pt x="98" y="1625"/>
                    <a:pt x="234" y="1739"/>
                    <a:pt x="377" y="1739"/>
                  </a:cubicBezTo>
                  <a:cubicBezTo>
                    <a:pt x="407" y="1739"/>
                    <a:pt x="436" y="1734"/>
                    <a:pt x="466" y="1723"/>
                  </a:cubicBezTo>
                  <a:cubicBezTo>
                    <a:pt x="573" y="1685"/>
                    <a:pt x="679" y="1651"/>
                    <a:pt x="778" y="1591"/>
                  </a:cubicBezTo>
                  <a:cubicBezTo>
                    <a:pt x="900" y="1519"/>
                    <a:pt x="993" y="1404"/>
                    <a:pt x="1095" y="1307"/>
                  </a:cubicBezTo>
                  <a:cubicBezTo>
                    <a:pt x="1201" y="1207"/>
                    <a:pt x="1266" y="1066"/>
                    <a:pt x="1344" y="945"/>
                  </a:cubicBezTo>
                  <a:cubicBezTo>
                    <a:pt x="1395" y="867"/>
                    <a:pt x="1427" y="779"/>
                    <a:pt x="1442" y="688"/>
                  </a:cubicBezTo>
                  <a:cubicBezTo>
                    <a:pt x="1453" y="627"/>
                    <a:pt x="1470" y="559"/>
                    <a:pt x="1470" y="500"/>
                  </a:cubicBezTo>
                  <a:cubicBezTo>
                    <a:pt x="1472" y="401"/>
                    <a:pt x="1442" y="306"/>
                    <a:pt x="1390" y="226"/>
                  </a:cubicBezTo>
                  <a:cubicBezTo>
                    <a:pt x="1352" y="156"/>
                    <a:pt x="1292" y="99"/>
                    <a:pt x="1218" y="67"/>
                  </a:cubicBezTo>
                  <a:lnTo>
                    <a:pt x="1218" y="67"/>
                  </a:lnTo>
                  <a:lnTo>
                    <a:pt x="1241" y="73"/>
                  </a:lnTo>
                  <a:cubicBezTo>
                    <a:pt x="1156" y="26"/>
                    <a:pt x="1064" y="0"/>
                    <a:pt x="9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17"/>
            <p:cNvSpPr/>
            <p:nvPr/>
          </p:nvSpPr>
          <p:spPr>
            <a:xfrm>
              <a:off x="810025" y="8324150"/>
              <a:ext cx="41875" cy="66925"/>
            </a:xfrm>
            <a:custGeom>
              <a:rect b="b" l="l" r="r" t="t"/>
              <a:pathLst>
                <a:path extrusionOk="0" h="2677" w="1675">
                  <a:moveTo>
                    <a:pt x="1204" y="12"/>
                  </a:moveTo>
                  <a:cubicBezTo>
                    <a:pt x="1204" y="12"/>
                    <a:pt x="1204" y="12"/>
                    <a:pt x="1203" y="12"/>
                  </a:cubicBezTo>
                  <a:lnTo>
                    <a:pt x="1203" y="12"/>
                  </a:lnTo>
                  <a:cubicBezTo>
                    <a:pt x="1204" y="12"/>
                    <a:pt x="1204" y="12"/>
                    <a:pt x="1204" y="12"/>
                  </a:cubicBezTo>
                  <a:close/>
                  <a:moveTo>
                    <a:pt x="1385" y="0"/>
                  </a:moveTo>
                  <a:cubicBezTo>
                    <a:pt x="1336" y="0"/>
                    <a:pt x="1217" y="13"/>
                    <a:pt x="1205" y="13"/>
                  </a:cubicBezTo>
                  <a:cubicBezTo>
                    <a:pt x="1204" y="13"/>
                    <a:pt x="1203" y="12"/>
                    <a:pt x="1203" y="12"/>
                  </a:cubicBezTo>
                  <a:lnTo>
                    <a:pt x="1203" y="12"/>
                  </a:lnTo>
                  <a:cubicBezTo>
                    <a:pt x="1150" y="29"/>
                    <a:pt x="1101" y="55"/>
                    <a:pt x="1058" y="89"/>
                  </a:cubicBezTo>
                  <a:cubicBezTo>
                    <a:pt x="969" y="152"/>
                    <a:pt x="873" y="215"/>
                    <a:pt x="794" y="290"/>
                  </a:cubicBezTo>
                  <a:cubicBezTo>
                    <a:pt x="645" y="434"/>
                    <a:pt x="484" y="620"/>
                    <a:pt x="377" y="795"/>
                  </a:cubicBezTo>
                  <a:cubicBezTo>
                    <a:pt x="331" y="872"/>
                    <a:pt x="292" y="956"/>
                    <a:pt x="252" y="1036"/>
                  </a:cubicBezTo>
                  <a:cubicBezTo>
                    <a:pt x="198" y="1148"/>
                    <a:pt x="129" y="1274"/>
                    <a:pt x="99" y="1394"/>
                  </a:cubicBezTo>
                  <a:cubicBezTo>
                    <a:pt x="46" y="1589"/>
                    <a:pt x="0" y="1822"/>
                    <a:pt x="46" y="2027"/>
                  </a:cubicBezTo>
                  <a:cubicBezTo>
                    <a:pt x="45" y="2054"/>
                    <a:pt x="43" y="2083"/>
                    <a:pt x="46" y="2111"/>
                  </a:cubicBezTo>
                  <a:cubicBezTo>
                    <a:pt x="53" y="2220"/>
                    <a:pt x="88" y="2311"/>
                    <a:pt x="132" y="2409"/>
                  </a:cubicBezTo>
                  <a:cubicBezTo>
                    <a:pt x="183" y="2515"/>
                    <a:pt x="241" y="2633"/>
                    <a:pt x="366" y="2668"/>
                  </a:cubicBezTo>
                  <a:cubicBezTo>
                    <a:pt x="387" y="2674"/>
                    <a:pt x="408" y="2677"/>
                    <a:pt x="428" y="2677"/>
                  </a:cubicBezTo>
                  <a:cubicBezTo>
                    <a:pt x="543" y="2677"/>
                    <a:pt x="636" y="2592"/>
                    <a:pt x="724" y="2521"/>
                  </a:cubicBezTo>
                  <a:cubicBezTo>
                    <a:pt x="785" y="2475"/>
                    <a:pt x="840" y="2420"/>
                    <a:pt x="886" y="2357"/>
                  </a:cubicBezTo>
                  <a:cubicBezTo>
                    <a:pt x="900" y="2337"/>
                    <a:pt x="912" y="2314"/>
                    <a:pt x="925" y="2292"/>
                  </a:cubicBezTo>
                  <a:cubicBezTo>
                    <a:pt x="1049" y="2169"/>
                    <a:pt x="1131" y="1990"/>
                    <a:pt x="1206" y="1839"/>
                  </a:cubicBezTo>
                  <a:cubicBezTo>
                    <a:pt x="1263" y="1723"/>
                    <a:pt x="1298" y="1597"/>
                    <a:pt x="1342" y="1475"/>
                  </a:cubicBezTo>
                  <a:cubicBezTo>
                    <a:pt x="1356" y="1439"/>
                    <a:pt x="1370" y="1402"/>
                    <a:pt x="1384" y="1366"/>
                  </a:cubicBezTo>
                  <a:cubicBezTo>
                    <a:pt x="1393" y="1345"/>
                    <a:pt x="1402" y="1323"/>
                    <a:pt x="1412" y="1300"/>
                  </a:cubicBezTo>
                  <a:cubicBezTo>
                    <a:pt x="1413" y="1297"/>
                    <a:pt x="1413" y="1296"/>
                    <a:pt x="1415" y="1293"/>
                  </a:cubicBezTo>
                  <a:cubicBezTo>
                    <a:pt x="1487" y="1122"/>
                    <a:pt x="1536" y="929"/>
                    <a:pt x="1588" y="752"/>
                  </a:cubicBezTo>
                  <a:cubicBezTo>
                    <a:pt x="1611" y="669"/>
                    <a:pt x="1626" y="582"/>
                    <a:pt x="1645" y="497"/>
                  </a:cubicBezTo>
                  <a:cubicBezTo>
                    <a:pt x="1660" y="417"/>
                    <a:pt x="1674" y="348"/>
                    <a:pt x="1653" y="267"/>
                  </a:cubicBezTo>
                  <a:cubicBezTo>
                    <a:pt x="1642" y="227"/>
                    <a:pt x="1625" y="190"/>
                    <a:pt x="1605" y="155"/>
                  </a:cubicBezTo>
                  <a:cubicBezTo>
                    <a:pt x="1596" y="72"/>
                    <a:pt x="1520" y="3"/>
                    <a:pt x="1438" y="3"/>
                  </a:cubicBezTo>
                  <a:cubicBezTo>
                    <a:pt x="1424" y="3"/>
                    <a:pt x="1409" y="5"/>
                    <a:pt x="1394" y="10"/>
                  </a:cubicBezTo>
                  <a:lnTo>
                    <a:pt x="1394" y="10"/>
                  </a:lnTo>
                  <a:cubicBezTo>
                    <a:pt x="1416" y="3"/>
                    <a:pt x="1408" y="0"/>
                    <a:pt x="138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17"/>
            <p:cNvSpPr/>
            <p:nvPr/>
          </p:nvSpPr>
          <p:spPr>
            <a:xfrm>
              <a:off x="883025" y="8228575"/>
              <a:ext cx="32325" cy="44375"/>
            </a:xfrm>
            <a:custGeom>
              <a:rect b="b" l="l" r="r" t="t"/>
              <a:pathLst>
                <a:path extrusionOk="0" h="1775" w="1293">
                  <a:moveTo>
                    <a:pt x="796" y="1"/>
                  </a:moveTo>
                  <a:cubicBezTo>
                    <a:pt x="716" y="1"/>
                    <a:pt x="641" y="21"/>
                    <a:pt x="563" y="58"/>
                  </a:cubicBezTo>
                  <a:cubicBezTo>
                    <a:pt x="486" y="93"/>
                    <a:pt x="420" y="145"/>
                    <a:pt x="369" y="211"/>
                  </a:cubicBezTo>
                  <a:cubicBezTo>
                    <a:pt x="334" y="256"/>
                    <a:pt x="305" y="302"/>
                    <a:pt x="276" y="350"/>
                  </a:cubicBezTo>
                  <a:cubicBezTo>
                    <a:pt x="220" y="437"/>
                    <a:pt x="164" y="522"/>
                    <a:pt x="124" y="617"/>
                  </a:cubicBezTo>
                  <a:cubicBezTo>
                    <a:pt x="85" y="710"/>
                    <a:pt x="59" y="809"/>
                    <a:pt x="42" y="908"/>
                  </a:cubicBezTo>
                  <a:cubicBezTo>
                    <a:pt x="1" y="1119"/>
                    <a:pt x="16" y="1335"/>
                    <a:pt x="138" y="1509"/>
                  </a:cubicBezTo>
                  <a:cubicBezTo>
                    <a:pt x="179" y="1589"/>
                    <a:pt x="245" y="1647"/>
                    <a:pt x="319" y="1698"/>
                  </a:cubicBezTo>
                  <a:cubicBezTo>
                    <a:pt x="323" y="1701"/>
                    <a:pt x="326" y="1704"/>
                    <a:pt x="331" y="1707"/>
                  </a:cubicBezTo>
                  <a:cubicBezTo>
                    <a:pt x="336" y="1710"/>
                    <a:pt x="343" y="1718"/>
                    <a:pt x="351" y="1721"/>
                  </a:cubicBezTo>
                  <a:lnTo>
                    <a:pt x="340" y="1712"/>
                  </a:lnTo>
                  <a:lnTo>
                    <a:pt x="340" y="1712"/>
                  </a:lnTo>
                  <a:cubicBezTo>
                    <a:pt x="399" y="1750"/>
                    <a:pt x="466" y="1771"/>
                    <a:pt x="536" y="1771"/>
                  </a:cubicBezTo>
                  <a:cubicBezTo>
                    <a:pt x="544" y="1771"/>
                    <a:pt x="551" y="1770"/>
                    <a:pt x="558" y="1770"/>
                  </a:cubicBezTo>
                  <a:lnTo>
                    <a:pt x="558" y="1770"/>
                  </a:lnTo>
                  <a:lnTo>
                    <a:pt x="544" y="1774"/>
                  </a:lnTo>
                  <a:lnTo>
                    <a:pt x="544" y="1774"/>
                  </a:lnTo>
                  <a:lnTo>
                    <a:pt x="571" y="1771"/>
                  </a:lnTo>
                  <a:cubicBezTo>
                    <a:pt x="577" y="1771"/>
                    <a:pt x="583" y="1770"/>
                    <a:pt x="587" y="1770"/>
                  </a:cubicBezTo>
                  <a:cubicBezTo>
                    <a:pt x="678" y="1761"/>
                    <a:pt x="769" y="1744"/>
                    <a:pt x="844" y="1690"/>
                  </a:cubicBezTo>
                  <a:cubicBezTo>
                    <a:pt x="1024" y="1601"/>
                    <a:pt x="1143" y="1435"/>
                    <a:pt x="1206" y="1243"/>
                  </a:cubicBezTo>
                  <a:cubicBezTo>
                    <a:pt x="1246" y="1122"/>
                    <a:pt x="1285" y="1007"/>
                    <a:pt x="1292" y="878"/>
                  </a:cubicBezTo>
                  <a:cubicBezTo>
                    <a:pt x="1292" y="806"/>
                    <a:pt x="1289" y="733"/>
                    <a:pt x="1283" y="661"/>
                  </a:cubicBezTo>
                  <a:cubicBezTo>
                    <a:pt x="1280" y="623"/>
                    <a:pt x="1278" y="584"/>
                    <a:pt x="1277" y="546"/>
                  </a:cubicBezTo>
                  <a:cubicBezTo>
                    <a:pt x="1274" y="469"/>
                    <a:pt x="1260" y="396"/>
                    <a:pt x="1231" y="325"/>
                  </a:cubicBezTo>
                  <a:cubicBezTo>
                    <a:pt x="1212" y="279"/>
                    <a:pt x="1188" y="242"/>
                    <a:pt x="1161" y="205"/>
                  </a:cubicBezTo>
                  <a:lnTo>
                    <a:pt x="1161" y="205"/>
                  </a:lnTo>
                  <a:cubicBezTo>
                    <a:pt x="1172" y="220"/>
                    <a:pt x="1184" y="234"/>
                    <a:pt x="1195" y="248"/>
                  </a:cubicBezTo>
                  <a:lnTo>
                    <a:pt x="1172" y="218"/>
                  </a:lnTo>
                  <a:cubicBezTo>
                    <a:pt x="1106" y="125"/>
                    <a:pt x="1022" y="39"/>
                    <a:pt x="907" y="13"/>
                  </a:cubicBezTo>
                  <a:cubicBezTo>
                    <a:pt x="869" y="5"/>
                    <a:pt x="832" y="1"/>
                    <a:pt x="79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17"/>
            <p:cNvSpPr/>
            <p:nvPr/>
          </p:nvSpPr>
          <p:spPr>
            <a:xfrm>
              <a:off x="899650" y="8332025"/>
              <a:ext cx="39825" cy="58000"/>
            </a:xfrm>
            <a:custGeom>
              <a:rect b="b" l="l" r="r" t="t"/>
              <a:pathLst>
                <a:path extrusionOk="0" h="2320" w="1593">
                  <a:moveTo>
                    <a:pt x="1115" y="1"/>
                  </a:moveTo>
                  <a:cubicBezTo>
                    <a:pt x="978" y="1"/>
                    <a:pt x="874" y="56"/>
                    <a:pt x="764" y="145"/>
                  </a:cubicBezTo>
                  <a:cubicBezTo>
                    <a:pt x="729" y="172"/>
                    <a:pt x="695" y="199"/>
                    <a:pt x="661" y="227"/>
                  </a:cubicBezTo>
                  <a:cubicBezTo>
                    <a:pt x="589" y="285"/>
                    <a:pt x="524" y="353"/>
                    <a:pt x="469" y="428"/>
                  </a:cubicBezTo>
                  <a:cubicBezTo>
                    <a:pt x="423" y="485"/>
                    <a:pt x="378" y="543"/>
                    <a:pt x="334" y="600"/>
                  </a:cubicBezTo>
                  <a:cubicBezTo>
                    <a:pt x="260" y="697"/>
                    <a:pt x="222" y="801"/>
                    <a:pt x="177" y="913"/>
                  </a:cubicBezTo>
                  <a:cubicBezTo>
                    <a:pt x="139" y="1011"/>
                    <a:pt x="96" y="1108"/>
                    <a:pt x="64" y="1208"/>
                  </a:cubicBezTo>
                  <a:cubicBezTo>
                    <a:pt x="22" y="1346"/>
                    <a:pt x="2" y="1487"/>
                    <a:pt x="2" y="1630"/>
                  </a:cubicBezTo>
                  <a:cubicBezTo>
                    <a:pt x="1" y="1736"/>
                    <a:pt x="22" y="1842"/>
                    <a:pt x="65" y="1937"/>
                  </a:cubicBezTo>
                  <a:cubicBezTo>
                    <a:pt x="70" y="1973"/>
                    <a:pt x="81" y="2005"/>
                    <a:pt x="96" y="2036"/>
                  </a:cubicBezTo>
                  <a:cubicBezTo>
                    <a:pt x="147" y="2158"/>
                    <a:pt x="249" y="2264"/>
                    <a:pt x="380" y="2303"/>
                  </a:cubicBezTo>
                  <a:cubicBezTo>
                    <a:pt x="425" y="2314"/>
                    <a:pt x="471" y="2320"/>
                    <a:pt x="517" y="2320"/>
                  </a:cubicBezTo>
                  <a:cubicBezTo>
                    <a:pt x="603" y="2318"/>
                    <a:pt x="687" y="2294"/>
                    <a:pt x="761" y="2249"/>
                  </a:cubicBezTo>
                  <a:cubicBezTo>
                    <a:pt x="762" y="2248"/>
                    <a:pt x="764" y="2246"/>
                    <a:pt x="767" y="2244"/>
                  </a:cubicBezTo>
                  <a:lnTo>
                    <a:pt x="767" y="2244"/>
                  </a:lnTo>
                  <a:cubicBezTo>
                    <a:pt x="750" y="2251"/>
                    <a:pt x="733" y="2254"/>
                    <a:pt x="716" y="2257"/>
                  </a:cubicBezTo>
                  <a:lnTo>
                    <a:pt x="701" y="2259"/>
                  </a:lnTo>
                  <a:lnTo>
                    <a:pt x="701" y="2259"/>
                  </a:lnTo>
                  <a:cubicBezTo>
                    <a:pt x="844" y="2227"/>
                    <a:pt x="960" y="2155"/>
                    <a:pt x="1065" y="2037"/>
                  </a:cubicBezTo>
                  <a:cubicBezTo>
                    <a:pt x="1139" y="1954"/>
                    <a:pt x="1217" y="1871"/>
                    <a:pt x="1272" y="1775"/>
                  </a:cubicBezTo>
                  <a:cubicBezTo>
                    <a:pt x="1309" y="1707"/>
                    <a:pt x="1341" y="1639"/>
                    <a:pt x="1370" y="1569"/>
                  </a:cubicBezTo>
                  <a:cubicBezTo>
                    <a:pt x="1418" y="1461"/>
                    <a:pt x="1487" y="1339"/>
                    <a:pt x="1518" y="1228"/>
                  </a:cubicBezTo>
                  <a:cubicBezTo>
                    <a:pt x="1548" y="1117"/>
                    <a:pt x="1556" y="998"/>
                    <a:pt x="1570" y="882"/>
                  </a:cubicBezTo>
                  <a:cubicBezTo>
                    <a:pt x="1581" y="806"/>
                    <a:pt x="1593" y="734"/>
                    <a:pt x="1585" y="655"/>
                  </a:cubicBezTo>
                  <a:cubicBezTo>
                    <a:pt x="1579" y="591"/>
                    <a:pt x="1573" y="526"/>
                    <a:pt x="1565" y="460"/>
                  </a:cubicBezTo>
                  <a:cubicBezTo>
                    <a:pt x="1552" y="334"/>
                    <a:pt x="1519" y="227"/>
                    <a:pt x="1430" y="135"/>
                  </a:cubicBezTo>
                  <a:cubicBezTo>
                    <a:pt x="1360" y="56"/>
                    <a:pt x="1261" y="10"/>
                    <a:pt x="1157" y="3"/>
                  </a:cubicBezTo>
                  <a:cubicBezTo>
                    <a:pt x="1143" y="2"/>
                    <a:pt x="1129" y="1"/>
                    <a:pt x="111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17"/>
            <p:cNvSpPr/>
            <p:nvPr/>
          </p:nvSpPr>
          <p:spPr>
            <a:xfrm>
              <a:off x="-109100" y="7327000"/>
              <a:ext cx="62925" cy="32650"/>
            </a:xfrm>
            <a:custGeom>
              <a:rect b="b" l="l" r="r" t="t"/>
              <a:pathLst>
                <a:path extrusionOk="0" h="1306" w="2517">
                  <a:moveTo>
                    <a:pt x="1148" y="0"/>
                  </a:moveTo>
                  <a:cubicBezTo>
                    <a:pt x="966" y="0"/>
                    <a:pt x="769" y="18"/>
                    <a:pt x="600" y="74"/>
                  </a:cubicBezTo>
                  <a:cubicBezTo>
                    <a:pt x="482" y="112"/>
                    <a:pt x="355" y="147"/>
                    <a:pt x="265" y="236"/>
                  </a:cubicBezTo>
                  <a:lnTo>
                    <a:pt x="265" y="236"/>
                  </a:lnTo>
                  <a:cubicBezTo>
                    <a:pt x="294" y="207"/>
                    <a:pt x="301" y="198"/>
                    <a:pt x="298" y="198"/>
                  </a:cubicBezTo>
                  <a:lnTo>
                    <a:pt x="298" y="198"/>
                  </a:lnTo>
                  <a:cubicBezTo>
                    <a:pt x="294" y="198"/>
                    <a:pt x="266" y="218"/>
                    <a:pt x="247" y="229"/>
                  </a:cubicBezTo>
                  <a:cubicBezTo>
                    <a:pt x="198" y="257"/>
                    <a:pt x="154" y="294"/>
                    <a:pt x="115" y="335"/>
                  </a:cubicBezTo>
                  <a:cubicBezTo>
                    <a:pt x="29" y="435"/>
                    <a:pt x="0" y="573"/>
                    <a:pt x="69" y="691"/>
                  </a:cubicBezTo>
                  <a:cubicBezTo>
                    <a:pt x="120" y="776"/>
                    <a:pt x="190" y="834"/>
                    <a:pt x="266" y="889"/>
                  </a:cubicBezTo>
                  <a:cubicBezTo>
                    <a:pt x="517" y="1141"/>
                    <a:pt x="912" y="1210"/>
                    <a:pt x="1253" y="1267"/>
                  </a:cubicBezTo>
                  <a:cubicBezTo>
                    <a:pt x="1376" y="1288"/>
                    <a:pt x="1516" y="1305"/>
                    <a:pt x="1653" y="1305"/>
                  </a:cubicBezTo>
                  <a:cubicBezTo>
                    <a:pt x="1773" y="1305"/>
                    <a:pt x="1891" y="1292"/>
                    <a:pt x="1998" y="1256"/>
                  </a:cubicBezTo>
                  <a:cubicBezTo>
                    <a:pt x="2167" y="1200"/>
                    <a:pt x="2320" y="1127"/>
                    <a:pt x="2417" y="969"/>
                  </a:cubicBezTo>
                  <a:cubicBezTo>
                    <a:pt x="2492" y="846"/>
                    <a:pt x="2517" y="717"/>
                    <a:pt x="2477" y="576"/>
                  </a:cubicBezTo>
                  <a:cubicBezTo>
                    <a:pt x="2394" y="280"/>
                    <a:pt x="2097" y="123"/>
                    <a:pt x="1818" y="62"/>
                  </a:cubicBezTo>
                  <a:cubicBezTo>
                    <a:pt x="1611" y="17"/>
                    <a:pt x="1407" y="5"/>
                    <a:pt x="1195" y="0"/>
                  </a:cubicBezTo>
                  <a:cubicBezTo>
                    <a:pt x="1179" y="0"/>
                    <a:pt x="1164" y="0"/>
                    <a:pt x="114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17"/>
            <p:cNvSpPr/>
            <p:nvPr/>
          </p:nvSpPr>
          <p:spPr>
            <a:xfrm>
              <a:off x="-58825" y="7263800"/>
              <a:ext cx="57675" cy="27875"/>
            </a:xfrm>
            <a:custGeom>
              <a:rect b="b" l="l" r="r" t="t"/>
              <a:pathLst>
                <a:path extrusionOk="0" h="1115" w="2307">
                  <a:moveTo>
                    <a:pt x="1107" y="1"/>
                  </a:moveTo>
                  <a:cubicBezTo>
                    <a:pt x="931" y="1"/>
                    <a:pt x="745" y="53"/>
                    <a:pt x="576" y="99"/>
                  </a:cubicBezTo>
                  <a:cubicBezTo>
                    <a:pt x="414" y="145"/>
                    <a:pt x="240" y="233"/>
                    <a:pt x="131" y="366"/>
                  </a:cubicBezTo>
                  <a:cubicBezTo>
                    <a:pt x="68" y="423"/>
                    <a:pt x="1" y="508"/>
                    <a:pt x="28" y="586"/>
                  </a:cubicBezTo>
                  <a:cubicBezTo>
                    <a:pt x="45" y="635"/>
                    <a:pt x="71" y="680"/>
                    <a:pt x="105" y="718"/>
                  </a:cubicBezTo>
                  <a:cubicBezTo>
                    <a:pt x="211" y="870"/>
                    <a:pt x="401" y="968"/>
                    <a:pt x="576" y="1014"/>
                  </a:cubicBezTo>
                  <a:cubicBezTo>
                    <a:pt x="747" y="1061"/>
                    <a:pt x="932" y="1114"/>
                    <a:pt x="1107" y="1114"/>
                  </a:cubicBezTo>
                  <a:cubicBezTo>
                    <a:pt x="1112" y="1114"/>
                    <a:pt x="1117" y="1114"/>
                    <a:pt x="1121" y="1114"/>
                  </a:cubicBezTo>
                  <a:cubicBezTo>
                    <a:pt x="1309" y="1114"/>
                    <a:pt x="1496" y="1100"/>
                    <a:pt x="1682" y="1076"/>
                  </a:cubicBezTo>
                  <a:cubicBezTo>
                    <a:pt x="1782" y="1060"/>
                    <a:pt x="1868" y="1024"/>
                    <a:pt x="1960" y="984"/>
                  </a:cubicBezTo>
                  <a:cubicBezTo>
                    <a:pt x="2060" y="941"/>
                    <a:pt x="2126" y="878"/>
                    <a:pt x="2189" y="798"/>
                  </a:cubicBezTo>
                  <a:cubicBezTo>
                    <a:pt x="2256" y="735"/>
                    <a:pt x="2307" y="658"/>
                    <a:pt x="2307" y="558"/>
                  </a:cubicBezTo>
                  <a:cubicBezTo>
                    <a:pt x="2307" y="460"/>
                    <a:pt x="2258" y="385"/>
                    <a:pt x="2192" y="322"/>
                  </a:cubicBezTo>
                  <a:cubicBezTo>
                    <a:pt x="2133" y="245"/>
                    <a:pt x="2070" y="179"/>
                    <a:pt x="1975" y="138"/>
                  </a:cubicBezTo>
                  <a:cubicBezTo>
                    <a:pt x="1878" y="96"/>
                    <a:pt x="1786" y="56"/>
                    <a:pt x="1682" y="39"/>
                  </a:cubicBezTo>
                  <a:cubicBezTo>
                    <a:pt x="1498" y="10"/>
                    <a:pt x="1307" y="4"/>
                    <a:pt x="1121" y="1"/>
                  </a:cubicBezTo>
                  <a:cubicBezTo>
                    <a:pt x="1116" y="1"/>
                    <a:pt x="1112" y="1"/>
                    <a:pt x="11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17"/>
            <p:cNvSpPr/>
            <p:nvPr/>
          </p:nvSpPr>
          <p:spPr>
            <a:xfrm>
              <a:off x="39175" y="7313425"/>
              <a:ext cx="51775" cy="25575"/>
            </a:xfrm>
            <a:custGeom>
              <a:rect b="b" l="l" r="r" t="t"/>
              <a:pathLst>
                <a:path extrusionOk="0" h="1023" w="2071">
                  <a:moveTo>
                    <a:pt x="1172" y="0"/>
                  </a:moveTo>
                  <a:cubicBezTo>
                    <a:pt x="1144" y="0"/>
                    <a:pt x="1116" y="1"/>
                    <a:pt x="1088" y="3"/>
                  </a:cubicBezTo>
                  <a:cubicBezTo>
                    <a:pt x="985" y="8"/>
                    <a:pt x="876" y="4"/>
                    <a:pt x="778" y="32"/>
                  </a:cubicBezTo>
                  <a:cubicBezTo>
                    <a:pt x="632" y="72"/>
                    <a:pt x="489" y="124"/>
                    <a:pt x="352" y="192"/>
                  </a:cubicBezTo>
                  <a:cubicBezTo>
                    <a:pt x="232" y="252"/>
                    <a:pt x="103" y="316"/>
                    <a:pt x="56" y="447"/>
                  </a:cubicBezTo>
                  <a:cubicBezTo>
                    <a:pt x="1" y="473"/>
                    <a:pt x="1" y="551"/>
                    <a:pt x="56" y="577"/>
                  </a:cubicBezTo>
                  <a:cubicBezTo>
                    <a:pt x="103" y="708"/>
                    <a:pt x="232" y="772"/>
                    <a:pt x="352" y="832"/>
                  </a:cubicBezTo>
                  <a:cubicBezTo>
                    <a:pt x="489" y="900"/>
                    <a:pt x="630" y="952"/>
                    <a:pt x="778" y="990"/>
                  </a:cubicBezTo>
                  <a:cubicBezTo>
                    <a:pt x="876" y="1018"/>
                    <a:pt x="985" y="1016"/>
                    <a:pt x="1086" y="1019"/>
                  </a:cubicBezTo>
                  <a:cubicBezTo>
                    <a:pt x="1117" y="1022"/>
                    <a:pt x="1149" y="1023"/>
                    <a:pt x="1180" y="1023"/>
                  </a:cubicBezTo>
                  <a:cubicBezTo>
                    <a:pt x="1248" y="1023"/>
                    <a:pt x="1316" y="1017"/>
                    <a:pt x="1384" y="1006"/>
                  </a:cubicBezTo>
                  <a:cubicBezTo>
                    <a:pt x="1444" y="996"/>
                    <a:pt x="1508" y="989"/>
                    <a:pt x="1567" y="973"/>
                  </a:cubicBezTo>
                  <a:cubicBezTo>
                    <a:pt x="1651" y="950"/>
                    <a:pt x="1693" y="913"/>
                    <a:pt x="1746" y="874"/>
                  </a:cubicBezTo>
                  <a:cubicBezTo>
                    <a:pt x="1774" y="864"/>
                    <a:pt x="1799" y="854"/>
                    <a:pt x="1823" y="838"/>
                  </a:cubicBezTo>
                  <a:cubicBezTo>
                    <a:pt x="2070" y="698"/>
                    <a:pt x="2070" y="325"/>
                    <a:pt x="1825" y="184"/>
                  </a:cubicBezTo>
                  <a:cubicBezTo>
                    <a:pt x="1809" y="175"/>
                    <a:pt x="1792" y="166"/>
                    <a:pt x="1776" y="158"/>
                  </a:cubicBezTo>
                  <a:cubicBezTo>
                    <a:pt x="1761" y="150"/>
                    <a:pt x="1753" y="146"/>
                    <a:pt x="1752" y="146"/>
                  </a:cubicBezTo>
                  <a:lnTo>
                    <a:pt x="1752" y="146"/>
                  </a:lnTo>
                  <a:cubicBezTo>
                    <a:pt x="1751" y="146"/>
                    <a:pt x="1752" y="147"/>
                    <a:pt x="1754" y="149"/>
                  </a:cubicBezTo>
                  <a:lnTo>
                    <a:pt x="1754" y="149"/>
                  </a:lnTo>
                  <a:cubicBezTo>
                    <a:pt x="1741" y="138"/>
                    <a:pt x="1725" y="126"/>
                    <a:pt x="1706" y="112"/>
                  </a:cubicBezTo>
                  <a:cubicBezTo>
                    <a:pt x="1680" y="97"/>
                    <a:pt x="1653" y="84"/>
                    <a:pt x="1625" y="75"/>
                  </a:cubicBezTo>
                  <a:cubicBezTo>
                    <a:pt x="1548" y="43"/>
                    <a:pt x="1467" y="31"/>
                    <a:pt x="1384" y="17"/>
                  </a:cubicBezTo>
                  <a:cubicBezTo>
                    <a:pt x="1314" y="6"/>
                    <a:pt x="1243" y="0"/>
                    <a:pt x="11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17"/>
            <p:cNvSpPr/>
            <p:nvPr/>
          </p:nvSpPr>
          <p:spPr>
            <a:xfrm>
              <a:off x="77150" y="7451825"/>
              <a:ext cx="40200" cy="51200"/>
            </a:xfrm>
            <a:custGeom>
              <a:rect b="b" l="l" r="r" t="t"/>
              <a:pathLst>
                <a:path extrusionOk="0" h="2048" w="1608">
                  <a:moveTo>
                    <a:pt x="233" y="929"/>
                  </a:moveTo>
                  <a:lnTo>
                    <a:pt x="233" y="929"/>
                  </a:lnTo>
                  <a:cubicBezTo>
                    <a:pt x="233" y="929"/>
                    <a:pt x="238" y="940"/>
                    <a:pt x="253" y="971"/>
                  </a:cubicBezTo>
                  <a:lnTo>
                    <a:pt x="253" y="971"/>
                  </a:lnTo>
                  <a:cubicBezTo>
                    <a:pt x="243" y="950"/>
                    <a:pt x="233" y="929"/>
                    <a:pt x="233" y="929"/>
                  </a:cubicBezTo>
                  <a:close/>
                  <a:moveTo>
                    <a:pt x="204" y="1"/>
                  </a:moveTo>
                  <a:cubicBezTo>
                    <a:pt x="165" y="1"/>
                    <a:pt x="126" y="12"/>
                    <a:pt x="91" y="41"/>
                  </a:cubicBezTo>
                  <a:cubicBezTo>
                    <a:pt x="28" y="90"/>
                    <a:pt x="0" y="171"/>
                    <a:pt x="20" y="248"/>
                  </a:cubicBezTo>
                  <a:cubicBezTo>
                    <a:pt x="28" y="271"/>
                    <a:pt x="32" y="294"/>
                    <a:pt x="40" y="317"/>
                  </a:cubicBezTo>
                  <a:cubicBezTo>
                    <a:pt x="43" y="380"/>
                    <a:pt x="55" y="443"/>
                    <a:pt x="75" y="503"/>
                  </a:cubicBezTo>
                  <a:cubicBezTo>
                    <a:pt x="100" y="597"/>
                    <a:pt x="132" y="689"/>
                    <a:pt x="169" y="778"/>
                  </a:cubicBezTo>
                  <a:cubicBezTo>
                    <a:pt x="201" y="847"/>
                    <a:pt x="229" y="920"/>
                    <a:pt x="263" y="990"/>
                  </a:cubicBezTo>
                  <a:cubicBezTo>
                    <a:pt x="259" y="983"/>
                    <a:pt x="256" y="976"/>
                    <a:pt x="253" y="971"/>
                  </a:cubicBezTo>
                  <a:lnTo>
                    <a:pt x="253" y="971"/>
                  </a:lnTo>
                  <a:cubicBezTo>
                    <a:pt x="260" y="984"/>
                    <a:pt x="266" y="997"/>
                    <a:pt x="269" y="1005"/>
                  </a:cubicBezTo>
                  <a:cubicBezTo>
                    <a:pt x="281" y="1036"/>
                    <a:pt x="295" y="1072"/>
                    <a:pt x="309" y="1108"/>
                  </a:cubicBezTo>
                  <a:cubicBezTo>
                    <a:pt x="376" y="1280"/>
                    <a:pt x="482" y="1444"/>
                    <a:pt x="585" y="1599"/>
                  </a:cubicBezTo>
                  <a:cubicBezTo>
                    <a:pt x="625" y="1661"/>
                    <a:pt x="668" y="1719"/>
                    <a:pt x="717" y="1773"/>
                  </a:cubicBezTo>
                  <a:cubicBezTo>
                    <a:pt x="748" y="1799"/>
                    <a:pt x="779" y="1823"/>
                    <a:pt x="812" y="1846"/>
                  </a:cubicBezTo>
                  <a:cubicBezTo>
                    <a:pt x="835" y="1883"/>
                    <a:pt x="951" y="1962"/>
                    <a:pt x="954" y="1965"/>
                  </a:cubicBezTo>
                  <a:cubicBezTo>
                    <a:pt x="1009" y="1995"/>
                    <a:pt x="1072" y="2014"/>
                    <a:pt x="1136" y="2018"/>
                  </a:cubicBezTo>
                  <a:cubicBezTo>
                    <a:pt x="1158" y="2029"/>
                    <a:pt x="1182" y="2037"/>
                    <a:pt x="1205" y="2043"/>
                  </a:cubicBezTo>
                  <a:cubicBezTo>
                    <a:pt x="1225" y="2046"/>
                    <a:pt x="1245" y="2048"/>
                    <a:pt x="1265" y="2048"/>
                  </a:cubicBezTo>
                  <a:cubicBezTo>
                    <a:pt x="1357" y="2048"/>
                    <a:pt x="1444" y="2011"/>
                    <a:pt x="1494" y="1925"/>
                  </a:cubicBezTo>
                  <a:cubicBezTo>
                    <a:pt x="1514" y="1888"/>
                    <a:pt x="1529" y="1848"/>
                    <a:pt x="1539" y="1806"/>
                  </a:cubicBezTo>
                  <a:cubicBezTo>
                    <a:pt x="1579" y="1742"/>
                    <a:pt x="1608" y="1674"/>
                    <a:pt x="1605" y="1588"/>
                  </a:cubicBezTo>
                  <a:cubicBezTo>
                    <a:pt x="1600" y="1535"/>
                    <a:pt x="1594" y="1481"/>
                    <a:pt x="1583" y="1427"/>
                  </a:cubicBezTo>
                  <a:cubicBezTo>
                    <a:pt x="1569" y="1234"/>
                    <a:pt x="1483" y="1066"/>
                    <a:pt x="1384" y="899"/>
                  </a:cubicBezTo>
                  <a:cubicBezTo>
                    <a:pt x="1301" y="753"/>
                    <a:pt x="1195" y="620"/>
                    <a:pt x="1072" y="506"/>
                  </a:cubicBezTo>
                  <a:cubicBezTo>
                    <a:pt x="958" y="401"/>
                    <a:pt x="840" y="282"/>
                    <a:pt x="710" y="200"/>
                  </a:cubicBezTo>
                  <a:cubicBezTo>
                    <a:pt x="656" y="167"/>
                    <a:pt x="599" y="140"/>
                    <a:pt x="544" y="111"/>
                  </a:cubicBezTo>
                  <a:cubicBezTo>
                    <a:pt x="484" y="78"/>
                    <a:pt x="419" y="54"/>
                    <a:pt x="353" y="44"/>
                  </a:cubicBezTo>
                  <a:lnTo>
                    <a:pt x="310" y="25"/>
                  </a:lnTo>
                  <a:cubicBezTo>
                    <a:pt x="275" y="10"/>
                    <a:pt x="239" y="1"/>
                    <a:pt x="20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17"/>
            <p:cNvSpPr/>
            <p:nvPr/>
          </p:nvSpPr>
          <p:spPr>
            <a:xfrm>
              <a:off x="48175" y="7504025"/>
              <a:ext cx="53900" cy="56725"/>
            </a:xfrm>
            <a:custGeom>
              <a:rect b="b" l="l" r="r" t="t"/>
              <a:pathLst>
                <a:path extrusionOk="0" h="2269" w="2156">
                  <a:moveTo>
                    <a:pt x="218" y="0"/>
                  </a:moveTo>
                  <a:cubicBezTo>
                    <a:pt x="110" y="0"/>
                    <a:pt x="0" y="90"/>
                    <a:pt x="44" y="211"/>
                  </a:cubicBezTo>
                  <a:cubicBezTo>
                    <a:pt x="74" y="293"/>
                    <a:pt x="107" y="371"/>
                    <a:pt x="120" y="455"/>
                  </a:cubicBezTo>
                  <a:cubicBezTo>
                    <a:pt x="130" y="529"/>
                    <a:pt x="135" y="606"/>
                    <a:pt x="155" y="678"/>
                  </a:cubicBezTo>
                  <a:cubicBezTo>
                    <a:pt x="210" y="873"/>
                    <a:pt x="298" y="1056"/>
                    <a:pt x="396" y="1231"/>
                  </a:cubicBezTo>
                  <a:cubicBezTo>
                    <a:pt x="502" y="1423"/>
                    <a:pt x="611" y="1621"/>
                    <a:pt x="763" y="1782"/>
                  </a:cubicBezTo>
                  <a:cubicBezTo>
                    <a:pt x="820" y="1842"/>
                    <a:pt x="884" y="1894"/>
                    <a:pt x="947" y="1949"/>
                  </a:cubicBezTo>
                  <a:cubicBezTo>
                    <a:pt x="1012" y="2008"/>
                    <a:pt x="1081" y="2077"/>
                    <a:pt x="1156" y="2120"/>
                  </a:cubicBezTo>
                  <a:cubicBezTo>
                    <a:pt x="1216" y="2155"/>
                    <a:pt x="1280" y="2178"/>
                    <a:pt x="1348" y="2191"/>
                  </a:cubicBezTo>
                  <a:cubicBezTo>
                    <a:pt x="1382" y="2207"/>
                    <a:pt x="1416" y="2221"/>
                    <a:pt x="1451" y="2230"/>
                  </a:cubicBezTo>
                  <a:cubicBezTo>
                    <a:pt x="1497" y="2244"/>
                    <a:pt x="1544" y="2250"/>
                    <a:pt x="1591" y="2250"/>
                  </a:cubicBezTo>
                  <a:cubicBezTo>
                    <a:pt x="1604" y="2250"/>
                    <a:pt x="1617" y="2250"/>
                    <a:pt x="1631" y="2249"/>
                  </a:cubicBezTo>
                  <a:cubicBezTo>
                    <a:pt x="1677" y="2261"/>
                    <a:pt x="1725" y="2268"/>
                    <a:pt x="1771" y="2268"/>
                  </a:cubicBezTo>
                  <a:cubicBezTo>
                    <a:pt x="1865" y="2268"/>
                    <a:pt x="1956" y="2239"/>
                    <a:pt x="2031" y="2168"/>
                  </a:cubicBezTo>
                  <a:cubicBezTo>
                    <a:pt x="2145" y="2060"/>
                    <a:pt x="2156" y="1926"/>
                    <a:pt x="2134" y="1790"/>
                  </a:cubicBezTo>
                  <a:cubicBezTo>
                    <a:pt x="2143" y="1699"/>
                    <a:pt x="2133" y="1606"/>
                    <a:pt x="2103" y="1520"/>
                  </a:cubicBezTo>
                  <a:cubicBezTo>
                    <a:pt x="2087" y="1377"/>
                    <a:pt x="2028" y="1257"/>
                    <a:pt x="1942" y="1137"/>
                  </a:cubicBezTo>
                  <a:cubicBezTo>
                    <a:pt x="1869" y="1034"/>
                    <a:pt x="1799" y="922"/>
                    <a:pt x="1712" y="832"/>
                  </a:cubicBezTo>
                  <a:cubicBezTo>
                    <a:pt x="1563" y="680"/>
                    <a:pt x="1385" y="560"/>
                    <a:pt x="1213" y="439"/>
                  </a:cubicBezTo>
                  <a:cubicBezTo>
                    <a:pt x="1144" y="389"/>
                    <a:pt x="1075" y="336"/>
                    <a:pt x="999" y="297"/>
                  </a:cubicBezTo>
                  <a:cubicBezTo>
                    <a:pt x="929" y="260"/>
                    <a:pt x="857" y="227"/>
                    <a:pt x="784" y="193"/>
                  </a:cubicBezTo>
                  <a:cubicBezTo>
                    <a:pt x="695" y="155"/>
                    <a:pt x="603" y="124"/>
                    <a:pt x="508" y="104"/>
                  </a:cubicBezTo>
                  <a:cubicBezTo>
                    <a:pt x="433" y="85"/>
                    <a:pt x="370" y="53"/>
                    <a:pt x="296" y="18"/>
                  </a:cubicBezTo>
                  <a:cubicBezTo>
                    <a:pt x="272" y="6"/>
                    <a:pt x="245" y="0"/>
                    <a:pt x="21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17"/>
            <p:cNvSpPr/>
            <p:nvPr/>
          </p:nvSpPr>
          <p:spPr>
            <a:xfrm>
              <a:off x="128650" y="7713725"/>
              <a:ext cx="68400" cy="36925"/>
            </a:xfrm>
            <a:custGeom>
              <a:rect b="b" l="l" r="r" t="t"/>
              <a:pathLst>
                <a:path extrusionOk="0" h="1477" w="2736">
                  <a:moveTo>
                    <a:pt x="1798" y="1"/>
                  </a:moveTo>
                  <a:cubicBezTo>
                    <a:pt x="1694" y="1"/>
                    <a:pt x="1590" y="23"/>
                    <a:pt x="1489" y="41"/>
                  </a:cubicBezTo>
                  <a:cubicBezTo>
                    <a:pt x="1332" y="72"/>
                    <a:pt x="1177" y="112"/>
                    <a:pt x="1025" y="161"/>
                  </a:cubicBezTo>
                  <a:cubicBezTo>
                    <a:pt x="841" y="218"/>
                    <a:pt x="664" y="299"/>
                    <a:pt x="501" y="402"/>
                  </a:cubicBezTo>
                  <a:cubicBezTo>
                    <a:pt x="332" y="506"/>
                    <a:pt x="197" y="666"/>
                    <a:pt x="96" y="833"/>
                  </a:cubicBezTo>
                  <a:cubicBezTo>
                    <a:pt x="1" y="987"/>
                    <a:pt x="62" y="1202"/>
                    <a:pt x="216" y="1291"/>
                  </a:cubicBezTo>
                  <a:cubicBezTo>
                    <a:pt x="444" y="1423"/>
                    <a:pt x="694" y="1477"/>
                    <a:pt x="948" y="1477"/>
                  </a:cubicBezTo>
                  <a:cubicBezTo>
                    <a:pt x="1090" y="1477"/>
                    <a:pt x="1233" y="1460"/>
                    <a:pt x="1375" y="1431"/>
                  </a:cubicBezTo>
                  <a:cubicBezTo>
                    <a:pt x="1527" y="1400"/>
                    <a:pt x="1674" y="1372"/>
                    <a:pt x="1822" y="1325"/>
                  </a:cubicBezTo>
                  <a:cubicBezTo>
                    <a:pt x="1935" y="1286"/>
                    <a:pt x="2049" y="1248"/>
                    <a:pt x="2152" y="1188"/>
                  </a:cubicBezTo>
                  <a:cubicBezTo>
                    <a:pt x="2256" y="1127"/>
                    <a:pt x="2347" y="1045"/>
                    <a:pt x="2436" y="964"/>
                  </a:cubicBezTo>
                  <a:cubicBezTo>
                    <a:pt x="2735" y="688"/>
                    <a:pt x="2582" y="159"/>
                    <a:pt x="2196" y="60"/>
                  </a:cubicBezTo>
                  <a:cubicBezTo>
                    <a:pt x="2083" y="30"/>
                    <a:pt x="1966" y="12"/>
                    <a:pt x="1849" y="3"/>
                  </a:cubicBezTo>
                  <a:cubicBezTo>
                    <a:pt x="1832" y="1"/>
                    <a:pt x="1815" y="1"/>
                    <a:pt x="179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17"/>
            <p:cNvSpPr/>
            <p:nvPr/>
          </p:nvSpPr>
          <p:spPr>
            <a:xfrm>
              <a:off x="221550" y="7734075"/>
              <a:ext cx="43900" cy="34425"/>
            </a:xfrm>
            <a:custGeom>
              <a:rect b="b" l="l" r="r" t="t"/>
              <a:pathLst>
                <a:path extrusionOk="0" h="1377" w="1756">
                  <a:moveTo>
                    <a:pt x="1117" y="1"/>
                  </a:moveTo>
                  <a:cubicBezTo>
                    <a:pt x="1055" y="1"/>
                    <a:pt x="994" y="12"/>
                    <a:pt x="936" y="35"/>
                  </a:cubicBezTo>
                  <a:cubicBezTo>
                    <a:pt x="873" y="61"/>
                    <a:pt x="810" y="86"/>
                    <a:pt x="747" y="112"/>
                  </a:cubicBezTo>
                  <a:cubicBezTo>
                    <a:pt x="604" y="173"/>
                    <a:pt x="447" y="250"/>
                    <a:pt x="338" y="363"/>
                  </a:cubicBezTo>
                  <a:cubicBezTo>
                    <a:pt x="257" y="449"/>
                    <a:pt x="157" y="548"/>
                    <a:pt x="111" y="654"/>
                  </a:cubicBezTo>
                  <a:cubicBezTo>
                    <a:pt x="96" y="692"/>
                    <a:pt x="79" y="729"/>
                    <a:pt x="64" y="766"/>
                  </a:cubicBezTo>
                  <a:cubicBezTo>
                    <a:pt x="25" y="853"/>
                    <a:pt x="1" y="922"/>
                    <a:pt x="14" y="1021"/>
                  </a:cubicBezTo>
                  <a:cubicBezTo>
                    <a:pt x="22" y="1090"/>
                    <a:pt x="50" y="1154"/>
                    <a:pt x="94" y="1206"/>
                  </a:cubicBezTo>
                  <a:cubicBezTo>
                    <a:pt x="182" y="1314"/>
                    <a:pt x="303" y="1338"/>
                    <a:pt x="429" y="1358"/>
                  </a:cubicBezTo>
                  <a:lnTo>
                    <a:pt x="563" y="1377"/>
                  </a:lnTo>
                  <a:cubicBezTo>
                    <a:pt x="616" y="1374"/>
                    <a:pt x="669" y="1368"/>
                    <a:pt x="721" y="1357"/>
                  </a:cubicBezTo>
                  <a:lnTo>
                    <a:pt x="778" y="1349"/>
                  </a:lnTo>
                  <a:cubicBezTo>
                    <a:pt x="824" y="1343"/>
                    <a:pt x="870" y="1338"/>
                    <a:pt x="914" y="1329"/>
                  </a:cubicBezTo>
                  <a:cubicBezTo>
                    <a:pt x="997" y="1312"/>
                    <a:pt x="1077" y="1268"/>
                    <a:pt x="1151" y="1228"/>
                  </a:cubicBezTo>
                  <a:cubicBezTo>
                    <a:pt x="1192" y="1206"/>
                    <a:pt x="1234" y="1186"/>
                    <a:pt x="1274" y="1160"/>
                  </a:cubicBezTo>
                  <a:cubicBezTo>
                    <a:pt x="1313" y="1136"/>
                    <a:pt x="1350" y="1108"/>
                    <a:pt x="1389" y="1081"/>
                  </a:cubicBezTo>
                  <a:cubicBezTo>
                    <a:pt x="1456" y="1038"/>
                    <a:pt x="1518" y="984"/>
                    <a:pt x="1568" y="921"/>
                  </a:cubicBezTo>
                  <a:cubicBezTo>
                    <a:pt x="1599" y="879"/>
                    <a:pt x="1625" y="835"/>
                    <a:pt x="1647" y="786"/>
                  </a:cubicBezTo>
                  <a:cubicBezTo>
                    <a:pt x="1650" y="781"/>
                    <a:pt x="1654" y="776"/>
                    <a:pt x="1657" y="772"/>
                  </a:cubicBezTo>
                  <a:cubicBezTo>
                    <a:pt x="1685" y="721"/>
                    <a:pt x="1705" y="667"/>
                    <a:pt x="1714" y="611"/>
                  </a:cubicBezTo>
                  <a:cubicBezTo>
                    <a:pt x="1725" y="589"/>
                    <a:pt x="1733" y="566"/>
                    <a:pt x="1737" y="543"/>
                  </a:cubicBezTo>
                  <a:cubicBezTo>
                    <a:pt x="1750" y="452"/>
                    <a:pt x="1756" y="379"/>
                    <a:pt x="1719" y="291"/>
                  </a:cubicBezTo>
                  <a:cubicBezTo>
                    <a:pt x="1688" y="219"/>
                    <a:pt x="1633" y="144"/>
                    <a:pt x="1561" y="107"/>
                  </a:cubicBezTo>
                  <a:cubicBezTo>
                    <a:pt x="1518" y="86"/>
                    <a:pt x="1473" y="70"/>
                    <a:pt x="1427" y="61"/>
                  </a:cubicBezTo>
                  <a:cubicBezTo>
                    <a:pt x="1373" y="38"/>
                    <a:pt x="1316" y="26"/>
                    <a:pt x="1260" y="21"/>
                  </a:cubicBezTo>
                  <a:cubicBezTo>
                    <a:pt x="1213" y="8"/>
                    <a:pt x="1165" y="1"/>
                    <a:pt x="11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17"/>
            <p:cNvSpPr/>
            <p:nvPr/>
          </p:nvSpPr>
          <p:spPr>
            <a:xfrm>
              <a:off x="265225" y="7674375"/>
              <a:ext cx="42425" cy="32050"/>
            </a:xfrm>
            <a:custGeom>
              <a:rect b="b" l="l" r="r" t="t"/>
              <a:pathLst>
                <a:path extrusionOk="0" h="1282" w="1697">
                  <a:moveTo>
                    <a:pt x="1083" y="0"/>
                  </a:moveTo>
                  <a:cubicBezTo>
                    <a:pt x="1026" y="0"/>
                    <a:pt x="970" y="8"/>
                    <a:pt x="916" y="23"/>
                  </a:cubicBezTo>
                  <a:cubicBezTo>
                    <a:pt x="881" y="34"/>
                    <a:pt x="845" y="47"/>
                    <a:pt x="810" y="57"/>
                  </a:cubicBezTo>
                  <a:cubicBezTo>
                    <a:pt x="730" y="80"/>
                    <a:pt x="650" y="100"/>
                    <a:pt x="580" y="147"/>
                  </a:cubicBezTo>
                  <a:cubicBezTo>
                    <a:pt x="546" y="170"/>
                    <a:pt x="514" y="196"/>
                    <a:pt x="480" y="218"/>
                  </a:cubicBezTo>
                  <a:cubicBezTo>
                    <a:pt x="388" y="279"/>
                    <a:pt x="302" y="347"/>
                    <a:pt x="222" y="422"/>
                  </a:cubicBezTo>
                  <a:cubicBezTo>
                    <a:pt x="198" y="447"/>
                    <a:pt x="171" y="468"/>
                    <a:pt x="145" y="491"/>
                  </a:cubicBezTo>
                  <a:cubicBezTo>
                    <a:pt x="65" y="560"/>
                    <a:pt x="15" y="657"/>
                    <a:pt x="4" y="761"/>
                  </a:cubicBezTo>
                  <a:cubicBezTo>
                    <a:pt x="3" y="771"/>
                    <a:pt x="4" y="778"/>
                    <a:pt x="3" y="786"/>
                  </a:cubicBezTo>
                  <a:cubicBezTo>
                    <a:pt x="1" y="796"/>
                    <a:pt x="1" y="806"/>
                    <a:pt x="1" y="816"/>
                  </a:cubicBezTo>
                  <a:lnTo>
                    <a:pt x="1" y="816"/>
                  </a:lnTo>
                  <a:cubicBezTo>
                    <a:pt x="1" y="816"/>
                    <a:pt x="1" y="815"/>
                    <a:pt x="1" y="815"/>
                  </a:cubicBezTo>
                  <a:cubicBezTo>
                    <a:pt x="1" y="817"/>
                    <a:pt x="1" y="817"/>
                    <a:pt x="1" y="818"/>
                  </a:cubicBezTo>
                  <a:cubicBezTo>
                    <a:pt x="1" y="817"/>
                    <a:pt x="1" y="817"/>
                    <a:pt x="1" y="816"/>
                  </a:cubicBezTo>
                  <a:lnTo>
                    <a:pt x="1" y="816"/>
                  </a:lnTo>
                  <a:cubicBezTo>
                    <a:pt x="1" y="846"/>
                    <a:pt x="6" y="877"/>
                    <a:pt x="15" y="906"/>
                  </a:cubicBezTo>
                  <a:cubicBezTo>
                    <a:pt x="13" y="904"/>
                    <a:pt x="12" y="903"/>
                    <a:pt x="12" y="900"/>
                  </a:cubicBezTo>
                  <a:lnTo>
                    <a:pt x="12" y="900"/>
                  </a:lnTo>
                  <a:cubicBezTo>
                    <a:pt x="12" y="904"/>
                    <a:pt x="12" y="909"/>
                    <a:pt x="13" y="912"/>
                  </a:cubicBezTo>
                  <a:cubicBezTo>
                    <a:pt x="39" y="1056"/>
                    <a:pt x="171" y="1155"/>
                    <a:pt x="300" y="1199"/>
                  </a:cubicBezTo>
                  <a:cubicBezTo>
                    <a:pt x="363" y="1221"/>
                    <a:pt x="426" y="1241"/>
                    <a:pt x="492" y="1257"/>
                  </a:cubicBezTo>
                  <a:cubicBezTo>
                    <a:pt x="560" y="1274"/>
                    <a:pt x="629" y="1282"/>
                    <a:pt x="699" y="1282"/>
                  </a:cubicBezTo>
                  <a:cubicBezTo>
                    <a:pt x="741" y="1282"/>
                    <a:pt x="784" y="1279"/>
                    <a:pt x="826" y="1273"/>
                  </a:cubicBezTo>
                  <a:cubicBezTo>
                    <a:pt x="905" y="1267"/>
                    <a:pt x="984" y="1254"/>
                    <a:pt x="1062" y="1239"/>
                  </a:cubicBezTo>
                  <a:cubicBezTo>
                    <a:pt x="1148" y="1219"/>
                    <a:pt x="1220" y="1171"/>
                    <a:pt x="1292" y="1122"/>
                  </a:cubicBezTo>
                  <a:cubicBezTo>
                    <a:pt x="1357" y="1081"/>
                    <a:pt x="1418" y="1035"/>
                    <a:pt x="1475" y="984"/>
                  </a:cubicBezTo>
                  <a:cubicBezTo>
                    <a:pt x="1546" y="917"/>
                    <a:pt x="1615" y="812"/>
                    <a:pt x="1635" y="718"/>
                  </a:cubicBezTo>
                  <a:cubicBezTo>
                    <a:pt x="1638" y="709"/>
                    <a:pt x="1636" y="700"/>
                    <a:pt x="1638" y="691"/>
                  </a:cubicBezTo>
                  <a:cubicBezTo>
                    <a:pt x="1696" y="551"/>
                    <a:pt x="1685" y="393"/>
                    <a:pt x="1612" y="261"/>
                  </a:cubicBezTo>
                  <a:cubicBezTo>
                    <a:pt x="1543" y="143"/>
                    <a:pt x="1397" y="37"/>
                    <a:pt x="1252" y="26"/>
                  </a:cubicBezTo>
                  <a:cubicBezTo>
                    <a:pt x="1246" y="24"/>
                    <a:pt x="1243" y="21"/>
                    <a:pt x="1237" y="20"/>
                  </a:cubicBezTo>
                  <a:cubicBezTo>
                    <a:pt x="1186" y="7"/>
                    <a:pt x="1134" y="0"/>
                    <a:pt x="108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17"/>
            <p:cNvSpPr/>
            <p:nvPr/>
          </p:nvSpPr>
          <p:spPr>
            <a:xfrm>
              <a:off x="303900" y="7316825"/>
              <a:ext cx="250" cy="75"/>
            </a:xfrm>
            <a:custGeom>
              <a:rect b="b" l="l" r="r" t="t"/>
              <a:pathLst>
                <a:path extrusionOk="0" h="3" w="10">
                  <a:moveTo>
                    <a:pt x="0" y="0"/>
                  </a:moveTo>
                  <a:cubicBezTo>
                    <a:pt x="3" y="2"/>
                    <a:pt x="6" y="2"/>
                    <a:pt x="9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17"/>
            <p:cNvSpPr/>
            <p:nvPr/>
          </p:nvSpPr>
          <p:spPr>
            <a:xfrm>
              <a:off x="303825" y="7316825"/>
              <a:ext cx="200" cy="25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17"/>
            <p:cNvSpPr/>
            <p:nvPr/>
          </p:nvSpPr>
          <p:spPr>
            <a:xfrm>
              <a:off x="279475" y="7316800"/>
              <a:ext cx="33675" cy="35425"/>
            </a:xfrm>
            <a:custGeom>
              <a:rect b="b" l="l" r="r" t="t"/>
              <a:pathLst>
                <a:path extrusionOk="0" h="1417" w="1347">
                  <a:moveTo>
                    <a:pt x="1016" y="0"/>
                  </a:moveTo>
                  <a:cubicBezTo>
                    <a:pt x="1006" y="0"/>
                    <a:pt x="996" y="1"/>
                    <a:pt x="986" y="1"/>
                  </a:cubicBezTo>
                  <a:lnTo>
                    <a:pt x="995" y="3"/>
                  </a:lnTo>
                  <a:lnTo>
                    <a:pt x="995" y="3"/>
                  </a:lnTo>
                  <a:cubicBezTo>
                    <a:pt x="994" y="3"/>
                    <a:pt x="993" y="3"/>
                    <a:pt x="993" y="3"/>
                  </a:cubicBezTo>
                  <a:cubicBezTo>
                    <a:pt x="987" y="3"/>
                    <a:pt x="982" y="3"/>
                    <a:pt x="977" y="3"/>
                  </a:cubicBezTo>
                  <a:cubicBezTo>
                    <a:pt x="969" y="3"/>
                    <a:pt x="962" y="3"/>
                    <a:pt x="954" y="4"/>
                  </a:cubicBezTo>
                  <a:lnTo>
                    <a:pt x="954" y="4"/>
                  </a:lnTo>
                  <a:lnTo>
                    <a:pt x="971" y="1"/>
                  </a:lnTo>
                  <a:cubicBezTo>
                    <a:pt x="948" y="1"/>
                    <a:pt x="925" y="5"/>
                    <a:pt x="902" y="11"/>
                  </a:cubicBezTo>
                  <a:lnTo>
                    <a:pt x="891" y="12"/>
                  </a:lnTo>
                  <a:lnTo>
                    <a:pt x="899" y="12"/>
                  </a:lnTo>
                  <a:cubicBezTo>
                    <a:pt x="814" y="31"/>
                    <a:pt x="738" y="78"/>
                    <a:pt x="656" y="126"/>
                  </a:cubicBezTo>
                  <a:cubicBezTo>
                    <a:pt x="627" y="143"/>
                    <a:pt x="596" y="158"/>
                    <a:pt x="567" y="177"/>
                  </a:cubicBezTo>
                  <a:cubicBezTo>
                    <a:pt x="501" y="216"/>
                    <a:pt x="458" y="267"/>
                    <a:pt x="411" y="324"/>
                  </a:cubicBezTo>
                  <a:cubicBezTo>
                    <a:pt x="340" y="408"/>
                    <a:pt x="260" y="485"/>
                    <a:pt x="205" y="582"/>
                  </a:cubicBezTo>
                  <a:cubicBezTo>
                    <a:pt x="186" y="613"/>
                    <a:pt x="166" y="645"/>
                    <a:pt x="146" y="676"/>
                  </a:cubicBezTo>
                  <a:cubicBezTo>
                    <a:pt x="114" y="728"/>
                    <a:pt x="91" y="786"/>
                    <a:pt x="80" y="846"/>
                  </a:cubicBezTo>
                  <a:cubicBezTo>
                    <a:pt x="64" y="877"/>
                    <a:pt x="50" y="907"/>
                    <a:pt x="37" y="938"/>
                  </a:cubicBezTo>
                  <a:cubicBezTo>
                    <a:pt x="1" y="1052"/>
                    <a:pt x="36" y="1176"/>
                    <a:pt x="105" y="1267"/>
                  </a:cubicBezTo>
                  <a:cubicBezTo>
                    <a:pt x="166" y="1346"/>
                    <a:pt x="270" y="1417"/>
                    <a:pt x="376" y="1417"/>
                  </a:cubicBezTo>
                  <a:cubicBezTo>
                    <a:pt x="385" y="1417"/>
                    <a:pt x="393" y="1417"/>
                    <a:pt x="401" y="1416"/>
                  </a:cubicBezTo>
                  <a:cubicBezTo>
                    <a:pt x="451" y="1413"/>
                    <a:pt x="498" y="1405"/>
                    <a:pt x="546" y="1391"/>
                  </a:cubicBezTo>
                  <a:cubicBezTo>
                    <a:pt x="552" y="1390"/>
                    <a:pt x="558" y="1388"/>
                    <a:pt x="564" y="1385"/>
                  </a:cubicBezTo>
                  <a:cubicBezTo>
                    <a:pt x="679" y="1374"/>
                    <a:pt x="782" y="1317"/>
                    <a:pt x="877" y="1253"/>
                  </a:cubicBezTo>
                  <a:cubicBezTo>
                    <a:pt x="942" y="1215"/>
                    <a:pt x="1000" y="1167"/>
                    <a:pt x="1049" y="1110"/>
                  </a:cubicBezTo>
                  <a:cubicBezTo>
                    <a:pt x="1100" y="1050"/>
                    <a:pt x="1146" y="989"/>
                    <a:pt x="1194" y="926"/>
                  </a:cubicBezTo>
                  <a:cubicBezTo>
                    <a:pt x="1240" y="864"/>
                    <a:pt x="1281" y="808"/>
                    <a:pt x="1297" y="728"/>
                  </a:cubicBezTo>
                  <a:cubicBezTo>
                    <a:pt x="1310" y="659"/>
                    <a:pt x="1318" y="586"/>
                    <a:pt x="1327" y="517"/>
                  </a:cubicBezTo>
                  <a:cubicBezTo>
                    <a:pt x="1342" y="390"/>
                    <a:pt x="1346" y="256"/>
                    <a:pt x="1266" y="150"/>
                  </a:cubicBezTo>
                  <a:lnTo>
                    <a:pt x="1266" y="150"/>
                  </a:lnTo>
                  <a:cubicBezTo>
                    <a:pt x="1265" y="146"/>
                    <a:pt x="1263" y="143"/>
                    <a:pt x="1261" y="140"/>
                  </a:cubicBezTo>
                  <a:cubicBezTo>
                    <a:pt x="1231" y="84"/>
                    <a:pt x="1181" y="43"/>
                    <a:pt x="1123" y="21"/>
                  </a:cubicBezTo>
                  <a:cubicBezTo>
                    <a:pt x="1089" y="7"/>
                    <a:pt x="1052" y="0"/>
                    <a:pt x="1016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17"/>
            <p:cNvSpPr/>
            <p:nvPr/>
          </p:nvSpPr>
          <p:spPr>
            <a:xfrm>
              <a:off x="344400" y="7278625"/>
              <a:ext cx="31675" cy="33925"/>
            </a:xfrm>
            <a:custGeom>
              <a:rect b="b" l="l" r="r" t="t"/>
              <a:pathLst>
                <a:path extrusionOk="0" h="1357" w="1267">
                  <a:moveTo>
                    <a:pt x="714" y="0"/>
                  </a:moveTo>
                  <a:cubicBezTo>
                    <a:pt x="628" y="0"/>
                    <a:pt x="528" y="34"/>
                    <a:pt x="456" y="77"/>
                  </a:cubicBezTo>
                  <a:cubicBezTo>
                    <a:pt x="404" y="111"/>
                    <a:pt x="355" y="151"/>
                    <a:pt x="313" y="197"/>
                  </a:cubicBezTo>
                  <a:cubicBezTo>
                    <a:pt x="270" y="243"/>
                    <a:pt x="229" y="288"/>
                    <a:pt x="191" y="338"/>
                  </a:cubicBezTo>
                  <a:cubicBezTo>
                    <a:pt x="171" y="358"/>
                    <a:pt x="152" y="383"/>
                    <a:pt x="138" y="409"/>
                  </a:cubicBezTo>
                  <a:lnTo>
                    <a:pt x="81" y="544"/>
                  </a:lnTo>
                  <a:cubicBezTo>
                    <a:pt x="78" y="553"/>
                    <a:pt x="75" y="563"/>
                    <a:pt x="72" y="572"/>
                  </a:cubicBezTo>
                  <a:lnTo>
                    <a:pt x="52" y="633"/>
                  </a:lnTo>
                  <a:cubicBezTo>
                    <a:pt x="0" y="791"/>
                    <a:pt x="19" y="963"/>
                    <a:pt x="103" y="1108"/>
                  </a:cubicBezTo>
                  <a:cubicBezTo>
                    <a:pt x="137" y="1163"/>
                    <a:pt x="180" y="1211"/>
                    <a:pt x="232" y="1251"/>
                  </a:cubicBezTo>
                  <a:cubicBezTo>
                    <a:pt x="301" y="1303"/>
                    <a:pt x="381" y="1337"/>
                    <a:pt x="467" y="1347"/>
                  </a:cubicBezTo>
                  <a:cubicBezTo>
                    <a:pt x="493" y="1352"/>
                    <a:pt x="521" y="1355"/>
                    <a:pt x="548" y="1357"/>
                  </a:cubicBezTo>
                  <a:cubicBezTo>
                    <a:pt x="597" y="1355"/>
                    <a:pt x="648" y="1349"/>
                    <a:pt x="697" y="1337"/>
                  </a:cubicBezTo>
                  <a:lnTo>
                    <a:pt x="825" y="1283"/>
                  </a:lnTo>
                  <a:cubicBezTo>
                    <a:pt x="849" y="1272"/>
                    <a:pt x="872" y="1255"/>
                    <a:pt x="891" y="1235"/>
                  </a:cubicBezTo>
                  <a:cubicBezTo>
                    <a:pt x="915" y="1218"/>
                    <a:pt x="938" y="1198"/>
                    <a:pt x="960" y="1178"/>
                  </a:cubicBezTo>
                  <a:lnTo>
                    <a:pt x="1004" y="1131"/>
                  </a:lnTo>
                  <a:cubicBezTo>
                    <a:pt x="1052" y="1085"/>
                    <a:pt x="1093" y="1034"/>
                    <a:pt x="1127" y="977"/>
                  </a:cubicBezTo>
                  <a:cubicBezTo>
                    <a:pt x="1156" y="920"/>
                    <a:pt x="1181" y="862"/>
                    <a:pt x="1199" y="801"/>
                  </a:cubicBezTo>
                  <a:cubicBezTo>
                    <a:pt x="1218" y="759"/>
                    <a:pt x="1232" y="716"/>
                    <a:pt x="1241" y="673"/>
                  </a:cubicBezTo>
                  <a:cubicBezTo>
                    <a:pt x="1267" y="581"/>
                    <a:pt x="1267" y="483"/>
                    <a:pt x="1241" y="391"/>
                  </a:cubicBezTo>
                  <a:cubicBezTo>
                    <a:pt x="1224" y="331"/>
                    <a:pt x="1195" y="274"/>
                    <a:pt x="1156" y="223"/>
                  </a:cubicBezTo>
                  <a:cubicBezTo>
                    <a:pt x="1124" y="154"/>
                    <a:pt x="1080" y="90"/>
                    <a:pt x="1010" y="53"/>
                  </a:cubicBezTo>
                  <a:lnTo>
                    <a:pt x="921" y="15"/>
                  </a:lnTo>
                  <a:cubicBezTo>
                    <a:pt x="890" y="7"/>
                    <a:pt x="858" y="4"/>
                    <a:pt x="826" y="4"/>
                  </a:cubicBezTo>
                  <a:cubicBezTo>
                    <a:pt x="810" y="4"/>
                    <a:pt x="793" y="5"/>
                    <a:pt x="777" y="7"/>
                  </a:cubicBezTo>
                  <a:lnTo>
                    <a:pt x="729" y="1"/>
                  </a:lnTo>
                  <a:cubicBezTo>
                    <a:pt x="724" y="0"/>
                    <a:pt x="719" y="0"/>
                    <a:pt x="71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17"/>
            <p:cNvSpPr/>
            <p:nvPr/>
          </p:nvSpPr>
          <p:spPr>
            <a:xfrm>
              <a:off x="349450" y="7040175"/>
              <a:ext cx="30100" cy="49250"/>
            </a:xfrm>
            <a:custGeom>
              <a:rect b="b" l="l" r="r" t="t"/>
              <a:pathLst>
                <a:path extrusionOk="0" h="1970" w="1204">
                  <a:moveTo>
                    <a:pt x="404" y="0"/>
                  </a:moveTo>
                  <a:cubicBezTo>
                    <a:pt x="338" y="0"/>
                    <a:pt x="275" y="16"/>
                    <a:pt x="223" y="51"/>
                  </a:cubicBezTo>
                  <a:cubicBezTo>
                    <a:pt x="99" y="139"/>
                    <a:pt x="38" y="243"/>
                    <a:pt x="21" y="396"/>
                  </a:cubicBezTo>
                  <a:cubicBezTo>
                    <a:pt x="16" y="449"/>
                    <a:pt x="15" y="502"/>
                    <a:pt x="10" y="555"/>
                  </a:cubicBezTo>
                  <a:cubicBezTo>
                    <a:pt x="1" y="664"/>
                    <a:pt x="1" y="776"/>
                    <a:pt x="10" y="885"/>
                  </a:cubicBezTo>
                  <a:cubicBezTo>
                    <a:pt x="19" y="977"/>
                    <a:pt x="39" y="1067"/>
                    <a:pt x="70" y="1153"/>
                  </a:cubicBezTo>
                  <a:lnTo>
                    <a:pt x="125" y="1307"/>
                  </a:lnTo>
                  <a:cubicBezTo>
                    <a:pt x="153" y="1391"/>
                    <a:pt x="187" y="1473"/>
                    <a:pt x="227" y="1551"/>
                  </a:cubicBezTo>
                  <a:cubicBezTo>
                    <a:pt x="253" y="1605"/>
                    <a:pt x="286" y="1653"/>
                    <a:pt x="328" y="1695"/>
                  </a:cubicBezTo>
                  <a:lnTo>
                    <a:pt x="386" y="1740"/>
                  </a:lnTo>
                  <a:cubicBezTo>
                    <a:pt x="411" y="1774"/>
                    <a:pt x="438" y="1803"/>
                    <a:pt x="471" y="1829"/>
                  </a:cubicBezTo>
                  <a:cubicBezTo>
                    <a:pt x="501" y="1851"/>
                    <a:pt x="534" y="1867"/>
                    <a:pt x="569" y="1881"/>
                  </a:cubicBezTo>
                  <a:cubicBezTo>
                    <a:pt x="601" y="1898"/>
                    <a:pt x="630" y="1918"/>
                    <a:pt x="661" y="1937"/>
                  </a:cubicBezTo>
                  <a:cubicBezTo>
                    <a:pt x="699" y="1958"/>
                    <a:pt x="742" y="1969"/>
                    <a:pt x="786" y="1969"/>
                  </a:cubicBezTo>
                  <a:cubicBezTo>
                    <a:pt x="874" y="1969"/>
                    <a:pt x="963" y="1926"/>
                    <a:pt x="1007" y="1846"/>
                  </a:cubicBezTo>
                  <a:cubicBezTo>
                    <a:pt x="1017" y="1826"/>
                    <a:pt x="1028" y="1805"/>
                    <a:pt x="1037" y="1785"/>
                  </a:cubicBezTo>
                  <a:cubicBezTo>
                    <a:pt x="1042" y="1774"/>
                    <a:pt x="1040" y="1774"/>
                    <a:pt x="1040" y="1771"/>
                  </a:cubicBezTo>
                  <a:cubicBezTo>
                    <a:pt x="1094" y="1702"/>
                    <a:pt x="1129" y="1619"/>
                    <a:pt x="1140" y="1531"/>
                  </a:cubicBezTo>
                  <a:cubicBezTo>
                    <a:pt x="1203" y="1370"/>
                    <a:pt x="1177" y="1190"/>
                    <a:pt x="1139" y="1012"/>
                  </a:cubicBezTo>
                  <a:cubicBezTo>
                    <a:pt x="1128" y="958"/>
                    <a:pt x="1116" y="905"/>
                    <a:pt x="1105" y="851"/>
                  </a:cubicBezTo>
                  <a:cubicBezTo>
                    <a:pt x="1085" y="757"/>
                    <a:pt x="1053" y="668"/>
                    <a:pt x="1010" y="582"/>
                  </a:cubicBezTo>
                  <a:cubicBezTo>
                    <a:pt x="957" y="484"/>
                    <a:pt x="898" y="390"/>
                    <a:pt x="831" y="301"/>
                  </a:cubicBezTo>
                  <a:cubicBezTo>
                    <a:pt x="787" y="240"/>
                    <a:pt x="747" y="174"/>
                    <a:pt x="696" y="119"/>
                  </a:cubicBezTo>
                  <a:cubicBezTo>
                    <a:pt x="628" y="45"/>
                    <a:pt x="514" y="0"/>
                    <a:pt x="40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17"/>
            <p:cNvSpPr/>
            <p:nvPr/>
          </p:nvSpPr>
          <p:spPr>
            <a:xfrm>
              <a:off x="404300" y="7097275"/>
              <a:ext cx="27325" cy="44875"/>
            </a:xfrm>
            <a:custGeom>
              <a:rect b="b" l="l" r="r" t="t"/>
              <a:pathLst>
                <a:path extrusionOk="0" h="1795" w="1093">
                  <a:moveTo>
                    <a:pt x="256" y="1"/>
                  </a:moveTo>
                  <a:cubicBezTo>
                    <a:pt x="168" y="1"/>
                    <a:pt x="77" y="71"/>
                    <a:pt x="59" y="153"/>
                  </a:cubicBezTo>
                  <a:cubicBezTo>
                    <a:pt x="41" y="233"/>
                    <a:pt x="30" y="316"/>
                    <a:pt x="24" y="397"/>
                  </a:cubicBezTo>
                  <a:cubicBezTo>
                    <a:pt x="7" y="448"/>
                    <a:pt x="1" y="502"/>
                    <a:pt x="4" y="554"/>
                  </a:cubicBezTo>
                  <a:cubicBezTo>
                    <a:pt x="6" y="591"/>
                    <a:pt x="10" y="629"/>
                    <a:pt x="13" y="666"/>
                  </a:cubicBezTo>
                  <a:cubicBezTo>
                    <a:pt x="18" y="780"/>
                    <a:pt x="36" y="892"/>
                    <a:pt x="65" y="1001"/>
                  </a:cubicBezTo>
                  <a:cubicBezTo>
                    <a:pt x="92" y="1093"/>
                    <a:pt x="110" y="1182"/>
                    <a:pt x="147" y="1269"/>
                  </a:cubicBezTo>
                  <a:cubicBezTo>
                    <a:pt x="184" y="1358"/>
                    <a:pt x="228" y="1448"/>
                    <a:pt x="270" y="1537"/>
                  </a:cubicBezTo>
                  <a:cubicBezTo>
                    <a:pt x="300" y="1606"/>
                    <a:pt x="371" y="1667"/>
                    <a:pt x="451" y="1707"/>
                  </a:cubicBezTo>
                  <a:cubicBezTo>
                    <a:pt x="468" y="1727"/>
                    <a:pt x="489" y="1744"/>
                    <a:pt x="514" y="1756"/>
                  </a:cubicBezTo>
                  <a:cubicBezTo>
                    <a:pt x="567" y="1782"/>
                    <a:pt x="621" y="1794"/>
                    <a:pt x="673" y="1794"/>
                  </a:cubicBezTo>
                  <a:cubicBezTo>
                    <a:pt x="752" y="1794"/>
                    <a:pt x="828" y="1765"/>
                    <a:pt x="896" y="1705"/>
                  </a:cubicBezTo>
                  <a:cubicBezTo>
                    <a:pt x="925" y="1679"/>
                    <a:pt x="948" y="1647"/>
                    <a:pt x="965" y="1610"/>
                  </a:cubicBezTo>
                  <a:cubicBezTo>
                    <a:pt x="973" y="1601"/>
                    <a:pt x="984" y="1590"/>
                    <a:pt x="991" y="1581"/>
                  </a:cubicBezTo>
                  <a:cubicBezTo>
                    <a:pt x="1053" y="1501"/>
                    <a:pt x="1077" y="1418"/>
                    <a:pt x="1085" y="1315"/>
                  </a:cubicBezTo>
                  <a:cubicBezTo>
                    <a:pt x="1091" y="1237"/>
                    <a:pt x="1093" y="1159"/>
                    <a:pt x="1090" y="1081"/>
                  </a:cubicBezTo>
                  <a:cubicBezTo>
                    <a:pt x="1083" y="958"/>
                    <a:pt x="1047" y="844"/>
                    <a:pt x="1008" y="729"/>
                  </a:cubicBezTo>
                  <a:cubicBezTo>
                    <a:pt x="985" y="661"/>
                    <a:pt x="962" y="582"/>
                    <a:pt x="924" y="523"/>
                  </a:cubicBezTo>
                  <a:cubicBezTo>
                    <a:pt x="893" y="477"/>
                    <a:pt x="858" y="434"/>
                    <a:pt x="824" y="391"/>
                  </a:cubicBezTo>
                  <a:cubicBezTo>
                    <a:pt x="749" y="294"/>
                    <a:pt x="686" y="211"/>
                    <a:pt x="586" y="158"/>
                  </a:cubicBezTo>
                  <a:cubicBezTo>
                    <a:pt x="552" y="125"/>
                    <a:pt x="514" y="99"/>
                    <a:pt x="472" y="78"/>
                  </a:cubicBezTo>
                  <a:cubicBezTo>
                    <a:pt x="419" y="53"/>
                    <a:pt x="363" y="32"/>
                    <a:pt x="310" y="10"/>
                  </a:cubicBezTo>
                  <a:cubicBezTo>
                    <a:pt x="292" y="4"/>
                    <a:pt x="274" y="1"/>
                    <a:pt x="25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17"/>
            <p:cNvSpPr/>
            <p:nvPr/>
          </p:nvSpPr>
          <p:spPr>
            <a:xfrm>
              <a:off x="691300" y="7056725"/>
              <a:ext cx="21400" cy="43875"/>
            </a:xfrm>
            <a:custGeom>
              <a:rect b="b" l="l" r="r" t="t"/>
              <a:pathLst>
                <a:path extrusionOk="0" h="1755" w="856">
                  <a:moveTo>
                    <a:pt x="461" y="121"/>
                  </a:moveTo>
                  <a:cubicBezTo>
                    <a:pt x="461" y="121"/>
                    <a:pt x="462" y="122"/>
                    <a:pt x="462" y="122"/>
                  </a:cubicBezTo>
                  <a:lnTo>
                    <a:pt x="462" y="122"/>
                  </a:lnTo>
                  <a:cubicBezTo>
                    <a:pt x="462" y="122"/>
                    <a:pt x="461" y="122"/>
                    <a:pt x="461" y="121"/>
                  </a:cubicBezTo>
                  <a:close/>
                  <a:moveTo>
                    <a:pt x="292" y="1"/>
                  </a:moveTo>
                  <a:cubicBezTo>
                    <a:pt x="200" y="1"/>
                    <a:pt x="108" y="82"/>
                    <a:pt x="103" y="180"/>
                  </a:cubicBezTo>
                  <a:cubicBezTo>
                    <a:pt x="103" y="195"/>
                    <a:pt x="102" y="210"/>
                    <a:pt x="100" y="226"/>
                  </a:cubicBezTo>
                  <a:cubicBezTo>
                    <a:pt x="86" y="247"/>
                    <a:pt x="78" y="272"/>
                    <a:pt x="74" y="298"/>
                  </a:cubicBezTo>
                  <a:cubicBezTo>
                    <a:pt x="72" y="312"/>
                    <a:pt x="69" y="327"/>
                    <a:pt x="68" y="341"/>
                  </a:cubicBezTo>
                  <a:lnTo>
                    <a:pt x="68" y="341"/>
                  </a:lnTo>
                  <a:cubicBezTo>
                    <a:pt x="43" y="388"/>
                    <a:pt x="31" y="439"/>
                    <a:pt x="29" y="491"/>
                  </a:cubicBezTo>
                  <a:cubicBezTo>
                    <a:pt x="28" y="508"/>
                    <a:pt x="26" y="525"/>
                    <a:pt x="25" y="541"/>
                  </a:cubicBezTo>
                  <a:cubicBezTo>
                    <a:pt x="23" y="554"/>
                    <a:pt x="22" y="567"/>
                    <a:pt x="20" y="579"/>
                  </a:cubicBezTo>
                  <a:cubicBezTo>
                    <a:pt x="6" y="648"/>
                    <a:pt x="0" y="717"/>
                    <a:pt x="2" y="786"/>
                  </a:cubicBezTo>
                  <a:cubicBezTo>
                    <a:pt x="6" y="845"/>
                    <a:pt x="9" y="901"/>
                    <a:pt x="9" y="960"/>
                  </a:cubicBezTo>
                  <a:cubicBezTo>
                    <a:pt x="12" y="1069"/>
                    <a:pt x="23" y="1176"/>
                    <a:pt x="32" y="1284"/>
                  </a:cubicBezTo>
                  <a:cubicBezTo>
                    <a:pt x="48" y="1467"/>
                    <a:pt x="137" y="1688"/>
                    <a:pt x="324" y="1744"/>
                  </a:cubicBezTo>
                  <a:cubicBezTo>
                    <a:pt x="350" y="1751"/>
                    <a:pt x="376" y="1755"/>
                    <a:pt x="402" y="1755"/>
                  </a:cubicBezTo>
                  <a:cubicBezTo>
                    <a:pt x="428" y="1755"/>
                    <a:pt x="454" y="1751"/>
                    <a:pt x="479" y="1744"/>
                  </a:cubicBezTo>
                  <a:cubicBezTo>
                    <a:pt x="587" y="1714"/>
                    <a:pt x="651" y="1638"/>
                    <a:pt x="713" y="1548"/>
                  </a:cubicBezTo>
                  <a:cubicBezTo>
                    <a:pt x="806" y="1410"/>
                    <a:pt x="823" y="1250"/>
                    <a:pt x="843" y="1087"/>
                  </a:cubicBezTo>
                  <a:cubicBezTo>
                    <a:pt x="855" y="980"/>
                    <a:pt x="840" y="869"/>
                    <a:pt x="826" y="763"/>
                  </a:cubicBezTo>
                  <a:cubicBezTo>
                    <a:pt x="819" y="683"/>
                    <a:pt x="799" y="604"/>
                    <a:pt x="766" y="530"/>
                  </a:cubicBezTo>
                  <a:cubicBezTo>
                    <a:pt x="753" y="502"/>
                    <a:pt x="740" y="475"/>
                    <a:pt x="728" y="447"/>
                  </a:cubicBezTo>
                  <a:cubicBezTo>
                    <a:pt x="706" y="404"/>
                    <a:pt x="687" y="361"/>
                    <a:pt x="662" y="323"/>
                  </a:cubicBezTo>
                  <a:cubicBezTo>
                    <a:pt x="633" y="272"/>
                    <a:pt x="591" y="229"/>
                    <a:pt x="541" y="200"/>
                  </a:cubicBezTo>
                  <a:cubicBezTo>
                    <a:pt x="531" y="194"/>
                    <a:pt x="526" y="191"/>
                    <a:pt x="526" y="191"/>
                  </a:cubicBezTo>
                  <a:lnTo>
                    <a:pt x="526" y="191"/>
                  </a:lnTo>
                  <a:cubicBezTo>
                    <a:pt x="526" y="191"/>
                    <a:pt x="532" y="194"/>
                    <a:pt x="544" y="200"/>
                  </a:cubicBezTo>
                  <a:cubicBezTo>
                    <a:pt x="554" y="205"/>
                    <a:pt x="560" y="209"/>
                    <a:pt x="561" y="209"/>
                  </a:cubicBezTo>
                  <a:cubicBezTo>
                    <a:pt x="563" y="209"/>
                    <a:pt x="558" y="204"/>
                    <a:pt x="548" y="194"/>
                  </a:cubicBezTo>
                  <a:cubicBezTo>
                    <a:pt x="539" y="183"/>
                    <a:pt x="530" y="171"/>
                    <a:pt x="521" y="160"/>
                  </a:cubicBezTo>
                  <a:cubicBezTo>
                    <a:pt x="503" y="144"/>
                    <a:pt x="484" y="132"/>
                    <a:pt x="464" y="123"/>
                  </a:cubicBezTo>
                  <a:lnTo>
                    <a:pt x="464" y="123"/>
                  </a:lnTo>
                  <a:cubicBezTo>
                    <a:pt x="464" y="107"/>
                    <a:pt x="418" y="68"/>
                    <a:pt x="407" y="55"/>
                  </a:cubicBezTo>
                  <a:cubicBezTo>
                    <a:pt x="374" y="17"/>
                    <a:pt x="333" y="1"/>
                    <a:pt x="29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17"/>
            <p:cNvSpPr/>
            <p:nvPr/>
          </p:nvSpPr>
          <p:spPr>
            <a:xfrm>
              <a:off x="723050" y="7143850"/>
              <a:ext cx="24800" cy="41150"/>
            </a:xfrm>
            <a:custGeom>
              <a:rect b="b" l="l" r="r" t="t"/>
              <a:pathLst>
                <a:path extrusionOk="0" h="1646" w="992">
                  <a:moveTo>
                    <a:pt x="181" y="0"/>
                  </a:moveTo>
                  <a:cubicBezTo>
                    <a:pt x="144" y="0"/>
                    <a:pt x="106" y="16"/>
                    <a:pt x="81" y="41"/>
                  </a:cubicBezTo>
                  <a:cubicBezTo>
                    <a:pt x="37" y="85"/>
                    <a:pt x="37" y="147"/>
                    <a:pt x="61" y="202"/>
                  </a:cubicBezTo>
                  <a:cubicBezTo>
                    <a:pt x="68" y="219"/>
                    <a:pt x="74" y="237"/>
                    <a:pt x="80" y="254"/>
                  </a:cubicBezTo>
                  <a:cubicBezTo>
                    <a:pt x="78" y="266"/>
                    <a:pt x="77" y="277"/>
                    <a:pt x="77" y="288"/>
                  </a:cubicBezTo>
                  <a:lnTo>
                    <a:pt x="77" y="305"/>
                  </a:lnTo>
                  <a:cubicBezTo>
                    <a:pt x="60" y="372"/>
                    <a:pt x="63" y="443"/>
                    <a:pt x="63" y="517"/>
                  </a:cubicBezTo>
                  <a:cubicBezTo>
                    <a:pt x="55" y="555"/>
                    <a:pt x="46" y="593"/>
                    <a:pt x="40" y="633"/>
                  </a:cubicBezTo>
                  <a:cubicBezTo>
                    <a:pt x="34" y="679"/>
                    <a:pt x="31" y="724"/>
                    <a:pt x="26" y="770"/>
                  </a:cubicBezTo>
                  <a:cubicBezTo>
                    <a:pt x="14" y="836"/>
                    <a:pt x="0" y="904"/>
                    <a:pt x="8" y="971"/>
                  </a:cubicBezTo>
                  <a:cubicBezTo>
                    <a:pt x="12" y="1020"/>
                    <a:pt x="15" y="1071"/>
                    <a:pt x="15" y="1122"/>
                  </a:cubicBezTo>
                  <a:cubicBezTo>
                    <a:pt x="18" y="1215"/>
                    <a:pt x="46" y="1306"/>
                    <a:pt x="97" y="1384"/>
                  </a:cubicBezTo>
                  <a:cubicBezTo>
                    <a:pt x="152" y="1522"/>
                    <a:pt x="278" y="1621"/>
                    <a:pt x="425" y="1642"/>
                  </a:cubicBezTo>
                  <a:cubicBezTo>
                    <a:pt x="444" y="1645"/>
                    <a:pt x="462" y="1646"/>
                    <a:pt x="481" y="1646"/>
                  </a:cubicBezTo>
                  <a:cubicBezTo>
                    <a:pt x="624" y="1646"/>
                    <a:pt x="768" y="1573"/>
                    <a:pt x="838" y="1444"/>
                  </a:cubicBezTo>
                  <a:cubicBezTo>
                    <a:pt x="841" y="1439"/>
                    <a:pt x="845" y="1435"/>
                    <a:pt x="846" y="1430"/>
                  </a:cubicBezTo>
                  <a:cubicBezTo>
                    <a:pt x="852" y="1422"/>
                    <a:pt x="861" y="1419"/>
                    <a:pt x="868" y="1412"/>
                  </a:cubicBezTo>
                  <a:cubicBezTo>
                    <a:pt x="937" y="1321"/>
                    <a:pt x="955" y="1237"/>
                    <a:pt x="969" y="1122"/>
                  </a:cubicBezTo>
                  <a:cubicBezTo>
                    <a:pt x="983" y="1013"/>
                    <a:pt x="992" y="890"/>
                    <a:pt x="955" y="785"/>
                  </a:cubicBezTo>
                  <a:cubicBezTo>
                    <a:pt x="920" y="684"/>
                    <a:pt x="877" y="587"/>
                    <a:pt x="825" y="494"/>
                  </a:cubicBezTo>
                  <a:cubicBezTo>
                    <a:pt x="772" y="401"/>
                    <a:pt x="697" y="349"/>
                    <a:pt x="630" y="274"/>
                  </a:cubicBezTo>
                  <a:cubicBezTo>
                    <a:pt x="568" y="206"/>
                    <a:pt x="499" y="150"/>
                    <a:pt x="419" y="123"/>
                  </a:cubicBezTo>
                  <a:cubicBezTo>
                    <a:pt x="410" y="119"/>
                    <a:pt x="401" y="113"/>
                    <a:pt x="392" y="108"/>
                  </a:cubicBezTo>
                  <a:cubicBezTo>
                    <a:pt x="372" y="97"/>
                    <a:pt x="350" y="87"/>
                    <a:pt x="329" y="80"/>
                  </a:cubicBezTo>
                  <a:lnTo>
                    <a:pt x="321" y="79"/>
                  </a:lnTo>
                  <a:cubicBezTo>
                    <a:pt x="295" y="59"/>
                    <a:pt x="270" y="37"/>
                    <a:pt x="244" y="19"/>
                  </a:cubicBezTo>
                  <a:cubicBezTo>
                    <a:pt x="226" y="6"/>
                    <a:pt x="203" y="0"/>
                    <a:pt x="18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17"/>
            <p:cNvSpPr/>
            <p:nvPr/>
          </p:nvSpPr>
          <p:spPr>
            <a:xfrm>
              <a:off x="740800" y="7057950"/>
              <a:ext cx="29700" cy="49950"/>
            </a:xfrm>
            <a:custGeom>
              <a:rect b="b" l="l" r="r" t="t"/>
              <a:pathLst>
                <a:path extrusionOk="0" h="1998" w="1188">
                  <a:moveTo>
                    <a:pt x="507" y="1"/>
                  </a:moveTo>
                  <a:cubicBezTo>
                    <a:pt x="438" y="1"/>
                    <a:pt x="369" y="24"/>
                    <a:pt x="317" y="68"/>
                  </a:cubicBezTo>
                  <a:lnTo>
                    <a:pt x="317" y="68"/>
                  </a:lnTo>
                  <a:cubicBezTo>
                    <a:pt x="318" y="66"/>
                    <a:pt x="319" y="65"/>
                    <a:pt x="319" y="65"/>
                  </a:cubicBezTo>
                  <a:lnTo>
                    <a:pt x="319" y="65"/>
                  </a:lnTo>
                  <a:cubicBezTo>
                    <a:pt x="317" y="65"/>
                    <a:pt x="304" y="76"/>
                    <a:pt x="277" y="97"/>
                  </a:cubicBezTo>
                  <a:cubicBezTo>
                    <a:pt x="234" y="125"/>
                    <a:pt x="201" y="163"/>
                    <a:pt x="176" y="209"/>
                  </a:cubicBezTo>
                  <a:cubicBezTo>
                    <a:pt x="151" y="255"/>
                    <a:pt x="131" y="304"/>
                    <a:pt x="113" y="353"/>
                  </a:cubicBezTo>
                  <a:cubicBezTo>
                    <a:pt x="96" y="395"/>
                    <a:pt x="79" y="438"/>
                    <a:pt x="62" y="481"/>
                  </a:cubicBezTo>
                  <a:cubicBezTo>
                    <a:pt x="7" y="614"/>
                    <a:pt x="2" y="774"/>
                    <a:pt x="2" y="918"/>
                  </a:cubicBezTo>
                  <a:cubicBezTo>
                    <a:pt x="1" y="1064"/>
                    <a:pt x="41" y="1221"/>
                    <a:pt x="70" y="1362"/>
                  </a:cubicBezTo>
                  <a:cubicBezTo>
                    <a:pt x="107" y="1533"/>
                    <a:pt x="213" y="1732"/>
                    <a:pt x="368" y="1835"/>
                  </a:cubicBezTo>
                  <a:cubicBezTo>
                    <a:pt x="391" y="1861"/>
                    <a:pt x="419" y="1886"/>
                    <a:pt x="449" y="1904"/>
                  </a:cubicBezTo>
                  <a:lnTo>
                    <a:pt x="518" y="1933"/>
                  </a:lnTo>
                  <a:cubicBezTo>
                    <a:pt x="521" y="1936"/>
                    <a:pt x="557" y="1963"/>
                    <a:pt x="558" y="1964"/>
                  </a:cubicBezTo>
                  <a:cubicBezTo>
                    <a:pt x="590" y="1987"/>
                    <a:pt x="634" y="1998"/>
                    <a:pt x="678" y="1998"/>
                  </a:cubicBezTo>
                  <a:cubicBezTo>
                    <a:pt x="747" y="1998"/>
                    <a:pt x="819" y="1972"/>
                    <a:pt x="858" y="1926"/>
                  </a:cubicBezTo>
                  <a:cubicBezTo>
                    <a:pt x="868" y="1915"/>
                    <a:pt x="878" y="1903"/>
                    <a:pt x="885" y="1890"/>
                  </a:cubicBezTo>
                  <a:cubicBezTo>
                    <a:pt x="901" y="1880"/>
                    <a:pt x="921" y="1863"/>
                    <a:pt x="951" y="1840"/>
                  </a:cubicBezTo>
                  <a:cubicBezTo>
                    <a:pt x="970" y="1817"/>
                    <a:pt x="987" y="1792"/>
                    <a:pt x="999" y="1766"/>
                  </a:cubicBezTo>
                  <a:cubicBezTo>
                    <a:pt x="1133" y="1631"/>
                    <a:pt x="1188" y="1405"/>
                    <a:pt x="1185" y="1226"/>
                  </a:cubicBezTo>
                  <a:cubicBezTo>
                    <a:pt x="1183" y="1078"/>
                    <a:pt x="1176" y="906"/>
                    <a:pt x="1140" y="765"/>
                  </a:cubicBezTo>
                  <a:cubicBezTo>
                    <a:pt x="1105" y="631"/>
                    <a:pt x="1063" y="482"/>
                    <a:pt x="984" y="372"/>
                  </a:cubicBezTo>
                  <a:cubicBezTo>
                    <a:pt x="954" y="332"/>
                    <a:pt x="925" y="292"/>
                    <a:pt x="895" y="251"/>
                  </a:cubicBezTo>
                  <a:cubicBezTo>
                    <a:pt x="867" y="208"/>
                    <a:pt x="835" y="166"/>
                    <a:pt x="799" y="128"/>
                  </a:cubicBezTo>
                  <a:lnTo>
                    <a:pt x="718" y="66"/>
                  </a:lnTo>
                  <a:cubicBezTo>
                    <a:pt x="655" y="38"/>
                    <a:pt x="622" y="23"/>
                    <a:pt x="620" y="23"/>
                  </a:cubicBezTo>
                  <a:lnTo>
                    <a:pt x="620" y="23"/>
                  </a:lnTo>
                  <a:cubicBezTo>
                    <a:pt x="620" y="23"/>
                    <a:pt x="620" y="23"/>
                    <a:pt x="620" y="23"/>
                  </a:cubicBezTo>
                  <a:lnTo>
                    <a:pt x="620" y="23"/>
                  </a:lnTo>
                  <a:cubicBezTo>
                    <a:pt x="585" y="8"/>
                    <a:pt x="546" y="1"/>
                    <a:pt x="5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17"/>
            <p:cNvSpPr/>
            <p:nvPr/>
          </p:nvSpPr>
          <p:spPr>
            <a:xfrm>
              <a:off x="514025" y="7312475"/>
              <a:ext cx="62450" cy="41500"/>
            </a:xfrm>
            <a:custGeom>
              <a:rect b="b" l="l" r="r" t="t"/>
              <a:pathLst>
                <a:path extrusionOk="0" h="1660" w="2498">
                  <a:moveTo>
                    <a:pt x="1719" y="1"/>
                  </a:moveTo>
                  <a:cubicBezTo>
                    <a:pt x="1642" y="1"/>
                    <a:pt x="1553" y="21"/>
                    <a:pt x="1470" y="35"/>
                  </a:cubicBezTo>
                  <a:lnTo>
                    <a:pt x="1461" y="36"/>
                  </a:lnTo>
                  <a:cubicBezTo>
                    <a:pt x="1454" y="36"/>
                    <a:pt x="1447" y="38"/>
                    <a:pt x="1442" y="39"/>
                  </a:cubicBezTo>
                  <a:lnTo>
                    <a:pt x="1445" y="39"/>
                  </a:lnTo>
                  <a:lnTo>
                    <a:pt x="1445" y="39"/>
                  </a:lnTo>
                  <a:cubicBezTo>
                    <a:pt x="1396" y="45"/>
                    <a:pt x="1349" y="57"/>
                    <a:pt x="1302" y="72"/>
                  </a:cubicBezTo>
                  <a:cubicBezTo>
                    <a:pt x="1246" y="90"/>
                    <a:pt x="1190" y="105"/>
                    <a:pt x="1134" y="122"/>
                  </a:cubicBezTo>
                  <a:cubicBezTo>
                    <a:pt x="1031" y="156"/>
                    <a:pt x="931" y="198"/>
                    <a:pt x="834" y="250"/>
                  </a:cubicBezTo>
                  <a:cubicBezTo>
                    <a:pt x="763" y="290"/>
                    <a:pt x="697" y="337"/>
                    <a:pt x="636" y="391"/>
                  </a:cubicBezTo>
                  <a:cubicBezTo>
                    <a:pt x="433" y="538"/>
                    <a:pt x="208" y="677"/>
                    <a:pt x="74" y="892"/>
                  </a:cubicBezTo>
                  <a:cubicBezTo>
                    <a:pt x="20" y="979"/>
                    <a:pt x="0" y="1117"/>
                    <a:pt x="33" y="1216"/>
                  </a:cubicBezTo>
                  <a:cubicBezTo>
                    <a:pt x="68" y="1328"/>
                    <a:pt x="134" y="1397"/>
                    <a:pt x="226" y="1467"/>
                  </a:cubicBezTo>
                  <a:cubicBezTo>
                    <a:pt x="300" y="1524"/>
                    <a:pt x="423" y="1556"/>
                    <a:pt x="513" y="1589"/>
                  </a:cubicBezTo>
                  <a:cubicBezTo>
                    <a:pt x="628" y="1629"/>
                    <a:pt x="756" y="1633"/>
                    <a:pt x="879" y="1644"/>
                  </a:cubicBezTo>
                  <a:cubicBezTo>
                    <a:pt x="960" y="1652"/>
                    <a:pt x="1043" y="1658"/>
                    <a:pt x="1124" y="1659"/>
                  </a:cubicBezTo>
                  <a:cubicBezTo>
                    <a:pt x="1132" y="1659"/>
                    <a:pt x="1140" y="1660"/>
                    <a:pt x="1148" y="1660"/>
                  </a:cubicBezTo>
                  <a:cubicBezTo>
                    <a:pt x="1340" y="1660"/>
                    <a:pt x="1518" y="1605"/>
                    <a:pt x="1691" y="1524"/>
                  </a:cubicBezTo>
                  <a:cubicBezTo>
                    <a:pt x="1926" y="1414"/>
                    <a:pt x="2179" y="1266"/>
                    <a:pt x="2314" y="1036"/>
                  </a:cubicBezTo>
                  <a:cubicBezTo>
                    <a:pt x="2497" y="720"/>
                    <a:pt x="2417" y="307"/>
                    <a:pt x="2098" y="110"/>
                  </a:cubicBezTo>
                  <a:cubicBezTo>
                    <a:pt x="1983" y="41"/>
                    <a:pt x="1852" y="3"/>
                    <a:pt x="171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17"/>
            <p:cNvSpPr/>
            <p:nvPr/>
          </p:nvSpPr>
          <p:spPr>
            <a:xfrm>
              <a:off x="569750" y="7332050"/>
              <a:ext cx="46950" cy="35825"/>
            </a:xfrm>
            <a:custGeom>
              <a:rect b="b" l="l" r="r" t="t"/>
              <a:pathLst>
                <a:path extrusionOk="0" h="1433" w="1878">
                  <a:moveTo>
                    <a:pt x="408" y="552"/>
                  </a:moveTo>
                  <a:cubicBezTo>
                    <a:pt x="407" y="554"/>
                    <a:pt x="406" y="555"/>
                    <a:pt x="404" y="557"/>
                  </a:cubicBezTo>
                  <a:lnTo>
                    <a:pt x="404" y="557"/>
                  </a:lnTo>
                  <a:cubicBezTo>
                    <a:pt x="406" y="555"/>
                    <a:pt x="407" y="554"/>
                    <a:pt x="408" y="552"/>
                  </a:cubicBezTo>
                  <a:close/>
                  <a:moveTo>
                    <a:pt x="1321" y="1"/>
                  </a:moveTo>
                  <a:cubicBezTo>
                    <a:pt x="1203" y="1"/>
                    <a:pt x="1029" y="67"/>
                    <a:pt x="941" y="121"/>
                  </a:cubicBezTo>
                  <a:cubicBezTo>
                    <a:pt x="885" y="155"/>
                    <a:pt x="830" y="190"/>
                    <a:pt x="772" y="222"/>
                  </a:cubicBezTo>
                  <a:cubicBezTo>
                    <a:pt x="580" y="327"/>
                    <a:pt x="457" y="488"/>
                    <a:pt x="328" y="657"/>
                  </a:cubicBezTo>
                  <a:cubicBezTo>
                    <a:pt x="353" y="623"/>
                    <a:pt x="378" y="590"/>
                    <a:pt x="404" y="557"/>
                  </a:cubicBezTo>
                  <a:lnTo>
                    <a:pt x="404" y="557"/>
                  </a:lnTo>
                  <a:cubicBezTo>
                    <a:pt x="345" y="632"/>
                    <a:pt x="278" y="707"/>
                    <a:pt x="230" y="790"/>
                  </a:cubicBezTo>
                  <a:lnTo>
                    <a:pt x="220" y="800"/>
                  </a:lnTo>
                  <a:cubicBezTo>
                    <a:pt x="181" y="844"/>
                    <a:pt x="150" y="896"/>
                    <a:pt x="131" y="953"/>
                  </a:cubicBezTo>
                  <a:cubicBezTo>
                    <a:pt x="119" y="973"/>
                    <a:pt x="107" y="991"/>
                    <a:pt x="98" y="1013"/>
                  </a:cubicBezTo>
                  <a:lnTo>
                    <a:pt x="87" y="1024"/>
                  </a:lnTo>
                  <a:cubicBezTo>
                    <a:pt x="1" y="1104"/>
                    <a:pt x="41" y="1262"/>
                    <a:pt x="156" y="1289"/>
                  </a:cubicBezTo>
                  <a:lnTo>
                    <a:pt x="177" y="1294"/>
                  </a:lnTo>
                  <a:cubicBezTo>
                    <a:pt x="199" y="1308"/>
                    <a:pt x="224" y="1319"/>
                    <a:pt x="248" y="1328"/>
                  </a:cubicBezTo>
                  <a:cubicBezTo>
                    <a:pt x="316" y="1377"/>
                    <a:pt x="397" y="1395"/>
                    <a:pt x="481" y="1404"/>
                  </a:cubicBezTo>
                  <a:cubicBezTo>
                    <a:pt x="555" y="1426"/>
                    <a:pt x="633" y="1432"/>
                    <a:pt x="709" y="1432"/>
                  </a:cubicBezTo>
                  <a:cubicBezTo>
                    <a:pt x="733" y="1432"/>
                    <a:pt x="757" y="1432"/>
                    <a:pt x="781" y="1431"/>
                  </a:cubicBezTo>
                  <a:cubicBezTo>
                    <a:pt x="910" y="1429"/>
                    <a:pt x="1037" y="1404"/>
                    <a:pt x="1159" y="1363"/>
                  </a:cubicBezTo>
                  <a:cubicBezTo>
                    <a:pt x="1222" y="1342"/>
                    <a:pt x="1283" y="1314"/>
                    <a:pt x="1341" y="1282"/>
                  </a:cubicBezTo>
                  <a:cubicBezTo>
                    <a:pt x="1386" y="1256"/>
                    <a:pt x="1449" y="1200"/>
                    <a:pt x="1496" y="1160"/>
                  </a:cubicBezTo>
                  <a:cubicBezTo>
                    <a:pt x="1530" y="1133"/>
                    <a:pt x="1564" y="1105"/>
                    <a:pt x="1596" y="1076"/>
                  </a:cubicBezTo>
                  <a:cubicBezTo>
                    <a:pt x="1753" y="936"/>
                    <a:pt x="1870" y="740"/>
                    <a:pt x="1874" y="525"/>
                  </a:cubicBezTo>
                  <a:cubicBezTo>
                    <a:pt x="1877" y="397"/>
                    <a:pt x="1816" y="241"/>
                    <a:pt x="1722" y="155"/>
                  </a:cubicBezTo>
                  <a:lnTo>
                    <a:pt x="1616" y="73"/>
                  </a:lnTo>
                  <a:cubicBezTo>
                    <a:pt x="1539" y="27"/>
                    <a:pt x="1451" y="3"/>
                    <a:pt x="1360" y="3"/>
                  </a:cubicBezTo>
                  <a:cubicBezTo>
                    <a:pt x="1358" y="3"/>
                    <a:pt x="1355" y="3"/>
                    <a:pt x="1352" y="3"/>
                  </a:cubicBezTo>
                  <a:cubicBezTo>
                    <a:pt x="1342" y="1"/>
                    <a:pt x="1332" y="1"/>
                    <a:pt x="132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17"/>
            <p:cNvSpPr/>
            <p:nvPr/>
          </p:nvSpPr>
          <p:spPr>
            <a:xfrm>
              <a:off x="612125" y="7269975"/>
              <a:ext cx="37825" cy="32550"/>
            </a:xfrm>
            <a:custGeom>
              <a:rect b="b" l="l" r="r" t="t"/>
              <a:pathLst>
                <a:path extrusionOk="0" h="1302" w="1513">
                  <a:moveTo>
                    <a:pt x="1106" y="82"/>
                  </a:moveTo>
                  <a:cubicBezTo>
                    <a:pt x="1104" y="82"/>
                    <a:pt x="1103" y="83"/>
                    <a:pt x="1101" y="83"/>
                  </a:cubicBezTo>
                  <a:lnTo>
                    <a:pt x="1101" y="83"/>
                  </a:lnTo>
                  <a:cubicBezTo>
                    <a:pt x="1103" y="83"/>
                    <a:pt x="1104" y="82"/>
                    <a:pt x="1106" y="82"/>
                  </a:cubicBezTo>
                  <a:close/>
                  <a:moveTo>
                    <a:pt x="1101" y="83"/>
                  </a:moveTo>
                  <a:cubicBezTo>
                    <a:pt x="1091" y="86"/>
                    <a:pt x="1079" y="88"/>
                    <a:pt x="1082" y="88"/>
                  </a:cubicBezTo>
                  <a:cubicBezTo>
                    <a:pt x="1083" y="88"/>
                    <a:pt x="1086" y="88"/>
                    <a:pt x="1093" y="87"/>
                  </a:cubicBezTo>
                  <a:cubicBezTo>
                    <a:pt x="1095" y="86"/>
                    <a:pt x="1098" y="84"/>
                    <a:pt x="1101" y="83"/>
                  </a:cubicBezTo>
                  <a:close/>
                  <a:moveTo>
                    <a:pt x="1338" y="1"/>
                  </a:moveTo>
                  <a:cubicBezTo>
                    <a:pt x="1323" y="1"/>
                    <a:pt x="1307" y="3"/>
                    <a:pt x="1291" y="7"/>
                  </a:cubicBezTo>
                  <a:cubicBezTo>
                    <a:pt x="1228" y="27"/>
                    <a:pt x="1168" y="52"/>
                    <a:pt x="1108" y="81"/>
                  </a:cubicBezTo>
                  <a:cubicBezTo>
                    <a:pt x="1107" y="81"/>
                    <a:pt x="1107" y="82"/>
                    <a:pt x="1106" y="82"/>
                  </a:cubicBezTo>
                  <a:lnTo>
                    <a:pt x="1106" y="82"/>
                  </a:lnTo>
                  <a:cubicBezTo>
                    <a:pt x="1110" y="81"/>
                    <a:pt x="1114" y="80"/>
                    <a:pt x="1118" y="80"/>
                  </a:cubicBezTo>
                  <a:cubicBezTo>
                    <a:pt x="1121" y="80"/>
                    <a:pt x="1124" y="81"/>
                    <a:pt x="1127" y="81"/>
                  </a:cubicBezTo>
                  <a:lnTo>
                    <a:pt x="1139" y="81"/>
                  </a:lnTo>
                  <a:cubicBezTo>
                    <a:pt x="1117" y="86"/>
                    <a:pt x="1096" y="89"/>
                    <a:pt x="1074" y="89"/>
                  </a:cubicBezTo>
                  <a:cubicBezTo>
                    <a:pt x="1027" y="93"/>
                    <a:pt x="979" y="109"/>
                    <a:pt x="938" y="132"/>
                  </a:cubicBezTo>
                  <a:cubicBezTo>
                    <a:pt x="887" y="155"/>
                    <a:pt x="836" y="176"/>
                    <a:pt x="787" y="201"/>
                  </a:cubicBezTo>
                  <a:cubicBezTo>
                    <a:pt x="712" y="239"/>
                    <a:pt x="646" y="307"/>
                    <a:pt x="578" y="361"/>
                  </a:cubicBezTo>
                  <a:cubicBezTo>
                    <a:pt x="525" y="399"/>
                    <a:pt x="475" y="443"/>
                    <a:pt x="433" y="491"/>
                  </a:cubicBezTo>
                  <a:cubicBezTo>
                    <a:pt x="374" y="560"/>
                    <a:pt x="294" y="629"/>
                    <a:pt x="250" y="708"/>
                  </a:cubicBezTo>
                  <a:cubicBezTo>
                    <a:pt x="219" y="761"/>
                    <a:pt x="198" y="821"/>
                    <a:pt x="170" y="876"/>
                  </a:cubicBezTo>
                  <a:cubicBezTo>
                    <a:pt x="156" y="906"/>
                    <a:pt x="142" y="935"/>
                    <a:pt x="128" y="964"/>
                  </a:cubicBezTo>
                  <a:cubicBezTo>
                    <a:pt x="107" y="1002"/>
                    <a:pt x="96" y="1045"/>
                    <a:pt x="95" y="1090"/>
                  </a:cubicBezTo>
                  <a:cubicBezTo>
                    <a:pt x="84" y="1102"/>
                    <a:pt x="72" y="1114"/>
                    <a:pt x="59" y="1127"/>
                  </a:cubicBezTo>
                  <a:cubicBezTo>
                    <a:pt x="1" y="1187"/>
                    <a:pt x="46" y="1302"/>
                    <a:pt x="126" y="1302"/>
                  </a:cubicBezTo>
                  <a:cubicBezTo>
                    <a:pt x="137" y="1302"/>
                    <a:pt x="148" y="1300"/>
                    <a:pt x="159" y="1296"/>
                  </a:cubicBezTo>
                  <a:cubicBezTo>
                    <a:pt x="178" y="1289"/>
                    <a:pt x="198" y="1282"/>
                    <a:pt x="216" y="1274"/>
                  </a:cubicBezTo>
                  <a:cubicBezTo>
                    <a:pt x="247" y="1285"/>
                    <a:pt x="278" y="1289"/>
                    <a:pt x="309" y="1289"/>
                  </a:cubicBezTo>
                  <a:cubicBezTo>
                    <a:pt x="352" y="1289"/>
                    <a:pt x="396" y="1281"/>
                    <a:pt x="445" y="1274"/>
                  </a:cubicBezTo>
                  <a:cubicBezTo>
                    <a:pt x="508" y="1266"/>
                    <a:pt x="569" y="1259"/>
                    <a:pt x="632" y="1246"/>
                  </a:cubicBezTo>
                  <a:cubicBezTo>
                    <a:pt x="715" y="1230"/>
                    <a:pt x="792" y="1179"/>
                    <a:pt x="866" y="1136"/>
                  </a:cubicBezTo>
                  <a:cubicBezTo>
                    <a:pt x="948" y="1093"/>
                    <a:pt x="1025" y="1038"/>
                    <a:pt x="1093" y="972"/>
                  </a:cubicBezTo>
                  <a:cubicBezTo>
                    <a:pt x="1137" y="927"/>
                    <a:pt x="1183" y="883"/>
                    <a:pt x="1225" y="835"/>
                  </a:cubicBezTo>
                  <a:cubicBezTo>
                    <a:pt x="1283" y="769"/>
                    <a:pt x="1329" y="694"/>
                    <a:pt x="1366" y="614"/>
                  </a:cubicBezTo>
                  <a:cubicBezTo>
                    <a:pt x="1401" y="546"/>
                    <a:pt x="1423" y="474"/>
                    <a:pt x="1431" y="399"/>
                  </a:cubicBezTo>
                  <a:cubicBezTo>
                    <a:pt x="1432" y="399"/>
                    <a:pt x="1435" y="397"/>
                    <a:pt x="1441" y="380"/>
                  </a:cubicBezTo>
                  <a:cubicBezTo>
                    <a:pt x="1464" y="325"/>
                    <a:pt x="1481" y="268"/>
                    <a:pt x="1495" y="208"/>
                  </a:cubicBezTo>
                  <a:cubicBezTo>
                    <a:pt x="1513" y="106"/>
                    <a:pt x="1443" y="1"/>
                    <a:pt x="133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17"/>
            <p:cNvSpPr/>
            <p:nvPr/>
          </p:nvSpPr>
          <p:spPr>
            <a:xfrm>
              <a:off x="373100" y="7980125"/>
              <a:ext cx="22650" cy="38050"/>
            </a:xfrm>
            <a:custGeom>
              <a:rect b="b" l="l" r="r" t="t"/>
              <a:pathLst>
                <a:path extrusionOk="0" h="1522" w="906">
                  <a:moveTo>
                    <a:pt x="452" y="1"/>
                  </a:moveTo>
                  <a:cubicBezTo>
                    <a:pt x="394" y="1"/>
                    <a:pt x="336" y="22"/>
                    <a:pt x="291" y="64"/>
                  </a:cubicBezTo>
                  <a:cubicBezTo>
                    <a:pt x="257" y="81"/>
                    <a:pt x="226" y="103"/>
                    <a:pt x="200" y="129"/>
                  </a:cubicBezTo>
                  <a:cubicBezTo>
                    <a:pt x="148" y="180"/>
                    <a:pt x="125" y="239"/>
                    <a:pt x="100" y="305"/>
                  </a:cubicBezTo>
                  <a:cubicBezTo>
                    <a:pt x="88" y="339"/>
                    <a:pt x="76" y="373"/>
                    <a:pt x="62" y="407"/>
                  </a:cubicBezTo>
                  <a:cubicBezTo>
                    <a:pt x="48" y="441"/>
                    <a:pt x="37" y="476"/>
                    <a:pt x="31" y="511"/>
                  </a:cubicBezTo>
                  <a:cubicBezTo>
                    <a:pt x="21" y="582"/>
                    <a:pt x="2" y="657"/>
                    <a:pt x="2" y="729"/>
                  </a:cubicBezTo>
                  <a:cubicBezTo>
                    <a:pt x="1" y="801"/>
                    <a:pt x="11" y="880"/>
                    <a:pt x="16" y="955"/>
                  </a:cubicBezTo>
                  <a:cubicBezTo>
                    <a:pt x="22" y="1061"/>
                    <a:pt x="31" y="1156"/>
                    <a:pt x="82" y="1253"/>
                  </a:cubicBezTo>
                  <a:cubicBezTo>
                    <a:pt x="111" y="1305"/>
                    <a:pt x="150" y="1351"/>
                    <a:pt x="197" y="1390"/>
                  </a:cubicBezTo>
                  <a:cubicBezTo>
                    <a:pt x="260" y="1469"/>
                    <a:pt x="345" y="1522"/>
                    <a:pt x="454" y="1522"/>
                  </a:cubicBezTo>
                  <a:cubicBezTo>
                    <a:pt x="561" y="1522"/>
                    <a:pt x="646" y="1469"/>
                    <a:pt x="708" y="1390"/>
                  </a:cubicBezTo>
                  <a:cubicBezTo>
                    <a:pt x="756" y="1353"/>
                    <a:pt x="796" y="1307"/>
                    <a:pt x="824" y="1253"/>
                  </a:cubicBezTo>
                  <a:cubicBezTo>
                    <a:pt x="871" y="1161"/>
                    <a:pt x="882" y="1067"/>
                    <a:pt x="890" y="966"/>
                  </a:cubicBezTo>
                  <a:cubicBezTo>
                    <a:pt x="894" y="887"/>
                    <a:pt x="905" y="808"/>
                    <a:pt x="904" y="731"/>
                  </a:cubicBezTo>
                  <a:cubicBezTo>
                    <a:pt x="902" y="660"/>
                    <a:pt x="884" y="590"/>
                    <a:pt x="874" y="520"/>
                  </a:cubicBezTo>
                  <a:cubicBezTo>
                    <a:pt x="868" y="485"/>
                    <a:pt x="859" y="450"/>
                    <a:pt x="845" y="416"/>
                  </a:cubicBezTo>
                  <a:cubicBezTo>
                    <a:pt x="831" y="379"/>
                    <a:pt x="818" y="342"/>
                    <a:pt x="805" y="305"/>
                  </a:cubicBezTo>
                  <a:cubicBezTo>
                    <a:pt x="781" y="239"/>
                    <a:pt x="759" y="176"/>
                    <a:pt x="705" y="129"/>
                  </a:cubicBezTo>
                  <a:cubicBezTo>
                    <a:pt x="679" y="104"/>
                    <a:pt x="649" y="83"/>
                    <a:pt x="616" y="67"/>
                  </a:cubicBezTo>
                  <a:cubicBezTo>
                    <a:pt x="570" y="23"/>
                    <a:pt x="511" y="1"/>
                    <a:pt x="45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17"/>
            <p:cNvSpPr/>
            <p:nvPr/>
          </p:nvSpPr>
          <p:spPr>
            <a:xfrm>
              <a:off x="396100" y="8035800"/>
              <a:ext cx="26650" cy="46900"/>
            </a:xfrm>
            <a:custGeom>
              <a:rect b="b" l="l" r="r" t="t"/>
              <a:pathLst>
                <a:path extrusionOk="0" h="1876" w="1066">
                  <a:moveTo>
                    <a:pt x="443" y="0"/>
                  </a:moveTo>
                  <a:cubicBezTo>
                    <a:pt x="387" y="0"/>
                    <a:pt x="332" y="49"/>
                    <a:pt x="347" y="118"/>
                  </a:cubicBezTo>
                  <a:cubicBezTo>
                    <a:pt x="355" y="157"/>
                    <a:pt x="360" y="199"/>
                    <a:pt x="361" y="239"/>
                  </a:cubicBezTo>
                  <a:cubicBezTo>
                    <a:pt x="355" y="253"/>
                    <a:pt x="349" y="267"/>
                    <a:pt x="344" y="282"/>
                  </a:cubicBezTo>
                  <a:cubicBezTo>
                    <a:pt x="321" y="316"/>
                    <a:pt x="303" y="353"/>
                    <a:pt x="291" y="392"/>
                  </a:cubicBezTo>
                  <a:lnTo>
                    <a:pt x="283" y="414"/>
                  </a:lnTo>
                  <a:cubicBezTo>
                    <a:pt x="281" y="421"/>
                    <a:pt x="280" y="425"/>
                    <a:pt x="280" y="425"/>
                  </a:cubicBezTo>
                  <a:cubicBezTo>
                    <a:pt x="279" y="425"/>
                    <a:pt x="281" y="419"/>
                    <a:pt x="284" y="408"/>
                  </a:cubicBezTo>
                  <a:cubicBezTo>
                    <a:pt x="288" y="397"/>
                    <a:pt x="290" y="391"/>
                    <a:pt x="290" y="391"/>
                  </a:cubicBezTo>
                  <a:lnTo>
                    <a:pt x="290" y="391"/>
                  </a:lnTo>
                  <a:cubicBezTo>
                    <a:pt x="289" y="391"/>
                    <a:pt x="287" y="396"/>
                    <a:pt x="281" y="408"/>
                  </a:cubicBezTo>
                  <a:lnTo>
                    <a:pt x="246" y="488"/>
                  </a:lnTo>
                  <a:cubicBezTo>
                    <a:pt x="225" y="555"/>
                    <a:pt x="206" y="621"/>
                    <a:pt x="182" y="689"/>
                  </a:cubicBezTo>
                  <a:lnTo>
                    <a:pt x="179" y="695"/>
                  </a:lnTo>
                  <a:cubicBezTo>
                    <a:pt x="149" y="756"/>
                    <a:pt x="123" y="821"/>
                    <a:pt x="102" y="887"/>
                  </a:cubicBezTo>
                  <a:cubicBezTo>
                    <a:pt x="80" y="964"/>
                    <a:pt x="66" y="1043"/>
                    <a:pt x="59" y="1123"/>
                  </a:cubicBezTo>
                  <a:cubicBezTo>
                    <a:pt x="51" y="1168"/>
                    <a:pt x="43" y="1212"/>
                    <a:pt x="34" y="1258"/>
                  </a:cubicBezTo>
                  <a:cubicBezTo>
                    <a:pt x="0" y="1427"/>
                    <a:pt x="25" y="1612"/>
                    <a:pt x="157" y="1736"/>
                  </a:cubicBezTo>
                  <a:cubicBezTo>
                    <a:pt x="194" y="1785"/>
                    <a:pt x="243" y="1823"/>
                    <a:pt x="300" y="1848"/>
                  </a:cubicBezTo>
                  <a:cubicBezTo>
                    <a:pt x="342" y="1867"/>
                    <a:pt x="388" y="1876"/>
                    <a:pt x="434" y="1876"/>
                  </a:cubicBezTo>
                  <a:cubicBezTo>
                    <a:pt x="452" y="1876"/>
                    <a:pt x="471" y="1874"/>
                    <a:pt x="490" y="1871"/>
                  </a:cubicBezTo>
                  <a:cubicBezTo>
                    <a:pt x="645" y="1866"/>
                    <a:pt x="822" y="1773"/>
                    <a:pt x="893" y="1633"/>
                  </a:cubicBezTo>
                  <a:cubicBezTo>
                    <a:pt x="929" y="1558"/>
                    <a:pt x="962" y="1481"/>
                    <a:pt x="989" y="1403"/>
                  </a:cubicBezTo>
                  <a:cubicBezTo>
                    <a:pt x="1035" y="1277"/>
                    <a:pt x="1066" y="1151"/>
                    <a:pt x="1057" y="1014"/>
                  </a:cubicBezTo>
                  <a:cubicBezTo>
                    <a:pt x="1048" y="888"/>
                    <a:pt x="1018" y="764"/>
                    <a:pt x="968" y="647"/>
                  </a:cubicBezTo>
                  <a:cubicBezTo>
                    <a:pt x="919" y="529"/>
                    <a:pt x="876" y="426"/>
                    <a:pt x="796" y="340"/>
                  </a:cubicBezTo>
                  <a:cubicBezTo>
                    <a:pt x="776" y="314"/>
                    <a:pt x="759" y="290"/>
                    <a:pt x="737" y="265"/>
                  </a:cubicBezTo>
                  <a:cubicBezTo>
                    <a:pt x="714" y="240"/>
                    <a:pt x="687" y="219"/>
                    <a:pt x="656" y="205"/>
                  </a:cubicBezTo>
                  <a:cubicBezTo>
                    <a:pt x="631" y="184"/>
                    <a:pt x="605" y="164"/>
                    <a:pt x="588" y="147"/>
                  </a:cubicBezTo>
                  <a:cubicBezTo>
                    <a:pt x="570" y="127"/>
                    <a:pt x="542" y="73"/>
                    <a:pt x="521" y="44"/>
                  </a:cubicBezTo>
                  <a:cubicBezTo>
                    <a:pt x="501" y="13"/>
                    <a:pt x="472" y="0"/>
                    <a:pt x="44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17"/>
            <p:cNvSpPr/>
            <p:nvPr/>
          </p:nvSpPr>
          <p:spPr>
            <a:xfrm>
              <a:off x="569675" y="7873075"/>
              <a:ext cx="42725" cy="41250"/>
            </a:xfrm>
            <a:custGeom>
              <a:rect b="b" l="l" r="r" t="t"/>
              <a:pathLst>
                <a:path extrusionOk="0" h="1650" w="1709">
                  <a:moveTo>
                    <a:pt x="1165" y="0"/>
                  </a:moveTo>
                  <a:cubicBezTo>
                    <a:pt x="1079" y="0"/>
                    <a:pt x="992" y="16"/>
                    <a:pt x="913" y="46"/>
                  </a:cubicBezTo>
                  <a:cubicBezTo>
                    <a:pt x="765" y="101"/>
                    <a:pt x="738" y="118"/>
                    <a:pt x="618" y="214"/>
                  </a:cubicBezTo>
                  <a:cubicBezTo>
                    <a:pt x="601" y="230"/>
                    <a:pt x="583" y="244"/>
                    <a:pt x="566" y="259"/>
                  </a:cubicBezTo>
                  <a:lnTo>
                    <a:pt x="461" y="345"/>
                  </a:lnTo>
                  <a:cubicBezTo>
                    <a:pt x="423" y="377"/>
                    <a:pt x="385" y="406"/>
                    <a:pt x="348" y="440"/>
                  </a:cubicBezTo>
                  <a:cubicBezTo>
                    <a:pt x="282" y="503"/>
                    <a:pt x="233" y="589"/>
                    <a:pt x="184" y="667"/>
                  </a:cubicBezTo>
                  <a:lnTo>
                    <a:pt x="114" y="778"/>
                  </a:lnTo>
                  <a:cubicBezTo>
                    <a:pt x="41" y="890"/>
                    <a:pt x="7" y="1022"/>
                    <a:pt x="16" y="1156"/>
                  </a:cubicBezTo>
                  <a:cubicBezTo>
                    <a:pt x="1" y="1289"/>
                    <a:pt x="47" y="1424"/>
                    <a:pt x="141" y="1521"/>
                  </a:cubicBezTo>
                  <a:cubicBezTo>
                    <a:pt x="224" y="1602"/>
                    <a:pt x="335" y="1647"/>
                    <a:pt x="451" y="1647"/>
                  </a:cubicBezTo>
                  <a:cubicBezTo>
                    <a:pt x="463" y="1647"/>
                    <a:pt x="475" y="1647"/>
                    <a:pt x="488" y="1646"/>
                  </a:cubicBezTo>
                  <a:cubicBezTo>
                    <a:pt x="510" y="1649"/>
                    <a:pt x="533" y="1650"/>
                    <a:pt x="556" y="1650"/>
                  </a:cubicBezTo>
                  <a:cubicBezTo>
                    <a:pt x="672" y="1650"/>
                    <a:pt x="787" y="1613"/>
                    <a:pt x="890" y="1555"/>
                  </a:cubicBezTo>
                  <a:lnTo>
                    <a:pt x="1005" y="1489"/>
                  </a:lnTo>
                  <a:cubicBezTo>
                    <a:pt x="1085" y="1446"/>
                    <a:pt x="1160" y="1395"/>
                    <a:pt x="1228" y="1337"/>
                  </a:cubicBezTo>
                  <a:cubicBezTo>
                    <a:pt x="1264" y="1303"/>
                    <a:pt x="1295" y="1265"/>
                    <a:pt x="1329" y="1229"/>
                  </a:cubicBezTo>
                  <a:cubicBezTo>
                    <a:pt x="1418" y="1131"/>
                    <a:pt x="1532" y="1028"/>
                    <a:pt x="1587" y="908"/>
                  </a:cubicBezTo>
                  <a:cubicBezTo>
                    <a:pt x="1624" y="829"/>
                    <a:pt x="1662" y="752"/>
                    <a:pt x="1676" y="666"/>
                  </a:cubicBezTo>
                  <a:cubicBezTo>
                    <a:pt x="1691" y="563"/>
                    <a:pt x="1708" y="471"/>
                    <a:pt x="1676" y="368"/>
                  </a:cubicBezTo>
                  <a:cubicBezTo>
                    <a:pt x="1651" y="287"/>
                    <a:pt x="1608" y="210"/>
                    <a:pt x="1550" y="147"/>
                  </a:cubicBezTo>
                  <a:cubicBezTo>
                    <a:pt x="1447" y="44"/>
                    <a:pt x="1307" y="0"/>
                    <a:pt x="116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17"/>
            <p:cNvSpPr/>
            <p:nvPr/>
          </p:nvSpPr>
          <p:spPr>
            <a:xfrm>
              <a:off x="633225" y="7872900"/>
              <a:ext cx="36025" cy="33875"/>
            </a:xfrm>
            <a:custGeom>
              <a:rect b="b" l="l" r="r" t="t"/>
              <a:pathLst>
                <a:path extrusionOk="0" h="1355" w="1441">
                  <a:moveTo>
                    <a:pt x="1220" y="0"/>
                  </a:moveTo>
                  <a:cubicBezTo>
                    <a:pt x="1176" y="0"/>
                    <a:pt x="1131" y="11"/>
                    <a:pt x="1087" y="23"/>
                  </a:cubicBezTo>
                  <a:cubicBezTo>
                    <a:pt x="1080" y="23"/>
                    <a:pt x="1073" y="23"/>
                    <a:pt x="1065" y="23"/>
                  </a:cubicBezTo>
                  <a:cubicBezTo>
                    <a:pt x="970" y="23"/>
                    <a:pt x="873" y="59"/>
                    <a:pt x="789" y="108"/>
                  </a:cubicBezTo>
                  <a:cubicBezTo>
                    <a:pt x="736" y="143"/>
                    <a:pt x="685" y="182"/>
                    <a:pt x="639" y="226"/>
                  </a:cubicBezTo>
                  <a:cubicBezTo>
                    <a:pt x="534" y="300"/>
                    <a:pt x="422" y="369"/>
                    <a:pt x="342" y="466"/>
                  </a:cubicBezTo>
                  <a:cubicBezTo>
                    <a:pt x="307" y="509"/>
                    <a:pt x="270" y="550"/>
                    <a:pt x="233" y="591"/>
                  </a:cubicBezTo>
                  <a:cubicBezTo>
                    <a:pt x="195" y="634"/>
                    <a:pt x="152" y="676"/>
                    <a:pt x="123" y="725"/>
                  </a:cubicBezTo>
                  <a:cubicBezTo>
                    <a:pt x="114" y="747"/>
                    <a:pt x="106" y="768"/>
                    <a:pt x="100" y="790"/>
                  </a:cubicBezTo>
                  <a:cubicBezTo>
                    <a:pt x="86" y="817"/>
                    <a:pt x="72" y="845"/>
                    <a:pt x="57" y="872"/>
                  </a:cubicBezTo>
                  <a:cubicBezTo>
                    <a:pt x="0" y="972"/>
                    <a:pt x="0" y="1095"/>
                    <a:pt x="57" y="1195"/>
                  </a:cubicBezTo>
                  <a:cubicBezTo>
                    <a:pt x="104" y="1276"/>
                    <a:pt x="209" y="1355"/>
                    <a:pt x="310" y="1355"/>
                  </a:cubicBezTo>
                  <a:cubicBezTo>
                    <a:pt x="317" y="1355"/>
                    <a:pt x="325" y="1354"/>
                    <a:pt x="333" y="1353"/>
                  </a:cubicBezTo>
                  <a:cubicBezTo>
                    <a:pt x="367" y="1348"/>
                    <a:pt x="401" y="1344"/>
                    <a:pt x="435" y="1339"/>
                  </a:cubicBezTo>
                  <a:lnTo>
                    <a:pt x="447" y="1341"/>
                  </a:lnTo>
                  <a:lnTo>
                    <a:pt x="444" y="1339"/>
                  </a:lnTo>
                  <a:cubicBezTo>
                    <a:pt x="536" y="1339"/>
                    <a:pt x="625" y="1316"/>
                    <a:pt x="706" y="1273"/>
                  </a:cubicBezTo>
                  <a:cubicBezTo>
                    <a:pt x="745" y="1253"/>
                    <a:pt x="783" y="1233"/>
                    <a:pt x="821" y="1213"/>
                  </a:cubicBezTo>
                  <a:cubicBezTo>
                    <a:pt x="923" y="1158"/>
                    <a:pt x="1018" y="1097"/>
                    <a:pt x="1093" y="1008"/>
                  </a:cubicBezTo>
                  <a:cubicBezTo>
                    <a:pt x="1167" y="922"/>
                    <a:pt x="1236" y="833"/>
                    <a:pt x="1304" y="744"/>
                  </a:cubicBezTo>
                  <a:cubicBezTo>
                    <a:pt x="1345" y="687"/>
                    <a:pt x="1379" y="627"/>
                    <a:pt x="1403" y="561"/>
                  </a:cubicBezTo>
                  <a:cubicBezTo>
                    <a:pt x="1433" y="487"/>
                    <a:pt x="1440" y="406"/>
                    <a:pt x="1423" y="327"/>
                  </a:cubicBezTo>
                  <a:cubicBezTo>
                    <a:pt x="1437" y="231"/>
                    <a:pt x="1439" y="134"/>
                    <a:pt x="1365" y="59"/>
                  </a:cubicBezTo>
                  <a:cubicBezTo>
                    <a:pt x="1322" y="15"/>
                    <a:pt x="1272" y="0"/>
                    <a:pt x="122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17"/>
            <p:cNvSpPr/>
            <p:nvPr/>
          </p:nvSpPr>
          <p:spPr>
            <a:xfrm>
              <a:off x="791550" y="7729675"/>
              <a:ext cx="30625" cy="21575"/>
            </a:xfrm>
            <a:custGeom>
              <a:rect b="b" l="l" r="r" t="t"/>
              <a:pathLst>
                <a:path extrusionOk="0" h="863" w="1225">
                  <a:moveTo>
                    <a:pt x="125" y="0"/>
                  </a:moveTo>
                  <a:cubicBezTo>
                    <a:pt x="58" y="0"/>
                    <a:pt x="1" y="73"/>
                    <a:pt x="21" y="139"/>
                  </a:cubicBezTo>
                  <a:cubicBezTo>
                    <a:pt x="32" y="176"/>
                    <a:pt x="45" y="212"/>
                    <a:pt x="61" y="248"/>
                  </a:cubicBezTo>
                  <a:cubicBezTo>
                    <a:pt x="61" y="300"/>
                    <a:pt x="75" y="349"/>
                    <a:pt x="99" y="394"/>
                  </a:cubicBezTo>
                  <a:cubicBezTo>
                    <a:pt x="111" y="421"/>
                    <a:pt x="125" y="449"/>
                    <a:pt x="142" y="475"/>
                  </a:cubicBezTo>
                  <a:cubicBezTo>
                    <a:pt x="187" y="549"/>
                    <a:pt x="257" y="609"/>
                    <a:pt x="323" y="661"/>
                  </a:cubicBezTo>
                  <a:cubicBezTo>
                    <a:pt x="382" y="707"/>
                    <a:pt x="429" y="748"/>
                    <a:pt x="495" y="776"/>
                  </a:cubicBezTo>
                  <a:cubicBezTo>
                    <a:pt x="537" y="794"/>
                    <a:pt x="580" y="810"/>
                    <a:pt x="623" y="823"/>
                  </a:cubicBezTo>
                  <a:cubicBezTo>
                    <a:pt x="655" y="834"/>
                    <a:pt x="687" y="843"/>
                    <a:pt x="719" y="851"/>
                  </a:cubicBezTo>
                  <a:cubicBezTo>
                    <a:pt x="750" y="858"/>
                    <a:pt x="780" y="862"/>
                    <a:pt x="811" y="862"/>
                  </a:cubicBezTo>
                  <a:cubicBezTo>
                    <a:pt x="864" y="862"/>
                    <a:pt x="916" y="851"/>
                    <a:pt x="965" y="830"/>
                  </a:cubicBezTo>
                  <a:cubicBezTo>
                    <a:pt x="1014" y="825"/>
                    <a:pt x="1060" y="807"/>
                    <a:pt x="1100" y="777"/>
                  </a:cubicBezTo>
                  <a:cubicBezTo>
                    <a:pt x="1146" y="744"/>
                    <a:pt x="1180" y="695"/>
                    <a:pt x="1195" y="639"/>
                  </a:cubicBezTo>
                  <a:cubicBezTo>
                    <a:pt x="1225" y="523"/>
                    <a:pt x="1175" y="400"/>
                    <a:pt x="1073" y="337"/>
                  </a:cubicBezTo>
                  <a:cubicBezTo>
                    <a:pt x="1065" y="324"/>
                    <a:pt x="1057" y="312"/>
                    <a:pt x="1048" y="301"/>
                  </a:cubicBezTo>
                  <a:cubicBezTo>
                    <a:pt x="1011" y="269"/>
                    <a:pt x="970" y="243"/>
                    <a:pt x="924" y="226"/>
                  </a:cubicBezTo>
                  <a:cubicBezTo>
                    <a:pt x="856" y="197"/>
                    <a:pt x="789" y="156"/>
                    <a:pt x="718" y="133"/>
                  </a:cubicBezTo>
                  <a:cubicBezTo>
                    <a:pt x="670" y="117"/>
                    <a:pt x="621" y="108"/>
                    <a:pt x="575" y="93"/>
                  </a:cubicBezTo>
                  <a:cubicBezTo>
                    <a:pt x="531" y="74"/>
                    <a:pt x="485" y="60"/>
                    <a:pt x="437" y="50"/>
                  </a:cubicBezTo>
                  <a:cubicBezTo>
                    <a:pt x="384" y="42"/>
                    <a:pt x="330" y="30"/>
                    <a:pt x="278" y="30"/>
                  </a:cubicBezTo>
                  <a:cubicBezTo>
                    <a:pt x="268" y="30"/>
                    <a:pt x="258" y="30"/>
                    <a:pt x="248" y="31"/>
                  </a:cubicBezTo>
                  <a:cubicBezTo>
                    <a:pt x="216" y="24"/>
                    <a:pt x="185" y="16"/>
                    <a:pt x="154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17"/>
            <p:cNvSpPr/>
            <p:nvPr/>
          </p:nvSpPr>
          <p:spPr>
            <a:xfrm>
              <a:off x="829875" y="7788625"/>
              <a:ext cx="35175" cy="24850"/>
            </a:xfrm>
            <a:custGeom>
              <a:rect b="b" l="l" r="r" t="t"/>
              <a:pathLst>
                <a:path extrusionOk="0" h="994" w="1407">
                  <a:moveTo>
                    <a:pt x="548" y="1"/>
                  </a:moveTo>
                  <a:cubicBezTo>
                    <a:pt x="484" y="1"/>
                    <a:pt x="422" y="8"/>
                    <a:pt x="360" y="29"/>
                  </a:cubicBezTo>
                  <a:lnTo>
                    <a:pt x="283" y="56"/>
                  </a:lnTo>
                  <a:cubicBezTo>
                    <a:pt x="231" y="73"/>
                    <a:pt x="183" y="102"/>
                    <a:pt x="143" y="139"/>
                  </a:cubicBezTo>
                  <a:cubicBezTo>
                    <a:pt x="56" y="185"/>
                    <a:pt x="0" y="293"/>
                    <a:pt x="51" y="386"/>
                  </a:cubicBezTo>
                  <a:cubicBezTo>
                    <a:pt x="62" y="455"/>
                    <a:pt x="100" y="512"/>
                    <a:pt x="138" y="571"/>
                  </a:cubicBezTo>
                  <a:cubicBezTo>
                    <a:pt x="168" y="615"/>
                    <a:pt x="200" y="658"/>
                    <a:pt x="235" y="697"/>
                  </a:cubicBezTo>
                  <a:cubicBezTo>
                    <a:pt x="275" y="738"/>
                    <a:pt x="333" y="772"/>
                    <a:pt x="383" y="804"/>
                  </a:cubicBezTo>
                  <a:cubicBezTo>
                    <a:pt x="461" y="856"/>
                    <a:pt x="533" y="910"/>
                    <a:pt x="628" y="935"/>
                  </a:cubicBezTo>
                  <a:cubicBezTo>
                    <a:pt x="688" y="950"/>
                    <a:pt x="750" y="964"/>
                    <a:pt x="809" y="978"/>
                  </a:cubicBezTo>
                  <a:cubicBezTo>
                    <a:pt x="849" y="988"/>
                    <a:pt x="889" y="994"/>
                    <a:pt x="929" y="994"/>
                  </a:cubicBezTo>
                  <a:cubicBezTo>
                    <a:pt x="1047" y="994"/>
                    <a:pt x="1162" y="947"/>
                    <a:pt x="1249" y="861"/>
                  </a:cubicBezTo>
                  <a:cubicBezTo>
                    <a:pt x="1255" y="853"/>
                    <a:pt x="1261" y="845"/>
                    <a:pt x="1269" y="839"/>
                  </a:cubicBezTo>
                  <a:cubicBezTo>
                    <a:pt x="1308" y="806"/>
                    <a:pt x="1341" y="763"/>
                    <a:pt x="1362" y="713"/>
                  </a:cubicBezTo>
                  <a:cubicBezTo>
                    <a:pt x="1390" y="649"/>
                    <a:pt x="1407" y="558"/>
                    <a:pt x="1379" y="491"/>
                  </a:cubicBezTo>
                  <a:cubicBezTo>
                    <a:pt x="1378" y="485"/>
                    <a:pt x="1374" y="480"/>
                    <a:pt x="1373" y="475"/>
                  </a:cubicBezTo>
                  <a:cubicBezTo>
                    <a:pt x="1365" y="419"/>
                    <a:pt x="1347" y="363"/>
                    <a:pt x="1319" y="314"/>
                  </a:cubicBezTo>
                  <a:cubicBezTo>
                    <a:pt x="1281" y="247"/>
                    <a:pt x="1224" y="191"/>
                    <a:pt x="1158" y="151"/>
                  </a:cubicBezTo>
                  <a:lnTo>
                    <a:pt x="989" y="78"/>
                  </a:lnTo>
                  <a:cubicBezTo>
                    <a:pt x="943" y="59"/>
                    <a:pt x="900" y="32"/>
                    <a:pt x="851" y="26"/>
                  </a:cubicBezTo>
                  <a:cubicBezTo>
                    <a:pt x="802" y="16"/>
                    <a:pt x="751" y="10"/>
                    <a:pt x="702" y="7"/>
                  </a:cubicBezTo>
                  <a:lnTo>
                    <a:pt x="608" y="3"/>
                  </a:lnTo>
                  <a:cubicBezTo>
                    <a:pt x="588" y="1"/>
                    <a:pt x="568" y="1"/>
                    <a:pt x="54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17"/>
            <p:cNvSpPr/>
            <p:nvPr/>
          </p:nvSpPr>
          <p:spPr>
            <a:xfrm>
              <a:off x="750675" y="7993750"/>
              <a:ext cx="38225" cy="38325"/>
            </a:xfrm>
            <a:custGeom>
              <a:rect b="b" l="l" r="r" t="t"/>
              <a:pathLst>
                <a:path extrusionOk="0" h="1533" w="1529">
                  <a:moveTo>
                    <a:pt x="371" y="0"/>
                  </a:moveTo>
                  <a:cubicBezTo>
                    <a:pt x="171" y="0"/>
                    <a:pt x="13" y="164"/>
                    <a:pt x="8" y="361"/>
                  </a:cubicBezTo>
                  <a:cubicBezTo>
                    <a:pt x="5" y="465"/>
                    <a:pt x="1" y="567"/>
                    <a:pt x="42" y="665"/>
                  </a:cubicBezTo>
                  <a:lnTo>
                    <a:pt x="120" y="857"/>
                  </a:lnTo>
                  <a:cubicBezTo>
                    <a:pt x="179" y="1000"/>
                    <a:pt x="180" y="1023"/>
                    <a:pt x="285" y="1138"/>
                  </a:cubicBezTo>
                  <a:cubicBezTo>
                    <a:pt x="298" y="1153"/>
                    <a:pt x="312" y="1168"/>
                    <a:pt x="328" y="1184"/>
                  </a:cubicBezTo>
                  <a:cubicBezTo>
                    <a:pt x="354" y="1213"/>
                    <a:pt x="381" y="1241"/>
                    <a:pt x="407" y="1270"/>
                  </a:cubicBezTo>
                  <a:lnTo>
                    <a:pt x="450" y="1316"/>
                  </a:lnTo>
                  <a:cubicBezTo>
                    <a:pt x="538" y="1410"/>
                    <a:pt x="622" y="1445"/>
                    <a:pt x="738" y="1492"/>
                  </a:cubicBezTo>
                  <a:cubicBezTo>
                    <a:pt x="799" y="1517"/>
                    <a:pt x="865" y="1529"/>
                    <a:pt x="931" y="1529"/>
                  </a:cubicBezTo>
                  <a:cubicBezTo>
                    <a:pt x="942" y="1529"/>
                    <a:pt x="953" y="1528"/>
                    <a:pt x="965" y="1528"/>
                  </a:cubicBezTo>
                  <a:cubicBezTo>
                    <a:pt x="987" y="1531"/>
                    <a:pt x="1010" y="1532"/>
                    <a:pt x="1032" y="1532"/>
                  </a:cubicBezTo>
                  <a:cubicBezTo>
                    <a:pt x="1109" y="1532"/>
                    <a:pt x="1185" y="1514"/>
                    <a:pt x="1254" y="1479"/>
                  </a:cubicBezTo>
                  <a:cubicBezTo>
                    <a:pt x="1350" y="1443"/>
                    <a:pt x="1429" y="1368"/>
                    <a:pt x="1465" y="1271"/>
                  </a:cubicBezTo>
                  <a:cubicBezTo>
                    <a:pt x="1510" y="1190"/>
                    <a:pt x="1528" y="1096"/>
                    <a:pt x="1519" y="1004"/>
                  </a:cubicBezTo>
                  <a:cubicBezTo>
                    <a:pt x="1528" y="915"/>
                    <a:pt x="1518" y="826"/>
                    <a:pt x="1487" y="742"/>
                  </a:cubicBezTo>
                  <a:cubicBezTo>
                    <a:pt x="1442" y="623"/>
                    <a:pt x="1409" y="553"/>
                    <a:pt x="1318" y="461"/>
                  </a:cubicBezTo>
                  <a:cubicBezTo>
                    <a:pt x="1301" y="444"/>
                    <a:pt x="1283" y="427"/>
                    <a:pt x="1266" y="410"/>
                  </a:cubicBezTo>
                  <a:lnTo>
                    <a:pt x="1189" y="335"/>
                  </a:lnTo>
                  <a:cubicBezTo>
                    <a:pt x="1128" y="275"/>
                    <a:pt x="1062" y="210"/>
                    <a:pt x="985" y="174"/>
                  </a:cubicBezTo>
                  <a:cubicBezTo>
                    <a:pt x="916" y="140"/>
                    <a:pt x="845" y="112"/>
                    <a:pt x="776" y="81"/>
                  </a:cubicBezTo>
                  <a:lnTo>
                    <a:pt x="744" y="68"/>
                  </a:lnTo>
                  <a:cubicBezTo>
                    <a:pt x="690" y="32"/>
                    <a:pt x="627" y="12"/>
                    <a:pt x="561" y="9"/>
                  </a:cubicBezTo>
                  <a:cubicBezTo>
                    <a:pt x="527" y="3"/>
                    <a:pt x="493" y="0"/>
                    <a:pt x="45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17"/>
            <p:cNvSpPr/>
            <p:nvPr/>
          </p:nvSpPr>
          <p:spPr>
            <a:xfrm>
              <a:off x="762450" y="8081475"/>
              <a:ext cx="41875" cy="35675"/>
            </a:xfrm>
            <a:custGeom>
              <a:rect b="b" l="l" r="r" t="t"/>
              <a:pathLst>
                <a:path extrusionOk="0" h="1427" w="1675">
                  <a:moveTo>
                    <a:pt x="166" y="432"/>
                  </a:moveTo>
                  <a:cubicBezTo>
                    <a:pt x="166" y="432"/>
                    <a:pt x="172" y="446"/>
                    <a:pt x="184" y="474"/>
                  </a:cubicBezTo>
                  <a:cubicBezTo>
                    <a:pt x="184" y="476"/>
                    <a:pt x="185" y="479"/>
                    <a:pt x="186" y="481"/>
                  </a:cubicBezTo>
                  <a:lnTo>
                    <a:pt x="186" y="481"/>
                  </a:lnTo>
                  <a:cubicBezTo>
                    <a:pt x="173" y="449"/>
                    <a:pt x="166" y="432"/>
                    <a:pt x="166" y="432"/>
                  </a:cubicBezTo>
                  <a:close/>
                  <a:moveTo>
                    <a:pt x="530" y="1"/>
                  </a:moveTo>
                  <a:cubicBezTo>
                    <a:pt x="479" y="1"/>
                    <a:pt x="428" y="6"/>
                    <a:pt x="379" y="18"/>
                  </a:cubicBezTo>
                  <a:cubicBezTo>
                    <a:pt x="294" y="38"/>
                    <a:pt x="181" y="61"/>
                    <a:pt x="112" y="122"/>
                  </a:cubicBezTo>
                  <a:lnTo>
                    <a:pt x="93" y="121"/>
                  </a:lnTo>
                  <a:cubicBezTo>
                    <a:pt x="90" y="121"/>
                    <a:pt x="88" y="121"/>
                    <a:pt x="85" y="121"/>
                  </a:cubicBezTo>
                  <a:cubicBezTo>
                    <a:pt x="2" y="121"/>
                    <a:pt x="0" y="237"/>
                    <a:pt x="69" y="268"/>
                  </a:cubicBezTo>
                  <a:cubicBezTo>
                    <a:pt x="84" y="319"/>
                    <a:pt x="119" y="362"/>
                    <a:pt x="147" y="410"/>
                  </a:cubicBezTo>
                  <a:cubicBezTo>
                    <a:pt x="162" y="435"/>
                    <a:pt x="173" y="463"/>
                    <a:pt x="188" y="486"/>
                  </a:cubicBezTo>
                  <a:lnTo>
                    <a:pt x="188" y="486"/>
                  </a:lnTo>
                  <a:cubicBezTo>
                    <a:pt x="202" y="521"/>
                    <a:pt x="223" y="553"/>
                    <a:pt x="250" y="579"/>
                  </a:cubicBezTo>
                  <a:lnTo>
                    <a:pt x="250" y="579"/>
                  </a:lnTo>
                  <a:cubicBezTo>
                    <a:pt x="283" y="626"/>
                    <a:pt x="313" y="675"/>
                    <a:pt x="340" y="724"/>
                  </a:cubicBezTo>
                  <a:cubicBezTo>
                    <a:pt x="376" y="786"/>
                    <a:pt x="416" y="844"/>
                    <a:pt x="462" y="898"/>
                  </a:cubicBezTo>
                  <a:cubicBezTo>
                    <a:pt x="517" y="975"/>
                    <a:pt x="566" y="1068"/>
                    <a:pt x="632" y="1131"/>
                  </a:cubicBezTo>
                  <a:cubicBezTo>
                    <a:pt x="680" y="1177"/>
                    <a:pt x="729" y="1219"/>
                    <a:pt x="775" y="1266"/>
                  </a:cubicBezTo>
                  <a:cubicBezTo>
                    <a:pt x="874" y="1365"/>
                    <a:pt x="1009" y="1422"/>
                    <a:pt x="1149" y="1422"/>
                  </a:cubicBezTo>
                  <a:cubicBezTo>
                    <a:pt x="1153" y="1422"/>
                    <a:pt x="1157" y="1421"/>
                    <a:pt x="1160" y="1421"/>
                  </a:cubicBezTo>
                  <a:cubicBezTo>
                    <a:pt x="1182" y="1425"/>
                    <a:pt x="1204" y="1427"/>
                    <a:pt x="1226" y="1427"/>
                  </a:cubicBezTo>
                  <a:cubicBezTo>
                    <a:pt x="1299" y="1427"/>
                    <a:pt x="1371" y="1407"/>
                    <a:pt x="1435" y="1371"/>
                  </a:cubicBezTo>
                  <a:cubicBezTo>
                    <a:pt x="1547" y="1305"/>
                    <a:pt x="1622" y="1191"/>
                    <a:pt x="1642" y="1064"/>
                  </a:cubicBezTo>
                  <a:cubicBezTo>
                    <a:pt x="1662" y="1008"/>
                    <a:pt x="1673" y="952"/>
                    <a:pt x="1675" y="893"/>
                  </a:cubicBezTo>
                  <a:cubicBezTo>
                    <a:pt x="1675" y="800"/>
                    <a:pt x="1650" y="707"/>
                    <a:pt x="1602" y="628"/>
                  </a:cubicBezTo>
                  <a:cubicBezTo>
                    <a:pt x="1576" y="580"/>
                    <a:pt x="1549" y="535"/>
                    <a:pt x="1520" y="491"/>
                  </a:cubicBezTo>
                  <a:cubicBezTo>
                    <a:pt x="1500" y="460"/>
                    <a:pt x="1478" y="434"/>
                    <a:pt x="1457" y="405"/>
                  </a:cubicBezTo>
                  <a:cubicBezTo>
                    <a:pt x="1407" y="342"/>
                    <a:pt x="1351" y="301"/>
                    <a:pt x="1288" y="253"/>
                  </a:cubicBezTo>
                  <a:cubicBezTo>
                    <a:pt x="1266" y="238"/>
                    <a:pt x="1245" y="222"/>
                    <a:pt x="1223" y="208"/>
                  </a:cubicBezTo>
                  <a:cubicBezTo>
                    <a:pt x="1103" y="127"/>
                    <a:pt x="976" y="59"/>
                    <a:pt x="832" y="35"/>
                  </a:cubicBezTo>
                  <a:cubicBezTo>
                    <a:pt x="736" y="20"/>
                    <a:pt x="632" y="1"/>
                    <a:pt x="5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17"/>
            <p:cNvSpPr/>
            <p:nvPr/>
          </p:nvSpPr>
          <p:spPr>
            <a:xfrm>
              <a:off x="830750" y="7478475"/>
              <a:ext cx="29775" cy="47400"/>
            </a:xfrm>
            <a:custGeom>
              <a:rect b="b" l="l" r="r" t="t"/>
              <a:pathLst>
                <a:path extrusionOk="0" h="1896" w="1191">
                  <a:moveTo>
                    <a:pt x="1124" y="0"/>
                  </a:moveTo>
                  <a:cubicBezTo>
                    <a:pt x="1117" y="0"/>
                    <a:pt x="1110" y="2"/>
                    <a:pt x="1103" y="6"/>
                  </a:cubicBezTo>
                  <a:cubicBezTo>
                    <a:pt x="1065" y="33"/>
                    <a:pt x="1019" y="43"/>
                    <a:pt x="982" y="71"/>
                  </a:cubicBezTo>
                  <a:cubicBezTo>
                    <a:pt x="951" y="99"/>
                    <a:pt x="923" y="126"/>
                    <a:pt x="896" y="155"/>
                  </a:cubicBezTo>
                  <a:lnTo>
                    <a:pt x="745" y="304"/>
                  </a:lnTo>
                  <a:cubicBezTo>
                    <a:pt x="630" y="420"/>
                    <a:pt x="536" y="555"/>
                    <a:pt x="438" y="684"/>
                  </a:cubicBezTo>
                  <a:lnTo>
                    <a:pt x="294" y="874"/>
                  </a:lnTo>
                  <a:cubicBezTo>
                    <a:pt x="252" y="934"/>
                    <a:pt x="217" y="1000"/>
                    <a:pt x="189" y="1068"/>
                  </a:cubicBezTo>
                  <a:lnTo>
                    <a:pt x="97" y="1270"/>
                  </a:lnTo>
                  <a:cubicBezTo>
                    <a:pt x="73" y="1324"/>
                    <a:pt x="40" y="1382"/>
                    <a:pt x="24" y="1439"/>
                  </a:cubicBezTo>
                  <a:cubicBezTo>
                    <a:pt x="1" y="1519"/>
                    <a:pt x="10" y="1590"/>
                    <a:pt x="21" y="1671"/>
                  </a:cubicBezTo>
                  <a:cubicBezTo>
                    <a:pt x="43" y="1824"/>
                    <a:pt x="186" y="1896"/>
                    <a:pt x="325" y="1896"/>
                  </a:cubicBezTo>
                  <a:cubicBezTo>
                    <a:pt x="382" y="1896"/>
                    <a:pt x="439" y="1884"/>
                    <a:pt x="486" y="1860"/>
                  </a:cubicBezTo>
                  <a:cubicBezTo>
                    <a:pt x="650" y="1777"/>
                    <a:pt x="738" y="1557"/>
                    <a:pt x="828" y="1405"/>
                  </a:cubicBezTo>
                  <a:cubicBezTo>
                    <a:pt x="914" y="1258"/>
                    <a:pt x="960" y="1103"/>
                    <a:pt x="1011" y="943"/>
                  </a:cubicBezTo>
                  <a:cubicBezTo>
                    <a:pt x="1055" y="805"/>
                    <a:pt x="1105" y="668"/>
                    <a:pt x="1128" y="525"/>
                  </a:cubicBezTo>
                  <a:lnTo>
                    <a:pt x="1163" y="312"/>
                  </a:lnTo>
                  <a:cubicBezTo>
                    <a:pt x="1171" y="271"/>
                    <a:pt x="1178" y="229"/>
                    <a:pt x="1184" y="189"/>
                  </a:cubicBezTo>
                  <a:cubicBezTo>
                    <a:pt x="1191" y="139"/>
                    <a:pt x="1171" y="96"/>
                    <a:pt x="1169" y="45"/>
                  </a:cubicBezTo>
                  <a:cubicBezTo>
                    <a:pt x="1169" y="20"/>
                    <a:pt x="1147" y="0"/>
                    <a:pt x="112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17"/>
            <p:cNvSpPr/>
            <p:nvPr/>
          </p:nvSpPr>
          <p:spPr>
            <a:xfrm>
              <a:off x="887775" y="7464675"/>
              <a:ext cx="22550" cy="27675"/>
            </a:xfrm>
            <a:custGeom>
              <a:rect b="b" l="l" r="r" t="t"/>
              <a:pathLst>
                <a:path extrusionOk="0" h="1107" w="902">
                  <a:moveTo>
                    <a:pt x="627" y="0"/>
                  </a:moveTo>
                  <a:cubicBezTo>
                    <a:pt x="616" y="0"/>
                    <a:pt x="604" y="1"/>
                    <a:pt x="592" y="3"/>
                  </a:cubicBezTo>
                  <a:cubicBezTo>
                    <a:pt x="539" y="10"/>
                    <a:pt x="477" y="33"/>
                    <a:pt x="440" y="75"/>
                  </a:cubicBezTo>
                  <a:cubicBezTo>
                    <a:pt x="413" y="110"/>
                    <a:pt x="384" y="142"/>
                    <a:pt x="351" y="173"/>
                  </a:cubicBezTo>
                  <a:cubicBezTo>
                    <a:pt x="298" y="227"/>
                    <a:pt x="242" y="271"/>
                    <a:pt x="205" y="339"/>
                  </a:cubicBezTo>
                  <a:cubicBezTo>
                    <a:pt x="182" y="382"/>
                    <a:pt x="159" y="426"/>
                    <a:pt x="135" y="468"/>
                  </a:cubicBezTo>
                  <a:cubicBezTo>
                    <a:pt x="115" y="499"/>
                    <a:pt x="98" y="531"/>
                    <a:pt x="83" y="565"/>
                  </a:cubicBezTo>
                  <a:cubicBezTo>
                    <a:pt x="64" y="612"/>
                    <a:pt x="55" y="663"/>
                    <a:pt x="57" y="714"/>
                  </a:cubicBezTo>
                  <a:cubicBezTo>
                    <a:pt x="1" y="926"/>
                    <a:pt x="167" y="1106"/>
                    <a:pt x="358" y="1106"/>
                  </a:cubicBezTo>
                  <a:cubicBezTo>
                    <a:pt x="409" y="1106"/>
                    <a:pt x="462" y="1094"/>
                    <a:pt x="513" y="1065"/>
                  </a:cubicBezTo>
                  <a:lnTo>
                    <a:pt x="523" y="1058"/>
                  </a:lnTo>
                  <a:cubicBezTo>
                    <a:pt x="566" y="1044"/>
                    <a:pt x="606" y="1022"/>
                    <a:pt x="643" y="996"/>
                  </a:cubicBezTo>
                  <a:cubicBezTo>
                    <a:pt x="692" y="953"/>
                    <a:pt x="735" y="902"/>
                    <a:pt x="767" y="846"/>
                  </a:cubicBezTo>
                  <a:cubicBezTo>
                    <a:pt x="794" y="801"/>
                    <a:pt x="820" y="757"/>
                    <a:pt x="841" y="711"/>
                  </a:cubicBezTo>
                  <a:cubicBezTo>
                    <a:pt x="878" y="640"/>
                    <a:pt x="900" y="562"/>
                    <a:pt x="901" y="480"/>
                  </a:cubicBezTo>
                  <a:lnTo>
                    <a:pt x="901" y="413"/>
                  </a:lnTo>
                  <a:cubicBezTo>
                    <a:pt x="900" y="362"/>
                    <a:pt x="896" y="311"/>
                    <a:pt x="890" y="262"/>
                  </a:cubicBezTo>
                  <a:cubicBezTo>
                    <a:pt x="889" y="216"/>
                    <a:pt x="876" y="170"/>
                    <a:pt x="855" y="129"/>
                  </a:cubicBezTo>
                  <a:cubicBezTo>
                    <a:pt x="826" y="79"/>
                    <a:pt x="781" y="43"/>
                    <a:pt x="729" y="21"/>
                  </a:cubicBezTo>
                  <a:cubicBezTo>
                    <a:pt x="697" y="7"/>
                    <a:pt x="662" y="0"/>
                    <a:pt x="62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17"/>
            <p:cNvSpPr/>
            <p:nvPr/>
          </p:nvSpPr>
          <p:spPr>
            <a:xfrm>
              <a:off x="1025400" y="7620750"/>
              <a:ext cx="40950" cy="36475"/>
            </a:xfrm>
            <a:custGeom>
              <a:rect b="b" l="l" r="r" t="t"/>
              <a:pathLst>
                <a:path extrusionOk="0" h="1459" w="1638">
                  <a:moveTo>
                    <a:pt x="249" y="1"/>
                  </a:moveTo>
                  <a:cubicBezTo>
                    <a:pt x="229" y="1"/>
                    <a:pt x="208" y="3"/>
                    <a:pt x="187" y="7"/>
                  </a:cubicBezTo>
                  <a:cubicBezTo>
                    <a:pt x="182" y="7"/>
                    <a:pt x="178" y="7"/>
                    <a:pt x="173" y="7"/>
                  </a:cubicBezTo>
                  <a:cubicBezTo>
                    <a:pt x="83" y="7"/>
                    <a:pt x="1" y="79"/>
                    <a:pt x="30" y="178"/>
                  </a:cubicBezTo>
                  <a:lnTo>
                    <a:pt x="35" y="196"/>
                  </a:lnTo>
                  <a:cubicBezTo>
                    <a:pt x="32" y="242"/>
                    <a:pt x="39" y="288"/>
                    <a:pt x="58" y="331"/>
                  </a:cubicBezTo>
                  <a:cubicBezTo>
                    <a:pt x="69" y="359"/>
                    <a:pt x="81" y="387"/>
                    <a:pt x="93" y="414"/>
                  </a:cubicBezTo>
                  <a:cubicBezTo>
                    <a:pt x="116" y="468"/>
                    <a:pt x="138" y="525"/>
                    <a:pt x="164" y="577"/>
                  </a:cubicBezTo>
                  <a:cubicBezTo>
                    <a:pt x="201" y="649"/>
                    <a:pt x="267" y="715"/>
                    <a:pt x="317" y="778"/>
                  </a:cubicBezTo>
                  <a:cubicBezTo>
                    <a:pt x="354" y="824"/>
                    <a:pt x="391" y="869"/>
                    <a:pt x="428" y="915"/>
                  </a:cubicBezTo>
                  <a:cubicBezTo>
                    <a:pt x="462" y="963"/>
                    <a:pt x="498" y="1009"/>
                    <a:pt x="538" y="1052"/>
                  </a:cubicBezTo>
                  <a:cubicBezTo>
                    <a:pt x="581" y="1095"/>
                    <a:pt x="637" y="1130"/>
                    <a:pt x="684" y="1168"/>
                  </a:cubicBezTo>
                  <a:cubicBezTo>
                    <a:pt x="753" y="1224"/>
                    <a:pt x="822" y="1290"/>
                    <a:pt x="896" y="1334"/>
                  </a:cubicBezTo>
                  <a:cubicBezTo>
                    <a:pt x="944" y="1365"/>
                    <a:pt x="996" y="1388"/>
                    <a:pt x="1050" y="1406"/>
                  </a:cubicBezTo>
                  <a:cubicBezTo>
                    <a:pt x="1067" y="1409"/>
                    <a:pt x="1082" y="1411"/>
                    <a:pt x="1099" y="1411"/>
                  </a:cubicBezTo>
                  <a:cubicBezTo>
                    <a:pt x="1102" y="1414"/>
                    <a:pt x="1106" y="1416"/>
                    <a:pt x="1111" y="1417"/>
                  </a:cubicBezTo>
                  <a:cubicBezTo>
                    <a:pt x="1167" y="1443"/>
                    <a:pt x="1228" y="1458"/>
                    <a:pt x="1289" y="1458"/>
                  </a:cubicBezTo>
                  <a:cubicBezTo>
                    <a:pt x="1370" y="1458"/>
                    <a:pt x="1449" y="1431"/>
                    <a:pt x="1509" y="1366"/>
                  </a:cubicBezTo>
                  <a:cubicBezTo>
                    <a:pt x="1607" y="1260"/>
                    <a:pt x="1638" y="1098"/>
                    <a:pt x="1561" y="969"/>
                  </a:cubicBezTo>
                  <a:cubicBezTo>
                    <a:pt x="1552" y="955"/>
                    <a:pt x="1543" y="941"/>
                    <a:pt x="1533" y="927"/>
                  </a:cubicBezTo>
                  <a:cubicBezTo>
                    <a:pt x="1492" y="780"/>
                    <a:pt x="1371" y="663"/>
                    <a:pt x="1263" y="556"/>
                  </a:cubicBezTo>
                  <a:cubicBezTo>
                    <a:pt x="1225" y="517"/>
                    <a:pt x="1188" y="477"/>
                    <a:pt x="1148" y="440"/>
                  </a:cubicBezTo>
                  <a:cubicBezTo>
                    <a:pt x="1082" y="381"/>
                    <a:pt x="1002" y="335"/>
                    <a:pt x="925" y="287"/>
                  </a:cubicBezTo>
                  <a:cubicBezTo>
                    <a:pt x="812" y="216"/>
                    <a:pt x="697" y="129"/>
                    <a:pt x="571" y="83"/>
                  </a:cubicBezTo>
                  <a:cubicBezTo>
                    <a:pt x="518" y="63"/>
                    <a:pt x="465" y="49"/>
                    <a:pt x="411" y="32"/>
                  </a:cubicBezTo>
                  <a:cubicBezTo>
                    <a:pt x="354" y="15"/>
                    <a:pt x="303" y="1"/>
                    <a:pt x="24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17"/>
            <p:cNvSpPr/>
            <p:nvPr/>
          </p:nvSpPr>
          <p:spPr>
            <a:xfrm>
              <a:off x="1077025" y="7711500"/>
              <a:ext cx="33025" cy="30850"/>
            </a:xfrm>
            <a:custGeom>
              <a:rect b="b" l="l" r="r" t="t"/>
              <a:pathLst>
                <a:path extrusionOk="0" h="1234" w="1321">
                  <a:moveTo>
                    <a:pt x="225" y="1"/>
                  </a:moveTo>
                  <a:cubicBezTo>
                    <a:pt x="204" y="1"/>
                    <a:pt x="184" y="3"/>
                    <a:pt x="162" y="9"/>
                  </a:cubicBezTo>
                  <a:lnTo>
                    <a:pt x="142" y="7"/>
                  </a:lnTo>
                  <a:cubicBezTo>
                    <a:pt x="138" y="7"/>
                    <a:pt x="134" y="7"/>
                    <a:pt x="129" y="7"/>
                  </a:cubicBezTo>
                  <a:cubicBezTo>
                    <a:pt x="50" y="7"/>
                    <a:pt x="0" y="100"/>
                    <a:pt x="15" y="170"/>
                  </a:cubicBezTo>
                  <a:cubicBezTo>
                    <a:pt x="10" y="185"/>
                    <a:pt x="7" y="199"/>
                    <a:pt x="7" y="215"/>
                  </a:cubicBezTo>
                  <a:cubicBezTo>
                    <a:pt x="7" y="265"/>
                    <a:pt x="23" y="298"/>
                    <a:pt x="43" y="344"/>
                  </a:cubicBezTo>
                  <a:cubicBezTo>
                    <a:pt x="46" y="353"/>
                    <a:pt x="50" y="362"/>
                    <a:pt x="55" y="373"/>
                  </a:cubicBezTo>
                  <a:cubicBezTo>
                    <a:pt x="55" y="390"/>
                    <a:pt x="58" y="407"/>
                    <a:pt x="61" y="422"/>
                  </a:cubicBezTo>
                  <a:cubicBezTo>
                    <a:pt x="67" y="442"/>
                    <a:pt x="76" y="460"/>
                    <a:pt x="84" y="480"/>
                  </a:cubicBezTo>
                  <a:cubicBezTo>
                    <a:pt x="107" y="543"/>
                    <a:pt x="138" y="600"/>
                    <a:pt x="176" y="654"/>
                  </a:cubicBezTo>
                  <a:lnTo>
                    <a:pt x="262" y="767"/>
                  </a:lnTo>
                  <a:cubicBezTo>
                    <a:pt x="304" y="824"/>
                    <a:pt x="345" y="890"/>
                    <a:pt x="393" y="941"/>
                  </a:cubicBezTo>
                  <a:cubicBezTo>
                    <a:pt x="474" y="1025"/>
                    <a:pt x="592" y="1088"/>
                    <a:pt x="691" y="1153"/>
                  </a:cubicBezTo>
                  <a:cubicBezTo>
                    <a:pt x="706" y="1162"/>
                    <a:pt x="720" y="1174"/>
                    <a:pt x="735" y="1184"/>
                  </a:cubicBezTo>
                  <a:cubicBezTo>
                    <a:pt x="799" y="1220"/>
                    <a:pt x="861" y="1233"/>
                    <a:pt x="927" y="1233"/>
                  </a:cubicBezTo>
                  <a:cubicBezTo>
                    <a:pt x="965" y="1233"/>
                    <a:pt x="1004" y="1229"/>
                    <a:pt x="1045" y="1222"/>
                  </a:cubicBezTo>
                  <a:cubicBezTo>
                    <a:pt x="1071" y="1217"/>
                    <a:pt x="1097" y="1213"/>
                    <a:pt x="1125" y="1208"/>
                  </a:cubicBezTo>
                  <a:cubicBezTo>
                    <a:pt x="1240" y="1187"/>
                    <a:pt x="1306" y="1065"/>
                    <a:pt x="1312" y="959"/>
                  </a:cubicBezTo>
                  <a:cubicBezTo>
                    <a:pt x="1316" y="927"/>
                    <a:pt x="1320" y="893"/>
                    <a:pt x="1320" y="860"/>
                  </a:cubicBezTo>
                  <a:cubicBezTo>
                    <a:pt x="1320" y="787"/>
                    <a:pt x="1302" y="715"/>
                    <a:pt x="1265" y="652"/>
                  </a:cubicBezTo>
                  <a:cubicBezTo>
                    <a:pt x="1237" y="609"/>
                    <a:pt x="1205" y="568"/>
                    <a:pt x="1170" y="531"/>
                  </a:cubicBezTo>
                  <a:cubicBezTo>
                    <a:pt x="1093" y="437"/>
                    <a:pt x="1022" y="339"/>
                    <a:pt x="919" y="271"/>
                  </a:cubicBezTo>
                  <a:cubicBezTo>
                    <a:pt x="846" y="224"/>
                    <a:pt x="769" y="181"/>
                    <a:pt x="692" y="136"/>
                  </a:cubicBezTo>
                  <a:cubicBezTo>
                    <a:pt x="595" y="80"/>
                    <a:pt x="480" y="30"/>
                    <a:pt x="365" y="27"/>
                  </a:cubicBezTo>
                  <a:cubicBezTo>
                    <a:pt x="318" y="13"/>
                    <a:pt x="272" y="1"/>
                    <a:pt x="22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17"/>
            <p:cNvSpPr/>
            <p:nvPr/>
          </p:nvSpPr>
          <p:spPr>
            <a:xfrm>
              <a:off x="852750" y="7912475"/>
              <a:ext cx="44125" cy="43875"/>
            </a:xfrm>
            <a:custGeom>
              <a:rect b="b" l="l" r="r" t="t"/>
              <a:pathLst>
                <a:path extrusionOk="0" h="1755" w="1765">
                  <a:moveTo>
                    <a:pt x="1377" y="0"/>
                  </a:moveTo>
                  <a:cubicBezTo>
                    <a:pt x="1376" y="0"/>
                    <a:pt x="1376" y="0"/>
                    <a:pt x="1375" y="0"/>
                  </a:cubicBezTo>
                  <a:lnTo>
                    <a:pt x="1250" y="0"/>
                  </a:lnTo>
                  <a:cubicBezTo>
                    <a:pt x="1146" y="2"/>
                    <a:pt x="1043" y="30"/>
                    <a:pt x="951" y="79"/>
                  </a:cubicBezTo>
                  <a:cubicBezTo>
                    <a:pt x="928" y="93"/>
                    <a:pt x="905" y="106"/>
                    <a:pt x="882" y="119"/>
                  </a:cubicBezTo>
                  <a:lnTo>
                    <a:pt x="733" y="203"/>
                  </a:lnTo>
                  <a:cubicBezTo>
                    <a:pt x="642" y="257"/>
                    <a:pt x="561" y="323"/>
                    <a:pt x="492" y="401"/>
                  </a:cubicBezTo>
                  <a:cubicBezTo>
                    <a:pt x="386" y="516"/>
                    <a:pt x="263" y="630"/>
                    <a:pt x="180" y="762"/>
                  </a:cubicBezTo>
                  <a:cubicBezTo>
                    <a:pt x="80" y="920"/>
                    <a:pt x="5" y="1123"/>
                    <a:pt x="26" y="1315"/>
                  </a:cubicBezTo>
                  <a:cubicBezTo>
                    <a:pt x="1" y="1549"/>
                    <a:pt x="183" y="1755"/>
                    <a:pt x="413" y="1755"/>
                  </a:cubicBezTo>
                  <a:cubicBezTo>
                    <a:pt x="431" y="1755"/>
                    <a:pt x="449" y="1753"/>
                    <a:pt x="467" y="1751"/>
                  </a:cubicBezTo>
                  <a:cubicBezTo>
                    <a:pt x="484" y="1752"/>
                    <a:pt x="502" y="1753"/>
                    <a:pt x="519" y="1753"/>
                  </a:cubicBezTo>
                  <a:cubicBezTo>
                    <a:pt x="690" y="1753"/>
                    <a:pt x="862" y="1687"/>
                    <a:pt x="1002" y="1597"/>
                  </a:cubicBezTo>
                  <a:cubicBezTo>
                    <a:pt x="1138" y="1510"/>
                    <a:pt x="1250" y="1387"/>
                    <a:pt x="1368" y="1276"/>
                  </a:cubicBezTo>
                  <a:cubicBezTo>
                    <a:pt x="1441" y="1207"/>
                    <a:pt x="1511" y="1132"/>
                    <a:pt x="1560" y="1043"/>
                  </a:cubicBezTo>
                  <a:lnTo>
                    <a:pt x="1642" y="893"/>
                  </a:lnTo>
                  <a:cubicBezTo>
                    <a:pt x="1656" y="869"/>
                    <a:pt x="1668" y="846"/>
                    <a:pt x="1680" y="822"/>
                  </a:cubicBezTo>
                  <a:cubicBezTo>
                    <a:pt x="1731" y="730"/>
                    <a:pt x="1760" y="625"/>
                    <a:pt x="1763" y="519"/>
                  </a:cubicBezTo>
                  <a:cubicBezTo>
                    <a:pt x="1765" y="476"/>
                    <a:pt x="1763" y="432"/>
                    <a:pt x="1763" y="387"/>
                  </a:cubicBezTo>
                  <a:cubicBezTo>
                    <a:pt x="1762" y="179"/>
                    <a:pt x="1588" y="0"/>
                    <a:pt x="13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17"/>
            <p:cNvSpPr/>
            <p:nvPr/>
          </p:nvSpPr>
          <p:spPr>
            <a:xfrm>
              <a:off x="908025" y="7918650"/>
              <a:ext cx="27650" cy="27550"/>
            </a:xfrm>
            <a:custGeom>
              <a:rect b="b" l="l" r="r" t="t"/>
              <a:pathLst>
                <a:path extrusionOk="0" h="1102" w="1106">
                  <a:moveTo>
                    <a:pt x="683" y="1"/>
                  </a:moveTo>
                  <a:cubicBezTo>
                    <a:pt x="605" y="1"/>
                    <a:pt x="528" y="27"/>
                    <a:pt x="450" y="53"/>
                  </a:cubicBezTo>
                  <a:cubicBezTo>
                    <a:pt x="407" y="65"/>
                    <a:pt x="366" y="84"/>
                    <a:pt x="328" y="103"/>
                  </a:cubicBezTo>
                  <a:cubicBezTo>
                    <a:pt x="252" y="148"/>
                    <a:pt x="191" y="209"/>
                    <a:pt x="148" y="285"/>
                  </a:cubicBezTo>
                  <a:cubicBezTo>
                    <a:pt x="142" y="291"/>
                    <a:pt x="137" y="298"/>
                    <a:pt x="133" y="306"/>
                  </a:cubicBezTo>
                  <a:lnTo>
                    <a:pt x="70" y="403"/>
                  </a:lnTo>
                  <a:cubicBezTo>
                    <a:pt x="53" y="440"/>
                    <a:pt x="37" y="477"/>
                    <a:pt x="22" y="513"/>
                  </a:cubicBezTo>
                  <a:cubicBezTo>
                    <a:pt x="4" y="573"/>
                    <a:pt x="0" y="638"/>
                    <a:pt x="14" y="699"/>
                  </a:cubicBezTo>
                  <a:cubicBezTo>
                    <a:pt x="14" y="739"/>
                    <a:pt x="25" y="781"/>
                    <a:pt x="45" y="816"/>
                  </a:cubicBezTo>
                  <a:cubicBezTo>
                    <a:pt x="63" y="873"/>
                    <a:pt x="97" y="925"/>
                    <a:pt x="142" y="965"/>
                  </a:cubicBezTo>
                  <a:lnTo>
                    <a:pt x="235" y="1039"/>
                  </a:lnTo>
                  <a:lnTo>
                    <a:pt x="346" y="1085"/>
                  </a:lnTo>
                  <a:cubicBezTo>
                    <a:pt x="380" y="1096"/>
                    <a:pt x="416" y="1101"/>
                    <a:pt x="451" y="1101"/>
                  </a:cubicBezTo>
                  <a:cubicBezTo>
                    <a:pt x="478" y="1101"/>
                    <a:pt x="505" y="1098"/>
                    <a:pt x="532" y="1092"/>
                  </a:cubicBezTo>
                  <a:cubicBezTo>
                    <a:pt x="593" y="1091"/>
                    <a:pt x="653" y="1071"/>
                    <a:pt x="704" y="1039"/>
                  </a:cubicBezTo>
                  <a:lnTo>
                    <a:pt x="788" y="994"/>
                  </a:lnTo>
                  <a:lnTo>
                    <a:pt x="830" y="973"/>
                  </a:lnTo>
                  <a:cubicBezTo>
                    <a:pt x="868" y="951"/>
                    <a:pt x="905" y="925"/>
                    <a:pt x="934" y="893"/>
                  </a:cubicBezTo>
                  <a:cubicBezTo>
                    <a:pt x="960" y="857"/>
                    <a:pt x="986" y="824"/>
                    <a:pt x="1014" y="790"/>
                  </a:cubicBezTo>
                  <a:cubicBezTo>
                    <a:pt x="1017" y="782"/>
                    <a:pt x="1020" y="774"/>
                    <a:pt x="1025" y="765"/>
                  </a:cubicBezTo>
                  <a:cubicBezTo>
                    <a:pt x="1046" y="718"/>
                    <a:pt x="1074" y="670"/>
                    <a:pt x="1086" y="619"/>
                  </a:cubicBezTo>
                  <a:cubicBezTo>
                    <a:pt x="1091" y="578"/>
                    <a:pt x="1097" y="535"/>
                    <a:pt x="1103" y="494"/>
                  </a:cubicBezTo>
                  <a:cubicBezTo>
                    <a:pt x="1106" y="431"/>
                    <a:pt x="1091" y="368"/>
                    <a:pt x="1061" y="311"/>
                  </a:cubicBezTo>
                  <a:cubicBezTo>
                    <a:pt x="1038" y="257"/>
                    <a:pt x="1049" y="271"/>
                    <a:pt x="1035" y="251"/>
                  </a:cubicBezTo>
                  <a:cubicBezTo>
                    <a:pt x="1014" y="222"/>
                    <a:pt x="989" y="191"/>
                    <a:pt x="968" y="163"/>
                  </a:cubicBezTo>
                  <a:cubicBezTo>
                    <a:pt x="871" y="39"/>
                    <a:pt x="777" y="1"/>
                    <a:pt x="68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17"/>
            <p:cNvSpPr/>
            <p:nvPr/>
          </p:nvSpPr>
          <p:spPr>
            <a:xfrm>
              <a:off x="1023650" y="8057975"/>
              <a:ext cx="60325" cy="50175"/>
            </a:xfrm>
            <a:custGeom>
              <a:rect b="b" l="l" r="r" t="t"/>
              <a:pathLst>
                <a:path extrusionOk="0" h="2007" w="2413">
                  <a:moveTo>
                    <a:pt x="879" y="1"/>
                  </a:moveTo>
                  <a:cubicBezTo>
                    <a:pt x="800" y="1"/>
                    <a:pt x="722" y="16"/>
                    <a:pt x="642" y="29"/>
                  </a:cubicBezTo>
                  <a:cubicBezTo>
                    <a:pt x="605" y="34"/>
                    <a:pt x="568" y="41"/>
                    <a:pt x="532" y="51"/>
                  </a:cubicBezTo>
                  <a:cubicBezTo>
                    <a:pt x="192" y="160"/>
                    <a:pt x="0" y="493"/>
                    <a:pt x="83" y="841"/>
                  </a:cubicBezTo>
                  <a:cubicBezTo>
                    <a:pt x="94" y="878"/>
                    <a:pt x="106" y="913"/>
                    <a:pt x="122" y="947"/>
                  </a:cubicBezTo>
                  <a:cubicBezTo>
                    <a:pt x="149" y="1018"/>
                    <a:pt x="172" y="1092"/>
                    <a:pt x="211" y="1158"/>
                  </a:cubicBezTo>
                  <a:cubicBezTo>
                    <a:pt x="249" y="1224"/>
                    <a:pt x="304" y="1284"/>
                    <a:pt x="353" y="1345"/>
                  </a:cubicBezTo>
                  <a:cubicBezTo>
                    <a:pt x="384" y="1386"/>
                    <a:pt x="415" y="1428"/>
                    <a:pt x="449" y="1468"/>
                  </a:cubicBezTo>
                  <a:cubicBezTo>
                    <a:pt x="519" y="1552"/>
                    <a:pt x="622" y="1614"/>
                    <a:pt x="711" y="1680"/>
                  </a:cubicBezTo>
                  <a:cubicBezTo>
                    <a:pt x="750" y="1709"/>
                    <a:pt x="790" y="1740"/>
                    <a:pt x="829" y="1767"/>
                  </a:cubicBezTo>
                  <a:cubicBezTo>
                    <a:pt x="871" y="1792"/>
                    <a:pt x="915" y="1813"/>
                    <a:pt x="960" y="1830"/>
                  </a:cubicBezTo>
                  <a:lnTo>
                    <a:pt x="1095" y="1888"/>
                  </a:lnTo>
                  <a:cubicBezTo>
                    <a:pt x="1192" y="1950"/>
                    <a:pt x="1302" y="1985"/>
                    <a:pt x="1418" y="1990"/>
                  </a:cubicBezTo>
                  <a:cubicBezTo>
                    <a:pt x="1465" y="2001"/>
                    <a:pt x="1514" y="2006"/>
                    <a:pt x="1563" y="2006"/>
                  </a:cubicBezTo>
                  <a:cubicBezTo>
                    <a:pt x="1631" y="2006"/>
                    <a:pt x="1698" y="1996"/>
                    <a:pt x="1763" y="1974"/>
                  </a:cubicBezTo>
                  <a:cubicBezTo>
                    <a:pt x="1834" y="1956"/>
                    <a:pt x="1903" y="1927"/>
                    <a:pt x="1967" y="1888"/>
                  </a:cubicBezTo>
                  <a:cubicBezTo>
                    <a:pt x="1987" y="1879"/>
                    <a:pt x="2010" y="1873"/>
                    <a:pt x="2032" y="1862"/>
                  </a:cubicBezTo>
                  <a:cubicBezTo>
                    <a:pt x="2144" y="1795"/>
                    <a:pt x="2237" y="1701"/>
                    <a:pt x="2304" y="1589"/>
                  </a:cubicBezTo>
                  <a:cubicBezTo>
                    <a:pt x="2379" y="1459"/>
                    <a:pt x="2413" y="1308"/>
                    <a:pt x="2399" y="1158"/>
                  </a:cubicBezTo>
                  <a:cubicBezTo>
                    <a:pt x="2399" y="1075"/>
                    <a:pt x="2388" y="992"/>
                    <a:pt x="2368" y="910"/>
                  </a:cubicBezTo>
                  <a:cubicBezTo>
                    <a:pt x="2299" y="697"/>
                    <a:pt x="2158" y="514"/>
                    <a:pt x="1969" y="393"/>
                  </a:cubicBezTo>
                  <a:cubicBezTo>
                    <a:pt x="1933" y="367"/>
                    <a:pt x="1898" y="341"/>
                    <a:pt x="1861" y="315"/>
                  </a:cubicBezTo>
                  <a:cubicBezTo>
                    <a:pt x="1751" y="233"/>
                    <a:pt x="1686" y="209"/>
                    <a:pt x="1540" y="147"/>
                  </a:cubicBezTo>
                  <a:lnTo>
                    <a:pt x="1408" y="92"/>
                  </a:lnTo>
                  <a:cubicBezTo>
                    <a:pt x="1287" y="41"/>
                    <a:pt x="1229" y="38"/>
                    <a:pt x="1072" y="20"/>
                  </a:cubicBezTo>
                  <a:cubicBezTo>
                    <a:pt x="1029" y="14"/>
                    <a:pt x="988" y="9"/>
                    <a:pt x="945" y="4"/>
                  </a:cubicBezTo>
                  <a:cubicBezTo>
                    <a:pt x="923" y="2"/>
                    <a:pt x="901" y="1"/>
                    <a:pt x="87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17"/>
            <p:cNvSpPr/>
            <p:nvPr/>
          </p:nvSpPr>
          <p:spPr>
            <a:xfrm>
              <a:off x="1081925" y="8017250"/>
              <a:ext cx="48800" cy="38450"/>
            </a:xfrm>
            <a:custGeom>
              <a:rect b="b" l="l" r="r" t="t"/>
              <a:pathLst>
                <a:path extrusionOk="0" h="1538" w="1952">
                  <a:moveTo>
                    <a:pt x="673" y="1"/>
                  </a:moveTo>
                  <a:cubicBezTo>
                    <a:pt x="606" y="1"/>
                    <a:pt x="535" y="21"/>
                    <a:pt x="468" y="47"/>
                  </a:cubicBezTo>
                  <a:cubicBezTo>
                    <a:pt x="444" y="53"/>
                    <a:pt x="419" y="60"/>
                    <a:pt x="396" y="66"/>
                  </a:cubicBezTo>
                  <a:cubicBezTo>
                    <a:pt x="361" y="67"/>
                    <a:pt x="326" y="69"/>
                    <a:pt x="292" y="73"/>
                  </a:cubicBezTo>
                  <a:cubicBezTo>
                    <a:pt x="180" y="93"/>
                    <a:pt x="91" y="193"/>
                    <a:pt x="48" y="291"/>
                  </a:cubicBezTo>
                  <a:cubicBezTo>
                    <a:pt x="0" y="407"/>
                    <a:pt x="14" y="514"/>
                    <a:pt x="68" y="625"/>
                  </a:cubicBezTo>
                  <a:cubicBezTo>
                    <a:pt x="77" y="642"/>
                    <a:pt x="88" y="657"/>
                    <a:pt x="98" y="672"/>
                  </a:cubicBezTo>
                  <a:cubicBezTo>
                    <a:pt x="102" y="680"/>
                    <a:pt x="105" y="691"/>
                    <a:pt x="109" y="698"/>
                  </a:cubicBezTo>
                  <a:cubicBezTo>
                    <a:pt x="137" y="810"/>
                    <a:pt x="192" y="913"/>
                    <a:pt x="269" y="999"/>
                  </a:cubicBezTo>
                  <a:cubicBezTo>
                    <a:pt x="295" y="1030"/>
                    <a:pt x="324" y="1061"/>
                    <a:pt x="352" y="1090"/>
                  </a:cubicBezTo>
                  <a:lnTo>
                    <a:pt x="425" y="1173"/>
                  </a:lnTo>
                  <a:cubicBezTo>
                    <a:pt x="492" y="1240"/>
                    <a:pt x="564" y="1299"/>
                    <a:pt x="644" y="1348"/>
                  </a:cubicBezTo>
                  <a:cubicBezTo>
                    <a:pt x="751" y="1422"/>
                    <a:pt x="878" y="1458"/>
                    <a:pt x="1001" y="1500"/>
                  </a:cubicBezTo>
                  <a:cubicBezTo>
                    <a:pt x="1080" y="1526"/>
                    <a:pt x="1155" y="1538"/>
                    <a:pt x="1232" y="1538"/>
                  </a:cubicBezTo>
                  <a:cubicBezTo>
                    <a:pt x="1297" y="1538"/>
                    <a:pt x="1363" y="1529"/>
                    <a:pt x="1431" y="1515"/>
                  </a:cubicBezTo>
                  <a:cubicBezTo>
                    <a:pt x="1462" y="1509"/>
                    <a:pt x="1493" y="1503"/>
                    <a:pt x="1523" y="1495"/>
                  </a:cubicBezTo>
                  <a:cubicBezTo>
                    <a:pt x="1697" y="1458"/>
                    <a:pt x="1832" y="1317"/>
                    <a:pt x="1898" y="1161"/>
                  </a:cubicBezTo>
                  <a:cubicBezTo>
                    <a:pt x="1935" y="1093"/>
                    <a:pt x="1952" y="1015"/>
                    <a:pt x="1949" y="938"/>
                  </a:cubicBezTo>
                  <a:cubicBezTo>
                    <a:pt x="1949" y="835"/>
                    <a:pt x="1921" y="735"/>
                    <a:pt x="1870" y="646"/>
                  </a:cubicBezTo>
                  <a:cubicBezTo>
                    <a:pt x="1857" y="615"/>
                    <a:pt x="1844" y="585"/>
                    <a:pt x="1830" y="556"/>
                  </a:cubicBezTo>
                  <a:cubicBezTo>
                    <a:pt x="1769" y="427"/>
                    <a:pt x="1649" y="341"/>
                    <a:pt x="1537" y="259"/>
                  </a:cubicBezTo>
                  <a:lnTo>
                    <a:pt x="1442" y="192"/>
                  </a:lnTo>
                  <a:cubicBezTo>
                    <a:pt x="1364" y="135"/>
                    <a:pt x="1272" y="106"/>
                    <a:pt x="1181" y="72"/>
                  </a:cubicBezTo>
                  <a:cubicBezTo>
                    <a:pt x="1064" y="29"/>
                    <a:pt x="932" y="29"/>
                    <a:pt x="808" y="15"/>
                  </a:cubicBezTo>
                  <a:cubicBezTo>
                    <a:pt x="769" y="10"/>
                    <a:pt x="731" y="4"/>
                    <a:pt x="693" y="1"/>
                  </a:cubicBezTo>
                  <a:cubicBezTo>
                    <a:pt x="686" y="1"/>
                    <a:pt x="679" y="1"/>
                    <a:pt x="67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" name="Google Shape;743;p17"/>
          <p:cNvGrpSpPr/>
          <p:nvPr/>
        </p:nvGrpSpPr>
        <p:grpSpPr>
          <a:xfrm rot="6452446">
            <a:off x="1705012" y="4128454"/>
            <a:ext cx="2287240" cy="2017382"/>
            <a:chOff x="-359250" y="6984550"/>
            <a:chExt cx="1679675" cy="1481500"/>
          </a:xfrm>
        </p:grpSpPr>
        <p:sp>
          <p:nvSpPr>
            <p:cNvPr id="744" name="Google Shape;744;p17"/>
            <p:cNvSpPr/>
            <p:nvPr/>
          </p:nvSpPr>
          <p:spPr>
            <a:xfrm>
              <a:off x="-359250" y="6984550"/>
              <a:ext cx="1679675" cy="1481500"/>
            </a:xfrm>
            <a:custGeom>
              <a:rect b="b" l="l" r="r" t="t"/>
              <a:pathLst>
                <a:path extrusionOk="0" h="59260" w="67187">
                  <a:moveTo>
                    <a:pt x="43380" y="0"/>
                  </a:moveTo>
                  <a:cubicBezTo>
                    <a:pt x="42692" y="0"/>
                    <a:pt x="42007" y="286"/>
                    <a:pt x="41482" y="877"/>
                  </a:cubicBezTo>
                  <a:cubicBezTo>
                    <a:pt x="40190" y="2330"/>
                    <a:pt x="40497" y="4344"/>
                    <a:pt x="41032" y="6050"/>
                  </a:cubicBezTo>
                  <a:cubicBezTo>
                    <a:pt x="41322" y="6978"/>
                    <a:pt x="41634" y="7917"/>
                    <a:pt x="42074" y="8786"/>
                  </a:cubicBezTo>
                  <a:cubicBezTo>
                    <a:pt x="42170" y="8977"/>
                    <a:pt x="42282" y="9176"/>
                    <a:pt x="42405" y="9373"/>
                  </a:cubicBezTo>
                  <a:cubicBezTo>
                    <a:pt x="40623" y="8836"/>
                    <a:pt x="38761" y="8568"/>
                    <a:pt x="36906" y="8482"/>
                  </a:cubicBezTo>
                  <a:cubicBezTo>
                    <a:pt x="36445" y="8460"/>
                    <a:pt x="35984" y="8450"/>
                    <a:pt x="35523" y="8450"/>
                  </a:cubicBezTo>
                  <a:cubicBezTo>
                    <a:pt x="35178" y="8450"/>
                    <a:pt x="34833" y="8456"/>
                    <a:pt x="34488" y="8467"/>
                  </a:cubicBezTo>
                  <a:cubicBezTo>
                    <a:pt x="34339" y="7662"/>
                    <a:pt x="34078" y="6862"/>
                    <a:pt x="33876" y="6075"/>
                  </a:cubicBezTo>
                  <a:cubicBezTo>
                    <a:pt x="33688" y="5339"/>
                    <a:pt x="33516" y="4595"/>
                    <a:pt x="33244" y="3885"/>
                  </a:cubicBezTo>
                  <a:cubicBezTo>
                    <a:pt x="32746" y="2583"/>
                    <a:pt x="31860" y="1376"/>
                    <a:pt x="30439" y="1034"/>
                  </a:cubicBezTo>
                  <a:cubicBezTo>
                    <a:pt x="30218" y="981"/>
                    <a:pt x="29998" y="955"/>
                    <a:pt x="29782" y="955"/>
                  </a:cubicBezTo>
                  <a:cubicBezTo>
                    <a:pt x="28675" y="955"/>
                    <a:pt x="27684" y="1630"/>
                    <a:pt x="27371" y="2775"/>
                  </a:cubicBezTo>
                  <a:cubicBezTo>
                    <a:pt x="26962" y="4269"/>
                    <a:pt x="27776" y="5671"/>
                    <a:pt x="28872" y="6634"/>
                  </a:cubicBezTo>
                  <a:cubicBezTo>
                    <a:pt x="29545" y="7225"/>
                    <a:pt x="30317" y="7725"/>
                    <a:pt x="31102" y="8155"/>
                  </a:cubicBezTo>
                  <a:cubicBezTo>
                    <a:pt x="31430" y="8333"/>
                    <a:pt x="31770" y="8489"/>
                    <a:pt x="32117" y="8621"/>
                  </a:cubicBezTo>
                  <a:cubicBezTo>
                    <a:pt x="29473" y="8879"/>
                    <a:pt x="26847" y="9404"/>
                    <a:pt x="24280" y="10033"/>
                  </a:cubicBezTo>
                  <a:cubicBezTo>
                    <a:pt x="23242" y="10288"/>
                    <a:pt x="22205" y="10578"/>
                    <a:pt x="21183" y="10910"/>
                  </a:cubicBezTo>
                  <a:cubicBezTo>
                    <a:pt x="21084" y="10828"/>
                    <a:pt x="20962" y="10780"/>
                    <a:pt x="20839" y="10780"/>
                  </a:cubicBezTo>
                  <a:cubicBezTo>
                    <a:pt x="20771" y="10780"/>
                    <a:pt x="20704" y="10795"/>
                    <a:pt x="20639" y="10826"/>
                  </a:cubicBezTo>
                  <a:cubicBezTo>
                    <a:pt x="19970" y="10076"/>
                    <a:pt x="18600" y="9938"/>
                    <a:pt x="17663" y="9818"/>
                  </a:cubicBezTo>
                  <a:cubicBezTo>
                    <a:pt x="16582" y="9675"/>
                    <a:pt x="15494" y="9594"/>
                    <a:pt x="14402" y="9571"/>
                  </a:cubicBezTo>
                  <a:cubicBezTo>
                    <a:pt x="14286" y="9569"/>
                    <a:pt x="14169" y="9568"/>
                    <a:pt x="14051" y="9568"/>
                  </a:cubicBezTo>
                  <a:cubicBezTo>
                    <a:pt x="12124" y="9568"/>
                    <a:pt x="9937" y="9875"/>
                    <a:pt x="8515" y="11269"/>
                  </a:cubicBezTo>
                  <a:cubicBezTo>
                    <a:pt x="7847" y="11926"/>
                    <a:pt x="7371" y="12865"/>
                    <a:pt x="7594" y="13817"/>
                  </a:cubicBezTo>
                  <a:cubicBezTo>
                    <a:pt x="7807" y="14730"/>
                    <a:pt x="8590" y="15303"/>
                    <a:pt x="9423" y="15619"/>
                  </a:cubicBezTo>
                  <a:cubicBezTo>
                    <a:pt x="10335" y="15965"/>
                    <a:pt x="11365" y="16046"/>
                    <a:pt x="12332" y="16054"/>
                  </a:cubicBezTo>
                  <a:cubicBezTo>
                    <a:pt x="12360" y="16054"/>
                    <a:pt x="12388" y="16054"/>
                    <a:pt x="12416" y="16054"/>
                  </a:cubicBezTo>
                  <a:cubicBezTo>
                    <a:pt x="13521" y="16054"/>
                    <a:pt x="14622" y="15905"/>
                    <a:pt x="15689" y="15615"/>
                  </a:cubicBezTo>
                  <a:cubicBezTo>
                    <a:pt x="17803" y="15034"/>
                    <a:pt x="20249" y="13821"/>
                    <a:pt x="21255" y="11754"/>
                  </a:cubicBezTo>
                  <a:cubicBezTo>
                    <a:pt x="22995" y="11321"/>
                    <a:pt x="24737" y="10898"/>
                    <a:pt x="26494" y="10540"/>
                  </a:cubicBezTo>
                  <a:lnTo>
                    <a:pt x="26494" y="10540"/>
                  </a:lnTo>
                  <a:cubicBezTo>
                    <a:pt x="26334" y="10684"/>
                    <a:pt x="26181" y="10830"/>
                    <a:pt x="26038" y="10976"/>
                  </a:cubicBezTo>
                  <a:cubicBezTo>
                    <a:pt x="25112" y="11920"/>
                    <a:pt x="24137" y="13159"/>
                    <a:pt x="24208" y="14557"/>
                  </a:cubicBezTo>
                  <a:cubicBezTo>
                    <a:pt x="24275" y="15875"/>
                    <a:pt x="25224" y="16926"/>
                    <a:pt x="26532" y="16926"/>
                  </a:cubicBezTo>
                  <a:cubicBezTo>
                    <a:pt x="26632" y="16926"/>
                    <a:pt x="26733" y="16920"/>
                    <a:pt x="26836" y="16908"/>
                  </a:cubicBezTo>
                  <a:cubicBezTo>
                    <a:pt x="28320" y="16726"/>
                    <a:pt x="29250" y="15484"/>
                    <a:pt x="29947" y="14277"/>
                  </a:cubicBezTo>
                  <a:cubicBezTo>
                    <a:pt x="30747" y="12895"/>
                    <a:pt x="31274" y="11308"/>
                    <a:pt x="31596" y="9746"/>
                  </a:cubicBezTo>
                  <a:cubicBezTo>
                    <a:pt x="32821" y="9621"/>
                    <a:pt x="34058" y="9546"/>
                    <a:pt x="35292" y="9546"/>
                  </a:cubicBezTo>
                  <a:cubicBezTo>
                    <a:pt x="36758" y="9546"/>
                    <a:pt x="38221" y="9652"/>
                    <a:pt x="39659" y="9904"/>
                  </a:cubicBezTo>
                  <a:cubicBezTo>
                    <a:pt x="39475" y="9956"/>
                    <a:pt x="39297" y="10013"/>
                    <a:pt x="39128" y="10069"/>
                  </a:cubicBezTo>
                  <a:cubicBezTo>
                    <a:pt x="38349" y="10325"/>
                    <a:pt x="37603" y="10670"/>
                    <a:pt x="36904" y="11096"/>
                  </a:cubicBezTo>
                  <a:cubicBezTo>
                    <a:pt x="36201" y="11524"/>
                    <a:pt x="35553" y="12034"/>
                    <a:pt x="34970" y="12614"/>
                  </a:cubicBezTo>
                  <a:cubicBezTo>
                    <a:pt x="34372" y="13209"/>
                    <a:pt x="33792" y="13916"/>
                    <a:pt x="33638" y="14770"/>
                  </a:cubicBezTo>
                  <a:cubicBezTo>
                    <a:pt x="33502" y="15542"/>
                    <a:pt x="33708" y="16364"/>
                    <a:pt x="34333" y="16872"/>
                  </a:cubicBezTo>
                  <a:cubicBezTo>
                    <a:pt x="34751" y="17211"/>
                    <a:pt x="35267" y="17337"/>
                    <a:pt x="35789" y="17337"/>
                  </a:cubicBezTo>
                  <a:cubicBezTo>
                    <a:pt x="35996" y="17337"/>
                    <a:pt x="36203" y="17318"/>
                    <a:pt x="36405" y="17284"/>
                  </a:cubicBezTo>
                  <a:cubicBezTo>
                    <a:pt x="37918" y="17030"/>
                    <a:pt x="39318" y="15937"/>
                    <a:pt x="40286" y="14792"/>
                  </a:cubicBezTo>
                  <a:cubicBezTo>
                    <a:pt x="41322" y="13563"/>
                    <a:pt x="42011" y="12120"/>
                    <a:pt x="42289" y="10551"/>
                  </a:cubicBezTo>
                  <a:cubicBezTo>
                    <a:pt x="43040" y="10790"/>
                    <a:pt x="43773" y="11088"/>
                    <a:pt x="44479" y="11438"/>
                  </a:cubicBezTo>
                  <a:cubicBezTo>
                    <a:pt x="44960" y="11679"/>
                    <a:pt x="45428" y="11945"/>
                    <a:pt x="45879" y="12235"/>
                  </a:cubicBezTo>
                  <a:cubicBezTo>
                    <a:pt x="46292" y="12501"/>
                    <a:pt x="46675" y="12815"/>
                    <a:pt x="47095" y="13066"/>
                  </a:cubicBezTo>
                  <a:cubicBezTo>
                    <a:pt x="46579" y="13807"/>
                    <a:pt x="46074" y="14555"/>
                    <a:pt x="45575" y="15298"/>
                  </a:cubicBezTo>
                  <a:cubicBezTo>
                    <a:pt x="42530" y="19828"/>
                    <a:pt x="39545" y="24499"/>
                    <a:pt x="36009" y="28668"/>
                  </a:cubicBezTo>
                  <a:cubicBezTo>
                    <a:pt x="32002" y="26323"/>
                    <a:pt x="27395" y="25026"/>
                    <a:pt x="22740" y="24763"/>
                  </a:cubicBezTo>
                  <a:cubicBezTo>
                    <a:pt x="22382" y="23000"/>
                    <a:pt x="21723" y="21313"/>
                    <a:pt x="20793" y="19773"/>
                  </a:cubicBezTo>
                  <a:cubicBezTo>
                    <a:pt x="19944" y="18368"/>
                    <a:pt x="18778" y="16759"/>
                    <a:pt x="16980" y="16671"/>
                  </a:cubicBezTo>
                  <a:cubicBezTo>
                    <a:pt x="16938" y="16669"/>
                    <a:pt x="16897" y="16668"/>
                    <a:pt x="16856" y="16668"/>
                  </a:cubicBezTo>
                  <a:cubicBezTo>
                    <a:pt x="15348" y="16668"/>
                    <a:pt x="14371" y="18026"/>
                    <a:pt x="14353" y="19459"/>
                  </a:cubicBezTo>
                  <a:cubicBezTo>
                    <a:pt x="14335" y="21125"/>
                    <a:pt x="15591" y="22357"/>
                    <a:pt x="16914" y="23169"/>
                  </a:cubicBezTo>
                  <a:cubicBezTo>
                    <a:pt x="17819" y="23725"/>
                    <a:pt x="18794" y="24175"/>
                    <a:pt x="19772" y="24583"/>
                  </a:cubicBezTo>
                  <a:cubicBezTo>
                    <a:pt x="19890" y="24632"/>
                    <a:pt x="20008" y="24679"/>
                    <a:pt x="20126" y="24726"/>
                  </a:cubicBezTo>
                  <a:cubicBezTo>
                    <a:pt x="18516" y="24768"/>
                    <a:pt x="16911" y="24937"/>
                    <a:pt x="15328" y="25231"/>
                  </a:cubicBezTo>
                  <a:cubicBezTo>
                    <a:pt x="14892" y="25313"/>
                    <a:pt x="14459" y="25409"/>
                    <a:pt x="14029" y="25515"/>
                  </a:cubicBezTo>
                  <a:cubicBezTo>
                    <a:pt x="13717" y="25178"/>
                    <a:pt x="13201" y="25029"/>
                    <a:pt x="12768" y="24917"/>
                  </a:cubicBezTo>
                  <a:cubicBezTo>
                    <a:pt x="12143" y="24757"/>
                    <a:pt x="11508" y="24639"/>
                    <a:pt x="10867" y="24562"/>
                  </a:cubicBezTo>
                  <a:cubicBezTo>
                    <a:pt x="10325" y="24494"/>
                    <a:pt x="9782" y="24462"/>
                    <a:pt x="9238" y="24462"/>
                  </a:cubicBezTo>
                  <a:cubicBezTo>
                    <a:pt x="8490" y="24462"/>
                    <a:pt x="7742" y="24523"/>
                    <a:pt x="6998" y="24634"/>
                  </a:cubicBezTo>
                  <a:cubicBezTo>
                    <a:pt x="4727" y="24973"/>
                    <a:pt x="1816" y="25841"/>
                    <a:pt x="663" y="28027"/>
                  </a:cubicBezTo>
                  <a:cubicBezTo>
                    <a:pt x="116" y="29062"/>
                    <a:pt x="1" y="30314"/>
                    <a:pt x="583" y="31359"/>
                  </a:cubicBezTo>
                  <a:cubicBezTo>
                    <a:pt x="1142" y="32362"/>
                    <a:pt x="2221" y="33007"/>
                    <a:pt x="3327" y="33223"/>
                  </a:cubicBezTo>
                  <a:cubicBezTo>
                    <a:pt x="3804" y="33317"/>
                    <a:pt x="4293" y="33360"/>
                    <a:pt x="4785" y="33360"/>
                  </a:cubicBezTo>
                  <a:cubicBezTo>
                    <a:pt x="6625" y="33360"/>
                    <a:pt x="8516" y="32757"/>
                    <a:pt x="10087" y="31908"/>
                  </a:cubicBezTo>
                  <a:cubicBezTo>
                    <a:pt x="12254" y="30738"/>
                    <a:pt x="14061" y="28827"/>
                    <a:pt x="15022" y="26552"/>
                  </a:cubicBezTo>
                  <a:cubicBezTo>
                    <a:pt x="15062" y="26455"/>
                    <a:pt x="15087" y="26351"/>
                    <a:pt x="15093" y="26245"/>
                  </a:cubicBezTo>
                  <a:cubicBezTo>
                    <a:pt x="16888" y="25901"/>
                    <a:pt x="18707" y="25729"/>
                    <a:pt x="20526" y="25729"/>
                  </a:cubicBezTo>
                  <a:cubicBezTo>
                    <a:pt x="22581" y="25729"/>
                    <a:pt x="24635" y="25948"/>
                    <a:pt x="26654" y="26388"/>
                  </a:cubicBezTo>
                  <a:cubicBezTo>
                    <a:pt x="25775" y="26500"/>
                    <a:pt x="24899" y="26649"/>
                    <a:pt x="24040" y="26870"/>
                  </a:cubicBezTo>
                  <a:cubicBezTo>
                    <a:pt x="22188" y="27346"/>
                    <a:pt x="20100" y="28173"/>
                    <a:pt x="18783" y="29620"/>
                  </a:cubicBezTo>
                  <a:cubicBezTo>
                    <a:pt x="18144" y="30321"/>
                    <a:pt x="17759" y="31307"/>
                    <a:pt x="18116" y="32238"/>
                  </a:cubicBezTo>
                  <a:cubicBezTo>
                    <a:pt x="18483" y="33191"/>
                    <a:pt x="19474" y="33534"/>
                    <a:pt x="20424" y="33534"/>
                  </a:cubicBezTo>
                  <a:cubicBezTo>
                    <a:pt x="20426" y="33534"/>
                    <a:pt x="20428" y="33534"/>
                    <a:pt x="20430" y="33534"/>
                  </a:cubicBezTo>
                  <a:cubicBezTo>
                    <a:pt x="22231" y="33534"/>
                    <a:pt x="24160" y="32852"/>
                    <a:pt x="25659" y="31878"/>
                  </a:cubicBezTo>
                  <a:cubicBezTo>
                    <a:pt x="27392" y="30750"/>
                    <a:pt x="28863" y="29147"/>
                    <a:pt x="29683" y="27237"/>
                  </a:cubicBezTo>
                  <a:cubicBezTo>
                    <a:pt x="29843" y="27292"/>
                    <a:pt x="30004" y="27341"/>
                    <a:pt x="30164" y="27398"/>
                  </a:cubicBezTo>
                  <a:cubicBezTo>
                    <a:pt x="31874" y="28020"/>
                    <a:pt x="33526" y="28794"/>
                    <a:pt x="35099" y="29710"/>
                  </a:cubicBezTo>
                  <a:cubicBezTo>
                    <a:pt x="33129" y="31921"/>
                    <a:pt x="30985" y="33971"/>
                    <a:pt x="28562" y="35751"/>
                  </a:cubicBezTo>
                  <a:cubicBezTo>
                    <a:pt x="27259" y="36707"/>
                    <a:pt x="25887" y="37607"/>
                    <a:pt x="24459" y="38410"/>
                  </a:cubicBezTo>
                  <a:cubicBezTo>
                    <a:pt x="23199" y="37553"/>
                    <a:pt x="21467" y="37357"/>
                    <a:pt x="19990" y="37220"/>
                  </a:cubicBezTo>
                  <a:cubicBezTo>
                    <a:pt x="19481" y="37173"/>
                    <a:pt x="18971" y="37151"/>
                    <a:pt x="18461" y="37151"/>
                  </a:cubicBezTo>
                  <a:cubicBezTo>
                    <a:pt x="17357" y="37151"/>
                    <a:pt x="16255" y="37254"/>
                    <a:pt x="15162" y="37423"/>
                  </a:cubicBezTo>
                  <a:cubicBezTo>
                    <a:pt x="13571" y="37669"/>
                    <a:pt x="12008" y="38086"/>
                    <a:pt x="10497" y="38642"/>
                  </a:cubicBezTo>
                  <a:cubicBezTo>
                    <a:pt x="9016" y="39187"/>
                    <a:pt x="7419" y="39820"/>
                    <a:pt x="6339" y="41024"/>
                  </a:cubicBezTo>
                  <a:cubicBezTo>
                    <a:pt x="5367" y="42108"/>
                    <a:pt x="4804" y="43674"/>
                    <a:pt x="5341" y="45096"/>
                  </a:cubicBezTo>
                  <a:cubicBezTo>
                    <a:pt x="5845" y="46435"/>
                    <a:pt x="7030" y="47301"/>
                    <a:pt x="8319" y="47817"/>
                  </a:cubicBezTo>
                  <a:cubicBezTo>
                    <a:pt x="9427" y="48261"/>
                    <a:pt x="10616" y="48459"/>
                    <a:pt x="11815" y="48459"/>
                  </a:cubicBezTo>
                  <a:cubicBezTo>
                    <a:pt x="13695" y="48459"/>
                    <a:pt x="15597" y="47972"/>
                    <a:pt x="17247" y="47184"/>
                  </a:cubicBezTo>
                  <a:cubicBezTo>
                    <a:pt x="18761" y="46461"/>
                    <a:pt x="20175" y="45412"/>
                    <a:pt x="21324" y="44188"/>
                  </a:cubicBezTo>
                  <a:cubicBezTo>
                    <a:pt x="22436" y="43001"/>
                    <a:pt x="23543" y="41570"/>
                    <a:pt x="24139" y="40041"/>
                  </a:cubicBezTo>
                  <a:cubicBezTo>
                    <a:pt x="25382" y="39550"/>
                    <a:pt x="26588" y="38966"/>
                    <a:pt x="27742" y="38295"/>
                  </a:cubicBezTo>
                  <a:cubicBezTo>
                    <a:pt x="28352" y="37942"/>
                    <a:pt x="28946" y="37563"/>
                    <a:pt x="29528" y="37167"/>
                  </a:cubicBezTo>
                  <a:lnTo>
                    <a:pt x="29528" y="37167"/>
                  </a:lnTo>
                  <a:cubicBezTo>
                    <a:pt x="29057" y="37894"/>
                    <a:pt x="28671" y="38677"/>
                    <a:pt x="28353" y="39482"/>
                  </a:cubicBezTo>
                  <a:cubicBezTo>
                    <a:pt x="27685" y="41163"/>
                    <a:pt x="27335" y="43058"/>
                    <a:pt x="27776" y="44841"/>
                  </a:cubicBezTo>
                  <a:cubicBezTo>
                    <a:pt x="27976" y="45650"/>
                    <a:pt x="28338" y="46522"/>
                    <a:pt x="29021" y="47038"/>
                  </a:cubicBezTo>
                  <a:cubicBezTo>
                    <a:pt x="29360" y="47293"/>
                    <a:pt x="29757" y="47414"/>
                    <a:pt x="30158" y="47414"/>
                  </a:cubicBezTo>
                  <a:cubicBezTo>
                    <a:pt x="30550" y="47414"/>
                    <a:pt x="30945" y="47298"/>
                    <a:pt x="31292" y="47080"/>
                  </a:cubicBezTo>
                  <a:cubicBezTo>
                    <a:pt x="32960" y="46028"/>
                    <a:pt x="32736" y="43698"/>
                    <a:pt x="32720" y="41997"/>
                  </a:cubicBezTo>
                  <a:cubicBezTo>
                    <a:pt x="32710" y="40846"/>
                    <a:pt x="32651" y="39702"/>
                    <a:pt x="32533" y="38558"/>
                  </a:cubicBezTo>
                  <a:cubicBezTo>
                    <a:pt x="32421" y="37492"/>
                    <a:pt x="32309" y="36350"/>
                    <a:pt x="31997" y="35310"/>
                  </a:cubicBezTo>
                  <a:cubicBezTo>
                    <a:pt x="33987" y="33672"/>
                    <a:pt x="35811" y="31818"/>
                    <a:pt x="37488" y="29881"/>
                  </a:cubicBezTo>
                  <a:cubicBezTo>
                    <a:pt x="39602" y="27436"/>
                    <a:pt x="41514" y="24827"/>
                    <a:pt x="43360" y="22174"/>
                  </a:cubicBezTo>
                  <a:lnTo>
                    <a:pt x="43360" y="22174"/>
                  </a:lnTo>
                  <a:cubicBezTo>
                    <a:pt x="43358" y="22203"/>
                    <a:pt x="43357" y="22233"/>
                    <a:pt x="43353" y="22260"/>
                  </a:cubicBezTo>
                  <a:lnTo>
                    <a:pt x="43218" y="24040"/>
                  </a:lnTo>
                  <a:cubicBezTo>
                    <a:pt x="43132" y="25171"/>
                    <a:pt x="43040" y="26305"/>
                    <a:pt x="42967" y="27436"/>
                  </a:cubicBezTo>
                  <a:cubicBezTo>
                    <a:pt x="42851" y="29187"/>
                    <a:pt x="42745" y="30939"/>
                    <a:pt x="42621" y="32689"/>
                  </a:cubicBezTo>
                  <a:cubicBezTo>
                    <a:pt x="42580" y="32687"/>
                    <a:pt x="42539" y="32686"/>
                    <a:pt x="42497" y="32686"/>
                  </a:cubicBezTo>
                  <a:cubicBezTo>
                    <a:pt x="42394" y="32686"/>
                    <a:pt x="42291" y="32692"/>
                    <a:pt x="42188" y="32703"/>
                  </a:cubicBezTo>
                  <a:cubicBezTo>
                    <a:pt x="41826" y="32738"/>
                    <a:pt x="41466" y="32809"/>
                    <a:pt x="41116" y="32915"/>
                  </a:cubicBezTo>
                  <a:cubicBezTo>
                    <a:pt x="40419" y="33130"/>
                    <a:pt x="39753" y="33431"/>
                    <a:pt x="39132" y="33812"/>
                  </a:cubicBezTo>
                  <a:cubicBezTo>
                    <a:pt x="37921" y="34555"/>
                    <a:pt x="36889" y="35599"/>
                    <a:pt x="36187" y="36838"/>
                  </a:cubicBezTo>
                  <a:cubicBezTo>
                    <a:pt x="35793" y="37537"/>
                    <a:pt x="35429" y="38347"/>
                    <a:pt x="35493" y="39167"/>
                  </a:cubicBezTo>
                  <a:cubicBezTo>
                    <a:pt x="35550" y="39921"/>
                    <a:pt x="35972" y="40646"/>
                    <a:pt x="36700" y="40922"/>
                  </a:cubicBezTo>
                  <a:cubicBezTo>
                    <a:pt x="36925" y="41008"/>
                    <a:pt x="37148" y="41046"/>
                    <a:pt x="37367" y="41046"/>
                  </a:cubicBezTo>
                  <a:cubicBezTo>
                    <a:pt x="38647" y="41046"/>
                    <a:pt x="39806" y="39737"/>
                    <a:pt x="40577" y="38871"/>
                  </a:cubicBezTo>
                  <a:cubicBezTo>
                    <a:pt x="41191" y="38181"/>
                    <a:pt x="41752" y="37446"/>
                    <a:pt x="42254" y="36674"/>
                  </a:cubicBezTo>
                  <a:lnTo>
                    <a:pt x="42254" y="36674"/>
                  </a:lnTo>
                  <a:cubicBezTo>
                    <a:pt x="41861" y="39788"/>
                    <a:pt x="41129" y="42852"/>
                    <a:pt x="39529" y="45592"/>
                  </a:cubicBezTo>
                  <a:cubicBezTo>
                    <a:pt x="39257" y="45558"/>
                    <a:pt x="39015" y="45525"/>
                    <a:pt x="38765" y="45525"/>
                  </a:cubicBezTo>
                  <a:cubicBezTo>
                    <a:pt x="38610" y="45525"/>
                    <a:pt x="38452" y="45538"/>
                    <a:pt x="38282" y="45570"/>
                  </a:cubicBezTo>
                  <a:cubicBezTo>
                    <a:pt x="37807" y="45664"/>
                    <a:pt x="37339" y="45791"/>
                    <a:pt x="36883" y="45956"/>
                  </a:cubicBezTo>
                  <a:cubicBezTo>
                    <a:pt x="36025" y="46257"/>
                    <a:pt x="35208" y="46665"/>
                    <a:pt x="34452" y="47173"/>
                  </a:cubicBezTo>
                  <a:cubicBezTo>
                    <a:pt x="33064" y="48113"/>
                    <a:pt x="31618" y="49467"/>
                    <a:pt x="31372" y="51210"/>
                  </a:cubicBezTo>
                  <a:cubicBezTo>
                    <a:pt x="31144" y="52812"/>
                    <a:pt x="32224" y="54523"/>
                    <a:pt x="33941" y="54523"/>
                  </a:cubicBezTo>
                  <a:cubicBezTo>
                    <a:pt x="33958" y="54523"/>
                    <a:pt x="33976" y="54522"/>
                    <a:pt x="33993" y="54522"/>
                  </a:cubicBezTo>
                  <a:cubicBezTo>
                    <a:pt x="35728" y="54488"/>
                    <a:pt x="37428" y="53347"/>
                    <a:pt x="38514" y="52064"/>
                  </a:cubicBezTo>
                  <a:cubicBezTo>
                    <a:pt x="39931" y="50387"/>
                    <a:pt x="40636" y="48200"/>
                    <a:pt x="40778" y="46032"/>
                  </a:cubicBezTo>
                  <a:cubicBezTo>
                    <a:pt x="40782" y="45979"/>
                    <a:pt x="40777" y="45925"/>
                    <a:pt x="40766" y="45873"/>
                  </a:cubicBezTo>
                  <a:cubicBezTo>
                    <a:pt x="41439" y="44747"/>
                    <a:pt x="41972" y="43537"/>
                    <a:pt x="42394" y="42295"/>
                  </a:cubicBezTo>
                  <a:cubicBezTo>
                    <a:pt x="42497" y="42550"/>
                    <a:pt x="42604" y="42802"/>
                    <a:pt x="42736" y="43041"/>
                  </a:cubicBezTo>
                  <a:cubicBezTo>
                    <a:pt x="43086" y="43669"/>
                    <a:pt x="43493" y="44263"/>
                    <a:pt x="43954" y="44816"/>
                  </a:cubicBezTo>
                  <a:cubicBezTo>
                    <a:pt x="44712" y="45733"/>
                    <a:pt x="45712" y="46602"/>
                    <a:pt x="46926" y="46602"/>
                  </a:cubicBezTo>
                  <a:cubicBezTo>
                    <a:pt x="47101" y="46602"/>
                    <a:pt x="47280" y="46584"/>
                    <a:pt x="47464" y="46545"/>
                  </a:cubicBezTo>
                  <a:cubicBezTo>
                    <a:pt x="48818" y="46263"/>
                    <a:pt x="49333" y="44888"/>
                    <a:pt x="49119" y="43645"/>
                  </a:cubicBezTo>
                  <a:cubicBezTo>
                    <a:pt x="48901" y="42375"/>
                    <a:pt x="47955" y="41318"/>
                    <a:pt x="46913" y="40627"/>
                  </a:cubicBezTo>
                  <a:cubicBezTo>
                    <a:pt x="45844" y="39921"/>
                    <a:pt x="44508" y="39519"/>
                    <a:pt x="43206" y="39344"/>
                  </a:cubicBezTo>
                  <a:cubicBezTo>
                    <a:pt x="43803" y="36580"/>
                    <a:pt x="44031" y="33724"/>
                    <a:pt x="44247" y="30899"/>
                  </a:cubicBezTo>
                  <a:cubicBezTo>
                    <a:pt x="44424" y="31157"/>
                    <a:pt x="44614" y="31405"/>
                    <a:pt x="44817" y="31643"/>
                  </a:cubicBezTo>
                  <a:cubicBezTo>
                    <a:pt x="45284" y="32201"/>
                    <a:pt x="45827" y="32708"/>
                    <a:pt x="46386" y="33171"/>
                  </a:cubicBezTo>
                  <a:cubicBezTo>
                    <a:pt x="47178" y="33828"/>
                    <a:pt x="48217" y="34534"/>
                    <a:pt x="49269" y="34534"/>
                  </a:cubicBezTo>
                  <a:cubicBezTo>
                    <a:pt x="49640" y="34534"/>
                    <a:pt x="50012" y="34446"/>
                    <a:pt x="50375" y="34238"/>
                  </a:cubicBezTo>
                  <a:cubicBezTo>
                    <a:pt x="51401" y="33652"/>
                    <a:pt x="51697" y="32278"/>
                    <a:pt x="51404" y="31203"/>
                  </a:cubicBezTo>
                  <a:cubicBezTo>
                    <a:pt x="51049" y="29898"/>
                    <a:pt x="49842" y="29091"/>
                    <a:pt x="48639" y="28649"/>
                  </a:cubicBezTo>
                  <a:cubicBezTo>
                    <a:pt x="47852" y="28362"/>
                    <a:pt x="47011" y="28193"/>
                    <a:pt x="46179" y="28121"/>
                  </a:cubicBezTo>
                  <a:cubicBezTo>
                    <a:pt x="45944" y="28101"/>
                    <a:pt x="45676" y="28082"/>
                    <a:pt x="45399" y="28082"/>
                  </a:cubicBezTo>
                  <a:cubicBezTo>
                    <a:pt x="45086" y="28082"/>
                    <a:pt x="44761" y="28106"/>
                    <a:pt x="44462" y="28178"/>
                  </a:cubicBezTo>
                  <a:cubicBezTo>
                    <a:pt x="44563" y="26960"/>
                    <a:pt x="44660" y="25743"/>
                    <a:pt x="44751" y="24525"/>
                  </a:cubicBezTo>
                  <a:cubicBezTo>
                    <a:pt x="44798" y="23879"/>
                    <a:pt x="44846" y="23231"/>
                    <a:pt x="44895" y="22584"/>
                  </a:cubicBezTo>
                  <a:cubicBezTo>
                    <a:pt x="44947" y="21875"/>
                    <a:pt x="45061" y="21159"/>
                    <a:pt x="44932" y="20458"/>
                  </a:cubicBezTo>
                  <a:cubicBezTo>
                    <a:pt x="44912" y="20335"/>
                    <a:pt x="44855" y="20221"/>
                    <a:pt x="44769" y="20130"/>
                  </a:cubicBezTo>
                  <a:cubicBezTo>
                    <a:pt x="45081" y="19673"/>
                    <a:pt x="45394" y="19214"/>
                    <a:pt x="45704" y="18755"/>
                  </a:cubicBezTo>
                  <a:cubicBezTo>
                    <a:pt x="47614" y="15946"/>
                    <a:pt x="49486" y="13057"/>
                    <a:pt x="51706" y="10474"/>
                  </a:cubicBezTo>
                  <a:lnTo>
                    <a:pt x="51706" y="10474"/>
                  </a:lnTo>
                  <a:cubicBezTo>
                    <a:pt x="51705" y="11325"/>
                    <a:pt x="51791" y="12187"/>
                    <a:pt x="51845" y="13000"/>
                  </a:cubicBezTo>
                  <a:cubicBezTo>
                    <a:pt x="51897" y="13771"/>
                    <a:pt x="51958" y="14540"/>
                    <a:pt x="52021" y="15309"/>
                  </a:cubicBezTo>
                  <a:cubicBezTo>
                    <a:pt x="51975" y="15326"/>
                    <a:pt x="51932" y="15351"/>
                    <a:pt x="51895" y="15383"/>
                  </a:cubicBezTo>
                  <a:lnTo>
                    <a:pt x="51832" y="15441"/>
                  </a:lnTo>
                  <a:cubicBezTo>
                    <a:pt x="51806" y="15464"/>
                    <a:pt x="51783" y="15492"/>
                    <a:pt x="51766" y="15524"/>
                  </a:cubicBezTo>
                  <a:lnTo>
                    <a:pt x="51677" y="15601"/>
                  </a:lnTo>
                  <a:cubicBezTo>
                    <a:pt x="51672" y="15601"/>
                    <a:pt x="51666" y="15601"/>
                    <a:pt x="51661" y="15601"/>
                  </a:cubicBezTo>
                  <a:cubicBezTo>
                    <a:pt x="51231" y="15601"/>
                    <a:pt x="50662" y="16061"/>
                    <a:pt x="50395" y="16247"/>
                  </a:cubicBezTo>
                  <a:cubicBezTo>
                    <a:pt x="48711" y="17413"/>
                    <a:pt x="47502" y="19146"/>
                    <a:pt x="46991" y="21130"/>
                  </a:cubicBezTo>
                  <a:cubicBezTo>
                    <a:pt x="46760" y="22035"/>
                    <a:pt x="46479" y="24019"/>
                    <a:pt x="47833" y="24019"/>
                  </a:cubicBezTo>
                  <a:cubicBezTo>
                    <a:pt x="47920" y="24019"/>
                    <a:pt x="48014" y="24011"/>
                    <a:pt x="48115" y="23994"/>
                  </a:cubicBezTo>
                  <a:cubicBezTo>
                    <a:pt x="49460" y="23763"/>
                    <a:pt x="50360" y="22337"/>
                    <a:pt x="50939" y="21230"/>
                  </a:cubicBezTo>
                  <a:cubicBezTo>
                    <a:pt x="51358" y="20428"/>
                    <a:pt x="51754" y="19608"/>
                    <a:pt x="52123" y="18782"/>
                  </a:cubicBezTo>
                  <a:cubicBezTo>
                    <a:pt x="52178" y="18659"/>
                    <a:pt x="52235" y="18535"/>
                    <a:pt x="52293" y="18408"/>
                  </a:cubicBezTo>
                  <a:cubicBezTo>
                    <a:pt x="52548" y="21167"/>
                    <a:pt x="52823" y="23926"/>
                    <a:pt x="53013" y="26690"/>
                  </a:cubicBezTo>
                  <a:cubicBezTo>
                    <a:pt x="53197" y="29342"/>
                    <a:pt x="53303" y="32033"/>
                    <a:pt x="53217" y="34716"/>
                  </a:cubicBezTo>
                  <a:cubicBezTo>
                    <a:pt x="52823" y="34737"/>
                    <a:pt x="52417" y="34889"/>
                    <a:pt x="52063" y="35017"/>
                  </a:cubicBezTo>
                  <a:cubicBezTo>
                    <a:pt x="51524" y="35209"/>
                    <a:pt x="51006" y="35454"/>
                    <a:pt x="50516" y="35749"/>
                  </a:cubicBezTo>
                  <a:cubicBezTo>
                    <a:pt x="49578" y="36320"/>
                    <a:pt x="48571" y="37090"/>
                    <a:pt x="47974" y="38028"/>
                  </a:cubicBezTo>
                  <a:cubicBezTo>
                    <a:pt x="47685" y="38479"/>
                    <a:pt x="47590" y="39024"/>
                    <a:pt x="47825" y="39519"/>
                  </a:cubicBezTo>
                  <a:cubicBezTo>
                    <a:pt x="48037" y="39969"/>
                    <a:pt x="48467" y="40287"/>
                    <a:pt x="48932" y="40436"/>
                  </a:cubicBezTo>
                  <a:cubicBezTo>
                    <a:pt x="49127" y="40498"/>
                    <a:pt x="49321" y="40526"/>
                    <a:pt x="49513" y="40526"/>
                  </a:cubicBezTo>
                  <a:cubicBezTo>
                    <a:pt x="50413" y="40526"/>
                    <a:pt x="51264" y="39908"/>
                    <a:pt x="51904" y="39322"/>
                  </a:cubicBezTo>
                  <a:cubicBezTo>
                    <a:pt x="52330" y="38932"/>
                    <a:pt x="52709" y="38489"/>
                    <a:pt x="53008" y="38003"/>
                  </a:cubicBezTo>
                  <a:lnTo>
                    <a:pt x="53008" y="38003"/>
                  </a:lnTo>
                  <a:cubicBezTo>
                    <a:pt x="52833" y="39774"/>
                    <a:pt x="52554" y="41532"/>
                    <a:pt x="52133" y="43259"/>
                  </a:cubicBezTo>
                  <a:cubicBezTo>
                    <a:pt x="51823" y="44529"/>
                    <a:pt x="51439" y="45779"/>
                    <a:pt x="50985" y="47003"/>
                  </a:cubicBezTo>
                  <a:cubicBezTo>
                    <a:pt x="50819" y="47070"/>
                    <a:pt x="50658" y="47150"/>
                    <a:pt x="50503" y="47239"/>
                  </a:cubicBezTo>
                  <a:cubicBezTo>
                    <a:pt x="50045" y="47509"/>
                    <a:pt x="49607" y="47809"/>
                    <a:pt x="49193" y="48137"/>
                  </a:cubicBezTo>
                  <a:cubicBezTo>
                    <a:pt x="48348" y="48807"/>
                    <a:pt x="47590" y="49578"/>
                    <a:pt x="46959" y="50450"/>
                  </a:cubicBezTo>
                  <a:cubicBezTo>
                    <a:pt x="45747" y="52125"/>
                    <a:pt x="44993" y="54325"/>
                    <a:pt x="45386" y="56398"/>
                  </a:cubicBezTo>
                  <a:cubicBezTo>
                    <a:pt x="45557" y="57297"/>
                    <a:pt x="45998" y="58178"/>
                    <a:pt x="46748" y="58725"/>
                  </a:cubicBezTo>
                  <a:cubicBezTo>
                    <a:pt x="47258" y="59095"/>
                    <a:pt x="47867" y="59259"/>
                    <a:pt x="48483" y="59259"/>
                  </a:cubicBezTo>
                  <a:cubicBezTo>
                    <a:pt x="48823" y="59259"/>
                    <a:pt x="49166" y="59209"/>
                    <a:pt x="49495" y="59116"/>
                  </a:cubicBezTo>
                  <a:cubicBezTo>
                    <a:pt x="51541" y="58537"/>
                    <a:pt x="52899" y="56612"/>
                    <a:pt x="53446" y="54649"/>
                  </a:cubicBezTo>
                  <a:cubicBezTo>
                    <a:pt x="53792" y="53407"/>
                    <a:pt x="53816" y="52116"/>
                    <a:pt x="53656" y="50841"/>
                  </a:cubicBezTo>
                  <a:cubicBezTo>
                    <a:pt x="53574" y="50174"/>
                    <a:pt x="53449" y="49512"/>
                    <a:pt x="53289" y="48858"/>
                  </a:cubicBezTo>
                  <a:cubicBezTo>
                    <a:pt x="53130" y="48210"/>
                    <a:pt x="52990" y="47450"/>
                    <a:pt x="52485" y="46980"/>
                  </a:cubicBezTo>
                  <a:cubicBezTo>
                    <a:pt x="52466" y="46964"/>
                    <a:pt x="52448" y="46951"/>
                    <a:pt x="52428" y="46940"/>
                  </a:cubicBezTo>
                  <a:cubicBezTo>
                    <a:pt x="52658" y="46215"/>
                    <a:pt x="52864" y="45483"/>
                    <a:pt x="53044" y="44744"/>
                  </a:cubicBezTo>
                  <a:cubicBezTo>
                    <a:pt x="53311" y="43642"/>
                    <a:pt x="53531" y="42528"/>
                    <a:pt x="53710" y="41409"/>
                  </a:cubicBezTo>
                  <a:cubicBezTo>
                    <a:pt x="53735" y="41420"/>
                    <a:pt x="53758" y="41429"/>
                    <a:pt x="53782" y="41435"/>
                  </a:cubicBezTo>
                  <a:cubicBezTo>
                    <a:pt x="53752" y="41943"/>
                    <a:pt x="53888" y="42467"/>
                    <a:pt x="54040" y="42946"/>
                  </a:cubicBezTo>
                  <a:cubicBezTo>
                    <a:pt x="54265" y="43648"/>
                    <a:pt x="54621" y="44300"/>
                    <a:pt x="55088" y="44868"/>
                  </a:cubicBezTo>
                  <a:cubicBezTo>
                    <a:pt x="55809" y="45751"/>
                    <a:pt x="56933" y="46350"/>
                    <a:pt x="58077" y="46350"/>
                  </a:cubicBezTo>
                  <a:cubicBezTo>
                    <a:pt x="58279" y="46350"/>
                    <a:pt x="58482" y="46331"/>
                    <a:pt x="58684" y="46292"/>
                  </a:cubicBezTo>
                  <a:cubicBezTo>
                    <a:pt x="59973" y="46040"/>
                    <a:pt x="61148" y="44793"/>
                    <a:pt x="61002" y="43427"/>
                  </a:cubicBezTo>
                  <a:cubicBezTo>
                    <a:pt x="60853" y="42020"/>
                    <a:pt x="59646" y="41062"/>
                    <a:pt x="58421" y="40551"/>
                  </a:cubicBezTo>
                  <a:cubicBezTo>
                    <a:pt x="57682" y="40245"/>
                    <a:pt x="56896" y="40075"/>
                    <a:pt x="56098" y="40046"/>
                  </a:cubicBezTo>
                  <a:cubicBezTo>
                    <a:pt x="56045" y="40044"/>
                    <a:pt x="55992" y="40043"/>
                    <a:pt x="55940" y="40043"/>
                  </a:cubicBezTo>
                  <a:cubicBezTo>
                    <a:pt x="55220" y="40043"/>
                    <a:pt x="54533" y="40224"/>
                    <a:pt x="53853" y="40462"/>
                  </a:cubicBezTo>
                  <a:cubicBezTo>
                    <a:pt x="54028" y="39201"/>
                    <a:pt x="54154" y="37934"/>
                    <a:pt x="54231" y="36661"/>
                  </a:cubicBezTo>
                  <a:cubicBezTo>
                    <a:pt x="54420" y="33526"/>
                    <a:pt x="54317" y="30394"/>
                    <a:pt x="54083" y="27267"/>
                  </a:cubicBezTo>
                  <a:lnTo>
                    <a:pt x="54083" y="27267"/>
                  </a:lnTo>
                  <a:cubicBezTo>
                    <a:pt x="54208" y="27473"/>
                    <a:pt x="54341" y="27673"/>
                    <a:pt x="54467" y="27862"/>
                  </a:cubicBezTo>
                  <a:cubicBezTo>
                    <a:pt x="54888" y="28496"/>
                    <a:pt x="55373" y="29082"/>
                    <a:pt x="55914" y="29615"/>
                  </a:cubicBezTo>
                  <a:cubicBezTo>
                    <a:pt x="56944" y="30622"/>
                    <a:pt x="58398" y="31751"/>
                    <a:pt x="59892" y="31825"/>
                  </a:cubicBezTo>
                  <a:cubicBezTo>
                    <a:pt x="59933" y="31827"/>
                    <a:pt x="59975" y="31828"/>
                    <a:pt x="60016" y="31828"/>
                  </a:cubicBezTo>
                  <a:cubicBezTo>
                    <a:pt x="60659" y="31828"/>
                    <a:pt x="61324" y="31572"/>
                    <a:pt x="61745" y="31077"/>
                  </a:cubicBezTo>
                  <a:cubicBezTo>
                    <a:pt x="62260" y="30472"/>
                    <a:pt x="62255" y="29635"/>
                    <a:pt x="62114" y="28893"/>
                  </a:cubicBezTo>
                  <a:cubicBezTo>
                    <a:pt x="61818" y="27340"/>
                    <a:pt x="60694" y="26044"/>
                    <a:pt x="59344" y="25277"/>
                  </a:cubicBezTo>
                  <a:cubicBezTo>
                    <a:pt x="58544" y="24821"/>
                    <a:pt x="57655" y="24520"/>
                    <a:pt x="56750" y="24355"/>
                  </a:cubicBezTo>
                  <a:cubicBezTo>
                    <a:pt x="56258" y="24262"/>
                    <a:pt x="55757" y="24201"/>
                    <a:pt x="55256" y="24193"/>
                  </a:cubicBezTo>
                  <a:cubicBezTo>
                    <a:pt x="55149" y="24192"/>
                    <a:pt x="55040" y="24190"/>
                    <a:pt x="54930" y="24190"/>
                  </a:cubicBezTo>
                  <a:cubicBezTo>
                    <a:pt x="54555" y="24190"/>
                    <a:pt x="54173" y="24213"/>
                    <a:pt x="53835" y="24365"/>
                  </a:cubicBezTo>
                  <a:cubicBezTo>
                    <a:pt x="53658" y="22537"/>
                    <a:pt x="53452" y="20712"/>
                    <a:pt x="53250" y="18891"/>
                  </a:cubicBezTo>
                  <a:cubicBezTo>
                    <a:pt x="53153" y="18027"/>
                    <a:pt x="53059" y="17162"/>
                    <a:pt x="52967" y="16298"/>
                  </a:cubicBezTo>
                  <a:cubicBezTo>
                    <a:pt x="52973" y="16226"/>
                    <a:pt x="52981" y="16154"/>
                    <a:pt x="52979" y="16083"/>
                  </a:cubicBezTo>
                  <a:cubicBezTo>
                    <a:pt x="52979" y="16026"/>
                    <a:pt x="52962" y="15971"/>
                    <a:pt x="52930" y="15923"/>
                  </a:cubicBezTo>
                  <a:cubicBezTo>
                    <a:pt x="52852" y="15162"/>
                    <a:pt x="52774" y="14400"/>
                    <a:pt x="52706" y="13637"/>
                  </a:cubicBezTo>
                  <a:cubicBezTo>
                    <a:pt x="52629" y="12788"/>
                    <a:pt x="52557" y="11937"/>
                    <a:pt x="52482" y="11087"/>
                  </a:cubicBezTo>
                  <a:cubicBezTo>
                    <a:pt x="52443" y="10641"/>
                    <a:pt x="52410" y="10191"/>
                    <a:pt x="52347" y="9749"/>
                  </a:cubicBezTo>
                  <a:cubicBezTo>
                    <a:pt x="52820" y="9229"/>
                    <a:pt x="53306" y="8720"/>
                    <a:pt x="53815" y="8232"/>
                  </a:cubicBezTo>
                  <a:cubicBezTo>
                    <a:pt x="55521" y="6597"/>
                    <a:pt x="57455" y="5175"/>
                    <a:pt x="59639" y="4261"/>
                  </a:cubicBezTo>
                  <a:cubicBezTo>
                    <a:pt x="60729" y="3807"/>
                    <a:pt x="61882" y="3487"/>
                    <a:pt x="63044" y="3276"/>
                  </a:cubicBezTo>
                  <a:cubicBezTo>
                    <a:pt x="63617" y="3170"/>
                    <a:pt x="64191" y="3097"/>
                    <a:pt x="64766" y="3008"/>
                  </a:cubicBezTo>
                  <a:cubicBezTo>
                    <a:pt x="65362" y="2917"/>
                    <a:pt x="65901" y="2733"/>
                    <a:pt x="66503" y="2733"/>
                  </a:cubicBezTo>
                  <a:cubicBezTo>
                    <a:pt x="66519" y="2733"/>
                    <a:pt x="66536" y="2733"/>
                    <a:pt x="66553" y="2734"/>
                  </a:cubicBezTo>
                  <a:cubicBezTo>
                    <a:pt x="66557" y="2734"/>
                    <a:pt x="66561" y="2734"/>
                    <a:pt x="66565" y="2734"/>
                  </a:cubicBezTo>
                  <a:cubicBezTo>
                    <a:pt x="67096" y="2734"/>
                    <a:pt x="67186" y="1949"/>
                    <a:pt x="66679" y="1800"/>
                  </a:cubicBezTo>
                  <a:cubicBezTo>
                    <a:pt x="66430" y="1728"/>
                    <a:pt x="66178" y="1673"/>
                    <a:pt x="65939" y="1574"/>
                  </a:cubicBezTo>
                  <a:cubicBezTo>
                    <a:pt x="65676" y="1465"/>
                    <a:pt x="65432" y="1353"/>
                    <a:pt x="65153" y="1292"/>
                  </a:cubicBezTo>
                  <a:cubicBezTo>
                    <a:pt x="64693" y="1190"/>
                    <a:pt x="64223" y="1158"/>
                    <a:pt x="63754" y="1158"/>
                  </a:cubicBezTo>
                  <a:cubicBezTo>
                    <a:pt x="63648" y="1158"/>
                    <a:pt x="63542" y="1160"/>
                    <a:pt x="63436" y="1163"/>
                  </a:cubicBezTo>
                  <a:cubicBezTo>
                    <a:pt x="62303" y="1193"/>
                    <a:pt x="61165" y="1455"/>
                    <a:pt x="60096" y="1809"/>
                  </a:cubicBezTo>
                  <a:cubicBezTo>
                    <a:pt x="57947" y="2523"/>
                    <a:pt x="55980" y="3643"/>
                    <a:pt x="54203" y="5037"/>
                  </a:cubicBezTo>
                  <a:cubicBezTo>
                    <a:pt x="51665" y="7028"/>
                    <a:pt x="49615" y="9531"/>
                    <a:pt x="47740" y="12152"/>
                  </a:cubicBezTo>
                  <a:cubicBezTo>
                    <a:pt x="47115" y="11501"/>
                    <a:pt x="46217" y="11013"/>
                    <a:pt x="45431" y="10601"/>
                  </a:cubicBezTo>
                  <a:cubicBezTo>
                    <a:pt x="45661" y="10193"/>
                    <a:pt x="45736" y="9583"/>
                    <a:pt x="45806" y="9219"/>
                  </a:cubicBezTo>
                  <a:cubicBezTo>
                    <a:pt x="45994" y="8211"/>
                    <a:pt x="46142" y="7194"/>
                    <a:pt x="46246" y="6171"/>
                  </a:cubicBezTo>
                  <a:cubicBezTo>
                    <a:pt x="46427" y="4423"/>
                    <a:pt x="46650" y="2347"/>
                    <a:pt x="45382" y="929"/>
                  </a:cubicBezTo>
                  <a:cubicBezTo>
                    <a:pt x="44834" y="318"/>
                    <a:pt x="44106" y="0"/>
                    <a:pt x="433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17"/>
            <p:cNvSpPr/>
            <p:nvPr/>
          </p:nvSpPr>
          <p:spPr>
            <a:xfrm>
              <a:off x="-313025" y="7663700"/>
              <a:ext cx="96950" cy="61350"/>
            </a:xfrm>
            <a:custGeom>
              <a:rect b="b" l="l" r="r" t="t"/>
              <a:pathLst>
                <a:path extrusionOk="0" h="2454" w="3878">
                  <a:moveTo>
                    <a:pt x="3077" y="0"/>
                  </a:moveTo>
                  <a:cubicBezTo>
                    <a:pt x="3064" y="0"/>
                    <a:pt x="3052" y="1"/>
                    <a:pt x="3039" y="2"/>
                  </a:cubicBezTo>
                  <a:cubicBezTo>
                    <a:pt x="2861" y="12"/>
                    <a:pt x="2672" y="26"/>
                    <a:pt x="2499" y="77"/>
                  </a:cubicBezTo>
                  <a:cubicBezTo>
                    <a:pt x="2394" y="107"/>
                    <a:pt x="2290" y="155"/>
                    <a:pt x="2187" y="195"/>
                  </a:cubicBezTo>
                  <a:cubicBezTo>
                    <a:pt x="1908" y="302"/>
                    <a:pt x="1642" y="445"/>
                    <a:pt x="1375" y="579"/>
                  </a:cubicBezTo>
                  <a:cubicBezTo>
                    <a:pt x="1158" y="688"/>
                    <a:pt x="959" y="818"/>
                    <a:pt x="755" y="949"/>
                  </a:cubicBezTo>
                  <a:cubicBezTo>
                    <a:pt x="630" y="1029"/>
                    <a:pt x="480" y="1107"/>
                    <a:pt x="374" y="1213"/>
                  </a:cubicBezTo>
                  <a:cubicBezTo>
                    <a:pt x="297" y="1314"/>
                    <a:pt x="258" y="1364"/>
                    <a:pt x="258" y="1364"/>
                  </a:cubicBezTo>
                  <a:cubicBezTo>
                    <a:pt x="257" y="1364"/>
                    <a:pt x="274" y="1341"/>
                    <a:pt x="309" y="1294"/>
                  </a:cubicBezTo>
                  <a:lnTo>
                    <a:pt x="309" y="1294"/>
                  </a:lnTo>
                  <a:lnTo>
                    <a:pt x="272" y="1331"/>
                  </a:lnTo>
                  <a:cubicBezTo>
                    <a:pt x="177" y="1430"/>
                    <a:pt x="108" y="1551"/>
                    <a:pt x="71" y="1683"/>
                  </a:cubicBezTo>
                  <a:cubicBezTo>
                    <a:pt x="1" y="1912"/>
                    <a:pt x="113" y="2234"/>
                    <a:pt x="338" y="2340"/>
                  </a:cubicBezTo>
                  <a:cubicBezTo>
                    <a:pt x="435" y="2391"/>
                    <a:pt x="540" y="2423"/>
                    <a:pt x="647" y="2437"/>
                  </a:cubicBezTo>
                  <a:cubicBezTo>
                    <a:pt x="679" y="2444"/>
                    <a:pt x="712" y="2448"/>
                    <a:pt x="744" y="2448"/>
                  </a:cubicBezTo>
                  <a:cubicBezTo>
                    <a:pt x="758" y="2448"/>
                    <a:pt x="771" y="2447"/>
                    <a:pt x="785" y="2446"/>
                  </a:cubicBezTo>
                  <a:cubicBezTo>
                    <a:pt x="714" y="2433"/>
                    <a:pt x="683" y="2426"/>
                    <a:pt x="692" y="2426"/>
                  </a:cubicBezTo>
                  <a:cubicBezTo>
                    <a:pt x="702" y="2426"/>
                    <a:pt x="767" y="2435"/>
                    <a:pt x="888" y="2454"/>
                  </a:cubicBezTo>
                  <a:cubicBezTo>
                    <a:pt x="1045" y="2448"/>
                    <a:pt x="1198" y="2398"/>
                    <a:pt x="1349" y="2358"/>
                  </a:cubicBezTo>
                  <a:cubicBezTo>
                    <a:pt x="1582" y="2299"/>
                    <a:pt x="1812" y="2242"/>
                    <a:pt x="2040" y="2157"/>
                  </a:cubicBezTo>
                  <a:cubicBezTo>
                    <a:pt x="2319" y="2053"/>
                    <a:pt x="2606" y="1956"/>
                    <a:pt x="2875" y="1827"/>
                  </a:cubicBezTo>
                  <a:cubicBezTo>
                    <a:pt x="3145" y="1698"/>
                    <a:pt x="3377" y="1554"/>
                    <a:pt x="3595" y="1345"/>
                  </a:cubicBezTo>
                  <a:cubicBezTo>
                    <a:pt x="3824" y="1126"/>
                    <a:pt x="3878" y="768"/>
                    <a:pt x="3758" y="485"/>
                  </a:cubicBezTo>
                  <a:cubicBezTo>
                    <a:pt x="3647" y="223"/>
                    <a:pt x="3373" y="0"/>
                    <a:pt x="30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17"/>
            <p:cNvSpPr/>
            <p:nvPr/>
          </p:nvSpPr>
          <p:spPr>
            <a:xfrm>
              <a:off x="-205625" y="7732775"/>
              <a:ext cx="68975" cy="40775"/>
            </a:xfrm>
            <a:custGeom>
              <a:rect b="b" l="l" r="r" t="t"/>
              <a:pathLst>
                <a:path extrusionOk="0" h="1631" w="2759">
                  <a:moveTo>
                    <a:pt x="1709" y="0"/>
                  </a:moveTo>
                  <a:cubicBezTo>
                    <a:pt x="1563" y="0"/>
                    <a:pt x="1416" y="34"/>
                    <a:pt x="1275" y="68"/>
                  </a:cubicBezTo>
                  <a:cubicBezTo>
                    <a:pt x="1091" y="111"/>
                    <a:pt x="916" y="182"/>
                    <a:pt x="755" y="279"/>
                  </a:cubicBezTo>
                  <a:cubicBezTo>
                    <a:pt x="603" y="371"/>
                    <a:pt x="455" y="466"/>
                    <a:pt x="340" y="604"/>
                  </a:cubicBezTo>
                  <a:cubicBezTo>
                    <a:pt x="282" y="673"/>
                    <a:pt x="217" y="742"/>
                    <a:pt x="174" y="822"/>
                  </a:cubicBezTo>
                  <a:cubicBezTo>
                    <a:pt x="136" y="895"/>
                    <a:pt x="107" y="982"/>
                    <a:pt x="78" y="1060"/>
                  </a:cubicBezTo>
                  <a:cubicBezTo>
                    <a:pt x="1" y="1266"/>
                    <a:pt x="165" y="1476"/>
                    <a:pt x="351" y="1539"/>
                  </a:cubicBezTo>
                  <a:cubicBezTo>
                    <a:pt x="405" y="1559"/>
                    <a:pt x="458" y="1582"/>
                    <a:pt x="514" y="1596"/>
                  </a:cubicBezTo>
                  <a:cubicBezTo>
                    <a:pt x="610" y="1619"/>
                    <a:pt x="716" y="1618"/>
                    <a:pt x="815" y="1627"/>
                  </a:cubicBezTo>
                  <a:cubicBezTo>
                    <a:pt x="839" y="1629"/>
                    <a:pt x="863" y="1630"/>
                    <a:pt x="887" y="1630"/>
                  </a:cubicBezTo>
                  <a:cubicBezTo>
                    <a:pt x="1026" y="1630"/>
                    <a:pt x="1168" y="1597"/>
                    <a:pt x="1306" y="1575"/>
                  </a:cubicBezTo>
                  <a:cubicBezTo>
                    <a:pt x="1380" y="1569"/>
                    <a:pt x="1452" y="1553"/>
                    <a:pt x="1524" y="1533"/>
                  </a:cubicBezTo>
                  <a:cubicBezTo>
                    <a:pt x="1582" y="1513"/>
                    <a:pt x="1641" y="1490"/>
                    <a:pt x="1701" y="1469"/>
                  </a:cubicBezTo>
                  <a:cubicBezTo>
                    <a:pt x="1863" y="1413"/>
                    <a:pt x="2028" y="1361"/>
                    <a:pt x="2164" y="1258"/>
                  </a:cubicBezTo>
                  <a:cubicBezTo>
                    <a:pt x="2278" y="1209"/>
                    <a:pt x="2344" y="1162"/>
                    <a:pt x="2451" y="1074"/>
                  </a:cubicBezTo>
                  <a:cubicBezTo>
                    <a:pt x="2484" y="1048"/>
                    <a:pt x="2519" y="1023"/>
                    <a:pt x="2550" y="996"/>
                  </a:cubicBezTo>
                  <a:cubicBezTo>
                    <a:pt x="2611" y="936"/>
                    <a:pt x="2656" y="859"/>
                    <a:pt x="2677" y="776"/>
                  </a:cubicBezTo>
                  <a:cubicBezTo>
                    <a:pt x="2677" y="775"/>
                    <a:pt x="2679" y="773"/>
                    <a:pt x="2680" y="772"/>
                  </a:cubicBezTo>
                  <a:cubicBezTo>
                    <a:pt x="2759" y="617"/>
                    <a:pt x="2745" y="435"/>
                    <a:pt x="2620" y="308"/>
                  </a:cubicBezTo>
                  <a:cubicBezTo>
                    <a:pt x="2616" y="303"/>
                    <a:pt x="2610" y="300"/>
                    <a:pt x="2605" y="296"/>
                  </a:cubicBezTo>
                  <a:cubicBezTo>
                    <a:pt x="2457" y="88"/>
                    <a:pt x="2160" y="14"/>
                    <a:pt x="1908" y="14"/>
                  </a:cubicBezTo>
                  <a:cubicBezTo>
                    <a:pt x="1893" y="14"/>
                    <a:pt x="1878" y="14"/>
                    <a:pt x="1863" y="15"/>
                  </a:cubicBezTo>
                  <a:cubicBezTo>
                    <a:pt x="1812" y="5"/>
                    <a:pt x="1761" y="0"/>
                    <a:pt x="170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17"/>
            <p:cNvSpPr/>
            <p:nvPr/>
          </p:nvSpPr>
          <p:spPr>
            <a:xfrm>
              <a:off x="-157050" y="7634775"/>
              <a:ext cx="69375" cy="43200"/>
            </a:xfrm>
            <a:custGeom>
              <a:rect b="b" l="l" r="r" t="t"/>
              <a:pathLst>
                <a:path extrusionOk="0" h="1728" w="2775">
                  <a:moveTo>
                    <a:pt x="1730" y="1"/>
                  </a:moveTo>
                  <a:cubicBezTo>
                    <a:pt x="1715" y="1"/>
                    <a:pt x="1700" y="1"/>
                    <a:pt x="1685" y="2"/>
                  </a:cubicBezTo>
                  <a:cubicBezTo>
                    <a:pt x="1551" y="15"/>
                    <a:pt x="1417" y="33"/>
                    <a:pt x="1285" y="59"/>
                  </a:cubicBezTo>
                  <a:cubicBezTo>
                    <a:pt x="1092" y="93"/>
                    <a:pt x="912" y="193"/>
                    <a:pt x="731" y="270"/>
                  </a:cubicBezTo>
                  <a:cubicBezTo>
                    <a:pt x="642" y="308"/>
                    <a:pt x="570" y="339"/>
                    <a:pt x="492" y="398"/>
                  </a:cubicBezTo>
                  <a:cubicBezTo>
                    <a:pt x="422" y="455"/>
                    <a:pt x="356" y="517"/>
                    <a:pt x="295" y="583"/>
                  </a:cubicBezTo>
                  <a:cubicBezTo>
                    <a:pt x="232" y="649"/>
                    <a:pt x="165" y="715"/>
                    <a:pt x="114" y="795"/>
                  </a:cubicBezTo>
                  <a:cubicBezTo>
                    <a:pt x="26" y="930"/>
                    <a:pt x="0" y="1182"/>
                    <a:pt x="92" y="1315"/>
                  </a:cubicBezTo>
                  <a:cubicBezTo>
                    <a:pt x="186" y="1449"/>
                    <a:pt x="287" y="1536"/>
                    <a:pt x="439" y="1596"/>
                  </a:cubicBezTo>
                  <a:cubicBezTo>
                    <a:pt x="496" y="1618"/>
                    <a:pt x="553" y="1638"/>
                    <a:pt x="610" y="1658"/>
                  </a:cubicBezTo>
                  <a:cubicBezTo>
                    <a:pt x="754" y="1710"/>
                    <a:pt x="894" y="1728"/>
                    <a:pt x="1041" y="1728"/>
                  </a:cubicBezTo>
                  <a:cubicBezTo>
                    <a:pt x="1076" y="1728"/>
                    <a:pt x="1110" y="1727"/>
                    <a:pt x="1146" y="1725"/>
                  </a:cubicBezTo>
                  <a:cubicBezTo>
                    <a:pt x="1331" y="1716"/>
                    <a:pt x="1523" y="1713"/>
                    <a:pt x="1705" y="1659"/>
                  </a:cubicBezTo>
                  <a:cubicBezTo>
                    <a:pt x="1869" y="1613"/>
                    <a:pt x="2044" y="1553"/>
                    <a:pt x="2191" y="1458"/>
                  </a:cubicBezTo>
                  <a:cubicBezTo>
                    <a:pt x="2236" y="1443"/>
                    <a:pt x="2279" y="1421"/>
                    <a:pt x="2320" y="1397"/>
                  </a:cubicBezTo>
                  <a:cubicBezTo>
                    <a:pt x="2428" y="1329"/>
                    <a:pt x="2518" y="1238"/>
                    <a:pt x="2587" y="1131"/>
                  </a:cubicBezTo>
                  <a:cubicBezTo>
                    <a:pt x="2589" y="1128"/>
                    <a:pt x="2589" y="1125"/>
                    <a:pt x="2591" y="1122"/>
                  </a:cubicBezTo>
                  <a:cubicBezTo>
                    <a:pt x="2660" y="1051"/>
                    <a:pt x="2712" y="967"/>
                    <a:pt x="2744" y="874"/>
                  </a:cubicBezTo>
                  <a:cubicBezTo>
                    <a:pt x="2759" y="828"/>
                    <a:pt x="2773" y="700"/>
                    <a:pt x="2771" y="700"/>
                  </a:cubicBezTo>
                  <a:lnTo>
                    <a:pt x="2771" y="700"/>
                  </a:lnTo>
                  <a:cubicBezTo>
                    <a:pt x="2770" y="700"/>
                    <a:pt x="2767" y="714"/>
                    <a:pt x="2763" y="749"/>
                  </a:cubicBezTo>
                  <a:cubicBezTo>
                    <a:pt x="2757" y="780"/>
                    <a:pt x="2754" y="796"/>
                    <a:pt x="2753" y="796"/>
                  </a:cubicBezTo>
                  <a:cubicBezTo>
                    <a:pt x="2753" y="796"/>
                    <a:pt x="2755" y="776"/>
                    <a:pt x="2761" y="735"/>
                  </a:cubicBezTo>
                  <a:cubicBezTo>
                    <a:pt x="2775" y="672"/>
                    <a:pt x="2772" y="609"/>
                    <a:pt x="2753" y="549"/>
                  </a:cubicBezTo>
                  <a:cubicBezTo>
                    <a:pt x="2726" y="466"/>
                    <a:pt x="2673" y="415"/>
                    <a:pt x="2634" y="343"/>
                  </a:cubicBezTo>
                  <a:lnTo>
                    <a:pt x="2634" y="343"/>
                  </a:lnTo>
                  <a:cubicBezTo>
                    <a:pt x="2669" y="384"/>
                    <a:pt x="2687" y="405"/>
                    <a:pt x="2688" y="405"/>
                  </a:cubicBezTo>
                  <a:cubicBezTo>
                    <a:pt x="2689" y="405"/>
                    <a:pt x="2674" y="386"/>
                    <a:pt x="2643" y="346"/>
                  </a:cubicBezTo>
                  <a:cubicBezTo>
                    <a:pt x="2626" y="323"/>
                    <a:pt x="2607" y="300"/>
                    <a:pt x="2591" y="279"/>
                  </a:cubicBezTo>
                  <a:cubicBezTo>
                    <a:pt x="2509" y="190"/>
                    <a:pt x="2409" y="148"/>
                    <a:pt x="2305" y="114"/>
                  </a:cubicBezTo>
                  <a:cubicBezTo>
                    <a:pt x="2224" y="68"/>
                    <a:pt x="2135" y="38"/>
                    <a:pt x="2042" y="25"/>
                  </a:cubicBezTo>
                  <a:cubicBezTo>
                    <a:pt x="2005" y="21"/>
                    <a:pt x="1968" y="18"/>
                    <a:pt x="1931" y="18"/>
                  </a:cubicBezTo>
                  <a:cubicBezTo>
                    <a:pt x="1917" y="18"/>
                    <a:pt x="1903" y="18"/>
                    <a:pt x="1889" y="19"/>
                  </a:cubicBezTo>
                  <a:cubicBezTo>
                    <a:pt x="1837" y="7"/>
                    <a:pt x="1784" y="1"/>
                    <a:pt x="17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17"/>
            <p:cNvSpPr/>
            <p:nvPr/>
          </p:nvSpPr>
          <p:spPr>
            <a:xfrm>
              <a:off x="-147375" y="8055500"/>
              <a:ext cx="400" cy="75"/>
            </a:xfrm>
            <a:custGeom>
              <a:rect b="b" l="l" r="r" t="t"/>
              <a:pathLst>
                <a:path extrusionOk="0" h="3" w="16">
                  <a:moveTo>
                    <a:pt x="9" y="1"/>
                  </a:moveTo>
                  <a:lnTo>
                    <a:pt x="0" y="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17"/>
            <p:cNvSpPr/>
            <p:nvPr/>
          </p:nvSpPr>
          <p:spPr>
            <a:xfrm>
              <a:off x="-147000" y="8055325"/>
              <a:ext cx="1400" cy="200"/>
            </a:xfrm>
            <a:custGeom>
              <a:rect b="b" l="l" r="r" t="t"/>
              <a:pathLst>
                <a:path extrusionOk="0" h="8" w="56">
                  <a:moveTo>
                    <a:pt x="54" y="1"/>
                  </a:moveTo>
                  <a:cubicBezTo>
                    <a:pt x="52" y="1"/>
                    <a:pt x="34" y="3"/>
                    <a:pt x="1" y="8"/>
                  </a:cubicBezTo>
                  <a:lnTo>
                    <a:pt x="10" y="8"/>
                  </a:lnTo>
                  <a:cubicBezTo>
                    <a:pt x="41" y="3"/>
                    <a:pt x="56" y="1"/>
                    <a:pt x="5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17"/>
            <p:cNvSpPr/>
            <p:nvPr/>
          </p:nvSpPr>
          <p:spPr>
            <a:xfrm>
              <a:off x="-169675" y="8009225"/>
              <a:ext cx="82050" cy="46875"/>
            </a:xfrm>
            <a:custGeom>
              <a:rect b="b" l="l" r="r" t="t"/>
              <a:pathLst>
                <a:path extrusionOk="0" h="1875" w="3282">
                  <a:moveTo>
                    <a:pt x="2380" y="1"/>
                  </a:moveTo>
                  <a:cubicBezTo>
                    <a:pt x="2240" y="1"/>
                    <a:pt x="2104" y="25"/>
                    <a:pt x="1956" y="47"/>
                  </a:cubicBezTo>
                  <a:cubicBezTo>
                    <a:pt x="1672" y="89"/>
                    <a:pt x="1396" y="219"/>
                    <a:pt x="1139" y="342"/>
                  </a:cubicBezTo>
                  <a:cubicBezTo>
                    <a:pt x="903" y="454"/>
                    <a:pt x="657" y="646"/>
                    <a:pt x="461" y="815"/>
                  </a:cubicBezTo>
                  <a:cubicBezTo>
                    <a:pt x="264" y="982"/>
                    <a:pt x="58" y="1233"/>
                    <a:pt x="54" y="1501"/>
                  </a:cubicBezTo>
                  <a:cubicBezTo>
                    <a:pt x="0" y="1611"/>
                    <a:pt x="78" y="1739"/>
                    <a:pt x="194" y="1759"/>
                  </a:cubicBezTo>
                  <a:cubicBezTo>
                    <a:pt x="301" y="1829"/>
                    <a:pt x="410" y="1859"/>
                    <a:pt x="554" y="1865"/>
                  </a:cubicBezTo>
                  <a:cubicBezTo>
                    <a:pt x="610" y="1868"/>
                    <a:pt x="666" y="1875"/>
                    <a:pt x="722" y="1875"/>
                  </a:cubicBezTo>
                  <a:cubicBezTo>
                    <a:pt x="782" y="1870"/>
                    <a:pt x="841" y="1864"/>
                    <a:pt x="900" y="1853"/>
                  </a:cubicBezTo>
                  <a:cubicBezTo>
                    <a:pt x="1161" y="1816"/>
                    <a:pt x="1436" y="1776"/>
                    <a:pt x="1691" y="1712"/>
                  </a:cubicBezTo>
                  <a:cubicBezTo>
                    <a:pt x="1965" y="1644"/>
                    <a:pt x="2237" y="1558"/>
                    <a:pt x="2492" y="1437"/>
                  </a:cubicBezTo>
                  <a:cubicBezTo>
                    <a:pt x="2647" y="1362"/>
                    <a:pt x="2782" y="1303"/>
                    <a:pt x="2913" y="1182"/>
                  </a:cubicBezTo>
                  <a:cubicBezTo>
                    <a:pt x="2982" y="1119"/>
                    <a:pt x="3042" y="1047"/>
                    <a:pt x="3089" y="967"/>
                  </a:cubicBezTo>
                  <a:cubicBezTo>
                    <a:pt x="3105" y="935"/>
                    <a:pt x="3117" y="909"/>
                    <a:pt x="3126" y="886"/>
                  </a:cubicBezTo>
                  <a:cubicBezTo>
                    <a:pt x="3134" y="875"/>
                    <a:pt x="3146" y="866"/>
                    <a:pt x="3151" y="852"/>
                  </a:cubicBezTo>
                  <a:cubicBezTo>
                    <a:pt x="3281" y="614"/>
                    <a:pt x="3200" y="350"/>
                    <a:pt x="2980" y="201"/>
                  </a:cubicBezTo>
                  <a:cubicBezTo>
                    <a:pt x="2974" y="196"/>
                    <a:pt x="2964" y="195"/>
                    <a:pt x="2956" y="190"/>
                  </a:cubicBezTo>
                  <a:cubicBezTo>
                    <a:pt x="2936" y="173"/>
                    <a:pt x="2910" y="153"/>
                    <a:pt x="2870" y="126"/>
                  </a:cubicBezTo>
                  <a:cubicBezTo>
                    <a:pt x="2788" y="80"/>
                    <a:pt x="2699" y="46"/>
                    <a:pt x="2609" y="26"/>
                  </a:cubicBezTo>
                  <a:cubicBezTo>
                    <a:pt x="2530" y="8"/>
                    <a:pt x="2454" y="1"/>
                    <a:pt x="238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17"/>
            <p:cNvSpPr/>
            <p:nvPr/>
          </p:nvSpPr>
          <p:spPr>
            <a:xfrm>
              <a:off x="-37175" y="8088875"/>
              <a:ext cx="90775" cy="48800"/>
            </a:xfrm>
            <a:custGeom>
              <a:rect b="b" l="l" r="r" t="t"/>
              <a:pathLst>
                <a:path extrusionOk="0" h="1952" w="3631">
                  <a:moveTo>
                    <a:pt x="2429" y="0"/>
                  </a:moveTo>
                  <a:cubicBezTo>
                    <a:pt x="2038" y="0"/>
                    <a:pt x="1639" y="124"/>
                    <a:pt x="1281" y="264"/>
                  </a:cubicBezTo>
                  <a:cubicBezTo>
                    <a:pt x="1069" y="348"/>
                    <a:pt x="839" y="450"/>
                    <a:pt x="650" y="583"/>
                  </a:cubicBezTo>
                  <a:cubicBezTo>
                    <a:pt x="541" y="662"/>
                    <a:pt x="438" y="748"/>
                    <a:pt x="343" y="843"/>
                  </a:cubicBezTo>
                  <a:cubicBezTo>
                    <a:pt x="289" y="890"/>
                    <a:pt x="243" y="946"/>
                    <a:pt x="205" y="1007"/>
                  </a:cubicBezTo>
                  <a:cubicBezTo>
                    <a:pt x="196" y="1021"/>
                    <a:pt x="152" y="1104"/>
                    <a:pt x="157" y="1104"/>
                  </a:cubicBezTo>
                  <a:cubicBezTo>
                    <a:pt x="157" y="1104"/>
                    <a:pt x="158" y="1103"/>
                    <a:pt x="160" y="1101"/>
                  </a:cubicBezTo>
                  <a:lnTo>
                    <a:pt x="160" y="1101"/>
                  </a:lnTo>
                  <a:cubicBezTo>
                    <a:pt x="31" y="1264"/>
                    <a:pt x="1" y="1558"/>
                    <a:pt x="232" y="1664"/>
                  </a:cubicBezTo>
                  <a:cubicBezTo>
                    <a:pt x="298" y="1695"/>
                    <a:pt x="344" y="1735"/>
                    <a:pt x="406" y="1772"/>
                  </a:cubicBezTo>
                  <a:cubicBezTo>
                    <a:pt x="484" y="1821"/>
                    <a:pt x="590" y="1846"/>
                    <a:pt x="679" y="1875"/>
                  </a:cubicBezTo>
                  <a:cubicBezTo>
                    <a:pt x="854" y="1930"/>
                    <a:pt x="1051" y="1951"/>
                    <a:pt x="1237" y="1951"/>
                  </a:cubicBezTo>
                  <a:cubicBezTo>
                    <a:pt x="1585" y="1948"/>
                    <a:pt x="1932" y="1913"/>
                    <a:pt x="2273" y="1846"/>
                  </a:cubicBezTo>
                  <a:cubicBezTo>
                    <a:pt x="2408" y="1819"/>
                    <a:pt x="2546" y="1766"/>
                    <a:pt x="2675" y="1718"/>
                  </a:cubicBezTo>
                  <a:cubicBezTo>
                    <a:pt x="2766" y="1689"/>
                    <a:pt x="2852" y="1649"/>
                    <a:pt x="2933" y="1603"/>
                  </a:cubicBezTo>
                  <a:cubicBezTo>
                    <a:pt x="3048" y="1510"/>
                    <a:pt x="3107" y="1464"/>
                    <a:pt x="3111" y="1464"/>
                  </a:cubicBezTo>
                  <a:lnTo>
                    <a:pt x="3111" y="1464"/>
                  </a:lnTo>
                  <a:cubicBezTo>
                    <a:pt x="3114" y="1464"/>
                    <a:pt x="3085" y="1491"/>
                    <a:pt x="3024" y="1545"/>
                  </a:cubicBezTo>
                  <a:cubicBezTo>
                    <a:pt x="3058" y="1532"/>
                    <a:pt x="3088" y="1514"/>
                    <a:pt x="3116" y="1489"/>
                  </a:cubicBezTo>
                  <a:cubicBezTo>
                    <a:pt x="3227" y="1423"/>
                    <a:pt x="3320" y="1331"/>
                    <a:pt x="3388" y="1221"/>
                  </a:cubicBezTo>
                  <a:cubicBezTo>
                    <a:pt x="3437" y="1164"/>
                    <a:pt x="3503" y="1089"/>
                    <a:pt x="3504" y="1085"/>
                  </a:cubicBezTo>
                  <a:cubicBezTo>
                    <a:pt x="3586" y="946"/>
                    <a:pt x="3630" y="740"/>
                    <a:pt x="3586" y="580"/>
                  </a:cubicBezTo>
                  <a:cubicBezTo>
                    <a:pt x="3518" y="336"/>
                    <a:pt x="3322" y="209"/>
                    <a:pt x="3107" y="124"/>
                  </a:cubicBezTo>
                  <a:cubicBezTo>
                    <a:pt x="3042" y="84"/>
                    <a:pt x="2973" y="57"/>
                    <a:pt x="2901" y="37"/>
                  </a:cubicBezTo>
                  <a:cubicBezTo>
                    <a:pt x="2786" y="6"/>
                    <a:pt x="2669" y="5"/>
                    <a:pt x="2551" y="5"/>
                  </a:cubicBezTo>
                  <a:lnTo>
                    <a:pt x="2554" y="5"/>
                  </a:lnTo>
                  <a:cubicBezTo>
                    <a:pt x="2512" y="2"/>
                    <a:pt x="2471" y="0"/>
                    <a:pt x="242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17"/>
            <p:cNvSpPr/>
            <p:nvPr/>
          </p:nvSpPr>
          <p:spPr>
            <a:xfrm>
              <a:off x="14575" y="7961250"/>
              <a:ext cx="70800" cy="50250"/>
            </a:xfrm>
            <a:custGeom>
              <a:rect b="b" l="l" r="r" t="t"/>
              <a:pathLst>
                <a:path extrusionOk="0" h="2010" w="2832">
                  <a:moveTo>
                    <a:pt x="1703" y="1"/>
                  </a:moveTo>
                  <a:cubicBezTo>
                    <a:pt x="1627" y="1"/>
                    <a:pt x="1517" y="26"/>
                    <a:pt x="1433" y="42"/>
                  </a:cubicBezTo>
                  <a:cubicBezTo>
                    <a:pt x="1368" y="53"/>
                    <a:pt x="1305" y="65"/>
                    <a:pt x="1243" y="82"/>
                  </a:cubicBezTo>
                  <a:cubicBezTo>
                    <a:pt x="1064" y="130"/>
                    <a:pt x="882" y="225"/>
                    <a:pt x="717" y="316"/>
                  </a:cubicBezTo>
                  <a:cubicBezTo>
                    <a:pt x="553" y="408"/>
                    <a:pt x="410" y="531"/>
                    <a:pt x="294" y="680"/>
                  </a:cubicBezTo>
                  <a:cubicBezTo>
                    <a:pt x="185" y="813"/>
                    <a:pt x="88" y="921"/>
                    <a:pt x="43" y="1093"/>
                  </a:cubicBezTo>
                  <a:cubicBezTo>
                    <a:pt x="0" y="1243"/>
                    <a:pt x="5" y="1403"/>
                    <a:pt x="54" y="1550"/>
                  </a:cubicBezTo>
                  <a:cubicBezTo>
                    <a:pt x="96" y="1708"/>
                    <a:pt x="209" y="1860"/>
                    <a:pt x="363" y="1913"/>
                  </a:cubicBezTo>
                  <a:cubicBezTo>
                    <a:pt x="424" y="1948"/>
                    <a:pt x="490" y="1974"/>
                    <a:pt x="559" y="1988"/>
                  </a:cubicBezTo>
                  <a:cubicBezTo>
                    <a:pt x="633" y="2002"/>
                    <a:pt x="697" y="2009"/>
                    <a:pt x="760" y="2009"/>
                  </a:cubicBezTo>
                  <a:cubicBezTo>
                    <a:pt x="831" y="2009"/>
                    <a:pt x="900" y="2000"/>
                    <a:pt x="981" y="1979"/>
                  </a:cubicBezTo>
                  <a:cubicBezTo>
                    <a:pt x="1017" y="1969"/>
                    <a:pt x="1051" y="1959"/>
                    <a:pt x="1086" y="1950"/>
                  </a:cubicBezTo>
                  <a:cubicBezTo>
                    <a:pt x="1180" y="1926"/>
                    <a:pt x="1262" y="1908"/>
                    <a:pt x="1353" y="1870"/>
                  </a:cubicBezTo>
                  <a:cubicBezTo>
                    <a:pt x="1428" y="1839"/>
                    <a:pt x="1502" y="1805"/>
                    <a:pt x="1576" y="1771"/>
                  </a:cubicBezTo>
                  <a:cubicBezTo>
                    <a:pt x="1732" y="1707"/>
                    <a:pt x="1889" y="1642"/>
                    <a:pt x="2046" y="1576"/>
                  </a:cubicBezTo>
                  <a:lnTo>
                    <a:pt x="2046" y="1576"/>
                  </a:lnTo>
                  <a:lnTo>
                    <a:pt x="1846" y="1661"/>
                  </a:lnTo>
                  <a:cubicBezTo>
                    <a:pt x="1909" y="1635"/>
                    <a:pt x="1972" y="1610"/>
                    <a:pt x="2035" y="1584"/>
                  </a:cubicBezTo>
                  <a:cubicBezTo>
                    <a:pt x="2112" y="1552"/>
                    <a:pt x="2181" y="1509"/>
                    <a:pt x="2244" y="1457"/>
                  </a:cubicBezTo>
                  <a:cubicBezTo>
                    <a:pt x="2288" y="1437"/>
                    <a:pt x="2330" y="1412"/>
                    <a:pt x="2368" y="1384"/>
                  </a:cubicBezTo>
                  <a:cubicBezTo>
                    <a:pt x="2391" y="1366"/>
                    <a:pt x="2413" y="1345"/>
                    <a:pt x="2433" y="1323"/>
                  </a:cubicBezTo>
                  <a:cubicBezTo>
                    <a:pt x="2489" y="1292"/>
                    <a:pt x="2542" y="1254"/>
                    <a:pt x="2586" y="1208"/>
                  </a:cubicBezTo>
                  <a:cubicBezTo>
                    <a:pt x="2624" y="1168"/>
                    <a:pt x="2655" y="1123"/>
                    <a:pt x="2683" y="1076"/>
                  </a:cubicBezTo>
                  <a:cubicBezTo>
                    <a:pt x="2792" y="967"/>
                    <a:pt x="2832" y="812"/>
                    <a:pt x="2812" y="664"/>
                  </a:cubicBezTo>
                  <a:cubicBezTo>
                    <a:pt x="2795" y="531"/>
                    <a:pt x="2733" y="436"/>
                    <a:pt x="2641" y="354"/>
                  </a:cubicBezTo>
                  <a:cubicBezTo>
                    <a:pt x="2592" y="287"/>
                    <a:pt x="2528" y="228"/>
                    <a:pt x="2456" y="187"/>
                  </a:cubicBezTo>
                  <a:cubicBezTo>
                    <a:pt x="2397" y="158"/>
                    <a:pt x="2336" y="135"/>
                    <a:pt x="2274" y="116"/>
                  </a:cubicBezTo>
                  <a:cubicBezTo>
                    <a:pt x="2153" y="56"/>
                    <a:pt x="2020" y="25"/>
                    <a:pt x="1885" y="25"/>
                  </a:cubicBezTo>
                  <a:cubicBezTo>
                    <a:pt x="1879" y="25"/>
                    <a:pt x="1872" y="25"/>
                    <a:pt x="1866" y="26"/>
                  </a:cubicBezTo>
                  <a:cubicBezTo>
                    <a:pt x="1817" y="13"/>
                    <a:pt x="1766" y="6"/>
                    <a:pt x="1715" y="1"/>
                  </a:cubicBezTo>
                  <a:cubicBezTo>
                    <a:pt x="1711" y="1"/>
                    <a:pt x="1707" y="1"/>
                    <a:pt x="170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17"/>
            <p:cNvSpPr/>
            <p:nvPr/>
          </p:nvSpPr>
          <p:spPr>
            <a:xfrm>
              <a:off x="107500" y="8027100"/>
              <a:ext cx="50325" cy="39950"/>
            </a:xfrm>
            <a:custGeom>
              <a:rect b="b" l="l" r="r" t="t"/>
              <a:pathLst>
                <a:path extrusionOk="0" h="1598" w="2013">
                  <a:moveTo>
                    <a:pt x="1217" y="1"/>
                  </a:moveTo>
                  <a:cubicBezTo>
                    <a:pt x="1182" y="1"/>
                    <a:pt x="1146" y="3"/>
                    <a:pt x="1111" y="8"/>
                  </a:cubicBezTo>
                  <a:lnTo>
                    <a:pt x="1017" y="20"/>
                  </a:lnTo>
                  <a:lnTo>
                    <a:pt x="785" y="51"/>
                  </a:lnTo>
                  <a:cubicBezTo>
                    <a:pt x="712" y="72"/>
                    <a:pt x="641" y="102"/>
                    <a:pt x="575" y="137"/>
                  </a:cubicBezTo>
                  <a:cubicBezTo>
                    <a:pt x="463" y="188"/>
                    <a:pt x="383" y="229"/>
                    <a:pt x="286" y="320"/>
                  </a:cubicBezTo>
                  <a:cubicBezTo>
                    <a:pt x="216" y="384"/>
                    <a:pt x="136" y="458"/>
                    <a:pt x="94" y="545"/>
                  </a:cubicBezTo>
                  <a:lnTo>
                    <a:pt x="31" y="697"/>
                  </a:lnTo>
                  <a:cubicBezTo>
                    <a:pt x="4" y="780"/>
                    <a:pt x="1" y="868"/>
                    <a:pt x="19" y="952"/>
                  </a:cubicBezTo>
                  <a:cubicBezTo>
                    <a:pt x="38" y="1091"/>
                    <a:pt x="99" y="1218"/>
                    <a:pt x="194" y="1318"/>
                  </a:cubicBezTo>
                  <a:cubicBezTo>
                    <a:pt x="268" y="1398"/>
                    <a:pt x="345" y="1436"/>
                    <a:pt x="437" y="1477"/>
                  </a:cubicBezTo>
                  <a:cubicBezTo>
                    <a:pt x="609" y="1557"/>
                    <a:pt x="662" y="1565"/>
                    <a:pt x="856" y="1586"/>
                  </a:cubicBezTo>
                  <a:cubicBezTo>
                    <a:pt x="887" y="1590"/>
                    <a:pt x="917" y="1594"/>
                    <a:pt x="948" y="1596"/>
                  </a:cubicBezTo>
                  <a:cubicBezTo>
                    <a:pt x="962" y="1597"/>
                    <a:pt x="977" y="1597"/>
                    <a:pt x="991" y="1597"/>
                  </a:cubicBezTo>
                  <a:cubicBezTo>
                    <a:pt x="1101" y="1597"/>
                    <a:pt x="1212" y="1568"/>
                    <a:pt x="1320" y="1548"/>
                  </a:cubicBezTo>
                  <a:cubicBezTo>
                    <a:pt x="1493" y="1514"/>
                    <a:pt x="1667" y="1444"/>
                    <a:pt x="1783" y="1302"/>
                  </a:cubicBezTo>
                  <a:cubicBezTo>
                    <a:pt x="1876" y="1210"/>
                    <a:pt x="1943" y="1095"/>
                    <a:pt x="1977" y="969"/>
                  </a:cubicBezTo>
                  <a:cubicBezTo>
                    <a:pt x="2009" y="872"/>
                    <a:pt x="2012" y="768"/>
                    <a:pt x="1991" y="670"/>
                  </a:cubicBezTo>
                  <a:cubicBezTo>
                    <a:pt x="1986" y="570"/>
                    <a:pt x="1955" y="473"/>
                    <a:pt x="1900" y="389"/>
                  </a:cubicBezTo>
                  <a:cubicBezTo>
                    <a:pt x="1836" y="277"/>
                    <a:pt x="1742" y="185"/>
                    <a:pt x="1630" y="119"/>
                  </a:cubicBezTo>
                  <a:cubicBezTo>
                    <a:pt x="1505" y="41"/>
                    <a:pt x="1362" y="1"/>
                    <a:pt x="12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17"/>
            <p:cNvSpPr/>
            <p:nvPr/>
          </p:nvSpPr>
          <p:spPr>
            <a:xfrm>
              <a:off x="474050" y="8204725"/>
              <a:ext cx="51475" cy="53525"/>
            </a:xfrm>
            <a:custGeom>
              <a:rect b="b" l="l" r="r" t="t"/>
              <a:pathLst>
                <a:path extrusionOk="0" h="2141" w="2059">
                  <a:moveTo>
                    <a:pt x="1423" y="1"/>
                  </a:moveTo>
                  <a:cubicBezTo>
                    <a:pt x="1331" y="1"/>
                    <a:pt x="1239" y="21"/>
                    <a:pt x="1151" y="48"/>
                  </a:cubicBezTo>
                  <a:cubicBezTo>
                    <a:pt x="1045" y="80"/>
                    <a:pt x="922" y="118"/>
                    <a:pt x="829" y="172"/>
                  </a:cubicBezTo>
                  <a:cubicBezTo>
                    <a:pt x="735" y="227"/>
                    <a:pt x="634" y="321"/>
                    <a:pt x="548" y="395"/>
                  </a:cubicBezTo>
                  <a:cubicBezTo>
                    <a:pt x="455" y="473"/>
                    <a:pt x="389" y="574"/>
                    <a:pt x="319" y="669"/>
                  </a:cubicBezTo>
                  <a:cubicBezTo>
                    <a:pt x="280" y="720"/>
                    <a:pt x="244" y="772"/>
                    <a:pt x="211" y="828"/>
                  </a:cubicBezTo>
                  <a:cubicBezTo>
                    <a:pt x="158" y="921"/>
                    <a:pt x="124" y="1038"/>
                    <a:pt x="93" y="1144"/>
                  </a:cubicBezTo>
                  <a:cubicBezTo>
                    <a:pt x="52" y="1288"/>
                    <a:pt x="1" y="1454"/>
                    <a:pt x="12" y="1609"/>
                  </a:cubicBezTo>
                  <a:cubicBezTo>
                    <a:pt x="13" y="1644"/>
                    <a:pt x="12" y="1680"/>
                    <a:pt x="10" y="1714"/>
                  </a:cubicBezTo>
                  <a:cubicBezTo>
                    <a:pt x="3" y="1966"/>
                    <a:pt x="221" y="2141"/>
                    <a:pt x="448" y="2141"/>
                  </a:cubicBezTo>
                  <a:cubicBezTo>
                    <a:pt x="519" y="2141"/>
                    <a:pt x="592" y="2123"/>
                    <a:pt x="658" y="2085"/>
                  </a:cubicBezTo>
                  <a:cubicBezTo>
                    <a:pt x="680" y="2073"/>
                    <a:pt x="703" y="2061"/>
                    <a:pt x="726" y="2047"/>
                  </a:cubicBezTo>
                  <a:cubicBezTo>
                    <a:pt x="756" y="2038"/>
                    <a:pt x="786" y="2025"/>
                    <a:pt x="815" y="2011"/>
                  </a:cubicBezTo>
                  <a:cubicBezTo>
                    <a:pt x="842" y="1995"/>
                    <a:pt x="868" y="1975"/>
                    <a:pt x="896" y="1958"/>
                  </a:cubicBezTo>
                  <a:cubicBezTo>
                    <a:pt x="950" y="1922"/>
                    <a:pt x="1005" y="1890"/>
                    <a:pt x="1060" y="1859"/>
                  </a:cubicBezTo>
                  <a:cubicBezTo>
                    <a:pt x="1160" y="1806"/>
                    <a:pt x="1255" y="1743"/>
                    <a:pt x="1343" y="1671"/>
                  </a:cubicBezTo>
                  <a:cubicBezTo>
                    <a:pt x="1400" y="1623"/>
                    <a:pt x="1455" y="1577"/>
                    <a:pt x="1513" y="1531"/>
                  </a:cubicBezTo>
                  <a:lnTo>
                    <a:pt x="1513" y="1531"/>
                  </a:lnTo>
                  <a:lnTo>
                    <a:pt x="1380" y="1633"/>
                  </a:lnTo>
                  <a:lnTo>
                    <a:pt x="1380" y="1633"/>
                  </a:lnTo>
                  <a:cubicBezTo>
                    <a:pt x="1545" y="1506"/>
                    <a:pt x="1735" y="1351"/>
                    <a:pt x="1842" y="1168"/>
                  </a:cubicBezTo>
                  <a:cubicBezTo>
                    <a:pt x="1945" y="996"/>
                    <a:pt x="2058" y="821"/>
                    <a:pt x="2049" y="613"/>
                  </a:cubicBezTo>
                  <a:cubicBezTo>
                    <a:pt x="2046" y="481"/>
                    <a:pt x="2002" y="353"/>
                    <a:pt x="1920" y="249"/>
                  </a:cubicBezTo>
                  <a:cubicBezTo>
                    <a:pt x="1836" y="138"/>
                    <a:pt x="1738" y="80"/>
                    <a:pt x="1607" y="32"/>
                  </a:cubicBezTo>
                  <a:cubicBezTo>
                    <a:pt x="1547" y="10"/>
                    <a:pt x="1485" y="1"/>
                    <a:pt x="142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17"/>
            <p:cNvSpPr/>
            <p:nvPr/>
          </p:nvSpPr>
          <p:spPr>
            <a:xfrm>
              <a:off x="565625" y="8244250"/>
              <a:ext cx="850" cy="100"/>
            </a:xfrm>
            <a:custGeom>
              <a:rect b="b" l="l" r="r" t="t"/>
              <a:pathLst>
                <a:path extrusionOk="0" h="4" w="34">
                  <a:moveTo>
                    <a:pt x="0" y="0"/>
                  </a:moveTo>
                  <a:lnTo>
                    <a:pt x="9" y="1"/>
                  </a:lnTo>
                  <a:lnTo>
                    <a:pt x="9" y="1"/>
                  </a:lnTo>
                  <a:cubicBezTo>
                    <a:pt x="6" y="1"/>
                    <a:pt x="3" y="0"/>
                    <a:pt x="0" y="0"/>
                  </a:cubicBezTo>
                  <a:close/>
                  <a:moveTo>
                    <a:pt x="9" y="1"/>
                  </a:moveTo>
                  <a:cubicBezTo>
                    <a:pt x="15" y="2"/>
                    <a:pt x="20" y="4"/>
                    <a:pt x="26" y="4"/>
                  </a:cubicBezTo>
                  <a:lnTo>
                    <a:pt x="3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17"/>
            <p:cNvSpPr/>
            <p:nvPr/>
          </p:nvSpPr>
          <p:spPr>
            <a:xfrm>
              <a:off x="566500" y="8244375"/>
              <a:ext cx="2475" cy="325"/>
            </a:xfrm>
            <a:custGeom>
              <a:rect b="b" l="l" r="r" t="t"/>
              <a:pathLst>
                <a:path extrusionOk="0" h="13" w="99">
                  <a:moveTo>
                    <a:pt x="0" y="0"/>
                  </a:moveTo>
                  <a:lnTo>
                    <a:pt x="99" y="12"/>
                  </a:lnTo>
                  <a:cubicBezTo>
                    <a:pt x="86" y="11"/>
                    <a:pt x="76" y="8"/>
                    <a:pt x="65" y="6"/>
                  </a:cubicBezTo>
                  <a:cubicBezTo>
                    <a:pt x="42" y="2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17"/>
            <p:cNvSpPr/>
            <p:nvPr/>
          </p:nvSpPr>
          <p:spPr>
            <a:xfrm>
              <a:off x="530150" y="8244250"/>
              <a:ext cx="48225" cy="39900"/>
            </a:xfrm>
            <a:custGeom>
              <a:rect b="b" l="l" r="r" t="t"/>
              <a:pathLst>
                <a:path extrusionOk="0" h="1596" w="1929">
                  <a:moveTo>
                    <a:pt x="205" y="890"/>
                  </a:moveTo>
                  <a:lnTo>
                    <a:pt x="203" y="893"/>
                  </a:lnTo>
                  <a:cubicBezTo>
                    <a:pt x="204" y="892"/>
                    <a:pt x="204" y="891"/>
                    <a:pt x="205" y="890"/>
                  </a:cubicBezTo>
                  <a:close/>
                  <a:moveTo>
                    <a:pt x="1361" y="0"/>
                  </a:moveTo>
                  <a:cubicBezTo>
                    <a:pt x="1304" y="0"/>
                    <a:pt x="1247" y="6"/>
                    <a:pt x="1190" y="17"/>
                  </a:cubicBezTo>
                  <a:cubicBezTo>
                    <a:pt x="1103" y="34"/>
                    <a:pt x="1020" y="65"/>
                    <a:pt x="943" y="110"/>
                  </a:cubicBezTo>
                  <a:cubicBezTo>
                    <a:pt x="823" y="182"/>
                    <a:pt x="694" y="263"/>
                    <a:pt x="599" y="361"/>
                  </a:cubicBezTo>
                  <a:cubicBezTo>
                    <a:pt x="446" y="520"/>
                    <a:pt x="339" y="715"/>
                    <a:pt x="205" y="890"/>
                  </a:cubicBezTo>
                  <a:lnTo>
                    <a:pt x="205" y="890"/>
                  </a:lnTo>
                  <a:lnTo>
                    <a:pt x="270" y="806"/>
                  </a:lnTo>
                  <a:lnTo>
                    <a:pt x="270" y="806"/>
                  </a:lnTo>
                  <a:cubicBezTo>
                    <a:pt x="210" y="884"/>
                    <a:pt x="166" y="954"/>
                    <a:pt x="146" y="1049"/>
                  </a:cubicBezTo>
                  <a:cubicBezTo>
                    <a:pt x="131" y="1078"/>
                    <a:pt x="118" y="1111"/>
                    <a:pt x="109" y="1143"/>
                  </a:cubicBezTo>
                  <a:cubicBezTo>
                    <a:pt x="106" y="1157"/>
                    <a:pt x="103" y="1172"/>
                    <a:pt x="102" y="1186"/>
                  </a:cubicBezTo>
                  <a:cubicBezTo>
                    <a:pt x="99" y="1189"/>
                    <a:pt x="99" y="1187"/>
                    <a:pt x="95" y="1192"/>
                  </a:cubicBezTo>
                  <a:cubicBezTo>
                    <a:pt x="0" y="1332"/>
                    <a:pt x="123" y="1495"/>
                    <a:pt x="266" y="1514"/>
                  </a:cubicBezTo>
                  <a:lnTo>
                    <a:pt x="271" y="1516"/>
                  </a:lnTo>
                  <a:cubicBezTo>
                    <a:pt x="314" y="1534"/>
                    <a:pt x="358" y="1547"/>
                    <a:pt x="403" y="1554"/>
                  </a:cubicBezTo>
                  <a:cubicBezTo>
                    <a:pt x="423" y="1565"/>
                    <a:pt x="442" y="1574"/>
                    <a:pt x="462" y="1580"/>
                  </a:cubicBezTo>
                  <a:cubicBezTo>
                    <a:pt x="501" y="1591"/>
                    <a:pt x="536" y="1595"/>
                    <a:pt x="571" y="1595"/>
                  </a:cubicBezTo>
                  <a:cubicBezTo>
                    <a:pt x="626" y="1595"/>
                    <a:pt x="680" y="1585"/>
                    <a:pt x="739" y="1576"/>
                  </a:cubicBezTo>
                  <a:cubicBezTo>
                    <a:pt x="793" y="1567"/>
                    <a:pt x="848" y="1556"/>
                    <a:pt x="902" y="1547"/>
                  </a:cubicBezTo>
                  <a:cubicBezTo>
                    <a:pt x="1049" y="1516"/>
                    <a:pt x="1190" y="1485"/>
                    <a:pt x="1325" y="1412"/>
                  </a:cubicBezTo>
                  <a:cubicBezTo>
                    <a:pt x="1459" y="1336"/>
                    <a:pt x="1580" y="1238"/>
                    <a:pt x="1682" y="1121"/>
                  </a:cubicBezTo>
                  <a:cubicBezTo>
                    <a:pt x="1781" y="1009"/>
                    <a:pt x="1818" y="948"/>
                    <a:pt x="1872" y="810"/>
                  </a:cubicBezTo>
                  <a:cubicBezTo>
                    <a:pt x="1878" y="791"/>
                    <a:pt x="1886" y="774"/>
                    <a:pt x="1892" y="756"/>
                  </a:cubicBezTo>
                  <a:cubicBezTo>
                    <a:pt x="1917" y="690"/>
                    <a:pt x="1929" y="621"/>
                    <a:pt x="1929" y="550"/>
                  </a:cubicBezTo>
                  <a:cubicBezTo>
                    <a:pt x="1929" y="489"/>
                    <a:pt x="1913" y="433"/>
                    <a:pt x="1904" y="374"/>
                  </a:cubicBezTo>
                  <a:cubicBezTo>
                    <a:pt x="1900" y="351"/>
                    <a:pt x="1892" y="329"/>
                    <a:pt x="1884" y="308"/>
                  </a:cubicBezTo>
                  <a:cubicBezTo>
                    <a:pt x="1880" y="223"/>
                    <a:pt x="1854" y="143"/>
                    <a:pt x="1780" y="86"/>
                  </a:cubicBezTo>
                  <a:cubicBezTo>
                    <a:pt x="1733" y="51"/>
                    <a:pt x="1676" y="32"/>
                    <a:pt x="1618" y="32"/>
                  </a:cubicBezTo>
                  <a:cubicBezTo>
                    <a:pt x="1612" y="32"/>
                    <a:pt x="1605" y="32"/>
                    <a:pt x="1599" y="33"/>
                  </a:cubicBezTo>
                  <a:cubicBezTo>
                    <a:pt x="1522" y="11"/>
                    <a:pt x="1442" y="0"/>
                    <a:pt x="136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17"/>
            <p:cNvSpPr/>
            <p:nvPr/>
          </p:nvSpPr>
          <p:spPr>
            <a:xfrm>
              <a:off x="554400" y="8152850"/>
              <a:ext cx="36800" cy="43475"/>
            </a:xfrm>
            <a:custGeom>
              <a:rect b="b" l="l" r="r" t="t"/>
              <a:pathLst>
                <a:path extrusionOk="0" h="1739" w="1472">
                  <a:moveTo>
                    <a:pt x="972" y="0"/>
                  </a:moveTo>
                  <a:cubicBezTo>
                    <a:pt x="911" y="0"/>
                    <a:pt x="851" y="11"/>
                    <a:pt x="791" y="36"/>
                  </a:cubicBezTo>
                  <a:cubicBezTo>
                    <a:pt x="659" y="88"/>
                    <a:pt x="546" y="131"/>
                    <a:pt x="448" y="239"/>
                  </a:cubicBezTo>
                  <a:cubicBezTo>
                    <a:pt x="411" y="280"/>
                    <a:pt x="375" y="321"/>
                    <a:pt x="340" y="363"/>
                  </a:cubicBezTo>
                  <a:cubicBezTo>
                    <a:pt x="322" y="384"/>
                    <a:pt x="305" y="406"/>
                    <a:pt x="286" y="427"/>
                  </a:cubicBezTo>
                  <a:cubicBezTo>
                    <a:pt x="251" y="472"/>
                    <a:pt x="216" y="518"/>
                    <a:pt x="180" y="564"/>
                  </a:cubicBezTo>
                  <a:cubicBezTo>
                    <a:pt x="157" y="613"/>
                    <a:pt x="136" y="664"/>
                    <a:pt x="117" y="716"/>
                  </a:cubicBezTo>
                  <a:cubicBezTo>
                    <a:pt x="67" y="847"/>
                    <a:pt x="7" y="986"/>
                    <a:pt x="2" y="1129"/>
                  </a:cubicBezTo>
                  <a:cubicBezTo>
                    <a:pt x="1" y="1252"/>
                    <a:pt x="21" y="1373"/>
                    <a:pt x="59" y="1491"/>
                  </a:cubicBezTo>
                  <a:cubicBezTo>
                    <a:pt x="98" y="1625"/>
                    <a:pt x="234" y="1739"/>
                    <a:pt x="377" y="1739"/>
                  </a:cubicBezTo>
                  <a:cubicBezTo>
                    <a:pt x="407" y="1739"/>
                    <a:pt x="436" y="1734"/>
                    <a:pt x="466" y="1723"/>
                  </a:cubicBezTo>
                  <a:cubicBezTo>
                    <a:pt x="573" y="1685"/>
                    <a:pt x="679" y="1651"/>
                    <a:pt x="778" y="1591"/>
                  </a:cubicBezTo>
                  <a:cubicBezTo>
                    <a:pt x="900" y="1519"/>
                    <a:pt x="993" y="1404"/>
                    <a:pt x="1095" y="1307"/>
                  </a:cubicBezTo>
                  <a:cubicBezTo>
                    <a:pt x="1201" y="1207"/>
                    <a:pt x="1266" y="1066"/>
                    <a:pt x="1344" y="945"/>
                  </a:cubicBezTo>
                  <a:cubicBezTo>
                    <a:pt x="1395" y="867"/>
                    <a:pt x="1427" y="779"/>
                    <a:pt x="1442" y="688"/>
                  </a:cubicBezTo>
                  <a:cubicBezTo>
                    <a:pt x="1453" y="627"/>
                    <a:pt x="1470" y="559"/>
                    <a:pt x="1470" y="500"/>
                  </a:cubicBezTo>
                  <a:cubicBezTo>
                    <a:pt x="1472" y="401"/>
                    <a:pt x="1442" y="306"/>
                    <a:pt x="1390" y="226"/>
                  </a:cubicBezTo>
                  <a:cubicBezTo>
                    <a:pt x="1352" y="156"/>
                    <a:pt x="1292" y="99"/>
                    <a:pt x="1218" y="67"/>
                  </a:cubicBezTo>
                  <a:lnTo>
                    <a:pt x="1218" y="67"/>
                  </a:lnTo>
                  <a:lnTo>
                    <a:pt x="1241" y="73"/>
                  </a:lnTo>
                  <a:cubicBezTo>
                    <a:pt x="1156" y="26"/>
                    <a:pt x="1064" y="0"/>
                    <a:pt x="9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17"/>
            <p:cNvSpPr/>
            <p:nvPr/>
          </p:nvSpPr>
          <p:spPr>
            <a:xfrm>
              <a:off x="810025" y="8324150"/>
              <a:ext cx="41875" cy="66925"/>
            </a:xfrm>
            <a:custGeom>
              <a:rect b="b" l="l" r="r" t="t"/>
              <a:pathLst>
                <a:path extrusionOk="0" h="2677" w="1675">
                  <a:moveTo>
                    <a:pt x="1204" y="12"/>
                  </a:moveTo>
                  <a:cubicBezTo>
                    <a:pt x="1204" y="12"/>
                    <a:pt x="1204" y="12"/>
                    <a:pt x="1203" y="12"/>
                  </a:cubicBezTo>
                  <a:lnTo>
                    <a:pt x="1203" y="12"/>
                  </a:lnTo>
                  <a:cubicBezTo>
                    <a:pt x="1204" y="12"/>
                    <a:pt x="1204" y="12"/>
                    <a:pt x="1204" y="12"/>
                  </a:cubicBezTo>
                  <a:close/>
                  <a:moveTo>
                    <a:pt x="1385" y="0"/>
                  </a:moveTo>
                  <a:cubicBezTo>
                    <a:pt x="1336" y="0"/>
                    <a:pt x="1217" y="13"/>
                    <a:pt x="1205" y="13"/>
                  </a:cubicBezTo>
                  <a:cubicBezTo>
                    <a:pt x="1204" y="13"/>
                    <a:pt x="1203" y="12"/>
                    <a:pt x="1203" y="12"/>
                  </a:cubicBezTo>
                  <a:lnTo>
                    <a:pt x="1203" y="12"/>
                  </a:lnTo>
                  <a:cubicBezTo>
                    <a:pt x="1150" y="29"/>
                    <a:pt x="1101" y="55"/>
                    <a:pt x="1058" y="89"/>
                  </a:cubicBezTo>
                  <a:cubicBezTo>
                    <a:pt x="969" y="152"/>
                    <a:pt x="873" y="215"/>
                    <a:pt x="794" y="290"/>
                  </a:cubicBezTo>
                  <a:cubicBezTo>
                    <a:pt x="645" y="434"/>
                    <a:pt x="484" y="620"/>
                    <a:pt x="377" y="795"/>
                  </a:cubicBezTo>
                  <a:cubicBezTo>
                    <a:pt x="331" y="872"/>
                    <a:pt x="292" y="956"/>
                    <a:pt x="252" y="1036"/>
                  </a:cubicBezTo>
                  <a:cubicBezTo>
                    <a:pt x="198" y="1148"/>
                    <a:pt x="129" y="1274"/>
                    <a:pt x="99" y="1394"/>
                  </a:cubicBezTo>
                  <a:cubicBezTo>
                    <a:pt x="46" y="1589"/>
                    <a:pt x="0" y="1822"/>
                    <a:pt x="46" y="2027"/>
                  </a:cubicBezTo>
                  <a:cubicBezTo>
                    <a:pt x="45" y="2054"/>
                    <a:pt x="43" y="2083"/>
                    <a:pt x="46" y="2111"/>
                  </a:cubicBezTo>
                  <a:cubicBezTo>
                    <a:pt x="53" y="2220"/>
                    <a:pt x="88" y="2311"/>
                    <a:pt x="132" y="2409"/>
                  </a:cubicBezTo>
                  <a:cubicBezTo>
                    <a:pt x="183" y="2515"/>
                    <a:pt x="241" y="2633"/>
                    <a:pt x="366" y="2668"/>
                  </a:cubicBezTo>
                  <a:cubicBezTo>
                    <a:pt x="387" y="2674"/>
                    <a:pt x="408" y="2677"/>
                    <a:pt x="428" y="2677"/>
                  </a:cubicBezTo>
                  <a:cubicBezTo>
                    <a:pt x="543" y="2677"/>
                    <a:pt x="636" y="2592"/>
                    <a:pt x="724" y="2521"/>
                  </a:cubicBezTo>
                  <a:cubicBezTo>
                    <a:pt x="785" y="2475"/>
                    <a:pt x="840" y="2420"/>
                    <a:pt x="886" y="2357"/>
                  </a:cubicBezTo>
                  <a:cubicBezTo>
                    <a:pt x="900" y="2337"/>
                    <a:pt x="912" y="2314"/>
                    <a:pt x="925" y="2292"/>
                  </a:cubicBezTo>
                  <a:cubicBezTo>
                    <a:pt x="1049" y="2169"/>
                    <a:pt x="1131" y="1990"/>
                    <a:pt x="1206" y="1839"/>
                  </a:cubicBezTo>
                  <a:cubicBezTo>
                    <a:pt x="1263" y="1723"/>
                    <a:pt x="1298" y="1597"/>
                    <a:pt x="1342" y="1475"/>
                  </a:cubicBezTo>
                  <a:cubicBezTo>
                    <a:pt x="1356" y="1439"/>
                    <a:pt x="1370" y="1402"/>
                    <a:pt x="1384" y="1366"/>
                  </a:cubicBezTo>
                  <a:cubicBezTo>
                    <a:pt x="1393" y="1345"/>
                    <a:pt x="1402" y="1323"/>
                    <a:pt x="1412" y="1300"/>
                  </a:cubicBezTo>
                  <a:cubicBezTo>
                    <a:pt x="1413" y="1297"/>
                    <a:pt x="1413" y="1296"/>
                    <a:pt x="1415" y="1293"/>
                  </a:cubicBezTo>
                  <a:cubicBezTo>
                    <a:pt x="1487" y="1122"/>
                    <a:pt x="1536" y="929"/>
                    <a:pt x="1588" y="752"/>
                  </a:cubicBezTo>
                  <a:cubicBezTo>
                    <a:pt x="1611" y="669"/>
                    <a:pt x="1626" y="582"/>
                    <a:pt x="1645" y="497"/>
                  </a:cubicBezTo>
                  <a:cubicBezTo>
                    <a:pt x="1660" y="417"/>
                    <a:pt x="1674" y="348"/>
                    <a:pt x="1653" y="267"/>
                  </a:cubicBezTo>
                  <a:cubicBezTo>
                    <a:pt x="1642" y="227"/>
                    <a:pt x="1625" y="190"/>
                    <a:pt x="1605" y="155"/>
                  </a:cubicBezTo>
                  <a:cubicBezTo>
                    <a:pt x="1596" y="72"/>
                    <a:pt x="1520" y="3"/>
                    <a:pt x="1438" y="3"/>
                  </a:cubicBezTo>
                  <a:cubicBezTo>
                    <a:pt x="1424" y="3"/>
                    <a:pt x="1409" y="5"/>
                    <a:pt x="1394" y="10"/>
                  </a:cubicBezTo>
                  <a:lnTo>
                    <a:pt x="1394" y="10"/>
                  </a:lnTo>
                  <a:cubicBezTo>
                    <a:pt x="1416" y="3"/>
                    <a:pt x="1408" y="0"/>
                    <a:pt x="138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17"/>
            <p:cNvSpPr/>
            <p:nvPr/>
          </p:nvSpPr>
          <p:spPr>
            <a:xfrm>
              <a:off x="883025" y="8228575"/>
              <a:ext cx="32325" cy="44375"/>
            </a:xfrm>
            <a:custGeom>
              <a:rect b="b" l="l" r="r" t="t"/>
              <a:pathLst>
                <a:path extrusionOk="0" h="1775" w="1293">
                  <a:moveTo>
                    <a:pt x="796" y="1"/>
                  </a:moveTo>
                  <a:cubicBezTo>
                    <a:pt x="716" y="1"/>
                    <a:pt x="641" y="21"/>
                    <a:pt x="563" y="58"/>
                  </a:cubicBezTo>
                  <a:cubicBezTo>
                    <a:pt x="486" y="93"/>
                    <a:pt x="420" y="145"/>
                    <a:pt x="369" y="211"/>
                  </a:cubicBezTo>
                  <a:cubicBezTo>
                    <a:pt x="334" y="256"/>
                    <a:pt x="305" y="302"/>
                    <a:pt x="276" y="350"/>
                  </a:cubicBezTo>
                  <a:cubicBezTo>
                    <a:pt x="220" y="437"/>
                    <a:pt x="164" y="522"/>
                    <a:pt x="124" y="617"/>
                  </a:cubicBezTo>
                  <a:cubicBezTo>
                    <a:pt x="85" y="710"/>
                    <a:pt x="59" y="809"/>
                    <a:pt x="42" y="908"/>
                  </a:cubicBezTo>
                  <a:cubicBezTo>
                    <a:pt x="1" y="1119"/>
                    <a:pt x="16" y="1335"/>
                    <a:pt x="138" y="1509"/>
                  </a:cubicBezTo>
                  <a:cubicBezTo>
                    <a:pt x="179" y="1589"/>
                    <a:pt x="245" y="1647"/>
                    <a:pt x="319" y="1698"/>
                  </a:cubicBezTo>
                  <a:cubicBezTo>
                    <a:pt x="323" y="1701"/>
                    <a:pt x="326" y="1704"/>
                    <a:pt x="331" y="1707"/>
                  </a:cubicBezTo>
                  <a:cubicBezTo>
                    <a:pt x="336" y="1710"/>
                    <a:pt x="343" y="1718"/>
                    <a:pt x="351" y="1721"/>
                  </a:cubicBezTo>
                  <a:lnTo>
                    <a:pt x="340" y="1712"/>
                  </a:lnTo>
                  <a:lnTo>
                    <a:pt x="340" y="1712"/>
                  </a:lnTo>
                  <a:cubicBezTo>
                    <a:pt x="399" y="1750"/>
                    <a:pt x="466" y="1771"/>
                    <a:pt x="536" y="1771"/>
                  </a:cubicBezTo>
                  <a:cubicBezTo>
                    <a:pt x="544" y="1771"/>
                    <a:pt x="551" y="1770"/>
                    <a:pt x="558" y="1770"/>
                  </a:cubicBezTo>
                  <a:lnTo>
                    <a:pt x="558" y="1770"/>
                  </a:lnTo>
                  <a:lnTo>
                    <a:pt x="544" y="1774"/>
                  </a:lnTo>
                  <a:lnTo>
                    <a:pt x="544" y="1774"/>
                  </a:lnTo>
                  <a:lnTo>
                    <a:pt x="571" y="1771"/>
                  </a:lnTo>
                  <a:cubicBezTo>
                    <a:pt x="577" y="1771"/>
                    <a:pt x="583" y="1770"/>
                    <a:pt x="587" y="1770"/>
                  </a:cubicBezTo>
                  <a:cubicBezTo>
                    <a:pt x="678" y="1761"/>
                    <a:pt x="769" y="1744"/>
                    <a:pt x="844" y="1690"/>
                  </a:cubicBezTo>
                  <a:cubicBezTo>
                    <a:pt x="1024" y="1601"/>
                    <a:pt x="1143" y="1435"/>
                    <a:pt x="1206" y="1243"/>
                  </a:cubicBezTo>
                  <a:cubicBezTo>
                    <a:pt x="1246" y="1122"/>
                    <a:pt x="1285" y="1007"/>
                    <a:pt x="1292" y="878"/>
                  </a:cubicBezTo>
                  <a:cubicBezTo>
                    <a:pt x="1292" y="806"/>
                    <a:pt x="1289" y="733"/>
                    <a:pt x="1283" y="661"/>
                  </a:cubicBezTo>
                  <a:cubicBezTo>
                    <a:pt x="1280" y="623"/>
                    <a:pt x="1278" y="584"/>
                    <a:pt x="1277" y="546"/>
                  </a:cubicBezTo>
                  <a:cubicBezTo>
                    <a:pt x="1274" y="469"/>
                    <a:pt x="1260" y="396"/>
                    <a:pt x="1231" y="325"/>
                  </a:cubicBezTo>
                  <a:cubicBezTo>
                    <a:pt x="1212" y="279"/>
                    <a:pt x="1188" y="242"/>
                    <a:pt x="1161" y="205"/>
                  </a:cubicBezTo>
                  <a:lnTo>
                    <a:pt x="1161" y="205"/>
                  </a:lnTo>
                  <a:cubicBezTo>
                    <a:pt x="1172" y="220"/>
                    <a:pt x="1184" y="234"/>
                    <a:pt x="1195" y="248"/>
                  </a:cubicBezTo>
                  <a:lnTo>
                    <a:pt x="1172" y="218"/>
                  </a:lnTo>
                  <a:cubicBezTo>
                    <a:pt x="1106" y="125"/>
                    <a:pt x="1022" y="39"/>
                    <a:pt x="907" y="13"/>
                  </a:cubicBezTo>
                  <a:cubicBezTo>
                    <a:pt x="869" y="5"/>
                    <a:pt x="832" y="1"/>
                    <a:pt x="79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17"/>
            <p:cNvSpPr/>
            <p:nvPr/>
          </p:nvSpPr>
          <p:spPr>
            <a:xfrm>
              <a:off x="899650" y="8332025"/>
              <a:ext cx="39825" cy="58000"/>
            </a:xfrm>
            <a:custGeom>
              <a:rect b="b" l="l" r="r" t="t"/>
              <a:pathLst>
                <a:path extrusionOk="0" h="2320" w="1593">
                  <a:moveTo>
                    <a:pt x="1115" y="1"/>
                  </a:moveTo>
                  <a:cubicBezTo>
                    <a:pt x="978" y="1"/>
                    <a:pt x="874" y="56"/>
                    <a:pt x="764" y="145"/>
                  </a:cubicBezTo>
                  <a:cubicBezTo>
                    <a:pt x="729" y="172"/>
                    <a:pt x="695" y="199"/>
                    <a:pt x="661" y="227"/>
                  </a:cubicBezTo>
                  <a:cubicBezTo>
                    <a:pt x="589" y="285"/>
                    <a:pt x="524" y="353"/>
                    <a:pt x="469" y="428"/>
                  </a:cubicBezTo>
                  <a:cubicBezTo>
                    <a:pt x="423" y="485"/>
                    <a:pt x="378" y="543"/>
                    <a:pt x="334" y="600"/>
                  </a:cubicBezTo>
                  <a:cubicBezTo>
                    <a:pt x="260" y="697"/>
                    <a:pt x="222" y="801"/>
                    <a:pt x="177" y="913"/>
                  </a:cubicBezTo>
                  <a:cubicBezTo>
                    <a:pt x="139" y="1011"/>
                    <a:pt x="96" y="1108"/>
                    <a:pt x="64" y="1208"/>
                  </a:cubicBezTo>
                  <a:cubicBezTo>
                    <a:pt x="22" y="1346"/>
                    <a:pt x="2" y="1487"/>
                    <a:pt x="2" y="1630"/>
                  </a:cubicBezTo>
                  <a:cubicBezTo>
                    <a:pt x="1" y="1736"/>
                    <a:pt x="22" y="1842"/>
                    <a:pt x="65" y="1937"/>
                  </a:cubicBezTo>
                  <a:cubicBezTo>
                    <a:pt x="70" y="1973"/>
                    <a:pt x="81" y="2005"/>
                    <a:pt x="96" y="2036"/>
                  </a:cubicBezTo>
                  <a:cubicBezTo>
                    <a:pt x="147" y="2158"/>
                    <a:pt x="249" y="2264"/>
                    <a:pt x="380" y="2303"/>
                  </a:cubicBezTo>
                  <a:cubicBezTo>
                    <a:pt x="425" y="2314"/>
                    <a:pt x="471" y="2320"/>
                    <a:pt x="517" y="2320"/>
                  </a:cubicBezTo>
                  <a:cubicBezTo>
                    <a:pt x="603" y="2318"/>
                    <a:pt x="687" y="2294"/>
                    <a:pt x="761" y="2249"/>
                  </a:cubicBezTo>
                  <a:cubicBezTo>
                    <a:pt x="762" y="2248"/>
                    <a:pt x="764" y="2246"/>
                    <a:pt x="767" y="2244"/>
                  </a:cubicBezTo>
                  <a:lnTo>
                    <a:pt x="767" y="2244"/>
                  </a:lnTo>
                  <a:cubicBezTo>
                    <a:pt x="750" y="2251"/>
                    <a:pt x="733" y="2254"/>
                    <a:pt x="716" y="2257"/>
                  </a:cubicBezTo>
                  <a:lnTo>
                    <a:pt x="701" y="2259"/>
                  </a:lnTo>
                  <a:lnTo>
                    <a:pt x="701" y="2259"/>
                  </a:lnTo>
                  <a:cubicBezTo>
                    <a:pt x="844" y="2227"/>
                    <a:pt x="960" y="2155"/>
                    <a:pt x="1065" y="2037"/>
                  </a:cubicBezTo>
                  <a:cubicBezTo>
                    <a:pt x="1139" y="1954"/>
                    <a:pt x="1217" y="1871"/>
                    <a:pt x="1272" y="1775"/>
                  </a:cubicBezTo>
                  <a:cubicBezTo>
                    <a:pt x="1309" y="1707"/>
                    <a:pt x="1341" y="1639"/>
                    <a:pt x="1370" y="1569"/>
                  </a:cubicBezTo>
                  <a:cubicBezTo>
                    <a:pt x="1418" y="1461"/>
                    <a:pt x="1487" y="1339"/>
                    <a:pt x="1518" y="1228"/>
                  </a:cubicBezTo>
                  <a:cubicBezTo>
                    <a:pt x="1548" y="1117"/>
                    <a:pt x="1556" y="998"/>
                    <a:pt x="1570" y="882"/>
                  </a:cubicBezTo>
                  <a:cubicBezTo>
                    <a:pt x="1581" y="806"/>
                    <a:pt x="1593" y="734"/>
                    <a:pt x="1585" y="655"/>
                  </a:cubicBezTo>
                  <a:cubicBezTo>
                    <a:pt x="1579" y="591"/>
                    <a:pt x="1573" y="526"/>
                    <a:pt x="1565" y="460"/>
                  </a:cubicBezTo>
                  <a:cubicBezTo>
                    <a:pt x="1552" y="334"/>
                    <a:pt x="1519" y="227"/>
                    <a:pt x="1430" y="135"/>
                  </a:cubicBezTo>
                  <a:cubicBezTo>
                    <a:pt x="1360" y="56"/>
                    <a:pt x="1261" y="10"/>
                    <a:pt x="1157" y="3"/>
                  </a:cubicBezTo>
                  <a:cubicBezTo>
                    <a:pt x="1143" y="2"/>
                    <a:pt x="1129" y="1"/>
                    <a:pt x="111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17"/>
            <p:cNvSpPr/>
            <p:nvPr/>
          </p:nvSpPr>
          <p:spPr>
            <a:xfrm>
              <a:off x="-109100" y="7327000"/>
              <a:ext cx="62925" cy="32650"/>
            </a:xfrm>
            <a:custGeom>
              <a:rect b="b" l="l" r="r" t="t"/>
              <a:pathLst>
                <a:path extrusionOk="0" h="1306" w="2517">
                  <a:moveTo>
                    <a:pt x="1148" y="0"/>
                  </a:moveTo>
                  <a:cubicBezTo>
                    <a:pt x="966" y="0"/>
                    <a:pt x="769" y="18"/>
                    <a:pt x="600" y="74"/>
                  </a:cubicBezTo>
                  <a:cubicBezTo>
                    <a:pt x="482" y="112"/>
                    <a:pt x="355" y="147"/>
                    <a:pt x="265" y="236"/>
                  </a:cubicBezTo>
                  <a:lnTo>
                    <a:pt x="265" y="236"/>
                  </a:lnTo>
                  <a:cubicBezTo>
                    <a:pt x="294" y="207"/>
                    <a:pt x="301" y="198"/>
                    <a:pt x="298" y="198"/>
                  </a:cubicBezTo>
                  <a:lnTo>
                    <a:pt x="298" y="198"/>
                  </a:lnTo>
                  <a:cubicBezTo>
                    <a:pt x="294" y="198"/>
                    <a:pt x="266" y="218"/>
                    <a:pt x="247" y="229"/>
                  </a:cubicBezTo>
                  <a:cubicBezTo>
                    <a:pt x="198" y="257"/>
                    <a:pt x="154" y="294"/>
                    <a:pt x="115" y="335"/>
                  </a:cubicBezTo>
                  <a:cubicBezTo>
                    <a:pt x="29" y="435"/>
                    <a:pt x="0" y="573"/>
                    <a:pt x="69" y="691"/>
                  </a:cubicBezTo>
                  <a:cubicBezTo>
                    <a:pt x="120" y="776"/>
                    <a:pt x="190" y="834"/>
                    <a:pt x="266" y="889"/>
                  </a:cubicBezTo>
                  <a:cubicBezTo>
                    <a:pt x="517" y="1141"/>
                    <a:pt x="912" y="1210"/>
                    <a:pt x="1253" y="1267"/>
                  </a:cubicBezTo>
                  <a:cubicBezTo>
                    <a:pt x="1376" y="1288"/>
                    <a:pt x="1516" y="1305"/>
                    <a:pt x="1653" y="1305"/>
                  </a:cubicBezTo>
                  <a:cubicBezTo>
                    <a:pt x="1773" y="1305"/>
                    <a:pt x="1891" y="1292"/>
                    <a:pt x="1998" y="1256"/>
                  </a:cubicBezTo>
                  <a:cubicBezTo>
                    <a:pt x="2167" y="1200"/>
                    <a:pt x="2320" y="1127"/>
                    <a:pt x="2417" y="969"/>
                  </a:cubicBezTo>
                  <a:cubicBezTo>
                    <a:pt x="2492" y="846"/>
                    <a:pt x="2517" y="717"/>
                    <a:pt x="2477" y="576"/>
                  </a:cubicBezTo>
                  <a:cubicBezTo>
                    <a:pt x="2394" y="280"/>
                    <a:pt x="2097" y="123"/>
                    <a:pt x="1818" y="62"/>
                  </a:cubicBezTo>
                  <a:cubicBezTo>
                    <a:pt x="1611" y="17"/>
                    <a:pt x="1407" y="5"/>
                    <a:pt x="1195" y="0"/>
                  </a:cubicBezTo>
                  <a:cubicBezTo>
                    <a:pt x="1179" y="0"/>
                    <a:pt x="1164" y="0"/>
                    <a:pt x="114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17"/>
            <p:cNvSpPr/>
            <p:nvPr/>
          </p:nvSpPr>
          <p:spPr>
            <a:xfrm>
              <a:off x="-58825" y="7263800"/>
              <a:ext cx="57675" cy="27875"/>
            </a:xfrm>
            <a:custGeom>
              <a:rect b="b" l="l" r="r" t="t"/>
              <a:pathLst>
                <a:path extrusionOk="0" h="1115" w="2307">
                  <a:moveTo>
                    <a:pt x="1107" y="1"/>
                  </a:moveTo>
                  <a:cubicBezTo>
                    <a:pt x="931" y="1"/>
                    <a:pt x="745" y="53"/>
                    <a:pt x="576" y="99"/>
                  </a:cubicBezTo>
                  <a:cubicBezTo>
                    <a:pt x="414" y="145"/>
                    <a:pt x="240" y="233"/>
                    <a:pt x="131" y="366"/>
                  </a:cubicBezTo>
                  <a:cubicBezTo>
                    <a:pt x="68" y="423"/>
                    <a:pt x="1" y="508"/>
                    <a:pt x="28" y="586"/>
                  </a:cubicBezTo>
                  <a:cubicBezTo>
                    <a:pt x="45" y="635"/>
                    <a:pt x="71" y="680"/>
                    <a:pt x="105" y="718"/>
                  </a:cubicBezTo>
                  <a:cubicBezTo>
                    <a:pt x="211" y="870"/>
                    <a:pt x="401" y="968"/>
                    <a:pt x="576" y="1014"/>
                  </a:cubicBezTo>
                  <a:cubicBezTo>
                    <a:pt x="747" y="1061"/>
                    <a:pt x="932" y="1114"/>
                    <a:pt x="1107" y="1114"/>
                  </a:cubicBezTo>
                  <a:cubicBezTo>
                    <a:pt x="1112" y="1114"/>
                    <a:pt x="1117" y="1114"/>
                    <a:pt x="1121" y="1114"/>
                  </a:cubicBezTo>
                  <a:cubicBezTo>
                    <a:pt x="1309" y="1114"/>
                    <a:pt x="1496" y="1100"/>
                    <a:pt x="1682" y="1076"/>
                  </a:cubicBezTo>
                  <a:cubicBezTo>
                    <a:pt x="1782" y="1060"/>
                    <a:pt x="1868" y="1024"/>
                    <a:pt x="1960" y="984"/>
                  </a:cubicBezTo>
                  <a:cubicBezTo>
                    <a:pt x="2060" y="941"/>
                    <a:pt x="2126" y="878"/>
                    <a:pt x="2189" y="798"/>
                  </a:cubicBezTo>
                  <a:cubicBezTo>
                    <a:pt x="2256" y="735"/>
                    <a:pt x="2307" y="658"/>
                    <a:pt x="2307" y="558"/>
                  </a:cubicBezTo>
                  <a:cubicBezTo>
                    <a:pt x="2307" y="460"/>
                    <a:pt x="2258" y="385"/>
                    <a:pt x="2192" y="322"/>
                  </a:cubicBezTo>
                  <a:cubicBezTo>
                    <a:pt x="2133" y="245"/>
                    <a:pt x="2070" y="179"/>
                    <a:pt x="1975" y="138"/>
                  </a:cubicBezTo>
                  <a:cubicBezTo>
                    <a:pt x="1878" y="96"/>
                    <a:pt x="1786" y="56"/>
                    <a:pt x="1682" y="39"/>
                  </a:cubicBezTo>
                  <a:cubicBezTo>
                    <a:pt x="1498" y="10"/>
                    <a:pt x="1307" y="4"/>
                    <a:pt x="1121" y="1"/>
                  </a:cubicBezTo>
                  <a:cubicBezTo>
                    <a:pt x="1116" y="1"/>
                    <a:pt x="1112" y="1"/>
                    <a:pt x="11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17"/>
            <p:cNvSpPr/>
            <p:nvPr/>
          </p:nvSpPr>
          <p:spPr>
            <a:xfrm>
              <a:off x="39175" y="7313425"/>
              <a:ext cx="51775" cy="25575"/>
            </a:xfrm>
            <a:custGeom>
              <a:rect b="b" l="l" r="r" t="t"/>
              <a:pathLst>
                <a:path extrusionOk="0" h="1023" w="2071">
                  <a:moveTo>
                    <a:pt x="1172" y="0"/>
                  </a:moveTo>
                  <a:cubicBezTo>
                    <a:pt x="1144" y="0"/>
                    <a:pt x="1116" y="1"/>
                    <a:pt x="1088" y="3"/>
                  </a:cubicBezTo>
                  <a:cubicBezTo>
                    <a:pt x="985" y="8"/>
                    <a:pt x="876" y="4"/>
                    <a:pt x="778" y="32"/>
                  </a:cubicBezTo>
                  <a:cubicBezTo>
                    <a:pt x="632" y="72"/>
                    <a:pt x="489" y="124"/>
                    <a:pt x="352" y="192"/>
                  </a:cubicBezTo>
                  <a:cubicBezTo>
                    <a:pt x="232" y="252"/>
                    <a:pt x="103" y="316"/>
                    <a:pt x="56" y="447"/>
                  </a:cubicBezTo>
                  <a:cubicBezTo>
                    <a:pt x="1" y="473"/>
                    <a:pt x="1" y="551"/>
                    <a:pt x="56" y="577"/>
                  </a:cubicBezTo>
                  <a:cubicBezTo>
                    <a:pt x="103" y="708"/>
                    <a:pt x="232" y="772"/>
                    <a:pt x="352" y="832"/>
                  </a:cubicBezTo>
                  <a:cubicBezTo>
                    <a:pt x="489" y="900"/>
                    <a:pt x="630" y="952"/>
                    <a:pt x="778" y="990"/>
                  </a:cubicBezTo>
                  <a:cubicBezTo>
                    <a:pt x="876" y="1018"/>
                    <a:pt x="985" y="1016"/>
                    <a:pt x="1086" y="1019"/>
                  </a:cubicBezTo>
                  <a:cubicBezTo>
                    <a:pt x="1117" y="1022"/>
                    <a:pt x="1149" y="1023"/>
                    <a:pt x="1180" y="1023"/>
                  </a:cubicBezTo>
                  <a:cubicBezTo>
                    <a:pt x="1248" y="1023"/>
                    <a:pt x="1316" y="1017"/>
                    <a:pt x="1384" y="1006"/>
                  </a:cubicBezTo>
                  <a:cubicBezTo>
                    <a:pt x="1444" y="996"/>
                    <a:pt x="1508" y="989"/>
                    <a:pt x="1567" y="973"/>
                  </a:cubicBezTo>
                  <a:cubicBezTo>
                    <a:pt x="1651" y="950"/>
                    <a:pt x="1693" y="913"/>
                    <a:pt x="1746" y="874"/>
                  </a:cubicBezTo>
                  <a:cubicBezTo>
                    <a:pt x="1774" y="864"/>
                    <a:pt x="1799" y="854"/>
                    <a:pt x="1823" y="838"/>
                  </a:cubicBezTo>
                  <a:cubicBezTo>
                    <a:pt x="2070" y="698"/>
                    <a:pt x="2070" y="325"/>
                    <a:pt x="1825" y="184"/>
                  </a:cubicBezTo>
                  <a:cubicBezTo>
                    <a:pt x="1809" y="175"/>
                    <a:pt x="1792" y="166"/>
                    <a:pt x="1776" y="158"/>
                  </a:cubicBezTo>
                  <a:cubicBezTo>
                    <a:pt x="1761" y="150"/>
                    <a:pt x="1753" y="146"/>
                    <a:pt x="1752" y="146"/>
                  </a:cubicBezTo>
                  <a:lnTo>
                    <a:pt x="1752" y="146"/>
                  </a:lnTo>
                  <a:cubicBezTo>
                    <a:pt x="1751" y="146"/>
                    <a:pt x="1752" y="147"/>
                    <a:pt x="1754" y="149"/>
                  </a:cubicBezTo>
                  <a:lnTo>
                    <a:pt x="1754" y="149"/>
                  </a:lnTo>
                  <a:cubicBezTo>
                    <a:pt x="1741" y="138"/>
                    <a:pt x="1725" y="126"/>
                    <a:pt x="1706" y="112"/>
                  </a:cubicBezTo>
                  <a:cubicBezTo>
                    <a:pt x="1680" y="97"/>
                    <a:pt x="1653" y="84"/>
                    <a:pt x="1625" y="75"/>
                  </a:cubicBezTo>
                  <a:cubicBezTo>
                    <a:pt x="1548" y="43"/>
                    <a:pt x="1467" y="31"/>
                    <a:pt x="1384" y="17"/>
                  </a:cubicBezTo>
                  <a:cubicBezTo>
                    <a:pt x="1314" y="6"/>
                    <a:pt x="1243" y="0"/>
                    <a:pt x="11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17"/>
            <p:cNvSpPr/>
            <p:nvPr/>
          </p:nvSpPr>
          <p:spPr>
            <a:xfrm>
              <a:off x="77150" y="7451825"/>
              <a:ext cx="40200" cy="51200"/>
            </a:xfrm>
            <a:custGeom>
              <a:rect b="b" l="l" r="r" t="t"/>
              <a:pathLst>
                <a:path extrusionOk="0" h="2048" w="1608">
                  <a:moveTo>
                    <a:pt x="233" y="929"/>
                  </a:moveTo>
                  <a:lnTo>
                    <a:pt x="233" y="929"/>
                  </a:lnTo>
                  <a:cubicBezTo>
                    <a:pt x="233" y="929"/>
                    <a:pt x="238" y="940"/>
                    <a:pt x="253" y="971"/>
                  </a:cubicBezTo>
                  <a:lnTo>
                    <a:pt x="253" y="971"/>
                  </a:lnTo>
                  <a:cubicBezTo>
                    <a:pt x="243" y="950"/>
                    <a:pt x="233" y="929"/>
                    <a:pt x="233" y="929"/>
                  </a:cubicBezTo>
                  <a:close/>
                  <a:moveTo>
                    <a:pt x="204" y="1"/>
                  </a:moveTo>
                  <a:cubicBezTo>
                    <a:pt x="165" y="1"/>
                    <a:pt x="126" y="12"/>
                    <a:pt x="91" y="41"/>
                  </a:cubicBezTo>
                  <a:cubicBezTo>
                    <a:pt x="28" y="90"/>
                    <a:pt x="0" y="171"/>
                    <a:pt x="20" y="248"/>
                  </a:cubicBezTo>
                  <a:cubicBezTo>
                    <a:pt x="28" y="271"/>
                    <a:pt x="32" y="294"/>
                    <a:pt x="40" y="317"/>
                  </a:cubicBezTo>
                  <a:cubicBezTo>
                    <a:pt x="43" y="380"/>
                    <a:pt x="55" y="443"/>
                    <a:pt x="75" y="503"/>
                  </a:cubicBezTo>
                  <a:cubicBezTo>
                    <a:pt x="100" y="597"/>
                    <a:pt x="132" y="689"/>
                    <a:pt x="169" y="778"/>
                  </a:cubicBezTo>
                  <a:cubicBezTo>
                    <a:pt x="201" y="847"/>
                    <a:pt x="229" y="920"/>
                    <a:pt x="263" y="990"/>
                  </a:cubicBezTo>
                  <a:cubicBezTo>
                    <a:pt x="259" y="983"/>
                    <a:pt x="256" y="976"/>
                    <a:pt x="253" y="971"/>
                  </a:cubicBezTo>
                  <a:lnTo>
                    <a:pt x="253" y="971"/>
                  </a:lnTo>
                  <a:cubicBezTo>
                    <a:pt x="260" y="984"/>
                    <a:pt x="266" y="997"/>
                    <a:pt x="269" y="1005"/>
                  </a:cubicBezTo>
                  <a:cubicBezTo>
                    <a:pt x="281" y="1036"/>
                    <a:pt x="295" y="1072"/>
                    <a:pt x="309" y="1108"/>
                  </a:cubicBezTo>
                  <a:cubicBezTo>
                    <a:pt x="376" y="1280"/>
                    <a:pt x="482" y="1444"/>
                    <a:pt x="585" y="1599"/>
                  </a:cubicBezTo>
                  <a:cubicBezTo>
                    <a:pt x="625" y="1661"/>
                    <a:pt x="668" y="1719"/>
                    <a:pt x="717" y="1773"/>
                  </a:cubicBezTo>
                  <a:cubicBezTo>
                    <a:pt x="748" y="1799"/>
                    <a:pt x="779" y="1823"/>
                    <a:pt x="812" y="1846"/>
                  </a:cubicBezTo>
                  <a:cubicBezTo>
                    <a:pt x="835" y="1883"/>
                    <a:pt x="951" y="1962"/>
                    <a:pt x="954" y="1965"/>
                  </a:cubicBezTo>
                  <a:cubicBezTo>
                    <a:pt x="1009" y="1995"/>
                    <a:pt x="1072" y="2014"/>
                    <a:pt x="1136" y="2018"/>
                  </a:cubicBezTo>
                  <a:cubicBezTo>
                    <a:pt x="1158" y="2029"/>
                    <a:pt x="1182" y="2037"/>
                    <a:pt x="1205" y="2043"/>
                  </a:cubicBezTo>
                  <a:cubicBezTo>
                    <a:pt x="1225" y="2046"/>
                    <a:pt x="1245" y="2048"/>
                    <a:pt x="1265" y="2048"/>
                  </a:cubicBezTo>
                  <a:cubicBezTo>
                    <a:pt x="1357" y="2048"/>
                    <a:pt x="1444" y="2011"/>
                    <a:pt x="1494" y="1925"/>
                  </a:cubicBezTo>
                  <a:cubicBezTo>
                    <a:pt x="1514" y="1888"/>
                    <a:pt x="1529" y="1848"/>
                    <a:pt x="1539" y="1806"/>
                  </a:cubicBezTo>
                  <a:cubicBezTo>
                    <a:pt x="1579" y="1742"/>
                    <a:pt x="1608" y="1674"/>
                    <a:pt x="1605" y="1588"/>
                  </a:cubicBezTo>
                  <a:cubicBezTo>
                    <a:pt x="1600" y="1535"/>
                    <a:pt x="1594" y="1481"/>
                    <a:pt x="1583" y="1427"/>
                  </a:cubicBezTo>
                  <a:cubicBezTo>
                    <a:pt x="1569" y="1234"/>
                    <a:pt x="1483" y="1066"/>
                    <a:pt x="1384" y="899"/>
                  </a:cubicBezTo>
                  <a:cubicBezTo>
                    <a:pt x="1301" y="753"/>
                    <a:pt x="1195" y="620"/>
                    <a:pt x="1072" y="506"/>
                  </a:cubicBezTo>
                  <a:cubicBezTo>
                    <a:pt x="958" y="401"/>
                    <a:pt x="840" y="282"/>
                    <a:pt x="710" y="200"/>
                  </a:cubicBezTo>
                  <a:cubicBezTo>
                    <a:pt x="656" y="167"/>
                    <a:pt x="599" y="140"/>
                    <a:pt x="544" y="111"/>
                  </a:cubicBezTo>
                  <a:cubicBezTo>
                    <a:pt x="484" y="78"/>
                    <a:pt x="419" y="54"/>
                    <a:pt x="353" y="44"/>
                  </a:cubicBezTo>
                  <a:lnTo>
                    <a:pt x="310" y="25"/>
                  </a:lnTo>
                  <a:cubicBezTo>
                    <a:pt x="275" y="10"/>
                    <a:pt x="239" y="1"/>
                    <a:pt x="20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17"/>
            <p:cNvSpPr/>
            <p:nvPr/>
          </p:nvSpPr>
          <p:spPr>
            <a:xfrm>
              <a:off x="48175" y="7504025"/>
              <a:ext cx="53900" cy="56725"/>
            </a:xfrm>
            <a:custGeom>
              <a:rect b="b" l="l" r="r" t="t"/>
              <a:pathLst>
                <a:path extrusionOk="0" h="2269" w="2156">
                  <a:moveTo>
                    <a:pt x="218" y="0"/>
                  </a:moveTo>
                  <a:cubicBezTo>
                    <a:pt x="110" y="0"/>
                    <a:pt x="0" y="90"/>
                    <a:pt x="44" y="211"/>
                  </a:cubicBezTo>
                  <a:cubicBezTo>
                    <a:pt x="74" y="293"/>
                    <a:pt x="107" y="371"/>
                    <a:pt x="120" y="455"/>
                  </a:cubicBezTo>
                  <a:cubicBezTo>
                    <a:pt x="130" y="529"/>
                    <a:pt x="135" y="606"/>
                    <a:pt x="155" y="678"/>
                  </a:cubicBezTo>
                  <a:cubicBezTo>
                    <a:pt x="210" y="873"/>
                    <a:pt x="298" y="1056"/>
                    <a:pt x="396" y="1231"/>
                  </a:cubicBezTo>
                  <a:cubicBezTo>
                    <a:pt x="502" y="1423"/>
                    <a:pt x="611" y="1621"/>
                    <a:pt x="763" y="1782"/>
                  </a:cubicBezTo>
                  <a:cubicBezTo>
                    <a:pt x="820" y="1842"/>
                    <a:pt x="884" y="1894"/>
                    <a:pt x="947" y="1949"/>
                  </a:cubicBezTo>
                  <a:cubicBezTo>
                    <a:pt x="1012" y="2008"/>
                    <a:pt x="1081" y="2077"/>
                    <a:pt x="1156" y="2120"/>
                  </a:cubicBezTo>
                  <a:cubicBezTo>
                    <a:pt x="1216" y="2155"/>
                    <a:pt x="1280" y="2178"/>
                    <a:pt x="1348" y="2191"/>
                  </a:cubicBezTo>
                  <a:cubicBezTo>
                    <a:pt x="1382" y="2207"/>
                    <a:pt x="1416" y="2221"/>
                    <a:pt x="1451" y="2230"/>
                  </a:cubicBezTo>
                  <a:cubicBezTo>
                    <a:pt x="1497" y="2244"/>
                    <a:pt x="1544" y="2250"/>
                    <a:pt x="1591" y="2250"/>
                  </a:cubicBezTo>
                  <a:cubicBezTo>
                    <a:pt x="1604" y="2250"/>
                    <a:pt x="1617" y="2250"/>
                    <a:pt x="1631" y="2249"/>
                  </a:cubicBezTo>
                  <a:cubicBezTo>
                    <a:pt x="1677" y="2261"/>
                    <a:pt x="1725" y="2268"/>
                    <a:pt x="1771" y="2268"/>
                  </a:cubicBezTo>
                  <a:cubicBezTo>
                    <a:pt x="1865" y="2268"/>
                    <a:pt x="1956" y="2239"/>
                    <a:pt x="2031" y="2168"/>
                  </a:cubicBezTo>
                  <a:cubicBezTo>
                    <a:pt x="2145" y="2060"/>
                    <a:pt x="2156" y="1926"/>
                    <a:pt x="2134" y="1790"/>
                  </a:cubicBezTo>
                  <a:cubicBezTo>
                    <a:pt x="2143" y="1699"/>
                    <a:pt x="2133" y="1606"/>
                    <a:pt x="2103" y="1520"/>
                  </a:cubicBezTo>
                  <a:cubicBezTo>
                    <a:pt x="2087" y="1377"/>
                    <a:pt x="2028" y="1257"/>
                    <a:pt x="1942" y="1137"/>
                  </a:cubicBezTo>
                  <a:cubicBezTo>
                    <a:pt x="1869" y="1034"/>
                    <a:pt x="1799" y="922"/>
                    <a:pt x="1712" y="832"/>
                  </a:cubicBezTo>
                  <a:cubicBezTo>
                    <a:pt x="1563" y="680"/>
                    <a:pt x="1385" y="560"/>
                    <a:pt x="1213" y="439"/>
                  </a:cubicBezTo>
                  <a:cubicBezTo>
                    <a:pt x="1144" y="389"/>
                    <a:pt x="1075" y="336"/>
                    <a:pt x="999" y="297"/>
                  </a:cubicBezTo>
                  <a:cubicBezTo>
                    <a:pt x="929" y="260"/>
                    <a:pt x="857" y="227"/>
                    <a:pt x="784" y="193"/>
                  </a:cubicBezTo>
                  <a:cubicBezTo>
                    <a:pt x="695" y="155"/>
                    <a:pt x="603" y="124"/>
                    <a:pt x="508" y="104"/>
                  </a:cubicBezTo>
                  <a:cubicBezTo>
                    <a:pt x="433" y="85"/>
                    <a:pt x="370" y="53"/>
                    <a:pt x="296" y="18"/>
                  </a:cubicBezTo>
                  <a:cubicBezTo>
                    <a:pt x="272" y="6"/>
                    <a:pt x="245" y="0"/>
                    <a:pt x="21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17"/>
            <p:cNvSpPr/>
            <p:nvPr/>
          </p:nvSpPr>
          <p:spPr>
            <a:xfrm>
              <a:off x="128650" y="7713725"/>
              <a:ext cx="68400" cy="36925"/>
            </a:xfrm>
            <a:custGeom>
              <a:rect b="b" l="l" r="r" t="t"/>
              <a:pathLst>
                <a:path extrusionOk="0" h="1477" w="2736">
                  <a:moveTo>
                    <a:pt x="1798" y="1"/>
                  </a:moveTo>
                  <a:cubicBezTo>
                    <a:pt x="1694" y="1"/>
                    <a:pt x="1590" y="23"/>
                    <a:pt x="1489" y="41"/>
                  </a:cubicBezTo>
                  <a:cubicBezTo>
                    <a:pt x="1332" y="72"/>
                    <a:pt x="1177" y="112"/>
                    <a:pt x="1025" y="161"/>
                  </a:cubicBezTo>
                  <a:cubicBezTo>
                    <a:pt x="841" y="218"/>
                    <a:pt x="664" y="299"/>
                    <a:pt x="501" y="402"/>
                  </a:cubicBezTo>
                  <a:cubicBezTo>
                    <a:pt x="332" y="506"/>
                    <a:pt x="197" y="666"/>
                    <a:pt x="96" y="833"/>
                  </a:cubicBezTo>
                  <a:cubicBezTo>
                    <a:pt x="1" y="987"/>
                    <a:pt x="62" y="1202"/>
                    <a:pt x="216" y="1291"/>
                  </a:cubicBezTo>
                  <a:cubicBezTo>
                    <a:pt x="444" y="1423"/>
                    <a:pt x="694" y="1477"/>
                    <a:pt x="948" y="1477"/>
                  </a:cubicBezTo>
                  <a:cubicBezTo>
                    <a:pt x="1090" y="1477"/>
                    <a:pt x="1233" y="1460"/>
                    <a:pt x="1375" y="1431"/>
                  </a:cubicBezTo>
                  <a:cubicBezTo>
                    <a:pt x="1527" y="1400"/>
                    <a:pt x="1674" y="1372"/>
                    <a:pt x="1822" y="1325"/>
                  </a:cubicBezTo>
                  <a:cubicBezTo>
                    <a:pt x="1935" y="1286"/>
                    <a:pt x="2049" y="1248"/>
                    <a:pt x="2152" y="1188"/>
                  </a:cubicBezTo>
                  <a:cubicBezTo>
                    <a:pt x="2256" y="1127"/>
                    <a:pt x="2347" y="1045"/>
                    <a:pt x="2436" y="964"/>
                  </a:cubicBezTo>
                  <a:cubicBezTo>
                    <a:pt x="2735" y="688"/>
                    <a:pt x="2582" y="159"/>
                    <a:pt x="2196" y="60"/>
                  </a:cubicBezTo>
                  <a:cubicBezTo>
                    <a:pt x="2083" y="30"/>
                    <a:pt x="1966" y="12"/>
                    <a:pt x="1849" y="3"/>
                  </a:cubicBezTo>
                  <a:cubicBezTo>
                    <a:pt x="1832" y="1"/>
                    <a:pt x="1815" y="1"/>
                    <a:pt x="179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17"/>
            <p:cNvSpPr/>
            <p:nvPr/>
          </p:nvSpPr>
          <p:spPr>
            <a:xfrm>
              <a:off x="221550" y="7734075"/>
              <a:ext cx="43900" cy="34425"/>
            </a:xfrm>
            <a:custGeom>
              <a:rect b="b" l="l" r="r" t="t"/>
              <a:pathLst>
                <a:path extrusionOk="0" h="1377" w="1756">
                  <a:moveTo>
                    <a:pt x="1117" y="1"/>
                  </a:moveTo>
                  <a:cubicBezTo>
                    <a:pt x="1055" y="1"/>
                    <a:pt x="994" y="12"/>
                    <a:pt x="936" y="35"/>
                  </a:cubicBezTo>
                  <a:cubicBezTo>
                    <a:pt x="873" y="61"/>
                    <a:pt x="810" y="86"/>
                    <a:pt x="747" y="112"/>
                  </a:cubicBezTo>
                  <a:cubicBezTo>
                    <a:pt x="604" y="173"/>
                    <a:pt x="447" y="250"/>
                    <a:pt x="338" y="363"/>
                  </a:cubicBezTo>
                  <a:cubicBezTo>
                    <a:pt x="257" y="449"/>
                    <a:pt x="157" y="548"/>
                    <a:pt x="111" y="654"/>
                  </a:cubicBezTo>
                  <a:cubicBezTo>
                    <a:pt x="96" y="692"/>
                    <a:pt x="79" y="729"/>
                    <a:pt x="64" y="766"/>
                  </a:cubicBezTo>
                  <a:cubicBezTo>
                    <a:pt x="25" y="853"/>
                    <a:pt x="1" y="922"/>
                    <a:pt x="14" y="1021"/>
                  </a:cubicBezTo>
                  <a:cubicBezTo>
                    <a:pt x="22" y="1090"/>
                    <a:pt x="50" y="1154"/>
                    <a:pt x="94" y="1206"/>
                  </a:cubicBezTo>
                  <a:cubicBezTo>
                    <a:pt x="182" y="1314"/>
                    <a:pt x="303" y="1338"/>
                    <a:pt x="429" y="1358"/>
                  </a:cubicBezTo>
                  <a:lnTo>
                    <a:pt x="563" y="1377"/>
                  </a:lnTo>
                  <a:cubicBezTo>
                    <a:pt x="616" y="1374"/>
                    <a:pt x="669" y="1368"/>
                    <a:pt x="721" y="1357"/>
                  </a:cubicBezTo>
                  <a:lnTo>
                    <a:pt x="778" y="1349"/>
                  </a:lnTo>
                  <a:cubicBezTo>
                    <a:pt x="824" y="1343"/>
                    <a:pt x="870" y="1338"/>
                    <a:pt x="914" y="1329"/>
                  </a:cubicBezTo>
                  <a:cubicBezTo>
                    <a:pt x="997" y="1312"/>
                    <a:pt x="1077" y="1268"/>
                    <a:pt x="1151" y="1228"/>
                  </a:cubicBezTo>
                  <a:cubicBezTo>
                    <a:pt x="1192" y="1206"/>
                    <a:pt x="1234" y="1186"/>
                    <a:pt x="1274" y="1160"/>
                  </a:cubicBezTo>
                  <a:cubicBezTo>
                    <a:pt x="1313" y="1136"/>
                    <a:pt x="1350" y="1108"/>
                    <a:pt x="1389" y="1081"/>
                  </a:cubicBezTo>
                  <a:cubicBezTo>
                    <a:pt x="1456" y="1038"/>
                    <a:pt x="1518" y="984"/>
                    <a:pt x="1568" y="921"/>
                  </a:cubicBezTo>
                  <a:cubicBezTo>
                    <a:pt x="1599" y="879"/>
                    <a:pt x="1625" y="835"/>
                    <a:pt x="1647" y="786"/>
                  </a:cubicBezTo>
                  <a:cubicBezTo>
                    <a:pt x="1650" y="781"/>
                    <a:pt x="1654" y="776"/>
                    <a:pt x="1657" y="772"/>
                  </a:cubicBezTo>
                  <a:cubicBezTo>
                    <a:pt x="1685" y="721"/>
                    <a:pt x="1705" y="667"/>
                    <a:pt x="1714" y="611"/>
                  </a:cubicBezTo>
                  <a:cubicBezTo>
                    <a:pt x="1725" y="589"/>
                    <a:pt x="1733" y="566"/>
                    <a:pt x="1737" y="543"/>
                  </a:cubicBezTo>
                  <a:cubicBezTo>
                    <a:pt x="1750" y="452"/>
                    <a:pt x="1756" y="379"/>
                    <a:pt x="1719" y="291"/>
                  </a:cubicBezTo>
                  <a:cubicBezTo>
                    <a:pt x="1688" y="219"/>
                    <a:pt x="1633" y="144"/>
                    <a:pt x="1561" y="107"/>
                  </a:cubicBezTo>
                  <a:cubicBezTo>
                    <a:pt x="1518" y="86"/>
                    <a:pt x="1473" y="70"/>
                    <a:pt x="1427" y="61"/>
                  </a:cubicBezTo>
                  <a:cubicBezTo>
                    <a:pt x="1373" y="38"/>
                    <a:pt x="1316" y="26"/>
                    <a:pt x="1260" y="21"/>
                  </a:cubicBezTo>
                  <a:cubicBezTo>
                    <a:pt x="1213" y="8"/>
                    <a:pt x="1165" y="1"/>
                    <a:pt x="11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17"/>
            <p:cNvSpPr/>
            <p:nvPr/>
          </p:nvSpPr>
          <p:spPr>
            <a:xfrm>
              <a:off x="265225" y="7674375"/>
              <a:ext cx="42425" cy="32050"/>
            </a:xfrm>
            <a:custGeom>
              <a:rect b="b" l="l" r="r" t="t"/>
              <a:pathLst>
                <a:path extrusionOk="0" h="1282" w="1697">
                  <a:moveTo>
                    <a:pt x="1083" y="0"/>
                  </a:moveTo>
                  <a:cubicBezTo>
                    <a:pt x="1026" y="0"/>
                    <a:pt x="970" y="8"/>
                    <a:pt x="916" y="23"/>
                  </a:cubicBezTo>
                  <a:cubicBezTo>
                    <a:pt x="881" y="34"/>
                    <a:pt x="845" y="47"/>
                    <a:pt x="810" y="57"/>
                  </a:cubicBezTo>
                  <a:cubicBezTo>
                    <a:pt x="730" y="80"/>
                    <a:pt x="650" y="100"/>
                    <a:pt x="580" y="147"/>
                  </a:cubicBezTo>
                  <a:cubicBezTo>
                    <a:pt x="546" y="170"/>
                    <a:pt x="514" y="196"/>
                    <a:pt x="480" y="218"/>
                  </a:cubicBezTo>
                  <a:cubicBezTo>
                    <a:pt x="388" y="279"/>
                    <a:pt x="302" y="347"/>
                    <a:pt x="222" y="422"/>
                  </a:cubicBezTo>
                  <a:cubicBezTo>
                    <a:pt x="198" y="447"/>
                    <a:pt x="171" y="468"/>
                    <a:pt x="145" y="491"/>
                  </a:cubicBezTo>
                  <a:cubicBezTo>
                    <a:pt x="65" y="560"/>
                    <a:pt x="15" y="657"/>
                    <a:pt x="4" y="761"/>
                  </a:cubicBezTo>
                  <a:cubicBezTo>
                    <a:pt x="3" y="771"/>
                    <a:pt x="4" y="778"/>
                    <a:pt x="3" y="786"/>
                  </a:cubicBezTo>
                  <a:cubicBezTo>
                    <a:pt x="1" y="796"/>
                    <a:pt x="1" y="806"/>
                    <a:pt x="1" y="816"/>
                  </a:cubicBezTo>
                  <a:lnTo>
                    <a:pt x="1" y="816"/>
                  </a:lnTo>
                  <a:cubicBezTo>
                    <a:pt x="1" y="816"/>
                    <a:pt x="1" y="815"/>
                    <a:pt x="1" y="815"/>
                  </a:cubicBezTo>
                  <a:cubicBezTo>
                    <a:pt x="1" y="817"/>
                    <a:pt x="1" y="817"/>
                    <a:pt x="1" y="818"/>
                  </a:cubicBezTo>
                  <a:cubicBezTo>
                    <a:pt x="1" y="817"/>
                    <a:pt x="1" y="817"/>
                    <a:pt x="1" y="816"/>
                  </a:cubicBezTo>
                  <a:lnTo>
                    <a:pt x="1" y="816"/>
                  </a:lnTo>
                  <a:cubicBezTo>
                    <a:pt x="1" y="846"/>
                    <a:pt x="6" y="877"/>
                    <a:pt x="15" y="906"/>
                  </a:cubicBezTo>
                  <a:cubicBezTo>
                    <a:pt x="13" y="904"/>
                    <a:pt x="12" y="903"/>
                    <a:pt x="12" y="900"/>
                  </a:cubicBezTo>
                  <a:lnTo>
                    <a:pt x="12" y="900"/>
                  </a:lnTo>
                  <a:cubicBezTo>
                    <a:pt x="12" y="904"/>
                    <a:pt x="12" y="909"/>
                    <a:pt x="13" y="912"/>
                  </a:cubicBezTo>
                  <a:cubicBezTo>
                    <a:pt x="39" y="1056"/>
                    <a:pt x="171" y="1155"/>
                    <a:pt x="300" y="1199"/>
                  </a:cubicBezTo>
                  <a:cubicBezTo>
                    <a:pt x="363" y="1221"/>
                    <a:pt x="426" y="1241"/>
                    <a:pt x="492" y="1257"/>
                  </a:cubicBezTo>
                  <a:cubicBezTo>
                    <a:pt x="560" y="1274"/>
                    <a:pt x="629" y="1282"/>
                    <a:pt x="699" y="1282"/>
                  </a:cubicBezTo>
                  <a:cubicBezTo>
                    <a:pt x="741" y="1282"/>
                    <a:pt x="784" y="1279"/>
                    <a:pt x="826" y="1273"/>
                  </a:cubicBezTo>
                  <a:cubicBezTo>
                    <a:pt x="905" y="1267"/>
                    <a:pt x="984" y="1254"/>
                    <a:pt x="1062" y="1239"/>
                  </a:cubicBezTo>
                  <a:cubicBezTo>
                    <a:pt x="1148" y="1219"/>
                    <a:pt x="1220" y="1171"/>
                    <a:pt x="1292" y="1122"/>
                  </a:cubicBezTo>
                  <a:cubicBezTo>
                    <a:pt x="1357" y="1081"/>
                    <a:pt x="1418" y="1035"/>
                    <a:pt x="1475" y="984"/>
                  </a:cubicBezTo>
                  <a:cubicBezTo>
                    <a:pt x="1546" y="917"/>
                    <a:pt x="1615" y="812"/>
                    <a:pt x="1635" y="718"/>
                  </a:cubicBezTo>
                  <a:cubicBezTo>
                    <a:pt x="1638" y="709"/>
                    <a:pt x="1636" y="700"/>
                    <a:pt x="1638" y="691"/>
                  </a:cubicBezTo>
                  <a:cubicBezTo>
                    <a:pt x="1696" y="551"/>
                    <a:pt x="1685" y="393"/>
                    <a:pt x="1612" y="261"/>
                  </a:cubicBezTo>
                  <a:cubicBezTo>
                    <a:pt x="1543" y="143"/>
                    <a:pt x="1397" y="37"/>
                    <a:pt x="1252" y="26"/>
                  </a:cubicBezTo>
                  <a:cubicBezTo>
                    <a:pt x="1246" y="24"/>
                    <a:pt x="1243" y="21"/>
                    <a:pt x="1237" y="20"/>
                  </a:cubicBezTo>
                  <a:cubicBezTo>
                    <a:pt x="1186" y="7"/>
                    <a:pt x="1134" y="0"/>
                    <a:pt x="108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17"/>
            <p:cNvSpPr/>
            <p:nvPr/>
          </p:nvSpPr>
          <p:spPr>
            <a:xfrm>
              <a:off x="303900" y="7316825"/>
              <a:ext cx="250" cy="75"/>
            </a:xfrm>
            <a:custGeom>
              <a:rect b="b" l="l" r="r" t="t"/>
              <a:pathLst>
                <a:path extrusionOk="0" h="3" w="10">
                  <a:moveTo>
                    <a:pt x="0" y="0"/>
                  </a:moveTo>
                  <a:cubicBezTo>
                    <a:pt x="3" y="2"/>
                    <a:pt x="6" y="2"/>
                    <a:pt x="9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17"/>
            <p:cNvSpPr/>
            <p:nvPr/>
          </p:nvSpPr>
          <p:spPr>
            <a:xfrm>
              <a:off x="303825" y="7316825"/>
              <a:ext cx="200" cy="25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17"/>
            <p:cNvSpPr/>
            <p:nvPr/>
          </p:nvSpPr>
          <p:spPr>
            <a:xfrm>
              <a:off x="279475" y="7316800"/>
              <a:ext cx="33675" cy="35425"/>
            </a:xfrm>
            <a:custGeom>
              <a:rect b="b" l="l" r="r" t="t"/>
              <a:pathLst>
                <a:path extrusionOk="0" h="1417" w="1347">
                  <a:moveTo>
                    <a:pt x="1016" y="0"/>
                  </a:moveTo>
                  <a:cubicBezTo>
                    <a:pt x="1006" y="0"/>
                    <a:pt x="996" y="1"/>
                    <a:pt x="986" y="1"/>
                  </a:cubicBezTo>
                  <a:lnTo>
                    <a:pt x="995" y="3"/>
                  </a:lnTo>
                  <a:lnTo>
                    <a:pt x="995" y="3"/>
                  </a:lnTo>
                  <a:cubicBezTo>
                    <a:pt x="994" y="3"/>
                    <a:pt x="993" y="3"/>
                    <a:pt x="993" y="3"/>
                  </a:cubicBezTo>
                  <a:cubicBezTo>
                    <a:pt x="987" y="3"/>
                    <a:pt x="982" y="3"/>
                    <a:pt x="977" y="3"/>
                  </a:cubicBezTo>
                  <a:cubicBezTo>
                    <a:pt x="969" y="3"/>
                    <a:pt x="962" y="3"/>
                    <a:pt x="954" y="4"/>
                  </a:cubicBezTo>
                  <a:lnTo>
                    <a:pt x="954" y="4"/>
                  </a:lnTo>
                  <a:lnTo>
                    <a:pt x="971" y="1"/>
                  </a:lnTo>
                  <a:cubicBezTo>
                    <a:pt x="948" y="1"/>
                    <a:pt x="925" y="5"/>
                    <a:pt x="902" y="11"/>
                  </a:cubicBezTo>
                  <a:lnTo>
                    <a:pt x="891" y="12"/>
                  </a:lnTo>
                  <a:lnTo>
                    <a:pt x="899" y="12"/>
                  </a:lnTo>
                  <a:cubicBezTo>
                    <a:pt x="814" y="31"/>
                    <a:pt x="738" y="78"/>
                    <a:pt x="656" y="126"/>
                  </a:cubicBezTo>
                  <a:cubicBezTo>
                    <a:pt x="627" y="143"/>
                    <a:pt x="596" y="158"/>
                    <a:pt x="567" y="177"/>
                  </a:cubicBezTo>
                  <a:cubicBezTo>
                    <a:pt x="501" y="216"/>
                    <a:pt x="458" y="267"/>
                    <a:pt x="411" y="324"/>
                  </a:cubicBezTo>
                  <a:cubicBezTo>
                    <a:pt x="340" y="408"/>
                    <a:pt x="260" y="485"/>
                    <a:pt x="205" y="582"/>
                  </a:cubicBezTo>
                  <a:cubicBezTo>
                    <a:pt x="186" y="613"/>
                    <a:pt x="166" y="645"/>
                    <a:pt x="146" y="676"/>
                  </a:cubicBezTo>
                  <a:cubicBezTo>
                    <a:pt x="114" y="728"/>
                    <a:pt x="91" y="786"/>
                    <a:pt x="80" y="846"/>
                  </a:cubicBezTo>
                  <a:cubicBezTo>
                    <a:pt x="64" y="877"/>
                    <a:pt x="50" y="907"/>
                    <a:pt x="37" y="938"/>
                  </a:cubicBezTo>
                  <a:cubicBezTo>
                    <a:pt x="1" y="1052"/>
                    <a:pt x="36" y="1176"/>
                    <a:pt x="105" y="1267"/>
                  </a:cubicBezTo>
                  <a:cubicBezTo>
                    <a:pt x="166" y="1346"/>
                    <a:pt x="270" y="1417"/>
                    <a:pt x="376" y="1417"/>
                  </a:cubicBezTo>
                  <a:cubicBezTo>
                    <a:pt x="385" y="1417"/>
                    <a:pt x="393" y="1417"/>
                    <a:pt x="401" y="1416"/>
                  </a:cubicBezTo>
                  <a:cubicBezTo>
                    <a:pt x="451" y="1413"/>
                    <a:pt x="498" y="1405"/>
                    <a:pt x="546" y="1391"/>
                  </a:cubicBezTo>
                  <a:cubicBezTo>
                    <a:pt x="552" y="1390"/>
                    <a:pt x="558" y="1388"/>
                    <a:pt x="564" y="1385"/>
                  </a:cubicBezTo>
                  <a:cubicBezTo>
                    <a:pt x="679" y="1374"/>
                    <a:pt x="782" y="1317"/>
                    <a:pt x="877" y="1253"/>
                  </a:cubicBezTo>
                  <a:cubicBezTo>
                    <a:pt x="942" y="1215"/>
                    <a:pt x="1000" y="1167"/>
                    <a:pt x="1049" y="1110"/>
                  </a:cubicBezTo>
                  <a:cubicBezTo>
                    <a:pt x="1100" y="1050"/>
                    <a:pt x="1146" y="989"/>
                    <a:pt x="1194" y="926"/>
                  </a:cubicBezTo>
                  <a:cubicBezTo>
                    <a:pt x="1240" y="864"/>
                    <a:pt x="1281" y="808"/>
                    <a:pt x="1297" y="728"/>
                  </a:cubicBezTo>
                  <a:cubicBezTo>
                    <a:pt x="1310" y="659"/>
                    <a:pt x="1318" y="586"/>
                    <a:pt x="1327" y="517"/>
                  </a:cubicBezTo>
                  <a:cubicBezTo>
                    <a:pt x="1342" y="390"/>
                    <a:pt x="1346" y="256"/>
                    <a:pt x="1266" y="150"/>
                  </a:cubicBezTo>
                  <a:lnTo>
                    <a:pt x="1266" y="150"/>
                  </a:lnTo>
                  <a:cubicBezTo>
                    <a:pt x="1265" y="146"/>
                    <a:pt x="1263" y="143"/>
                    <a:pt x="1261" y="140"/>
                  </a:cubicBezTo>
                  <a:cubicBezTo>
                    <a:pt x="1231" y="84"/>
                    <a:pt x="1181" y="43"/>
                    <a:pt x="1123" y="21"/>
                  </a:cubicBezTo>
                  <a:cubicBezTo>
                    <a:pt x="1089" y="7"/>
                    <a:pt x="1052" y="0"/>
                    <a:pt x="1016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17"/>
            <p:cNvSpPr/>
            <p:nvPr/>
          </p:nvSpPr>
          <p:spPr>
            <a:xfrm>
              <a:off x="344400" y="7278625"/>
              <a:ext cx="31675" cy="33925"/>
            </a:xfrm>
            <a:custGeom>
              <a:rect b="b" l="l" r="r" t="t"/>
              <a:pathLst>
                <a:path extrusionOk="0" h="1357" w="1267">
                  <a:moveTo>
                    <a:pt x="714" y="0"/>
                  </a:moveTo>
                  <a:cubicBezTo>
                    <a:pt x="628" y="0"/>
                    <a:pt x="528" y="34"/>
                    <a:pt x="456" y="77"/>
                  </a:cubicBezTo>
                  <a:cubicBezTo>
                    <a:pt x="404" y="111"/>
                    <a:pt x="355" y="151"/>
                    <a:pt x="313" y="197"/>
                  </a:cubicBezTo>
                  <a:cubicBezTo>
                    <a:pt x="270" y="243"/>
                    <a:pt x="229" y="288"/>
                    <a:pt x="191" y="338"/>
                  </a:cubicBezTo>
                  <a:cubicBezTo>
                    <a:pt x="171" y="358"/>
                    <a:pt x="152" y="383"/>
                    <a:pt x="138" y="409"/>
                  </a:cubicBezTo>
                  <a:lnTo>
                    <a:pt x="81" y="544"/>
                  </a:lnTo>
                  <a:cubicBezTo>
                    <a:pt x="78" y="553"/>
                    <a:pt x="75" y="563"/>
                    <a:pt x="72" y="572"/>
                  </a:cubicBezTo>
                  <a:lnTo>
                    <a:pt x="52" y="633"/>
                  </a:lnTo>
                  <a:cubicBezTo>
                    <a:pt x="0" y="791"/>
                    <a:pt x="19" y="963"/>
                    <a:pt x="103" y="1108"/>
                  </a:cubicBezTo>
                  <a:cubicBezTo>
                    <a:pt x="137" y="1163"/>
                    <a:pt x="180" y="1211"/>
                    <a:pt x="232" y="1251"/>
                  </a:cubicBezTo>
                  <a:cubicBezTo>
                    <a:pt x="301" y="1303"/>
                    <a:pt x="381" y="1337"/>
                    <a:pt x="467" y="1347"/>
                  </a:cubicBezTo>
                  <a:cubicBezTo>
                    <a:pt x="493" y="1352"/>
                    <a:pt x="521" y="1355"/>
                    <a:pt x="548" y="1357"/>
                  </a:cubicBezTo>
                  <a:cubicBezTo>
                    <a:pt x="597" y="1355"/>
                    <a:pt x="648" y="1349"/>
                    <a:pt x="697" y="1337"/>
                  </a:cubicBezTo>
                  <a:lnTo>
                    <a:pt x="825" y="1283"/>
                  </a:lnTo>
                  <a:cubicBezTo>
                    <a:pt x="849" y="1272"/>
                    <a:pt x="872" y="1255"/>
                    <a:pt x="891" y="1235"/>
                  </a:cubicBezTo>
                  <a:cubicBezTo>
                    <a:pt x="915" y="1218"/>
                    <a:pt x="938" y="1198"/>
                    <a:pt x="960" y="1178"/>
                  </a:cubicBezTo>
                  <a:lnTo>
                    <a:pt x="1004" y="1131"/>
                  </a:lnTo>
                  <a:cubicBezTo>
                    <a:pt x="1052" y="1085"/>
                    <a:pt x="1093" y="1034"/>
                    <a:pt x="1127" y="977"/>
                  </a:cubicBezTo>
                  <a:cubicBezTo>
                    <a:pt x="1156" y="920"/>
                    <a:pt x="1181" y="862"/>
                    <a:pt x="1199" y="801"/>
                  </a:cubicBezTo>
                  <a:cubicBezTo>
                    <a:pt x="1218" y="759"/>
                    <a:pt x="1232" y="716"/>
                    <a:pt x="1241" y="673"/>
                  </a:cubicBezTo>
                  <a:cubicBezTo>
                    <a:pt x="1267" y="581"/>
                    <a:pt x="1267" y="483"/>
                    <a:pt x="1241" y="391"/>
                  </a:cubicBezTo>
                  <a:cubicBezTo>
                    <a:pt x="1224" y="331"/>
                    <a:pt x="1195" y="274"/>
                    <a:pt x="1156" y="223"/>
                  </a:cubicBezTo>
                  <a:cubicBezTo>
                    <a:pt x="1124" y="154"/>
                    <a:pt x="1080" y="90"/>
                    <a:pt x="1010" y="53"/>
                  </a:cubicBezTo>
                  <a:lnTo>
                    <a:pt x="921" y="15"/>
                  </a:lnTo>
                  <a:cubicBezTo>
                    <a:pt x="890" y="7"/>
                    <a:pt x="858" y="4"/>
                    <a:pt x="826" y="4"/>
                  </a:cubicBezTo>
                  <a:cubicBezTo>
                    <a:pt x="810" y="4"/>
                    <a:pt x="793" y="5"/>
                    <a:pt x="777" y="7"/>
                  </a:cubicBezTo>
                  <a:lnTo>
                    <a:pt x="729" y="1"/>
                  </a:lnTo>
                  <a:cubicBezTo>
                    <a:pt x="724" y="0"/>
                    <a:pt x="719" y="0"/>
                    <a:pt x="71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17"/>
            <p:cNvSpPr/>
            <p:nvPr/>
          </p:nvSpPr>
          <p:spPr>
            <a:xfrm>
              <a:off x="349450" y="7040175"/>
              <a:ext cx="30100" cy="49250"/>
            </a:xfrm>
            <a:custGeom>
              <a:rect b="b" l="l" r="r" t="t"/>
              <a:pathLst>
                <a:path extrusionOk="0" h="1970" w="1204">
                  <a:moveTo>
                    <a:pt x="404" y="0"/>
                  </a:moveTo>
                  <a:cubicBezTo>
                    <a:pt x="338" y="0"/>
                    <a:pt x="275" y="16"/>
                    <a:pt x="223" y="51"/>
                  </a:cubicBezTo>
                  <a:cubicBezTo>
                    <a:pt x="99" y="139"/>
                    <a:pt x="38" y="243"/>
                    <a:pt x="21" y="396"/>
                  </a:cubicBezTo>
                  <a:cubicBezTo>
                    <a:pt x="16" y="449"/>
                    <a:pt x="15" y="502"/>
                    <a:pt x="10" y="555"/>
                  </a:cubicBezTo>
                  <a:cubicBezTo>
                    <a:pt x="1" y="664"/>
                    <a:pt x="1" y="776"/>
                    <a:pt x="10" y="885"/>
                  </a:cubicBezTo>
                  <a:cubicBezTo>
                    <a:pt x="19" y="977"/>
                    <a:pt x="39" y="1067"/>
                    <a:pt x="70" y="1153"/>
                  </a:cubicBezTo>
                  <a:lnTo>
                    <a:pt x="125" y="1307"/>
                  </a:lnTo>
                  <a:cubicBezTo>
                    <a:pt x="153" y="1391"/>
                    <a:pt x="187" y="1473"/>
                    <a:pt x="227" y="1551"/>
                  </a:cubicBezTo>
                  <a:cubicBezTo>
                    <a:pt x="253" y="1605"/>
                    <a:pt x="286" y="1653"/>
                    <a:pt x="328" y="1695"/>
                  </a:cubicBezTo>
                  <a:lnTo>
                    <a:pt x="386" y="1740"/>
                  </a:lnTo>
                  <a:cubicBezTo>
                    <a:pt x="411" y="1774"/>
                    <a:pt x="438" y="1803"/>
                    <a:pt x="471" y="1829"/>
                  </a:cubicBezTo>
                  <a:cubicBezTo>
                    <a:pt x="501" y="1851"/>
                    <a:pt x="534" y="1867"/>
                    <a:pt x="569" y="1881"/>
                  </a:cubicBezTo>
                  <a:cubicBezTo>
                    <a:pt x="601" y="1898"/>
                    <a:pt x="630" y="1918"/>
                    <a:pt x="661" y="1937"/>
                  </a:cubicBezTo>
                  <a:cubicBezTo>
                    <a:pt x="699" y="1958"/>
                    <a:pt x="742" y="1969"/>
                    <a:pt x="786" y="1969"/>
                  </a:cubicBezTo>
                  <a:cubicBezTo>
                    <a:pt x="874" y="1969"/>
                    <a:pt x="963" y="1926"/>
                    <a:pt x="1007" y="1846"/>
                  </a:cubicBezTo>
                  <a:cubicBezTo>
                    <a:pt x="1017" y="1826"/>
                    <a:pt x="1028" y="1805"/>
                    <a:pt x="1037" y="1785"/>
                  </a:cubicBezTo>
                  <a:cubicBezTo>
                    <a:pt x="1042" y="1774"/>
                    <a:pt x="1040" y="1774"/>
                    <a:pt x="1040" y="1771"/>
                  </a:cubicBezTo>
                  <a:cubicBezTo>
                    <a:pt x="1094" y="1702"/>
                    <a:pt x="1129" y="1619"/>
                    <a:pt x="1140" y="1531"/>
                  </a:cubicBezTo>
                  <a:cubicBezTo>
                    <a:pt x="1203" y="1370"/>
                    <a:pt x="1177" y="1190"/>
                    <a:pt x="1139" y="1012"/>
                  </a:cubicBezTo>
                  <a:cubicBezTo>
                    <a:pt x="1128" y="958"/>
                    <a:pt x="1116" y="905"/>
                    <a:pt x="1105" y="851"/>
                  </a:cubicBezTo>
                  <a:cubicBezTo>
                    <a:pt x="1085" y="757"/>
                    <a:pt x="1053" y="668"/>
                    <a:pt x="1010" y="582"/>
                  </a:cubicBezTo>
                  <a:cubicBezTo>
                    <a:pt x="957" y="484"/>
                    <a:pt x="898" y="390"/>
                    <a:pt x="831" y="301"/>
                  </a:cubicBezTo>
                  <a:cubicBezTo>
                    <a:pt x="787" y="240"/>
                    <a:pt x="747" y="174"/>
                    <a:pt x="696" y="119"/>
                  </a:cubicBezTo>
                  <a:cubicBezTo>
                    <a:pt x="628" y="45"/>
                    <a:pt x="514" y="0"/>
                    <a:pt x="40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17"/>
            <p:cNvSpPr/>
            <p:nvPr/>
          </p:nvSpPr>
          <p:spPr>
            <a:xfrm>
              <a:off x="404300" y="7097275"/>
              <a:ext cx="27325" cy="44875"/>
            </a:xfrm>
            <a:custGeom>
              <a:rect b="b" l="l" r="r" t="t"/>
              <a:pathLst>
                <a:path extrusionOk="0" h="1795" w="1093">
                  <a:moveTo>
                    <a:pt x="256" y="1"/>
                  </a:moveTo>
                  <a:cubicBezTo>
                    <a:pt x="168" y="1"/>
                    <a:pt x="77" y="71"/>
                    <a:pt x="59" y="153"/>
                  </a:cubicBezTo>
                  <a:cubicBezTo>
                    <a:pt x="41" y="233"/>
                    <a:pt x="30" y="316"/>
                    <a:pt x="24" y="397"/>
                  </a:cubicBezTo>
                  <a:cubicBezTo>
                    <a:pt x="7" y="448"/>
                    <a:pt x="1" y="502"/>
                    <a:pt x="4" y="554"/>
                  </a:cubicBezTo>
                  <a:cubicBezTo>
                    <a:pt x="6" y="591"/>
                    <a:pt x="10" y="629"/>
                    <a:pt x="13" y="666"/>
                  </a:cubicBezTo>
                  <a:cubicBezTo>
                    <a:pt x="18" y="780"/>
                    <a:pt x="36" y="892"/>
                    <a:pt x="65" y="1001"/>
                  </a:cubicBezTo>
                  <a:cubicBezTo>
                    <a:pt x="92" y="1093"/>
                    <a:pt x="110" y="1182"/>
                    <a:pt x="147" y="1269"/>
                  </a:cubicBezTo>
                  <a:cubicBezTo>
                    <a:pt x="184" y="1358"/>
                    <a:pt x="228" y="1448"/>
                    <a:pt x="270" y="1537"/>
                  </a:cubicBezTo>
                  <a:cubicBezTo>
                    <a:pt x="300" y="1606"/>
                    <a:pt x="371" y="1667"/>
                    <a:pt x="451" y="1707"/>
                  </a:cubicBezTo>
                  <a:cubicBezTo>
                    <a:pt x="468" y="1727"/>
                    <a:pt x="489" y="1744"/>
                    <a:pt x="514" y="1756"/>
                  </a:cubicBezTo>
                  <a:cubicBezTo>
                    <a:pt x="567" y="1782"/>
                    <a:pt x="621" y="1794"/>
                    <a:pt x="673" y="1794"/>
                  </a:cubicBezTo>
                  <a:cubicBezTo>
                    <a:pt x="752" y="1794"/>
                    <a:pt x="828" y="1765"/>
                    <a:pt x="896" y="1705"/>
                  </a:cubicBezTo>
                  <a:cubicBezTo>
                    <a:pt x="925" y="1679"/>
                    <a:pt x="948" y="1647"/>
                    <a:pt x="965" y="1610"/>
                  </a:cubicBezTo>
                  <a:cubicBezTo>
                    <a:pt x="973" y="1601"/>
                    <a:pt x="984" y="1590"/>
                    <a:pt x="991" y="1581"/>
                  </a:cubicBezTo>
                  <a:cubicBezTo>
                    <a:pt x="1053" y="1501"/>
                    <a:pt x="1077" y="1418"/>
                    <a:pt x="1085" y="1315"/>
                  </a:cubicBezTo>
                  <a:cubicBezTo>
                    <a:pt x="1091" y="1237"/>
                    <a:pt x="1093" y="1159"/>
                    <a:pt x="1090" y="1081"/>
                  </a:cubicBezTo>
                  <a:cubicBezTo>
                    <a:pt x="1083" y="958"/>
                    <a:pt x="1047" y="844"/>
                    <a:pt x="1008" y="729"/>
                  </a:cubicBezTo>
                  <a:cubicBezTo>
                    <a:pt x="985" y="661"/>
                    <a:pt x="962" y="582"/>
                    <a:pt x="924" y="523"/>
                  </a:cubicBezTo>
                  <a:cubicBezTo>
                    <a:pt x="893" y="477"/>
                    <a:pt x="858" y="434"/>
                    <a:pt x="824" y="391"/>
                  </a:cubicBezTo>
                  <a:cubicBezTo>
                    <a:pt x="749" y="294"/>
                    <a:pt x="686" y="211"/>
                    <a:pt x="586" y="158"/>
                  </a:cubicBezTo>
                  <a:cubicBezTo>
                    <a:pt x="552" y="125"/>
                    <a:pt x="514" y="99"/>
                    <a:pt x="472" y="78"/>
                  </a:cubicBezTo>
                  <a:cubicBezTo>
                    <a:pt x="419" y="53"/>
                    <a:pt x="363" y="32"/>
                    <a:pt x="310" y="10"/>
                  </a:cubicBezTo>
                  <a:cubicBezTo>
                    <a:pt x="292" y="4"/>
                    <a:pt x="274" y="1"/>
                    <a:pt x="25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17"/>
            <p:cNvSpPr/>
            <p:nvPr/>
          </p:nvSpPr>
          <p:spPr>
            <a:xfrm>
              <a:off x="691300" y="7056725"/>
              <a:ext cx="21400" cy="43875"/>
            </a:xfrm>
            <a:custGeom>
              <a:rect b="b" l="l" r="r" t="t"/>
              <a:pathLst>
                <a:path extrusionOk="0" h="1755" w="856">
                  <a:moveTo>
                    <a:pt x="461" y="121"/>
                  </a:moveTo>
                  <a:cubicBezTo>
                    <a:pt x="461" y="121"/>
                    <a:pt x="462" y="122"/>
                    <a:pt x="462" y="122"/>
                  </a:cubicBezTo>
                  <a:lnTo>
                    <a:pt x="462" y="122"/>
                  </a:lnTo>
                  <a:cubicBezTo>
                    <a:pt x="462" y="122"/>
                    <a:pt x="461" y="122"/>
                    <a:pt x="461" y="121"/>
                  </a:cubicBezTo>
                  <a:close/>
                  <a:moveTo>
                    <a:pt x="292" y="1"/>
                  </a:moveTo>
                  <a:cubicBezTo>
                    <a:pt x="200" y="1"/>
                    <a:pt x="108" y="82"/>
                    <a:pt x="103" y="180"/>
                  </a:cubicBezTo>
                  <a:cubicBezTo>
                    <a:pt x="103" y="195"/>
                    <a:pt x="102" y="210"/>
                    <a:pt x="100" y="226"/>
                  </a:cubicBezTo>
                  <a:cubicBezTo>
                    <a:pt x="86" y="247"/>
                    <a:pt x="78" y="272"/>
                    <a:pt x="74" y="298"/>
                  </a:cubicBezTo>
                  <a:cubicBezTo>
                    <a:pt x="72" y="312"/>
                    <a:pt x="69" y="327"/>
                    <a:pt x="68" y="341"/>
                  </a:cubicBezTo>
                  <a:lnTo>
                    <a:pt x="68" y="341"/>
                  </a:lnTo>
                  <a:cubicBezTo>
                    <a:pt x="43" y="388"/>
                    <a:pt x="31" y="439"/>
                    <a:pt x="29" y="491"/>
                  </a:cubicBezTo>
                  <a:cubicBezTo>
                    <a:pt x="28" y="508"/>
                    <a:pt x="26" y="525"/>
                    <a:pt x="25" y="541"/>
                  </a:cubicBezTo>
                  <a:cubicBezTo>
                    <a:pt x="23" y="554"/>
                    <a:pt x="22" y="567"/>
                    <a:pt x="20" y="579"/>
                  </a:cubicBezTo>
                  <a:cubicBezTo>
                    <a:pt x="6" y="648"/>
                    <a:pt x="0" y="717"/>
                    <a:pt x="2" y="786"/>
                  </a:cubicBezTo>
                  <a:cubicBezTo>
                    <a:pt x="6" y="845"/>
                    <a:pt x="9" y="901"/>
                    <a:pt x="9" y="960"/>
                  </a:cubicBezTo>
                  <a:cubicBezTo>
                    <a:pt x="12" y="1069"/>
                    <a:pt x="23" y="1176"/>
                    <a:pt x="32" y="1284"/>
                  </a:cubicBezTo>
                  <a:cubicBezTo>
                    <a:pt x="48" y="1467"/>
                    <a:pt x="137" y="1688"/>
                    <a:pt x="324" y="1744"/>
                  </a:cubicBezTo>
                  <a:cubicBezTo>
                    <a:pt x="350" y="1751"/>
                    <a:pt x="376" y="1755"/>
                    <a:pt x="402" y="1755"/>
                  </a:cubicBezTo>
                  <a:cubicBezTo>
                    <a:pt x="428" y="1755"/>
                    <a:pt x="454" y="1751"/>
                    <a:pt x="479" y="1744"/>
                  </a:cubicBezTo>
                  <a:cubicBezTo>
                    <a:pt x="587" y="1714"/>
                    <a:pt x="651" y="1638"/>
                    <a:pt x="713" y="1548"/>
                  </a:cubicBezTo>
                  <a:cubicBezTo>
                    <a:pt x="806" y="1410"/>
                    <a:pt x="823" y="1250"/>
                    <a:pt x="843" y="1087"/>
                  </a:cubicBezTo>
                  <a:cubicBezTo>
                    <a:pt x="855" y="980"/>
                    <a:pt x="840" y="869"/>
                    <a:pt x="826" y="763"/>
                  </a:cubicBezTo>
                  <a:cubicBezTo>
                    <a:pt x="819" y="683"/>
                    <a:pt x="799" y="604"/>
                    <a:pt x="766" y="530"/>
                  </a:cubicBezTo>
                  <a:cubicBezTo>
                    <a:pt x="753" y="502"/>
                    <a:pt x="740" y="475"/>
                    <a:pt x="728" y="447"/>
                  </a:cubicBezTo>
                  <a:cubicBezTo>
                    <a:pt x="706" y="404"/>
                    <a:pt x="687" y="361"/>
                    <a:pt x="662" y="323"/>
                  </a:cubicBezTo>
                  <a:cubicBezTo>
                    <a:pt x="633" y="272"/>
                    <a:pt x="591" y="229"/>
                    <a:pt x="541" y="200"/>
                  </a:cubicBezTo>
                  <a:cubicBezTo>
                    <a:pt x="531" y="194"/>
                    <a:pt x="526" y="191"/>
                    <a:pt x="526" y="191"/>
                  </a:cubicBezTo>
                  <a:lnTo>
                    <a:pt x="526" y="191"/>
                  </a:lnTo>
                  <a:cubicBezTo>
                    <a:pt x="526" y="191"/>
                    <a:pt x="532" y="194"/>
                    <a:pt x="544" y="200"/>
                  </a:cubicBezTo>
                  <a:cubicBezTo>
                    <a:pt x="554" y="205"/>
                    <a:pt x="560" y="209"/>
                    <a:pt x="561" y="209"/>
                  </a:cubicBezTo>
                  <a:cubicBezTo>
                    <a:pt x="563" y="209"/>
                    <a:pt x="558" y="204"/>
                    <a:pt x="548" y="194"/>
                  </a:cubicBezTo>
                  <a:cubicBezTo>
                    <a:pt x="539" y="183"/>
                    <a:pt x="530" y="171"/>
                    <a:pt x="521" y="160"/>
                  </a:cubicBezTo>
                  <a:cubicBezTo>
                    <a:pt x="503" y="144"/>
                    <a:pt x="484" y="132"/>
                    <a:pt x="464" y="123"/>
                  </a:cubicBezTo>
                  <a:lnTo>
                    <a:pt x="464" y="123"/>
                  </a:lnTo>
                  <a:cubicBezTo>
                    <a:pt x="464" y="107"/>
                    <a:pt x="418" y="68"/>
                    <a:pt x="407" y="55"/>
                  </a:cubicBezTo>
                  <a:cubicBezTo>
                    <a:pt x="374" y="17"/>
                    <a:pt x="333" y="1"/>
                    <a:pt x="29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17"/>
            <p:cNvSpPr/>
            <p:nvPr/>
          </p:nvSpPr>
          <p:spPr>
            <a:xfrm>
              <a:off x="723050" y="7143850"/>
              <a:ext cx="24800" cy="41150"/>
            </a:xfrm>
            <a:custGeom>
              <a:rect b="b" l="l" r="r" t="t"/>
              <a:pathLst>
                <a:path extrusionOk="0" h="1646" w="992">
                  <a:moveTo>
                    <a:pt x="181" y="0"/>
                  </a:moveTo>
                  <a:cubicBezTo>
                    <a:pt x="144" y="0"/>
                    <a:pt x="106" y="16"/>
                    <a:pt x="81" y="41"/>
                  </a:cubicBezTo>
                  <a:cubicBezTo>
                    <a:pt x="37" y="85"/>
                    <a:pt x="37" y="147"/>
                    <a:pt x="61" y="202"/>
                  </a:cubicBezTo>
                  <a:cubicBezTo>
                    <a:pt x="68" y="219"/>
                    <a:pt x="74" y="237"/>
                    <a:pt x="80" y="254"/>
                  </a:cubicBezTo>
                  <a:cubicBezTo>
                    <a:pt x="78" y="266"/>
                    <a:pt x="77" y="277"/>
                    <a:pt x="77" y="288"/>
                  </a:cubicBezTo>
                  <a:lnTo>
                    <a:pt x="77" y="305"/>
                  </a:lnTo>
                  <a:cubicBezTo>
                    <a:pt x="60" y="372"/>
                    <a:pt x="63" y="443"/>
                    <a:pt x="63" y="517"/>
                  </a:cubicBezTo>
                  <a:cubicBezTo>
                    <a:pt x="55" y="555"/>
                    <a:pt x="46" y="593"/>
                    <a:pt x="40" y="633"/>
                  </a:cubicBezTo>
                  <a:cubicBezTo>
                    <a:pt x="34" y="679"/>
                    <a:pt x="31" y="724"/>
                    <a:pt x="26" y="770"/>
                  </a:cubicBezTo>
                  <a:cubicBezTo>
                    <a:pt x="14" y="836"/>
                    <a:pt x="0" y="904"/>
                    <a:pt x="8" y="971"/>
                  </a:cubicBezTo>
                  <a:cubicBezTo>
                    <a:pt x="12" y="1020"/>
                    <a:pt x="15" y="1071"/>
                    <a:pt x="15" y="1122"/>
                  </a:cubicBezTo>
                  <a:cubicBezTo>
                    <a:pt x="18" y="1215"/>
                    <a:pt x="46" y="1306"/>
                    <a:pt x="97" y="1384"/>
                  </a:cubicBezTo>
                  <a:cubicBezTo>
                    <a:pt x="152" y="1522"/>
                    <a:pt x="278" y="1621"/>
                    <a:pt x="425" y="1642"/>
                  </a:cubicBezTo>
                  <a:cubicBezTo>
                    <a:pt x="444" y="1645"/>
                    <a:pt x="462" y="1646"/>
                    <a:pt x="481" y="1646"/>
                  </a:cubicBezTo>
                  <a:cubicBezTo>
                    <a:pt x="624" y="1646"/>
                    <a:pt x="768" y="1573"/>
                    <a:pt x="838" y="1444"/>
                  </a:cubicBezTo>
                  <a:cubicBezTo>
                    <a:pt x="841" y="1439"/>
                    <a:pt x="845" y="1435"/>
                    <a:pt x="846" y="1430"/>
                  </a:cubicBezTo>
                  <a:cubicBezTo>
                    <a:pt x="852" y="1422"/>
                    <a:pt x="861" y="1419"/>
                    <a:pt x="868" y="1412"/>
                  </a:cubicBezTo>
                  <a:cubicBezTo>
                    <a:pt x="937" y="1321"/>
                    <a:pt x="955" y="1237"/>
                    <a:pt x="969" y="1122"/>
                  </a:cubicBezTo>
                  <a:cubicBezTo>
                    <a:pt x="983" y="1013"/>
                    <a:pt x="992" y="890"/>
                    <a:pt x="955" y="785"/>
                  </a:cubicBezTo>
                  <a:cubicBezTo>
                    <a:pt x="920" y="684"/>
                    <a:pt x="877" y="587"/>
                    <a:pt x="825" y="494"/>
                  </a:cubicBezTo>
                  <a:cubicBezTo>
                    <a:pt x="772" y="401"/>
                    <a:pt x="697" y="349"/>
                    <a:pt x="630" y="274"/>
                  </a:cubicBezTo>
                  <a:cubicBezTo>
                    <a:pt x="568" y="206"/>
                    <a:pt x="499" y="150"/>
                    <a:pt x="419" y="123"/>
                  </a:cubicBezTo>
                  <a:cubicBezTo>
                    <a:pt x="410" y="119"/>
                    <a:pt x="401" y="113"/>
                    <a:pt x="392" y="108"/>
                  </a:cubicBezTo>
                  <a:cubicBezTo>
                    <a:pt x="372" y="97"/>
                    <a:pt x="350" y="87"/>
                    <a:pt x="329" y="80"/>
                  </a:cubicBezTo>
                  <a:lnTo>
                    <a:pt x="321" y="79"/>
                  </a:lnTo>
                  <a:cubicBezTo>
                    <a:pt x="295" y="59"/>
                    <a:pt x="270" y="37"/>
                    <a:pt x="244" y="19"/>
                  </a:cubicBezTo>
                  <a:cubicBezTo>
                    <a:pt x="226" y="6"/>
                    <a:pt x="203" y="0"/>
                    <a:pt x="18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17"/>
            <p:cNvSpPr/>
            <p:nvPr/>
          </p:nvSpPr>
          <p:spPr>
            <a:xfrm>
              <a:off x="740800" y="7057950"/>
              <a:ext cx="29700" cy="49950"/>
            </a:xfrm>
            <a:custGeom>
              <a:rect b="b" l="l" r="r" t="t"/>
              <a:pathLst>
                <a:path extrusionOk="0" h="1998" w="1188">
                  <a:moveTo>
                    <a:pt x="507" y="1"/>
                  </a:moveTo>
                  <a:cubicBezTo>
                    <a:pt x="438" y="1"/>
                    <a:pt x="369" y="24"/>
                    <a:pt x="317" y="68"/>
                  </a:cubicBezTo>
                  <a:lnTo>
                    <a:pt x="317" y="68"/>
                  </a:lnTo>
                  <a:cubicBezTo>
                    <a:pt x="318" y="66"/>
                    <a:pt x="319" y="65"/>
                    <a:pt x="319" y="65"/>
                  </a:cubicBezTo>
                  <a:lnTo>
                    <a:pt x="319" y="65"/>
                  </a:lnTo>
                  <a:cubicBezTo>
                    <a:pt x="317" y="65"/>
                    <a:pt x="304" y="76"/>
                    <a:pt x="277" y="97"/>
                  </a:cubicBezTo>
                  <a:cubicBezTo>
                    <a:pt x="234" y="125"/>
                    <a:pt x="201" y="163"/>
                    <a:pt x="176" y="209"/>
                  </a:cubicBezTo>
                  <a:cubicBezTo>
                    <a:pt x="151" y="255"/>
                    <a:pt x="131" y="304"/>
                    <a:pt x="113" y="353"/>
                  </a:cubicBezTo>
                  <a:cubicBezTo>
                    <a:pt x="96" y="395"/>
                    <a:pt x="79" y="438"/>
                    <a:pt x="62" y="481"/>
                  </a:cubicBezTo>
                  <a:cubicBezTo>
                    <a:pt x="7" y="614"/>
                    <a:pt x="2" y="774"/>
                    <a:pt x="2" y="918"/>
                  </a:cubicBezTo>
                  <a:cubicBezTo>
                    <a:pt x="1" y="1064"/>
                    <a:pt x="41" y="1221"/>
                    <a:pt x="70" y="1362"/>
                  </a:cubicBezTo>
                  <a:cubicBezTo>
                    <a:pt x="107" y="1533"/>
                    <a:pt x="213" y="1732"/>
                    <a:pt x="368" y="1835"/>
                  </a:cubicBezTo>
                  <a:cubicBezTo>
                    <a:pt x="391" y="1861"/>
                    <a:pt x="419" y="1886"/>
                    <a:pt x="449" y="1904"/>
                  </a:cubicBezTo>
                  <a:lnTo>
                    <a:pt x="518" y="1933"/>
                  </a:lnTo>
                  <a:cubicBezTo>
                    <a:pt x="521" y="1936"/>
                    <a:pt x="557" y="1963"/>
                    <a:pt x="558" y="1964"/>
                  </a:cubicBezTo>
                  <a:cubicBezTo>
                    <a:pt x="590" y="1987"/>
                    <a:pt x="634" y="1998"/>
                    <a:pt x="678" y="1998"/>
                  </a:cubicBezTo>
                  <a:cubicBezTo>
                    <a:pt x="747" y="1998"/>
                    <a:pt x="819" y="1972"/>
                    <a:pt x="858" y="1926"/>
                  </a:cubicBezTo>
                  <a:cubicBezTo>
                    <a:pt x="868" y="1915"/>
                    <a:pt x="878" y="1903"/>
                    <a:pt x="885" y="1890"/>
                  </a:cubicBezTo>
                  <a:cubicBezTo>
                    <a:pt x="901" y="1880"/>
                    <a:pt x="921" y="1863"/>
                    <a:pt x="951" y="1840"/>
                  </a:cubicBezTo>
                  <a:cubicBezTo>
                    <a:pt x="970" y="1817"/>
                    <a:pt x="987" y="1792"/>
                    <a:pt x="999" y="1766"/>
                  </a:cubicBezTo>
                  <a:cubicBezTo>
                    <a:pt x="1133" y="1631"/>
                    <a:pt x="1188" y="1405"/>
                    <a:pt x="1185" y="1226"/>
                  </a:cubicBezTo>
                  <a:cubicBezTo>
                    <a:pt x="1183" y="1078"/>
                    <a:pt x="1176" y="906"/>
                    <a:pt x="1140" y="765"/>
                  </a:cubicBezTo>
                  <a:cubicBezTo>
                    <a:pt x="1105" y="631"/>
                    <a:pt x="1063" y="482"/>
                    <a:pt x="984" y="372"/>
                  </a:cubicBezTo>
                  <a:cubicBezTo>
                    <a:pt x="954" y="332"/>
                    <a:pt x="925" y="292"/>
                    <a:pt x="895" y="251"/>
                  </a:cubicBezTo>
                  <a:cubicBezTo>
                    <a:pt x="867" y="208"/>
                    <a:pt x="835" y="166"/>
                    <a:pt x="799" y="128"/>
                  </a:cubicBezTo>
                  <a:lnTo>
                    <a:pt x="718" y="66"/>
                  </a:lnTo>
                  <a:cubicBezTo>
                    <a:pt x="655" y="38"/>
                    <a:pt x="622" y="23"/>
                    <a:pt x="620" y="23"/>
                  </a:cubicBezTo>
                  <a:lnTo>
                    <a:pt x="620" y="23"/>
                  </a:lnTo>
                  <a:cubicBezTo>
                    <a:pt x="620" y="23"/>
                    <a:pt x="620" y="23"/>
                    <a:pt x="620" y="23"/>
                  </a:cubicBezTo>
                  <a:lnTo>
                    <a:pt x="620" y="23"/>
                  </a:lnTo>
                  <a:cubicBezTo>
                    <a:pt x="585" y="8"/>
                    <a:pt x="546" y="1"/>
                    <a:pt x="5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17"/>
            <p:cNvSpPr/>
            <p:nvPr/>
          </p:nvSpPr>
          <p:spPr>
            <a:xfrm>
              <a:off x="514025" y="7312475"/>
              <a:ext cx="62450" cy="41500"/>
            </a:xfrm>
            <a:custGeom>
              <a:rect b="b" l="l" r="r" t="t"/>
              <a:pathLst>
                <a:path extrusionOk="0" h="1660" w="2498">
                  <a:moveTo>
                    <a:pt x="1719" y="1"/>
                  </a:moveTo>
                  <a:cubicBezTo>
                    <a:pt x="1642" y="1"/>
                    <a:pt x="1553" y="21"/>
                    <a:pt x="1470" y="35"/>
                  </a:cubicBezTo>
                  <a:lnTo>
                    <a:pt x="1461" y="36"/>
                  </a:lnTo>
                  <a:cubicBezTo>
                    <a:pt x="1454" y="36"/>
                    <a:pt x="1447" y="38"/>
                    <a:pt x="1442" y="39"/>
                  </a:cubicBezTo>
                  <a:lnTo>
                    <a:pt x="1445" y="39"/>
                  </a:lnTo>
                  <a:lnTo>
                    <a:pt x="1445" y="39"/>
                  </a:lnTo>
                  <a:cubicBezTo>
                    <a:pt x="1396" y="45"/>
                    <a:pt x="1349" y="57"/>
                    <a:pt x="1302" y="72"/>
                  </a:cubicBezTo>
                  <a:cubicBezTo>
                    <a:pt x="1246" y="90"/>
                    <a:pt x="1190" y="105"/>
                    <a:pt x="1134" y="122"/>
                  </a:cubicBezTo>
                  <a:cubicBezTo>
                    <a:pt x="1031" y="156"/>
                    <a:pt x="931" y="198"/>
                    <a:pt x="834" y="250"/>
                  </a:cubicBezTo>
                  <a:cubicBezTo>
                    <a:pt x="763" y="290"/>
                    <a:pt x="697" y="337"/>
                    <a:pt x="636" y="391"/>
                  </a:cubicBezTo>
                  <a:cubicBezTo>
                    <a:pt x="433" y="538"/>
                    <a:pt x="208" y="677"/>
                    <a:pt x="74" y="892"/>
                  </a:cubicBezTo>
                  <a:cubicBezTo>
                    <a:pt x="20" y="979"/>
                    <a:pt x="0" y="1117"/>
                    <a:pt x="33" y="1216"/>
                  </a:cubicBezTo>
                  <a:cubicBezTo>
                    <a:pt x="68" y="1328"/>
                    <a:pt x="134" y="1397"/>
                    <a:pt x="226" y="1467"/>
                  </a:cubicBezTo>
                  <a:cubicBezTo>
                    <a:pt x="300" y="1524"/>
                    <a:pt x="423" y="1556"/>
                    <a:pt x="513" y="1589"/>
                  </a:cubicBezTo>
                  <a:cubicBezTo>
                    <a:pt x="628" y="1629"/>
                    <a:pt x="756" y="1633"/>
                    <a:pt x="879" y="1644"/>
                  </a:cubicBezTo>
                  <a:cubicBezTo>
                    <a:pt x="960" y="1652"/>
                    <a:pt x="1043" y="1658"/>
                    <a:pt x="1124" y="1659"/>
                  </a:cubicBezTo>
                  <a:cubicBezTo>
                    <a:pt x="1132" y="1659"/>
                    <a:pt x="1140" y="1660"/>
                    <a:pt x="1148" y="1660"/>
                  </a:cubicBezTo>
                  <a:cubicBezTo>
                    <a:pt x="1340" y="1660"/>
                    <a:pt x="1518" y="1605"/>
                    <a:pt x="1691" y="1524"/>
                  </a:cubicBezTo>
                  <a:cubicBezTo>
                    <a:pt x="1926" y="1414"/>
                    <a:pt x="2179" y="1266"/>
                    <a:pt x="2314" y="1036"/>
                  </a:cubicBezTo>
                  <a:cubicBezTo>
                    <a:pt x="2497" y="720"/>
                    <a:pt x="2417" y="307"/>
                    <a:pt x="2098" y="110"/>
                  </a:cubicBezTo>
                  <a:cubicBezTo>
                    <a:pt x="1983" y="41"/>
                    <a:pt x="1852" y="3"/>
                    <a:pt x="171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17"/>
            <p:cNvSpPr/>
            <p:nvPr/>
          </p:nvSpPr>
          <p:spPr>
            <a:xfrm>
              <a:off x="569750" y="7332050"/>
              <a:ext cx="46950" cy="35825"/>
            </a:xfrm>
            <a:custGeom>
              <a:rect b="b" l="l" r="r" t="t"/>
              <a:pathLst>
                <a:path extrusionOk="0" h="1433" w="1878">
                  <a:moveTo>
                    <a:pt x="408" y="552"/>
                  </a:moveTo>
                  <a:cubicBezTo>
                    <a:pt x="407" y="554"/>
                    <a:pt x="406" y="555"/>
                    <a:pt x="404" y="557"/>
                  </a:cubicBezTo>
                  <a:lnTo>
                    <a:pt x="404" y="557"/>
                  </a:lnTo>
                  <a:cubicBezTo>
                    <a:pt x="406" y="555"/>
                    <a:pt x="407" y="554"/>
                    <a:pt x="408" y="552"/>
                  </a:cubicBezTo>
                  <a:close/>
                  <a:moveTo>
                    <a:pt x="1321" y="1"/>
                  </a:moveTo>
                  <a:cubicBezTo>
                    <a:pt x="1203" y="1"/>
                    <a:pt x="1029" y="67"/>
                    <a:pt x="941" y="121"/>
                  </a:cubicBezTo>
                  <a:cubicBezTo>
                    <a:pt x="885" y="155"/>
                    <a:pt x="830" y="190"/>
                    <a:pt x="772" y="222"/>
                  </a:cubicBezTo>
                  <a:cubicBezTo>
                    <a:pt x="580" y="327"/>
                    <a:pt x="457" y="488"/>
                    <a:pt x="328" y="657"/>
                  </a:cubicBezTo>
                  <a:cubicBezTo>
                    <a:pt x="353" y="623"/>
                    <a:pt x="378" y="590"/>
                    <a:pt x="404" y="557"/>
                  </a:cubicBezTo>
                  <a:lnTo>
                    <a:pt x="404" y="557"/>
                  </a:lnTo>
                  <a:cubicBezTo>
                    <a:pt x="345" y="632"/>
                    <a:pt x="278" y="707"/>
                    <a:pt x="230" y="790"/>
                  </a:cubicBezTo>
                  <a:lnTo>
                    <a:pt x="220" y="800"/>
                  </a:lnTo>
                  <a:cubicBezTo>
                    <a:pt x="181" y="844"/>
                    <a:pt x="150" y="896"/>
                    <a:pt x="131" y="953"/>
                  </a:cubicBezTo>
                  <a:cubicBezTo>
                    <a:pt x="119" y="973"/>
                    <a:pt x="107" y="991"/>
                    <a:pt x="98" y="1013"/>
                  </a:cubicBezTo>
                  <a:lnTo>
                    <a:pt x="87" y="1024"/>
                  </a:lnTo>
                  <a:cubicBezTo>
                    <a:pt x="1" y="1104"/>
                    <a:pt x="41" y="1262"/>
                    <a:pt x="156" y="1289"/>
                  </a:cubicBezTo>
                  <a:lnTo>
                    <a:pt x="177" y="1294"/>
                  </a:lnTo>
                  <a:cubicBezTo>
                    <a:pt x="199" y="1308"/>
                    <a:pt x="224" y="1319"/>
                    <a:pt x="248" y="1328"/>
                  </a:cubicBezTo>
                  <a:cubicBezTo>
                    <a:pt x="316" y="1377"/>
                    <a:pt x="397" y="1395"/>
                    <a:pt x="481" y="1404"/>
                  </a:cubicBezTo>
                  <a:cubicBezTo>
                    <a:pt x="555" y="1426"/>
                    <a:pt x="633" y="1432"/>
                    <a:pt x="709" y="1432"/>
                  </a:cubicBezTo>
                  <a:cubicBezTo>
                    <a:pt x="733" y="1432"/>
                    <a:pt x="757" y="1432"/>
                    <a:pt x="781" y="1431"/>
                  </a:cubicBezTo>
                  <a:cubicBezTo>
                    <a:pt x="910" y="1429"/>
                    <a:pt x="1037" y="1404"/>
                    <a:pt x="1159" y="1363"/>
                  </a:cubicBezTo>
                  <a:cubicBezTo>
                    <a:pt x="1222" y="1342"/>
                    <a:pt x="1283" y="1314"/>
                    <a:pt x="1341" y="1282"/>
                  </a:cubicBezTo>
                  <a:cubicBezTo>
                    <a:pt x="1386" y="1256"/>
                    <a:pt x="1449" y="1200"/>
                    <a:pt x="1496" y="1160"/>
                  </a:cubicBezTo>
                  <a:cubicBezTo>
                    <a:pt x="1530" y="1133"/>
                    <a:pt x="1564" y="1105"/>
                    <a:pt x="1596" y="1076"/>
                  </a:cubicBezTo>
                  <a:cubicBezTo>
                    <a:pt x="1753" y="936"/>
                    <a:pt x="1870" y="740"/>
                    <a:pt x="1874" y="525"/>
                  </a:cubicBezTo>
                  <a:cubicBezTo>
                    <a:pt x="1877" y="397"/>
                    <a:pt x="1816" y="241"/>
                    <a:pt x="1722" y="155"/>
                  </a:cubicBezTo>
                  <a:lnTo>
                    <a:pt x="1616" y="73"/>
                  </a:lnTo>
                  <a:cubicBezTo>
                    <a:pt x="1539" y="27"/>
                    <a:pt x="1451" y="3"/>
                    <a:pt x="1360" y="3"/>
                  </a:cubicBezTo>
                  <a:cubicBezTo>
                    <a:pt x="1358" y="3"/>
                    <a:pt x="1355" y="3"/>
                    <a:pt x="1352" y="3"/>
                  </a:cubicBezTo>
                  <a:cubicBezTo>
                    <a:pt x="1342" y="1"/>
                    <a:pt x="1332" y="1"/>
                    <a:pt x="132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17"/>
            <p:cNvSpPr/>
            <p:nvPr/>
          </p:nvSpPr>
          <p:spPr>
            <a:xfrm>
              <a:off x="612125" y="7269975"/>
              <a:ext cx="37825" cy="32550"/>
            </a:xfrm>
            <a:custGeom>
              <a:rect b="b" l="l" r="r" t="t"/>
              <a:pathLst>
                <a:path extrusionOk="0" h="1302" w="1513">
                  <a:moveTo>
                    <a:pt x="1106" y="82"/>
                  </a:moveTo>
                  <a:cubicBezTo>
                    <a:pt x="1104" y="82"/>
                    <a:pt x="1103" y="83"/>
                    <a:pt x="1101" y="83"/>
                  </a:cubicBezTo>
                  <a:lnTo>
                    <a:pt x="1101" y="83"/>
                  </a:lnTo>
                  <a:cubicBezTo>
                    <a:pt x="1103" y="83"/>
                    <a:pt x="1104" y="82"/>
                    <a:pt x="1106" y="82"/>
                  </a:cubicBezTo>
                  <a:close/>
                  <a:moveTo>
                    <a:pt x="1101" y="83"/>
                  </a:moveTo>
                  <a:cubicBezTo>
                    <a:pt x="1091" y="86"/>
                    <a:pt x="1079" y="88"/>
                    <a:pt x="1082" y="88"/>
                  </a:cubicBezTo>
                  <a:cubicBezTo>
                    <a:pt x="1083" y="88"/>
                    <a:pt x="1086" y="88"/>
                    <a:pt x="1093" y="87"/>
                  </a:cubicBezTo>
                  <a:cubicBezTo>
                    <a:pt x="1095" y="86"/>
                    <a:pt x="1098" y="84"/>
                    <a:pt x="1101" y="83"/>
                  </a:cubicBezTo>
                  <a:close/>
                  <a:moveTo>
                    <a:pt x="1338" y="1"/>
                  </a:moveTo>
                  <a:cubicBezTo>
                    <a:pt x="1323" y="1"/>
                    <a:pt x="1307" y="3"/>
                    <a:pt x="1291" y="7"/>
                  </a:cubicBezTo>
                  <a:cubicBezTo>
                    <a:pt x="1228" y="27"/>
                    <a:pt x="1168" y="52"/>
                    <a:pt x="1108" y="81"/>
                  </a:cubicBezTo>
                  <a:cubicBezTo>
                    <a:pt x="1107" y="81"/>
                    <a:pt x="1107" y="82"/>
                    <a:pt x="1106" y="82"/>
                  </a:cubicBezTo>
                  <a:lnTo>
                    <a:pt x="1106" y="82"/>
                  </a:lnTo>
                  <a:cubicBezTo>
                    <a:pt x="1110" y="81"/>
                    <a:pt x="1114" y="80"/>
                    <a:pt x="1118" y="80"/>
                  </a:cubicBezTo>
                  <a:cubicBezTo>
                    <a:pt x="1121" y="80"/>
                    <a:pt x="1124" y="81"/>
                    <a:pt x="1127" y="81"/>
                  </a:cubicBezTo>
                  <a:lnTo>
                    <a:pt x="1139" y="81"/>
                  </a:lnTo>
                  <a:cubicBezTo>
                    <a:pt x="1117" y="86"/>
                    <a:pt x="1096" y="89"/>
                    <a:pt x="1074" y="89"/>
                  </a:cubicBezTo>
                  <a:cubicBezTo>
                    <a:pt x="1027" y="93"/>
                    <a:pt x="979" y="109"/>
                    <a:pt x="938" y="132"/>
                  </a:cubicBezTo>
                  <a:cubicBezTo>
                    <a:pt x="887" y="155"/>
                    <a:pt x="836" y="176"/>
                    <a:pt x="787" y="201"/>
                  </a:cubicBezTo>
                  <a:cubicBezTo>
                    <a:pt x="712" y="239"/>
                    <a:pt x="646" y="307"/>
                    <a:pt x="578" y="361"/>
                  </a:cubicBezTo>
                  <a:cubicBezTo>
                    <a:pt x="525" y="399"/>
                    <a:pt x="475" y="443"/>
                    <a:pt x="433" y="491"/>
                  </a:cubicBezTo>
                  <a:cubicBezTo>
                    <a:pt x="374" y="560"/>
                    <a:pt x="294" y="629"/>
                    <a:pt x="250" y="708"/>
                  </a:cubicBezTo>
                  <a:cubicBezTo>
                    <a:pt x="219" y="761"/>
                    <a:pt x="198" y="821"/>
                    <a:pt x="170" y="876"/>
                  </a:cubicBezTo>
                  <a:cubicBezTo>
                    <a:pt x="156" y="906"/>
                    <a:pt x="142" y="935"/>
                    <a:pt x="128" y="964"/>
                  </a:cubicBezTo>
                  <a:cubicBezTo>
                    <a:pt x="107" y="1002"/>
                    <a:pt x="96" y="1045"/>
                    <a:pt x="95" y="1090"/>
                  </a:cubicBezTo>
                  <a:cubicBezTo>
                    <a:pt x="84" y="1102"/>
                    <a:pt x="72" y="1114"/>
                    <a:pt x="59" y="1127"/>
                  </a:cubicBezTo>
                  <a:cubicBezTo>
                    <a:pt x="1" y="1187"/>
                    <a:pt x="46" y="1302"/>
                    <a:pt x="126" y="1302"/>
                  </a:cubicBezTo>
                  <a:cubicBezTo>
                    <a:pt x="137" y="1302"/>
                    <a:pt x="148" y="1300"/>
                    <a:pt x="159" y="1296"/>
                  </a:cubicBezTo>
                  <a:cubicBezTo>
                    <a:pt x="178" y="1289"/>
                    <a:pt x="198" y="1282"/>
                    <a:pt x="216" y="1274"/>
                  </a:cubicBezTo>
                  <a:cubicBezTo>
                    <a:pt x="247" y="1285"/>
                    <a:pt x="278" y="1289"/>
                    <a:pt x="309" y="1289"/>
                  </a:cubicBezTo>
                  <a:cubicBezTo>
                    <a:pt x="352" y="1289"/>
                    <a:pt x="396" y="1281"/>
                    <a:pt x="445" y="1274"/>
                  </a:cubicBezTo>
                  <a:cubicBezTo>
                    <a:pt x="508" y="1266"/>
                    <a:pt x="569" y="1259"/>
                    <a:pt x="632" y="1246"/>
                  </a:cubicBezTo>
                  <a:cubicBezTo>
                    <a:pt x="715" y="1230"/>
                    <a:pt x="792" y="1179"/>
                    <a:pt x="866" y="1136"/>
                  </a:cubicBezTo>
                  <a:cubicBezTo>
                    <a:pt x="948" y="1093"/>
                    <a:pt x="1025" y="1038"/>
                    <a:pt x="1093" y="972"/>
                  </a:cubicBezTo>
                  <a:cubicBezTo>
                    <a:pt x="1137" y="927"/>
                    <a:pt x="1183" y="883"/>
                    <a:pt x="1225" y="835"/>
                  </a:cubicBezTo>
                  <a:cubicBezTo>
                    <a:pt x="1283" y="769"/>
                    <a:pt x="1329" y="694"/>
                    <a:pt x="1366" y="614"/>
                  </a:cubicBezTo>
                  <a:cubicBezTo>
                    <a:pt x="1401" y="546"/>
                    <a:pt x="1423" y="474"/>
                    <a:pt x="1431" y="399"/>
                  </a:cubicBezTo>
                  <a:cubicBezTo>
                    <a:pt x="1432" y="399"/>
                    <a:pt x="1435" y="397"/>
                    <a:pt x="1441" y="380"/>
                  </a:cubicBezTo>
                  <a:cubicBezTo>
                    <a:pt x="1464" y="325"/>
                    <a:pt x="1481" y="268"/>
                    <a:pt x="1495" y="208"/>
                  </a:cubicBezTo>
                  <a:cubicBezTo>
                    <a:pt x="1513" y="106"/>
                    <a:pt x="1443" y="1"/>
                    <a:pt x="133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17"/>
            <p:cNvSpPr/>
            <p:nvPr/>
          </p:nvSpPr>
          <p:spPr>
            <a:xfrm>
              <a:off x="373100" y="7980125"/>
              <a:ext cx="22650" cy="38050"/>
            </a:xfrm>
            <a:custGeom>
              <a:rect b="b" l="l" r="r" t="t"/>
              <a:pathLst>
                <a:path extrusionOk="0" h="1522" w="906">
                  <a:moveTo>
                    <a:pt x="452" y="1"/>
                  </a:moveTo>
                  <a:cubicBezTo>
                    <a:pt x="394" y="1"/>
                    <a:pt x="336" y="22"/>
                    <a:pt x="291" y="64"/>
                  </a:cubicBezTo>
                  <a:cubicBezTo>
                    <a:pt x="257" y="81"/>
                    <a:pt x="226" y="103"/>
                    <a:pt x="200" y="129"/>
                  </a:cubicBezTo>
                  <a:cubicBezTo>
                    <a:pt x="148" y="180"/>
                    <a:pt x="125" y="239"/>
                    <a:pt x="100" y="305"/>
                  </a:cubicBezTo>
                  <a:cubicBezTo>
                    <a:pt x="88" y="339"/>
                    <a:pt x="76" y="373"/>
                    <a:pt x="62" y="407"/>
                  </a:cubicBezTo>
                  <a:cubicBezTo>
                    <a:pt x="48" y="441"/>
                    <a:pt x="37" y="476"/>
                    <a:pt x="31" y="511"/>
                  </a:cubicBezTo>
                  <a:cubicBezTo>
                    <a:pt x="21" y="582"/>
                    <a:pt x="2" y="657"/>
                    <a:pt x="2" y="729"/>
                  </a:cubicBezTo>
                  <a:cubicBezTo>
                    <a:pt x="1" y="801"/>
                    <a:pt x="11" y="880"/>
                    <a:pt x="16" y="955"/>
                  </a:cubicBezTo>
                  <a:cubicBezTo>
                    <a:pt x="22" y="1061"/>
                    <a:pt x="31" y="1156"/>
                    <a:pt x="82" y="1253"/>
                  </a:cubicBezTo>
                  <a:cubicBezTo>
                    <a:pt x="111" y="1305"/>
                    <a:pt x="150" y="1351"/>
                    <a:pt x="197" y="1390"/>
                  </a:cubicBezTo>
                  <a:cubicBezTo>
                    <a:pt x="260" y="1469"/>
                    <a:pt x="345" y="1522"/>
                    <a:pt x="454" y="1522"/>
                  </a:cubicBezTo>
                  <a:cubicBezTo>
                    <a:pt x="561" y="1522"/>
                    <a:pt x="646" y="1469"/>
                    <a:pt x="708" y="1390"/>
                  </a:cubicBezTo>
                  <a:cubicBezTo>
                    <a:pt x="756" y="1353"/>
                    <a:pt x="796" y="1307"/>
                    <a:pt x="824" y="1253"/>
                  </a:cubicBezTo>
                  <a:cubicBezTo>
                    <a:pt x="871" y="1161"/>
                    <a:pt x="882" y="1067"/>
                    <a:pt x="890" y="966"/>
                  </a:cubicBezTo>
                  <a:cubicBezTo>
                    <a:pt x="894" y="887"/>
                    <a:pt x="905" y="808"/>
                    <a:pt x="904" y="731"/>
                  </a:cubicBezTo>
                  <a:cubicBezTo>
                    <a:pt x="902" y="660"/>
                    <a:pt x="884" y="590"/>
                    <a:pt x="874" y="520"/>
                  </a:cubicBezTo>
                  <a:cubicBezTo>
                    <a:pt x="868" y="485"/>
                    <a:pt x="859" y="450"/>
                    <a:pt x="845" y="416"/>
                  </a:cubicBezTo>
                  <a:cubicBezTo>
                    <a:pt x="831" y="379"/>
                    <a:pt x="818" y="342"/>
                    <a:pt x="805" y="305"/>
                  </a:cubicBezTo>
                  <a:cubicBezTo>
                    <a:pt x="781" y="239"/>
                    <a:pt x="759" y="176"/>
                    <a:pt x="705" y="129"/>
                  </a:cubicBezTo>
                  <a:cubicBezTo>
                    <a:pt x="679" y="104"/>
                    <a:pt x="649" y="83"/>
                    <a:pt x="616" y="67"/>
                  </a:cubicBezTo>
                  <a:cubicBezTo>
                    <a:pt x="570" y="23"/>
                    <a:pt x="511" y="1"/>
                    <a:pt x="45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17"/>
            <p:cNvSpPr/>
            <p:nvPr/>
          </p:nvSpPr>
          <p:spPr>
            <a:xfrm>
              <a:off x="396100" y="8035800"/>
              <a:ext cx="26650" cy="46900"/>
            </a:xfrm>
            <a:custGeom>
              <a:rect b="b" l="l" r="r" t="t"/>
              <a:pathLst>
                <a:path extrusionOk="0" h="1876" w="1066">
                  <a:moveTo>
                    <a:pt x="443" y="0"/>
                  </a:moveTo>
                  <a:cubicBezTo>
                    <a:pt x="387" y="0"/>
                    <a:pt x="332" y="49"/>
                    <a:pt x="347" y="118"/>
                  </a:cubicBezTo>
                  <a:cubicBezTo>
                    <a:pt x="355" y="157"/>
                    <a:pt x="360" y="199"/>
                    <a:pt x="361" y="239"/>
                  </a:cubicBezTo>
                  <a:cubicBezTo>
                    <a:pt x="355" y="253"/>
                    <a:pt x="349" y="267"/>
                    <a:pt x="344" y="282"/>
                  </a:cubicBezTo>
                  <a:cubicBezTo>
                    <a:pt x="321" y="316"/>
                    <a:pt x="303" y="353"/>
                    <a:pt x="291" y="392"/>
                  </a:cubicBezTo>
                  <a:lnTo>
                    <a:pt x="283" y="414"/>
                  </a:lnTo>
                  <a:cubicBezTo>
                    <a:pt x="281" y="421"/>
                    <a:pt x="280" y="425"/>
                    <a:pt x="280" y="425"/>
                  </a:cubicBezTo>
                  <a:cubicBezTo>
                    <a:pt x="279" y="425"/>
                    <a:pt x="281" y="419"/>
                    <a:pt x="284" y="408"/>
                  </a:cubicBezTo>
                  <a:cubicBezTo>
                    <a:pt x="288" y="397"/>
                    <a:pt x="290" y="391"/>
                    <a:pt x="290" y="391"/>
                  </a:cubicBezTo>
                  <a:lnTo>
                    <a:pt x="290" y="391"/>
                  </a:lnTo>
                  <a:cubicBezTo>
                    <a:pt x="289" y="391"/>
                    <a:pt x="287" y="396"/>
                    <a:pt x="281" y="408"/>
                  </a:cubicBezTo>
                  <a:lnTo>
                    <a:pt x="246" y="488"/>
                  </a:lnTo>
                  <a:cubicBezTo>
                    <a:pt x="225" y="555"/>
                    <a:pt x="206" y="621"/>
                    <a:pt x="182" y="689"/>
                  </a:cubicBezTo>
                  <a:lnTo>
                    <a:pt x="179" y="695"/>
                  </a:lnTo>
                  <a:cubicBezTo>
                    <a:pt x="149" y="756"/>
                    <a:pt x="123" y="821"/>
                    <a:pt x="102" y="887"/>
                  </a:cubicBezTo>
                  <a:cubicBezTo>
                    <a:pt x="80" y="964"/>
                    <a:pt x="66" y="1043"/>
                    <a:pt x="59" y="1123"/>
                  </a:cubicBezTo>
                  <a:cubicBezTo>
                    <a:pt x="51" y="1168"/>
                    <a:pt x="43" y="1212"/>
                    <a:pt x="34" y="1258"/>
                  </a:cubicBezTo>
                  <a:cubicBezTo>
                    <a:pt x="0" y="1427"/>
                    <a:pt x="25" y="1612"/>
                    <a:pt x="157" y="1736"/>
                  </a:cubicBezTo>
                  <a:cubicBezTo>
                    <a:pt x="194" y="1785"/>
                    <a:pt x="243" y="1823"/>
                    <a:pt x="300" y="1848"/>
                  </a:cubicBezTo>
                  <a:cubicBezTo>
                    <a:pt x="342" y="1867"/>
                    <a:pt x="388" y="1876"/>
                    <a:pt x="434" y="1876"/>
                  </a:cubicBezTo>
                  <a:cubicBezTo>
                    <a:pt x="452" y="1876"/>
                    <a:pt x="471" y="1874"/>
                    <a:pt x="490" y="1871"/>
                  </a:cubicBezTo>
                  <a:cubicBezTo>
                    <a:pt x="645" y="1866"/>
                    <a:pt x="822" y="1773"/>
                    <a:pt x="893" y="1633"/>
                  </a:cubicBezTo>
                  <a:cubicBezTo>
                    <a:pt x="929" y="1558"/>
                    <a:pt x="962" y="1481"/>
                    <a:pt x="989" y="1403"/>
                  </a:cubicBezTo>
                  <a:cubicBezTo>
                    <a:pt x="1035" y="1277"/>
                    <a:pt x="1066" y="1151"/>
                    <a:pt x="1057" y="1014"/>
                  </a:cubicBezTo>
                  <a:cubicBezTo>
                    <a:pt x="1048" y="888"/>
                    <a:pt x="1018" y="764"/>
                    <a:pt x="968" y="647"/>
                  </a:cubicBezTo>
                  <a:cubicBezTo>
                    <a:pt x="919" y="529"/>
                    <a:pt x="876" y="426"/>
                    <a:pt x="796" y="340"/>
                  </a:cubicBezTo>
                  <a:cubicBezTo>
                    <a:pt x="776" y="314"/>
                    <a:pt x="759" y="290"/>
                    <a:pt x="737" y="265"/>
                  </a:cubicBezTo>
                  <a:cubicBezTo>
                    <a:pt x="714" y="240"/>
                    <a:pt x="687" y="219"/>
                    <a:pt x="656" y="205"/>
                  </a:cubicBezTo>
                  <a:cubicBezTo>
                    <a:pt x="631" y="184"/>
                    <a:pt x="605" y="164"/>
                    <a:pt x="588" y="147"/>
                  </a:cubicBezTo>
                  <a:cubicBezTo>
                    <a:pt x="570" y="127"/>
                    <a:pt x="542" y="73"/>
                    <a:pt x="521" y="44"/>
                  </a:cubicBezTo>
                  <a:cubicBezTo>
                    <a:pt x="501" y="13"/>
                    <a:pt x="472" y="0"/>
                    <a:pt x="44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17"/>
            <p:cNvSpPr/>
            <p:nvPr/>
          </p:nvSpPr>
          <p:spPr>
            <a:xfrm>
              <a:off x="569675" y="7873075"/>
              <a:ext cx="42725" cy="41250"/>
            </a:xfrm>
            <a:custGeom>
              <a:rect b="b" l="l" r="r" t="t"/>
              <a:pathLst>
                <a:path extrusionOk="0" h="1650" w="1709">
                  <a:moveTo>
                    <a:pt x="1165" y="0"/>
                  </a:moveTo>
                  <a:cubicBezTo>
                    <a:pt x="1079" y="0"/>
                    <a:pt x="992" y="16"/>
                    <a:pt x="913" y="46"/>
                  </a:cubicBezTo>
                  <a:cubicBezTo>
                    <a:pt x="765" y="101"/>
                    <a:pt x="738" y="118"/>
                    <a:pt x="618" y="214"/>
                  </a:cubicBezTo>
                  <a:cubicBezTo>
                    <a:pt x="601" y="230"/>
                    <a:pt x="583" y="244"/>
                    <a:pt x="566" y="259"/>
                  </a:cubicBezTo>
                  <a:lnTo>
                    <a:pt x="461" y="345"/>
                  </a:lnTo>
                  <a:cubicBezTo>
                    <a:pt x="423" y="377"/>
                    <a:pt x="385" y="406"/>
                    <a:pt x="348" y="440"/>
                  </a:cubicBezTo>
                  <a:cubicBezTo>
                    <a:pt x="282" y="503"/>
                    <a:pt x="233" y="589"/>
                    <a:pt x="184" y="667"/>
                  </a:cubicBezTo>
                  <a:lnTo>
                    <a:pt x="114" y="778"/>
                  </a:lnTo>
                  <a:cubicBezTo>
                    <a:pt x="41" y="890"/>
                    <a:pt x="7" y="1022"/>
                    <a:pt x="16" y="1156"/>
                  </a:cubicBezTo>
                  <a:cubicBezTo>
                    <a:pt x="1" y="1289"/>
                    <a:pt x="47" y="1424"/>
                    <a:pt x="141" y="1521"/>
                  </a:cubicBezTo>
                  <a:cubicBezTo>
                    <a:pt x="224" y="1602"/>
                    <a:pt x="335" y="1647"/>
                    <a:pt x="451" y="1647"/>
                  </a:cubicBezTo>
                  <a:cubicBezTo>
                    <a:pt x="463" y="1647"/>
                    <a:pt x="475" y="1647"/>
                    <a:pt x="488" y="1646"/>
                  </a:cubicBezTo>
                  <a:cubicBezTo>
                    <a:pt x="510" y="1649"/>
                    <a:pt x="533" y="1650"/>
                    <a:pt x="556" y="1650"/>
                  </a:cubicBezTo>
                  <a:cubicBezTo>
                    <a:pt x="672" y="1650"/>
                    <a:pt x="787" y="1613"/>
                    <a:pt x="890" y="1555"/>
                  </a:cubicBezTo>
                  <a:lnTo>
                    <a:pt x="1005" y="1489"/>
                  </a:lnTo>
                  <a:cubicBezTo>
                    <a:pt x="1085" y="1446"/>
                    <a:pt x="1160" y="1395"/>
                    <a:pt x="1228" y="1337"/>
                  </a:cubicBezTo>
                  <a:cubicBezTo>
                    <a:pt x="1264" y="1303"/>
                    <a:pt x="1295" y="1265"/>
                    <a:pt x="1329" y="1229"/>
                  </a:cubicBezTo>
                  <a:cubicBezTo>
                    <a:pt x="1418" y="1131"/>
                    <a:pt x="1532" y="1028"/>
                    <a:pt x="1587" y="908"/>
                  </a:cubicBezTo>
                  <a:cubicBezTo>
                    <a:pt x="1624" y="829"/>
                    <a:pt x="1662" y="752"/>
                    <a:pt x="1676" y="666"/>
                  </a:cubicBezTo>
                  <a:cubicBezTo>
                    <a:pt x="1691" y="563"/>
                    <a:pt x="1708" y="471"/>
                    <a:pt x="1676" y="368"/>
                  </a:cubicBezTo>
                  <a:cubicBezTo>
                    <a:pt x="1651" y="287"/>
                    <a:pt x="1608" y="210"/>
                    <a:pt x="1550" y="147"/>
                  </a:cubicBezTo>
                  <a:cubicBezTo>
                    <a:pt x="1447" y="44"/>
                    <a:pt x="1307" y="0"/>
                    <a:pt x="116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17"/>
            <p:cNvSpPr/>
            <p:nvPr/>
          </p:nvSpPr>
          <p:spPr>
            <a:xfrm>
              <a:off x="633225" y="7872900"/>
              <a:ext cx="36025" cy="33875"/>
            </a:xfrm>
            <a:custGeom>
              <a:rect b="b" l="l" r="r" t="t"/>
              <a:pathLst>
                <a:path extrusionOk="0" h="1355" w="1441">
                  <a:moveTo>
                    <a:pt x="1220" y="0"/>
                  </a:moveTo>
                  <a:cubicBezTo>
                    <a:pt x="1176" y="0"/>
                    <a:pt x="1131" y="11"/>
                    <a:pt x="1087" y="23"/>
                  </a:cubicBezTo>
                  <a:cubicBezTo>
                    <a:pt x="1080" y="23"/>
                    <a:pt x="1073" y="23"/>
                    <a:pt x="1065" y="23"/>
                  </a:cubicBezTo>
                  <a:cubicBezTo>
                    <a:pt x="970" y="23"/>
                    <a:pt x="873" y="59"/>
                    <a:pt x="789" y="108"/>
                  </a:cubicBezTo>
                  <a:cubicBezTo>
                    <a:pt x="736" y="143"/>
                    <a:pt x="685" y="182"/>
                    <a:pt x="639" y="226"/>
                  </a:cubicBezTo>
                  <a:cubicBezTo>
                    <a:pt x="534" y="300"/>
                    <a:pt x="422" y="369"/>
                    <a:pt x="342" y="466"/>
                  </a:cubicBezTo>
                  <a:cubicBezTo>
                    <a:pt x="307" y="509"/>
                    <a:pt x="270" y="550"/>
                    <a:pt x="233" y="591"/>
                  </a:cubicBezTo>
                  <a:cubicBezTo>
                    <a:pt x="195" y="634"/>
                    <a:pt x="152" y="676"/>
                    <a:pt x="123" y="725"/>
                  </a:cubicBezTo>
                  <a:cubicBezTo>
                    <a:pt x="114" y="747"/>
                    <a:pt x="106" y="768"/>
                    <a:pt x="100" y="790"/>
                  </a:cubicBezTo>
                  <a:cubicBezTo>
                    <a:pt x="86" y="817"/>
                    <a:pt x="72" y="845"/>
                    <a:pt x="57" y="872"/>
                  </a:cubicBezTo>
                  <a:cubicBezTo>
                    <a:pt x="0" y="972"/>
                    <a:pt x="0" y="1095"/>
                    <a:pt x="57" y="1195"/>
                  </a:cubicBezTo>
                  <a:cubicBezTo>
                    <a:pt x="104" y="1276"/>
                    <a:pt x="209" y="1355"/>
                    <a:pt x="310" y="1355"/>
                  </a:cubicBezTo>
                  <a:cubicBezTo>
                    <a:pt x="317" y="1355"/>
                    <a:pt x="325" y="1354"/>
                    <a:pt x="333" y="1353"/>
                  </a:cubicBezTo>
                  <a:cubicBezTo>
                    <a:pt x="367" y="1348"/>
                    <a:pt x="401" y="1344"/>
                    <a:pt x="435" y="1339"/>
                  </a:cubicBezTo>
                  <a:lnTo>
                    <a:pt x="447" y="1341"/>
                  </a:lnTo>
                  <a:lnTo>
                    <a:pt x="444" y="1339"/>
                  </a:lnTo>
                  <a:cubicBezTo>
                    <a:pt x="536" y="1339"/>
                    <a:pt x="625" y="1316"/>
                    <a:pt x="706" y="1273"/>
                  </a:cubicBezTo>
                  <a:cubicBezTo>
                    <a:pt x="745" y="1253"/>
                    <a:pt x="783" y="1233"/>
                    <a:pt x="821" y="1213"/>
                  </a:cubicBezTo>
                  <a:cubicBezTo>
                    <a:pt x="923" y="1158"/>
                    <a:pt x="1018" y="1097"/>
                    <a:pt x="1093" y="1008"/>
                  </a:cubicBezTo>
                  <a:cubicBezTo>
                    <a:pt x="1167" y="922"/>
                    <a:pt x="1236" y="833"/>
                    <a:pt x="1304" y="744"/>
                  </a:cubicBezTo>
                  <a:cubicBezTo>
                    <a:pt x="1345" y="687"/>
                    <a:pt x="1379" y="627"/>
                    <a:pt x="1403" y="561"/>
                  </a:cubicBezTo>
                  <a:cubicBezTo>
                    <a:pt x="1433" y="487"/>
                    <a:pt x="1440" y="406"/>
                    <a:pt x="1423" y="327"/>
                  </a:cubicBezTo>
                  <a:cubicBezTo>
                    <a:pt x="1437" y="231"/>
                    <a:pt x="1439" y="134"/>
                    <a:pt x="1365" y="59"/>
                  </a:cubicBezTo>
                  <a:cubicBezTo>
                    <a:pt x="1322" y="15"/>
                    <a:pt x="1272" y="0"/>
                    <a:pt x="122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17"/>
            <p:cNvSpPr/>
            <p:nvPr/>
          </p:nvSpPr>
          <p:spPr>
            <a:xfrm>
              <a:off x="791550" y="7729675"/>
              <a:ext cx="30625" cy="21575"/>
            </a:xfrm>
            <a:custGeom>
              <a:rect b="b" l="l" r="r" t="t"/>
              <a:pathLst>
                <a:path extrusionOk="0" h="863" w="1225">
                  <a:moveTo>
                    <a:pt x="125" y="0"/>
                  </a:moveTo>
                  <a:cubicBezTo>
                    <a:pt x="58" y="0"/>
                    <a:pt x="1" y="73"/>
                    <a:pt x="21" y="139"/>
                  </a:cubicBezTo>
                  <a:cubicBezTo>
                    <a:pt x="32" y="176"/>
                    <a:pt x="45" y="212"/>
                    <a:pt x="61" y="248"/>
                  </a:cubicBezTo>
                  <a:cubicBezTo>
                    <a:pt x="61" y="300"/>
                    <a:pt x="75" y="349"/>
                    <a:pt x="99" y="394"/>
                  </a:cubicBezTo>
                  <a:cubicBezTo>
                    <a:pt x="111" y="421"/>
                    <a:pt x="125" y="449"/>
                    <a:pt x="142" y="475"/>
                  </a:cubicBezTo>
                  <a:cubicBezTo>
                    <a:pt x="187" y="549"/>
                    <a:pt x="257" y="609"/>
                    <a:pt x="323" y="661"/>
                  </a:cubicBezTo>
                  <a:cubicBezTo>
                    <a:pt x="382" y="707"/>
                    <a:pt x="429" y="748"/>
                    <a:pt x="495" y="776"/>
                  </a:cubicBezTo>
                  <a:cubicBezTo>
                    <a:pt x="537" y="794"/>
                    <a:pt x="580" y="810"/>
                    <a:pt x="623" y="823"/>
                  </a:cubicBezTo>
                  <a:cubicBezTo>
                    <a:pt x="655" y="834"/>
                    <a:pt x="687" y="843"/>
                    <a:pt x="719" y="851"/>
                  </a:cubicBezTo>
                  <a:cubicBezTo>
                    <a:pt x="750" y="858"/>
                    <a:pt x="780" y="862"/>
                    <a:pt x="811" y="862"/>
                  </a:cubicBezTo>
                  <a:cubicBezTo>
                    <a:pt x="864" y="862"/>
                    <a:pt x="916" y="851"/>
                    <a:pt x="965" y="830"/>
                  </a:cubicBezTo>
                  <a:cubicBezTo>
                    <a:pt x="1014" y="825"/>
                    <a:pt x="1060" y="807"/>
                    <a:pt x="1100" y="777"/>
                  </a:cubicBezTo>
                  <a:cubicBezTo>
                    <a:pt x="1146" y="744"/>
                    <a:pt x="1180" y="695"/>
                    <a:pt x="1195" y="639"/>
                  </a:cubicBezTo>
                  <a:cubicBezTo>
                    <a:pt x="1225" y="523"/>
                    <a:pt x="1175" y="400"/>
                    <a:pt x="1073" y="337"/>
                  </a:cubicBezTo>
                  <a:cubicBezTo>
                    <a:pt x="1065" y="324"/>
                    <a:pt x="1057" y="312"/>
                    <a:pt x="1048" y="301"/>
                  </a:cubicBezTo>
                  <a:cubicBezTo>
                    <a:pt x="1011" y="269"/>
                    <a:pt x="970" y="243"/>
                    <a:pt x="924" y="226"/>
                  </a:cubicBezTo>
                  <a:cubicBezTo>
                    <a:pt x="856" y="197"/>
                    <a:pt x="789" y="156"/>
                    <a:pt x="718" y="133"/>
                  </a:cubicBezTo>
                  <a:cubicBezTo>
                    <a:pt x="670" y="117"/>
                    <a:pt x="621" y="108"/>
                    <a:pt x="575" y="93"/>
                  </a:cubicBezTo>
                  <a:cubicBezTo>
                    <a:pt x="531" y="74"/>
                    <a:pt x="485" y="60"/>
                    <a:pt x="437" y="50"/>
                  </a:cubicBezTo>
                  <a:cubicBezTo>
                    <a:pt x="384" y="42"/>
                    <a:pt x="330" y="30"/>
                    <a:pt x="278" y="30"/>
                  </a:cubicBezTo>
                  <a:cubicBezTo>
                    <a:pt x="268" y="30"/>
                    <a:pt x="258" y="30"/>
                    <a:pt x="248" y="31"/>
                  </a:cubicBezTo>
                  <a:cubicBezTo>
                    <a:pt x="216" y="24"/>
                    <a:pt x="185" y="16"/>
                    <a:pt x="154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17"/>
            <p:cNvSpPr/>
            <p:nvPr/>
          </p:nvSpPr>
          <p:spPr>
            <a:xfrm>
              <a:off x="829875" y="7788625"/>
              <a:ext cx="35175" cy="24850"/>
            </a:xfrm>
            <a:custGeom>
              <a:rect b="b" l="l" r="r" t="t"/>
              <a:pathLst>
                <a:path extrusionOk="0" h="994" w="1407">
                  <a:moveTo>
                    <a:pt x="548" y="1"/>
                  </a:moveTo>
                  <a:cubicBezTo>
                    <a:pt x="484" y="1"/>
                    <a:pt x="422" y="8"/>
                    <a:pt x="360" y="29"/>
                  </a:cubicBezTo>
                  <a:lnTo>
                    <a:pt x="283" y="56"/>
                  </a:lnTo>
                  <a:cubicBezTo>
                    <a:pt x="231" y="73"/>
                    <a:pt x="183" y="102"/>
                    <a:pt x="143" y="139"/>
                  </a:cubicBezTo>
                  <a:cubicBezTo>
                    <a:pt x="56" y="185"/>
                    <a:pt x="0" y="293"/>
                    <a:pt x="51" y="386"/>
                  </a:cubicBezTo>
                  <a:cubicBezTo>
                    <a:pt x="62" y="455"/>
                    <a:pt x="100" y="512"/>
                    <a:pt x="138" y="571"/>
                  </a:cubicBezTo>
                  <a:cubicBezTo>
                    <a:pt x="168" y="615"/>
                    <a:pt x="200" y="658"/>
                    <a:pt x="235" y="697"/>
                  </a:cubicBezTo>
                  <a:cubicBezTo>
                    <a:pt x="275" y="738"/>
                    <a:pt x="333" y="772"/>
                    <a:pt x="383" y="804"/>
                  </a:cubicBezTo>
                  <a:cubicBezTo>
                    <a:pt x="461" y="856"/>
                    <a:pt x="533" y="910"/>
                    <a:pt x="628" y="935"/>
                  </a:cubicBezTo>
                  <a:cubicBezTo>
                    <a:pt x="688" y="950"/>
                    <a:pt x="750" y="964"/>
                    <a:pt x="809" y="978"/>
                  </a:cubicBezTo>
                  <a:cubicBezTo>
                    <a:pt x="849" y="988"/>
                    <a:pt x="889" y="994"/>
                    <a:pt x="929" y="994"/>
                  </a:cubicBezTo>
                  <a:cubicBezTo>
                    <a:pt x="1047" y="994"/>
                    <a:pt x="1162" y="947"/>
                    <a:pt x="1249" y="861"/>
                  </a:cubicBezTo>
                  <a:cubicBezTo>
                    <a:pt x="1255" y="853"/>
                    <a:pt x="1261" y="845"/>
                    <a:pt x="1269" y="839"/>
                  </a:cubicBezTo>
                  <a:cubicBezTo>
                    <a:pt x="1308" y="806"/>
                    <a:pt x="1341" y="763"/>
                    <a:pt x="1362" y="713"/>
                  </a:cubicBezTo>
                  <a:cubicBezTo>
                    <a:pt x="1390" y="649"/>
                    <a:pt x="1407" y="558"/>
                    <a:pt x="1379" y="491"/>
                  </a:cubicBezTo>
                  <a:cubicBezTo>
                    <a:pt x="1378" y="485"/>
                    <a:pt x="1374" y="480"/>
                    <a:pt x="1373" y="475"/>
                  </a:cubicBezTo>
                  <a:cubicBezTo>
                    <a:pt x="1365" y="419"/>
                    <a:pt x="1347" y="363"/>
                    <a:pt x="1319" y="314"/>
                  </a:cubicBezTo>
                  <a:cubicBezTo>
                    <a:pt x="1281" y="247"/>
                    <a:pt x="1224" y="191"/>
                    <a:pt x="1158" y="151"/>
                  </a:cubicBezTo>
                  <a:lnTo>
                    <a:pt x="989" y="78"/>
                  </a:lnTo>
                  <a:cubicBezTo>
                    <a:pt x="943" y="59"/>
                    <a:pt x="900" y="32"/>
                    <a:pt x="851" y="26"/>
                  </a:cubicBezTo>
                  <a:cubicBezTo>
                    <a:pt x="802" y="16"/>
                    <a:pt x="751" y="10"/>
                    <a:pt x="702" y="7"/>
                  </a:cubicBezTo>
                  <a:lnTo>
                    <a:pt x="608" y="3"/>
                  </a:lnTo>
                  <a:cubicBezTo>
                    <a:pt x="588" y="1"/>
                    <a:pt x="568" y="1"/>
                    <a:pt x="54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17"/>
            <p:cNvSpPr/>
            <p:nvPr/>
          </p:nvSpPr>
          <p:spPr>
            <a:xfrm>
              <a:off x="750675" y="7993750"/>
              <a:ext cx="38225" cy="38325"/>
            </a:xfrm>
            <a:custGeom>
              <a:rect b="b" l="l" r="r" t="t"/>
              <a:pathLst>
                <a:path extrusionOk="0" h="1533" w="1529">
                  <a:moveTo>
                    <a:pt x="371" y="0"/>
                  </a:moveTo>
                  <a:cubicBezTo>
                    <a:pt x="171" y="0"/>
                    <a:pt x="13" y="164"/>
                    <a:pt x="8" y="361"/>
                  </a:cubicBezTo>
                  <a:cubicBezTo>
                    <a:pt x="5" y="465"/>
                    <a:pt x="1" y="567"/>
                    <a:pt x="42" y="665"/>
                  </a:cubicBezTo>
                  <a:lnTo>
                    <a:pt x="120" y="857"/>
                  </a:lnTo>
                  <a:cubicBezTo>
                    <a:pt x="179" y="1000"/>
                    <a:pt x="180" y="1023"/>
                    <a:pt x="285" y="1138"/>
                  </a:cubicBezTo>
                  <a:cubicBezTo>
                    <a:pt x="298" y="1153"/>
                    <a:pt x="312" y="1168"/>
                    <a:pt x="328" y="1184"/>
                  </a:cubicBezTo>
                  <a:cubicBezTo>
                    <a:pt x="354" y="1213"/>
                    <a:pt x="381" y="1241"/>
                    <a:pt x="407" y="1270"/>
                  </a:cubicBezTo>
                  <a:lnTo>
                    <a:pt x="450" y="1316"/>
                  </a:lnTo>
                  <a:cubicBezTo>
                    <a:pt x="538" y="1410"/>
                    <a:pt x="622" y="1445"/>
                    <a:pt x="738" y="1492"/>
                  </a:cubicBezTo>
                  <a:cubicBezTo>
                    <a:pt x="799" y="1517"/>
                    <a:pt x="865" y="1529"/>
                    <a:pt x="931" y="1529"/>
                  </a:cubicBezTo>
                  <a:cubicBezTo>
                    <a:pt x="942" y="1529"/>
                    <a:pt x="953" y="1528"/>
                    <a:pt x="965" y="1528"/>
                  </a:cubicBezTo>
                  <a:cubicBezTo>
                    <a:pt x="987" y="1531"/>
                    <a:pt x="1010" y="1532"/>
                    <a:pt x="1032" y="1532"/>
                  </a:cubicBezTo>
                  <a:cubicBezTo>
                    <a:pt x="1109" y="1532"/>
                    <a:pt x="1185" y="1514"/>
                    <a:pt x="1254" y="1479"/>
                  </a:cubicBezTo>
                  <a:cubicBezTo>
                    <a:pt x="1350" y="1443"/>
                    <a:pt x="1429" y="1368"/>
                    <a:pt x="1465" y="1271"/>
                  </a:cubicBezTo>
                  <a:cubicBezTo>
                    <a:pt x="1510" y="1190"/>
                    <a:pt x="1528" y="1096"/>
                    <a:pt x="1519" y="1004"/>
                  </a:cubicBezTo>
                  <a:cubicBezTo>
                    <a:pt x="1528" y="915"/>
                    <a:pt x="1518" y="826"/>
                    <a:pt x="1487" y="742"/>
                  </a:cubicBezTo>
                  <a:cubicBezTo>
                    <a:pt x="1442" y="623"/>
                    <a:pt x="1409" y="553"/>
                    <a:pt x="1318" y="461"/>
                  </a:cubicBezTo>
                  <a:cubicBezTo>
                    <a:pt x="1301" y="444"/>
                    <a:pt x="1283" y="427"/>
                    <a:pt x="1266" y="410"/>
                  </a:cubicBezTo>
                  <a:lnTo>
                    <a:pt x="1189" y="335"/>
                  </a:lnTo>
                  <a:cubicBezTo>
                    <a:pt x="1128" y="275"/>
                    <a:pt x="1062" y="210"/>
                    <a:pt x="985" y="174"/>
                  </a:cubicBezTo>
                  <a:cubicBezTo>
                    <a:pt x="916" y="140"/>
                    <a:pt x="845" y="112"/>
                    <a:pt x="776" y="81"/>
                  </a:cubicBezTo>
                  <a:lnTo>
                    <a:pt x="744" y="68"/>
                  </a:lnTo>
                  <a:cubicBezTo>
                    <a:pt x="690" y="32"/>
                    <a:pt x="627" y="12"/>
                    <a:pt x="561" y="9"/>
                  </a:cubicBezTo>
                  <a:cubicBezTo>
                    <a:pt x="527" y="3"/>
                    <a:pt x="493" y="0"/>
                    <a:pt x="45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17"/>
            <p:cNvSpPr/>
            <p:nvPr/>
          </p:nvSpPr>
          <p:spPr>
            <a:xfrm>
              <a:off x="762450" y="8081475"/>
              <a:ext cx="41875" cy="35675"/>
            </a:xfrm>
            <a:custGeom>
              <a:rect b="b" l="l" r="r" t="t"/>
              <a:pathLst>
                <a:path extrusionOk="0" h="1427" w="1675">
                  <a:moveTo>
                    <a:pt x="166" y="432"/>
                  </a:moveTo>
                  <a:cubicBezTo>
                    <a:pt x="166" y="432"/>
                    <a:pt x="172" y="446"/>
                    <a:pt x="184" y="474"/>
                  </a:cubicBezTo>
                  <a:cubicBezTo>
                    <a:pt x="184" y="476"/>
                    <a:pt x="185" y="479"/>
                    <a:pt x="186" y="481"/>
                  </a:cubicBezTo>
                  <a:lnTo>
                    <a:pt x="186" y="481"/>
                  </a:lnTo>
                  <a:cubicBezTo>
                    <a:pt x="173" y="449"/>
                    <a:pt x="166" y="432"/>
                    <a:pt x="166" y="432"/>
                  </a:cubicBezTo>
                  <a:close/>
                  <a:moveTo>
                    <a:pt x="530" y="1"/>
                  </a:moveTo>
                  <a:cubicBezTo>
                    <a:pt x="479" y="1"/>
                    <a:pt x="428" y="6"/>
                    <a:pt x="379" y="18"/>
                  </a:cubicBezTo>
                  <a:cubicBezTo>
                    <a:pt x="294" y="38"/>
                    <a:pt x="181" y="61"/>
                    <a:pt x="112" y="122"/>
                  </a:cubicBezTo>
                  <a:lnTo>
                    <a:pt x="93" y="121"/>
                  </a:lnTo>
                  <a:cubicBezTo>
                    <a:pt x="90" y="121"/>
                    <a:pt x="88" y="121"/>
                    <a:pt x="85" y="121"/>
                  </a:cubicBezTo>
                  <a:cubicBezTo>
                    <a:pt x="2" y="121"/>
                    <a:pt x="0" y="237"/>
                    <a:pt x="69" y="268"/>
                  </a:cubicBezTo>
                  <a:cubicBezTo>
                    <a:pt x="84" y="319"/>
                    <a:pt x="119" y="362"/>
                    <a:pt x="147" y="410"/>
                  </a:cubicBezTo>
                  <a:cubicBezTo>
                    <a:pt x="162" y="435"/>
                    <a:pt x="173" y="463"/>
                    <a:pt x="188" y="486"/>
                  </a:cubicBezTo>
                  <a:lnTo>
                    <a:pt x="188" y="486"/>
                  </a:lnTo>
                  <a:cubicBezTo>
                    <a:pt x="202" y="521"/>
                    <a:pt x="223" y="553"/>
                    <a:pt x="250" y="579"/>
                  </a:cubicBezTo>
                  <a:lnTo>
                    <a:pt x="250" y="579"/>
                  </a:lnTo>
                  <a:cubicBezTo>
                    <a:pt x="283" y="626"/>
                    <a:pt x="313" y="675"/>
                    <a:pt x="340" y="724"/>
                  </a:cubicBezTo>
                  <a:cubicBezTo>
                    <a:pt x="376" y="786"/>
                    <a:pt x="416" y="844"/>
                    <a:pt x="462" y="898"/>
                  </a:cubicBezTo>
                  <a:cubicBezTo>
                    <a:pt x="517" y="975"/>
                    <a:pt x="566" y="1068"/>
                    <a:pt x="632" y="1131"/>
                  </a:cubicBezTo>
                  <a:cubicBezTo>
                    <a:pt x="680" y="1177"/>
                    <a:pt x="729" y="1219"/>
                    <a:pt x="775" y="1266"/>
                  </a:cubicBezTo>
                  <a:cubicBezTo>
                    <a:pt x="874" y="1365"/>
                    <a:pt x="1009" y="1422"/>
                    <a:pt x="1149" y="1422"/>
                  </a:cubicBezTo>
                  <a:cubicBezTo>
                    <a:pt x="1153" y="1422"/>
                    <a:pt x="1157" y="1421"/>
                    <a:pt x="1160" y="1421"/>
                  </a:cubicBezTo>
                  <a:cubicBezTo>
                    <a:pt x="1182" y="1425"/>
                    <a:pt x="1204" y="1427"/>
                    <a:pt x="1226" y="1427"/>
                  </a:cubicBezTo>
                  <a:cubicBezTo>
                    <a:pt x="1299" y="1427"/>
                    <a:pt x="1371" y="1407"/>
                    <a:pt x="1435" y="1371"/>
                  </a:cubicBezTo>
                  <a:cubicBezTo>
                    <a:pt x="1547" y="1305"/>
                    <a:pt x="1622" y="1191"/>
                    <a:pt x="1642" y="1064"/>
                  </a:cubicBezTo>
                  <a:cubicBezTo>
                    <a:pt x="1662" y="1008"/>
                    <a:pt x="1673" y="952"/>
                    <a:pt x="1675" y="893"/>
                  </a:cubicBezTo>
                  <a:cubicBezTo>
                    <a:pt x="1675" y="800"/>
                    <a:pt x="1650" y="707"/>
                    <a:pt x="1602" y="628"/>
                  </a:cubicBezTo>
                  <a:cubicBezTo>
                    <a:pt x="1576" y="580"/>
                    <a:pt x="1549" y="535"/>
                    <a:pt x="1520" y="491"/>
                  </a:cubicBezTo>
                  <a:cubicBezTo>
                    <a:pt x="1500" y="460"/>
                    <a:pt x="1478" y="434"/>
                    <a:pt x="1457" y="405"/>
                  </a:cubicBezTo>
                  <a:cubicBezTo>
                    <a:pt x="1407" y="342"/>
                    <a:pt x="1351" y="301"/>
                    <a:pt x="1288" y="253"/>
                  </a:cubicBezTo>
                  <a:cubicBezTo>
                    <a:pt x="1266" y="238"/>
                    <a:pt x="1245" y="222"/>
                    <a:pt x="1223" y="208"/>
                  </a:cubicBezTo>
                  <a:cubicBezTo>
                    <a:pt x="1103" y="127"/>
                    <a:pt x="976" y="59"/>
                    <a:pt x="832" y="35"/>
                  </a:cubicBezTo>
                  <a:cubicBezTo>
                    <a:pt x="736" y="20"/>
                    <a:pt x="632" y="1"/>
                    <a:pt x="5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17"/>
            <p:cNvSpPr/>
            <p:nvPr/>
          </p:nvSpPr>
          <p:spPr>
            <a:xfrm>
              <a:off x="830750" y="7478475"/>
              <a:ext cx="29775" cy="47400"/>
            </a:xfrm>
            <a:custGeom>
              <a:rect b="b" l="l" r="r" t="t"/>
              <a:pathLst>
                <a:path extrusionOk="0" h="1896" w="1191">
                  <a:moveTo>
                    <a:pt x="1124" y="0"/>
                  </a:moveTo>
                  <a:cubicBezTo>
                    <a:pt x="1117" y="0"/>
                    <a:pt x="1110" y="2"/>
                    <a:pt x="1103" y="6"/>
                  </a:cubicBezTo>
                  <a:cubicBezTo>
                    <a:pt x="1065" y="33"/>
                    <a:pt x="1019" y="43"/>
                    <a:pt x="982" y="71"/>
                  </a:cubicBezTo>
                  <a:cubicBezTo>
                    <a:pt x="951" y="99"/>
                    <a:pt x="923" y="126"/>
                    <a:pt x="896" y="155"/>
                  </a:cubicBezTo>
                  <a:lnTo>
                    <a:pt x="745" y="304"/>
                  </a:lnTo>
                  <a:cubicBezTo>
                    <a:pt x="630" y="420"/>
                    <a:pt x="536" y="555"/>
                    <a:pt x="438" y="684"/>
                  </a:cubicBezTo>
                  <a:lnTo>
                    <a:pt x="294" y="874"/>
                  </a:lnTo>
                  <a:cubicBezTo>
                    <a:pt x="252" y="934"/>
                    <a:pt x="217" y="1000"/>
                    <a:pt x="189" y="1068"/>
                  </a:cubicBezTo>
                  <a:lnTo>
                    <a:pt x="97" y="1270"/>
                  </a:lnTo>
                  <a:cubicBezTo>
                    <a:pt x="73" y="1324"/>
                    <a:pt x="40" y="1382"/>
                    <a:pt x="24" y="1439"/>
                  </a:cubicBezTo>
                  <a:cubicBezTo>
                    <a:pt x="1" y="1519"/>
                    <a:pt x="10" y="1590"/>
                    <a:pt x="21" y="1671"/>
                  </a:cubicBezTo>
                  <a:cubicBezTo>
                    <a:pt x="43" y="1824"/>
                    <a:pt x="186" y="1896"/>
                    <a:pt x="325" y="1896"/>
                  </a:cubicBezTo>
                  <a:cubicBezTo>
                    <a:pt x="382" y="1896"/>
                    <a:pt x="439" y="1884"/>
                    <a:pt x="486" y="1860"/>
                  </a:cubicBezTo>
                  <a:cubicBezTo>
                    <a:pt x="650" y="1777"/>
                    <a:pt x="738" y="1557"/>
                    <a:pt x="828" y="1405"/>
                  </a:cubicBezTo>
                  <a:cubicBezTo>
                    <a:pt x="914" y="1258"/>
                    <a:pt x="960" y="1103"/>
                    <a:pt x="1011" y="943"/>
                  </a:cubicBezTo>
                  <a:cubicBezTo>
                    <a:pt x="1055" y="805"/>
                    <a:pt x="1105" y="668"/>
                    <a:pt x="1128" y="525"/>
                  </a:cubicBezTo>
                  <a:lnTo>
                    <a:pt x="1163" y="312"/>
                  </a:lnTo>
                  <a:cubicBezTo>
                    <a:pt x="1171" y="271"/>
                    <a:pt x="1178" y="229"/>
                    <a:pt x="1184" y="189"/>
                  </a:cubicBezTo>
                  <a:cubicBezTo>
                    <a:pt x="1191" y="139"/>
                    <a:pt x="1171" y="96"/>
                    <a:pt x="1169" y="45"/>
                  </a:cubicBezTo>
                  <a:cubicBezTo>
                    <a:pt x="1169" y="20"/>
                    <a:pt x="1147" y="0"/>
                    <a:pt x="112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17"/>
            <p:cNvSpPr/>
            <p:nvPr/>
          </p:nvSpPr>
          <p:spPr>
            <a:xfrm>
              <a:off x="887775" y="7464675"/>
              <a:ext cx="22550" cy="27675"/>
            </a:xfrm>
            <a:custGeom>
              <a:rect b="b" l="l" r="r" t="t"/>
              <a:pathLst>
                <a:path extrusionOk="0" h="1107" w="902">
                  <a:moveTo>
                    <a:pt x="627" y="0"/>
                  </a:moveTo>
                  <a:cubicBezTo>
                    <a:pt x="616" y="0"/>
                    <a:pt x="604" y="1"/>
                    <a:pt x="592" y="3"/>
                  </a:cubicBezTo>
                  <a:cubicBezTo>
                    <a:pt x="539" y="10"/>
                    <a:pt x="477" y="33"/>
                    <a:pt x="440" y="75"/>
                  </a:cubicBezTo>
                  <a:cubicBezTo>
                    <a:pt x="413" y="110"/>
                    <a:pt x="384" y="142"/>
                    <a:pt x="351" y="173"/>
                  </a:cubicBezTo>
                  <a:cubicBezTo>
                    <a:pt x="298" y="227"/>
                    <a:pt x="242" y="271"/>
                    <a:pt x="205" y="339"/>
                  </a:cubicBezTo>
                  <a:cubicBezTo>
                    <a:pt x="182" y="382"/>
                    <a:pt x="159" y="426"/>
                    <a:pt x="135" y="468"/>
                  </a:cubicBezTo>
                  <a:cubicBezTo>
                    <a:pt x="115" y="499"/>
                    <a:pt x="98" y="531"/>
                    <a:pt x="83" y="565"/>
                  </a:cubicBezTo>
                  <a:cubicBezTo>
                    <a:pt x="64" y="612"/>
                    <a:pt x="55" y="663"/>
                    <a:pt x="57" y="714"/>
                  </a:cubicBezTo>
                  <a:cubicBezTo>
                    <a:pt x="1" y="926"/>
                    <a:pt x="167" y="1106"/>
                    <a:pt x="358" y="1106"/>
                  </a:cubicBezTo>
                  <a:cubicBezTo>
                    <a:pt x="409" y="1106"/>
                    <a:pt x="462" y="1094"/>
                    <a:pt x="513" y="1065"/>
                  </a:cubicBezTo>
                  <a:lnTo>
                    <a:pt x="523" y="1058"/>
                  </a:lnTo>
                  <a:cubicBezTo>
                    <a:pt x="566" y="1044"/>
                    <a:pt x="606" y="1022"/>
                    <a:pt x="643" y="996"/>
                  </a:cubicBezTo>
                  <a:cubicBezTo>
                    <a:pt x="692" y="953"/>
                    <a:pt x="735" y="902"/>
                    <a:pt x="767" y="846"/>
                  </a:cubicBezTo>
                  <a:cubicBezTo>
                    <a:pt x="794" y="801"/>
                    <a:pt x="820" y="757"/>
                    <a:pt x="841" y="711"/>
                  </a:cubicBezTo>
                  <a:cubicBezTo>
                    <a:pt x="878" y="640"/>
                    <a:pt x="900" y="562"/>
                    <a:pt x="901" y="480"/>
                  </a:cubicBezTo>
                  <a:lnTo>
                    <a:pt x="901" y="413"/>
                  </a:lnTo>
                  <a:cubicBezTo>
                    <a:pt x="900" y="362"/>
                    <a:pt x="896" y="311"/>
                    <a:pt x="890" y="262"/>
                  </a:cubicBezTo>
                  <a:cubicBezTo>
                    <a:pt x="889" y="216"/>
                    <a:pt x="876" y="170"/>
                    <a:pt x="855" y="129"/>
                  </a:cubicBezTo>
                  <a:cubicBezTo>
                    <a:pt x="826" y="79"/>
                    <a:pt x="781" y="43"/>
                    <a:pt x="729" y="21"/>
                  </a:cubicBezTo>
                  <a:cubicBezTo>
                    <a:pt x="697" y="7"/>
                    <a:pt x="662" y="0"/>
                    <a:pt x="62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17"/>
            <p:cNvSpPr/>
            <p:nvPr/>
          </p:nvSpPr>
          <p:spPr>
            <a:xfrm>
              <a:off x="1025400" y="7620750"/>
              <a:ext cx="40950" cy="36475"/>
            </a:xfrm>
            <a:custGeom>
              <a:rect b="b" l="l" r="r" t="t"/>
              <a:pathLst>
                <a:path extrusionOk="0" h="1459" w="1638">
                  <a:moveTo>
                    <a:pt x="249" y="1"/>
                  </a:moveTo>
                  <a:cubicBezTo>
                    <a:pt x="229" y="1"/>
                    <a:pt x="208" y="3"/>
                    <a:pt x="187" y="7"/>
                  </a:cubicBezTo>
                  <a:cubicBezTo>
                    <a:pt x="182" y="7"/>
                    <a:pt x="178" y="7"/>
                    <a:pt x="173" y="7"/>
                  </a:cubicBezTo>
                  <a:cubicBezTo>
                    <a:pt x="83" y="7"/>
                    <a:pt x="1" y="79"/>
                    <a:pt x="30" y="178"/>
                  </a:cubicBezTo>
                  <a:lnTo>
                    <a:pt x="35" y="196"/>
                  </a:lnTo>
                  <a:cubicBezTo>
                    <a:pt x="32" y="242"/>
                    <a:pt x="39" y="288"/>
                    <a:pt x="58" y="331"/>
                  </a:cubicBezTo>
                  <a:cubicBezTo>
                    <a:pt x="69" y="359"/>
                    <a:pt x="81" y="387"/>
                    <a:pt x="93" y="414"/>
                  </a:cubicBezTo>
                  <a:cubicBezTo>
                    <a:pt x="116" y="468"/>
                    <a:pt x="138" y="525"/>
                    <a:pt x="164" y="577"/>
                  </a:cubicBezTo>
                  <a:cubicBezTo>
                    <a:pt x="201" y="649"/>
                    <a:pt x="267" y="715"/>
                    <a:pt x="317" y="778"/>
                  </a:cubicBezTo>
                  <a:cubicBezTo>
                    <a:pt x="354" y="824"/>
                    <a:pt x="391" y="869"/>
                    <a:pt x="428" y="915"/>
                  </a:cubicBezTo>
                  <a:cubicBezTo>
                    <a:pt x="462" y="963"/>
                    <a:pt x="498" y="1009"/>
                    <a:pt x="538" y="1052"/>
                  </a:cubicBezTo>
                  <a:cubicBezTo>
                    <a:pt x="581" y="1095"/>
                    <a:pt x="637" y="1130"/>
                    <a:pt x="684" y="1168"/>
                  </a:cubicBezTo>
                  <a:cubicBezTo>
                    <a:pt x="753" y="1224"/>
                    <a:pt x="822" y="1290"/>
                    <a:pt x="896" y="1334"/>
                  </a:cubicBezTo>
                  <a:cubicBezTo>
                    <a:pt x="944" y="1365"/>
                    <a:pt x="996" y="1388"/>
                    <a:pt x="1050" y="1406"/>
                  </a:cubicBezTo>
                  <a:cubicBezTo>
                    <a:pt x="1067" y="1409"/>
                    <a:pt x="1082" y="1411"/>
                    <a:pt x="1099" y="1411"/>
                  </a:cubicBezTo>
                  <a:cubicBezTo>
                    <a:pt x="1102" y="1414"/>
                    <a:pt x="1106" y="1416"/>
                    <a:pt x="1111" y="1417"/>
                  </a:cubicBezTo>
                  <a:cubicBezTo>
                    <a:pt x="1167" y="1443"/>
                    <a:pt x="1228" y="1458"/>
                    <a:pt x="1289" y="1458"/>
                  </a:cubicBezTo>
                  <a:cubicBezTo>
                    <a:pt x="1370" y="1458"/>
                    <a:pt x="1449" y="1431"/>
                    <a:pt x="1509" y="1366"/>
                  </a:cubicBezTo>
                  <a:cubicBezTo>
                    <a:pt x="1607" y="1260"/>
                    <a:pt x="1638" y="1098"/>
                    <a:pt x="1561" y="969"/>
                  </a:cubicBezTo>
                  <a:cubicBezTo>
                    <a:pt x="1552" y="955"/>
                    <a:pt x="1543" y="941"/>
                    <a:pt x="1533" y="927"/>
                  </a:cubicBezTo>
                  <a:cubicBezTo>
                    <a:pt x="1492" y="780"/>
                    <a:pt x="1371" y="663"/>
                    <a:pt x="1263" y="556"/>
                  </a:cubicBezTo>
                  <a:cubicBezTo>
                    <a:pt x="1225" y="517"/>
                    <a:pt x="1188" y="477"/>
                    <a:pt x="1148" y="440"/>
                  </a:cubicBezTo>
                  <a:cubicBezTo>
                    <a:pt x="1082" y="381"/>
                    <a:pt x="1002" y="335"/>
                    <a:pt x="925" y="287"/>
                  </a:cubicBezTo>
                  <a:cubicBezTo>
                    <a:pt x="812" y="216"/>
                    <a:pt x="697" y="129"/>
                    <a:pt x="571" y="83"/>
                  </a:cubicBezTo>
                  <a:cubicBezTo>
                    <a:pt x="518" y="63"/>
                    <a:pt x="465" y="49"/>
                    <a:pt x="411" y="32"/>
                  </a:cubicBezTo>
                  <a:cubicBezTo>
                    <a:pt x="354" y="15"/>
                    <a:pt x="303" y="1"/>
                    <a:pt x="24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17"/>
            <p:cNvSpPr/>
            <p:nvPr/>
          </p:nvSpPr>
          <p:spPr>
            <a:xfrm>
              <a:off x="1077025" y="7711500"/>
              <a:ext cx="33025" cy="30850"/>
            </a:xfrm>
            <a:custGeom>
              <a:rect b="b" l="l" r="r" t="t"/>
              <a:pathLst>
                <a:path extrusionOk="0" h="1234" w="1321">
                  <a:moveTo>
                    <a:pt x="225" y="1"/>
                  </a:moveTo>
                  <a:cubicBezTo>
                    <a:pt x="204" y="1"/>
                    <a:pt x="184" y="3"/>
                    <a:pt x="162" y="9"/>
                  </a:cubicBezTo>
                  <a:lnTo>
                    <a:pt x="142" y="7"/>
                  </a:lnTo>
                  <a:cubicBezTo>
                    <a:pt x="138" y="7"/>
                    <a:pt x="134" y="7"/>
                    <a:pt x="129" y="7"/>
                  </a:cubicBezTo>
                  <a:cubicBezTo>
                    <a:pt x="50" y="7"/>
                    <a:pt x="0" y="100"/>
                    <a:pt x="15" y="170"/>
                  </a:cubicBezTo>
                  <a:cubicBezTo>
                    <a:pt x="10" y="185"/>
                    <a:pt x="7" y="199"/>
                    <a:pt x="7" y="215"/>
                  </a:cubicBezTo>
                  <a:cubicBezTo>
                    <a:pt x="7" y="265"/>
                    <a:pt x="23" y="298"/>
                    <a:pt x="43" y="344"/>
                  </a:cubicBezTo>
                  <a:cubicBezTo>
                    <a:pt x="46" y="353"/>
                    <a:pt x="50" y="362"/>
                    <a:pt x="55" y="373"/>
                  </a:cubicBezTo>
                  <a:cubicBezTo>
                    <a:pt x="55" y="390"/>
                    <a:pt x="58" y="407"/>
                    <a:pt x="61" y="422"/>
                  </a:cubicBezTo>
                  <a:cubicBezTo>
                    <a:pt x="67" y="442"/>
                    <a:pt x="76" y="460"/>
                    <a:pt x="84" y="480"/>
                  </a:cubicBezTo>
                  <a:cubicBezTo>
                    <a:pt x="107" y="543"/>
                    <a:pt x="138" y="600"/>
                    <a:pt x="176" y="654"/>
                  </a:cubicBezTo>
                  <a:lnTo>
                    <a:pt x="262" y="767"/>
                  </a:lnTo>
                  <a:cubicBezTo>
                    <a:pt x="304" y="824"/>
                    <a:pt x="345" y="890"/>
                    <a:pt x="393" y="941"/>
                  </a:cubicBezTo>
                  <a:cubicBezTo>
                    <a:pt x="474" y="1025"/>
                    <a:pt x="592" y="1088"/>
                    <a:pt x="691" y="1153"/>
                  </a:cubicBezTo>
                  <a:cubicBezTo>
                    <a:pt x="706" y="1162"/>
                    <a:pt x="720" y="1174"/>
                    <a:pt x="735" y="1184"/>
                  </a:cubicBezTo>
                  <a:cubicBezTo>
                    <a:pt x="799" y="1220"/>
                    <a:pt x="861" y="1233"/>
                    <a:pt x="927" y="1233"/>
                  </a:cubicBezTo>
                  <a:cubicBezTo>
                    <a:pt x="965" y="1233"/>
                    <a:pt x="1004" y="1229"/>
                    <a:pt x="1045" y="1222"/>
                  </a:cubicBezTo>
                  <a:cubicBezTo>
                    <a:pt x="1071" y="1217"/>
                    <a:pt x="1097" y="1213"/>
                    <a:pt x="1125" y="1208"/>
                  </a:cubicBezTo>
                  <a:cubicBezTo>
                    <a:pt x="1240" y="1187"/>
                    <a:pt x="1306" y="1065"/>
                    <a:pt x="1312" y="959"/>
                  </a:cubicBezTo>
                  <a:cubicBezTo>
                    <a:pt x="1316" y="927"/>
                    <a:pt x="1320" y="893"/>
                    <a:pt x="1320" y="860"/>
                  </a:cubicBezTo>
                  <a:cubicBezTo>
                    <a:pt x="1320" y="787"/>
                    <a:pt x="1302" y="715"/>
                    <a:pt x="1265" y="652"/>
                  </a:cubicBezTo>
                  <a:cubicBezTo>
                    <a:pt x="1237" y="609"/>
                    <a:pt x="1205" y="568"/>
                    <a:pt x="1170" y="531"/>
                  </a:cubicBezTo>
                  <a:cubicBezTo>
                    <a:pt x="1093" y="437"/>
                    <a:pt x="1022" y="339"/>
                    <a:pt x="919" y="271"/>
                  </a:cubicBezTo>
                  <a:cubicBezTo>
                    <a:pt x="846" y="224"/>
                    <a:pt x="769" y="181"/>
                    <a:pt x="692" y="136"/>
                  </a:cubicBezTo>
                  <a:cubicBezTo>
                    <a:pt x="595" y="80"/>
                    <a:pt x="480" y="30"/>
                    <a:pt x="365" y="27"/>
                  </a:cubicBezTo>
                  <a:cubicBezTo>
                    <a:pt x="318" y="13"/>
                    <a:pt x="272" y="1"/>
                    <a:pt x="22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17"/>
            <p:cNvSpPr/>
            <p:nvPr/>
          </p:nvSpPr>
          <p:spPr>
            <a:xfrm>
              <a:off x="852750" y="7912475"/>
              <a:ext cx="44125" cy="43875"/>
            </a:xfrm>
            <a:custGeom>
              <a:rect b="b" l="l" r="r" t="t"/>
              <a:pathLst>
                <a:path extrusionOk="0" h="1755" w="1765">
                  <a:moveTo>
                    <a:pt x="1377" y="0"/>
                  </a:moveTo>
                  <a:cubicBezTo>
                    <a:pt x="1376" y="0"/>
                    <a:pt x="1376" y="0"/>
                    <a:pt x="1375" y="0"/>
                  </a:cubicBezTo>
                  <a:lnTo>
                    <a:pt x="1250" y="0"/>
                  </a:lnTo>
                  <a:cubicBezTo>
                    <a:pt x="1146" y="2"/>
                    <a:pt x="1043" y="30"/>
                    <a:pt x="951" y="79"/>
                  </a:cubicBezTo>
                  <a:cubicBezTo>
                    <a:pt x="928" y="93"/>
                    <a:pt x="905" y="106"/>
                    <a:pt x="882" y="119"/>
                  </a:cubicBezTo>
                  <a:lnTo>
                    <a:pt x="733" y="203"/>
                  </a:lnTo>
                  <a:cubicBezTo>
                    <a:pt x="642" y="257"/>
                    <a:pt x="561" y="323"/>
                    <a:pt x="492" y="401"/>
                  </a:cubicBezTo>
                  <a:cubicBezTo>
                    <a:pt x="386" y="516"/>
                    <a:pt x="263" y="630"/>
                    <a:pt x="180" y="762"/>
                  </a:cubicBezTo>
                  <a:cubicBezTo>
                    <a:pt x="80" y="920"/>
                    <a:pt x="5" y="1123"/>
                    <a:pt x="26" y="1315"/>
                  </a:cubicBezTo>
                  <a:cubicBezTo>
                    <a:pt x="1" y="1549"/>
                    <a:pt x="183" y="1755"/>
                    <a:pt x="413" y="1755"/>
                  </a:cubicBezTo>
                  <a:cubicBezTo>
                    <a:pt x="431" y="1755"/>
                    <a:pt x="449" y="1753"/>
                    <a:pt x="467" y="1751"/>
                  </a:cubicBezTo>
                  <a:cubicBezTo>
                    <a:pt x="484" y="1752"/>
                    <a:pt x="502" y="1753"/>
                    <a:pt x="519" y="1753"/>
                  </a:cubicBezTo>
                  <a:cubicBezTo>
                    <a:pt x="690" y="1753"/>
                    <a:pt x="862" y="1687"/>
                    <a:pt x="1002" y="1597"/>
                  </a:cubicBezTo>
                  <a:cubicBezTo>
                    <a:pt x="1138" y="1510"/>
                    <a:pt x="1250" y="1387"/>
                    <a:pt x="1368" y="1276"/>
                  </a:cubicBezTo>
                  <a:cubicBezTo>
                    <a:pt x="1441" y="1207"/>
                    <a:pt x="1511" y="1132"/>
                    <a:pt x="1560" y="1043"/>
                  </a:cubicBezTo>
                  <a:lnTo>
                    <a:pt x="1642" y="893"/>
                  </a:lnTo>
                  <a:cubicBezTo>
                    <a:pt x="1656" y="869"/>
                    <a:pt x="1668" y="846"/>
                    <a:pt x="1680" y="822"/>
                  </a:cubicBezTo>
                  <a:cubicBezTo>
                    <a:pt x="1731" y="730"/>
                    <a:pt x="1760" y="625"/>
                    <a:pt x="1763" y="519"/>
                  </a:cubicBezTo>
                  <a:cubicBezTo>
                    <a:pt x="1765" y="476"/>
                    <a:pt x="1763" y="432"/>
                    <a:pt x="1763" y="387"/>
                  </a:cubicBezTo>
                  <a:cubicBezTo>
                    <a:pt x="1762" y="179"/>
                    <a:pt x="1588" y="0"/>
                    <a:pt x="13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17"/>
            <p:cNvSpPr/>
            <p:nvPr/>
          </p:nvSpPr>
          <p:spPr>
            <a:xfrm>
              <a:off x="908025" y="7918650"/>
              <a:ext cx="27650" cy="27550"/>
            </a:xfrm>
            <a:custGeom>
              <a:rect b="b" l="l" r="r" t="t"/>
              <a:pathLst>
                <a:path extrusionOk="0" h="1102" w="1106">
                  <a:moveTo>
                    <a:pt x="683" y="1"/>
                  </a:moveTo>
                  <a:cubicBezTo>
                    <a:pt x="605" y="1"/>
                    <a:pt x="528" y="27"/>
                    <a:pt x="450" y="53"/>
                  </a:cubicBezTo>
                  <a:cubicBezTo>
                    <a:pt x="407" y="65"/>
                    <a:pt x="366" y="84"/>
                    <a:pt x="328" y="103"/>
                  </a:cubicBezTo>
                  <a:cubicBezTo>
                    <a:pt x="252" y="148"/>
                    <a:pt x="191" y="209"/>
                    <a:pt x="148" y="285"/>
                  </a:cubicBezTo>
                  <a:cubicBezTo>
                    <a:pt x="142" y="291"/>
                    <a:pt x="137" y="298"/>
                    <a:pt x="133" y="306"/>
                  </a:cubicBezTo>
                  <a:lnTo>
                    <a:pt x="70" y="403"/>
                  </a:lnTo>
                  <a:cubicBezTo>
                    <a:pt x="53" y="440"/>
                    <a:pt x="37" y="477"/>
                    <a:pt x="22" y="513"/>
                  </a:cubicBezTo>
                  <a:cubicBezTo>
                    <a:pt x="4" y="573"/>
                    <a:pt x="0" y="638"/>
                    <a:pt x="14" y="699"/>
                  </a:cubicBezTo>
                  <a:cubicBezTo>
                    <a:pt x="14" y="739"/>
                    <a:pt x="25" y="781"/>
                    <a:pt x="45" y="816"/>
                  </a:cubicBezTo>
                  <a:cubicBezTo>
                    <a:pt x="63" y="873"/>
                    <a:pt x="97" y="925"/>
                    <a:pt x="142" y="965"/>
                  </a:cubicBezTo>
                  <a:lnTo>
                    <a:pt x="235" y="1039"/>
                  </a:lnTo>
                  <a:lnTo>
                    <a:pt x="346" y="1085"/>
                  </a:lnTo>
                  <a:cubicBezTo>
                    <a:pt x="380" y="1096"/>
                    <a:pt x="416" y="1101"/>
                    <a:pt x="451" y="1101"/>
                  </a:cubicBezTo>
                  <a:cubicBezTo>
                    <a:pt x="478" y="1101"/>
                    <a:pt x="505" y="1098"/>
                    <a:pt x="532" y="1092"/>
                  </a:cubicBezTo>
                  <a:cubicBezTo>
                    <a:pt x="593" y="1091"/>
                    <a:pt x="653" y="1071"/>
                    <a:pt x="704" y="1039"/>
                  </a:cubicBezTo>
                  <a:lnTo>
                    <a:pt x="788" y="994"/>
                  </a:lnTo>
                  <a:lnTo>
                    <a:pt x="830" y="973"/>
                  </a:lnTo>
                  <a:cubicBezTo>
                    <a:pt x="868" y="951"/>
                    <a:pt x="905" y="925"/>
                    <a:pt x="934" y="893"/>
                  </a:cubicBezTo>
                  <a:cubicBezTo>
                    <a:pt x="960" y="857"/>
                    <a:pt x="986" y="824"/>
                    <a:pt x="1014" y="790"/>
                  </a:cubicBezTo>
                  <a:cubicBezTo>
                    <a:pt x="1017" y="782"/>
                    <a:pt x="1020" y="774"/>
                    <a:pt x="1025" y="765"/>
                  </a:cubicBezTo>
                  <a:cubicBezTo>
                    <a:pt x="1046" y="718"/>
                    <a:pt x="1074" y="670"/>
                    <a:pt x="1086" y="619"/>
                  </a:cubicBezTo>
                  <a:cubicBezTo>
                    <a:pt x="1091" y="578"/>
                    <a:pt x="1097" y="535"/>
                    <a:pt x="1103" y="494"/>
                  </a:cubicBezTo>
                  <a:cubicBezTo>
                    <a:pt x="1106" y="431"/>
                    <a:pt x="1091" y="368"/>
                    <a:pt x="1061" y="311"/>
                  </a:cubicBezTo>
                  <a:cubicBezTo>
                    <a:pt x="1038" y="257"/>
                    <a:pt x="1049" y="271"/>
                    <a:pt x="1035" y="251"/>
                  </a:cubicBezTo>
                  <a:cubicBezTo>
                    <a:pt x="1014" y="222"/>
                    <a:pt x="989" y="191"/>
                    <a:pt x="968" y="163"/>
                  </a:cubicBezTo>
                  <a:cubicBezTo>
                    <a:pt x="871" y="39"/>
                    <a:pt x="777" y="1"/>
                    <a:pt x="68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17"/>
            <p:cNvSpPr/>
            <p:nvPr/>
          </p:nvSpPr>
          <p:spPr>
            <a:xfrm>
              <a:off x="1023650" y="8057975"/>
              <a:ext cx="60325" cy="50175"/>
            </a:xfrm>
            <a:custGeom>
              <a:rect b="b" l="l" r="r" t="t"/>
              <a:pathLst>
                <a:path extrusionOk="0" h="2007" w="2413">
                  <a:moveTo>
                    <a:pt x="879" y="1"/>
                  </a:moveTo>
                  <a:cubicBezTo>
                    <a:pt x="800" y="1"/>
                    <a:pt x="722" y="16"/>
                    <a:pt x="642" y="29"/>
                  </a:cubicBezTo>
                  <a:cubicBezTo>
                    <a:pt x="605" y="34"/>
                    <a:pt x="568" y="41"/>
                    <a:pt x="532" y="51"/>
                  </a:cubicBezTo>
                  <a:cubicBezTo>
                    <a:pt x="192" y="160"/>
                    <a:pt x="0" y="493"/>
                    <a:pt x="83" y="841"/>
                  </a:cubicBezTo>
                  <a:cubicBezTo>
                    <a:pt x="94" y="878"/>
                    <a:pt x="106" y="913"/>
                    <a:pt x="122" y="947"/>
                  </a:cubicBezTo>
                  <a:cubicBezTo>
                    <a:pt x="149" y="1018"/>
                    <a:pt x="172" y="1092"/>
                    <a:pt x="211" y="1158"/>
                  </a:cubicBezTo>
                  <a:cubicBezTo>
                    <a:pt x="249" y="1224"/>
                    <a:pt x="304" y="1284"/>
                    <a:pt x="353" y="1345"/>
                  </a:cubicBezTo>
                  <a:cubicBezTo>
                    <a:pt x="384" y="1386"/>
                    <a:pt x="415" y="1428"/>
                    <a:pt x="449" y="1468"/>
                  </a:cubicBezTo>
                  <a:cubicBezTo>
                    <a:pt x="519" y="1552"/>
                    <a:pt x="622" y="1614"/>
                    <a:pt x="711" y="1680"/>
                  </a:cubicBezTo>
                  <a:cubicBezTo>
                    <a:pt x="750" y="1709"/>
                    <a:pt x="790" y="1740"/>
                    <a:pt x="829" y="1767"/>
                  </a:cubicBezTo>
                  <a:cubicBezTo>
                    <a:pt x="871" y="1792"/>
                    <a:pt x="915" y="1813"/>
                    <a:pt x="960" y="1830"/>
                  </a:cubicBezTo>
                  <a:lnTo>
                    <a:pt x="1095" y="1888"/>
                  </a:lnTo>
                  <a:cubicBezTo>
                    <a:pt x="1192" y="1950"/>
                    <a:pt x="1302" y="1985"/>
                    <a:pt x="1418" y="1990"/>
                  </a:cubicBezTo>
                  <a:cubicBezTo>
                    <a:pt x="1465" y="2001"/>
                    <a:pt x="1514" y="2006"/>
                    <a:pt x="1563" y="2006"/>
                  </a:cubicBezTo>
                  <a:cubicBezTo>
                    <a:pt x="1631" y="2006"/>
                    <a:pt x="1698" y="1996"/>
                    <a:pt x="1763" y="1974"/>
                  </a:cubicBezTo>
                  <a:cubicBezTo>
                    <a:pt x="1834" y="1956"/>
                    <a:pt x="1903" y="1927"/>
                    <a:pt x="1967" y="1888"/>
                  </a:cubicBezTo>
                  <a:cubicBezTo>
                    <a:pt x="1987" y="1879"/>
                    <a:pt x="2010" y="1873"/>
                    <a:pt x="2032" y="1862"/>
                  </a:cubicBezTo>
                  <a:cubicBezTo>
                    <a:pt x="2144" y="1795"/>
                    <a:pt x="2237" y="1701"/>
                    <a:pt x="2304" y="1589"/>
                  </a:cubicBezTo>
                  <a:cubicBezTo>
                    <a:pt x="2379" y="1459"/>
                    <a:pt x="2413" y="1308"/>
                    <a:pt x="2399" y="1158"/>
                  </a:cubicBezTo>
                  <a:cubicBezTo>
                    <a:pt x="2399" y="1075"/>
                    <a:pt x="2388" y="992"/>
                    <a:pt x="2368" y="910"/>
                  </a:cubicBezTo>
                  <a:cubicBezTo>
                    <a:pt x="2299" y="697"/>
                    <a:pt x="2158" y="514"/>
                    <a:pt x="1969" y="393"/>
                  </a:cubicBezTo>
                  <a:cubicBezTo>
                    <a:pt x="1933" y="367"/>
                    <a:pt x="1898" y="341"/>
                    <a:pt x="1861" y="315"/>
                  </a:cubicBezTo>
                  <a:cubicBezTo>
                    <a:pt x="1751" y="233"/>
                    <a:pt x="1686" y="209"/>
                    <a:pt x="1540" y="147"/>
                  </a:cubicBezTo>
                  <a:lnTo>
                    <a:pt x="1408" y="92"/>
                  </a:lnTo>
                  <a:cubicBezTo>
                    <a:pt x="1287" y="41"/>
                    <a:pt x="1229" y="38"/>
                    <a:pt x="1072" y="20"/>
                  </a:cubicBezTo>
                  <a:cubicBezTo>
                    <a:pt x="1029" y="14"/>
                    <a:pt x="988" y="9"/>
                    <a:pt x="945" y="4"/>
                  </a:cubicBezTo>
                  <a:cubicBezTo>
                    <a:pt x="923" y="2"/>
                    <a:pt x="901" y="1"/>
                    <a:pt x="87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17"/>
            <p:cNvSpPr/>
            <p:nvPr/>
          </p:nvSpPr>
          <p:spPr>
            <a:xfrm>
              <a:off x="1081925" y="8017250"/>
              <a:ext cx="48800" cy="38450"/>
            </a:xfrm>
            <a:custGeom>
              <a:rect b="b" l="l" r="r" t="t"/>
              <a:pathLst>
                <a:path extrusionOk="0" h="1538" w="1952">
                  <a:moveTo>
                    <a:pt x="673" y="1"/>
                  </a:moveTo>
                  <a:cubicBezTo>
                    <a:pt x="606" y="1"/>
                    <a:pt x="535" y="21"/>
                    <a:pt x="468" y="47"/>
                  </a:cubicBezTo>
                  <a:cubicBezTo>
                    <a:pt x="444" y="53"/>
                    <a:pt x="419" y="60"/>
                    <a:pt x="396" y="66"/>
                  </a:cubicBezTo>
                  <a:cubicBezTo>
                    <a:pt x="361" y="67"/>
                    <a:pt x="326" y="69"/>
                    <a:pt x="292" y="73"/>
                  </a:cubicBezTo>
                  <a:cubicBezTo>
                    <a:pt x="180" y="93"/>
                    <a:pt x="91" y="193"/>
                    <a:pt x="48" y="291"/>
                  </a:cubicBezTo>
                  <a:cubicBezTo>
                    <a:pt x="0" y="407"/>
                    <a:pt x="14" y="514"/>
                    <a:pt x="68" y="625"/>
                  </a:cubicBezTo>
                  <a:cubicBezTo>
                    <a:pt x="77" y="642"/>
                    <a:pt x="88" y="657"/>
                    <a:pt x="98" y="672"/>
                  </a:cubicBezTo>
                  <a:cubicBezTo>
                    <a:pt x="102" y="680"/>
                    <a:pt x="105" y="691"/>
                    <a:pt x="109" y="698"/>
                  </a:cubicBezTo>
                  <a:cubicBezTo>
                    <a:pt x="137" y="810"/>
                    <a:pt x="192" y="913"/>
                    <a:pt x="269" y="999"/>
                  </a:cubicBezTo>
                  <a:cubicBezTo>
                    <a:pt x="295" y="1030"/>
                    <a:pt x="324" y="1061"/>
                    <a:pt x="352" y="1090"/>
                  </a:cubicBezTo>
                  <a:lnTo>
                    <a:pt x="425" y="1173"/>
                  </a:lnTo>
                  <a:cubicBezTo>
                    <a:pt x="492" y="1240"/>
                    <a:pt x="564" y="1299"/>
                    <a:pt x="644" y="1348"/>
                  </a:cubicBezTo>
                  <a:cubicBezTo>
                    <a:pt x="751" y="1422"/>
                    <a:pt x="878" y="1458"/>
                    <a:pt x="1001" y="1500"/>
                  </a:cubicBezTo>
                  <a:cubicBezTo>
                    <a:pt x="1080" y="1526"/>
                    <a:pt x="1155" y="1538"/>
                    <a:pt x="1232" y="1538"/>
                  </a:cubicBezTo>
                  <a:cubicBezTo>
                    <a:pt x="1297" y="1538"/>
                    <a:pt x="1363" y="1529"/>
                    <a:pt x="1431" y="1515"/>
                  </a:cubicBezTo>
                  <a:cubicBezTo>
                    <a:pt x="1462" y="1509"/>
                    <a:pt x="1493" y="1503"/>
                    <a:pt x="1523" y="1495"/>
                  </a:cubicBezTo>
                  <a:cubicBezTo>
                    <a:pt x="1697" y="1458"/>
                    <a:pt x="1832" y="1317"/>
                    <a:pt x="1898" y="1161"/>
                  </a:cubicBezTo>
                  <a:cubicBezTo>
                    <a:pt x="1935" y="1093"/>
                    <a:pt x="1952" y="1015"/>
                    <a:pt x="1949" y="938"/>
                  </a:cubicBezTo>
                  <a:cubicBezTo>
                    <a:pt x="1949" y="835"/>
                    <a:pt x="1921" y="735"/>
                    <a:pt x="1870" y="646"/>
                  </a:cubicBezTo>
                  <a:cubicBezTo>
                    <a:pt x="1857" y="615"/>
                    <a:pt x="1844" y="585"/>
                    <a:pt x="1830" y="556"/>
                  </a:cubicBezTo>
                  <a:cubicBezTo>
                    <a:pt x="1769" y="427"/>
                    <a:pt x="1649" y="341"/>
                    <a:pt x="1537" y="259"/>
                  </a:cubicBezTo>
                  <a:lnTo>
                    <a:pt x="1442" y="192"/>
                  </a:lnTo>
                  <a:cubicBezTo>
                    <a:pt x="1364" y="135"/>
                    <a:pt x="1272" y="106"/>
                    <a:pt x="1181" y="72"/>
                  </a:cubicBezTo>
                  <a:cubicBezTo>
                    <a:pt x="1064" y="29"/>
                    <a:pt x="932" y="29"/>
                    <a:pt x="808" y="15"/>
                  </a:cubicBezTo>
                  <a:cubicBezTo>
                    <a:pt x="769" y="10"/>
                    <a:pt x="731" y="4"/>
                    <a:pt x="693" y="1"/>
                  </a:cubicBezTo>
                  <a:cubicBezTo>
                    <a:pt x="686" y="1"/>
                    <a:pt x="679" y="1"/>
                    <a:pt x="67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" name="Google Shape;798;p17"/>
          <p:cNvSpPr txBox="1"/>
          <p:nvPr>
            <p:ph idx="2" type="title"/>
          </p:nvPr>
        </p:nvSpPr>
        <p:spPr>
          <a:xfrm>
            <a:off x="1336838" y="2724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99" name="Google Shape;799;p17"/>
          <p:cNvSpPr txBox="1"/>
          <p:nvPr>
            <p:ph idx="1" type="subTitle"/>
          </p:nvPr>
        </p:nvSpPr>
        <p:spPr>
          <a:xfrm>
            <a:off x="1336838" y="31700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00" name="Google Shape;800;p17"/>
          <p:cNvSpPr txBox="1"/>
          <p:nvPr>
            <p:ph idx="3" type="title"/>
          </p:nvPr>
        </p:nvSpPr>
        <p:spPr>
          <a:xfrm>
            <a:off x="3593736" y="2724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01" name="Google Shape;801;p17"/>
          <p:cNvSpPr txBox="1"/>
          <p:nvPr>
            <p:ph idx="4" type="subTitle"/>
          </p:nvPr>
        </p:nvSpPr>
        <p:spPr>
          <a:xfrm>
            <a:off x="3593736" y="31700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02" name="Google Shape;802;p17"/>
          <p:cNvSpPr txBox="1"/>
          <p:nvPr>
            <p:ph idx="5" type="title"/>
          </p:nvPr>
        </p:nvSpPr>
        <p:spPr>
          <a:xfrm>
            <a:off x="5850635" y="2724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03" name="Google Shape;803;p17"/>
          <p:cNvSpPr txBox="1"/>
          <p:nvPr>
            <p:ph idx="6" type="subTitle"/>
          </p:nvPr>
        </p:nvSpPr>
        <p:spPr>
          <a:xfrm>
            <a:off x="5850635" y="31700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CAPTION_ONLY_2">
    <p:spTree>
      <p:nvGrpSpPr>
        <p:cNvPr id="804" name="Shape 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" name="Google Shape;805;p18"/>
          <p:cNvSpPr/>
          <p:nvPr/>
        </p:nvSpPr>
        <p:spPr>
          <a:xfrm rot="-8100000">
            <a:off x="4871584" y="1135497"/>
            <a:ext cx="5688359" cy="6607308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0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" name="Google Shape;806;p18"/>
          <p:cNvSpPr/>
          <p:nvPr/>
        </p:nvSpPr>
        <p:spPr>
          <a:xfrm flipH="1">
            <a:off x="2156377" y="2907446"/>
            <a:ext cx="668" cy="780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18"/>
          <p:cNvSpPr/>
          <p:nvPr/>
        </p:nvSpPr>
        <p:spPr>
          <a:xfrm>
            <a:off x="-1455875" y="-285969"/>
            <a:ext cx="3612929" cy="4950486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18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1">
  <p:cSld name="SECTION_HEADER_3">
    <p:spTree>
      <p:nvGrpSpPr>
        <p:cNvPr id="809" name="Shape 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" name="Google Shape;810;p19"/>
          <p:cNvSpPr txBox="1"/>
          <p:nvPr>
            <p:ph type="title"/>
          </p:nvPr>
        </p:nvSpPr>
        <p:spPr>
          <a:xfrm>
            <a:off x="47142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11" name="Google Shape;811;p19"/>
          <p:cNvSpPr/>
          <p:nvPr/>
        </p:nvSpPr>
        <p:spPr>
          <a:xfrm>
            <a:off x="-104550" y="-658950"/>
            <a:ext cx="4959352" cy="6364169"/>
          </a:xfrm>
          <a:custGeom>
            <a:rect b="b" l="l" r="r" t="t"/>
            <a:pathLst>
              <a:path extrusionOk="0" h="56166" w="43768">
                <a:moveTo>
                  <a:pt x="24054" y="0"/>
                </a:moveTo>
                <a:cubicBezTo>
                  <a:pt x="22092" y="0"/>
                  <a:pt x="20084" y="480"/>
                  <a:pt x="18082" y="1557"/>
                </a:cubicBezTo>
                <a:cubicBezTo>
                  <a:pt x="16673" y="2311"/>
                  <a:pt x="15329" y="3250"/>
                  <a:pt x="14411" y="4561"/>
                </a:cubicBezTo>
                <a:cubicBezTo>
                  <a:pt x="12925" y="6670"/>
                  <a:pt x="12739" y="9434"/>
                  <a:pt x="12991" y="12002"/>
                </a:cubicBezTo>
                <a:cubicBezTo>
                  <a:pt x="13253" y="14580"/>
                  <a:pt x="13908" y="17115"/>
                  <a:pt x="13887" y="19693"/>
                </a:cubicBezTo>
                <a:cubicBezTo>
                  <a:pt x="13843" y="23047"/>
                  <a:pt x="12685" y="26303"/>
                  <a:pt x="10598" y="28925"/>
                </a:cubicBezTo>
                <a:cubicBezTo>
                  <a:pt x="9025" y="30881"/>
                  <a:pt x="6971" y="32410"/>
                  <a:pt x="5452" y="34410"/>
                </a:cubicBezTo>
                <a:cubicBezTo>
                  <a:pt x="0" y="41555"/>
                  <a:pt x="2917" y="51945"/>
                  <a:pt x="11297" y="55212"/>
                </a:cubicBezTo>
                <a:cubicBezTo>
                  <a:pt x="12979" y="55866"/>
                  <a:pt x="14767" y="56166"/>
                  <a:pt x="16565" y="56166"/>
                </a:cubicBezTo>
                <a:cubicBezTo>
                  <a:pt x="18820" y="56166"/>
                  <a:pt x="21092" y="55695"/>
                  <a:pt x="23195" y="54862"/>
                </a:cubicBezTo>
                <a:cubicBezTo>
                  <a:pt x="26975" y="53365"/>
                  <a:pt x="30231" y="50765"/>
                  <a:pt x="32995" y="47793"/>
                </a:cubicBezTo>
                <a:cubicBezTo>
                  <a:pt x="37289" y="43172"/>
                  <a:pt x="40490" y="37644"/>
                  <a:pt x="42358" y="31613"/>
                </a:cubicBezTo>
                <a:cubicBezTo>
                  <a:pt x="43199" y="28849"/>
                  <a:pt x="43768" y="25975"/>
                  <a:pt x="43713" y="23091"/>
                </a:cubicBezTo>
                <a:cubicBezTo>
                  <a:pt x="43520" y="13399"/>
                  <a:pt x="34421" y="0"/>
                  <a:pt x="24054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" name="Google Shape;812;p19"/>
          <p:cNvSpPr/>
          <p:nvPr/>
        </p:nvSpPr>
        <p:spPr>
          <a:xfrm>
            <a:off x="7476175" y="2916325"/>
            <a:ext cx="2176526" cy="2982332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490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" name="Google Shape;813;p19"/>
          <p:cNvGrpSpPr/>
          <p:nvPr/>
        </p:nvGrpSpPr>
        <p:grpSpPr>
          <a:xfrm flipH="1" rot="8513723">
            <a:off x="8647259" y="2230870"/>
            <a:ext cx="776184" cy="1542786"/>
            <a:chOff x="-1030075" y="6795175"/>
            <a:chExt cx="720925" cy="1432950"/>
          </a:xfrm>
        </p:grpSpPr>
        <p:sp>
          <p:nvSpPr>
            <p:cNvPr id="814" name="Google Shape;814;p19"/>
            <p:cNvSpPr/>
            <p:nvPr/>
          </p:nvSpPr>
          <p:spPr>
            <a:xfrm>
              <a:off x="-1030075" y="6795175"/>
              <a:ext cx="720925" cy="1432950"/>
            </a:xfrm>
            <a:custGeom>
              <a:rect b="b" l="l" r="r" t="t"/>
              <a:pathLst>
                <a:path extrusionOk="0" h="57318" w="28837">
                  <a:moveTo>
                    <a:pt x="15730" y="0"/>
                  </a:moveTo>
                  <a:cubicBezTo>
                    <a:pt x="13772" y="0"/>
                    <a:pt x="11861" y="760"/>
                    <a:pt x="10076" y="2287"/>
                  </a:cubicBezTo>
                  <a:cubicBezTo>
                    <a:pt x="8420" y="3701"/>
                    <a:pt x="6968" y="5332"/>
                    <a:pt x="5704" y="7103"/>
                  </a:cubicBezTo>
                  <a:cubicBezTo>
                    <a:pt x="3212" y="10591"/>
                    <a:pt x="1512" y="14709"/>
                    <a:pt x="892" y="18956"/>
                  </a:cubicBezTo>
                  <a:cubicBezTo>
                    <a:pt x="536" y="21398"/>
                    <a:pt x="560" y="23848"/>
                    <a:pt x="809" y="26299"/>
                  </a:cubicBezTo>
                  <a:cubicBezTo>
                    <a:pt x="855" y="26752"/>
                    <a:pt x="1212" y="27127"/>
                    <a:pt x="1657" y="27127"/>
                  </a:cubicBezTo>
                  <a:cubicBezTo>
                    <a:pt x="1739" y="27127"/>
                    <a:pt x="1825" y="27114"/>
                    <a:pt x="1912" y="27087"/>
                  </a:cubicBezTo>
                  <a:cubicBezTo>
                    <a:pt x="2721" y="26832"/>
                    <a:pt x="3518" y="26520"/>
                    <a:pt x="4313" y="26204"/>
                  </a:cubicBezTo>
                  <a:lnTo>
                    <a:pt x="4313" y="26204"/>
                  </a:lnTo>
                  <a:cubicBezTo>
                    <a:pt x="2925" y="31110"/>
                    <a:pt x="1775" y="36075"/>
                    <a:pt x="866" y="41099"/>
                  </a:cubicBezTo>
                  <a:cubicBezTo>
                    <a:pt x="580" y="42681"/>
                    <a:pt x="318" y="44266"/>
                    <a:pt x="81" y="45855"/>
                  </a:cubicBezTo>
                  <a:cubicBezTo>
                    <a:pt x="0" y="46395"/>
                    <a:pt x="340" y="46997"/>
                    <a:pt x="938" y="46997"/>
                  </a:cubicBezTo>
                  <a:cubicBezTo>
                    <a:pt x="962" y="46997"/>
                    <a:pt x="987" y="46996"/>
                    <a:pt x="1012" y="46994"/>
                  </a:cubicBezTo>
                  <a:cubicBezTo>
                    <a:pt x="1904" y="46920"/>
                    <a:pt x="2767" y="46639"/>
                    <a:pt x="3530" y="46174"/>
                  </a:cubicBezTo>
                  <a:cubicBezTo>
                    <a:pt x="4031" y="49775"/>
                    <a:pt x="5038" y="53288"/>
                    <a:pt x="6521" y="56609"/>
                  </a:cubicBezTo>
                  <a:cubicBezTo>
                    <a:pt x="6707" y="57026"/>
                    <a:pt x="7109" y="57318"/>
                    <a:pt x="7521" y="57318"/>
                  </a:cubicBezTo>
                  <a:cubicBezTo>
                    <a:pt x="7755" y="57318"/>
                    <a:pt x="7991" y="57225"/>
                    <a:pt x="8193" y="57008"/>
                  </a:cubicBezTo>
                  <a:cubicBezTo>
                    <a:pt x="12430" y="52485"/>
                    <a:pt x="15917" y="47148"/>
                    <a:pt x="18407" y="41473"/>
                  </a:cubicBezTo>
                  <a:cubicBezTo>
                    <a:pt x="18912" y="40321"/>
                    <a:pt x="19381" y="39152"/>
                    <a:pt x="19812" y="37969"/>
                  </a:cubicBezTo>
                  <a:cubicBezTo>
                    <a:pt x="20706" y="38881"/>
                    <a:pt x="21586" y="39807"/>
                    <a:pt x="22472" y="40726"/>
                  </a:cubicBezTo>
                  <a:cubicBezTo>
                    <a:pt x="22652" y="40913"/>
                    <a:pt x="22896" y="40999"/>
                    <a:pt x="23142" y="40999"/>
                  </a:cubicBezTo>
                  <a:cubicBezTo>
                    <a:pt x="23592" y="40999"/>
                    <a:pt x="24048" y="40712"/>
                    <a:pt x="24133" y="40236"/>
                  </a:cubicBezTo>
                  <a:cubicBezTo>
                    <a:pt x="24488" y="38274"/>
                    <a:pt x="24752" y="36292"/>
                    <a:pt x="24996" y="34313"/>
                  </a:cubicBezTo>
                  <a:cubicBezTo>
                    <a:pt x="25169" y="32889"/>
                    <a:pt x="25329" y="31464"/>
                    <a:pt x="25446" y="30035"/>
                  </a:cubicBezTo>
                  <a:cubicBezTo>
                    <a:pt x="25580" y="30055"/>
                    <a:pt x="25716" y="30065"/>
                    <a:pt x="25851" y="30065"/>
                  </a:cubicBezTo>
                  <a:cubicBezTo>
                    <a:pt x="26147" y="30065"/>
                    <a:pt x="26441" y="30017"/>
                    <a:pt x="26713" y="29917"/>
                  </a:cubicBezTo>
                  <a:cubicBezTo>
                    <a:pt x="28303" y="29325"/>
                    <a:pt x="28621" y="27552"/>
                    <a:pt x="28670" y="26052"/>
                  </a:cubicBezTo>
                  <a:cubicBezTo>
                    <a:pt x="28776" y="22827"/>
                    <a:pt x="28836" y="19569"/>
                    <a:pt x="28478" y="16357"/>
                  </a:cubicBezTo>
                  <a:cubicBezTo>
                    <a:pt x="27867" y="10864"/>
                    <a:pt x="25636" y="4838"/>
                    <a:pt x="20829" y="1678"/>
                  </a:cubicBezTo>
                  <a:cubicBezTo>
                    <a:pt x="19129" y="561"/>
                    <a:pt x="17412" y="0"/>
                    <a:pt x="1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19"/>
            <p:cNvSpPr/>
            <p:nvPr/>
          </p:nvSpPr>
          <p:spPr>
            <a:xfrm>
              <a:off x="-471400" y="7556675"/>
              <a:ext cx="900" cy="225"/>
            </a:xfrm>
            <a:custGeom>
              <a:rect b="b" l="l" r="r" t="t"/>
              <a:pathLst>
                <a:path extrusionOk="0" h="9" w="36">
                  <a:moveTo>
                    <a:pt x="0" y="0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5" y="7"/>
                    <a:pt x="27" y="9"/>
                    <a:pt x="31" y="9"/>
                  </a:cubicBezTo>
                  <a:cubicBezTo>
                    <a:pt x="35" y="9"/>
                    <a:pt x="29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19"/>
            <p:cNvSpPr/>
            <p:nvPr/>
          </p:nvSpPr>
          <p:spPr>
            <a:xfrm>
              <a:off x="-471750" y="7556550"/>
              <a:ext cx="100" cy="75"/>
            </a:xfrm>
            <a:custGeom>
              <a:rect b="b" l="l" r="r" t="t"/>
              <a:pathLst>
                <a:path extrusionOk="0" h="3" w="4">
                  <a:moveTo>
                    <a:pt x="0" y="1"/>
                  </a:move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19"/>
            <p:cNvSpPr/>
            <p:nvPr/>
          </p:nvSpPr>
          <p:spPr>
            <a:xfrm>
              <a:off x="-1028325" y="6795350"/>
              <a:ext cx="716875" cy="1432725"/>
            </a:xfrm>
            <a:custGeom>
              <a:rect b="b" l="l" r="r" t="t"/>
              <a:pathLst>
                <a:path extrusionOk="0" h="57309" w="28675">
                  <a:moveTo>
                    <a:pt x="15692" y="0"/>
                  </a:moveTo>
                  <a:lnTo>
                    <a:pt x="15692" y="0"/>
                  </a:lnTo>
                  <a:cubicBezTo>
                    <a:pt x="15791" y="794"/>
                    <a:pt x="15862" y="1649"/>
                    <a:pt x="15900" y="2468"/>
                  </a:cubicBezTo>
                  <a:cubicBezTo>
                    <a:pt x="15948" y="3506"/>
                    <a:pt x="15957" y="4544"/>
                    <a:pt x="15934" y="5582"/>
                  </a:cubicBezTo>
                  <a:cubicBezTo>
                    <a:pt x="11495" y="8425"/>
                    <a:pt x="6884" y="10953"/>
                    <a:pt x="2247" y="13452"/>
                  </a:cubicBezTo>
                  <a:cubicBezTo>
                    <a:pt x="2061" y="13947"/>
                    <a:pt x="1889" y="14447"/>
                    <a:pt x="1733" y="14953"/>
                  </a:cubicBezTo>
                  <a:cubicBezTo>
                    <a:pt x="2946" y="14444"/>
                    <a:pt x="4137" y="13881"/>
                    <a:pt x="5324" y="13314"/>
                  </a:cubicBezTo>
                  <a:cubicBezTo>
                    <a:pt x="7881" y="12093"/>
                    <a:pt x="10370" y="10704"/>
                    <a:pt x="12803" y="9254"/>
                  </a:cubicBezTo>
                  <a:cubicBezTo>
                    <a:pt x="13834" y="8642"/>
                    <a:pt x="14850" y="8011"/>
                    <a:pt x="15864" y="7370"/>
                  </a:cubicBezTo>
                  <a:lnTo>
                    <a:pt x="15864" y="7370"/>
                  </a:lnTo>
                  <a:cubicBezTo>
                    <a:pt x="15839" y="7819"/>
                    <a:pt x="15811" y="8267"/>
                    <a:pt x="15778" y="8715"/>
                  </a:cubicBezTo>
                  <a:cubicBezTo>
                    <a:pt x="15533" y="11940"/>
                    <a:pt x="15071" y="15146"/>
                    <a:pt x="14580" y="18343"/>
                  </a:cubicBezTo>
                  <a:cubicBezTo>
                    <a:pt x="10646" y="20747"/>
                    <a:pt x="6847" y="23424"/>
                    <a:pt x="3389" y="26473"/>
                  </a:cubicBezTo>
                  <a:cubicBezTo>
                    <a:pt x="3354" y="26504"/>
                    <a:pt x="3320" y="26539"/>
                    <a:pt x="3285" y="26570"/>
                  </a:cubicBezTo>
                  <a:cubicBezTo>
                    <a:pt x="3604" y="26449"/>
                    <a:pt x="3924" y="26324"/>
                    <a:pt x="4243" y="26197"/>
                  </a:cubicBezTo>
                  <a:lnTo>
                    <a:pt x="4243" y="26197"/>
                  </a:lnTo>
                  <a:cubicBezTo>
                    <a:pt x="4077" y="26783"/>
                    <a:pt x="3916" y="27368"/>
                    <a:pt x="3756" y="27956"/>
                  </a:cubicBezTo>
                  <a:cubicBezTo>
                    <a:pt x="3784" y="27936"/>
                    <a:pt x="3810" y="27915"/>
                    <a:pt x="3836" y="27895"/>
                  </a:cubicBezTo>
                  <a:cubicBezTo>
                    <a:pt x="4824" y="27160"/>
                    <a:pt x="5766" y="26366"/>
                    <a:pt x="6749" y="25623"/>
                  </a:cubicBezTo>
                  <a:cubicBezTo>
                    <a:pt x="8742" y="24118"/>
                    <a:pt x="10741" y="22631"/>
                    <a:pt x="12826" y="21254"/>
                  </a:cubicBezTo>
                  <a:cubicBezTo>
                    <a:pt x="13305" y="20936"/>
                    <a:pt x="13791" y="20628"/>
                    <a:pt x="14276" y="20319"/>
                  </a:cubicBezTo>
                  <a:lnTo>
                    <a:pt x="14276" y="20319"/>
                  </a:lnTo>
                  <a:cubicBezTo>
                    <a:pt x="14242" y="20534"/>
                    <a:pt x="14210" y="20749"/>
                    <a:pt x="14176" y="20964"/>
                  </a:cubicBezTo>
                  <a:cubicBezTo>
                    <a:pt x="13522" y="25223"/>
                    <a:pt x="12846" y="29478"/>
                    <a:pt x="12151" y="33730"/>
                  </a:cubicBezTo>
                  <a:cubicBezTo>
                    <a:pt x="12134" y="33837"/>
                    <a:pt x="12115" y="33945"/>
                    <a:pt x="12099" y="34051"/>
                  </a:cubicBezTo>
                  <a:cubicBezTo>
                    <a:pt x="11799" y="34316"/>
                    <a:pt x="11515" y="34607"/>
                    <a:pt x="11236" y="34854"/>
                  </a:cubicBezTo>
                  <a:cubicBezTo>
                    <a:pt x="10717" y="35314"/>
                    <a:pt x="10201" y="35777"/>
                    <a:pt x="9686" y="36242"/>
                  </a:cubicBezTo>
                  <a:cubicBezTo>
                    <a:pt x="8639" y="37191"/>
                    <a:pt x="7617" y="38161"/>
                    <a:pt x="6605" y="39148"/>
                  </a:cubicBezTo>
                  <a:cubicBezTo>
                    <a:pt x="4581" y="41122"/>
                    <a:pt x="2640" y="43173"/>
                    <a:pt x="719" y="45246"/>
                  </a:cubicBezTo>
                  <a:cubicBezTo>
                    <a:pt x="478" y="45505"/>
                    <a:pt x="240" y="45768"/>
                    <a:pt x="1" y="46030"/>
                  </a:cubicBezTo>
                  <a:cubicBezTo>
                    <a:pt x="10" y="46477"/>
                    <a:pt x="289" y="46913"/>
                    <a:pt x="750" y="46978"/>
                  </a:cubicBezTo>
                  <a:cubicBezTo>
                    <a:pt x="942" y="46784"/>
                    <a:pt x="1134" y="46589"/>
                    <a:pt x="1326" y="46397"/>
                  </a:cubicBezTo>
                  <a:cubicBezTo>
                    <a:pt x="2307" y="45418"/>
                    <a:pt x="3300" y="44447"/>
                    <a:pt x="4314" y="43503"/>
                  </a:cubicBezTo>
                  <a:cubicBezTo>
                    <a:pt x="6362" y="41593"/>
                    <a:pt x="8421" y="39695"/>
                    <a:pt x="10489" y="37808"/>
                  </a:cubicBezTo>
                  <a:cubicBezTo>
                    <a:pt x="10876" y="37455"/>
                    <a:pt x="11268" y="37106"/>
                    <a:pt x="11658" y="36758"/>
                  </a:cubicBezTo>
                  <a:lnTo>
                    <a:pt x="11658" y="36758"/>
                  </a:lnTo>
                  <a:cubicBezTo>
                    <a:pt x="11160" y="39793"/>
                    <a:pt x="10651" y="42827"/>
                    <a:pt x="10066" y="45848"/>
                  </a:cubicBezTo>
                  <a:cubicBezTo>
                    <a:pt x="9657" y="47962"/>
                    <a:pt x="9170" y="50066"/>
                    <a:pt x="8539" y="52123"/>
                  </a:cubicBezTo>
                  <a:cubicBezTo>
                    <a:pt x="8229" y="53134"/>
                    <a:pt x="7882" y="54133"/>
                    <a:pt x="7492" y="55114"/>
                  </a:cubicBezTo>
                  <a:cubicBezTo>
                    <a:pt x="7299" y="55601"/>
                    <a:pt x="7056" y="56076"/>
                    <a:pt x="6916" y="56579"/>
                  </a:cubicBezTo>
                  <a:cubicBezTo>
                    <a:pt x="6873" y="56736"/>
                    <a:pt x="6829" y="56891"/>
                    <a:pt x="6784" y="57047"/>
                  </a:cubicBezTo>
                  <a:cubicBezTo>
                    <a:pt x="6976" y="57211"/>
                    <a:pt x="7212" y="57309"/>
                    <a:pt x="7451" y="57309"/>
                  </a:cubicBezTo>
                  <a:cubicBezTo>
                    <a:pt x="7683" y="57309"/>
                    <a:pt x="7919" y="57216"/>
                    <a:pt x="8122" y="57000"/>
                  </a:cubicBezTo>
                  <a:cubicBezTo>
                    <a:pt x="8358" y="56747"/>
                    <a:pt x="8593" y="56492"/>
                    <a:pt x="8825" y="56232"/>
                  </a:cubicBezTo>
                  <a:lnTo>
                    <a:pt x="8830" y="56223"/>
                  </a:lnTo>
                  <a:cubicBezTo>
                    <a:pt x="9269" y="55311"/>
                    <a:pt x="9666" y="54380"/>
                    <a:pt x="10021" y="53430"/>
                  </a:cubicBezTo>
                  <a:cubicBezTo>
                    <a:pt x="10703" y="51618"/>
                    <a:pt x="11239" y="49760"/>
                    <a:pt x="11695" y="47879"/>
                  </a:cubicBezTo>
                  <a:cubicBezTo>
                    <a:pt x="12665" y="43881"/>
                    <a:pt x="13310" y="39798"/>
                    <a:pt x="14026" y="35747"/>
                  </a:cubicBezTo>
                  <a:cubicBezTo>
                    <a:pt x="14291" y="34238"/>
                    <a:pt x="14548" y="32729"/>
                    <a:pt x="14806" y="31218"/>
                  </a:cubicBezTo>
                  <a:cubicBezTo>
                    <a:pt x="14882" y="31459"/>
                    <a:pt x="14958" y="31700"/>
                    <a:pt x="15036" y="31941"/>
                  </a:cubicBezTo>
                  <a:cubicBezTo>
                    <a:pt x="15458" y="33217"/>
                    <a:pt x="15862" y="34501"/>
                    <a:pt x="16247" y="35790"/>
                  </a:cubicBezTo>
                  <a:cubicBezTo>
                    <a:pt x="16877" y="37903"/>
                    <a:pt x="17451" y="40028"/>
                    <a:pt x="18022" y="42156"/>
                  </a:cubicBezTo>
                  <a:cubicBezTo>
                    <a:pt x="18127" y="41926"/>
                    <a:pt x="18233" y="41696"/>
                    <a:pt x="18334" y="41466"/>
                  </a:cubicBezTo>
                  <a:cubicBezTo>
                    <a:pt x="18509" y="41066"/>
                    <a:pt x="18673" y="40664"/>
                    <a:pt x="18839" y="40260"/>
                  </a:cubicBezTo>
                  <a:cubicBezTo>
                    <a:pt x="18809" y="40153"/>
                    <a:pt x="18779" y="40044"/>
                    <a:pt x="18750" y="39935"/>
                  </a:cubicBezTo>
                  <a:cubicBezTo>
                    <a:pt x="18027" y="37312"/>
                    <a:pt x="17195" y="34723"/>
                    <a:pt x="16284" y="32159"/>
                  </a:cubicBezTo>
                  <a:cubicBezTo>
                    <a:pt x="16023" y="31425"/>
                    <a:pt x="15742" y="30700"/>
                    <a:pt x="15449" y="29979"/>
                  </a:cubicBezTo>
                  <a:cubicBezTo>
                    <a:pt x="15349" y="29728"/>
                    <a:pt x="15251" y="29480"/>
                    <a:pt x="15147" y="29231"/>
                  </a:cubicBezTo>
                  <a:cubicBezTo>
                    <a:pt x="15498" y="27132"/>
                    <a:pt x="15844" y="25033"/>
                    <a:pt x="16180" y="22931"/>
                  </a:cubicBezTo>
                  <a:cubicBezTo>
                    <a:pt x="16610" y="20248"/>
                    <a:pt x="17057" y="17563"/>
                    <a:pt x="17436" y="14870"/>
                  </a:cubicBezTo>
                  <a:cubicBezTo>
                    <a:pt x="17569" y="15022"/>
                    <a:pt x="17703" y="15163"/>
                    <a:pt x="17809" y="15290"/>
                  </a:cubicBezTo>
                  <a:cubicBezTo>
                    <a:pt x="18188" y="15739"/>
                    <a:pt x="18584" y="16173"/>
                    <a:pt x="18994" y="16594"/>
                  </a:cubicBezTo>
                  <a:cubicBezTo>
                    <a:pt x="19851" y="17472"/>
                    <a:pt x="20771" y="18281"/>
                    <a:pt x="21723" y="19055"/>
                  </a:cubicBezTo>
                  <a:cubicBezTo>
                    <a:pt x="23725" y="20684"/>
                    <a:pt x="25809" y="22220"/>
                    <a:pt x="27862" y="23785"/>
                  </a:cubicBezTo>
                  <a:cubicBezTo>
                    <a:pt x="28123" y="23986"/>
                    <a:pt x="28387" y="24178"/>
                    <a:pt x="28648" y="24373"/>
                  </a:cubicBezTo>
                  <a:cubicBezTo>
                    <a:pt x="28660" y="23898"/>
                    <a:pt x="28668" y="23425"/>
                    <a:pt x="28674" y="22952"/>
                  </a:cubicBezTo>
                  <a:cubicBezTo>
                    <a:pt x="27754" y="22223"/>
                    <a:pt x="26827" y="21501"/>
                    <a:pt x="25904" y="20775"/>
                  </a:cubicBezTo>
                  <a:cubicBezTo>
                    <a:pt x="24008" y="19284"/>
                    <a:pt x="22105" y="17796"/>
                    <a:pt x="20358" y="16129"/>
                  </a:cubicBezTo>
                  <a:cubicBezTo>
                    <a:pt x="19865" y="15659"/>
                    <a:pt x="19389" y="15172"/>
                    <a:pt x="18935" y="14664"/>
                  </a:cubicBezTo>
                  <a:cubicBezTo>
                    <a:pt x="18716" y="14418"/>
                    <a:pt x="18503" y="14168"/>
                    <a:pt x="18296" y="13913"/>
                  </a:cubicBezTo>
                  <a:cubicBezTo>
                    <a:pt x="18101" y="13673"/>
                    <a:pt x="17933" y="13417"/>
                    <a:pt x="17651" y="13305"/>
                  </a:cubicBezTo>
                  <a:cubicBezTo>
                    <a:pt x="17788" y="12245"/>
                    <a:pt x="17913" y="11186"/>
                    <a:pt x="18019" y="10123"/>
                  </a:cubicBezTo>
                  <a:cubicBezTo>
                    <a:pt x="18254" y="7788"/>
                    <a:pt x="18388" y="5439"/>
                    <a:pt x="18325" y="3089"/>
                  </a:cubicBezTo>
                  <a:cubicBezTo>
                    <a:pt x="18302" y="2196"/>
                    <a:pt x="18251" y="1304"/>
                    <a:pt x="18174" y="410"/>
                  </a:cubicBezTo>
                  <a:cubicBezTo>
                    <a:pt x="17342" y="140"/>
                    <a:pt x="16513" y="3"/>
                    <a:pt x="15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" name="Google Shape;818;p19"/>
          <p:cNvGrpSpPr/>
          <p:nvPr/>
        </p:nvGrpSpPr>
        <p:grpSpPr>
          <a:xfrm flipH="1" rot="9040700">
            <a:off x="8071033" y="3206793"/>
            <a:ext cx="1145528" cy="1832975"/>
            <a:chOff x="-3040600" y="6663225"/>
            <a:chExt cx="952750" cy="1524225"/>
          </a:xfrm>
        </p:grpSpPr>
        <p:sp>
          <p:nvSpPr>
            <p:cNvPr id="819" name="Google Shape;819;p19"/>
            <p:cNvSpPr/>
            <p:nvPr/>
          </p:nvSpPr>
          <p:spPr>
            <a:xfrm>
              <a:off x="-3040600" y="6663225"/>
              <a:ext cx="952750" cy="1524175"/>
            </a:xfrm>
            <a:custGeom>
              <a:rect b="b" l="l" r="r" t="t"/>
              <a:pathLst>
                <a:path extrusionOk="0" h="60967" w="38110">
                  <a:moveTo>
                    <a:pt x="16155" y="1"/>
                  </a:moveTo>
                  <a:cubicBezTo>
                    <a:pt x="15932" y="1"/>
                    <a:pt x="15709" y="6"/>
                    <a:pt x="15484" y="17"/>
                  </a:cubicBezTo>
                  <a:cubicBezTo>
                    <a:pt x="12189" y="174"/>
                    <a:pt x="9078" y="1580"/>
                    <a:pt x="6784" y="3951"/>
                  </a:cubicBezTo>
                  <a:cubicBezTo>
                    <a:pt x="5140" y="5643"/>
                    <a:pt x="3848" y="7908"/>
                    <a:pt x="3216" y="10366"/>
                  </a:cubicBezTo>
                  <a:cubicBezTo>
                    <a:pt x="2275" y="11967"/>
                    <a:pt x="1631" y="13799"/>
                    <a:pt x="1191" y="15654"/>
                  </a:cubicBezTo>
                  <a:cubicBezTo>
                    <a:pt x="225" y="19712"/>
                    <a:pt x="1" y="24085"/>
                    <a:pt x="196" y="28273"/>
                  </a:cubicBezTo>
                  <a:cubicBezTo>
                    <a:pt x="589" y="36641"/>
                    <a:pt x="3052" y="45218"/>
                    <a:pt x="8446" y="51107"/>
                  </a:cubicBezTo>
                  <a:cubicBezTo>
                    <a:pt x="11787" y="54755"/>
                    <a:pt x="16240" y="56783"/>
                    <a:pt x="19360" y="60717"/>
                  </a:cubicBezTo>
                  <a:cubicBezTo>
                    <a:pt x="19499" y="60893"/>
                    <a:pt x="19662" y="60967"/>
                    <a:pt x="19824" y="60967"/>
                  </a:cubicBezTo>
                  <a:cubicBezTo>
                    <a:pt x="20131" y="60967"/>
                    <a:pt x="20434" y="60700"/>
                    <a:pt x="20561" y="60353"/>
                  </a:cubicBezTo>
                  <a:cubicBezTo>
                    <a:pt x="21021" y="59085"/>
                    <a:pt x="22039" y="58260"/>
                    <a:pt x="23060" y="57637"/>
                  </a:cubicBezTo>
                  <a:cubicBezTo>
                    <a:pt x="24220" y="56928"/>
                    <a:pt x="25460" y="56415"/>
                    <a:pt x="26659" y="55807"/>
                  </a:cubicBezTo>
                  <a:cubicBezTo>
                    <a:pt x="29466" y="54382"/>
                    <a:pt x="31717" y="51934"/>
                    <a:pt x="33391" y="49009"/>
                  </a:cubicBezTo>
                  <a:cubicBezTo>
                    <a:pt x="36694" y="43237"/>
                    <a:pt x="38109" y="36045"/>
                    <a:pt x="37790" y="29194"/>
                  </a:cubicBezTo>
                  <a:cubicBezTo>
                    <a:pt x="37468" y="22255"/>
                    <a:pt x="35461" y="15322"/>
                    <a:pt x="31736" y="9809"/>
                  </a:cubicBezTo>
                  <a:cubicBezTo>
                    <a:pt x="27981" y="4250"/>
                    <a:pt x="22427" y="1"/>
                    <a:pt x="16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19"/>
            <p:cNvSpPr/>
            <p:nvPr/>
          </p:nvSpPr>
          <p:spPr>
            <a:xfrm>
              <a:off x="-3035875" y="6663275"/>
              <a:ext cx="940000" cy="1524175"/>
            </a:xfrm>
            <a:custGeom>
              <a:rect b="b" l="l" r="r" t="t"/>
              <a:pathLst>
                <a:path extrusionOk="0" h="60967" w="37600">
                  <a:moveTo>
                    <a:pt x="15945" y="0"/>
                  </a:moveTo>
                  <a:cubicBezTo>
                    <a:pt x="15754" y="0"/>
                    <a:pt x="15564" y="4"/>
                    <a:pt x="15374" y="12"/>
                  </a:cubicBezTo>
                  <a:cubicBezTo>
                    <a:pt x="15410" y="109"/>
                    <a:pt x="15450" y="204"/>
                    <a:pt x="15486" y="300"/>
                  </a:cubicBezTo>
                  <a:cubicBezTo>
                    <a:pt x="15724" y="947"/>
                    <a:pt x="15943" y="1599"/>
                    <a:pt x="16154" y="2255"/>
                  </a:cubicBezTo>
                  <a:cubicBezTo>
                    <a:pt x="15546" y="2518"/>
                    <a:pt x="14968" y="2885"/>
                    <a:pt x="14397" y="3209"/>
                  </a:cubicBezTo>
                  <a:cubicBezTo>
                    <a:pt x="11779" y="4695"/>
                    <a:pt x="9229" y="6306"/>
                    <a:pt x="6801" y="8084"/>
                  </a:cubicBezTo>
                  <a:cubicBezTo>
                    <a:pt x="5477" y="9053"/>
                    <a:pt x="4182" y="10058"/>
                    <a:pt x="2912" y="11099"/>
                  </a:cubicBezTo>
                  <a:cubicBezTo>
                    <a:pt x="2749" y="11233"/>
                    <a:pt x="2588" y="11370"/>
                    <a:pt x="2425" y="11505"/>
                  </a:cubicBezTo>
                  <a:cubicBezTo>
                    <a:pt x="2256" y="11858"/>
                    <a:pt x="2101" y="12220"/>
                    <a:pt x="1955" y="12589"/>
                  </a:cubicBezTo>
                  <a:cubicBezTo>
                    <a:pt x="3332" y="11506"/>
                    <a:pt x="4696" y="10402"/>
                    <a:pt x="6122" y="9384"/>
                  </a:cubicBezTo>
                  <a:cubicBezTo>
                    <a:pt x="8490" y="7695"/>
                    <a:pt x="10927" y="6091"/>
                    <a:pt x="13431" y="4614"/>
                  </a:cubicBezTo>
                  <a:cubicBezTo>
                    <a:pt x="14064" y="4241"/>
                    <a:pt x="14701" y="3877"/>
                    <a:pt x="15343" y="3520"/>
                  </a:cubicBezTo>
                  <a:cubicBezTo>
                    <a:pt x="15671" y="3338"/>
                    <a:pt x="16014" y="3104"/>
                    <a:pt x="16375" y="2955"/>
                  </a:cubicBezTo>
                  <a:cubicBezTo>
                    <a:pt x="16711" y="4062"/>
                    <a:pt x="17013" y="5180"/>
                    <a:pt x="17279" y="6307"/>
                  </a:cubicBezTo>
                  <a:cubicBezTo>
                    <a:pt x="17677" y="8010"/>
                    <a:pt x="17998" y="9727"/>
                    <a:pt x="18263" y="11454"/>
                  </a:cubicBezTo>
                  <a:cubicBezTo>
                    <a:pt x="11887" y="16116"/>
                    <a:pt x="5973" y="21390"/>
                    <a:pt x="699" y="27274"/>
                  </a:cubicBezTo>
                  <a:cubicBezTo>
                    <a:pt x="461" y="27538"/>
                    <a:pt x="232" y="27812"/>
                    <a:pt x="0" y="28083"/>
                  </a:cubicBezTo>
                  <a:cubicBezTo>
                    <a:pt x="3" y="28146"/>
                    <a:pt x="3" y="28208"/>
                    <a:pt x="7" y="28271"/>
                  </a:cubicBezTo>
                  <a:cubicBezTo>
                    <a:pt x="34" y="28839"/>
                    <a:pt x="73" y="29408"/>
                    <a:pt x="119" y="29978"/>
                  </a:cubicBezTo>
                  <a:cubicBezTo>
                    <a:pt x="487" y="29594"/>
                    <a:pt x="856" y="29210"/>
                    <a:pt x="1226" y="28826"/>
                  </a:cubicBezTo>
                  <a:cubicBezTo>
                    <a:pt x="2583" y="27412"/>
                    <a:pt x="3919" y="25981"/>
                    <a:pt x="5318" y="24605"/>
                  </a:cubicBezTo>
                  <a:cubicBezTo>
                    <a:pt x="8099" y="21872"/>
                    <a:pt x="10968" y="19237"/>
                    <a:pt x="13982" y="16762"/>
                  </a:cubicBezTo>
                  <a:cubicBezTo>
                    <a:pt x="15464" y="15545"/>
                    <a:pt x="16975" y="14365"/>
                    <a:pt x="18517" y="13225"/>
                  </a:cubicBezTo>
                  <a:cubicBezTo>
                    <a:pt x="18761" y="15067"/>
                    <a:pt x="18951" y="16919"/>
                    <a:pt x="19100" y="18774"/>
                  </a:cubicBezTo>
                  <a:cubicBezTo>
                    <a:pt x="19289" y="21115"/>
                    <a:pt x="19440" y="23457"/>
                    <a:pt x="19550" y="25802"/>
                  </a:cubicBezTo>
                  <a:cubicBezTo>
                    <a:pt x="19217" y="26027"/>
                    <a:pt x="18861" y="26218"/>
                    <a:pt x="18538" y="26463"/>
                  </a:cubicBezTo>
                  <a:cubicBezTo>
                    <a:pt x="18085" y="26809"/>
                    <a:pt x="17638" y="27159"/>
                    <a:pt x="17201" y="27524"/>
                  </a:cubicBezTo>
                  <a:cubicBezTo>
                    <a:pt x="16373" y="28215"/>
                    <a:pt x="15555" y="28916"/>
                    <a:pt x="14744" y="29626"/>
                  </a:cubicBezTo>
                  <a:cubicBezTo>
                    <a:pt x="13159" y="31015"/>
                    <a:pt x="11606" y="32435"/>
                    <a:pt x="10082" y="33890"/>
                  </a:cubicBezTo>
                  <a:cubicBezTo>
                    <a:pt x="7495" y="36364"/>
                    <a:pt x="4977" y="38922"/>
                    <a:pt x="2623" y="41622"/>
                  </a:cubicBezTo>
                  <a:cubicBezTo>
                    <a:pt x="2821" y="42150"/>
                    <a:pt x="3030" y="42670"/>
                    <a:pt x="3249" y="43185"/>
                  </a:cubicBezTo>
                  <a:cubicBezTo>
                    <a:pt x="4177" y="42210"/>
                    <a:pt x="5086" y="41216"/>
                    <a:pt x="6010" y="40241"/>
                  </a:cubicBezTo>
                  <a:cubicBezTo>
                    <a:pt x="8960" y="37130"/>
                    <a:pt x="12046" y="34156"/>
                    <a:pt x="15266" y="31317"/>
                  </a:cubicBezTo>
                  <a:cubicBezTo>
                    <a:pt x="16169" y="30522"/>
                    <a:pt x="17081" y="29737"/>
                    <a:pt x="18004" y="28963"/>
                  </a:cubicBezTo>
                  <a:cubicBezTo>
                    <a:pt x="18464" y="28576"/>
                    <a:pt x="18925" y="28192"/>
                    <a:pt x="19378" y="27796"/>
                  </a:cubicBezTo>
                  <a:cubicBezTo>
                    <a:pt x="19466" y="27719"/>
                    <a:pt x="19549" y="27638"/>
                    <a:pt x="19631" y="27558"/>
                  </a:cubicBezTo>
                  <a:cubicBezTo>
                    <a:pt x="19816" y="32076"/>
                    <a:pt x="19877" y="36594"/>
                    <a:pt x="19813" y="41116"/>
                  </a:cubicBezTo>
                  <a:cubicBezTo>
                    <a:pt x="15966" y="44448"/>
                    <a:pt x="12361" y="48054"/>
                    <a:pt x="9046" y="51915"/>
                  </a:cubicBezTo>
                  <a:cubicBezTo>
                    <a:pt x="9310" y="52173"/>
                    <a:pt x="9579" y="52425"/>
                    <a:pt x="9852" y="52668"/>
                  </a:cubicBezTo>
                  <a:cubicBezTo>
                    <a:pt x="10414" y="52032"/>
                    <a:pt x="10984" y="51403"/>
                    <a:pt x="11559" y="50778"/>
                  </a:cubicBezTo>
                  <a:cubicBezTo>
                    <a:pt x="13503" y="48680"/>
                    <a:pt x="15503" y="46640"/>
                    <a:pt x="17594" y="44688"/>
                  </a:cubicBezTo>
                  <a:cubicBezTo>
                    <a:pt x="18317" y="44012"/>
                    <a:pt x="19048" y="43347"/>
                    <a:pt x="19790" y="42693"/>
                  </a:cubicBezTo>
                  <a:lnTo>
                    <a:pt x="19790" y="42693"/>
                  </a:lnTo>
                  <a:cubicBezTo>
                    <a:pt x="19763" y="44018"/>
                    <a:pt x="19730" y="45342"/>
                    <a:pt x="19687" y="46667"/>
                  </a:cubicBezTo>
                  <a:cubicBezTo>
                    <a:pt x="19599" y="49300"/>
                    <a:pt x="19469" y="51935"/>
                    <a:pt x="19318" y="54567"/>
                  </a:cubicBezTo>
                  <a:cubicBezTo>
                    <a:pt x="19241" y="55909"/>
                    <a:pt x="19154" y="57251"/>
                    <a:pt x="19056" y="58593"/>
                  </a:cubicBezTo>
                  <a:cubicBezTo>
                    <a:pt x="19011" y="59207"/>
                    <a:pt x="18974" y="59822"/>
                    <a:pt x="18934" y="60434"/>
                  </a:cubicBezTo>
                  <a:cubicBezTo>
                    <a:pt x="19013" y="60529"/>
                    <a:pt x="19094" y="60620"/>
                    <a:pt x="19171" y="60717"/>
                  </a:cubicBezTo>
                  <a:cubicBezTo>
                    <a:pt x="19310" y="60892"/>
                    <a:pt x="19474" y="60966"/>
                    <a:pt x="19636" y="60966"/>
                  </a:cubicBezTo>
                  <a:cubicBezTo>
                    <a:pt x="19943" y="60966"/>
                    <a:pt x="20246" y="60700"/>
                    <a:pt x="20372" y="60353"/>
                  </a:cubicBezTo>
                  <a:cubicBezTo>
                    <a:pt x="20435" y="60182"/>
                    <a:pt x="20508" y="60017"/>
                    <a:pt x="20594" y="59855"/>
                  </a:cubicBezTo>
                  <a:cubicBezTo>
                    <a:pt x="20623" y="59542"/>
                    <a:pt x="20657" y="59229"/>
                    <a:pt x="20683" y="58916"/>
                  </a:cubicBezTo>
                  <a:cubicBezTo>
                    <a:pt x="20783" y="57736"/>
                    <a:pt x="20864" y="56554"/>
                    <a:pt x="20941" y="55373"/>
                  </a:cubicBezTo>
                  <a:cubicBezTo>
                    <a:pt x="21098" y="53010"/>
                    <a:pt x="21215" y="50646"/>
                    <a:pt x="21290" y="48281"/>
                  </a:cubicBezTo>
                  <a:cubicBezTo>
                    <a:pt x="21348" y="46487"/>
                    <a:pt x="21377" y="44696"/>
                    <a:pt x="21393" y="42904"/>
                  </a:cubicBezTo>
                  <a:cubicBezTo>
                    <a:pt x="23922" y="46721"/>
                    <a:pt x="26036" y="50801"/>
                    <a:pt x="27812" y="55019"/>
                  </a:cubicBezTo>
                  <a:cubicBezTo>
                    <a:pt x="28244" y="54730"/>
                    <a:pt x="28660" y="54418"/>
                    <a:pt x="29058" y="54087"/>
                  </a:cubicBezTo>
                  <a:cubicBezTo>
                    <a:pt x="29006" y="53971"/>
                    <a:pt x="28953" y="53855"/>
                    <a:pt x="28901" y="53740"/>
                  </a:cubicBezTo>
                  <a:cubicBezTo>
                    <a:pt x="27556" y="50845"/>
                    <a:pt x="26048" y="48031"/>
                    <a:pt x="24384" y="45308"/>
                  </a:cubicBezTo>
                  <a:cubicBezTo>
                    <a:pt x="23450" y="43782"/>
                    <a:pt x="22435" y="42316"/>
                    <a:pt x="21410" y="40851"/>
                  </a:cubicBezTo>
                  <a:cubicBezTo>
                    <a:pt x="21411" y="38540"/>
                    <a:pt x="21386" y="36229"/>
                    <a:pt x="21336" y="33918"/>
                  </a:cubicBezTo>
                  <a:cubicBezTo>
                    <a:pt x="21290" y="31816"/>
                    <a:pt x="21233" y="29711"/>
                    <a:pt x="21152" y="27606"/>
                  </a:cubicBezTo>
                  <a:lnTo>
                    <a:pt x="21152" y="27606"/>
                  </a:lnTo>
                  <a:cubicBezTo>
                    <a:pt x="25830" y="31454"/>
                    <a:pt x="30409" y="35427"/>
                    <a:pt x="34932" y="39458"/>
                  </a:cubicBezTo>
                  <a:cubicBezTo>
                    <a:pt x="35441" y="39913"/>
                    <a:pt x="35944" y="40370"/>
                    <a:pt x="36449" y="40826"/>
                  </a:cubicBezTo>
                  <a:cubicBezTo>
                    <a:pt x="36637" y="40091"/>
                    <a:pt x="36798" y="39346"/>
                    <a:pt x="36939" y="38598"/>
                  </a:cubicBezTo>
                  <a:cubicBezTo>
                    <a:pt x="35610" y="37490"/>
                    <a:pt x="34271" y="36395"/>
                    <a:pt x="32935" y="35300"/>
                  </a:cubicBezTo>
                  <a:cubicBezTo>
                    <a:pt x="30371" y="33200"/>
                    <a:pt x="27785" y="31128"/>
                    <a:pt x="25173" y="29088"/>
                  </a:cubicBezTo>
                  <a:cubicBezTo>
                    <a:pt x="23805" y="28017"/>
                    <a:pt x="22443" y="26938"/>
                    <a:pt x="21076" y="25865"/>
                  </a:cubicBezTo>
                  <a:cubicBezTo>
                    <a:pt x="20986" y="23905"/>
                    <a:pt x="20871" y="21946"/>
                    <a:pt x="20715" y="19993"/>
                  </a:cubicBezTo>
                  <a:cubicBezTo>
                    <a:pt x="20565" y="18086"/>
                    <a:pt x="20378" y="16179"/>
                    <a:pt x="20140" y="14279"/>
                  </a:cubicBezTo>
                  <a:lnTo>
                    <a:pt x="20140" y="14279"/>
                  </a:lnTo>
                  <a:cubicBezTo>
                    <a:pt x="25442" y="18563"/>
                    <a:pt x="30648" y="22961"/>
                    <a:pt x="35760" y="27472"/>
                  </a:cubicBezTo>
                  <a:cubicBezTo>
                    <a:pt x="36379" y="28020"/>
                    <a:pt x="36987" y="28588"/>
                    <a:pt x="37600" y="29150"/>
                  </a:cubicBezTo>
                  <a:cubicBezTo>
                    <a:pt x="37558" y="28258"/>
                    <a:pt x="37487" y="27368"/>
                    <a:pt x="37389" y="26479"/>
                  </a:cubicBezTo>
                  <a:cubicBezTo>
                    <a:pt x="35975" y="25292"/>
                    <a:pt x="34558" y="24108"/>
                    <a:pt x="33137" y="22930"/>
                  </a:cubicBezTo>
                  <a:cubicBezTo>
                    <a:pt x="30199" y="20501"/>
                    <a:pt x="27273" y="18055"/>
                    <a:pt x="24316" y="15648"/>
                  </a:cubicBezTo>
                  <a:cubicBezTo>
                    <a:pt x="22824" y="14433"/>
                    <a:pt x="21328" y="13223"/>
                    <a:pt x="19831" y="12015"/>
                  </a:cubicBezTo>
                  <a:cubicBezTo>
                    <a:pt x="19595" y="10442"/>
                    <a:pt x="19314" y="8878"/>
                    <a:pt x="18976" y="7324"/>
                  </a:cubicBezTo>
                  <a:cubicBezTo>
                    <a:pt x="18663" y="5877"/>
                    <a:pt x="18294" y="4443"/>
                    <a:pt x="17873" y="3023"/>
                  </a:cubicBezTo>
                  <a:lnTo>
                    <a:pt x="17873" y="3023"/>
                  </a:lnTo>
                  <a:cubicBezTo>
                    <a:pt x="18378" y="3203"/>
                    <a:pt x="18878" y="3424"/>
                    <a:pt x="19375" y="3611"/>
                  </a:cubicBezTo>
                  <a:cubicBezTo>
                    <a:pt x="20072" y="3872"/>
                    <a:pt x="20768" y="4135"/>
                    <a:pt x="21466" y="4391"/>
                  </a:cubicBezTo>
                  <a:cubicBezTo>
                    <a:pt x="24236" y="5406"/>
                    <a:pt x="26994" y="6459"/>
                    <a:pt x="29695" y="7649"/>
                  </a:cubicBezTo>
                  <a:cubicBezTo>
                    <a:pt x="29825" y="7708"/>
                    <a:pt x="29956" y="7767"/>
                    <a:pt x="30088" y="7826"/>
                  </a:cubicBezTo>
                  <a:cubicBezTo>
                    <a:pt x="29541" y="7147"/>
                    <a:pt x="28966" y="6496"/>
                    <a:pt x="28364" y="5880"/>
                  </a:cubicBezTo>
                  <a:cubicBezTo>
                    <a:pt x="26477" y="5120"/>
                    <a:pt x="24568" y="4408"/>
                    <a:pt x="22650" y="3725"/>
                  </a:cubicBezTo>
                  <a:cubicBezTo>
                    <a:pt x="21227" y="3219"/>
                    <a:pt x="19794" y="2743"/>
                    <a:pt x="18360" y="2270"/>
                  </a:cubicBezTo>
                  <a:cubicBezTo>
                    <a:pt x="18099" y="2185"/>
                    <a:pt x="17841" y="2112"/>
                    <a:pt x="17586" y="2071"/>
                  </a:cubicBezTo>
                  <a:cubicBezTo>
                    <a:pt x="17414" y="1530"/>
                    <a:pt x="17236" y="993"/>
                    <a:pt x="17046" y="459"/>
                  </a:cubicBezTo>
                  <a:cubicBezTo>
                    <a:pt x="16995" y="314"/>
                    <a:pt x="16937" y="175"/>
                    <a:pt x="16884" y="32"/>
                  </a:cubicBezTo>
                  <a:cubicBezTo>
                    <a:pt x="16571" y="11"/>
                    <a:pt x="16258" y="0"/>
                    <a:pt x="159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" name="Google Shape;821;p19"/>
          <p:cNvGrpSpPr/>
          <p:nvPr/>
        </p:nvGrpSpPr>
        <p:grpSpPr>
          <a:xfrm rot="2207599">
            <a:off x="7420770" y="327458"/>
            <a:ext cx="2287316" cy="2017449"/>
            <a:chOff x="-359250" y="6984550"/>
            <a:chExt cx="1679675" cy="1481500"/>
          </a:xfrm>
        </p:grpSpPr>
        <p:sp>
          <p:nvSpPr>
            <p:cNvPr id="822" name="Google Shape;822;p19"/>
            <p:cNvSpPr/>
            <p:nvPr/>
          </p:nvSpPr>
          <p:spPr>
            <a:xfrm>
              <a:off x="-359250" y="6984550"/>
              <a:ext cx="1679675" cy="1481500"/>
            </a:xfrm>
            <a:custGeom>
              <a:rect b="b" l="l" r="r" t="t"/>
              <a:pathLst>
                <a:path extrusionOk="0" h="59260" w="67187">
                  <a:moveTo>
                    <a:pt x="43380" y="0"/>
                  </a:moveTo>
                  <a:cubicBezTo>
                    <a:pt x="42692" y="0"/>
                    <a:pt x="42007" y="286"/>
                    <a:pt x="41482" y="877"/>
                  </a:cubicBezTo>
                  <a:cubicBezTo>
                    <a:pt x="40190" y="2330"/>
                    <a:pt x="40497" y="4344"/>
                    <a:pt x="41032" y="6050"/>
                  </a:cubicBezTo>
                  <a:cubicBezTo>
                    <a:pt x="41322" y="6978"/>
                    <a:pt x="41634" y="7917"/>
                    <a:pt x="42074" y="8786"/>
                  </a:cubicBezTo>
                  <a:cubicBezTo>
                    <a:pt x="42170" y="8977"/>
                    <a:pt x="42282" y="9176"/>
                    <a:pt x="42405" y="9373"/>
                  </a:cubicBezTo>
                  <a:cubicBezTo>
                    <a:pt x="40623" y="8836"/>
                    <a:pt x="38761" y="8568"/>
                    <a:pt x="36906" y="8482"/>
                  </a:cubicBezTo>
                  <a:cubicBezTo>
                    <a:pt x="36445" y="8460"/>
                    <a:pt x="35984" y="8450"/>
                    <a:pt x="35523" y="8450"/>
                  </a:cubicBezTo>
                  <a:cubicBezTo>
                    <a:pt x="35178" y="8450"/>
                    <a:pt x="34833" y="8456"/>
                    <a:pt x="34488" y="8467"/>
                  </a:cubicBezTo>
                  <a:cubicBezTo>
                    <a:pt x="34339" y="7662"/>
                    <a:pt x="34078" y="6862"/>
                    <a:pt x="33876" y="6075"/>
                  </a:cubicBezTo>
                  <a:cubicBezTo>
                    <a:pt x="33688" y="5339"/>
                    <a:pt x="33516" y="4595"/>
                    <a:pt x="33244" y="3885"/>
                  </a:cubicBezTo>
                  <a:cubicBezTo>
                    <a:pt x="32746" y="2583"/>
                    <a:pt x="31860" y="1376"/>
                    <a:pt x="30439" y="1034"/>
                  </a:cubicBezTo>
                  <a:cubicBezTo>
                    <a:pt x="30218" y="981"/>
                    <a:pt x="29998" y="955"/>
                    <a:pt x="29782" y="955"/>
                  </a:cubicBezTo>
                  <a:cubicBezTo>
                    <a:pt x="28675" y="955"/>
                    <a:pt x="27684" y="1630"/>
                    <a:pt x="27371" y="2775"/>
                  </a:cubicBezTo>
                  <a:cubicBezTo>
                    <a:pt x="26962" y="4269"/>
                    <a:pt x="27776" y="5671"/>
                    <a:pt x="28872" y="6634"/>
                  </a:cubicBezTo>
                  <a:cubicBezTo>
                    <a:pt x="29545" y="7225"/>
                    <a:pt x="30317" y="7725"/>
                    <a:pt x="31102" y="8155"/>
                  </a:cubicBezTo>
                  <a:cubicBezTo>
                    <a:pt x="31430" y="8333"/>
                    <a:pt x="31770" y="8489"/>
                    <a:pt x="32117" y="8621"/>
                  </a:cubicBezTo>
                  <a:cubicBezTo>
                    <a:pt x="29473" y="8879"/>
                    <a:pt x="26847" y="9404"/>
                    <a:pt x="24280" y="10033"/>
                  </a:cubicBezTo>
                  <a:cubicBezTo>
                    <a:pt x="23242" y="10288"/>
                    <a:pt x="22205" y="10578"/>
                    <a:pt x="21183" y="10910"/>
                  </a:cubicBezTo>
                  <a:cubicBezTo>
                    <a:pt x="21084" y="10828"/>
                    <a:pt x="20962" y="10780"/>
                    <a:pt x="20839" y="10780"/>
                  </a:cubicBezTo>
                  <a:cubicBezTo>
                    <a:pt x="20771" y="10780"/>
                    <a:pt x="20704" y="10795"/>
                    <a:pt x="20639" y="10826"/>
                  </a:cubicBezTo>
                  <a:cubicBezTo>
                    <a:pt x="19970" y="10076"/>
                    <a:pt x="18600" y="9938"/>
                    <a:pt x="17663" y="9818"/>
                  </a:cubicBezTo>
                  <a:cubicBezTo>
                    <a:pt x="16582" y="9675"/>
                    <a:pt x="15494" y="9594"/>
                    <a:pt x="14402" y="9571"/>
                  </a:cubicBezTo>
                  <a:cubicBezTo>
                    <a:pt x="14286" y="9569"/>
                    <a:pt x="14169" y="9568"/>
                    <a:pt x="14051" y="9568"/>
                  </a:cubicBezTo>
                  <a:cubicBezTo>
                    <a:pt x="12124" y="9568"/>
                    <a:pt x="9937" y="9875"/>
                    <a:pt x="8515" y="11269"/>
                  </a:cubicBezTo>
                  <a:cubicBezTo>
                    <a:pt x="7847" y="11926"/>
                    <a:pt x="7371" y="12865"/>
                    <a:pt x="7594" y="13817"/>
                  </a:cubicBezTo>
                  <a:cubicBezTo>
                    <a:pt x="7807" y="14730"/>
                    <a:pt x="8590" y="15303"/>
                    <a:pt x="9423" y="15619"/>
                  </a:cubicBezTo>
                  <a:cubicBezTo>
                    <a:pt x="10335" y="15965"/>
                    <a:pt x="11365" y="16046"/>
                    <a:pt x="12332" y="16054"/>
                  </a:cubicBezTo>
                  <a:cubicBezTo>
                    <a:pt x="12360" y="16054"/>
                    <a:pt x="12388" y="16054"/>
                    <a:pt x="12416" y="16054"/>
                  </a:cubicBezTo>
                  <a:cubicBezTo>
                    <a:pt x="13521" y="16054"/>
                    <a:pt x="14622" y="15905"/>
                    <a:pt x="15689" y="15615"/>
                  </a:cubicBezTo>
                  <a:cubicBezTo>
                    <a:pt x="17803" y="15034"/>
                    <a:pt x="20249" y="13821"/>
                    <a:pt x="21255" y="11754"/>
                  </a:cubicBezTo>
                  <a:cubicBezTo>
                    <a:pt x="22995" y="11321"/>
                    <a:pt x="24737" y="10898"/>
                    <a:pt x="26494" y="10540"/>
                  </a:cubicBezTo>
                  <a:lnTo>
                    <a:pt x="26494" y="10540"/>
                  </a:lnTo>
                  <a:cubicBezTo>
                    <a:pt x="26334" y="10684"/>
                    <a:pt x="26181" y="10830"/>
                    <a:pt x="26038" y="10976"/>
                  </a:cubicBezTo>
                  <a:cubicBezTo>
                    <a:pt x="25112" y="11920"/>
                    <a:pt x="24137" y="13159"/>
                    <a:pt x="24208" y="14557"/>
                  </a:cubicBezTo>
                  <a:cubicBezTo>
                    <a:pt x="24275" y="15875"/>
                    <a:pt x="25224" y="16926"/>
                    <a:pt x="26532" y="16926"/>
                  </a:cubicBezTo>
                  <a:cubicBezTo>
                    <a:pt x="26632" y="16926"/>
                    <a:pt x="26733" y="16920"/>
                    <a:pt x="26836" y="16908"/>
                  </a:cubicBezTo>
                  <a:cubicBezTo>
                    <a:pt x="28320" y="16726"/>
                    <a:pt x="29250" y="15484"/>
                    <a:pt x="29947" y="14277"/>
                  </a:cubicBezTo>
                  <a:cubicBezTo>
                    <a:pt x="30747" y="12895"/>
                    <a:pt x="31274" y="11308"/>
                    <a:pt x="31596" y="9746"/>
                  </a:cubicBezTo>
                  <a:cubicBezTo>
                    <a:pt x="32821" y="9621"/>
                    <a:pt x="34058" y="9546"/>
                    <a:pt x="35292" y="9546"/>
                  </a:cubicBezTo>
                  <a:cubicBezTo>
                    <a:pt x="36758" y="9546"/>
                    <a:pt x="38221" y="9652"/>
                    <a:pt x="39659" y="9904"/>
                  </a:cubicBezTo>
                  <a:cubicBezTo>
                    <a:pt x="39475" y="9956"/>
                    <a:pt x="39297" y="10013"/>
                    <a:pt x="39128" y="10069"/>
                  </a:cubicBezTo>
                  <a:cubicBezTo>
                    <a:pt x="38349" y="10325"/>
                    <a:pt x="37603" y="10670"/>
                    <a:pt x="36904" y="11096"/>
                  </a:cubicBezTo>
                  <a:cubicBezTo>
                    <a:pt x="36201" y="11524"/>
                    <a:pt x="35553" y="12034"/>
                    <a:pt x="34970" y="12614"/>
                  </a:cubicBezTo>
                  <a:cubicBezTo>
                    <a:pt x="34372" y="13209"/>
                    <a:pt x="33792" y="13916"/>
                    <a:pt x="33638" y="14770"/>
                  </a:cubicBezTo>
                  <a:cubicBezTo>
                    <a:pt x="33502" y="15542"/>
                    <a:pt x="33708" y="16364"/>
                    <a:pt x="34333" y="16872"/>
                  </a:cubicBezTo>
                  <a:cubicBezTo>
                    <a:pt x="34751" y="17211"/>
                    <a:pt x="35267" y="17337"/>
                    <a:pt x="35789" y="17337"/>
                  </a:cubicBezTo>
                  <a:cubicBezTo>
                    <a:pt x="35996" y="17337"/>
                    <a:pt x="36203" y="17318"/>
                    <a:pt x="36405" y="17284"/>
                  </a:cubicBezTo>
                  <a:cubicBezTo>
                    <a:pt x="37918" y="17030"/>
                    <a:pt x="39318" y="15937"/>
                    <a:pt x="40286" y="14792"/>
                  </a:cubicBezTo>
                  <a:cubicBezTo>
                    <a:pt x="41322" y="13563"/>
                    <a:pt x="42011" y="12120"/>
                    <a:pt x="42289" y="10551"/>
                  </a:cubicBezTo>
                  <a:cubicBezTo>
                    <a:pt x="43040" y="10790"/>
                    <a:pt x="43773" y="11088"/>
                    <a:pt x="44479" y="11438"/>
                  </a:cubicBezTo>
                  <a:cubicBezTo>
                    <a:pt x="44960" y="11679"/>
                    <a:pt x="45428" y="11945"/>
                    <a:pt x="45879" y="12235"/>
                  </a:cubicBezTo>
                  <a:cubicBezTo>
                    <a:pt x="46292" y="12501"/>
                    <a:pt x="46675" y="12815"/>
                    <a:pt x="47095" y="13066"/>
                  </a:cubicBezTo>
                  <a:cubicBezTo>
                    <a:pt x="46579" y="13807"/>
                    <a:pt x="46074" y="14555"/>
                    <a:pt x="45575" y="15298"/>
                  </a:cubicBezTo>
                  <a:cubicBezTo>
                    <a:pt x="42530" y="19828"/>
                    <a:pt x="39545" y="24499"/>
                    <a:pt x="36009" y="28668"/>
                  </a:cubicBezTo>
                  <a:cubicBezTo>
                    <a:pt x="32002" y="26323"/>
                    <a:pt x="27395" y="25026"/>
                    <a:pt x="22740" y="24763"/>
                  </a:cubicBezTo>
                  <a:cubicBezTo>
                    <a:pt x="22382" y="23000"/>
                    <a:pt x="21723" y="21313"/>
                    <a:pt x="20793" y="19773"/>
                  </a:cubicBezTo>
                  <a:cubicBezTo>
                    <a:pt x="19944" y="18368"/>
                    <a:pt x="18778" y="16759"/>
                    <a:pt x="16980" y="16671"/>
                  </a:cubicBezTo>
                  <a:cubicBezTo>
                    <a:pt x="16938" y="16669"/>
                    <a:pt x="16897" y="16668"/>
                    <a:pt x="16856" y="16668"/>
                  </a:cubicBezTo>
                  <a:cubicBezTo>
                    <a:pt x="15348" y="16668"/>
                    <a:pt x="14371" y="18026"/>
                    <a:pt x="14353" y="19459"/>
                  </a:cubicBezTo>
                  <a:cubicBezTo>
                    <a:pt x="14335" y="21125"/>
                    <a:pt x="15591" y="22357"/>
                    <a:pt x="16914" y="23169"/>
                  </a:cubicBezTo>
                  <a:cubicBezTo>
                    <a:pt x="17819" y="23725"/>
                    <a:pt x="18794" y="24175"/>
                    <a:pt x="19772" y="24583"/>
                  </a:cubicBezTo>
                  <a:cubicBezTo>
                    <a:pt x="19890" y="24632"/>
                    <a:pt x="20008" y="24679"/>
                    <a:pt x="20126" y="24726"/>
                  </a:cubicBezTo>
                  <a:cubicBezTo>
                    <a:pt x="18516" y="24768"/>
                    <a:pt x="16911" y="24937"/>
                    <a:pt x="15328" y="25231"/>
                  </a:cubicBezTo>
                  <a:cubicBezTo>
                    <a:pt x="14892" y="25313"/>
                    <a:pt x="14459" y="25409"/>
                    <a:pt x="14029" y="25515"/>
                  </a:cubicBezTo>
                  <a:cubicBezTo>
                    <a:pt x="13717" y="25178"/>
                    <a:pt x="13201" y="25029"/>
                    <a:pt x="12768" y="24917"/>
                  </a:cubicBezTo>
                  <a:cubicBezTo>
                    <a:pt x="12143" y="24757"/>
                    <a:pt x="11508" y="24639"/>
                    <a:pt x="10867" y="24562"/>
                  </a:cubicBezTo>
                  <a:cubicBezTo>
                    <a:pt x="10325" y="24494"/>
                    <a:pt x="9782" y="24462"/>
                    <a:pt x="9238" y="24462"/>
                  </a:cubicBezTo>
                  <a:cubicBezTo>
                    <a:pt x="8490" y="24462"/>
                    <a:pt x="7742" y="24523"/>
                    <a:pt x="6998" y="24634"/>
                  </a:cubicBezTo>
                  <a:cubicBezTo>
                    <a:pt x="4727" y="24973"/>
                    <a:pt x="1816" y="25841"/>
                    <a:pt x="663" y="28027"/>
                  </a:cubicBezTo>
                  <a:cubicBezTo>
                    <a:pt x="116" y="29062"/>
                    <a:pt x="1" y="30314"/>
                    <a:pt x="583" y="31359"/>
                  </a:cubicBezTo>
                  <a:cubicBezTo>
                    <a:pt x="1142" y="32362"/>
                    <a:pt x="2221" y="33007"/>
                    <a:pt x="3327" y="33223"/>
                  </a:cubicBezTo>
                  <a:cubicBezTo>
                    <a:pt x="3804" y="33317"/>
                    <a:pt x="4293" y="33360"/>
                    <a:pt x="4785" y="33360"/>
                  </a:cubicBezTo>
                  <a:cubicBezTo>
                    <a:pt x="6625" y="33360"/>
                    <a:pt x="8516" y="32757"/>
                    <a:pt x="10087" y="31908"/>
                  </a:cubicBezTo>
                  <a:cubicBezTo>
                    <a:pt x="12254" y="30738"/>
                    <a:pt x="14061" y="28827"/>
                    <a:pt x="15022" y="26552"/>
                  </a:cubicBezTo>
                  <a:cubicBezTo>
                    <a:pt x="15062" y="26455"/>
                    <a:pt x="15087" y="26351"/>
                    <a:pt x="15093" y="26245"/>
                  </a:cubicBezTo>
                  <a:cubicBezTo>
                    <a:pt x="16888" y="25901"/>
                    <a:pt x="18707" y="25729"/>
                    <a:pt x="20526" y="25729"/>
                  </a:cubicBezTo>
                  <a:cubicBezTo>
                    <a:pt x="22581" y="25729"/>
                    <a:pt x="24635" y="25948"/>
                    <a:pt x="26654" y="26388"/>
                  </a:cubicBezTo>
                  <a:cubicBezTo>
                    <a:pt x="25775" y="26500"/>
                    <a:pt x="24899" y="26649"/>
                    <a:pt x="24040" y="26870"/>
                  </a:cubicBezTo>
                  <a:cubicBezTo>
                    <a:pt x="22188" y="27346"/>
                    <a:pt x="20100" y="28173"/>
                    <a:pt x="18783" y="29620"/>
                  </a:cubicBezTo>
                  <a:cubicBezTo>
                    <a:pt x="18144" y="30321"/>
                    <a:pt x="17759" y="31307"/>
                    <a:pt x="18116" y="32238"/>
                  </a:cubicBezTo>
                  <a:cubicBezTo>
                    <a:pt x="18483" y="33191"/>
                    <a:pt x="19474" y="33534"/>
                    <a:pt x="20424" y="33534"/>
                  </a:cubicBezTo>
                  <a:cubicBezTo>
                    <a:pt x="20426" y="33534"/>
                    <a:pt x="20428" y="33534"/>
                    <a:pt x="20430" y="33534"/>
                  </a:cubicBezTo>
                  <a:cubicBezTo>
                    <a:pt x="22231" y="33534"/>
                    <a:pt x="24160" y="32852"/>
                    <a:pt x="25659" y="31878"/>
                  </a:cubicBezTo>
                  <a:cubicBezTo>
                    <a:pt x="27392" y="30750"/>
                    <a:pt x="28863" y="29147"/>
                    <a:pt x="29683" y="27237"/>
                  </a:cubicBezTo>
                  <a:cubicBezTo>
                    <a:pt x="29843" y="27292"/>
                    <a:pt x="30004" y="27341"/>
                    <a:pt x="30164" y="27398"/>
                  </a:cubicBezTo>
                  <a:cubicBezTo>
                    <a:pt x="31874" y="28020"/>
                    <a:pt x="33526" y="28794"/>
                    <a:pt x="35099" y="29710"/>
                  </a:cubicBezTo>
                  <a:cubicBezTo>
                    <a:pt x="33129" y="31921"/>
                    <a:pt x="30985" y="33971"/>
                    <a:pt x="28562" y="35751"/>
                  </a:cubicBezTo>
                  <a:cubicBezTo>
                    <a:pt x="27259" y="36707"/>
                    <a:pt x="25887" y="37607"/>
                    <a:pt x="24459" y="38410"/>
                  </a:cubicBezTo>
                  <a:cubicBezTo>
                    <a:pt x="23199" y="37553"/>
                    <a:pt x="21467" y="37357"/>
                    <a:pt x="19990" y="37220"/>
                  </a:cubicBezTo>
                  <a:cubicBezTo>
                    <a:pt x="19481" y="37173"/>
                    <a:pt x="18971" y="37151"/>
                    <a:pt x="18461" y="37151"/>
                  </a:cubicBezTo>
                  <a:cubicBezTo>
                    <a:pt x="17357" y="37151"/>
                    <a:pt x="16255" y="37254"/>
                    <a:pt x="15162" y="37423"/>
                  </a:cubicBezTo>
                  <a:cubicBezTo>
                    <a:pt x="13571" y="37669"/>
                    <a:pt x="12008" y="38086"/>
                    <a:pt x="10497" y="38642"/>
                  </a:cubicBezTo>
                  <a:cubicBezTo>
                    <a:pt x="9016" y="39187"/>
                    <a:pt x="7419" y="39820"/>
                    <a:pt x="6339" y="41024"/>
                  </a:cubicBezTo>
                  <a:cubicBezTo>
                    <a:pt x="5367" y="42108"/>
                    <a:pt x="4804" y="43674"/>
                    <a:pt x="5341" y="45096"/>
                  </a:cubicBezTo>
                  <a:cubicBezTo>
                    <a:pt x="5845" y="46435"/>
                    <a:pt x="7030" y="47301"/>
                    <a:pt x="8319" y="47817"/>
                  </a:cubicBezTo>
                  <a:cubicBezTo>
                    <a:pt x="9427" y="48261"/>
                    <a:pt x="10616" y="48459"/>
                    <a:pt x="11815" y="48459"/>
                  </a:cubicBezTo>
                  <a:cubicBezTo>
                    <a:pt x="13695" y="48459"/>
                    <a:pt x="15597" y="47972"/>
                    <a:pt x="17247" y="47184"/>
                  </a:cubicBezTo>
                  <a:cubicBezTo>
                    <a:pt x="18761" y="46461"/>
                    <a:pt x="20175" y="45412"/>
                    <a:pt x="21324" y="44188"/>
                  </a:cubicBezTo>
                  <a:cubicBezTo>
                    <a:pt x="22436" y="43001"/>
                    <a:pt x="23543" y="41570"/>
                    <a:pt x="24139" y="40041"/>
                  </a:cubicBezTo>
                  <a:cubicBezTo>
                    <a:pt x="25382" y="39550"/>
                    <a:pt x="26588" y="38966"/>
                    <a:pt x="27742" y="38295"/>
                  </a:cubicBezTo>
                  <a:cubicBezTo>
                    <a:pt x="28352" y="37942"/>
                    <a:pt x="28946" y="37563"/>
                    <a:pt x="29528" y="37167"/>
                  </a:cubicBezTo>
                  <a:lnTo>
                    <a:pt x="29528" y="37167"/>
                  </a:lnTo>
                  <a:cubicBezTo>
                    <a:pt x="29057" y="37894"/>
                    <a:pt x="28671" y="38677"/>
                    <a:pt x="28353" y="39482"/>
                  </a:cubicBezTo>
                  <a:cubicBezTo>
                    <a:pt x="27685" y="41163"/>
                    <a:pt x="27335" y="43058"/>
                    <a:pt x="27776" y="44841"/>
                  </a:cubicBezTo>
                  <a:cubicBezTo>
                    <a:pt x="27976" y="45650"/>
                    <a:pt x="28338" y="46522"/>
                    <a:pt x="29021" y="47038"/>
                  </a:cubicBezTo>
                  <a:cubicBezTo>
                    <a:pt x="29360" y="47293"/>
                    <a:pt x="29757" y="47414"/>
                    <a:pt x="30158" y="47414"/>
                  </a:cubicBezTo>
                  <a:cubicBezTo>
                    <a:pt x="30550" y="47414"/>
                    <a:pt x="30945" y="47298"/>
                    <a:pt x="31292" y="47080"/>
                  </a:cubicBezTo>
                  <a:cubicBezTo>
                    <a:pt x="32960" y="46028"/>
                    <a:pt x="32736" y="43698"/>
                    <a:pt x="32720" y="41997"/>
                  </a:cubicBezTo>
                  <a:cubicBezTo>
                    <a:pt x="32710" y="40846"/>
                    <a:pt x="32651" y="39702"/>
                    <a:pt x="32533" y="38558"/>
                  </a:cubicBezTo>
                  <a:cubicBezTo>
                    <a:pt x="32421" y="37492"/>
                    <a:pt x="32309" y="36350"/>
                    <a:pt x="31997" y="35310"/>
                  </a:cubicBezTo>
                  <a:cubicBezTo>
                    <a:pt x="33987" y="33672"/>
                    <a:pt x="35811" y="31818"/>
                    <a:pt x="37488" y="29881"/>
                  </a:cubicBezTo>
                  <a:cubicBezTo>
                    <a:pt x="39602" y="27436"/>
                    <a:pt x="41514" y="24827"/>
                    <a:pt x="43360" y="22174"/>
                  </a:cubicBezTo>
                  <a:lnTo>
                    <a:pt x="43360" y="22174"/>
                  </a:lnTo>
                  <a:cubicBezTo>
                    <a:pt x="43358" y="22203"/>
                    <a:pt x="43357" y="22233"/>
                    <a:pt x="43353" y="22260"/>
                  </a:cubicBezTo>
                  <a:lnTo>
                    <a:pt x="43218" y="24040"/>
                  </a:lnTo>
                  <a:cubicBezTo>
                    <a:pt x="43132" y="25171"/>
                    <a:pt x="43040" y="26305"/>
                    <a:pt x="42967" y="27436"/>
                  </a:cubicBezTo>
                  <a:cubicBezTo>
                    <a:pt x="42851" y="29187"/>
                    <a:pt x="42745" y="30939"/>
                    <a:pt x="42621" y="32689"/>
                  </a:cubicBezTo>
                  <a:cubicBezTo>
                    <a:pt x="42580" y="32687"/>
                    <a:pt x="42539" y="32686"/>
                    <a:pt x="42497" y="32686"/>
                  </a:cubicBezTo>
                  <a:cubicBezTo>
                    <a:pt x="42394" y="32686"/>
                    <a:pt x="42291" y="32692"/>
                    <a:pt x="42188" y="32703"/>
                  </a:cubicBezTo>
                  <a:cubicBezTo>
                    <a:pt x="41826" y="32738"/>
                    <a:pt x="41466" y="32809"/>
                    <a:pt x="41116" y="32915"/>
                  </a:cubicBezTo>
                  <a:cubicBezTo>
                    <a:pt x="40419" y="33130"/>
                    <a:pt x="39753" y="33431"/>
                    <a:pt x="39132" y="33812"/>
                  </a:cubicBezTo>
                  <a:cubicBezTo>
                    <a:pt x="37921" y="34555"/>
                    <a:pt x="36889" y="35599"/>
                    <a:pt x="36187" y="36838"/>
                  </a:cubicBezTo>
                  <a:cubicBezTo>
                    <a:pt x="35793" y="37537"/>
                    <a:pt x="35429" y="38347"/>
                    <a:pt x="35493" y="39167"/>
                  </a:cubicBezTo>
                  <a:cubicBezTo>
                    <a:pt x="35550" y="39921"/>
                    <a:pt x="35972" y="40646"/>
                    <a:pt x="36700" y="40922"/>
                  </a:cubicBezTo>
                  <a:cubicBezTo>
                    <a:pt x="36925" y="41008"/>
                    <a:pt x="37148" y="41046"/>
                    <a:pt x="37367" y="41046"/>
                  </a:cubicBezTo>
                  <a:cubicBezTo>
                    <a:pt x="38647" y="41046"/>
                    <a:pt x="39806" y="39737"/>
                    <a:pt x="40577" y="38871"/>
                  </a:cubicBezTo>
                  <a:cubicBezTo>
                    <a:pt x="41191" y="38181"/>
                    <a:pt x="41752" y="37446"/>
                    <a:pt x="42254" y="36674"/>
                  </a:cubicBezTo>
                  <a:lnTo>
                    <a:pt x="42254" y="36674"/>
                  </a:lnTo>
                  <a:cubicBezTo>
                    <a:pt x="41861" y="39788"/>
                    <a:pt x="41129" y="42852"/>
                    <a:pt x="39529" y="45592"/>
                  </a:cubicBezTo>
                  <a:cubicBezTo>
                    <a:pt x="39257" y="45558"/>
                    <a:pt x="39015" y="45525"/>
                    <a:pt x="38765" y="45525"/>
                  </a:cubicBezTo>
                  <a:cubicBezTo>
                    <a:pt x="38610" y="45525"/>
                    <a:pt x="38452" y="45538"/>
                    <a:pt x="38282" y="45570"/>
                  </a:cubicBezTo>
                  <a:cubicBezTo>
                    <a:pt x="37807" y="45664"/>
                    <a:pt x="37339" y="45791"/>
                    <a:pt x="36883" y="45956"/>
                  </a:cubicBezTo>
                  <a:cubicBezTo>
                    <a:pt x="36025" y="46257"/>
                    <a:pt x="35208" y="46665"/>
                    <a:pt x="34452" y="47173"/>
                  </a:cubicBezTo>
                  <a:cubicBezTo>
                    <a:pt x="33064" y="48113"/>
                    <a:pt x="31618" y="49467"/>
                    <a:pt x="31372" y="51210"/>
                  </a:cubicBezTo>
                  <a:cubicBezTo>
                    <a:pt x="31144" y="52812"/>
                    <a:pt x="32224" y="54523"/>
                    <a:pt x="33941" y="54523"/>
                  </a:cubicBezTo>
                  <a:cubicBezTo>
                    <a:pt x="33958" y="54523"/>
                    <a:pt x="33976" y="54522"/>
                    <a:pt x="33993" y="54522"/>
                  </a:cubicBezTo>
                  <a:cubicBezTo>
                    <a:pt x="35728" y="54488"/>
                    <a:pt x="37428" y="53347"/>
                    <a:pt x="38514" y="52064"/>
                  </a:cubicBezTo>
                  <a:cubicBezTo>
                    <a:pt x="39931" y="50387"/>
                    <a:pt x="40636" y="48200"/>
                    <a:pt x="40778" y="46032"/>
                  </a:cubicBezTo>
                  <a:cubicBezTo>
                    <a:pt x="40782" y="45979"/>
                    <a:pt x="40777" y="45925"/>
                    <a:pt x="40766" y="45873"/>
                  </a:cubicBezTo>
                  <a:cubicBezTo>
                    <a:pt x="41439" y="44747"/>
                    <a:pt x="41972" y="43537"/>
                    <a:pt x="42394" y="42295"/>
                  </a:cubicBezTo>
                  <a:cubicBezTo>
                    <a:pt x="42497" y="42550"/>
                    <a:pt x="42604" y="42802"/>
                    <a:pt x="42736" y="43041"/>
                  </a:cubicBezTo>
                  <a:cubicBezTo>
                    <a:pt x="43086" y="43669"/>
                    <a:pt x="43493" y="44263"/>
                    <a:pt x="43954" y="44816"/>
                  </a:cubicBezTo>
                  <a:cubicBezTo>
                    <a:pt x="44712" y="45733"/>
                    <a:pt x="45712" y="46602"/>
                    <a:pt x="46926" y="46602"/>
                  </a:cubicBezTo>
                  <a:cubicBezTo>
                    <a:pt x="47101" y="46602"/>
                    <a:pt x="47280" y="46584"/>
                    <a:pt x="47464" y="46545"/>
                  </a:cubicBezTo>
                  <a:cubicBezTo>
                    <a:pt x="48818" y="46263"/>
                    <a:pt x="49333" y="44888"/>
                    <a:pt x="49119" y="43645"/>
                  </a:cubicBezTo>
                  <a:cubicBezTo>
                    <a:pt x="48901" y="42375"/>
                    <a:pt x="47955" y="41318"/>
                    <a:pt x="46913" y="40627"/>
                  </a:cubicBezTo>
                  <a:cubicBezTo>
                    <a:pt x="45844" y="39921"/>
                    <a:pt x="44508" y="39519"/>
                    <a:pt x="43206" y="39344"/>
                  </a:cubicBezTo>
                  <a:cubicBezTo>
                    <a:pt x="43803" y="36580"/>
                    <a:pt x="44031" y="33724"/>
                    <a:pt x="44247" y="30899"/>
                  </a:cubicBezTo>
                  <a:cubicBezTo>
                    <a:pt x="44424" y="31157"/>
                    <a:pt x="44614" y="31405"/>
                    <a:pt x="44817" y="31643"/>
                  </a:cubicBezTo>
                  <a:cubicBezTo>
                    <a:pt x="45284" y="32201"/>
                    <a:pt x="45827" y="32708"/>
                    <a:pt x="46386" y="33171"/>
                  </a:cubicBezTo>
                  <a:cubicBezTo>
                    <a:pt x="47178" y="33828"/>
                    <a:pt x="48217" y="34534"/>
                    <a:pt x="49269" y="34534"/>
                  </a:cubicBezTo>
                  <a:cubicBezTo>
                    <a:pt x="49640" y="34534"/>
                    <a:pt x="50012" y="34446"/>
                    <a:pt x="50375" y="34238"/>
                  </a:cubicBezTo>
                  <a:cubicBezTo>
                    <a:pt x="51401" y="33652"/>
                    <a:pt x="51697" y="32278"/>
                    <a:pt x="51404" y="31203"/>
                  </a:cubicBezTo>
                  <a:cubicBezTo>
                    <a:pt x="51049" y="29898"/>
                    <a:pt x="49842" y="29091"/>
                    <a:pt x="48639" y="28649"/>
                  </a:cubicBezTo>
                  <a:cubicBezTo>
                    <a:pt x="47852" y="28362"/>
                    <a:pt x="47011" y="28193"/>
                    <a:pt x="46179" y="28121"/>
                  </a:cubicBezTo>
                  <a:cubicBezTo>
                    <a:pt x="45944" y="28101"/>
                    <a:pt x="45676" y="28082"/>
                    <a:pt x="45399" y="28082"/>
                  </a:cubicBezTo>
                  <a:cubicBezTo>
                    <a:pt x="45086" y="28082"/>
                    <a:pt x="44761" y="28106"/>
                    <a:pt x="44462" y="28178"/>
                  </a:cubicBezTo>
                  <a:cubicBezTo>
                    <a:pt x="44563" y="26960"/>
                    <a:pt x="44660" y="25743"/>
                    <a:pt x="44751" y="24525"/>
                  </a:cubicBezTo>
                  <a:cubicBezTo>
                    <a:pt x="44798" y="23879"/>
                    <a:pt x="44846" y="23231"/>
                    <a:pt x="44895" y="22584"/>
                  </a:cubicBezTo>
                  <a:cubicBezTo>
                    <a:pt x="44947" y="21875"/>
                    <a:pt x="45061" y="21159"/>
                    <a:pt x="44932" y="20458"/>
                  </a:cubicBezTo>
                  <a:cubicBezTo>
                    <a:pt x="44912" y="20335"/>
                    <a:pt x="44855" y="20221"/>
                    <a:pt x="44769" y="20130"/>
                  </a:cubicBezTo>
                  <a:cubicBezTo>
                    <a:pt x="45081" y="19673"/>
                    <a:pt x="45394" y="19214"/>
                    <a:pt x="45704" y="18755"/>
                  </a:cubicBezTo>
                  <a:cubicBezTo>
                    <a:pt x="47614" y="15946"/>
                    <a:pt x="49486" y="13057"/>
                    <a:pt x="51706" y="10474"/>
                  </a:cubicBezTo>
                  <a:lnTo>
                    <a:pt x="51706" y="10474"/>
                  </a:lnTo>
                  <a:cubicBezTo>
                    <a:pt x="51705" y="11325"/>
                    <a:pt x="51791" y="12187"/>
                    <a:pt x="51845" y="13000"/>
                  </a:cubicBezTo>
                  <a:cubicBezTo>
                    <a:pt x="51897" y="13771"/>
                    <a:pt x="51958" y="14540"/>
                    <a:pt x="52021" y="15309"/>
                  </a:cubicBezTo>
                  <a:cubicBezTo>
                    <a:pt x="51975" y="15326"/>
                    <a:pt x="51932" y="15351"/>
                    <a:pt x="51895" y="15383"/>
                  </a:cubicBezTo>
                  <a:lnTo>
                    <a:pt x="51832" y="15441"/>
                  </a:lnTo>
                  <a:cubicBezTo>
                    <a:pt x="51806" y="15464"/>
                    <a:pt x="51783" y="15492"/>
                    <a:pt x="51766" y="15524"/>
                  </a:cubicBezTo>
                  <a:lnTo>
                    <a:pt x="51677" y="15601"/>
                  </a:lnTo>
                  <a:cubicBezTo>
                    <a:pt x="51672" y="15601"/>
                    <a:pt x="51666" y="15601"/>
                    <a:pt x="51661" y="15601"/>
                  </a:cubicBezTo>
                  <a:cubicBezTo>
                    <a:pt x="51231" y="15601"/>
                    <a:pt x="50662" y="16061"/>
                    <a:pt x="50395" y="16247"/>
                  </a:cubicBezTo>
                  <a:cubicBezTo>
                    <a:pt x="48711" y="17413"/>
                    <a:pt x="47502" y="19146"/>
                    <a:pt x="46991" y="21130"/>
                  </a:cubicBezTo>
                  <a:cubicBezTo>
                    <a:pt x="46760" y="22035"/>
                    <a:pt x="46479" y="24019"/>
                    <a:pt x="47833" y="24019"/>
                  </a:cubicBezTo>
                  <a:cubicBezTo>
                    <a:pt x="47920" y="24019"/>
                    <a:pt x="48014" y="24011"/>
                    <a:pt x="48115" y="23994"/>
                  </a:cubicBezTo>
                  <a:cubicBezTo>
                    <a:pt x="49460" y="23763"/>
                    <a:pt x="50360" y="22337"/>
                    <a:pt x="50939" y="21230"/>
                  </a:cubicBezTo>
                  <a:cubicBezTo>
                    <a:pt x="51358" y="20428"/>
                    <a:pt x="51754" y="19608"/>
                    <a:pt x="52123" y="18782"/>
                  </a:cubicBezTo>
                  <a:cubicBezTo>
                    <a:pt x="52178" y="18659"/>
                    <a:pt x="52235" y="18535"/>
                    <a:pt x="52293" y="18408"/>
                  </a:cubicBezTo>
                  <a:cubicBezTo>
                    <a:pt x="52548" y="21167"/>
                    <a:pt x="52823" y="23926"/>
                    <a:pt x="53013" y="26690"/>
                  </a:cubicBezTo>
                  <a:cubicBezTo>
                    <a:pt x="53197" y="29342"/>
                    <a:pt x="53303" y="32033"/>
                    <a:pt x="53217" y="34716"/>
                  </a:cubicBezTo>
                  <a:cubicBezTo>
                    <a:pt x="52823" y="34737"/>
                    <a:pt x="52417" y="34889"/>
                    <a:pt x="52063" y="35017"/>
                  </a:cubicBezTo>
                  <a:cubicBezTo>
                    <a:pt x="51524" y="35209"/>
                    <a:pt x="51006" y="35454"/>
                    <a:pt x="50516" y="35749"/>
                  </a:cubicBezTo>
                  <a:cubicBezTo>
                    <a:pt x="49578" y="36320"/>
                    <a:pt x="48571" y="37090"/>
                    <a:pt x="47974" y="38028"/>
                  </a:cubicBezTo>
                  <a:cubicBezTo>
                    <a:pt x="47685" y="38479"/>
                    <a:pt x="47590" y="39024"/>
                    <a:pt x="47825" y="39519"/>
                  </a:cubicBezTo>
                  <a:cubicBezTo>
                    <a:pt x="48037" y="39969"/>
                    <a:pt x="48467" y="40287"/>
                    <a:pt x="48932" y="40436"/>
                  </a:cubicBezTo>
                  <a:cubicBezTo>
                    <a:pt x="49127" y="40498"/>
                    <a:pt x="49321" y="40526"/>
                    <a:pt x="49513" y="40526"/>
                  </a:cubicBezTo>
                  <a:cubicBezTo>
                    <a:pt x="50413" y="40526"/>
                    <a:pt x="51264" y="39908"/>
                    <a:pt x="51904" y="39322"/>
                  </a:cubicBezTo>
                  <a:cubicBezTo>
                    <a:pt x="52330" y="38932"/>
                    <a:pt x="52709" y="38489"/>
                    <a:pt x="53008" y="38003"/>
                  </a:cubicBezTo>
                  <a:lnTo>
                    <a:pt x="53008" y="38003"/>
                  </a:lnTo>
                  <a:cubicBezTo>
                    <a:pt x="52833" y="39774"/>
                    <a:pt x="52554" y="41532"/>
                    <a:pt x="52133" y="43259"/>
                  </a:cubicBezTo>
                  <a:cubicBezTo>
                    <a:pt x="51823" y="44529"/>
                    <a:pt x="51439" y="45779"/>
                    <a:pt x="50985" y="47003"/>
                  </a:cubicBezTo>
                  <a:cubicBezTo>
                    <a:pt x="50819" y="47070"/>
                    <a:pt x="50658" y="47150"/>
                    <a:pt x="50503" y="47239"/>
                  </a:cubicBezTo>
                  <a:cubicBezTo>
                    <a:pt x="50045" y="47509"/>
                    <a:pt x="49607" y="47809"/>
                    <a:pt x="49193" y="48137"/>
                  </a:cubicBezTo>
                  <a:cubicBezTo>
                    <a:pt x="48348" y="48807"/>
                    <a:pt x="47590" y="49578"/>
                    <a:pt x="46959" y="50450"/>
                  </a:cubicBezTo>
                  <a:cubicBezTo>
                    <a:pt x="45747" y="52125"/>
                    <a:pt x="44993" y="54325"/>
                    <a:pt x="45386" y="56398"/>
                  </a:cubicBezTo>
                  <a:cubicBezTo>
                    <a:pt x="45557" y="57297"/>
                    <a:pt x="45998" y="58178"/>
                    <a:pt x="46748" y="58725"/>
                  </a:cubicBezTo>
                  <a:cubicBezTo>
                    <a:pt x="47258" y="59095"/>
                    <a:pt x="47867" y="59259"/>
                    <a:pt x="48483" y="59259"/>
                  </a:cubicBezTo>
                  <a:cubicBezTo>
                    <a:pt x="48823" y="59259"/>
                    <a:pt x="49166" y="59209"/>
                    <a:pt x="49495" y="59116"/>
                  </a:cubicBezTo>
                  <a:cubicBezTo>
                    <a:pt x="51541" y="58537"/>
                    <a:pt x="52899" y="56612"/>
                    <a:pt x="53446" y="54649"/>
                  </a:cubicBezTo>
                  <a:cubicBezTo>
                    <a:pt x="53792" y="53407"/>
                    <a:pt x="53816" y="52116"/>
                    <a:pt x="53656" y="50841"/>
                  </a:cubicBezTo>
                  <a:cubicBezTo>
                    <a:pt x="53574" y="50174"/>
                    <a:pt x="53449" y="49512"/>
                    <a:pt x="53289" y="48858"/>
                  </a:cubicBezTo>
                  <a:cubicBezTo>
                    <a:pt x="53130" y="48210"/>
                    <a:pt x="52990" y="47450"/>
                    <a:pt x="52485" y="46980"/>
                  </a:cubicBezTo>
                  <a:cubicBezTo>
                    <a:pt x="52466" y="46964"/>
                    <a:pt x="52448" y="46951"/>
                    <a:pt x="52428" y="46940"/>
                  </a:cubicBezTo>
                  <a:cubicBezTo>
                    <a:pt x="52658" y="46215"/>
                    <a:pt x="52864" y="45483"/>
                    <a:pt x="53044" y="44744"/>
                  </a:cubicBezTo>
                  <a:cubicBezTo>
                    <a:pt x="53311" y="43642"/>
                    <a:pt x="53531" y="42528"/>
                    <a:pt x="53710" y="41409"/>
                  </a:cubicBezTo>
                  <a:cubicBezTo>
                    <a:pt x="53735" y="41420"/>
                    <a:pt x="53758" y="41429"/>
                    <a:pt x="53782" y="41435"/>
                  </a:cubicBezTo>
                  <a:cubicBezTo>
                    <a:pt x="53752" y="41943"/>
                    <a:pt x="53888" y="42467"/>
                    <a:pt x="54040" y="42946"/>
                  </a:cubicBezTo>
                  <a:cubicBezTo>
                    <a:pt x="54265" y="43648"/>
                    <a:pt x="54621" y="44300"/>
                    <a:pt x="55088" y="44868"/>
                  </a:cubicBezTo>
                  <a:cubicBezTo>
                    <a:pt x="55809" y="45751"/>
                    <a:pt x="56933" y="46350"/>
                    <a:pt x="58077" y="46350"/>
                  </a:cubicBezTo>
                  <a:cubicBezTo>
                    <a:pt x="58279" y="46350"/>
                    <a:pt x="58482" y="46331"/>
                    <a:pt x="58684" y="46292"/>
                  </a:cubicBezTo>
                  <a:cubicBezTo>
                    <a:pt x="59973" y="46040"/>
                    <a:pt x="61148" y="44793"/>
                    <a:pt x="61002" y="43427"/>
                  </a:cubicBezTo>
                  <a:cubicBezTo>
                    <a:pt x="60853" y="42020"/>
                    <a:pt x="59646" y="41062"/>
                    <a:pt x="58421" y="40551"/>
                  </a:cubicBezTo>
                  <a:cubicBezTo>
                    <a:pt x="57682" y="40245"/>
                    <a:pt x="56896" y="40075"/>
                    <a:pt x="56098" y="40046"/>
                  </a:cubicBezTo>
                  <a:cubicBezTo>
                    <a:pt x="56045" y="40044"/>
                    <a:pt x="55992" y="40043"/>
                    <a:pt x="55940" y="40043"/>
                  </a:cubicBezTo>
                  <a:cubicBezTo>
                    <a:pt x="55220" y="40043"/>
                    <a:pt x="54533" y="40224"/>
                    <a:pt x="53853" y="40462"/>
                  </a:cubicBezTo>
                  <a:cubicBezTo>
                    <a:pt x="54028" y="39201"/>
                    <a:pt x="54154" y="37934"/>
                    <a:pt x="54231" y="36661"/>
                  </a:cubicBezTo>
                  <a:cubicBezTo>
                    <a:pt x="54420" y="33526"/>
                    <a:pt x="54317" y="30394"/>
                    <a:pt x="54083" y="27267"/>
                  </a:cubicBezTo>
                  <a:lnTo>
                    <a:pt x="54083" y="27267"/>
                  </a:lnTo>
                  <a:cubicBezTo>
                    <a:pt x="54208" y="27473"/>
                    <a:pt x="54341" y="27673"/>
                    <a:pt x="54467" y="27862"/>
                  </a:cubicBezTo>
                  <a:cubicBezTo>
                    <a:pt x="54888" y="28496"/>
                    <a:pt x="55373" y="29082"/>
                    <a:pt x="55914" y="29615"/>
                  </a:cubicBezTo>
                  <a:cubicBezTo>
                    <a:pt x="56944" y="30622"/>
                    <a:pt x="58398" y="31751"/>
                    <a:pt x="59892" y="31825"/>
                  </a:cubicBezTo>
                  <a:cubicBezTo>
                    <a:pt x="59933" y="31827"/>
                    <a:pt x="59975" y="31828"/>
                    <a:pt x="60016" y="31828"/>
                  </a:cubicBezTo>
                  <a:cubicBezTo>
                    <a:pt x="60659" y="31828"/>
                    <a:pt x="61324" y="31572"/>
                    <a:pt x="61745" y="31077"/>
                  </a:cubicBezTo>
                  <a:cubicBezTo>
                    <a:pt x="62260" y="30472"/>
                    <a:pt x="62255" y="29635"/>
                    <a:pt x="62114" y="28893"/>
                  </a:cubicBezTo>
                  <a:cubicBezTo>
                    <a:pt x="61818" y="27340"/>
                    <a:pt x="60694" y="26044"/>
                    <a:pt x="59344" y="25277"/>
                  </a:cubicBezTo>
                  <a:cubicBezTo>
                    <a:pt x="58544" y="24821"/>
                    <a:pt x="57655" y="24520"/>
                    <a:pt x="56750" y="24355"/>
                  </a:cubicBezTo>
                  <a:cubicBezTo>
                    <a:pt x="56258" y="24262"/>
                    <a:pt x="55757" y="24201"/>
                    <a:pt x="55256" y="24193"/>
                  </a:cubicBezTo>
                  <a:cubicBezTo>
                    <a:pt x="55149" y="24192"/>
                    <a:pt x="55040" y="24190"/>
                    <a:pt x="54930" y="24190"/>
                  </a:cubicBezTo>
                  <a:cubicBezTo>
                    <a:pt x="54555" y="24190"/>
                    <a:pt x="54173" y="24213"/>
                    <a:pt x="53835" y="24365"/>
                  </a:cubicBezTo>
                  <a:cubicBezTo>
                    <a:pt x="53658" y="22537"/>
                    <a:pt x="53452" y="20712"/>
                    <a:pt x="53250" y="18891"/>
                  </a:cubicBezTo>
                  <a:cubicBezTo>
                    <a:pt x="53153" y="18027"/>
                    <a:pt x="53059" y="17162"/>
                    <a:pt x="52967" y="16298"/>
                  </a:cubicBezTo>
                  <a:cubicBezTo>
                    <a:pt x="52973" y="16226"/>
                    <a:pt x="52981" y="16154"/>
                    <a:pt x="52979" y="16083"/>
                  </a:cubicBezTo>
                  <a:cubicBezTo>
                    <a:pt x="52979" y="16026"/>
                    <a:pt x="52962" y="15971"/>
                    <a:pt x="52930" y="15923"/>
                  </a:cubicBezTo>
                  <a:cubicBezTo>
                    <a:pt x="52852" y="15162"/>
                    <a:pt x="52774" y="14400"/>
                    <a:pt x="52706" y="13637"/>
                  </a:cubicBezTo>
                  <a:cubicBezTo>
                    <a:pt x="52629" y="12788"/>
                    <a:pt x="52557" y="11937"/>
                    <a:pt x="52482" y="11087"/>
                  </a:cubicBezTo>
                  <a:cubicBezTo>
                    <a:pt x="52443" y="10641"/>
                    <a:pt x="52410" y="10191"/>
                    <a:pt x="52347" y="9749"/>
                  </a:cubicBezTo>
                  <a:cubicBezTo>
                    <a:pt x="52820" y="9229"/>
                    <a:pt x="53306" y="8720"/>
                    <a:pt x="53815" y="8232"/>
                  </a:cubicBezTo>
                  <a:cubicBezTo>
                    <a:pt x="55521" y="6597"/>
                    <a:pt x="57455" y="5175"/>
                    <a:pt x="59639" y="4261"/>
                  </a:cubicBezTo>
                  <a:cubicBezTo>
                    <a:pt x="60729" y="3807"/>
                    <a:pt x="61882" y="3487"/>
                    <a:pt x="63044" y="3276"/>
                  </a:cubicBezTo>
                  <a:cubicBezTo>
                    <a:pt x="63617" y="3170"/>
                    <a:pt x="64191" y="3097"/>
                    <a:pt x="64766" y="3008"/>
                  </a:cubicBezTo>
                  <a:cubicBezTo>
                    <a:pt x="65362" y="2917"/>
                    <a:pt x="65901" y="2733"/>
                    <a:pt x="66503" y="2733"/>
                  </a:cubicBezTo>
                  <a:cubicBezTo>
                    <a:pt x="66519" y="2733"/>
                    <a:pt x="66536" y="2733"/>
                    <a:pt x="66553" y="2734"/>
                  </a:cubicBezTo>
                  <a:cubicBezTo>
                    <a:pt x="66557" y="2734"/>
                    <a:pt x="66561" y="2734"/>
                    <a:pt x="66565" y="2734"/>
                  </a:cubicBezTo>
                  <a:cubicBezTo>
                    <a:pt x="67096" y="2734"/>
                    <a:pt x="67186" y="1949"/>
                    <a:pt x="66679" y="1800"/>
                  </a:cubicBezTo>
                  <a:cubicBezTo>
                    <a:pt x="66430" y="1728"/>
                    <a:pt x="66178" y="1673"/>
                    <a:pt x="65939" y="1574"/>
                  </a:cubicBezTo>
                  <a:cubicBezTo>
                    <a:pt x="65676" y="1465"/>
                    <a:pt x="65432" y="1353"/>
                    <a:pt x="65153" y="1292"/>
                  </a:cubicBezTo>
                  <a:cubicBezTo>
                    <a:pt x="64693" y="1190"/>
                    <a:pt x="64223" y="1158"/>
                    <a:pt x="63754" y="1158"/>
                  </a:cubicBezTo>
                  <a:cubicBezTo>
                    <a:pt x="63648" y="1158"/>
                    <a:pt x="63542" y="1160"/>
                    <a:pt x="63436" y="1163"/>
                  </a:cubicBezTo>
                  <a:cubicBezTo>
                    <a:pt x="62303" y="1193"/>
                    <a:pt x="61165" y="1455"/>
                    <a:pt x="60096" y="1809"/>
                  </a:cubicBezTo>
                  <a:cubicBezTo>
                    <a:pt x="57947" y="2523"/>
                    <a:pt x="55980" y="3643"/>
                    <a:pt x="54203" y="5037"/>
                  </a:cubicBezTo>
                  <a:cubicBezTo>
                    <a:pt x="51665" y="7028"/>
                    <a:pt x="49615" y="9531"/>
                    <a:pt x="47740" y="12152"/>
                  </a:cubicBezTo>
                  <a:cubicBezTo>
                    <a:pt x="47115" y="11501"/>
                    <a:pt x="46217" y="11013"/>
                    <a:pt x="45431" y="10601"/>
                  </a:cubicBezTo>
                  <a:cubicBezTo>
                    <a:pt x="45661" y="10193"/>
                    <a:pt x="45736" y="9583"/>
                    <a:pt x="45806" y="9219"/>
                  </a:cubicBezTo>
                  <a:cubicBezTo>
                    <a:pt x="45994" y="8211"/>
                    <a:pt x="46142" y="7194"/>
                    <a:pt x="46246" y="6171"/>
                  </a:cubicBezTo>
                  <a:cubicBezTo>
                    <a:pt x="46427" y="4423"/>
                    <a:pt x="46650" y="2347"/>
                    <a:pt x="45382" y="929"/>
                  </a:cubicBezTo>
                  <a:cubicBezTo>
                    <a:pt x="44834" y="318"/>
                    <a:pt x="44106" y="0"/>
                    <a:pt x="433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19"/>
            <p:cNvSpPr/>
            <p:nvPr/>
          </p:nvSpPr>
          <p:spPr>
            <a:xfrm>
              <a:off x="-313025" y="7663700"/>
              <a:ext cx="96950" cy="61350"/>
            </a:xfrm>
            <a:custGeom>
              <a:rect b="b" l="l" r="r" t="t"/>
              <a:pathLst>
                <a:path extrusionOk="0" h="2454" w="3878">
                  <a:moveTo>
                    <a:pt x="3077" y="0"/>
                  </a:moveTo>
                  <a:cubicBezTo>
                    <a:pt x="3064" y="0"/>
                    <a:pt x="3052" y="1"/>
                    <a:pt x="3039" y="2"/>
                  </a:cubicBezTo>
                  <a:cubicBezTo>
                    <a:pt x="2861" y="12"/>
                    <a:pt x="2672" y="26"/>
                    <a:pt x="2499" y="77"/>
                  </a:cubicBezTo>
                  <a:cubicBezTo>
                    <a:pt x="2394" y="107"/>
                    <a:pt x="2290" y="155"/>
                    <a:pt x="2187" y="195"/>
                  </a:cubicBezTo>
                  <a:cubicBezTo>
                    <a:pt x="1908" y="302"/>
                    <a:pt x="1642" y="445"/>
                    <a:pt x="1375" y="579"/>
                  </a:cubicBezTo>
                  <a:cubicBezTo>
                    <a:pt x="1158" y="688"/>
                    <a:pt x="959" y="818"/>
                    <a:pt x="755" y="949"/>
                  </a:cubicBezTo>
                  <a:cubicBezTo>
                    <a:pt x="630" y="1029"/>
                    <a:pt x="480" y="1107"/>
                    <a:pt x="374" y="1213"/>
                  </a:cubicBezTo>
                  <a:cubicBezTo>
                    <a:pt x="297" y="1314"/>
                    <a:pt x="258" y="1364"/>
                    <a:pt x="258" y="1364"/>
                  </a:cubicBezTo>
                  <a:cubicBezTo>
                    <a:pt x="257" y="1364"/>
                    <a:pt x="274" y="1341"/>
                    <a:pt x="309" y="1294"/>
                  </a:cubicBezTo>
                  <a:lnTo>
                    <a:pt x="309" y="1294"/>
                  </a:lnTo>
                  <a:lnTo>
                    <a:pt x="272" y="1331"/>
                  </a:lnTo>
                  <a:cubicBezTo>
                    <a:pt x="177" y="1430"/>
                    <a:pt x="108" y="1551"/>
                    <a:pt x="71" y="1683"/>
                  </a:cubicBezTo>
                  <a:cubicBezTo>
                    <a:pt x="1" y="1912"/>
                    <a:pt x="113" y="2234"/>
                    <a:pt x="338" y="2340"/>
                  </a:cubicBezTo>
                  <a:cubicBezTo>
                    <a:pt x="435" y="2391"/>
                    <a:pt x="540" y="2423"/>
                    <a:pt x="647" y="2437"/>
                  </a:cubicBezTo>
                  <a:cubicBezTo>
                    <a:pt x="679" y="2444"/>
                    <a:pt x="712" y="2448"/>
                    <a:pt x="744" y="2448"/>
                  </a:cubicBezTo>
                  <a:cubicBezTo>
                    <a:pt x="758" y="2448"/>
                    <a:pt x="771" y="2447"/>
                    <a:pt x="785" y="2446"/>
                  </a:cubicBezTo>
                  <a:cubicBezTo>
                    <a:pt x="714" y="2433"/>
                    <a:pt x="683" y="2426"/>
                    <a:pt x="692" y="2426"/>
                  </a:cubicBezTo>
                  <a:cubicBezTo>
                    <a:pt x="702" y="2426"/>
                    <a:pt x="767" y="2435"/>
                    <a:pt x="888" y="2454"/>
                  </a:cubicBezTo>
                  <a:cubicBezTo>
                    <a:pt x="1045" y="2448"/>
                    <a:pt x="1198" y="2398"/>
                    <a:pt x="1349" y="2358"/>
                  </a:cubicBezTo>
                  <a:cubicBezTo>
                    <a:pt x="1582" y="2299"/>
                    <a:pt x="1812" y="2242"/>
                    <a:pt x="2040" y="2157"/>
                  </a:cubicBezTo>
                  <a:cubicBezTo>
                    <a:pt x="2319" y="2053"/>
                    <a:pt x="2606" y="1956"/>
                    <a:pt x="2875" y="1827"/>
                  </a:cubicBezTo>
                  <a:cubicBezTo>
                    <a:pt x="3145" y="1698"/>
                    <a:pt x="3377" y="1554"/>
                    <a:pt x="3595" y="1345"/>
                  </a:cubicBezTo>
                  <a:cubicBezTo>
                    <a:pt x="3824" y="1126"/>
                    <a:pt x="3878" y="768"/>
                    <a:pt x="3758" y="485"/>
                  </a:cubicBezTo>
                  <a:cubicBezTo>
                    <a:pt x="3647" y="223"/>
                    <a:pt x="3373" y="0"/>
                    <a:pt x="30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19"/>
            <p:cNvSpPr/>
            <p:nvPr/>
          </p:nvSpPr>
          <p:spPr>
            <a:xfrm>
              <a:off x="-205625" y="7732775"/>
              <a:ext cx="68975" cy="40775"/>
            </a:xfrm>
            <a:custGeom>
              <a:rect b="b" l="l" r="r" t="t"/>
              <a:pathLst>
                <a:path extrusionOk="0" h="1631" w="2759">
                  <a:moveTo>
                    <a:pt x="1709" y="0"/>
                  </a:moveTo>
                  <a:cubicBezTo>
                    <a:pt x="1563" y="0"/>
                    <a:pt x="1416" y="34"/>
                    <a:pt x="1275" y="68"/>
                  </a:cubicBezTo>
                  <a:cubicBezTo>
                    <a:pt x="1091" y="111"/>
                    <a:pt x="916" y="182"/>
                    <a:pt x="755" y="279"/>
                  </a:cubicBezTo>
                  <a:cubicBezTo>
                    <a:pt x="603" y="371"/>
                    <a:pt x="455" y="466"/>
                    <a:pt x="340" y="604"/>
                  </a:cubicBezTo>
                  <a:cubicBezTo>
                    <a:pt x="282" y="673"/>
                    <a:pt x="217" y="742"/>
                    <a:pt x="174" y="822"/>
                  </a:cubicBezTo>
                  <a:cubicBezTo>
                    <a:pt x="136" y="895"/>
                    <a:pt x="107" y="982"/>
                    <a:pt x="78" y="1060"/>
                  </a:cubicBezTo>
                  <a:cubicBezTo>
                    <a:pt x="1" y="1266"/>
                    <a:pt x="165" y="1476"/>
                    <a:pt x="351" y="1539"/>
                  </a:cubicBezTo>
                  <a:cubicBezTo>
                    <a:pt x="405" y="1559"/>
                    <a:pt x="458" y="1582"/>
                    <a:pt x="514" y="1596"/>
                  </a:cubicBezTo>
                  <a:cubicBezTo>
                    <a:pt x="610" y="1619"/>
                    <a:pt x="716" y="1618"/>
                    <a:pt x="815" y="1627"/>
                  </a:cubicBezTo>
                  <a:cubicBezTo>
                    <a:pt x="839" y="1629"/>
                    <a:pt x="863" y="1630"/>
                    <a:pt x="887" y="1630"/>
                  </a:cubicBezTo>
                  <a:cubicBezTo>
                    <a:pt x="1026" y="1630"/>
                    <a:pt x="1168" y="1597"/>
                    <a:pt x="1306" y="1575"/>
                  </a:cubicBezTo>
                  <a:cubicBezTo>
                    <a:pt x="1380" y="1569"/>
                    <a:pt x="1452" y="1553"/>
                    <a:pt x="1524" y="1533"/>
                  </a:cubicBezTo>
                  <a:cubicBezTo>
                    <a:pt x="1582" y="1513"/>
                    <a:pt x="1641" y="1490"/>
                    <a:pt x="1701" y="1469"/>
                  </a:cubicBezTo>
                  <a:cubicBezTo>
                    <a:pt x="1863" y="1413"/>
                    <a:pt x="2028" y="1361"/>
                    <a:pt x="2164" y="1258"/>
                  </a:cubicBezTo>
                  <a:cubicBezTo>
                    <a:pt x="2278" y="1209"/>
                    <a:pt x="2344" y="1162"/>
                    <a:pt x="2451" y="1074"/>
                  </a:cubicBezTo>
                  <a:cubicBezTo>
                    <a:pt x="2484" y="1048"/>
                    <a:pt x="2519" y="1023"/>
                    <a:pt x="2550" y="996"/>
                  </a:cubicBezTo>
                  <a:cubicBezTo>
                    <a:pt x="2611" y="936"/>
                    <a:pt x="2656" y="859"/>
                    <a:pt x="2677" y="776"/>
                  </a:cubicBezTo>
                  <a:cubicBezTo>
                    <a:pt x="2677" y="775"/>
                    <a:pt x="2679" y="773"/>
                    <a:pt x="2680" y="772"/>
                  </a:cubicBezTo>
                  <a:cubicBezTo>
                    <a:pt x="2759" y="617"/>
                    <a:pt x="2745" y="435"/>
                    <a:pt x="2620" y="308"/>
                  </a:cubicBezTo>
                  <a:cubicBezTo>
                    <a:pt x="2616" y="303"/>
                    <a:pt x="2610" y="300"/>
                    <a:pt x="2605" y="296"/>
                  </a:cubicBezTo>
                  <a:cubicBezTo>
                    <a:pt x="2457" y="88"/>
                    <a:pt x="2160" y="14"/>
                    <a:pt x="1908" y="14"/>
                  </a:cubicBezTo>
                  <a:cubicBezTo>
                    <a:pt x="1893" y="14"/>
                    <a:pt x="1878" y="14"/>
                    <a:pt x="1863" y="15"/>
                  </a:cubicBezTo>
                  <a:cubicBezTo>
                    <a:pt x="1812" y="5"/>
                    <a:pt x="1761" y="0"/>
                    <a:pt x="170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19"/>
            <p:cNvSpPr/>
            <p:nvPr/>
          </p:nvSpPr>
          <p:spPr>
            <a:xfrm>
              <a:off x="-157050" y="7634775"/>
              <a:ext cx="69375" cy="43200"/>
            </a:xfrm>
            <a:custGeom>
              <a:rect b="b" l="l" r="r" t="t"/>
              <a:pathLst>
                <a:path extrusionOk="0" h="1728" w="2775">
                  <a:moveTo>
                    <a:pt x="1730" y="1"/>
                  </a:moveTo>
                  <a:cubicBezTo>
                    <a:pt x="1715" y="1"/>
                    <a:pt x="1700" y="1"/>
                    <a:pt x="1685" y="2"/>
                  </a:cubicBezTo>
                  <a:cubicBezTo>
                    <a:pt x="1551" y="15"/>
                    <a:pt x="1417" y="33"/>
                    <a:pt x="1285" y="59"/>
                  </a:cubicBezTo>
                  <a:cubicBezTo>
                    <a:pt x="1092" y="93"/>
                    <a:pt x="912" y="193"/>
                    <a:pt x="731" y="270"/>
                  </a:cubicBezTo>
                  <a:cubicBezTo>
                    <a:pt x="642" y="308"/>
                    <a:pt x="570" y="339"/>
                    <a:pt x="492" y="398"/>
                  </a:cubicBezTo>
                  <a:cubicBezTo>
                    <a:pt x="422" y="455"/>
                    <a:pt x="356" y="517"/>
                    <a:pt x="295" y="583"/>
                  </a:cubicBezTo>
                  <a:cubicBezTo>
                    <a:pt x="232" y="649"/>
                    <a:pt x="165" y="715"/>
                    <a:pt x="114" y="795"/>
                  </a:cubicBezTo>
                  <a:cubicBezTo>
                    <a:pt x="26" y="930"/>
                    <a:pt x="0" y="1182"/>
                    <a:pt x="92" y="1315"/>
                  </a:cubicBezTo>
                  <a:cubicBezTo>
                    <a:pt x="186" y="1449"/>
                    <a:pt x="287" y="1536"/>
                    <a:pt x="439" y="1596"/>
                  </a:cubicBezTo>
                  <a:cubicBezTo>
                    <a:pt x="496" y="1618"/>
                    <a:pt x="553" y="1638"/>
                    <a:pt x="610" y="1658"/>
                  </a:cubicBezTo>
                  <a:cubicBezTo>
                    <a:pt x="754" y="1710"/>
                    <a:pt x="894" y="1728"/>
                    <a:pt x="1041" y="1728"/>
                  </a:cubicBezTo>
                  <a:cubicBezTo>
                    <a:pt x="1076" y="1728"/>
                    <a:pt x="1110" y="1727"/>
                    <a:pt x="1146" y="1725"/>
                  </a:cubicBezTo>
                  <a:cubicBezTo>
                    <a:pt x="1331" y="1716"/>
                    <a:pt x="1523" y="1713"/>
                    <a:pt x="1705" y="1659"/>
                  </a:cubicBezTo>
                  <a:cubicBezTo>
                    <a:pt x="1869" y="1613"/>
                    <a:pt x="2044" y="1553"/>
                    <a:pt x="2191" y="1458"/>
                  </a:cubicBezTo>
                  <a:cubicBezTo>
                    <a:pt x="2236" y="1443"/>
                    <a:pt x="2279" y="1421"/>
                    <a:pt x="2320" y="1397"/>
                  </a:cubicBezTo>
                  <a:cubicBezTo>
                    <a:pt x="2428" y="1329"/>
                    <a:pt x="2518" y="1238"/>
                    <a:pt x="2587" y="1131"/>
                  </a:cubicBezTo>
                  <a:cubicBezTo>
                    <a:pt x="2589" y="1128"/>
                    <a:pt x="2589" y="1125"/>
                    <a:pt x="2591" y="1122"/>
                  </a:cubicBezTo>
                  <a:cubicBezTo>
                    <a:pt x="2660" y="1051"/>
                    <a:pt x="2712" y="967"/>
                    <a:pt x="2744" y="874"/>
                  </a:cubicBezTo>
                  <a:cubicBezTo>
                    <a:pt x="2759" y="828"/>
                    <a:pt x="2773" y="700"/>
                    <a:pt x="2771" y="700"/>
                  </a:cubicBezTo>
                  <a:lnTo>
                    <a:pt x="2771" y="700"/>
                  </a:lnTo>
                  <a:cubicBezTo>
                    <a:pt x="2770" y="700"/>
                    <a:pt x="2767" y="714"/>
                    <a:pt x="2763" y="749"/>
                  </a:cubicBezTo>
                  <a:cubicBezTo>
                    <a:pt x="2757" y="780"/>
                    <a:pt x="2754" y="796"/>
                    <a:pt x="2753" y="796"/>
                  </a:cubicBezTo>
                  <a:cubicBezTo>
                    <a:pt x="2753" y="796"/>
                    <a:pt x="2755" y="776"/>
                    <a:pt x="2761" y="735"/>
                  </a:cubicBezTo>
                  <a:cubicBezTo>
                    <a:pt x="2775" y="672"/>
                    <a:pt x="2772" y="609"/>
                    <a:pt x="2753" y="549"/>
                  </a:cubicBezTo>
                  <a:cubicBezTo>
                    <a:pt x="2726" y="466"/>
                    <a:pt x="2673" y="415"/>
                    <a:pt x="2634" y="343"/>
                  </a:cubicBezTo>
                  <a:lnTo>
                    <a:pt x="2634" y="343"/>
                  </a:lnTo>
                  <a:cubicBezTo>
                    <a:pt x="2669" y="384"/>
                    <a:pt x="2687" y="405"/>
                    <a:pt x="2688" y="405"/>
                  </a:cubicBezTo>
                  <a:cubicBezTo>
                    <a:pt x="2689" y="405"/>
                    <a:pt x="2674" y="386"/>
                    <a:pt x="2643" y="346"/>
                  </a:cubicBezTo>
                  <a:cubicBezTo>
                    <a:pt x="2626" y="323"/>
                    <a:pt x="2607" y="300"/>
                    <a:pt x="2591" y="279"/>
                  </a:cubicBezTo>
                  <a:cubicBezTo>
                    <a:pt x="2509" y="190"/>
                    <a:pt x="2409" y="148"/>
                    <a:pt x="2305" y="114"/>
                  </a:cubicBezTo>
                  <a:cubicBezTo>
                    <a:pt x="2224" y="68"/>
                    <a:pt x="2135" y="38"/>
                    <a:pt x="2042" y="25"/>
                  </a:cubicBezTo>
                  <a:cubicBezTo>
                    <a:pt x="2005" y="21"/>
                    <a:pt x="1968" y="18"/>
                    <a:pt x="1931" y="18"/>
                  </a:cubicBezTo>
                  <a:cubicBezTo>
                    <a:pt x="1917" y="18"/>
                    <a:pt x="1903" y="18"/>
                    <a:pt x="1889" y="19"/>
                  </a:cubicBezTo>
                  <a:cubicBezTo>
                    <a:pt x="1837" y="7"/>
                    <a:pt x="1784" y="1"/>
                    <a:pt x="17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19"/>
            <p:cNvSpPr/>
            <p:nvPr/>
          </p:nvSpPr>
          <p:spPr>
            <a:xfrm>
              <a:off x="-147375" y="8055500"/>
              <a:ext cx="400" cy="75"/>
            </a:xfrm>
            <a:custGeom>
              <a:rect b="b" l="l" r="r" t="t"/>
              <a:pathLst>
                <a:path extrusionOk="0" h="3" w="16">
                  <a:moveTo>
                    <a:pt x="9" y="1"/>
                  </a:moveTo>
                  <a:lnTo>
                    <a:pt x="0" y="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19"/>
            <p:cNvSpPr/>
            <p:nvPr/>
          </p:nvSpPr>
          <p:spPr>
            <a:xfrm>
              <a:off x="-147000" y="8055325"/>
              <a:ext cx="1400" cy="200"/>
            </a:xfrm>
            <a:custGeom>
              <a:rect b="b" l="l" r="r" t="t"/>
              <a:pathLst>
                <a:path extrusionOk="0" h="8" w="56">
                  <a:moveTo>
                    <a:pt x="54" y="1"/>
                  </a:moveTo>
                  <a:cubicBezTo>
                    <a:pt x="52" y="1"/>
                    <a:pt x="34" y="3"/>
                    <a:pt x="1" y="8"/>
                  </a:cubicBezTo>
                  <a:lnTo>
                    <a:pt x="10" y="8"/>
                  </a:lnTo>
                  <a:cubicBezTo>
                    <a:pt x="41" y="3"/>
                    <a:pt x="56" y="1"/>
                    <a:pt x="5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19"/>
            <p:cNvSpPr/>
            <p:nvPr/>
          </p:nvSpPr>
          <p:spPr>
            <a:xfrm>
              <a:off x="-169675" y="8009225"/>
              <a:ext cx="82050" cy="46875"/>
            </a:xfrm>
            <a:custGeom>
              <a:rect b="b" l="l" r="r" t="t"/>
              <a:pathLst>
                <a:path extrusionOk="0" h="1875" w="3282">
                  <a:moveTo>
                    <a:pt x="2380" y="1"/>
                  </a:moveTo>
                  <a:cubicBezTo>
                    <a:pt x="2240" y="1"/>
                    <a:pt x="2104" y="25"/>
                    <a:pt x="1956" y="47"/>
                  </a:cubicBezTo>
                  <a:cubicBezTo>
                    <a:pt x="1672" y="89"/>
                    <a:pt x="1396" y="219"/>
                    <a:pt x="1139" y="342"/>
                  </a:cubicBezTo>
                  <a:cubicBezTo>
                    <a:pt x="903" y="454"/>
                    <a:pt x="657" y="646"/>
                    <a:pt x="461" y="815"/>
                  </a:cubicBezTo>
                  <a:cubicBezTo>
                    <a:pt x="264" y="982"/>
                    <a:pt x="58" y="1233"/>
                    <a:pt x="54" y="1501"/>
                  </a:cubicBezTo>
                  <a:cubicBezTo>
                    <a:pt x="0" y="1611"/>
                    <a:pt x="78" y="1739"/>
                    <a:pt x="194" y="1759"/>
                  </a:cubicBezTo>
                  <a:cubicBezTo>
                    <a:pt x="301" y="1829"/>
                    <a:pt x="410" y="1859"/>
                    <a:pt x="554" y="1865"/>
                  </a:cubicBezTo>
                  <a:cubicBezTo>
                    <a:pt x="610" y="1868"/>
                    <a:pt x="666" y="1875"/>
                    <a:pt x="722" y="1875"/>
                  </a:cubicBezTo>
                  <a:cubicBezTo>
                    <a:pt x="782" y="1870"/>
                    <a:pt x="841" y="1864"/>
                    <a:pt x="900" y="1853"/>
                  </a:cubicBezTo>
                  <a:cubicBezTo>
                    <a:pt x="1161" y="1816"/>
                    <a:pt x="1436" y="1776"/>
                    <a:pt x="1691" y="1712"/>
                  </a:cubicBezTo>
                  <a:cubicBezTo>
                    <a:pt x="1965" y="1644"/>
                    <a:pt x="2237" y="1558"/>
                    <a:pt x="2492" y="1437"/>
                  </a:cubicBezTo>
                  <a:cubicBezTo>
                    <a:pt x="2647" y="1362"/>
                    <a:pt x="2782" y="1303"/>
                    <a:pt x="2913" y="1182"/>
                  </a:cubicBezTo>
                  <a:cubicBezTo>
                    <a:pt x="2982" y="1119"/>
                    <a:pt x="3042" y="1047"/>
                    <a:pt x="3089" y="967"/>
                  </a:cubicBezTo>
                  <a:cubicBezTo>
                    <a:pt x="3105" y="935"/>
                    <a:pt x="3117" y="909"/>
                    <a:pt x="3126" y="886"/>
                  </a:cubicBezTo>
                  <a:cubicBezTo>
                    <a:pt x="3134" y="875"/>
                    <a:pt x="3146" y="866"/>
                    <a:pt x="3151" y="852"/>
                  </a:cubicBezTo>
                  <a:cubicBezTo>
                    <a:pt x="3281" y="614"/>
                    <a:pt x="3200" y="350"/>
                    <a:pt x="2980" y="201"/>
                  </a:cubicBezTo>
                  <a:cubicBezTo>
                    <a:pt x="2974" y="196"/>
                    <a:pt x="2964" y="195"/>
                    <a:pt x="2956" y="190"/>
                  </a:cubicBezTo>
                  <a:cubicBezTo>
                    <a:pt x="2936" y="173"/>
                    <a:pt x="2910" y="153"/>
                    <a:pt x="2870" y="126"/>
                  </a:cubicBezTo>
                  <a:cubicBezTo>
                    <a:pt x="2788" y="80"/>
                    <a:pt x="2699" y="46"/>
                    <a:pt x="2609" y="26"/>
                  </a:cubicBezTo>
                  <a:cubicBezTo>
                    <a:pt x="2530" y="8"/>
                    <a:pt x="2454" y="1"/>
                    <a:pt x="238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19"/>
            <p:cNvSpPr/>
            <p:nvPr/>
          </p:nvSpPr>
          <p:spPr>
            <a:xfrm>
              <a:off x="-37175" y="8088875"/>
              <a:ext cx="90775" cy="48800"/>
            </a:xfrm>
            <a:custGeom>
              <a:rect b="b" l="l" r="r" t="t"/>
              <a:pathLst>
                <a:path extrusionOk="0" h="1952" w="3631">
                  <a:moveTo>
                    <a:pt x="2429" y="0"/>
                  </a:moveTo>
                  <a:cubicBezTo>
                    <a:pt x="2038" y="0"/>
                    <a:pt x="1639" y="124"/>
                    <a:pt x="1281" y="264"/>
                  </a:cubicBezTo>
                  <a:cubicBezTo>
                    <a:pt x="1069" y="348"/>
                    <a:pt x="839" y="450"/>
                    <a:pt x="650" y="583"/>
                  </a:cubicBezTo>
                  <a:cubicBezTo>
                    <a:pt x="541" y="662"/>
                    <a:pt x="438" y="748"/>
                    <a:pt x="343" y="843"/>
                  </a:cubicBezTo>
                  <a:cubicBezTo>
                    <a:pt x="289" y="890"/>
                    <a:pt x="243" y="946"/>
                    <a:pt x="205" y="1007"/>
                  </a:cubicBezTo>
                  <a:cubicBezTo>
                    <a:pt x="196" y="1021"/>
                    <a:pt x="152" y="1104"/>
                    <a:pt x="157" y="1104"/>
                  </a:cubicBezTo>
                  <a:cubicBezTo>
                    <a:pt x="157" y="1104"/>
                    <a:pt x="158" y="1103"/>
                    <a:pt x="160" y="1101"/>
                  </a:cubicBezTo>
                  <a:lnTo>
                    <a:pt x="160" y="1101"/>
                  </a:lnTo>
                  <a:cubicBezTo>
                    <a:pt x="31" y="1264"/>
                    <a:pt x="1" y="1558"/>
                    <a:pt x="232" y="1664"/>
                  </a:cubicBezTo>
                  <a:cubicBezTo>
                    <a:pt x="298" y="1695"/>
                    <a:pt x="344" y="1735"/>
                    <a:pt x="406" y="1772"/>
                  </a:cubicBezTo>
                  <a:cubicBezTo>
                    <a:pt x="484" y="1821"/>
                    <a:pt x="590" y="1846"/>
                    <a:pt x="679" y="1875"/>
                  </a:cubicBezTo>
                  <a:cubicBezTo>
                    <a:pt x="854" y="1930"/>
                    <a:pt x="1051" y="1951"/>
                    <a:pt x="1237" y="1951"/>
                  </a:cubicBezTo>
                  <a:cubicBezTo>
                    <a:pt x="1585" y="1948"/>
                    <a:pt x="1932" y="1913"/>
                    <a:pt x="2273" y="1846"/>
                  </a:cubicBezTo>
                  <a:cubicBezTo>
                    <a:pt x="2408" y="1819"/>
                    <a:pt x="2546" y="1766"/>
                    <a:pt x="2675" y="1718"/>
                  </a:cubicBezTo>
                  <a:cubicBezTo>
                    <a:pt x="2766" y="1689"/>
                    <a:pt x="2852" y="1649"/>
                    <a:pt x="2933" y="1603"/>
                  </a:cubicBezTo>
                  <a:cubicBezTo>
                    <a:pt x="3048" y="1510"/>
                    <a:pt x="3107" y="1464"/>
                    <a:pt x="3111" y="1464"/>
                  </a:cubicBezTo>
                  <a:lnTo>
                    <a:pt x="3111" y="1464"/>
                  </a:lnTo>
                  <a:cubicBezTo>
                    <a:pt x="3114" y="1464"/>
                    <a:pt x="3085" y="1491"/>
                    <a:pt x="3024" y="1545"/>
                  </a:cubicBezTo>
                  <a:cubicBezTo>
                    <a:pt x="3058" y="1532"/>
                    <a:pt x="3088" y="1514"/>
                    <a:pt x="3116" y="1489"/>
                  </a:cubicBezTo>
                  <a:cubicBezTo>
                    <a:pt x="3227" y="1423"/>
                    <a:pt x="3320" y="1331"/>
                    <a:pt x="3388" y="1221"/>
                  </a:cubicBezTo>
                  <a:cubicBezTo>
                    <a:pt x="3437" y="1164"/>
                    <a:pt x="3503" y="1089"/>
                    <a:pt x="3504" y="1085"/>
                  </a:cubicBezTo>
                  <a:cubicBezTo>
                    <a:pt x="3586" y="946"/>
                    <a:pt x="3630" y="740"/>
                    <a:pt x="3586" y="580"/>
                  </a:cubicBezTo>
                  <a:cubicBezTo>
                    <a:pt x="3518" y="336"/>
                    <a:pt x="3322" y="209"/>
                    <a:pt x="3107" y="124"/>
                  </a:cubicBezTo>
                  <a:cubicBezTo>
                    <a:pt x="3042" y="84"/>
                    <a:pt x="2973" y="57"/>
                    <a:pt x="2901" y="37"/>
                  </a:cubicBezTo>
                  <a:cubicBezTo>
                    <a:pt x="2786" y="6"/>
                    <a:pt x="2669" y="5"/>
                    <a:pt x="2551" y="5"/>
                  </a:cubicBezTo>
                  <a:lnTo>
                    <a:pt x="2554" y="5"/>
                  </a:lnTo>
                  <a:cubicBezTo>
                    <a:pt x="2512" y="2"/>
                    <a:pt x="2471" y="0"/>
                    <a:pt x="242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19"/>
            <p:cNvSpPr/>
            <p:nvPr/>
          </p:nvSpPr>
          <p:spPr>
            <a:xfrm>
              <a:off x="14575" y="7961250"/>
              <a:ext cx="70800" cy="50250"/>
            </a:xfrm>
            <a:custGeom>
              <a:rect b="b" l="l" r="r" t="t"/>
              <a:pathLst>
                <a:path extrusionOk="0" h="2010" w="2832">
                  <a:moveTo>
                    <a:pt x="1703" y="1"/>
                  </a:moveTo>
                  <a:cubicBezTo>
                    <a:pt x="1627" y="1"/>
                    <a:pt x="1517" y="26"/>
                    <a:pt x="1433" y="42"/>
                  </a:cubicBezTo>
                  <a:cubicBezTo>
                    <a:pt x="1368" y="53"/>
                    <a:pt x="1305" y="65"/>
                    <a:pt x="1243" y="82"/>
                  </a:cubicBezTo>
                  <a:cubicBezTo>
                    <a:pt x="1064" y="130"/>
                    <a:pt x="882" y="225"/>
                    <a:pt x="717" y="316"/>
                  </a:cubicBezTo>
                  <a:cubicBezTo>
                    <a:pt x="553" y="408"/>
                    <a:pt x="410" y="531"/>
                    <a:pt x="294" y="680"/>
                  </a:cubicBezTo>
                  <a:cubicBezTo>
                    <a:pt x="185" y="813"/>
                    <a:pt x="88" y="921"/>
                    <a:pt x="43" y="1093"/>
                  </a:cubicBezTo>
                  <a:cubicBezTo>
                    <a:pt x="0" y="1243"/>
                    <a:pt x="5" y="1403"/>
                    <a:pt x="54" y="1550"/>
                  </a:cubicBezTo>
                  <a:cubicBezTo>
                    <a:pt x="96" y="1708"/>
                    <a:pt x="209" y="1860"/>
                    <a:pt x="363" y="1913"/>
                  </a:cubicBezTo>
                  <a:cubicBezTo>
                    <a:pt x="424" y="1948"/>
                    <a:pt x="490" y="1974"/>
                    <a:pt x="559" y="1988"/>
                  </a:cubicBezTo>
                  <a:cubicBezTo>
                    <a:pt x="633" y="2002"/>
                    <a:pt x="697" y="2009"/>
                    <a:pt x="760" y="2009"/>
                  </a:cubicBezTo>
                  <a:cubicBezTo>
                    <a:pt x="831" y="2009"/>
                    <a:pt x="900" y="2000"/>
                    <a:pt x="981" y="1979"/>
                  </a:cubicBezTo>
                  <a:cubicBezTo>
                    <a:pt x="1017" y="1969"/>
                    <a:pt x="1051" y="1959"/>
                    <a:pt x="1086" y="1950"/>
                  </a:cubicBezTo>
                  <a:cubicBezTo>
                    <a:pt x="1180" y="1926"/>
                    <a:pt x="1262" y="1908"/>
                    <a:pt x="1353" y="1870"/>
                  </a:cubicBezTo>
                  <a:cubicBezTo>
                    <a:pt x="1428" y="1839"/>
                    <a:pt x="1502" y="1805"/>
                    <a:pt x="1576" y="1771"/>
                  </a:cubicBezTo>
                  <a:cubicBezTo>
                    <a:pt x="1732" y="1707"/>
                    <a:pt x="1889" y="1642"/>
                    <a:pt x="2046" y="1576"/>
                  </a:cubicBezTo>
                  <a:lnTo>
                    <a:pt x="2046" y="1576"/>
                  </a:lnTo>
                  <a:lnTo>
                    <a:pt x="1846" y="1661"/>
                  </a:lnTo>
                  <a:cubicBezTo>
                    <a:pt x="1909" y="1635"/>
                    <a:pt x="1972" y="1610"/>
                    <a:pt x="2035" y="1584"/>
                  </a:cubicBezTo>
                  <a:cubicBezTo>
                    <a:pt x="2112" y="1552"/>
                    <a:pt x="2181" y="1509"/>
                    <a:pt x="2244" y="1457"/>
                  </a:cubicBezTo>
                  <a:cubicBezTo>
                    <a:pt x="2288" y="1437"/>
                    <a:pt x="2330" y="1412"/>
                    <a:pt x="2368" y="1384"/>
                  </a:cubicBezTo>
                  <a:cubicBezTo>
                    <a:pt x="2391" y="1366"/>
                    <a:pt x="2413" y="1345"/>
                    <a:pt x="2433" y="1323"/>
                  </a:cubicBezTo>
                  <a:cubicBezTo>
                    <a:pt x="2489" y="1292"/>
                    <a:pt x="2542" y="1254"/>
                    <a:pt x="2586" y="1208"/>
                  </a:cubicBezTo>
                  <a:cubicBezTo>
                    <a:pt x="2624" y="1168"/>
                    <a:pt x="2655" y="1123"/>
                    <a:pt x="2683" y="1076"/>
                  </a:cubicBezTo>
                  <a:cubicBezTo>
                    <a:pt x="2792" y="967"/>
                    <a:pt x="2832" y="812"/>
                    <a:pt x="2812" y="664"/>
                  </a:cubicBezTo>
                  <a:cubicBezTo>
                    <a:pt x="2795" y="531"/>
                    <a:pt x="2733" y="436"/>
                    <a:pt x="2641" y="354"/>
                  </a:cubicBezTo>
                  <a:cubicBezTo>
                    <a:pt x="2592" y="287"/>
                    <a:pt x="2528" y="228"/>
                    <a:pt x="2456" y="187"/>
                  </a:cubicBezTo>
                  <a:cubicBezTo>
                    <a:pt x="2397" y="158"/>
                    <a:pt x="2336" y="135"/>
                    <a:pt x="2274" y="116"/>
                  </a:cubicBezTo>
                  <a:cubicBezTo>
                    <a:pt x="2153" y="56"/>
                    <a:pt x="2020" y="25"/>
                    <a:pt x="1885" y="25"/>
                  </a:cubicBezTo>
                  <a:cubicBezTo>
                    <a:pt x="1879" y="25"/>
                    <a:pt x="1872" y="25"/>
                    <a:pt x="1866" y="26"/>
                  </a:cubicBezTo>
                  <a:cubicBezTo>
                    <a:pt x="1817" y="13"/>
                    <a:pt x="1766" y="6"/>
                    <a:pt x="1715" y="1"/>
                  </a:cubicBezTo>
                  <a:cubicBezTo>
                    <a:pt x="1711" y="1"/>
                    <a:pt x="1707" y="1"/>
                    <a:pt x="170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19"/>
            <p:cNvSpPr/>
            <p:nvPr/>
          </p:nvSpPr>
          <p:spPr>
            <a:xfrm>
              <a:off x="107500" y="8027100"/>
              <a:ext cx="50325" cy="39950"/>
            </a:xfrm>
            <a:custGeom>
              <a:rect b="b" l="l" r="r" t="t"/>
              <a:pathLst>
                <a:path extrusionOk="0" h="1598" w="2013">
                  <a:moveTo>
                    <a:pt x="1217" y="1"/>
                  </a:moveTo>
                  <a:cubicBezTo>
                    <a:pt x="1182" y="1"/>
                    <a:pt x="1146" y="3"/>
                    <a:pt x="1111" y="8"/>
                  </a:cubicBezTo>
                  <a:lnTo>
                    <a:pt x="1017" y="20"/>
                  </a:lnTo>
                  <a:lnTo>
                    <a:pt x="785" y="51"/>
                  </a:lnTo>
                  <a:cubicBezTo>
                    <a:pt x="712" y="72"/>
                    <a:pt x="641" y="102"/>
                    <a:pt x="575" y="137"/>
                  </a:cubicBezTo>
                  <a:cubicBezTo>
                    <a:pt x="463" y="188"/>
                    <a:pt x="383" y="229"/>
                    <a:pt x="286" y="320"/>
                  </a:cubicBezTo>
                  <a:cubicBezTo>
                    <a:pt x="216" y="384"/>
                    <a:pt x="136" y="458"/>
                    <a:pt x="94" y="545"/>
                  </a:cubicBezTo>
                  <a:lnTo>
                    <a:pt x="31" y="697"/>
                  </a:lnTo>
                  <a:cubicBezTo>
                    <a:pt x="4" y="780"/>
                    <a:pt x="1" y="868"/>
                    <a:pt x="19" y="952"/>
                  </a:cubicBezTo>
                  <a:cubicBezTo>
                    <a:pt x="38" y="1091"/>
                    <a:pt x="99" y="1218"/>
                    <a:pt x="194" y="1318"/>
                  </a:cubicBezTo>
                  <a:cubicBezTo>
                    <a:pt x="268" y="1398"/>
                    <a:pt x="345" y="1436"/>
                    <a:pt x="437" y="1477"/>
                  </a:cubicBezTo>
                  <a:cubicBezTo>
                    <a:pt x="609" y="1557"/>
                    <a:pt x="662" y="1565"/>
                    <a:pt x="856" y="1586"/>
                  </a:cubicBezTo>
                  <a:cubicBezTo>
                    <a:pt x="887" y="1590"/>
                    <a:pt x="917" y="1594"/>
                    <a:pt x="948" y="1596"/>
                  </a:cubicBezTo>
                  <a:cubicBezTo>
                    <a:pt x="962" y="1597"/>
                    <a:pt x="977" y="1597"/>
                    <a:pt x="991" y="1597"/>
                  </a:cubicBezTo>
                  <a:cubicBezTo>
                    <a:pt x="1101" y="1597"/>
                    <a:pt x="1212" y="1568"/>
                    <a:pt x="1320" y="1548"/>
                  </a:cubicBezTo>
                  <a:cubicBezTo>
                    <a:pt x="1493" y="1514"/>
                    <a:pt x="1667" y="1444"/>
                    <a:pt x="1783" y="1302"/>
                  </a:cubicBezTo>
                  <a:cubicBezTo>
                    <a:pt x="1876" y="1210"/>
                    <a:pt x="1943" y="1095"/>
                    <a:pt x="1977" y="969"/>
                  </a:cubicBezTo>
                  <a:cubicBezTo>
                    <a:pt x="2009" y="872"/>
                    <a:pt x="2012" y="768"/>
                    <a:pt x="1991" y="670"/>
                  </a:cubicBezTo>
                  <a:cubicBezTo>
                    <a:pt x="1986" y="570"/>
                    <a:pt x="1955" y="473"/>
                    <a:pt x="1900" y="389"/>
                  </a:cubicBezTo>
                  <a:cubicBezTo>
                    <a:pt x="1836" y="277"/>
                    <a:pt x="1742" y="185"/>
                    <a:pt x="1630" y="119"/>
                  </a:cubicBezTo>
                  <a:cubicBezTo>
                    <a:pt x="1505" y="41"/>
                    <a:pt x="1362" y="1"/>
                    <a:pt x="12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19"/>
            <p:cNvSpPr/>
            <p:nvPr/>
          </p:nvSpPr>
          <p:spPr>
            <a:xfrm>
              <a:off x="474050" y="8204725"/>
              <a:ext cx="51475" cy="53525"/>
            </a:xfrm>
            <a:custGeom>
              <a:rect b="b" l="l" r="r" t="t"/>
              <a:pathLst>
                <a:path extrusionOk="0" h="2141" w="2059">
                  <a:moveTo>
                    <a:pt x="1423" y="1"/>
                  </a:moveTo>
                  <a:cubicBezTo>
                    <a:pt x="1331" y="1"/>
                    <a:pt x="1239" y="21"/>
                    <a:pt x="1151" y="48"/>
                  </a:cubicBezTo>
                  <a:cubicBezTo>
                    <a:pt x="1045" y="80"/>
                    <a:pt x="922" y="118"/>
                    <a:pt x="829" y="172"/>
                  </a:cubicBezTo>
                  <a:cubicBezTo>
                    <a:pt x="735" y="227"/>
                    <a:pt x="634" y="321"/>
                    <a:pt x="548" y="395"/>
                  </a:cubicBezTo>
                  <a:cubicBezTo>
                    <a:pt x="455" y="473"/>
                    <a:pt x="389" y="574"/>
                    <a:pt x="319" y="669"/>
                  </a:cubicBezTo>
                  <a:cubicBezTo>
                    <a:pt x="280" y="720"/>
                    <a:pt x="244" y="772"/>
                    <a:pt x="211" y="828"/>
                  </a:cubicBezTo>
                  <a:cubicBezTo>
                    <a:pt x="158" y="921"/>
                    <a:pt x="124" y="1038"/>
                    <a:pt x="93" y="1144"/>
                  </a:cubicBezTo>
                  <a:cubicBezTo>
                    <a:pt x="52" y="1288"/>
                    <a:pt x="1" y="1454"/>
                    <a:pt x="12" y="1609"/>
                  </a:cubicBezTo>
                  <a:cubicBezTo>
                    <a:pt x="13" y="1644"/>
                    <a:pt x="12" y="1680"/>
                    <a:pt x="10" y="1714"/>
                  </a:cubicBezTo>
                  <a:cubicBezTo>
                    <a:pt x="3" y="1966"/>
                    <a:pt x="221" y="2141"/>
                    <a:pt x="448" y="2141"/>
                  </a:cubicBezTo>
                  <a:cubicBezTo>
                    <a:pt x="519" y="2141"/>
                    <a:pt x="592" y="2123"/>
                    <a:pt x="658" y="2085"/>
                  </a:cubicBezTo>
                  <a:cubicBezTo>
                    <a:pt x="680" y="2073"/>
                    <a:pt x="703" y="2061"/>
                    <a:pt x="726" y="2047"/>
                  </a:cubicBezTo>
                  <a:cubicBezTo>
                    <a:pt x="756" y="2038"/>
                    <a:pt x="786" y="2025"/>
                    <a:pt x="815" y="2011"/>
                  </a:cubicBezTo>
                  <a:cubicBezTo>
                    <a:pt x="842" y="1995"/>
                    <a:pt x="868" y="1975"/>
                    <a:pt x="896" y="1958"/>
                  </a:cubicBezTo>
                  <a:cubicBezTo>
                    <a:pt x="950" y="1922"/>
                    <a:pt x="1005" y="1890"/>
                    <a:pt x="1060" y="1859"/>
                  </a:cubicBezTo>
                  <a:cubicBezTo>
                    <a:pt x="1160" y="1806"/>
                    <a:pt x="1255" y="1743"/>
                    <a:pt x="1343" y="1671"/>
                  </a:cubicBezTo>
                  <a:cubicBezTo>
                    <a:pt x="1400" y="1623"/>
                    <a:pt x="1455" y="1577"/>
                    <a:pt x="1513" y="1531"/>
                  </a:cubicBezTo>
                  <a:lnTo>
                    <a:pt x="1513" y="1531"/>
                  </a:lnTo>
                  <a:lnTo>
                    <a:pt x="1380" y="1633"/>
                  </a:lnTo>
                  <a:lnTo>
                    <a:pt x="1380" y="1633"/>
                  </a:lnTo>
                  <a:cubicBezTo>
                    <a:pt x="1545" y="1506"/>
                    <a:pt x="1735" y="1351"/>
                    <a:pt x="1842" y="1168"/>
                  </a:cubicBezTo>
                  <a:cubicBezTo>
                    <a:pt x="1945" y="996"/>
                    <a:pt x="2058" y="821"/>
                    <a:pt x="2049" y="613"/>
                  </a:cubicBezTo>
                  <a:cubicBezTo>
                    <a:pt x="2046" y="481"/>
                    <a:pt x="2002" y="353"/>
                    <a:pt x="1920" y="249"/>
                  </a:cubicBezTo>
                  <a:cubicBezTo>
                    <a:pt x="1836" y="138"/>
                    <a:pt x="1738" y="80"/>
                    <a:pt x="1607" y="32"/>
                  </a:cubicBezTo>
                  <a:cubicBezTo>
                    <a:pt x="1547" y="10"/>
                    <a:pt x="1485" y="1"/>
                    <a:pt x="142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19"/>
            <p:cNvSpPr/>
            <p:nvPr/>
          </p:nvSpPr>
          <p:spPr>
            <a:xfrm>
              <a:off x="565625" y="8244250"/>
              <a:ext cx="850" cy="100"/>
            </a:xfrm>
            <a:custGeom>
              <a:rect b="b" l="l" r="r" t="t"/>
              <a:pathLst>
                <a:path extrusionOk="0" h="4" w="34">
                  <a:moveTo>
                    <a:pt x="0" y="0"/>
                  </a:moveTo>
                  <a:lnTo>
                    <a:pt x="9" y="1"/>
                  </a:lnTo>
                  <a:lnTo>
                    <a:pt x="9" y="1"/>
                  </a:lnTo>
                  <a:cubicBezTo>
                    <a:pt x="6" y="1"/>
                    <a:pt x="3" y="0"/>
                    <a:pt x="0" y="0"/>
                  </a:cubicBezTo>
                  <a:close/>
                  <a:moveTo>
                    <a:pt x="9" y="1"/>
                  </a:moveTo>
                  <a:cubicBezTo>
                    <a:pt x="15" y="2"/>
                    <a:pt x="20" y="4"/>
                    <a:pt x="26" y="4"/>
                  </a:cubicBezTo>
                  <a:lnTo>
                    <a:pt x="3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19"/>
            <p:cNvSpPr/>
            <p:nvPr/>
          </p:nvSpPr>
          <p:spPr>
            <a:xfrm>
              <a:off x="566500" y="8244375"/>
              <a:ext cx="2475" cy="325"/>
            </a:xfrm>
            <a:custGeom>
              <a:rect b="b" l="l" r="r" t="t"/>
              <a:pathLst>
                <a:path extrusionOk="0" h="13" w="99">
                  <a:moveTo>
                    <a:pt x="0" y="0"/>
                  </a:moveTo>
                  <a:lnTo>
                    <a:pt x="99" y="12"/>
                  </a:lnTo>
                  <a:cubicBezTo>
                    <a:pt x="86" y="11"/>
                    <a:pt x="76" y="8"/>
                    <a:pt x="65" y="6"/>
                  </a:cubicBezTo>
                  <a:cubicBezTo>
                    <a:pt x="42" y="2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19"/>
            <p:cNvSpPr/>
            <p:nvPr/>
          </p:nvSpPr>
          <p:spPr>
            <a:xfrm>
              <a:off x="530150" y="8244250"/>
              <a:ext cx="48225" cy="39900"/>
            </a:xfrm>
            <a:custGeom>
              <a:rect b="b" l="l" r="r" t="t"/>
              <a:pathLst>
                <a:path extrusionOk="0" h="1596" w="1929">
                  <a:moveTo>
                    <a:pt x="205" y="890"/>
                  </a:moveTo>
                  <a:lnTo>
                    <a:pt x="203" y="893"/>
                  </a:lnTo>
                  <a:cubicBezTo>
                    <a:pt x="204" y="892"/>
                    <a:pt x="204" y="891"/>
                    <a:pt x="205" y="890"/>
                  </a:cubicBezTo>
                  <a:close/>
                  <a:moveTo>
                    <a:pt x="1361" y="0"/>
                  </a:moveTo>
                  <a:cubicBezTo>
                    <a:pt x="1304" y="0"/>
                    <a:pt x="1247" y="6"/>
                    <a:pt x="1190" y="17"/>
                  </a:cubicBezTo>
                  <a:cubicBezTo>
                    <a:pt x="1103" y="34"/>
                    <a:pt x="1020" y="65"/>
                    <a:pt x="943" y="110"/>
                  </a:cubicBezTo>
                  <a:cubicBezTo>
                    <a:pt x="823" y="182"/>
                    <a:pt x="694" y="263"/>
                    <a:pt x="599" y="361"/>
                  </a:cubicBezTo>
                  <a:cubicBezTo>
                    <a:pt x="446" y="520"/>
                    <a:pt x="339" y="715"/>
                    <a:pt x="205" y="890"/>
                  </a:cubicBezTo>
                  <a:lnTo>
                    <a:pt x="205" y="890"/>
                  </a:lnTo>
                  <a:lnTo>
                    <a:pt x="270" y="806"/>
                  </a:lnTo>
                  <a:lnTo>
                    <a:pt x="270" y="806"/>
                  </a:lnTo>
                  <a:cubicBezTo>
                    <a:pt x="210" y="884"/>
                    <a:pt x="166" y="954"/>
                    <a:pt x="146" y="1049"/>
                  </a:cubicBezTo>
                  <a:cubicBezTo>
                    <a:pt x="131" y="1078"/>
                    <a:pt x="118" y="1111"/>
                    <a:pt x="109" y="1143"/>
                  </a:cubicBezTo>
                  <a:cubicBezTo>
                    <a:pt x="106" y="1157"/>
                    <a:pt x="103" y="1172"/>
                    <a:pt x="102" y="1186"/>
                  </a:cubicBezTo>
                  <a:cubicBezTo>
                    <a:pt x="99" y="1189"/>
                    <a:pt x="99" y="1187"/>
                    <a:pt x="95" y="1192"/>
                  </a:cubicBezTo>
                  <a:cubicBezTo>
                    <a:pt x="0" y="1332"/>
                    <a:pt x="123" y="1495"/>
                    <a:pt x="266" y="1514"/>
                  </a:cubicBezTo>
                  <a:lnTo>
                    <a:pt x="271" y="1516"/>
                  </a:lnTo>
                  <a:cubicBezTo>
                    <a:pt x="314" y="1534"/>
                    <a:pt x="358" y="1547"/>
                    <a:pt x="403" y="1554"/>
                  </a:cubicBezTo>
                  <a:cubicBezTo>
                    <a:pt x="423" y="1565"/>
                    <a:pt x="442" y="1574"/>
                    <a:pt x="462" y="1580"/>
                  </a:cubicBezTo>
                  <a:cubicBezTo>
                    <a:pt x="501" y="1591"/>
                    <a:pt x="536" y="1595"/>
                    <a:pt x="571" y="1595"/>
                  </a:cubicBezTo>
                  <a:cubicBezTo>
                    <a:pt x="626" y="1595"/>
                    <a:pt x="680" y="1585"/>
                    <a:pt x="739" y="1576"/>
                  </a:cubicBezTo>
                  <a:cubicBezTo>
                    <a:pt x="793" y="1567"/>
                    <a:pt x="848" y="1556"/>
                    <a:pt x="902" y="1547"/>
                  </a:cubicBezTo>
                  <a:cubicBezTo>
                    <a:pt x="1049" y="1516"/>
                    <a:pt x="1190" y="1485"/>
                    <a:pt x="1325" y="1412"/>
                  </a:cubicBezTo>
                  <a:cubicBezTo>
                    <a:pt x="1459" y="1336"/>
                    <a:pt x="1580" y="1238"/>
                    <a:pt x="1682" y="1121"/>
                  </a:cubicBezTo>
                  <a:cubicBezTo>
                    <a:pt x="1781" y="1009"/>
                    <a:pt x="1818" y="948"/>
                    <a:pt x="1872" y="810"/>
                  </a:cubicBezTo>
                  <a:cubicBezTo>
                    <a:pt x="1878" y="791"/>
                    <a:pt x="1886" y="774"/>
                    <a:pt x="1892" y="756"/>
                  </a:cubicBezTo>
                  <a:cubicBezTo>
                    <a:pt x="1917" y="690"/>
                    <a:pt x="1929" y="621"/>
                    <a:pt x="1929" y="550"/>
                  </a:cubicBezTo>
                  <a:cubicBezTo>
                    <a:pt x="1929" y="489"/>
                    <a:pt x="1913" y="433"/>
                    <a:pt x="1904" y="374"/>
                  </a:cubicBezTo>
                  <a:cubicBezTo>
                    <a:pt x="1900" y="351"/>
                    <a:pt x="1892" y="329"/>
                    <a:pt x="1884" y="308"/>
                  </a:cubicBezTo>
                  <a:cubicBezTo>
                    <a:pt x="1880" y="223"/>
                    <a:pt x="1854" y="143"/>
                    <a:pt x="1780" y="86"/>
                  </a:cubicBezTo>
                  <a:cubicBezTo>
                    <a:pt x="1733" y="51"/>
                    <a:pt x="1676" y="32"/>
                    <a:pt x="1618" y="32"/>
                  </a:cubicBezTo>
                  <a:cubicBezTo>
                    <a:pt x="1612" y="32"/>
                    <a:pt x="1605" y="32"/>
                    <a:pt x="1599" y="33"/>
                  </a:cubicBezTo>
                  <a:cubicBezTo>
                    <a:pt x="1522" y="11"/>
                    <a:pt x="1442" y="0"/>
                    <a:pt x="136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19"/>
            <p:cNvSpPr/>
            <p:nvPr/>
          </p:nvSpPr>
          <p:spPr>
            <a:xfrm>
              <a:off x="554400" y="8152850"/>
              <a:ext cx="36800" cy="43475"/>
            </a:xfrm>
            <a:custGeom>
              <a:rect b="b" l="l" r="r" t="t"/>
              <a:pathLst>
                <a:path extrusionOk="0" h="1739" w="1472">
                  <a:moveTo>
                    <a:pt x="972" y="0"/>
                  </a:moveTo>
                  <a:cubicBezTo>
                    <a:pt x="911" y="0"/>
                    <a:pt x="851" y="11"/>
                    <a:pt x="791" y="36"/>
                  </a:cubicBezTo>
                  <a:cubicBezTo>
                    <a:pt x="659" y="88"/>
                    <a:pt x="546" y="131"/>
                    <a:pt x="448" y="239"/>
                  </a:cubicBezTo>
                  <a:cubicBezTo>
                    <a:pt x="411" y="280"/>
                    <a:pt x="375" y="321"/>
                    <a:pt x="340" y="363"/>
                  </a:cubicBezTo>
                  <a:cubicBezTo>
                    <a:pt x="322" y="384"/>
                    <a:pt x="305" y="406"/>
                    <a:pt x="286" y="427"/>
                  </a:cubicBezTo>
                  <a:cubicBezTo>
                    <a:pt x="251" y="472"/>
                    <a:pt x="216" y="518"/>
                    <a:pt x="180" y="564"/>
                  </a:cubicBezTo>
                  <a:cubicBezTo>
                    <a:pt x="157" y="613"/>
                    <a:pt x="136" y="664"/>
                    <a:pt x="117" y="716"/>
                  </a:cubicBezTo>
                  <a:cubicBezTo>
                    <a:pt x="67" y="847"/>
                    <a:pt x="7" y="986"/>
                    <a:pt x="2" y="1129"/>
                  </a:cubicBezTo>
                  <a:cubicBezTo>
                    <a:pt x="1" y="1252"/>
                    <a:pt x="21" y="1373"/>
                    <a:pt x="59" y="1491"/>
                  </a:cubicBezTo>
                  <a:cubicBezTo>
                    <a:pt x="98" y="1625"/>
                    <a:pt x="234" y="1739"/>
                    <a:pt x="377" y="1739"/>
                  </a:cubicBezTo>
                  <a:cubicBezTo>
                    <a:pt x="407" y="1739"/>
                    <a:pt x="436" y="1734"/>
                    <a:pt x="466" y="1723"/>
                  </a:cubicBezTo>
                  <a:cubicBezTo>
                    <a:pt x="573" y="1685"/>
                    <a:pt x="679" y="1651"/>
                    <a:pt x="778" y="1591"/>
                  </a:cubicBezTo>
                  <a:cubicBezTo>
                    <a:pt x="900" y="1519"/>
                    <a:pt x="993" y="1404"/>
                    <a:pt x="1095" y="1307"/>
                  </a:cubicBezTo>
                  <a:cubicBezTo>
                    <a:pt x="1201" y="1207"/>
                    <a:pt x="1266" y="1066"/>
                    <a:pt x="1344" y="945"/>
                  </a:cubicBezTo>
                  <a:cubicBezTo>
                    <a:pt x="1395" y="867"/>
                    <a:pt x="1427" y="779"/>
                    <a:pt x="1442" y="688"/>
                  </a:cubicBezTo>
                  <a:cubicBezTo>
                    <a:pt x="1453" y="627"/>
                    <a:pt x="1470" y="559"/>
                    <a:pt x="1470" y="500"/>
                  </a:cubicBezTo>
                  <a:cubicBezTo>
                    <a:pt x="1472" y="401"/>
                    <a:pt x="1442" y="306"/>
                    <a:pt x="1390" y="226"/>
                  </a:cubicBezTo>
                  <a:cubicBezTo>
                    <a:pt x="1352" y="156"/>
                    <a:pt x="1292" y="99"/>
                    <a:pt x="1218" y="67"/>
                  </a:cubicBezTo>
                  <a:lnTo>
                    <a:pt x="1218" y="67"/>
                  </a:lnTo>
                  <a:lnTo>
                    <a:pt x="1241" y="73"/>
                  </a:lnTo>
                  <a:cubicBezTo>
                    <a:pt x="1156" y="26"/>
                    <a:pt x="1064" y="0"/>
                    <a:pt x="9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19"/>
            <p:cNvSpPr/>
            <p:nvPr/>
          </p:nvSpPr>
          <p:spPr>
            <a:xfrm>
              <a:off x="810025" y="8324150"/>
              <a:ext cx="41875" cy="66925"/>
            </a:xfrm>
            <a:custGeom>
              <a:rect b="b" l="l" r="r" t="t"/>
              <a:pathLst>
                <a:path extrusionOk="0" h="2677" w="1675">
                  <a:moveTo>
                    <a:pt x="1204" y="12"/>
                  </a:moveTo>
                  <a:cubicBezTo>
                    <a:pt x="1204" y="12"/>
                    <a:pt x="1204" y="12"/>
                    <a:pt x="1203" y="12"/>
                  </a:cubicBezTo>
                  <a:lnTo>
                    <a:pt x="1203" y="12"/>
                  </a:lnTo>
                  <a:cubicBezTo>
                    <a:pt x="1204" y="12"/>
                    <a:pt x="1204" y="12"/>
                    <a:pt x="1204" y="12"/>
                  </a:cubicBezTo>
                  <a:close/>
                  <a:moveTo>
                    <a:pt x="1385" y="0"/>
                  </a:moveTo>
                  <a:cubicBezTo>
                    <a:pt x="1336" y="0"/>
                    <a:pt x="1217" y="13"/>
                    <a:pt x="1205" y="13"/>
                  </a:cubicBezTo>
                  <a:cubicBezTo>
                    <a:pt x="1204" y="13"/>
                    <a:pt x="1203" y="12"/>
                    <a:pt x="1203" y="12"/>
                  </a:cubicBezTo>
                  <a:lnTo>
                    <a:pt x="1203" y="12"/>
                  </a:lnTo>
                  <a:cubicBezTo>
                    <a:pt x="1150" y="29"/>
                    <a:pt x="1101" y="55"/>
                    <a:pt x="1058" y="89"/>
                  </a:cubicBezTo>
                  <a:cubicBezTo>
                    <a:pt x="969" y="152"/>
                    <a:pt x="873" y="215"/>
                    <a:pt x="794" y="290"/>
                  </a:cubicBezTo>
                  <a:cubicBezTo>
                    <a:pt x="645" y="434"/>
                    <a:pt x="484" y="620"/>
                    <a:pt x="377" y="795"/>
                  </a:cubicBezTo>
                  <a:cubicBezTo>
                    <a:pt x="331" y="872"/>
                    <a:pt x="292" y="956"/>
                    <a:pt x="252" y="1036"/>
                  </a:cubicBezTo>
                  <a:cubicBezTo>
                    <a:pt x="198" y="1148"/>
                    <a:pt x="129" y="1274"/>
                    <a:pt x="99" y="1394"/>
                  </a:cubicBezTo>
                  <a:cubicBezTo>
                    <a:pt x="46" y="1589"/>
                    <a:pt x="0" y="1822"/>
                    <a:pt x="46" y="2027"/>
                  </a:cubicBezTo>
                  <a:cubicBezTo>
                    <a:pt x="45" y="2054"/>
                    <a:pt x="43" y="2083"/>
                    <a:pt x="46" y="2111"/>
                  </a:cubicBezTo>
                  <a:cubicBezTo>
                    <a:pt x="53" y="2220"/>
                    <a:pt x="88" y="2311"/>
                    <a:pt x="132" y="2409"/>
                  </a:cubicBezTo>
                  <a:cubicBezTo>
                    <a:pt x="183" y="2515"/>
                    <a:pt x="241" y="2633"/>
                    <a:pt x="366" y="2668"/>
                  </a:cubicBezTo>
                  <a:cubicBezTo>
                    <a:pt x="387" y="2674"/>
                    <a:pt x="408" y="2677"/>
                    <a:pt x="428" y="2677"/>
                  </a:cubicBezTo>
                  <a:cubicBezTo>
                    <a:pt x="543" y="2677"/>
                    <a:pt x="636" y="2592"/>
                    <a:pt x="724" y="2521"/>
                  </a:cubicBezTo>
                  <a:cubicBezTo>
                    <a:pt x="785" y="2475"/>
                    <a:pt x="840" y="2420"/>
                    <a:pt x="886" y="2357"/>
                  </a:cubicBezTo>
                  <a:cubicBezTo>
                    <a:pt x="900" y="2337"/>
                    <a:pt x="912" y="2314"/>
                    <a:pt x="925" y="2292"/>
                  </a:cubicBezTo>
                  <a:cubicBezTo>
                    <a:pt x="1049" y="2169"/>
                    <a:pt x="1131" y="1990"/>
                    <a:pt x="1206" y="1839"/>
                  </a:cubicBezTo>
                  <a:cubicBezTo>
                    <a:pt x="1263" y="1723"/>
                    <a:pt x="1298" y="1597"/>
                    <a:pt x="1342" y="1475"/>
                  </a:cubicBezTo>
                  <a:cubicBezTo>
                    <a:pt x="1356" y="1439"/>
                    <a:pt x="1370" y="1402"/>
                    <a:pt x="1384" y="1366"/>
                  </a:cubicBezTo>
                  <a:cubicBezTo>
                    <a:pt x="1393" y="1345"/>
                    <a:pt x="1402" y="1323"/>
                    <a:pt x="1412" y="1300"/>
                  </a:cubicBezTo>
                  <a:cubicBezTo>
                    <a:pt x="1413" y="1297"/>
                    <a:pt x="1413" y="1296"/>
                    <a:pt x="1415" y="1293"/>
                  </a:cubicBezTo>
                  <a:cubicBezTo>
                    <a:pt x="1487" y="1122"/>
                    <a:pt x="1536" y="929"/>
                    <a:pt x="1588" y="752"/>
                  </a:cubicBezTo>
                  <a:cubicBezTo>
                    <a:pt x="1611" y="669"/>
                    <a:pt x="1626" y="582"/>
                    <a:pt x="1645" y="497"/>
                  </a:cubicBezTo>
                  <a:cubicBezTo>
                    <a:pt x="1660" y="417"/>
                    <a:pt x="1674" y="348"/>
                    <a:pt x="1653" y="267"/>
                  </a:cubicBezTo>
                  <a:cubicBezTo>
                    <a:pt x="1642" y="227"/>
                    <a:pt x="1625" y="190"/>
                    <a:pt x="1605" y="155"/>
                  </a:cubicBezTo>
                  <a:cubicBezTo>
                    <a:pt x="1596" y="72"/>
                    <a:pt x="1520" y="3"/>
                    <a:pt x="1438" y="3"/>
                  </a:cubicBezTo>
                  <a:cubicBezTo>
                    <a:pt x="1424" y="3"/>
                    <a:pt x="1409" y="5"/>
                    <a:pt x="1394" y="10"/>
                  </a:cubicBezTo>
                  <a:lnTo>
                    <a:pt x="1394" y="10"/>
                  </a:lnTo>
                  <a:cubicBezTo>
                    <a:pt x="1416" y="3"/>
                    <a:pt x="1408" y="0"/>
                    <a:pt x="138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19"/>
            <p:cNvSpPr/>
            <p:nvPr/>
          </p:nvSpPr>
          <p:spPr>
            <a:xfrm>
              <a:off x="883025" y="8228575"/>
              <a:ext cx="32325" cy="44375"/>
            </a:xfrm>
            <a:custGeom>
              <a:rect b="b" l="l" r="r" t="t"/>
              <a:pathLst>
                <a:path extrusionOk="0" h="1775" w="1293">
                  <a:moveTo>
                    <a:pt x="796" y="1"/>
                  </a:moveTo>
                  <a:cubicBezTo>
                    <a:pt x="716" y="1"/>
                    <a:pt x="641" y="21"/>
                    <a:pt x="563" y="58"/>
                  </a:cubicBezTo>
                  <a:cubicBezTo>
                    <a:pt x="486" y="93"/>
                    <a:pt x="420" y="145"/>
                    <a:pt x="369" y="211"/>
                  </a:cubicBezTo>
                  <a:cubicBezTo>
                    <a:pt x="334" y="256"/>
                    <a:pt x="305" y="302"/>
                    <a:pt x="276" y="350"/>
                  </a:cubicBezTo>
                  <a:cubicBezTo>
                    <a:pt x="220" y="437"/>
                    <a:pt x="164" y="522"/>
                    <a:pt x="124" y="617"/>
                  </a:cubicBezTo>
                  <a:cubicBezTo>
                    <a:pt x="85" y="710"/>
                    <a:pt x="59" y="809"/>
                    <a:pt x="42" y="908"/>
                  </a:cubicBezTo>
                  <a:cubicBezTo>
                    <a:pt x="1" y="1119"/>
                    <a:pt x="16" y="1335"/>
                    <a:pt x="138" y="1509"/>
                  </a:cubicBezTo>
                  <a:cubicBezTo>
                    <a:pt x="179" y="1589"/>
                    <a:pt x="245" y="1647"/>
                    <a:pt x="319" y="1698"/>
                  </a:cubicBezTo>
                  <a:cubicBezTo>
                    <a:pt x="323" y="1701"/>
                    <a:pt x="326" y="1704"/>
                    <a:pt x="331" y="1707"/>
                  </a:cubicBezTo>
                  <a:cubicBezTo>
                    <a:pt x="336" y="1710"/>
                    <a:pt x="343" y="1718"/>
                    <a:pt x="351" y="1721"/>
                  </a:cubicBezTo>
                  <a:lnTo>
                    <a:pt x="340" y="1712"/>
                  </a:lnTo>
                  <a:lnTo>
                    <a:pt x="340" y="1712"/>
                  </a:lnTo>
                  <a:cubicBezTo>
                    <a:pt x="399" y="1750"/>
                    <a:pt x="466" y="1771"/>
                    <a:pt x="536" y="1771"/>
                  </a:cubicBezTo>
                  <a:cubicBezTo>
                    <a:pt x="544" y="1771"/>
                    <a:pt x="551" y="1770"/>
                    <a:pt x="558" y="1770"/>
                  </a:cubicBezTo>
                  <a:lnTo>
                    <a:pt x="558" y="1770"/>
                  </a:lnTo>
                  <a:lnTo>
                    <a:pt x="544" y="1774"/>
                  </a:lnTo>
                  <a:lnTo>
                    <a:pt x="544" y="1774"/>
                  </a:lnTo>
                  <a:lnTo>
                    <a:pt x="571" y="1771"/>
                  </a:lnTo>
                  <a:cubicBezTo>
                    <a:pt x="577" y="1771"/>
                    <a:pt x="583" y="1770"/>
                    <a:pt x="587" y="1770"/>
                  </a:cubicBezTo>
                  <a:cubicBezTo>
                    <a:pt x="678" y="1761"/>
                    <a:pt x="769" y="1744"/>
                    <a:pt x="844" y="1690"/>
                  </a:cubicBezTo>
                  <a:cubicBezTo>
                    <a:pt x="1024" y="1601"/>
                    <a:pt x="1143" y="1435"/>
                    <a:pt x="1206" y="1243"/>
                  </a:cubicBezTo>
                  <a:cubicBezTo>
                    <a:pt x="1246" y="1122"/>
                    <a:pt x="1285" y="1007"/>
                    <a:pt x="1292" y="878"/>
                  </a:cubicBezTo>
                  <a:cubicBezTo>
                    <a:pt x="1292" y="806"/>
                    <a:pt x="1289" y="733"/>
                    <a:pt x="1283" y="661"/>
                  </a:cubicBezTo>
                  <a:cubicBezTo>
                    <a:pt x="1280" y="623"/>
                    <a:pt x="1278" y="584"/>
                    <a:pt x="1277" y="546"/>
                  </a:cubicBezTo>
                  <a:cubicBezTo>
                    <a:pt x="1274" y="469"/>
                    <a:pt x="1260" y="396"/>
                    <a:pt x="1231" y="325"/>
                  </a:cubicBezTo>
                  <a:cubicBezTo>
                    <a:pt x="1212" y="279"/>
                    <a:pt x="1188" y="242"/>
                    <a:pt x="1161" y="205"/>
                  </a:cubicBezTo>
                  <a:lnTo>
                    <a:pt x="1161" y="205"/>
                  </a:lnTo>
                  <a:cubicBezTo>
                    <a:pt x="1172" y="220"/>
                    <a:pt x="1184" y="234"/>
                    <a:pt x="1195" y="248"/>
                  </a:cubicBezTo>
                  <a:lnTo>
                    <a:pt x="1172" y="218"/>
                  </a:lnTo>
                  <a:cubicBezTo>
                    <a:pt x="1106" y="125"/>
                    <a:pt x="1022" y="39"/>
                    <a:pt x="907" y="13"/>
                  </a:cubicBezTo>
                  <a:cubicBezTo>
                    <a:pt x="869" y="5"/>
                    <a:pt x="832" y="1"/>
                    <a:pt x="79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19"/>
            <p:cNvSpPr/>
            <p:nvPr/>
          </p:nvSpPr>
          <p:spPr>
            <a:xfrm>
              <a:off x="899650" y="8332025"/>
              <a:ext cx="39825" cy="58000"/>
            </a:xfrm>
            <a:custGeom>
              <a:rect b="b" l="l" r="r" t="t"/>
              <a:pathLst>
                <a:path extrusionOk="0" h="2320" w="1593">
                  <a:moveTo>
                    <a:pt x="1115" y="1"/>
                  </a:moveTo>
                  <a:cubicBezTo>
                    <a:pt x="978" y="1"/>
                    <a:pt x="874" y="56"/>
                    <a:pt x="764" y="145"/>
                  </a:cubicBezTo>
                  <a:cubicBezTo>
                    <a:pt x="729" y="172"/>
                    <a:pt x="695" y="199"/>
                    <a:pt x="661" y="227"/>
                  </a:cubicBezTo>
                  <a:cubicBezTo>
                    <a:pt x="589" y="285"/>
                    <a:pt x="524" y="353"/>
                    <a:pt x="469" y="428"/>
                  </a:cubicBezTo>
                  <a:cubicBezTo>
                    <a:pt x="423" y="485"/>
                    <a:pt x="378" y="543"/>
                    <a:pt x="334" y="600"/>
                  </a:cubicBezTo>
                  <a:cubicBezTo>
                    <a:pt x="260" y="697"/>
                    <a:pt x="222" y="801"/>
                    <a:pt x="177" y="913"/>
                  </a:cubicBezTo>
                  <a:cubicBezTo>
                    <a:pt x="139" y="1011"/>
                    <a:pt x="96" y="1108"/>
                    <a:pt x="64" y="1208"/>
                  </a:cubicBezTo>
                  <a:cubicBezTo>
                    <a:pt x="22" y="1346"/>
                    <a:pt x="2" y="1487"/>
                    <a:pt x="2" y="1630"/>
                  </a:cubicBezTo>
                  <a:cubicBezTo>
                    <a:pt x="1" y="1736"/>
                    <a:pt x="22" y="1842"/>
                    <a:pt x="65" y="1937"/>
                  </a:cubicBezTo>
                  <a:cubicBezTo>
                    <a:pt x="70" y="1973"/>
                    <a:pt x="81" y="2005"/>
                    <a:pt x="96" y="2036"/>
                  </a:cubicBezTo>
                  <a:cubicBezTo>
                    <a:pt x="147" y="2158"/>
                    <a:pt x="249" y="2264"/>
                    <a:pt x="380" y="2303"/>
                  </a:cubicBezTo>
                  <a:cubicBezTo>
                    <a:pt x="425" y="2314"/>
                    <a:pt x="471" y="2320"/>
                    <a:pt x="517" y="2320"/>
                  </a:cubicBezTo>
                  <a:cubicBezTo>
                    <a:pt x="603" y="2318"/>
                    <a:pt x="687" y="2294"/>
                    <a:pt x="761" y="2249"/>
                  </a:cubicBezTo>
                  <a:cubicBezTo>
                    <a:pt x="762" y="2248"/>
                    <a:pt x="764" y="2246"/>
                    <a:pt x="767" y="2244"/>
                  </a:cubicBezTo>
                  <a:lnTo>
                    <a:pt x="767" y="2244"/>
                  </a:lnTo>
                  <a:cubicBezTo>
                    <a:pt x="750" y="2251"/>
                    <a:pt x="733" y="2254"/>
                    <a:pt x="716" y="2257"/>
                  </a:cubicBezTo>
                  <a:lnTo>
                    <a:pt x="701" y="2259"/>
                  </a:lnTo>
                  <a:lnTo>
                    <a:pt x="701" y="2259"/>
                  </a:lnTo>
                  <a:cubicBezTo>
                    <a:pt x="844" y="2227"/>
                    <a:pt x="960" y="2155"/>
                    <a:pt x="1065" y="2037"/>
                  </a:cubicBezTo>
                  <a:cubicBezTo>
                    <a:pt x="1139" y="1954"/>
                    <a:pt x="1217" y="1871"/>
                    <a:pt x="1272" y="1775"/>
                  </a:cubicBezTo>
                  <a:cubicBezTo>
                    <a:pt x="1309" y="1707"/>
                    <a:pt x="1341" y="1639"/>
                    <a:pt x="1370" y="1569"/>
                  </a:cubicBezTo>
                  <a:cubicBezTo>
                    <a:pt x="1418" y="1461"/>
                    <a:pt x="1487" y="1339"/>
                    <a:pt x="1518" y="1228"/>
                  </a:cubicBezTo>
                  <a:cubicBezTo>
                    <a:pt x="1548" y="1117"/>
                    <a:pt x="1556" y="998"/>
                    <a:pt x="1570" y="882"/>
                  </a:cubicBezTo>
                  <a:cubicBezTo>
                    <a:pt x="1581" y="806"/>
                    <a:pt x="1593" y="734"/>
                    <a:pt x="1585" y="655"/>
                  </a:cubicBezTo>
                  <a:cubicBezTo>
                    <a:pt x="1579" y="591"/>
                    <a:pt x="1573" y="526"/>
                    <a:pt x="1565" y="460"/>
                  </a:cubicBezTo>
                  <a:cubicBezTo>
                    <a:pt x="1552" y="334"/>
                    <a:pt x="1519" y="227"/>
                    <a:pt x="1430" y="135"/>
                  </a:cubicBezTo>
                  <a:cubicBezTo>
                    <a:pt x="1360" y="56"/>
                    <a:pt x="1261" y="10"/>
                    <a:pt x="1157" y="3"/>
                  </a:cubicBezTo>
                  <a:cubicBezTo>
                    <a:pt x="1143" y="2"/>
                    <a:pt x="1129" y="1"/>
                    <a:pt x="111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19"/>
            <p:cNvSpPr/>
            <p:nvPr/>
          </p:nvSpPr>
          <p:spPr>
            <a:xfrm>
              <a:off x="-109100" y="7327000"/>
              <a:ext cx="62925" cy="32650"/>
            </a:xfrm>
            <a:custGeom>
              <a:rect b="b" l="l" r="r" t="t"/>
              <a:pathLst>
                <a:path extrusionOk="0" h="1306" w="2517">
                  <a:moveTo>
                    <a:pt x="1148" y="0"/>
                  </a:moveTo>
                  <a:cubicBezTo>
                    <a:pt x="966" y="0"/>
                    <a:pt x="769" y="18"/>
                    <a:pt x="600" y="74"/>
                  </a:cubicBezTo>
                  <a:cubicBezTo>
                    <a:pt x="482" y="112"/>
                    <a:pt x="355" y="147"/>
                    <a:pt x="265" y="236"/>
                  </a:cubicBezTo>
                  <a:lnTo>
                    <a:pt x="265" y="236"/>
                  </a:lnTo>
                  <a:cubicBezTo>
                    <a:pt x="294" y="207"/>
                    <a:pt x="301" y="198"/>
                    <a:pt x="298" y="198"/>
                  </a:cubicBezTo>
                  <a:lnTo>
                    <a:pt x="298" y="198"/>
                  </a:lnTo>
                  <a:cubicBezTo>
                    <a:pt x="294" y="198"/>
                    <a:pt x="266" y="218"/>
                    <a:pt x="247" y="229"/>
                  </a:cubicBezTo>
                  <a:cubicBezTo>
                    <a:pt x="198" y="257"/>
                    <a:pt x="154" y="294"/>
                    <a:pt x="115" y="335"/>
                  </a:cubicBezTo>
                  <a:cubicBezTo>
                    <a:pt x="29" y="435"/>
                    <a:pt x="0" y="573"/>
                    <a:pt x="69" y="691"/>
                  </a:cubicBezTo>
                  <a:cubicBezTo>
                    <a:pt x="120" y="776"/>
                    <a:pt x="190" y="834"/>
                    <a:pt x="266" y="889"/>
                  </a:cubicBezTo>
                  <a:cubicBezTo>
                    <a:pt x="517" y="1141"/>
                    <a:pt x="912" y="1210"/>
                    <a:pt x="1253" y="1267"/>
                  </a:cubicBezTo>
                  <a:cubicBezTo>
                    <a:pt x="1376" y="1288"/>
                    <a:pt x="1516" y="1305"/>
                    <a:pt x="1653" y="1305"/>
                  </a:cubicBezTo>
                  <a:cubicBezTo>
                    <a:pt x="1773" y="1305"/>
                    <a:pt x="1891" y="1292"/>
                    <a:pt x="1998" y="1256"/>
                  </a:cubicBezTo>
                  <a:cubicBezTo>
                    <a:pt x="2167" y="1200"/>
                    <a:pt x="2320" y="1127"/>
                    <a:pt x="2417" y="969"/>
                  </a:cubicBezTo>
                  <a:cubicBezTo>
                    <a:pt x="2492" y="846"/>
                    <a:pt x="2517" y="717"/>
                    <a:pt x="2477" y="576"/>
                  </a:cubicBezTo>
                  <a:cubicBezTo>
                    <a:pt x="2394" y="280"/>
                    <a:pt x="2097" y="123"/>
                    <a:pt x="1818" y="62"/>
                  </a:cubicBezTo>
                  <a:cubicBezTo>
                    <a:pt x="1611" y="17"/>
                    <a:pt x="1407" y="5"/>
                    <a:pt x="1195" y="0"/>
                  </a:cubicBezTo>
                  <a:cubicBezTo>
                    <a:pt x="1179" y="0"/>
                    <a:pt x="1164" y="0"/>
                    <a:pt x="114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19"/>
            <p:cNvSpPr/>
            <p:nvPr/>
          </p:nvSpPr>
          <p:spPr>
            <a:xfrm>
              <a:off x="-58825" y="7263800"/>
              <a:ext cx="57675" cy="27875"/>
            </a:xfrm>
            <a:custGeom>
              <a:rect b="b" l="l" r="r" t="t"/>
              <a:pathLst>
                <a:path extrusionOk="0" h="1115" w="2307">
                  <a:moveTo>
                    <a:pt x="1107" y="1"/>
                  </a:moveTo>
                  <a:cubicBezTo>
                    <a:pt x="931" y="1"/>
                    <a:pt x="745" y="53"/>
                    <a:pt x="576" y="99"/>
                  </a:cubicBezTo>
                  <a:cubicBezTo>
                    <a:pt x="414" y="145"/>
                    <a:pt x="240" y="233"/>
                    <a:pt x="131" y="366"/>
                  </a:cubicBezTo>
                  <a:cubicBezTo>
                    <a:pt x="68" y="423"/>
                    <a:pt x="1" y="508"/>
                    <a:pt x="28" y="586"/>
                  </a:cubicBezTo>
                  <a:cubicBezTo>
                    <a:pt x="45" y="635"/>
                    <a:pt x="71" y="680"/>
                    <a:pt x="105" y="718"/>
                  </a:cubicBezTo>
                  <a:cubicBezTo>
                    <a:pt x="211" y="870"/>
                    <a:pt x="401" y="968"/>
                    <a:pt x="576" y="1014"/>
                  </a:cubicBezTo>
                  <a:cubicBezTo>
                    <a:pt x="747" y="1061"/>
                    <a:pt x="932" y="1114"/>
                    <a:pt x="1107" y="1114"/>
                  </a:cubicBezTo>
                  <a:cubicBezTo>
                    <a:pt x="1112" y="1114"/>
                    <a:pt x="1117" y="1114"/>
                    <a:pt x="1121" y="1114"/>
                  </a:cubicBezTo>
                  <a:cubicBezTo>
                    <a:pt x="1309" y="1114"/>
                    <a:pt x="1496" y="1100"/>
                    <a:pt x="1682" y="1076"/>
                  </a:cubicBezTo>
                  <a:cubicBezTo>
                    <a:pt x="1782" y="1060"/>
                    <a:pt x="1868" y="1024"/>
                    <a:pt x="1960" y="984"/>
                  </a:cubicBezTo>
                  <a:cubicBezTo>
                    <a:pt x="2060" y="941"/>
                    <a:pt x="2126" y="878"/>
                    <a:pt x="2189" y="798"/>
                  </a:cubicBezTo>
                  <a:cubicBezTo>
                    <a:pt x="2256" y="735"/>
                    <a:pt x="2307" y="658"/>
                    <a:pt x="2307" y="558"/>
                  </a:cubicBezTo>
                  <a:cubicBezTo>
                    <a:pt x="2307" y="460"/>
                    <a:pt x="2258" y="385"/>
                    <a:pt x="2192" y="322"/>
                  </a:cubicBezTo>
                  <a:cubicBezTo>
                    <a:pt x="2133" y="245"/>
                    <a:pt x="2070" y="179"/>
                    <a:pt x="1975" y="138"/>
                  </a:cubicBezTo>
                  <a:cubicBezTo>
                    <a:pt x="1878" y="96"/>
                    <a:pt x="1786" y="56"/>
                    <a:pt x="1682" y="39"/>
                  </a:cubicBezTo>
                  <a:cubicBezTo>
                    <a:pt x="1498" y="10"/>
                    <a:pt x="1307" y="4"/>
                    <a:pt x="1121" y="1"/>
                  </a:cubicBezTo>
                  <a:cubicBezTo>
                    <a:pt x="1116" y="1"/>
                    <a:pt x="1112" y="1"/>
                    <a:pt x="11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19"/>
            <p:cNvSpPr/>
            <p:nvPr/>
          </p:nvSpPr>
          <p:spPr>
            <a:xfrm>
              <a:off x="39175" y="7313425"/>
              <a:ext cx="51775" cy="25575"/>
            </a:xfrm>
            <a:custGeom>
              <a:rect b="b" l="l" r="r" t="t"/>
              <a:pathLst>
                <a:path extrusionOk="0" h="1023" w="2071">
                  <a:moveTo>
                    <a:pt x="1172" y="0"/>
                  </a:moveTo>
                  <a:cubicBezTo>
                    <a:pt x="1144" y="0"/>
                    <a:pt x="1116" y="1"/>
                    <a:pt x="1088" y="3"/>
                  </a:cubicBezTo>
                  <a:cubicBezTo>
                    <a:pt x="985" y="8"/>
                    <a:pt x="876" y="4"/>
                    <a:pt x="778" y="32"/>
                  </a:cubicBezTo>
                  <a:cubicBezTo>
                    <a:pt x="632" y="72"/>
                    <a:pt x="489" y="124"/>
                    <a:pt x="352" y="192"/>
                  </a:cubicBezTo>
                  <a:cubicBezTo>
                    <a:pt x="232" y="252"/>
                    <a:pt x="103" y="316"/>
                    <a:pt x="56" y="447"/>
                  </a:cubicBezTo>
                  <a:cubicBezTo>
                    <a:pt x="1" y="473"/>
                    <a:pt x="1" y="551"/>
                    <a:pt x="56" y="577"/>
                  </a:cubicBezTo>
                  <a:cubicBezTo>
                    <a:pt x="103" y="708"/>
                    <a:pt x="232" y="772"/>
                    <a:pt x="352" y="832"/>
                  </a:cubicBezTo>
                  <a:cubicBezTo>
                    <a:pt x="489" y="900"/>
                    <a:pt x="630" y="952"/>
                    <a:pt x="778" y="990"/>
                  </a:cubicBezTo>
                  <a:cubicBezTo>
                    <a:pt x="876" y="1018"/>
                    <a:pt x="985" y="1016"/>
                    <a:pt x="1086" y="1019"/>
                  </a:cubicBezTo>
                  <a:cubicBezTo>
                    <a:pt x="1117" y="1022"/>
                    <a:pt x="1149" y="1023"/>
                    <a:pt x="1180" y="1023"/>
                  </a:cubicBezTo>
                  <a:cubicBezTo>
                    <a:pt x="1248" y="1023"/>
                    <a:pt x="1316" y="1017"/>
                    <a:pt x="1384" y="1006"/>
                  </a:cubicBezTo>
                  <a:cubicBezTo>
                    <a:pt x="1444" y="996"/>
                    <a:pt x="1508" y="989"/>
                    <a:pt x="1567" y="973"/>
                  </a:cubicBezTo>
                  <a:cubicBezTo>
                    <a:pt x="1651" y="950"/>
                    <a:pt x="1693" y="913"/>
                    <a:pt x="1746" y="874"/>
                  </a:cubicBezTo>
                  <a:cubicBezTo>
                    <a:pt x="1774" y="864"/>
                    <a:pt x="1799" y="854"/>
                    <a:pt x="1823" y="838"/>
                  </a:cubicBezTo>
                  <a:cubicBezTo>
                    <a:pt x="2070" y="698"/>
                    <a:pt x="2070" y="325"/>
                    <a:pt x="1825" y="184"/>
                  </a:cubicBezTo>
                  <a:cubicBezTo>
                    <a:pt x="1809" y="175"/>
                    <a:pt x="1792" y="166"/>
                    <a:pt x="1776" y="158"/>
                  </a:cubicBezTo>
                  <a:cubicBezTo>
                    <a:pt x="1761" y="150"/>
                    <a:pt x="1753" y="146"/>
                    <a:pt x="1752" y="146"/>
                  </a:cubicBezTo>
                  <a:lnTo>
                    <a:pt x="1752" y="146"/>
                  </a:lnTo>
                  <a:cubicBezTo>
                    <a:pt x="1751" y="146"/>
                    <a:pt x="1752" y="147"/>
                    <a:pt x="1754" y="149"/>
                  </a:cubicBezTo>
                  <a:lnTo>
                    <a:pt x="1754" y="149"/>
                  </a:lnTo>
                  <a:cubicBezTo>
                    <a:pt x="1741" y="138"/>
                    <a:pt x="1725" y="126"/>
                    <a:pt x="1706" y="112"/>
                  </a:cubicBezTo>
                  <a:cubicBezTo>
                    <a:pt x="1680" y="97"/>
                    <a:pt x="1653" y="84"/>
                    <a:pt x="1625" y="75"/>
                  </a:cubicBezTo>
                  <a:cubicBezTo>
                    <a:pt x="1548" y="43"/>
                    <a:pt x="1467" y="31"/>
                    <a:pt x="1384" y="17"/>
                  </a:cubicBezTo>
                  <a:cubicBezTo>
                    <a:pt x="1314" y="6"/>
                    <a:pt x="1243" y="0"/>
                    <a:pt x="11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19"/>
            <p:cNvSpPr/>
            <p:nvPr/>
          </p:nvSpPr>
          <p:spPr>
            <a:xfrm>
              <a:off x="77150" y="7451825"/>
              <a:ext cx="40200" cy="51200"/>
            </a:xfrm>
            <a:custGeom>
              <a:rect b="b" l="l" r="r" t="t"/>
              <a:pathLst>
                <a:path extrusionOk="0" h="2048" w="1608">
                  <a:moveTo>
                    <a:pt x="233" y="929"/>
                  </a:moveTo>
                  <a:lnTo>
                    <a:pt x="233" y="929"/>
                  </a:lnTo>
                  <a:cubicBezTo>
                    <a:pt x="233" y="929"/>
                    <a:pt x="238" y="940"/>
                    <a:pt x="253" y="971"/>
                  </a:cubicBezTo>
                  <a:lnTo>
                    <a:pt x="253" y="971"/>
                  </a:lnTo>
                  <a:cubicBezTo>
                    <a:pt x="243" y="950"/>
                    <a:pt x="233" y="929"/>
                    <a:pt x="233" y="929"/>
                  </a:cubicBezTo>
                  <a:close/>
                  <a:moveTo>
                    <a:pt x="204" y="1"/>
                  </a:moveTo>
                  <a:cubicBezTo>
                    <a:pt x="165" y="1"/>
                    <a:pt x="126" y="12"/>
                    <a:pt x="91" y="41"/>
                  </a:cubicBezTo>
                  <a:cubicBezTo>
                    <a:pt x="28" y="90"/>
                    <a:pt x="0" y="171"/>
                    <a:pt x="20" y="248"/>
                  </a:cubicBezTo>
                  <a:cubicBezTo>
                    <a:pt x="28" y="271"/>
                    <a:pt x="32" y="294"/>
                    <a:pt x="40" y="317"/>
                  </a:cubicBezTo>
                  <a:cubicBezTo>
                    <a:pt x="43" y="380"/>
                    <a:pt x="55" y="443"/>
                    <a:pt x="75" y="503"/>
                  </a:cubicBezTo>
                  <a:cubicBezTo>
                    <a:pt x="100" y="597"/>
                    <a:pt x="132" y="689"/>
                    <a:pt x="169" y="778"/>
                  </a:cubicBezTo>
                  <a:cubicBezTo>
                    <a:pt x="201" y="847"/>
                    <a:pt x="229" y="920"/>
                    <a:pt x="263" y="990"/>
                  </a:cubicBezTo>
                  <a:cubicBezTo>
                    <a:pt x="259" y="983"/>
                    <a:pt x="256" y="976"/>
                    <a:pt x="253" y="971"/>
                  </a:cubicBezTo>
                  <a:lnTo>
                    <a:pt x="253" y="971"/>
                  </a:lnTo>
                  <a:cubicBezTo>
                    <a:pt x="260" y="984"/>
                    <a:pt x="266" y="997"/>
                    <a:pt x="269" y="1005"/>
                  </a:cubicBezTo>
                  <a:cubicBezTo>
                    <a:pt x="281" y="1036"/>
                    <a:pt x="295" y="1072"/>
                    <a:pt x="309" y="1108"/>
                  </a:cubicBezTo>
                  <a:cubicBezTo>
                    <a:pt x="376" y="1280"/>
                    <a:pt x="482" y="1444"/>
                    <a:pt x="585" y="1599"/>
                  </a:cubicBezTo>
                  <a:cubicBezTo>
                    <a:pt x="625" y="1661"/>
                    <a:pt x="668" y="1719"/>
                    <a:pt x="717" y="1773"/>
                  </a:cubicBezTo>
                  <a:cubicBezTo>
                    <a:pt x="748" y="1799"/>
                    <a:pt x="779" y="1823"/>
                    <a:pt x="812" y="1846"/>
                  </a:cubicBezTo>
                  <a:cubicBezTo>
                    <a:pt x="835" y="1883"/>
                    <a:pt x="951" y="1962"/>
                    <a:pt x="954" y="1965"/>
                  </a:cubicBezTo>
                  <a:cubicBezTo>
                    <a:pt x="1009" y="1995"/>
                    <a:pt x="1072" y="2014"/>
                    <a:pt x="1136" y="2018"/>
                  </a:cubicBezTo>
                  <a:cubicBezTo>
                    <a:pt x="1158" y="2029"/>
                    <a:pt x="1182" y="2037"/>
                    <a:pt x="1205" y="2043"/>
                  </a:cubicBezTo>
                  <a:cubicBezTo>
                    <a:pt x="1225" y="2046"/>
                    <a:pt x="1245" y="2048"/>
                    <a:pt x="1265" y="2048"/>
                  </a:cubicBezTo>
                  <a:cubicBezTo>
                    <a:pt x="1357" y="2048"/>
                    <a:pt x="1444" y="2011"/>
                    <a:pt x="1494" y="1925"/>
                  </a:cubicBezTo>
                  <a:cubicBezTo>
                    <a:pt x="1514" y="1888"/>
                    <a:pt x="1529" y="1848"/>
                    <a:pt x="1539" y="1806"/>
                  </a:cubicBezTo>
                  <a:cubicBezTo>
                    <a:pt x="1579" y="1742"/>
                    <a:pt x="1608" y="1674"/>
                    <a:pt x="1605" y="1588"/>
                  </a:cubicBezTo>
                  <a:cubicBezTo>
                    <a:pt x="1600" y="1535"/>
                    <a:pt x="1594" y="1481"/>
                    <a:pt x="1583" y="1427"/>
                  </a:cubicBezTo>
                  <a:cubicBezTo>
                    <a:pt x="1569" y="1234"/>
                    <a:pt x="1483" y="1066"/>
                    <a:pt x="1384" y="899"/>
                  </a:cubicBezTo>
                  <a:cubicBezTo>
                    <a:pt x="1301" y="753"/>
                    <a:pt x="1195" y="620"/>
                    <a:pt x="1072" y="506"/>
                  </a:cubicBezTo>
                  <a:cubicBezTo>
                    <a:pt x="958" y="401"/>
                    <a:pt x="840" y="282"/>
                    <a:pt x="710" y="200"/>
                  </a:cubicBezTo>
                  <a:cubicBezTo>
                    <a:pt x="656" y="167"/>
                    <a:pt x="599" y="140"/>
                    <a:pt x="544" y="111"/>
                  </a:cubicBezTo>
                  <a:cubicBezTo>
                    <a:pt x="484" y="78"/>
                    <a:pt x="419" y="54"/>
                    <a:pt x="353" y="44"/>
                  </a:cubicBezTo>
                  <a:lnTo>
                    <a:pt x="310" y="25"/>
                  </a:lnTo>
                  <a:cubicBezTo>
                    <a:pt x="275" y="10"/>
                    <a:pt x="239" y="1"/>
                    <a:pt x="20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19"/>
            <p:cNvSpPr/>
            <p:nvPr/>
          </p:nvSpPr>
          <p:spPr>
            <a:xfrm>
              <a:off x="48175" y="7504025"/>
              <a:ext cx="53900" cy="56725"/>
            </a:xfrm>
            <a:custGeom>
              <a:rect b="b" l="l" r="r" t="t"/>
              <a:pathLst>
                <a:path extrusionOk="0" h="2269" w="2156">
                  <a:moveTo>
                    <a:pt x="218" y="0"/>
                  </a:moveTo>
                  <a:cubicBezTo>
                    <a:pt x="110" y="0"/>
                    <a:pt x="0" y="90"/>
                    <a:pt x="44" y="211"/>
                  </a:cubicBezTo>
                  <a:cubicBezTo>
                    <a:pt x="74" y="293"/>
                    <a:pt x="107" y="371"/>
                    <a:pt x="120" y="455"/>
                  </a:cubicBezTo>
                  <a:cubicBezTo>
                    <a:pt x="130" y="529"/>
                    <a:pt x="135" y="606"/>
                    <a:pt x="155" y="678"/>
                  </a:cubicBezTo>
                  <a:cubicBezTo>
                    <a:pt x="210" y="873"/>
                    <a:pt x="298" y="1056"/>
                    <a:pt x="396" y="1231"/>
                  </a:cubicBezTo>
                  <a:cubicBezTo>
                    <a:pt x="502" y="1423"/>
                    <a:pt x="611" y="1621"/>
                    <a:pt x="763" y="1782"/>
                  </a:cubicBezTo>
                  <a:cubicBezTo>
                    <a:pt x="820" y="1842"/>
                    <a:pt x="884" y="1894"/>
                    <a:pt x="947" y="1949"/>
                  </a:cubicBezTo>
                  <a:cubicBezTo>
                    <a:pt x="1012" y="2008"/>
                    <a:pt x="1081" y="2077"/>
                    <a:pt x="1156" y="2120"/>
                  </a:cubicBezTo>
                  <a:cubicBezTo>
                    <a:pt x="1216" y="2155"/>
                    <a:pt x="1280" y="2178"/>
                    <a:pt x="1348" y="2191"/>
                  </a:cubicBezTo>
                  <a:cubicBezTo>
                    <a:pt x="1382" y="2207"/>
                    <a:pt x="1416" y="2221"/>
                    <a:pt x="1451" y="2230"/>
                  </a:cubicBezTo>
                  <a:cubicBezTo>
                    <a:pt x="1497" y="2244"/>
                    <a:pt x="1544" y="2250"/>
                    <a:pt x="1591" y="2250"/>
                  </a:cubicBezTo>
                  <a:cubicBezTo>
                    <a:pt x="1604" y="2250"/>
                    <a:pt x="1617" y="2250"/>
                    <a:pt x="1631" y="2249"/>
                  </a:cubicBezTo>
                  <a:cubicBezTo>
                    <a:pt x="1677" y="2261"/>
                    <a:pt x="1725" y="2268"/>
                    <a:pt x="1771" y="2268"/>
                  </a:cubicBezTo>
                  <a:cubicBezTo>
                    <a:pt x="1865" y="2268"/>
                    <a:pt x="1956" y="2239"/>
                    <a:pt x="2031" y="2168"/>
                  </a:cubicBezTo>
                  <a:cubicBezTo>
                    <a:pt x="2145" y="2060"/>
                    <a:pt x="2156" y="1926"/>
                    <a:pt x="2134" y="1790"/>
                  </a:cubicBezTo>
                  <a:cubicBezTo>
                    <a:pt x="2143" y="1699"/>
                    <a:pt x="2133" y="1606"/>
                    <a:pt x="2103" y="1520"/>
                  </a:cubicBezTo>
                  <a:cubicBezTo>
                    <a:pt x="2087" y="1377"/>
                    <a:pt x="2028" y="1257"/>
                    <a:pt x="1942" y="1137"/>
                  </a:cubicBezTo>
                  <a:cubicBezTo>
                    <a:pt x="1869" y="1034"/>
                    <a:pt x="1799" y="922"/>
                    <a:pt x="1712" y="832"/>
                  </a:cubicBezTo>
                  <a:cubicBezTo>
                    <a:pt x="1563" y="680"/>
                    <a:pt x="1385" y="560"/>
                    <a:pt x="1213" y="439"/>
                  </a:cubicBezTo>
                  <a:cubicBezTo>
                    <a:pt x="1144" y="389"/>
                    <a:pt x="1075" y="336"/>
                    <a:pt x="999" y="297"/>
                  </a:cubicBezTo>
                  <a:cubicBezTo>
                    <a:pt x="929" y="260"/>
                    <a:pt x="857" y="227"/>
                    <a:pt x="784" y="193"/>
                  </a:cubicBezTo>
                  <a:cubicBezTo>
                    <a:pt x="695" y="155"/>
                    <a:pt x="603" y="124"/>
                    <a:pt x="508" y="104"/>
                  </a:cubicBezTo>
                  <a:cubicBezTo>
                    <a:pt x="433" y="85"/>
                    <a:pt x="370" y="53"/>
                    <a:pt x="296" y="18"/>
                  </a:cubicBezTo>
                  <a:cubicBezTo>
                    <a:pt x="272" y="6"/>
                    <a:pt x="245" y="0"/>
                    <a:pt x="21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19"/>
            <p:cNvSpPr/>
            <p:nvPr/>
          </p:nvSpPr>
          <p:spPr>
            <a:xfrm>
              <a:off x="128650" y="7713725"/>
              <a:ext cx="68400" cy="36925"/>
            </a:xfrm>
            <a:custGeom>
              <a:rect b="b" l="l" r="r" t="t"/>
              <a:pathLst>
                <a:path extrusionOk="0" h="1477" w="2736">
                  <a:moveTo>
                    <a:pt x="1798" y="1"/>
                  </a:moveTo>
                  <a:cubicBezTo>
                    <a:pt x="1694" y="1"/>
                    <a:pt x="1590" y="23"/>
                    <a:pt x="1489" y="41"/>
                  </a:cubicBezTo>
                  <a:cubicBezTo>
                    <a:pt x="1332" y="72"/>
                    <a:pt x="1177" y="112"/>
                    <a:pt x="1025" y="161"/>
                  </a:cubicBezTo>
                  <a:cubicBezTo>
                    <a:pt x="841" y="218"/>
                    <a:pt x="664" y="299"/>
                    <a:pt x="501" y="402"/>
                  </a:cubicBezTo>
                  <a:cubicBezTo>
                    <a:pt x="332" y="506"/>
                    <a:pt x="197" y="666"/>
                    <a:pt x="96" y="833"/>
                  </a:cubicBezTo>
                  <a:cubicBezTo>
                    <a:pt x="1" y="987"/>
                    <a:pt x="62" y="1202"/>
                    <a:pt x="216" y="1291"/>
                  </a:cubicBezTo>
                  <a:cubicBezTo>
                    <a:pt x="444" y="1423"/>
                    <a:pt x="694" y="1477"/>
                    <a:pt x="948" y="1477"/>
                  </a:cubicBezTo>
                  <a:cubicBezTo>
                    <a:pt x="1090" y="1477"/>
                    <a:pt x="1233" y="1460"/>
                    <a:pt x="1375" y="1431"/>
                  </a:cubicBezTo>
                  <a:cubicBezTo>
                    <a:pt x="1527" y="1400"/>
                    <a:pt x="1674" y="1372"/>
                    <a:pt x="1822" y="1325"/>
                  </a:cubicBezTo>
                  <a:cubicBezTo>
                    <a:pt x="1935" y="1286"/>
                    <a:pt x="2049" y="1248"/>
                    <a:pt x="2152" y="1188"/>
                  </a:cubicBezTo>
                  <a:cubicBezTo>
                    <a:pt x="2256" y="1127"/>
                    <a:pt x="2347" y="1045"/>
                    <a:pt x="2436" y="964"/>
                  </a:cubicBezTo>
                  <a:cubicBezTo>
                    <a:pt x="2735" y="688"/>
                    <a:pt x="2582" y="159"/>
                    <a:pt x="2196" y="60"/>
                  </a:cubicBezTo>
                  <a:cubicBezTo>
                    <a:pt x="2083" y="30"/>
                    <a:pt x="1966" y="12"/>
                    <a:pt x="1849" y="3"/>
                  </a:cubicBezTo>
                  <a:cubicBezTo>
                    <a:pt x="1832" y="1"/>
                    <a:pt x="1815" y="1"/>
                    <a:pt x="179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19"/>
            <p:cNvSpPr/>
            <p:nvPr/>
          </p:nvSpPr>
          <p:spPr>
            <a:xfrm>
              <a:off x="221550" y="7734075"/>
              <a:ext cx="43900" cy="34425"/>
            </a:xfrm>
            <a:custGeom>
              <a:rect b="b" l="l" r="r" t="t"/>
              <a:pathLst>
                <a:path extrusionOk="0" h="1377" w="1756">
                  <a:moveTo>
                    <a:pt x="1117" y="1"/>
                  </a:moveTo>
                  <a:cubicBezTo>
                    <a:pt x="1055" y="1"/>
                    <a:pt x="994" y="12"/>
                    <a:pt x="936" y="35"/>
                  </a:cubicBezTo>
                  <a:cubicBezTo>
                    <a:pt x="873" y="61"/>
                    <a:pt x="810" y="86"/>
                    <a:pt x="747" y="112"/>
                  </a:cubicBezTo>
                  <a:cubicBezTo>
                    <a:pt x="604" y="173"/>
                    <a:pt x="447" y="250"/>
                    <a:pt x="338" y="363"/>
                  </a:cubicBezTo>
                  <a:cubicBezTo>
                    <a:pt x="257" y="449"/>
                    <a:pt x="157" y="548"/>
                    <a:pt x="111" y="654"/>
                  </a:cubicBezTo>
                  <a:cubicBezTo>
                    <a:pt x="96" y="692"/>
                    <a:pt x="79" y="729"/>
                    <a:pt x="64" y="766"/>
                  </a:cubicBezTo>
                  <a:cubicBezTo>
                    <a:pt x="25" y="853"/>
                    <a:pt x="1" y="922"/>
                    <a:pt x="14" y="1021"/>
                  </a:cubicBezTo>
                  <a:cubicBezTo>
                    <a:pt x="22" y="1090"/>
                    <a:pt x="50" y="1154"/>
                    <a:pt x="94" y="1206"/>
                  </a:cubicBezTo>
                  <a:cubicBezTo>
                    <a:pt x="182" y="1314"/>
                    <a:pt x="303" y="1338"/>
                    <a:pt x="429" y="1358"/>
                  </a:cubicBezTo>
                  <a:lnTo>
                    <a:pt x="563" y="1377"/>
                  </a:lnTo>
                  <a:cubicBezTo>
                    <a:pt x="616" y="1374"/>
                    <a:pt x="669" y="1368"/>
                    <a:pt x="721" y="1357"/>
                  </a:cubicBezTo>
                  <a:lnTo>
                    <a:pt x="778" y="1349"/>
                  </a:lnTo>
                  <a:cubicBezTo>
                    <a:pt x="824" y="1343"/>
                    <a:pt x="870" y="1338"/>
                    <a:pt x="914" y="1329"/>
                  </a:cubicBezTo>
                  <a:cubicBezTo>
                    <a:pt x="997" y="1312"/>
                    <a:pt x="1077" y="1268"/>
                    <a:pt x="1151" y="1228"/>
                  </a:cubicBezTo>
                  <a:cubicBezTo>
                    <a:pt x="1192" y="1206"/>
                    <a:pt x="1234" y="1186"/>
                    <a:pt x="1274" y="1160"/>
                  </a:cubicBezTo>
                  <a:cubicBezTo>
                    <a:pt x="1313" y="1136"/>
                    <a:pt x="1350" y="1108"/>
                    <a:pt x="1389" y="1081"/>
                  </a:cubicBezTo>
                  <a:cubicBezTo>
                    <a:pt x="1456" y="1038"/>
                    <a:pt x="1518" y="984"/>
                    <a:pt x="1568" y="921"/>
                  </a:cubicBezTo>
                  <a:cubicBezTo>
                    <a:pt x="1599" y="879"/>
                    <a:pt x="1625" y="835"/>
                    <a:pt x="1647" y="786"/>
                  </a:cubicBezTo>
                  <a:cubicBezTo>
                    <a:pt x="1650" y="781"/>
                    <a:pt x="1654" y="776"/>
                    <a:pt x="1657" y="772"/>
                  </a:cubicBezTo>
                  <a:cubicBezTo>
                    <a:pt x="1685" y="721"/>
                    <a:pt x="1705" y="667"/>
                    <a:pt x="1714" y="611"/>
                  </a:cubicBezTo>
                  <a:cubicBezTo>
                    <a:pt x="1725" y="589"/>
                    <a:pt x="1733" y="566"/>
                    <a:pt x="1737" y="543"/>
                  </a:cubicBezTo>
                  <a:cubicBezTo>
                    <a:pt x="1750" y="452"/>
                    <a:pt x="1756" y="379"/>
                    <a:pt x="1719" y="291"/>
                  </a:cubicBezTo>
                  <a:cubicBezTo>
                    <a:pt x="1688" y="219"/>
                    <a:pt x="1633" y="144"/>
                    <a:pt x="1561" y="107"/>
                  </a:cubicBezTo>
                  <a:cubicBezTo>
                    <a:pt x="1518" y="86"/>
                    <a:pt x="1473" y="70"/>
                    <a:pt x="1427" y="61"/>
                  </a:cubicBezTo>
                  <a:cubicBezTo>
                    <a:pt x="1373" y="38"/>
                    <a:pt x="1316" y="26"/>
                    <a:pt x="1260" y="21"/>
                  </a:cubicBezTo>
                  <a:cubicBezTo>
                    <a:pt x="1213" y="8"/>
                    <a:pt x="1165" y="1"/>
                    <a:pt x="11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19"/>
            <p:cNvSpPr/>
            <p:nvPr/>
          </p:nvSpPr>
          <p:spPr>
            <a:xfrm>
              <a:off x="265225" y="7674375"/>
              <a:ext cx="42425" cy="32050"/>
            </a:xfrm>
            <a:custGeom>
              <a:rect b="b" l="l" r="r" t="t"/>
              <a:pathLst>
                <a:path extrusionOk="0" h="1282" w="1697">
                  <a:moveTo>
                    <a:pt x="1083" y="0"/>
                  </a:moveTo>
                  <a:cubicBezTo>
                    <a:pt x="1026" y="0"/>
                    <a:pt x="970" y="8"/>
                    <a:pt x="916" y="23"/>
                  </a:cubicBezTo>
                  <a:cubicBezTo>
                    <a:pt x="881" y="34"/>
                    <a:pt x="845" y="47"/>
                    <a:pt x="810" y="57"/>
                  </a:cubicBezTo>
                  <a:cubicBezTo>
                    <a:pt x="730" y="80"/>
                    <a:pt x="650" y="100"/>
                    <a:pt x="580" y="147"/>
                  </a:cubicBezTo>
                  <a:cubicBezTo>
                    <a:pt x="546" y="170"/>
                    <a:pt x="514" y="196"/>
                    <a:pt x="480" y="218"/>
                  </a:cubicBezTo>
                  <a:cubicBezTo>
                    <a:pt x="388" y="279"/>
                    <a:pt x="302" y="347"/>
                    <a:pt x="222" y="422"/>
                  </a:cubicBezTo>
                  <a:cubicBezTo>
                    <a:pt x="198" y="447"/>
                    <a:pt x="171" y="468"/>
                    <a:pt x="145" y="491"/>
                  </a:cubicBezTo>
                  <a:cubicBezTo>
                    <a:pt x="65" y="560"/>
                    <a:pt x="15" y="657"/>
                    <a:pt x="4" y="761"/>
                  </a:cubicBezTo>
                  <a:cubicBezTo>
                    <a:pt x="3" y="771"/>
                    <a:pt x="4" y="778"/>
                    <a:pt x="3" y="786"/>
                  </a:cubicBezTo>
                  <a:cubicBezTo>
                    <a:pt x="1" y="796"/>
                    <a:pt x="1" y="806"/>
                    <a:pt x="1" y="816"/>
                  </a:cubicBezTo>
                  <a:lnTo>
                    <a:pt x="1" y="816"/>
                  </a:lnTo>
                  <a:cubicBezTo>
                    <a:pt x="1" y="816"/>
                    <a:pt x="1" y="815"/>
                    <a:pt x="1" y="815"/>
                  </a:cubicBezTo>
                  <a:cubicBezTo>
                    <a:pt x="1" y="817"/>
                    <a:pt x="1" y="817"/>
                    <a:pt x="1" y="818"/>
                  </a:cubicBezTo>
                  <a:cubicBezTo>
                    <a:pt x="1" y="817"/>
                    <a:pt x="1" y="817"/>
                    <a:pt x="1" y="816"/>
                  </a:cubicBezTo>
                  <a:lnTo>
                    <a:pt x="1" y="816"/>
                  </a:lnTo>
                  <a:cubicBezTo>
                    <a:pt x="1" y="846"/>
                    <a:pt x="6" y="877"/>
                    <a:pt x="15" y="906"/>
                  </a:cubicBezTo>
                  <a:cubicBezTo>
                    <a:pt x="13" y="904"/>
                    <a:pt x="12" y="903"/>
                    <a:pt x="12" y="900"/>
                  </a:cubicBezTo>
                  <a:lnTo>
                    <a:pt x="12" y="900"/>
                  </a:lnTo>
                  <a:cubicBezTo>
                    <a:pt x="12" y="904"/>
                    <a:pt x="12" y="909"/>
                    <a:pt x="13" y="912"/>
                  </a:cubicBezTo>
                  <a:cubicBezTo>
                    <a:pt x="39" y="1056"/>
                    <a:pt x="171" y="1155"/>
                    <a:pt x="300" y="1199"/>
                  </a:cubicBezTo>
                  <a:cubicBezTo>
                    <a:pt x="363" y="1221"/>
                    <a:pt x="426" y="1241"/>
                    <a:pt x="492" y="1257"/>
                  </a:cubicBezTo>
                  <a:cubicBezTo>
                    <a:pt x="560" y="1274"/>
                    <a:pt x="629" y="1282"/>
                    <a:pt x="699" y="1282"/>
                  </a:cubicBezTo>
                  <a:cubicBezTo>
                    <a:pt x="741" y="1282"/>
                    <a:pt x="784" y="1279"/>
                    <a:pt x="826" y="1273"/>
                  </a:cubicBezTo>
                  <a:cubicBezTo>
                    <a:pt x="905" y="1267"/>
                    <a:pt x="984" y="1254"/>
                    <a:pt x="1062" y="1239"/>
                  </a:cubicBezTo>
                  <a:cubicBezTo>
                    <a:pt x="1148" y="1219"/>
                    <a:pt x="1220" y="1171"/>
                    <a:pt x="1292" y="1122"/>
                  </a:cubicBezTo>
                  <a:cubicBezTo>
                    <a:pt x="1357" y="1081"/>
                    <a:pt x="1418" y="1035"/>
                    <a:pt x="1475" y="984"/>
                  </a:cubicBezTo>
                  <a:cubicBezTo>
                    <a:pt x="1546" y="917"/>
                    <a:pt x="1615" y="812"/>
                    <a:pt x="1635" y="718"/>
                  </a:cubicBezTo>
                  <a:cubicBezTo>
                    <a:pt x="1638" y="709"/>
                    <a:pt x="1636" y="700"/>
                    <a:pt x="1638" y="691"/>
                  </a:cubicBezTo>
                  <a:cubicBezTo>
                    <a:pt x="1696" y="551"/>
                    <a:pt x="1685" y="393"/>
                    <a:pt x="1612" y="261"/>
                  </a:cubicBezTo>
                  <a:cubicBezTo>
                    <a:pt x="1543" y="143"/>
                    <a:pt x="1397" y="37"/>
                    <a:pt x="1252" y="26"/>
                  </a:cubicBezTo>
                  <a:cubicBezTo>
                    <a:pt x="1246" y="24"/>
                    <a:pt x="1243" y="21"/>
                    <a:pt x="1237" y="20"/>
                  </a:cubicBezTo>
                  <a:cubicBezTo>
                    <a:pt x="1186" y="7"/>
                    <a:pt x="1134" y="0"/>
                    <a:pt x="108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19"/>
            <p:cNvSpPr/>
            <p:nvPr/>
          </p:nvSpPr>
          <p:spPr>
            <a:xfrm>
              <a:off x="303900" y="7316825"/>
              <a:ext cx="250" cy="75"/>
            </a:xfrm>
            <a:custGeom>
              <a:rect b="b" l="l" r="r" t="t"/>
              <a:pathLst>
                <a:path extrusionOk="0" h="3" w="10">
                  <a:moveTo>
                    <a:pt x="0" y="0"/>
                  </a:moveTo>
                  <a:cubicBezTo>
                    <a:pt x="3" y="2"/>
                    <a:pt x="6" y="2"/>
                    <a:pt x="9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19"/>
            <p:cNvSpPr/>
            <p:nvPr/>
          </p:nvSpPr>
          <p:spPr>
            <a:xfrm>
              <a:off x="303825" y="7316825"/>
              <a:ext cx="200" cy="25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19"/>
            <p:cNvSpPr/>
            <p:nvPr/>
          </p:nvSpPr>
          <p:spPr>
            <a:xfrm>
              <a:off x="279475" y="7316800"/>
              <a:ext cx="33675" cy="35425"/>
            </a:xfrm>
            <a:custGeom>
              <a:rect b="b" l="l" r="r" t="t"/>
              <a:pathLst>
                <a:path extrusionOk="0" h="1417" w="1347">
                  <a:moveTo>
                    <a:pt x="1016" y="0"/>
                  </a:moveTo>
                  <a:cubicBezTo>
                    <a:pt x="1006" y="0"/>
                    <a:pt x="996" y="1"/>
                    <a:pt x="986" y="1"/>
                  </a:cubicBezTo>
                  <a:lnTo>
                    <a:pt x="995" y="3"/>
                  </a:lnTo>
                  <a:lnTo>
                    <a:pt x="995" y="3"/>
                  </a:lnTo>
                  <a:cubicBezTo>
                    <a:pt x="994" y="3"/>
                    <a:pt x="993" y="3"/>
                    <a:pt x="993" y="3"/>
                  </a:cubicBezTo>
                  <a:cubicBezTo>
                    <a:pt x="987" y="3"/>
                    <a:pt x="982" y="3"/>
                    <a:pt x="977" y="3"/>
                  </a:cubicBezTo>
                  <a:cubicBezTo>
                    <a:pt x="969" y="3"/>
                    <a:pt x="962" y="3"/>
                    <a:pt x="954" y="4"/>
                  </a:cubicBezTo>
                  <a:lnTo>
                    <a:pt x="954" y="4"/>
                  </a:lnTo>
                  <a:lnTo>
                    <a:pt x="971" y="1"/>
                  </a:lnTo>
                  <a:cubicBezTo>
                    <a:pt x="948" y="1"/>
                    <a:pt x="925" y="5"/>
                    <a:pt x="902" y="11"/>
                  </a:cubicBezTo>
                  <a:lnTo>
                    <a:pt x="891" y="12"/>
                  </a:lnTo>
                  <a:lnTo>
                    <a:pt x="899" y="12"/>
                  </a:lnTo>
                  <a:cubicBezTo>
                    <a:pt x="814" y="31"/>
                    <a:pt x="738" y="78"/>
                    <a:pt x="656" y="126"/>
                  </a:cubicBezTo>
                  <a:cubicBezTo>
                    <a:pt x="627" y="143"/>
                    <a:pt x="596" y="158"/>
                    <a:pt x="567" y="177"/>
                  </a:cubicBezTo>
                  <a:cubicBezTo>
                    <a:pt x="501" y="216"/>
                    <a:pt x="458" y="267"/>
                    <a:pt x="411" y="324"/>
                  </a:cubicBezTo>
                  <a:cubicBezTo>
                    <a:pt x="340" y="408"/>
                    <a:pt x="260" y="485"/>
                    <a:pt x="205" y="582"/>
                  </a:cubicBezTo>
                  <a:cubicBezTo>
                    <a:pt x="186" y="613"/>
                    <a:pt x="166" y="645"/>
                    <a:pt x="146" y="676"/>
                  </a:cubicBezTo>
                  <a:cubicBezTo>
                    <a:pt x="114" y="728"/>
                    <a:pt x="91" y="786"/>
                    <a:pt x="80" y="846"/>
                  </a:cubicBezTo>
                  <a:cubicBezTo>
                    <a:pt x="64" y="877"/>
                    <a:pt x="50" y="907"/>
                    <a:pt x="37" y="938"/>
                  </a:cubicBezTo>
                  <a:cubicBezTo>
                    <a:pt x="1" y="1052"/>
                    <a:pt x="36" y="1176"/>
                    <a:pt x="105" y="1267"/>
                  </a:cubicBezTo>
                  <a:cubicBezTo>
                    <a:pt x="166" y="1346"/>
                    <a:pt x="270" y="1417"/>
                    <a:pt x="376" y="1417"/>
                  </a:cubicBezTo>
                  <a:cubicBezTo>
                    <a:pt x="385" y="1417"/>
                    <a:pt x="393" y="1417"/>
                    <a:pt x="401" y="1416"/>
                  </a:cubicBezTo>
                  <a:cubicBezTo>
                    <a:pt x="451" y="1413"/>
                    <a:pt x="498" y="1405"/>
                    <a:pt x="546" y="1391"/>
                  </a:cubicBezTo>
                  <a:cubicBezTo>
                    <a:pt x="552" y="1390"/>
                    <a:pt x="558" y="1388"/>
                    <a:pt x="564" y="1385"/>
                  </a:cubicBezTo>
                  <a:cubicBezTo>
                    <a:pt x="679" y="1374"/>
                    <a:pt x="782" y="1317"/>
                    <a:pt x="877" y="1253"/>
                  </a:cubicBezTo>
                  <a:cubicBezTo>
                    <a:pt x="942" y="1215"/>
                    <a:pt x="1000" y="1167"/>
                    <a:pt x="1049" y="1110"/>
                  </a:cubicBezTo>
                  <a:cubicBezTo>
                    <a:pt x="1100" y="1050"/>
                    <a:pt x="1146" y="989"/>
                    <a:pt x="1194" y="926"/>
                  </a:cubicBezTo>
                  <a:cubicBezTo>
                    <a:pt x="1240" y="864"/>
                    <a:pt x="1281" y="808"/>
                    <a:pt x="1297" y="728"/>
                  </a:cubicBezTo>
                  <a:cubicBezTo>
                    <a:pt x="1310" y="659"/>
                    <a:pt x="1318" y="586"/>
                    <a:pt x="1327" y="517"/>
                  </a:cubicBezTo>
                  <a:cubicBezTo>
                    <a:pt x="1342" y="390"/>
                    <a:pt x="1346" y="256"/>
                    <a:pt x="1266" y="150"/>
                  </a:cubicBezTo>
                  <a:lnTo>
                    <a:pt x="1266" y="150"/>
                  </a:lnTo>
                  <a:cubicBezTo>
                    <a:pt x="1265" y="146"/>
                    <a:pt x="1263" y="143"/>
                    <a:pt x="1261" y="140"/>
                  </a:cubicBezTo>
                  <a:cubicBezTo>
                    <a:pt x="1231" y="84"/>
                    <a:pt x="1181" y="43"/>
                    <a:pt x="1123" y="21"/>
                  </a:cubicBezTo>
                  <a:cubicBezTo>
                    <a:pt x="1089" y="7"/>
                    <a:pt x="1052" y="0"/>
                    <a:pt x="1016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19"/>
            <p:cNvSpPr/>
            <p:nvPr/>
          </p:nvSpPr>
          <p:spPr>
            <a:xfrm>
              <a:off x="344400" y="7278625"/>
              <a:ext cx="31675" cy="33925"/>
            </a:xfrm>
            <a:custGeom>
              <a:rect b="b" l="l" r="r" t="t"/>
              <a:pathLst>
                <a:path extrusionOk="0" h="1357" w="1267">
                  <a:moveTo>
                    <a:pt x="714" y="0"/>
                  </a:moveTo>
                  <a:cubicBezTo>
                    <a:pt x="628" y="0"/>
                    <a:pt x="528" y="34"/>
                    <a:pt x="456" y="77"/>
                  </a:cubicBezTo>
                  <a:cubicBezTo>
                    <a:pt x="404" y="111"/>
                    <a:pt x="355" y="151"/>
                    <a:pt x="313" y="197"/>
                  </a:cubicBezTo>
                  <a:cubicBezTo>
                    <a:pt x="270" y="243"/>
                    <a:pt x="229" y="288"/>
                    <a:pt x="191" y="338"/>
                  </a:cubicBezTo>
                  <a:cubicBezTo>
                    <a:pt x="171" y="358"/>
                    <a:pt x="152" y="383"/>
                    <a:pt x="138" y="409"/>
                  </a:cubicBezTo>
                  <a:lnTo>
                    <a:pt x="81" y="544"/>
                  </a:lnTo>
                  <a:cubicBezTo>
                    <a:pt x="78" y="553"/>
                    <a:pt x="75" y="563"/>
                    <a:pt x="72" y="572"/>
                  </a:cubicBezTo>
                  <a:lnTo>
                    <a:pt x="52" y="633"/>
                  </a:lnTo>
                  <a:cubicBezTo>
                    <a:pt x="0" y="791"/>
                    <a:pt x="19" y="963"/>
                    <a:pt x="103" y="1108"/>
                  </a:cubicBezTo>
                  <a:cubicBezTo>
                    <a:pt x="137" y="1163"/>
                    <a:pt x="180" y="1211"/>
                    <a:pt x="232" y="1251"/>
                  </a:cubicBezTo>
                  <a:cubicBezTo>
                    <a:pt x="301" y="1303"/>
                    <a:pt x="381" y="1337"/>
                    <a:pt x="467" y="1347"/>
                  </a:cubicBezTo>
                  <a:cubicBezTo>
                    <a:pt x="493" y="1352"/>
                    <a:pt x="521" y="1355"/>
                    <a:pt x="548" y="1357"/>
                  </a:cubicBezTo>
                  <a:cubicBezTo>
                    <a:pt x="597" y="1355"/>
                    <a:pt x="648" y="1349"/>
                    <a:pt x="697" y="1337"/>
                  </a:cubicBezTo>
                  <a:lnTo>
                    <a:pt x="825" y="1283"/>
                  </a:lnTo>
                  <a:cubicBezTo>
                    <a:pt x="849" y="1272"/>
                    <a:pt x="872" y="1255"/>
                    <a:pt x="891" y="1235"/>
                  </a:cubicBezTo>
                  <a:cubicBezTo>
                    <a:pt x="915" y="1218"/>
                    <a:pt x="938" y="1198"/>
                    <a:pt x="960" y="1178"/>
                  </a:cubicBezTo>
                  <a:lnTo>
                    <a:pt x="1004" y="1131"/>
                  </a:lnTo>
                  <a:cubicBezTo>
                    <a:pt x="1052" y="1085"/>
                    <a:pt x="1093" y="1034"/>
                    <a:pt x="1127" y="977"/>
                  </a:cubicBezTo>
                  <a:cubicBezTo>
                    <a:pt x="1156" y="920"/>
                    <a:pt x="1181" y="862"/>
                    <a:pt x="1199" y="801"/>
                  </a:cubicBezTo>
                  <a:cubicBezTo>
                    <a:pt x="1218" y="759"/>
                    <a:pt x="1232" y="716"/>
                    <a:pt x="1241" y="673"/>
                  </a:cubicBezTo>
                  <a:cubicBezTo>
                    <a:pt x="1267" y="581"/>
                    <a:pt x="1267" y="483"/>
                    <a:pt x="1241" y="391"/>
                  </a:cubicBezTo>
                  <a:cubicBezTo>
                    <a:pt x="1224" y="331"/>
                    <a:pt x="1195" y="274"/>
                    <a:pt x="1156" y="223"/>
                  </a:cubicBezTo>
                  <a:cubicBezTo>
                    <a:pt x="1124" y="154"/>
                    <a:pt x="1080" y="90"/>
                    <a:pt x="1010" y="53"/>
                  </a:cubicBezTo>
                  <a:lnTo>
                    <a:pt x="921" y="15"/>
                  </a:lnTo>
                  <a:cubicBezTo>
                    <a:pt x="890" y="7"/>
                    <a:pt x="858" y="4"/>
                    <a:pt x="826" y="4"/>
                  </a:cubicBezTo>
                  <a:cubicBezTo>
                    <a:pt x="810" y="4"/>
                    <a:pt x="793" y="5"/>
                    <a:pt x="777" y="7"/>
                  </a:cubicBezTo>
                  <a:lnTo>
                    <a:pt x="729" y="1"/>
                  </a:lnTo>
                  <a:cubicBezTo>
                    <a:pt x="724" y="0"/>
                    <a:pt x="719" y="0"/>
                    <a:pt x="71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9"/>
            <p:cNvSpPr/>
            <p:nvPr/>
          </p:nvSpPr>
          <p:spPr>
            <a:xfrm>
              <a:off x="349450" y="7040175"/>
              <a:ext cx="30100" cy="49250"/>
            </a:xfrm>
            <a:custGeom>
              <a:rect b="b" l="l" r="r" t="t"/>
              <a:pathLst>
                <a:path extrusionOk="0" h="1970" w="1204">
                  <a:moveTo>
                    <a:pt x="404" y="0"/>
                  </a:moveTo>
                  <a:cubicBezTo>
                    <a:pt x="338" y="0"/>
                    <a:pt x="275" y="16"/>
                    <a:pt x="223" y="51"/>
                  </a:cubicBezTo>
                  <a:cubicBezTo>
                    <a:pt x="99" y="139"/>
                    <a:pt x="38" y="243"/>
                    <a:pt x="21" y="396"/>
                  </a:cubicBezTo>
                  <a:cubicBezTo>
                    <a:pt x="16" y="449"/>
                    <a:pt x="15" y="502"/>
                    <a:pt x="10" y="555"/>
                  </a:cubicBezTo>
                  <a:cubicBezTo>
                    <a:pt x="1" y="664"/>
                    <a:pt x="1" y="776"/>
                    <a:pt x="10" y="885"/>
                  </a:cubicBezTo>
                  <a:cubicBezTo>
                    <a:pt x="19" y="977"/>
                    <a:pt x="39" y="1067"/>
                    <a:pt x="70" y="1153"/>
                  </a:cubicBezTo>
                  <a:lnTo>
                    <a:pt x="125" y="1307"/>
                  </a:lnTo>
                  <a:cubicBezTo>
                    <a:pt x="153" y="1391"/>
                    <a:pt x="187" y="1473"/>
                    <a:pt x="227" y="1551"/>
                  </a:cubicBezTo>
                  <a:cubicBezTo>
                    <a:pt x="253" y="1605"/>
                    <a:pt x="286" y="1653"/>
                    <a:pt x="328" y="1695"/>
                  </a:cubicBezTo>
                  <a:lnTo>
                    <a:pt x="386" y="1740"/>
                  </a:lnTo>
                  <a:cubicBezTo>
                    <a:pt x="411" y="1774"/>
                    <a:pt x="438" y="1803"/>
                    <a:pt x="471" y="1829"/>
                  </a:cubicBezTo>
                  <a:cubicBezTo>
                    <a:pt x="501" y="1851"/>
                    <a:pt x="534" y="1867"/>
                    <a:pt x="569" y="1881"/>
                  </a:cubicBezTo>
                  <a:cubicBezTo>
                    <a:pt x="601" y="1898"/>
                    <a:pt x="630" y="1918"/>
                    <a:pt x="661" y="1937"/>
                  </a:cubicBezTo>
                  <a:cubicBezTo>
                    <a:pt x="699" y="1958"/>
                    <a:pt x="742" y="1969"/>
                    <a:pt x="786" y="1969"/>
                  </a:cubicBezTo>
                  <a:cubicBezTo>
                    <a:pt x="874" y="1969"/>
                    <a:pt x="963" y="1926"/>
                    <a:pt x="1007" y="1846"/>
                  </a:cubicBezTo>
                  <a:cubicBezTo>
                    <a:pt x="1017" y="1826"/>
                    <a:pt x="1028" y="1805"/>
                    <a:pt x="1037" y="1785"/>
                  </a:cubicBezTo>
                  <a:cubicBezTo>
                    <a:pt x="1042" y="1774"/>
                    <a:pt x="1040" y="1774"/>
                    <a:pt x="1040" y="1771"/>
                  </a:cubicBezTo>
                  <a:cubicBezTo>
                    <a:pt x="1094" y="1702"/>
                    <a:pt x="1129" y="1619"/>
                    <a:pt x="1140" y="1531"/>
                  </a:cubicBezTo>
                  <a:cubicBezTo>
                    <a:pt x="1203" y="1370"/>
                    <a:pt x="1177" y="1190"/>
                    <a:pt x="1139" y="1012"/>
                  </a:cubicBezTo>
                  <a:cubicBezTo>
                    <a:pt x="1128" y="958"/>
                    <a:pt x="1116" y="905"/>
                    <a:pt x="1105" y="851"/>
                  </a:cubicBezTo>
                  <a:cubicBezTo>
                    <a:pt x="1085" y="757"/>
                    <a:pt x="1053" y="668"/>
                    <a:pt x="1010" y="582"/>
                  </a:cubicBezTo>
                  <a:cubicBezTo>
                    <a:pt x="957" y="484"/>
                    <a:pt x="898" y="390"/>
                    <a:pt x="831" y="301"/>
                  </a:cubicBezTo>
                  <a:cubicBezTo>
                    <a:pt x="787" y="240"/>
                    <a:pt x="747" y="174"/>
                    <a:pt x="696" y="119"/>
                  </a:cubicBezTo>
                  <a:cubicBezTo>
                    <a:pt x="628" y="45"/>
                    <a:pt x="514" y="0"/>
                    <a:pt x="40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19"/>
            <p:cNvSpPr/>
            <p:nvPr/>
          </p:nvSpPr>
          <p:spPr>
            <a:xfrm>
              <a:off x="404300" y="7097275"/>
              <a:ext cx="27325" cy="44875"/>
            </a:xfrm>
            <a:custGeom>
              <a:rect b="b" l="l" r="r" t="t"/>
              <a:pathLst>
                <a:path extrusionOk="0" h="1795" w="1093">
                  <a:moveTo>
                    <a:pt x="256" y="1"/>
                  </a:moveTo>
                  <a:cubicBezTo>
                    <a:pt x="168" y="1"/>
                    <a:pt x="77" y="71"/>
                    <a:pt x="59" y="153"/>
                  </a:cubicBezTo>
                  <a:cubicBezTo>
                    <a:pt x="41" y="233"/>
                    <a:pt x="30" y="316"/>
                    <a:pt x="24" y="397"/>
                  </a:cubicBezTo>
                  <a:cubicBezTo>
                    <a:pt x="7" y="448"/>
                    <a:pt x="1" y="502"/>
                    <a:pt x="4" y="554"/>
                  </a:cubicBezTo>
                  <a:cubicBezTo>
                    <a:pt x="6" y="591"/>
                    <a:pt x="10" y="629"/>
                    <a:pt x="13" y="666"/>
                  </a:cubicBezTo>
                  <a:cubicBezTo>
                    <a:pt x="18" y="780"/>
                    <a:pt x="36" y="892"/>
                    <a:pt x="65" y="1001"/>
                  </a:cubicBezTo>
                  <a:cubicBezTo>
                    <a:pt x="92" y="1093"/>
                    <a:pt x="110" y="1182"/>
                    <a:pt x="147" y="1269"/>
                  </a:cubicBezTo>
                  <a:cubicBezTo>
                    <a:pt x="184" y="1358"/>
                    <a:pt x="228" y="1448"/>
                    <a:pt x="270" y="1537"/>
                  </a:cubicBezTo>
                  <a:cubicBezTo>
                    <a:pt x="300" y="1606"/>
                    <a:pt x="371" y="1667"/>
                    <a:pt x="451" y="1707"/>
                  </a:cubicBezTo>
                  <a:cubicBezTo>
                    <a:pt x="468" y="1727"/>
                    <a:pt x="489" y="1744"/>
                    <a:pt x="514" y="1756"/>
                  </a:cubicBezTo>
                  <a:cubicBezTo>
                    <a:pt x="567" y="1782"/>
                    <a:pt x="621" y="1794"/>
                    <a:pt x="673" y="1794"/>
                  </a:cubicBezTo>
                  <a:cubicBezTo>
                    <a:pt x="752" y="1794"/>
                    <a:pt x="828" y="1765"/>
                    <a:pt x="896" y="1705"/>
                  </a:cubicBezTo>
                  <a:cubicBezTo>
                    <a:pt x="925" y="1679"/>
                    <a:pt x="948" y="1647"/>
                    <a:pt x="965" y="1610"/>
                  </a:cubicBezTo>
                  <a:cubicBezTo>
                    <a:pt x="973" y="1601"/>
                    <a:pt x="984" y="1590"/>
                    <a:pt x="991" y="1581"/>
                  </a:cubicBezTo>
                  <a:cubicBezTo>
                    <a:pt x="1053" y="1501"/>
                    <a:pt x="1077" y="1418"/>
                    <a:pt x="1085" y="1315"/>
                  </a:cubicBezTo>
                  <a:cubicBezTo>
                    <a:pt x="1091" y="1237"/>
                    <a:pt x="1093" y="1159"/>
                    <a:pt x="1090" y="1081"/>
                  </a:cubicBezTo>
                  <a:cubicBezTo>
                    <a:pt x="1083" y="958"/>
                    <a:pt x="1047" y="844"/>
                    <a:pt x="1008" y="729"/>
                  </a:cubicBezTo>
                  <a:cubicBezTo>
                    <a:pt x="985" y="661"/>
                    <a:pt x="962" y="582"/>
                    <a:pt x="924" y="523"/>
                  </a:cubicBezTo>
                  <a:cubicBezTo>
                    <a:pt x="893" y="477"/>
                    <a:pt x="858" y="434"/>
                    <a:pt x="824" y="391"/>
                  </a:cubicBezTo>
                  <a:cubicBezTo>
                    <a:pt x="749" y="294"/>
                    <a:pt x="686" y="211"/>
                    <a:pt x="586" y="158"/>
                  </a:cubicBezTo>
                  <a:cubicBezTo>
                    <a:pt x="552" y="125"/>
                    <a:pt x="514" y="99"/>
                    <a:pt x="472" y="78"/>
                  </a:cubicBezTo>
                  <a:cubicBezTo>
                    <a:pt x="419" y="53"/>
                    <a:pt x="363" y="32"/>
                    <a:pt x="310" y="10"/>
                  </a:cubicBezTo>
                  <a:cubicBezTo>
                    <a:pt x="292" y="4"/>
                    <a:pt x="274" y="1"/>
                    <a:pt x="25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19"/>
            <p:cNvSpPr/>
            <p:nvPr/>
          </p:nvSpPr>
          <p:spPr>
            <a:xfrm>
              <a:off x="691300" y="7056725"/>
              <a:ext cx="21400" cy="43875"/>
            </a:xfrm>
            <a:custGeom>
              <a:rect b="b" l="l" r="r" t="t"/>
              <a:pathLst>
                <a:path extrusionOk="0" h="1755" w="856">
                  <a:moveTo>
                    <a:pt x="461" y="121"/>
                  </a:moveTo>
                  <a:cubicBezTo>
                    <a:pt x="461" y="121"/>
                    <a:pt x="462" y="122"/>
                    <a:pt x="462" y="122"/>
                  </a:cubicBezTo>
                  <a:lnTo>
                    <a:pt x="462" y="122"/>
                  </a:lnTo>
                  <a:cubicBezTo>
                    <a:pt x="462" y="122"/>
                    <a:pt x="461" y="122"/>
                    <a:pt x="461" y="121"/>
                  </a:cubicBezTo>
                  <a:close/>
                  <a:moveTo>
                    <a:pt x="292" y="1"/>
                  </a:moveTo>
                  <a:cubicBezTo>
                    <a:pt x="200" y="1"/>
                    <a:pt x="108" y="82"/>
                    <a:pt x="103" y="180"/>
                  </a:cubicBezTo>
                  <a:cubicBezTo>
                    <a:pt x="103" y="195"/>
                    <a:pt x="102" y="210"/>
                    <a:pt x="100" y="226"/>
                  </a:cubicBezTo>
                  <a:cubicBezTo>
                    <a:pt x="86" y="247"/>
                    <a:pt x="78" y="272"/>
                    <a:pt x="74" y="298"/>
                  </a:cubicBezTo>
                  <a:cubicBezTo>
                    <a:pt x="72" y="312"/>
                    <a:pt x="69" y="327"/>
                    <a:pt x="68" y="341"/>
                  </a:cubicBezTo>
                  <a:lnTo>
                    <a:pt x="68" y="341"/>
                  </a:lnTo>
                  <a:cubicBezTo>
                    <a:pt x="43" y="388"/>
                    <a:pt x="31" y="439"/>
                    <a:pt x="29" y="491"/>
                  </a:cubicBezTo>
                  <a:cubicBezTo>
                    <a:pt x="28" y="508"/>
                    <a:pt x="26" y="525"/>
                    <a:pt x="25" y="541"/>
                  </a:cubicBezTo>
                  <a:cubicBezTo>
                    <a:pt x="23" y="554"/>
                    <a:pt x="22" y="567"/>
                    <a:pt x="20" y="579"/>
                  </a:cubicBezTo>
                  <a:cubicBezTo>
                    <a:pt x="6" y="648"/>
                    <a:pt x="0" y="717"/>
                    <a:pt x="2" y="786"/>
                  </a:cubicBezTo>
                  <a:cubicBezTo>
                    <a:pt x="6" y="845"/>
                    <a:pt x="9" y="901"/>
                    <a:pt x="9" y="960"/>
                  </a:cubicBezTo>
                  <a:cubicBezTo>
                    <a:pt x="12" y="1069"/>
                    <a:pt x="23" y="1176"/>
                    <a:pt x="32" y="1284"/>
                  </a:cubicBezTo>
                  <a:cubicBezTo>
                    <a:pt x="48" y="1467"/>
                    <a:pt x="137" y="1688"/>
                    <a:pt x="324" y="1744"/>
                  </a:cubicBezTo>
                  <a:cubicBezTo>
                    <a:pt x="350" y="1751"/>
                    <a:pt x="376" y="1755"/>
                    <a:pt x="402" y="1755"/>
                  </a:cubicBezTo>
                  <a:cubicBezTo>
                    <a:pt x="428" y="1755"/>
                    <a:pt x="454" y="1751"/>
                    <a:pt x="479" y="1744"/>
                  </a:cubicBezTo>
                  <a:cubicBezTo>
                    <a:pt x="587" y="1714"/>
                    <a:pt x="651" y="1638"/>
                    <a:pt x="713" y="1548"/>
                  </a:cubicBezTo>
                  <a:cubicBezTo>
                    <a:pt x="806" y="1410"/>
                    <a:pt x="823" y="1250"/>
                    <a:pt x="843" y="1087"/>
                  </a:cubicBezTo>
                  <a:cubicBezTo>
                    <a:pt x="855" y="980"/>
                    <a:pt x="840" y="869"/>
                    <a:pt x="826" y="763"/>
                  </a:cubicBezTo>
                  <a:cubicBezTo>
                    <a:pt x="819" y="683"/>
                    <a:pt x="799" y="604"/>
                    <a:pt x="766" y="530"/>
                  </a:cubicBezTo>
                  <a:cubicBezTo>
                    <a:pt x="753" y="502"/>
                    <a:pt x="740" y="475"/>
                    <a:pt x="728" y="447"/>
                  </a:cubicBezTo>
                  <a:cubicBezTo>
                    <a:pt x="706" y="404"/>
                    <a:pt x="687" y="361"/>
                    <a:pt x="662" y="323"/>
                  </a:cubicBezTo>
                  <a:cubicBezTo>
                    <a:pt x="633" y="272"/>
                    <a:pt x="591" y="229"/>
                    <a:pt x="541" y="200"/>
                  </a:cubicBezTo>
                  <a:cubicBezTo>
                    <a:pt x="531" y="194"/>
                    <a:pt x="526" y="191"/>
                    <a:pt x="526" y="191"/>
                  </a:cubicBezTo>
                  <a:lnTo>
                    <a:pt x="526" y="191"/>
                  </a:lnTo>
                  <a:cubicBezTo>
                    <a:pt x="526" y="191"/>
                    <a:pt x="532" y="194"/>
                    <a:pt x="544" y="200"/>
                  </a:cubicBezTo>
                  <a:cubicBezTo>
                    <a:pt x="554" y="205"/>
                    <a:pt x="560" y="209"/>
                    <a:pt x="561" y="209"/>
                  </a:cubicBezTo>
                  <a:cubicBezTo>
                    <a:pt x="563" y="209"/>
                    <a:pt x="558" y="204"/>
                    <a:pt x="548" y="194"/>
                  </a:cubicBezTo>
                  <a:cubicBezTo>
                    <a:pt x="539" y="183"/>
                    <a:pt x="530" y="171"/>
                    <a:pt x="521" y="160"/>
                  </a:cubicBezTo>
                  <a:cubicBezTo>
                    <a:pt x="503" y="144"/>
                    <a:pt x="484" y="132"/>
                    <a:pt x="464" y="123"/>
                  </a:cubicBezTo>
                  <a:lnTo>
                    <a:pt x="464" y="123"/>
                  </a:lnTo>
                  <a:cubicBezTo>
                    <a:pt x="464" y="107"/>
                    <a:pt x="418" y="68"/>
                    <a:pt x="407" y="55"/>
                  </a:cubicBezTo>
                  <a:cubicBezTo>
                    <a:pt x="374" y="17"/>
                    <a:pt x="333" y="1"/>
                    <a:pt x="29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19"/>
            <p:cNvSpPr/>
            <p:nvPr/>
          </p:nvSpPr>
          <p:spPr>
            <a:xfrm>
              <a:off x="723050" y="7143850"/>
              <a:ext cx="24800" cy="41150"/>
            </a:xfrm>
            <a:custGeom>
              <a:rect b="b" l="l" r="r" t="t"/>
              <a:pathLst>
                <a:path extrusionOk="0" h="1646" w="992">
                  <a:moveTo>
                    <a:pt x="181" y="0"/>
                  </a:moveTo>
                  <a:cubicBezTo>
                    <a:pt x="144" y="0"/>
                    <a:pt x="106" y="16"/>
                    <a:pt x="81" y="41"/>
                  </a:cubicBezTo>
                  <a:cubicBezTo>
                    <a:pt x="37" y="85"/>
                    <a:pt x="37" y="147"/>
                    <a:pt x="61" y="202"/>
                  </a:cubicBezTo>
                  <a:cubicBezTo>
                    <a:pt x="68" y="219"/>
                    <a:pt x="74" y="237"/>
                    <a:pt x="80" y="254"/>
                  </a:cubicBezTo>
                  <a:cubicBezTo>
                    <a:pt x="78" y="266"/>
                    <a:pt x="77" y="277"/>
                    <a:pt x="77" y="288"/>
                  </a:cubicBezTo>
                  <a:lnTo>
                    <a:pt x="77" y="305"/>
                  </a:lnTo>
                  <a:cubicBezTo>
                    <a:pt x="60" y="372"/>
                    <a:pt x="63" y="443"/>
                    <a:pt x="63" y="517"/>
                  </a:cubicBezTo>
                  <a:cubicBezTo>
                    <a:pt x="55" y="555"/>
                    <a:pt x="46" y="593"/>
                    <a:pt x="40" y="633"/>
                  </a:cubicBezTo>
                  <a:cubicBezTo>
                    <a:pt x="34" y="679"/>
                    <a:pt x="31" y="724"/>
                    <a:pt x="26" y="770"/>
                  </a:cubicBezTo>
                  <a:cubicBezTo>
                    <a:pt x="14" y="836"/>
                    <a:pt x="0" y="904"/>
                    <a:pt x="8" y="971"/>
                  </a:cubicBezTo>
                  <a:cubicBezTo>
                    <a:pt x="12" y="1020"/>
                    <a:pt x="15" y="1071"/>
                    <a:pt x="15" y="1122"/>
                  </a:cubicBezTo>
                  <a:cubicBezTo>
                    <a:pt x="18" y="1215"/>
                    <a:pt x="46" y="1306"/>
                    <a:pt x="97" y="1384"/>
                  </a:cubicBezTo>
                  <a:cubicBezTo>
                    <a:pt x="152" y="1522"/>
                    <a:pt x="278" y="1621"/>
                    <a:pt x="425" y="1642"/>
                  </a:cubicBezTo>
                  <a:cubicBezTo>
                    <a:pt x="444" y="1645"/>
                    <a:pt x="462" y="1646"/>
                    <a:pt x="481" y="1646"/>
                  </a:cubicBezTo>
                  <a:cubicBezTo>
                    <a:pt x="624" y="1646"/>
                    <a:pt x="768" y="1573"/>
                    <a:pt x="838" y="1444"/>
                  </a:cubicBezTo>
                  <a:cubicBezTo>
                    <a:pt x="841" y="1439"/>
                    <a:pt x="845" y="1435"/>
                    <a:pt x="846" y="1430"/>
                  </a:cubicBezTo>
                  <a:cubicBezTo>
                    <a:pt x="852" y="1422"/>
                    <a:pt x="861" y="1419"/>
                    <a:pt x="868" y="1412"/>
                  </a:cubicBezTo>
                  <a:cubicBezTo>
                    <a:pt x="937" y="1321"/>
                    <a:pt x="955" y="1237"/>
                    <a:pt x="969" y="1122"/>
                  </a:cubicBezTo>
                  <a:cubicBezTo>
                    <a:pt x="983" y="1013"/>
                    <a:pt x="992" y="890"/>
                    <a:pt x="955" y="785"/>
                  </a:cubicBezTo>
                  <a:cubicBezTo>
                    <a:pt x="920" y="684"/>
                    <a:pt x="877" y="587"/>
                    <a:pt x="825" y="494"/>
                  </a:cubicBezTo>
                  <a:cubicBezTo>
                    <a:pt x="772" y="401"/>
                    <a:pt x="697" y="349"/>
                    <a:pt x="630" y="274"/>
                  </a:cubicBezTo>
                  <a:cubicBezTo>
                    <a:pt x="568" y="206"/>
                    <a:pt x="499" y="150"/>
                    <a:pt x="419" y="123"/>
                  </a:cubicBezTo>
                  <a:cubicBezTo>
                    <a:pt x="410" y="119"/>
                    <a:pt x="401" y="113"/>
                    <a:pt x="392" y="108"/>
                  </a:cubicBezTo>
                  <a:cubicBezTo>
                    <a:pt x="372" y="97"/>
                    <a:pt x="350" y="87"/>
                    <a:pt x="329" y="80"/>
                  </a:cubicBezTo>
                  <a:lnTo>
                    <a:pt x="321" y="79"/>
                  </a:lnTo>
                  <a:cubicBezTo>
                    <a:pt x="295" y="59"/>
                    <a:pt x="270" y="37"/>
                    <a:pt x="244" y="19"/>
                  </a:cubicBezTo>
                  <a:cubicBezTo>
                    <a:pt x="226" y="6"/>
                    <a:pt x="203" y="0"/>
                    <a:pt x="18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19"/>
            <p:cNvSpPr/>
            <p:nvPr/>
          </p:nvSpPr>
          <p:spPr>
            <a:xfrm>
              <a:off x="740800" y="7057950"/>
              <a:ext cx="29700" cy="49950"/>
            </a:xfrm>
            <a:custGeom>
              <a:rect b="b" l="l" r="r" t="t"/>
              <a:pathLst>
                <a:path extrusionOk="0" h="1998" w="1188">
                  <a:moveTo>
                    <a:pt x="507" y="1"/>
                  </a:moveTo>
                  <a:cubicBezTo>
                    <a:pt x="438" y="1"/>
                    <a:pt x="369" y="24"/>
                    <a:pt x="317" y="68"/>
                  </a:cubicBezTo>
                  <a:lnTo>
                    <a:pt x="317" y="68"/>
                  </a:lnTo>
                  <a:cubicBezTo>
                    <a:pt x="318" y="66"/>
                    <a:pt x="319" y="65"/>
                    <a:pt x="319" y="65"/>
                  </a:cubicBezTo>
                  <a:lnTo>
                    <a:pt x="319" y="65"/>
                  </a:lnTo>
                  <a:cubicBezTo>
                    <a:pt x="317" y="65"/>
                    <a:pt x="304" y="76"/>
                    <a:pt x="277" y="97"/>
                  </a:cubicBezTo>
                  <a:cubicBezTo>
                    <a:pt x="234" y="125"/>
                    <a:pt x="201" y="163"/>
                    <a:pt x="176" y="209"/>
                  </a:cubicBezTo>
                  <a:cubicBezTo>
                    <a:pt x="151" y="255"/>
                    <a:pt x="131" y="304"/>
                    <a:pt x="113" y="353"/>
                  </a:cubicBezTo>
                  <a:cubicBezTo>
                    <a:pt x="96" y="395"/>
                    <a:pt x="79" y="438"/>
                    <a:pt x="62" y="481"/>
                  </a:cubicBezTo>
                  <a:cubicBezTo>
                    <a:pt x="7" y="614"/>
                    <a:pt x="2" y="774"/>
                    <a:pt x="2" y="918"/>
                  </a:cubicBezTo>
                  <a:cubicBezTo>
                    <a:pt x="1" y="1064"/>
                    <a:pt x="41" y="1221"/>
                    <a:pt x="70" y="1362"/>
                  </a:cubicBezTo>
                  <a:cubicBezTo>
                    <a:pt x="107" y="1533"/>
                    <a:pt x="213" y="1732"/>
                    <a:pt x="368" y="1835"/>
                  </a:cubicBezTo>
                  <a:cubicBezTo>
                    <a:pt x="391" y="1861"/>
                    <a:pt x="419" y="1886"/>
                    <a:pt x="449" y="1904"/>
                  </a:cubicBezTo>
                  <a:lnTo>
                    <a:pt x="518" y="1933"/>
                  </a:lnTo>
                  <a:cubicBezTo>
                    <a:pt x="521" y="1936"/>
                    <a:pt x="557" y="1963"/>
                    <a:pt x="558" y="1964"/>
                  </a:cubicBezTo>
                  <a:cubicBezTo>
                    <a:pt x="590" y="1987"/>
                    <a:pt x="634" y="1998"/>
                    <a:pt x="678" y="1998"/>
                  </a:cubicBezTo>
                  <a:cubicBezTo>
                    <a:pt x="747" y="1998"/>
                    <a:pt x="819" y="1972"/>
                    <a:pt x="858" y="1926"/>
                  </a:cubicBezTo>
                  <a:cubicBezTo>
                    <a:pt x="868" y="1915"/>
                    <a:pt x="878" y="1903"/>
                    <a:pt x="885" y="1890"/>
                  </a:cubicBezTo>
                  <a:cubicBezTo>
                    <a:pt x="901" y="1880"/>
                    <a:pt x="921" y="1863"/>
                    <a:pt x="951" y="1840"/>
                  </a:cubicBezTo>
                  <a:cubicBezTo>
                    <a:pt x="970" y="1817"/>
                    <a:pt x="987" y="1792"/>
                    <a:pt x="999" y="1766"/>
                  </a:cubicBezTo>
                  <a:cubicBezTo>
                    <a:pt x="1133" y="1631"/>
                    <a:pt x="1188" y="1405"/>
                    <a:pt x="1185" y="1226"/>
                  </a:cubicBezTo>
                  <a:cubicBezTo>
                    <a:pt x="1183" y="1078"/>
                    <a:pt x="1176" y="906"/>
                    <a:pt x="1140" y="765"/>
                  </a:cubicBezTo>
                  <a:cubicBezTo>
                    <a:pt x="1105" y="631"/>
                    <a:pt x="1063" y="482"/>
                    <a:pt x="984" y="372"/>
                  </a:cubicBezTo>
                  <a:cubicBezTo>
                    <a:pt x="954" y="332"/>
                    <a:pt x="925" y="292"/>
                    <a:pt x="895" y="251"/>
                  </a:cubicBezTo>
                  <a:cubicBezTo>
                    <a:pt x="867" y="208"/>
                    <a:pt x="835" y="166"/>
                    <a:pt x="799" y="128"/>
                  </a:cubicBezTo>
                  <a:lnTo>
                    <a:pt x="718" y="66"/>
                  </a:lnTo>
                  <a:cubicBezTo>
                    <a:pt x="655" y="38"/>
                    <a:pt x="622" y="23"/>
                    <a:pt x="620" y="23"/>
                  </a:cubicBezTo>
                  <a:lnTo>
                    <a:pt x="620" y="23"/>
                  </a:lnTo>
                  <a:cubicBezTo>
                    <a:pt x="620" y="23"/>
                    <a:pt x="620" y="23"/>
                    <a:pt x="620" y="23"/>
                  </a:cubicBezTo>
                  <a:lnTo>
                    <a:pt x="620" y="23"/>
                  </a:lnTo>
                  <a:cubicBezTo>
                    <a:pt x="585" y="8"/>
                    <a:pt x="546" y="1"/>
                    <a:pt x="5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19"/>
            <p:cNvSpPr/>
            <p:nvPr/>
          </p:nvSpPr>
          <p:spPr>
            <a:xfrm>
              <a:off x="514025" y="7312475"/>
              <a:ext cx="62450" cy="41500"/>
            </a:xfrm>
            <a:custGeom>
              <a:rect b="b" l="l" r="r" t="t"/>
              <a:pathLst>
                <a:path extrusionOk="0" h="1660" w="2498">
                  <a:moveTo>
                    <a:pt x="1719" y="1"/>
                  </a:moveTo>
                  <a:cubicBezTo>
                    <a:pt x="1642" y="1"/>
                    <a:pt x="1553" y="21"/>
                    <a:pt x="1470" y="35"/>
                  </a:cubicBezTo>
                  <a:lnTo>
                    <a:pt x="1461" y="36"/>
                  </a:lnTo>
                  <a:cubicBezTo>
                    <a:pt x="1454" y="36"/>
                    <a:pt x="1447" y="38"/>
                    <a:pt x="1442" y="39"/>
                  </a:cubicBezTo>
                  <a:lnTo>
                    <a:pt x="1445" y="39"/>
                  </a:lnTo>
                  <a:lnTo>
                    <a:pt x="1445" y="39"/>
                  </a:lnTo>
                  <a:cubicBezTo>
                    <a:pt x="1396" y="45"/>
                    <a:pt x="1349" y="57"/>
                    <a:pt x="1302" y="72"/>
                  </a:cubicBezTo>
                  <a:cubicBezTo>
                    <a:pt x="1246" y="90"/>
                    <a:pt x="1190" y="105"/>
                    <a:pt x="1134" y="122"/>
                  </a:cubicBezTo>
                  <a:cubicBezTo>
                    <a:pt x="1031" y="156"/>
                    <a:pt x="931" y="198"/>
                    <a:pt x="834" y="250"/>
                  </a:cubicBezTo>
                  <a:cubicBezTo>
                    <a:pt x="763" y="290"/>
                    <a:pt x="697" y="337"/>
                    <a:pt x="636" y="391"/>
                  </a:cubicBezTo>
                  <a:cubicBezTo>
                    <a:pt x="433" y="538"/>
                    <a:pt x="208" y="677"/>
                    <a:pt x="74" y="892"/>
                  </a:cubicBezTo>
                  <a:cubicBezTo>
                    <a:pt x="20" y="979"/>
                    <a:pt x="0" y="1117"/>
                    <a:pt x="33" y="1216"/>
                  </a:cubicBezTo>
                  <a:cubicBezTo>
                    <a:pt x="68" y="1328"/>
                    <a:pt x="134" y="1397"/>
                    <a:pt x="226" y="1467"/>
                  </a:cubicBezTo>
                  <a:cubicBezTo>
                    <a:pt x="300" y="1524"/>
                    <a:pt x="423" y="1556"/>
                    <a:pt x="513" y="1589"/>
                  </a:cubicBezTo>
                  <a:cubicBezTo>
                    <a:pt x="628" y="1629"/>
                    <a:pt x="756" y="1633"/>
                    <a:pt x="879" y="1644"/>
                  </a:cubicBezTo>
                  <a:cubicBezTo>
                    <a:pt x="960" y="1652"/>
                    <a:pt x="1043" y="1658"/>
                    <a:pt x="1124" y="1659"/>
                  </a:cubicBezTo>
                  <a:cubicBezTo>
                    <a:pt x="1132" y="1659"/>
                    <a:pt x="1140" y="1660"/>
                    <a:pt x="1148" y="1660"/>
                  </a:cubicBezTo>
                  <a:cubicBezTo>
                    <a:pt x="1340" y="1660"/>
                    <a:pt x="1518" y="1605"/>
                    <a:pt x="1691" y="1524"/>
                  </a:cubicBezTo>
                  <a:cubicBezTo>
                    <a:pt x="1926" y="1414"/>
                    <a:pt x="2179" y="1266"/>
                    <a:pt x="2314" y="1036"/>
                  </a:cubicBezTo>
                  <a:cubicBezTo>
                    <a:pt x="2497" y="720"/>
                    <a:pt x="2417" y="307"/>
                    <a:pt x="2098" y="110"/>
                  </a:cubicBezTo>
                  <a:cubicBezTo>
                    <a:pt x="1983" y="41"/>
                    <a:pt x="1852" y="3"/>
                    <a:pt x="171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19"/>
            <p:cNvSpPr/>
            <p:nvPr/>
          </p:nvSpPr>
          <p:spPr>
            <a:xfrm>
              <a:off x="569750" y="7332050"/>
              <a:ext cx="46950" cy="35825"/>
            </a:xfrm>
            <a:custGeom>
              <a:rect b="b" l="l" r="r" t="t"/>
              <a:pathLst>
                <a:path extrusionOk="0" h="1433" w="1878">
                  <a:moveTo>
                    <a:pt x="408" y="552"/>
                  </a:moveTo>
                  <a:cubicBezTo>
                    <a:pt x="407" y="554"/>
                    <a:pt x="406" y="555"/>
                    <a:pt x="404" y="557"/>
                  </a:cubicBezTo>
                  <a:lnTo>
                    <a:pt x="404" y="557"/>
                  </a:lnTo>
                  <a:cubicBezTo>
                    <a:pt x="406" y="555"/>
                    <a:pt x="407" y="554"/>
                    <a:pt x="408" y="552"/>
                  </a:cubicBezTo>
                  <a:close/>
                  <a:moveTo>
                    <a:pt x="1321" y="1"/>
                  </a:moveTo>
                  <a:cubicBezTo>
                    <a:pt x="1203" y="1"/>
                    <a:pt x="1029" y="67"/>
                    <a:pt x="941" y="121"/>
                  </a:cubicBezTo>
                  <a:cubicBezTo>
                    <a:pt x="885" y="155"/>
                    <a:pt x="830" y="190"/>
                    <a:pt x="772" y="222"/>
                  </a:cubicBezTo>
                  <a:cubicBezTo>
                    <a:pt x="580" y="327"/>
                    <a:pt x="457" y="488"/>
                    <a:pt x="328" y="657"/>
                  </a:cubicBezTo>
                  <a:cubicBezTo>
                    <a:pt x="353" y="623"/>
                    <a:pt x="378" y="590"/>
                    <a:pt x="404" y="557"/>
                  </a:cubicBezTo>
                  <a:lnTo>
                    <a:pt x="404" y="557"/>
                  </a:lnTo>
                  <a:cubicBezTo>
                    <a:pt x="345" y="632"/>
                    <a:pt x="278" y="707"/>
                    <a:pt x="230" y="790"/>
                  </a:cubicBezTo>
                  <a:lnTo>
                    <a:pt x="220" y="800"/>
                  </a:lnTo>
                  <a:cubicBezTo>
                    <a:pt x="181" y="844"/>
                    <a:pt x="150" y="896"/>
                    <a:pt x="131" y="953"/>
                  </a:cubicBezTo>
                  <a:cubicBezTo>
                    <a:pt x="119" y="973"/>
                    <a:pt x="107" y="991"/>
                    <a:pt x="98" y="1013"/>
                  </a:cubicBezTo>
                  <a:lnTo>
                    <a:pt x="87" y="1024"/>
                  </a:lnTo>
                  <a:cubicBezTo>
                    <a:pt x="1" y="1104"/>
                    <a:pt x="41" y="1262"/>
                    <a:pt x="156" y="1289"/>
                  </a:cubicBezTo>
                  <a:lnTo>
                    <a:pt x="177" y="1294"/>
                  </a:lnTo>
                  <a:cubicBezTo>
                    <a:pt x="199" y="1308"/>
                    <a:pt x="224" y="1319"/>
                    <a:pt x="248" y="1328"/>
                  </a:cubicBezTo>
                  <a:cubicBezTo>
                    <a:pt x="316" y="1377"/>
                    <a:pt x="397" y="1395"/>
                    <a:pt x="481" y="1404"/>
                  </a:cubicBezTo>
                  <a:cubicBezTo>
                    <a:pt x="555" y="1426"/>
                    <a:pt x="633" y="1432"/>
                    <a:pt x="709" y="1432"/>
                  </a:cubicBezTo>
                  <a:cubicBezTo>
                    <a:pt x="733" y="1432"/>
                    <a:pt x="757" y="1432"/>
                    <a:pt x="781" y="1431"/>
                  </a:cubicBezTo>
                  <a:cubicBezTo>
                    <a:pt x="910" y="1429"/>
                    <a:pt x="1037" y="1404"/>
                    <a:pt x="1159" y="1363"/>
                  </a:cubicBezTo>
                  <a:cubicBezTo>
                    <a:pt x="1222" y="1342"/>
                    <a:pt x="1283" y="1314"/>
                    <a:pt x="1341" y="1282"/>
                  </a:cubicBezTo>
                  <a:cubicBezTo>
                    <a:pt x="1386" y="1256"/>
                    <a:pt x="1449" y="1200"/>
                    <a:pt x="1496" y="1160"/>
                  </a:cubicBezTo>
                  <a:cubicBezTo>
                    <a:pt x="1530" y="1133"/>
                    <a:pt x="1564" y="1105"/>
                    <a:pt x="1596" y="1076"/>
                  </a:cubicBezTo>
                  <a:cubicBezTo>
                    <a:pt x="1753" y="936"/>
                    <a:pt x="1870" y="740"/>
                    <a:pt x="1874" y="525"/>
                  </a:cubicBezTo>
                  <a:cubicBezTo>
                    <a:pt x="1877" y="397"/>
                    <a:pt x="1816" y="241"/>
                    <a:pt x="1722" y="155"/>
                  </a:cubicBezTo>
                  <a:lnTo>
                    <a:pt x="1616" y="73"/>
                  </a:lnTo>
                  <a:cubicBezTo>
                    <a:pt x="1539" y="27"/>
                    <a:pt x="1451" y="3"/>
                    <a:pt x="1360" y="3"/>
                  </a:cubicBezTo>
                  <a:cubicBezTo>
                    <a:pt x="1358" y="3"/>
                    <a:pt x="1355" y="3"/>
                    <a:pt x="1352" y="3"/>
                  </a:cubicBezTo>
                  <a:cubicBezTo>
                    <a:pt x="1342" y="1"/>
                    <a:pt x="1332" y="1"/>
                    <a:pt x="132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19"/>
            <p:cNvSpPr/>
            <p:nvPr/>
          </p:nvSpPr>
          <p:spPr>
            <a:xfrm>
              <a:off x="612125" y="7269975"/>
              <a:ext cx="37825" cy="32550"/>
            </a:xfrm>
            <a:custGeom>
              <a:rect b="b" l="l" r="r" t="t"/>
              <a:pathLst>
                <a:path extrusionOk="0" h="1302" w="1513">
                  <a:moveTo>
                    <a:pt x="1106" y="82"/>
                  </a:moveTo>
                  <a:cubicBezTo>
                    <a:pt x="1104" y="82"/>
                    <a:pt x="1103" y="83"/>
                    <a:pt x="1101" y="83"/>
                  </a:cubicBezTo>
                  <a:lnTo>
                    <a:pt x="1101" y="83"/>
                  </a:lnTo>
                  <a:cubicBezTo>
                    <a:pt x="1103" y="83"/>
                    <a:pt x="1104" y="82"/>
                    <a:pt x="1106" y="82"/>
                  </a:cubicBezTo>
                  <a:close/>
                  <a:moveTo>
                    <a:pt x="1101" y="83"/>
                  </a:moveTo>
                  <a:cubicBezTo>
                    <a:pt x="1091" y="86"/>
                    <a:pt x="1079" y="88"/>
                    <a:pt x="1082" y="88"/>
                  </a:cubicBezTo>
                  <a:cubicBezTo>
                    <a:pt x="1083" y="88"/>
                    <a:pt x="1086" y="88"/>
                    <a:pt x="1093" y="87"/>
                  </a:cubicBezTo>
                  <a:cubicBezTo>
                    <a:pt x="1095" y="86"/>
                    <a:pt x="1098" y="84"/>
                    <a:pt x="1101" y="83"/>
                  </a:cubicBezTo>
                  <a:close/>
                  <a:moveTo>
                    <a:pt x="1338" y="1"/>
                  </a:moveTo>
                  <a:cubicBezTo>
                    <a:pt x="1323" y="1"/>
                    <a:pt x="1307" y="3"/>
                    <a:pt x="1291" y="7"/>
                  </a:cubicBezTo>
                  <a:cubicBezTo>
                    <a:pt x="1228" y="27"/>
                    <a:pt x="1168" y="52"/>
                    <a:pt x="1108" y="81"/>
                  </a:cubicBezTo>
                  <a:cubicBezTo>
                    <a:pt x="1107" y="81"/>
                    <a:pt x="1107" y="82"/>
                    <a:pt x="1106" y="82"/>
                  </a:cubicBezTo>
                  <a:lnTo>
                    <a:pt x="1106" y="82"/>
                  </a:lnTo>
                  <a:cubicBezTo>
                    <a:pt x="1110" y="81"/>
                    <a:pt x="1114" y="80"/>
                    <a:pt x="1118" y="80"/>
                  </a:cubicBezTo>
                  <a:cubicBezTo>
                    <a:pt x="1121" y="80"/>
                    <a:pt x="1124" y="81"/>
                    <a:pt x="1127" y="81"/>
                  </a:cubicBezTo>
                  <a:lnTo>
                    <a:pt x="1139" y="81"/>
                  </a:lnTo>
                  <a:cubicBezTo>
                    <a:pt x="1117" y="86"/>
                    <a:pt x="1096" y="89"/>
                    <a:pt x="1074" y="89"/>
                  </a:cubicBezTo>
                  <a:cubicBezTo>
                    <a:pt x="1027" y="93"/>
                    <a:pt x="979" y="109"/>
                    <a:pt x="938" y="132"/>
                  </a:cubicBezTo>
                  <a:cubicBezTo>
                    <a:pt x="887" y="155"/>
                    <a:pt x="836" y="176"/>
                    <a:pt x="787" y="201"/>
                  </a:cubicBezTo>
                  <a:cubicBezTo>
                    <a:pt x="712" y="239"/>
                    <a:pt x="646" y="307"/>
                    <a:pt x="578" y="361"/>
                  </a:cubicBezTo>
                  <a:cubicBezTo>
                    <a:pt x="525" y="399"/>
                    <a:pt x="475" y="443"/>
                    <a:pt x="433" y="491"/>
                  </a:cubicBezTo>
                  <a:cubicBezTo>
                    <a:pt x="374" y="560"/>
                    <a:pt x="294" y="629"/>
                    <a:pt x="250" y="708"/>
                  </a:cubicBezTo>
                  <a:cubicBezTo>
                    <a:pt x="219" y="761"/>
                    <a:pt x="198" y="821"/>
                    <a:pt x="170" y="876"/>
                  </a:cubicBezTo>
                  <a:cubicBezTo>
                    <a:pt x="156" y="906"/>
                    <a:pt x="142" y="935"/>
                    <a:pt x="128" y="964"/>
                  </a:cubicBezTo>
                  <a:cubicBezTo>
                    <a:pt x="107" y="1002"/>
                    <a:pt x="96" y="1045"/>
                    <a:pt x="95" y="1090"/>
                  </a:cubicBezTo>
                  <a:cubicBezTo>
                    <a:pt x="84" y="1102"/>
                    <a:pt x="72" y="1114"/>
                    <a:pt x="59" y="1127"/>
                  </a:cubicBezTo>
                  <a:cubicBezTo>
                    <a:pt x="1" y="1187"/>
                    <a:pt x="46" y="1302"/>
                    <a:pt x="126" y="1302"/>
                  </a:cubicBezTo>
                  <a:cubicBezTo>
                    <a:pt x="137" y="1302"/>
                    <a:pt x="148" y="1300"/>
                    <a:pt x="159" y="1296"/>
                  </a:cubicBezTo>
                  <a:cubicBezTo>
                    <a:pt x="178" y="1289"/>
                    <a:pt x="198" y="1282"/>
                    <a:pt x="216" y="1274"/>
                  </a:cubicBezTo>
                  <a:cubicBezTo>
                    <a:pt x="247" y="1285"/>
                    <a:pt x="278" y="1289"/>
                    <a:pt x="309" y="1289"/>
                  </a:cubicBezTo>
                  <a:cubicBezTo>
                    <a:pt x="352" y="1289"/>
                    <a:pt x="396" y="1281"/>
                    <a:pt x="445" y="1274"/>
                  </a:cubicBezTo>
                  <a:cubicBezTo>
                    <a:pt x="508" y="1266"/>
                    <a:pt x="569" y="1259"/>
                    <a:pt x="632" y="1246"/>
                  </a:cubicBezTo>
                  <a:cubicBezTo>
                    <a:pt x="715" y="1230"/>
                    <a:pt x="792" y="1179"/>
                    <a:pt x="866" y="1136"/>
                  </a:cubicBezTo>
                  <a:cubicBezTo>
                    <a:pt x="948" y="1093"/>
                    <a:pt x="1025" y="1038"/>
                    <a:pt x="1093" y="972"/>
                  </a:cubicBezTo>
                  <a:cubicBezTo>
                    <a:pt x="1137" y="927"/>
                    <a:pt x="1183" y="883"/>
                    <a:pt x="1225" y="835"/>
                  </a:cubicBezTo>
                  <a:cubicBezTo>
                    <a:pt x="1283" y="769"/>
                    <a:pt x="1329" y="694"/>
                    <a:pt x="1366" y="614"/>
                  </a:cubicBezTo>
                  <a:cubicBezTo>
                    <a:pt x="1401" y="546"/>
                    <a:pt x="1423" y="474"/>
                    <a:pt x="1431" y="399"/>
                  </a:cubicBezTo>
                  <a:cubicBezTo>
                    <a:pt x="1432" y="399"/>
                    <a:pt x="1435" y="397"/>
                    <a:pt x="1441" y="380"/>
                  </a:cubicBezTo>
                  <a:cubicBezTo>
                    <a:pt x="1464" y="325"/>
                    <a:pt x="1481" y="268"/>
                    <a:pt x="1495" y="208"/>
                  </a:cubicBezTo>
                  <a:cubicBezTo>
                    <a:pt x="1513" y="106"/>
                    <a:pt x="1443" y="1"/>
                    <a:pt x="133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19"/>
            <p:cNvSpPr/>
            <p:nvPr/>
          </p:nvSpPr>
          <p:spPr>
            <a:xfrm>
              <a:off x="373100" y="7980125"/>
              <a:ext cx="22650" cy="38050"/>
            </a:xfrm>
            <a:custGeom>
              <a:rect b="b" l="l" r="r" t="t"/>
              <a:pathLst>
                <a:path extrusionOk="0" h="1522" w="906">
                  <a:moveTo>
                    <a:pt x="452" y="1"/>
                  </a:moveTo>
                  <a:cubicBezTo>
                    <a:pt x="394" y="1"/>
                    <a:pt x="336" y="22"/>
                    <a:pt x="291" y="64"/>
                  </a:cubicBezTo>
                  <a:cubicBezTo>
                    <a:pt x="257" y="81"/>
                    <a:pt x="226" y="103"/>
                    <a:pt x="200" y="129"/>
                  </a:cubicBezTo>
                  <a:cubicBezTo>
                    <a:pt x="148" y="180"/>
                    <a:pt x="125" y="239"/>
                    <a:pt x="100" y="305"/>
                  </a:cubicBezTo>
                  <a:cubicBezTo>
                    <a:pt x="88" y="339"/>
                    <a:pt x="76" y="373"/>
                    <a:pt x="62" y="407"/>
                  </a:cubicBezTo>
                  <a:cubicBezTo>
                    <a:pt x="48" y="441"/>
                    <a:pt x="37" y="476"/>
                    <a:pt x="31" y="511"/>
                  </a:cubicBezTo>
                  <a:cubicBezTo>
                    <a:pt x="21" y="582"/>
                    <a:pt x="2" y="657"/>
                    <a:pt x="2" y="729"/>
                  </a:cubicBezTo>
                  <a:cubicBezTo>
                    <a:pt x="1" y="801"/>
                    <a:pt x="11" y="880"/>
                    <a:pt x="16" y="955"/>
                  </a:cubicBezTo>
                  <a:cubicBezTo>
                    <a:pt x="22" y="1061"/>
                    <a:pt x="31" y="1156"/>
                    <a:pt x="82" y="1253"/>
                  </a:cubicBezTo>
                  <a:cubicBezTo>
                    <a:pt x="111" y="1305"/>
                    <a:pt x="150" y="1351"/>
                    <a:pt x="197" y="1390"/>
                  </a:cubicBezTo>
                  <a:cubicBezTo>
                    <a:pt x="260" y="1469"/>
                    <a:pt x="345" y="1522"/>
                    <a:pt x="454" y="1522"/>
                  </a:cubicBezTo>
                  <a:cubicBezTo>
                    <a:pt x="561" y="1522"/>
                    <a:pt x="646" y="1469"/>
                    <a:pt x="708" y="1390"/>
                  </a:cubicBezTo>
                  <a:cubicBezTo>
                    <a:pt x="756" y="1353"/>
                    <a:pt x="796" y="1307"/>
                    <a:pt x="824" y="1253"/>
                  </a:cubicBezTo>
                  <a:cubicBezTo>
                    <a:pt x="871" y="1161"/>
                    <a:pt x="882" y="1067"/>
                    <a:pt x="890" y="966"/>
                  </a:cubicBezTo>
                  <a:cubicBezTo>
                    <a:pt x="894" y="887"/>
                    <a:pt x="905" y="808"/>
                    <a:pt x="904" y="731"/>
                  </a:cubicBezTo>
                  <a:cubicBezTo>
                    <a:pt x="902" y="660"/>
                    <a:pt x="884" y="590"/>
                    <a:pt x="874" y="520"/>
                  </a:cubicBezTo>
                  <a:cubicBezTo>
                    <a:pt x="868" y="485"/>
                    <a:pt x="859" y="450"/>
                    <a:pt x="845" y="416"/>
                  </a:cubicBezTo>
                  <a:cubicBezTo>
                    <a:pt x="831" y="379"/>
                    <a:pt x="818" y="342"/>
                    <a:pt x="805" y="305"/>
                  </a:cubicBezTo>
                  <a:cubicBezTo>
                    <a:pt x="781" y="239"/>
                    <a:pt x="759" y="176"/>
                    <a:pt x="705" y="129"/>
                  </a:cubicBezTo>
                  <a:cubicBezTo>
                    <a:pt x="679" y="104"/>
                    <a:pt x="649" y="83"/>
                    <a:pt x="616" y="67"/>
                  </a:cubicBezTo>
                  <a:cubicBezTo>
                    <a:pt x="570" y="23"/>
                    <a:pt x="511" y="1"/>
                    <a:pt x="45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19"/>
            <p:cNvSpPr/>
            <p:nvPr/>
          </p:nvSpPr>
          <p:spPr>
            <a:xfrm>
              <a:off x="396100" y="8035800"/>
              <a:ext cx="26650" cy="46900"/>
            </a:xfrm>
            <a:custGeom>
              <a:rect b="b" l="l" r="r" t="t"/>
              <a:pathLst>
                <a:path extrusionOk="0" h="1876" w="1066">
                  <a:moveTo>
                    <a:pt x="443" y="0"/>
                  </a:moveTo>
                  <a:cubicBezTo>
                    <a:pt x="387" y="0"/>
                    <a:pt x="332" y="49"/>
                    <a:pt x="347" y="118"/>
                  </a:cubicBezTo>
                  <a:cubicBezTo>
                    <a:pt x="355" y="157"/>
                    <a:pt x="360" y="199"/>
                    <a:pt x="361" y="239"/>
                  </a:cubicBezTo>
                  <a:cubicBezTo>
                    <a:pt x="355" y="253"/>
                    <a:pt x="349" y="267"/>
                    <a:pt x="344" y="282"/>
                  </a:cubicBezTo>
                  <a:cubicBezTo>
                    <a:pt x="321" y="316"/>
                    <a:pt x="303" y="353"/>
                    <a:pt x="291" y="392"/>
                  </a:cubicBezTo>
                  <a:lnTo>
                    <a:pt x="283" y="414"/>
                  </a:lnTo>
                  <a:cubicBezTo>
                    <a:pt x="281" y="421"/>
                    <a:pt x="280" y="425"/>
                    <a:pt x="280" y="425"/>
                  </a:cubicBezTo>
                  <a:cubicBezTo>
                    <a:pt x="279" y="425"/>
                    <a:pt x="281" y="419"/>
                    <a:pt x="284" y="408"/>
                  </a:cubicBezTo>
                  <a:cubicBezTo>
                    <a:pt x="288" y="397"/>
                    <a:pt x="290" y="391"/>
                    <a:pt x="290" y="391"/>
                  </a:cubicBezTo>
                  <a:lnTo>
                    <a:pt x="290" y="391"/>
                  </a:lnTo>
                  <a:cubicBezTo>
                    <a:pt x="289" y="391"/>
                    <a:pt x="287" y="396"/>
                    <a:pt x="281" y="408"/>
                  </a:cubicBezTo>
                  <a:lnTo>
                    <a:pt x="246" y="488"/>
                  </a:lnTo>
                  <a:cubicBezTo>
                    <a:pt x="225" y="555"/>
                    <a:pt x="206" y="621"/>
                    <a:pt x="182" y="689"/>
                  </a:cubicBezTo>
                  <a:lnTo>
                    <a:pt x="179" y="695"/>
                  </a:lnTo>
                  <a:cubicBezTo>
                    <a:pt x="149" y="756"/>
                    <a:pt x="123" y="821"/>
                    <a:pt x="102" y="887"/>
                  </a:cubicBezTo>
                  <a:cubicBezTo>
                    <a:pt x="80" y="964"/>
                    <a:pt x="66" y="1043"/>
                    <a:pt x="59" y="1123"/>
                  </a:cubicBezTo>
                  <a:cubicBezTo>
                    <a:pt x="51" y="1168"/>
                    <a:pt x="43" y="1212"/>
                    <a:pt x="34" y="1258"/>
                  </a:cubicBezTo>
                  <a:cubicBezTo>
                    <a:pt x="0" y="1427"/>
                    <a:pt x="25" y="1612"/>
                    <a:pt x="157" y="1736"/>
                  </a:cubicBezTo>
                  <a:cubicBezTo>
                    <a:pt x="194" y="1785"/>
                    <a:pt x="243" y="1823"/>
                    <a:pt x="300" y="1848"/>
                  </a:cubicBezTo>
                  <a:cubicBezTo>
                    <a:pt x="342" y="1867"/>
                    <a:pt x="388" y="1876"/>
                    <a:pt x="434" y="1876"/>
                  </a:cubicBezTo>
                  <a:cubicBezTo>
                    <a:pt x="452" y="1876"/>
                    <a:pt x="471" y="1874"/>
                    <a:pt x="490" y="1871"/>
                  </a:cubicBezTo>
                  <a:cubicBezTo>
                    <a:pt x="645" y="1866"/>
                    <a:pt x="822" y="1773"/>
                    <a:pt x="893" y="1633"/>
                  </a:cubicBezTo>
                  <a:cubicBezTo>
                    <a:pt x="929" y="1558"/>
                    <a:pt x="962" y="1481"/>
                    <a:pt x="989" y="1403"/>
                  </a:cubicBezTo>
                  <a:cubicBezTo>
                    <a:pt x="1035" y="1277"/>
                    <a:pt x="1066" y="1151"/>
                    <a:pt x="1057" y="1014"/>
                  </a:cubicBezTo>
                  <a:cubicBezTo>
                    <a:pt x="1048" y="888"/>
                    <a:pt x="1018" y="764"/>
                    <a:pt x="968" y="647"/>
                  </a:cubicBezTo>
                  <a:cubicBezTo>
                    <a:pt x="919" y="529"/>
                    <a:pt x="876" y="426"/>
                    <a:pt x="796" y="340"/>
                  </a:cubicBezTo>
                  <a:cubicBezTo>
                    <a:pt x="776" y="314"/>
                    <a:pt x="759" y="290"/>
                    <a:pt x="737" y="265"/>
                  </a:cubicBezTo>
                  <a:cubicBezTo>
                    <a:pt x="714" y="240"/>
                    <a:pt x="687" y="219"/>
                    <a:pt x="656" y="205"/>
                  </a:cubicBezTo>
                  <a:cubicBezTo>
                    <a:pt x="631" y="184"/>
                    <a:pt x="605" y="164"/>
                    <a:pt x="588" y="147"/>
                  </a:cubicBezTo>
                  <a:cubicBezTo>
                    <a:pt x="570" y="127"/>
                    <a:pt x="542" y="73"/>
                    <a:pt x="521" y="44"/>
                  </a:cubicBezTo>
                  <a:cubicBezTo>
                    <a:pt x="501" y="13"/>
                    <a:pt x="472" y="0"/>
                    <a:pt x="44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19"/>
            <p:cNvSpPr/>
            <p:nvPr/>
          </p:nvSpPr>
          <p:spPr>
            <a:xfrm>
              <a:off x="569675" y="7873075"/>
              <a:ext cx="42725" cy="41250"/>
            </a:xfrm>
            <a:custGeom>
              <a:rect b="b" l="l" r="r" t="t"/>
              <a:pathLst>
                <a:path extrusionOk="0" h="1650" w="1709">
                  <a:moveTo>
                    <a:pt x="1165" y="0"/>
                  </a:moveTo>
                  <a:cubicBezTo>
                    <a:pt x="1079" y="0"/>
                    <a:pt x="992" y="16"/>
                    <a:pt x="913" y="46"/>
                  </a:cubicBezTo>
                  <a:cubicBezTo>
                    <a:pt x="765" y="101"/>
                    <a:pt x="738" y="118"/>
                    <a:pt x="618" y="214"/>
                  </a:cubicBezTo>
                  <a:cubicBezTo>
                    <a:pt x="601" y="230"/>
                    <a:pt x="583" y="244"/>
                    <a:pt x="566" y="259"/>
                  </a:cubicBezTo>
                  <a:lnTo>
                    <a:pt x="461" y="345"/>
                  </a:lnTo>
                  <a:cubicBezTo>
                    <a:pt x="423" y="377"/>
                    <a:pt x="385" y="406"/>
                    <a:pt x="348" y="440"/>
                  </a:cubicBezTo>
                  <a:cubicBezTo>
                    <a:pt x="282" y="503"/>
                    <a:pt x="233" y="589"/>
                    <a:pt x="184" y="667"/>
                  </a:cubicBezTo>
                  <a:lnTo>
                    <a:pt x="114" y="778"/>
                  </a:lnTo>
                  <a:cubicBezTo>
                    <a:pt x="41" y="890"/>
                    <a:pt x="7" y="1022"/>
                    <a:pt x="16" y="1156"/>
                  </a:cubicBezTo>
                  <a:cubicBezTo>
                    <a:pt x="1" y="1289"/>
                    <a:pt x="47" y="1424"/>
                    <a:pt x="141" y="1521"/>
                  </a:cubicBezTo>
                  <a:cubicBezTo>
                    <a:pt x="224" y="1602"/>
                    <a:pt x="335" y="1647"/>
                    <a:pt x="451" y="1647"/>
                  </a:cubicBezTo>
                  <a:cubicBezTo>
                    <a:pt x="463" y="1647"/>
                    <a:pt x="475" y="1647"/>
                    <a:pt x="488" y="1646"/>
                  </a:cubicBezTo>
                  <a:cubicBezTo>
                    <a:pt x="510" y="1649"/>
                    <a:pt x="533" y="1650"/>
                    <a:pt x="556" y="1650"/>
                  </a:cubicBezTo>
                  <a:cubicBezTo>
                    <a:pt x="672" y="1650"/>
                    <a:pt x="787" y="1613"/>
                    <a:pt x="890" y="1555"/>
                  </a:cubicBezTo>
                  <a:lnTo>
                    <a:pt x="1005" y="1489"/>
                  </a:lnTo>
                  <a:cubicBezTo>
                    <a:pt x="1085" y="1446"/>
                    <a:pt x="1160" y="1395"/>
                    <a:pt x="1228" y="1337"/>
                  </a:cubicBezTo>
                  <a:cubicBezTo>
                    <a:pt x="1264" y="1303"/>
                    <a:pt x="1295" y="1265"/>
                    <a:pt x="1329" y="1229"/>
                  </a:cubicBezTo>
                  <a:cubicBezTo>
                    <a:pt x="1418" y="1131"/>
                    <a:pt x="1532" y="1028"/>
                    <a:pt x="1587" y="908"/>
                  </a:cubicBezTo>
                  <a:cubicBezTo>
                    <a:pt x="1624" y="829"/>
                    <a:pt x="1662" y="752"/>
                    <a:pt x="1676" y="666"/>
                  </a:cubicBezTo>
                  <a:cubicBezTo>
                    <a:pt x="1691" y="563"/>
                    <a:pt x="1708" y="471"/>
                    <a:pt x="1676" y="368"/>
                  </a:cubicBezTo>
                  <a:cubicBezTo>
                    <a:pt x="1651" y="287"/>
                    <a:pt x="1608" y="210"/>
                    <a:pt x="1550" y="147"/>
                  </a:cubicBezTo>
                  <a:cubicBezTo>
                    <a:pt x="1447" y="44"/>
                    <a:pt x="1307" y="0"/>
                    <a:pt x="116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19"/>
            <p:cNvSpPr/>
            <p:nvPr/>
          </p:nvSpPr>
          <p:spPr>
            <a:xfrm>
              <a:off x="633225" y="7872900"/>
              <a:ext cx="36025" cy="33875"/>
            </a:xfrm>
            <a:custGeom>
              <a:rect b="b" l="l" r="r" t="t"/>
              <a:pathLst>
                <a:path extrusionOk="0" h="1355" w="1441">
                  <a:moveTo>
                    <a:pt x="1220" y="0"/>
                  </a:moveTo>
                  <a:cubicBezTo>
                    <a:pt x="1176" y="0"/>
                    <a:pt x="1131" y="11"/>
                    <a:pt x="1087" y="23"/>
                  </a:cubicBezTo>
                  <a:cubicBezTo>
                    <a:pt x="1080" y="23"/>
                    <a:pt x="1073" y="23"/>
                    <a:pt x="1065" y="23"/>
                  </a:cubicBezTo>
                  <a:cubicBezTo>
                    <a:pt x="970" y="23"/>
                    <a:pt x="873" y="59"/>
                    <a:pt x="789" y="108"/>
                  </a:cubicBezTo>
                  <a:cubicBezTo>
                    <a:pt x="736" y="143"/>
                    <a:pt x="685" y="182"/>
                    <a:pt x="639" y="226"/>
                  </a:cubicBezTo>
                  <a:cubicBezTo>
                    <a:pt x="534" y="300"/>
                    <a:pt x="422" y="369"/>
                    <a:pt x="342" y="466"/>
                  </a:cubicBezTo>
                  <a:cubicBezTo>
                    <a:pt x="307" y="509"/>
                    <a:pt x="270" y="550"/>
                    <a:pt x="233" y="591"/>
                  </a:cubicBezTo>
                  <a:cubicBezTo>
                    <a:pt x="195" y="634"/>
                    <a:pt x="152" y="676"/>
                    <a:pt x="123" y="725"/>
                  </a:cubicBezTo>
                  <a:cubicBezTo>
                    <a:pt x="114" y="747"/>
                    <a:pt x="106" y="768"/>
                    <a:pt x="100" y="790"/>
                  </a:cubicBezTo>
                  <a:cubicBezTo>
                    <a:pt x="86" y="817"/>
                    <a:pt x="72" y="845"/>
                    <a:pt x="57" y="872"/>
                  </a:cubicBezTo>
                  <a:cubicBezTo>
                    <a:pt x="0" y="972"/>
                    <a:pt x="0" y="1095"/>
                    <a:pt x="57" y="1195"/>
                  </a:cubicBezTo>
                  <a:cubicBezTo>
                    <a:pt x="104" y="1276"/>
                    <a:pt x="209" y="1355"/>
                    <a:pt x="310" y="1355"/>
                  </a:cubicBezTo>
                  <a:cubicBezTo>
                    <a:pt x="317" y="1355"/>
                    <a:pt x="325" y="1354"/>
                    <a:pt x="333" y="1353"/>
                  </a:cubicBezTo>
                  <a:cubicBezTo>
                    <a:pt x="367" y="1348"/>
                    <a:pt x="401" y="1344"/>
                    <a:pt x="435" y="1339"/>
                  </a:cubicBezTo>
                  <a:lnTo>
                    <a:pt x="447" y="1341"/>
                  </a:lnTo>
                  <a:lnTo>
                    <a:pt x="444" y="1339"/>
                  </a:lnTo>
                  <a:cubicBezTo>
                    <a:pt x="536" y="1339"/>
                    <a:pt x="625" y="1316"/>
                    <a:pt x="706" y="1273"/>
                  </a:cubicBezTo>
                  <a:cubicBezTo>
                    <a:pt x="745" y="1253"/>
                    <a:pt x="783" y="1233"/>
                    <a:pt x="821" y="1213"/>
                  </a:cubicBezTo>
                  <a:cubicBezTo>
                    <a:pt x="923" y="1158"/>
                    <a:pt x="1018" y="1097"/>
                    <a:pt x="1093" y="1008"/>
                  </a:cubicBezTo>
                  <a:cubicBezTo>
                    <a:pt x="1167" y="922"/>
                    <a:pt x="1236" y="833"/>
                    <a:pt x="1304" y="744"/>
                  </a:cubicBezTo>
                  <a:cubicBezTo>
                    <a:pt x="1345" y="687"/>
                    <a:pt x="1379" y="627"/>
                    <a:pt x="1403" y="561"/>
                  </a:cubicBezTo>
                  <a:cubicBezTo>
                    <a:pt x="1433" y="487"/>
                    <a:pt x="1440" y="406"/>
                    <a:pt x="1423" y="327"/>
                  </a:cubicBezTo>
                  <a:cubicBezTo>
                    <a:pt x="1437" y="231"/>
                    <a:pt x="1439" y="134"/>
                    <a:pt x="1365" y="59"/>
                  </a:cubicBezTo>
                  <a:cubicBezTo>
                    <a:pt x="1322" y="15"/>
                    <a:pt x="1272" y="0"/>
                    <a:pt x="122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19"/>
            <p:cNvSpPr/>
            <p:nvPr/>
          </p:nvSpPr>
          <p:spPr>
            <a:xfrm>
              <a:off x="791550" y="7729675"/>
              <a:ext cx="30625" cy="21575"/>
            </a:xfrm>
            <a:custGeom>
              <a:rect b="b" l="l" r="r" t="t"/>
              <a:pathLst>
                <a:path extrusionOk="0" h="863" w="1225">
                  <a:moveTo>
                    <a:pt x="125" y="0"/>
                  </a:moveTo>
                  <a:cubicBezTo>
                    <a:pt x="58" y="0"/>
                    <a:pt x="1" y="73"/>
                    <a:pt x="21" y="139"/>
                  </a:cubicBezTo>
                  <a:cubicBezTo>
                    <a:pt x="32" y="176"/>
                    <a:pt x="45" y="212"/>
                    <a:pt x="61" y="248"/>
                  </a:cubicBezTo>
                  <a:cubicBezTo>
                    <a:pt x="61" y="300"/>
                    <a:pt x="75" y="349"/>
                    <a:pt x="99" y="394"/>
                  </a:cubicBezTo>
                  <a:cubicBezTo>
                    <a:pt x="111" y="421"/>
                    <a:pt x="125" y="449"/>
                    <a:pt x="142" y="475"/>
                  </a:cubicBezTo>
                  <a:cubicBezTo>
                    <a:pt x="187" y="549"/>
                    <a:pt x="257" y="609"/>
                    <a:pt x="323" y="661"/>
                  </a:cubicBezTo>
                  <a:cubicBezTo>
                    <a:pt x="382" y="707"/>
                    <a:pt x="429" y="748"/>
                    <a:pt x="495" y="776"/>
                  </a:cubicBezTo>
                  <a:cubicBezTo>
                    <a:pt x="537" y="794"/>
                    <a:pt x="580" y="810"/>
                    <a:pt x="623" y="823"/>
                  </a:cubicBezTo>
                  <a:cubicBezTo>
                    <a:pt x="655" y="834"/>
                    <a:pt x="687" y="843"/>
                    <a:pt x="719" y="851"/>
                  </a:cubicBezTo>
                  <a:cubicBezTo>
                    <a:pt x="750" y="858"/>
                    <a:pt x="780" y="862"/>
                    <a:pt x="811" y="862"/>
                  </a:cubicBezTo>
                  <a:cubicBezTo>
                    <a:pt x="864" y="862"/>
                    <a:pt x="916" y="851"/>
                    <a:pt x="965" y="830"/>
                  </a:cubicBezTo>
                  <a:cubicBezTo>
                    <a:pt x="1014" y="825"/>
                    <a:pt x="1060" y="807"/>
                    <a:pt x="1100" y="777"/>
                  </a:cubicBezTo>
                  <a:cubicBezTo>
                    <a:pt x="1146" y="744"/>
                    <a:pt x="1180" y="695"/>
                    <a:pt x="1195" y="639"/>
                  </a:cubicBezTo>
                  <a:cubicBezTo>
                    <a:pt x="1225" y="523"/>
                    <a:pt x="1175" y="400"/>
                    <a:pt x="1073" y="337"/>
                  </a:cubicBezTo>
                  <a:cubicBezTo>
                    <a:pt x="1065" y="324"/>
                    <a:pt x="1057" y="312"/>
                    <a:pt x="1048" y="301"/>
                  </a:cubicBezTo>
                  <a:cubicBezTo>
                    <a:pt x="1011" y="269"/>
                    <a:pt x="970" y="243"/>
                    <a:pt x="924" y="226"/>
                  </a:cubicBezTo>
                  <a:cubicBezTo>
                    <a:pt x="856" y="197"/>
                    <a:pt x="789" y="156"/>
                    <a:pt x="718" y="133"/>
                  </a:cubicBezTo>
                  <a:cubicBezTo>
                    <a:pt x="670" y="117"/>
                    <a:pt x="621" y="108"/>
                    <a:pt x="575" y="93"/>
                  </a:cubicBezTo>
                  <a:cubicBezTo>
                    <a:pt x="531" y="74"/>
                    <a:pt x="485" y="60"/>
                    <a:pt x="437" y="50"/>
                  </a:cubicBezTo>
                  <a:cubicBezTo>
                    <a:pt x="384" y="42"/>
                    <a:pt x="330" y="30"/>
                    <a:pt x="278" y="30"/>
                  </a:cubicBezTo>
                  <a:cubicBezTo>
                    <a:pt x="268" y="30"/>
                    <a:pt x="258" y="30"/>
                    <a:pt x="248" y="31"/>
                  </a:cubicBezTo>
                  <a:cubicBezTo>
                    <a:pt x="216" y="24"/>
                    <a:pt x="185" y="16"/>
                    <a:pt x="154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19"/>
            <p:cNvSpPr/>
            <p:nvPr/>
          </p:nvSpPr>
          <p:spPr>
            <a:xfrm>
              <a:off x="829875" y="7788625"/>
              <a:ext cx="35175" cy="24850"/>
            </a:xfrm>
            <a:custGeom>
              <a:rect b="b" l="l" r="r" t="t"/>
              <a:pathLst>
                <a:path extrusionOk="0" h="994" w="1407">
                  <a:moveTo>
                    <a:pt x="548" y="1"/>
                  </a:moveTo>
                  <a:cubicBezTo>
                    <a:pt x="484" y="1"/>
                    <a:pt x="422" y="8"/>
                    <a:pt x="360" y="29"/>
                  </a:cubicBezTo>
                  <a:lnTo>
                    <a:pt x="283" y="56"/>
                  </a:lnTo>
                  <a:cubicBezTo>
                    <a:pt x="231" y="73"/>
                    <a:pt x="183" y="102"/>
                    <a:pt x="143" y="139"/>
                  </a:cubicBezTo>
                  <a:cubicBezTo>
                    <a:pt x="56" y="185"/>
                    <a:pt x="0" y="293"/>
                    <a:pt x="51" y="386"/>
                  </a:cubicBezTo>
                  <a:cubicBezTo>
                    <a:pt x="62" y="455"/>
                    <a:pt x="100" y="512"/>
                    <a:pt x="138" y="571"/>
                  </a:cubicBezTo>
                  <a:cubicBezTo>
                    <a:pt x="168" y="615"/>
                    <a:pt x="200" y="658"/>
                    <a:pt x="235" y="697"/>
                  </a:cubicBezTo>
                  <a:cubicBezTo>
                    <a:pt x="275" y="738"/>
                    <a:pt x="333" y="772"/>
                    <a:pt x="383" y="804"/>
                  </a:cubicBezTo>
                  <a:cubicBezTo>
                    <a:pt x="461" y="856"/>
                    <a:pt x="533" y="910"/>
                    <a:pt x="628" y="935"/>
                  </a:cubicBezTo>
                  <a:cubicBezTo>
                    <a:pt x="688" y="950"/>
                    <a:pt x="750" y="964"/>
                    <a:pt x="809" y="978"/>
                  </a:cubicBezTo>
                  <a:cubicBezTo>
                    <a:pt x="849" y="988"/>
                    <a:pt x="889" y="994"/>
                    <a:pt x="929" y="994"/>
                  </a:cubicBezTo>
                  <a:cubicBezTo>
                    <a:pt x="1047" y="994"/>
                    <a:pt x="1162" y="947"/>
                    <a:pt x="1249" y="861"/>
                  </a:cubicBezTo>
                  <a:cubicBezTo>
                    <a:pt x="1255" y="853"/>
                    <a:pt x="1261" y="845"/>
                    <a:pt x="1269" y="839"/>
                  </a:cubicBezTo>
                  <a:cubicBezTo>
                    <a:pt x="1308" y="806"/>
                    <a:pt x="1341" y="763"/>
                    <a:pt x="1362" y="713"/>
                  </a:cubicBezTo>
                  <a:cubicBezTo>
                    <a:pt x="1390" y="649"/>
                    <a:pt x="1407" y="558"/>
                    <a:pt x="1379" y="491"/>
                  </a:cubicBezTo>
                  <a:cubicBezTo>
                    <a:pt x="1378" y="485"/>
                    <a:pt x="1374" y="480"/>
                    <a:pt x="1373" y="475"/>
                  </a:cubicBezTo>
                  <a:cubicBezTo>
                    <a:pt x="1365" y="419"/>
                    <a:pt x="1347" y="363"/>
                    <a:pt x="1319" y="314"/>
                  </a:cubicBezTo>
                  <a:cubicBezTo>
                    <a:pt x="1281" y="247"/>
                    <a:pt x="1224" y="191"/>
                    <a:pt x="1158" y="151"/>
                  </a:cubicBezTo>
                  <a:lnTo>
                    <a:pt x="989" y="78"/>
                  </a:lnTo>
                  <a:cubicBezTo>
                    <a:pt x="943" y="59"/>
                    <a:pt x="900" y="32"/>
                    <a:pt x="851" y="26"/>
                  </a:cubicBezTo>
                  <a:cubicBezTo>
                    <a:pt x="802" y="16"/>
                    <a:pt x="751" y="10"/>
                    <a:pt x="702" y="7"/>
                  </a:cubicBezTo>
                  <a:lnTo>
                    <a:pt x="608" y="3"/>
                  </a:lnTo>
                  <a:cubicBezTo>
                    <a:pt x="588" y="1"/>
                    <a:pt x="568" y="1"/>
                    <a:pt x="54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19"/>
            <p:cNvSpPr/>
            <p:nvPr/>
          </p:nvSpPr>
          <p:spPr>
            <a:xfrm>
              <a:off x="750675" y="7993750"/>
              <a:ext cx="38225" cy="38325"/>
            </a:xfrm>
            <a:custGeom>
              <a:rect b="b" l="l" r="r" t="t"/>
              <a:pathLst>
                <a:path extrusionOk="0" h="1533" w="1529">
                  <a:moveTo>
                    <a:pt x="371" y="0"/>
                  </a:moveTo>
                  <a:cubicBezTo>
                    <a:pt x="171" y="0"/>
                    <a:pt x="13" y="164"/>
                    <a:pt x="8" y="361"/>
                  </a:cubicBezTo>
                  <a:cubicBezTo>
                    <a:pt x="5" y="465"/>
                    <a:pt x="1" y="567"/>
                    <a:pt x="42" y="665"/>
                  </a:cubicBezTo>
                  <a:lnTo>
                    <a:pt x="120" y="857"/>
                  </a:lnTo>
                  <a:cubicBezTo>
                    <a:pt x="179" y="1000"/>
                    <a:pt x="180" y="1023"/>
                    <a:pt x="285" y="1138"/>
                  </a:cubicBezTo>
                  <a:cubicBezTo>
                    <a:pt x="298" y="1153"/>
                    <a:pt x="312" y="1168"/>
                    <a:pt x="328" y="1184"/>
                  </a:cubicBezTo>
                  <a:cubicBezTo>
                    <a:pt x="354" y="1213"/>
                    <a:pt x="381" y="1241"/>
                    <a:pt x="407" y="1270"/>
                  </a:cubicBezTo>
                  <a:lnTo>
                    <a:pt x="450" y="1316"/>
                  </a:lnTo>
                  <a:cubicBezTo>
                    <a:pt x="538" y="1410"/>
                    <a:pt x="622" y="1445"/>
                    <a:pt x="738" y="1492"/>
                  </a:cubicBezTo>
                  <a:cubicBezTo>
                    <a:pt x="799" y="1517"/>
                    <a:pt x="865" y="1529"/>
                    <a:pt x="931" y="1529"/>
                  </a:cubicBezTo>
                  <a:cubicBezTo>
                    <a:pt x="942" y="1529"/>
                    <a:pt x="953" y="1528"/>
                    <a:pt x="965" y="1528"/>
                  </a:cubicBezTo>
                  <a:cubicBezTo>
                    <a:pt x="987" y="1531"/>
                    <a:pt x="1010" y="1532"/>
                    <a:pt x="1032" y="1532"/>
                  </a:cubicBezTo>
                  <a:cubicBezTo>
                    <a:pt x="1109" y="1532"/>
                    <a:pt x="1185" y="1514"/>
                    <a:pt x="1254" y="1479"/>
                  </a:cubicBezTo>
                  <a:cubicBezTo>
                    <a:pt x="1350" y="1443"/>
                    <a:pt x="1429" y="1368"/>
                    <a:pt x="1465" y="1271"/>
                  </a:cubicBezTo>
                  <a:cubicBezTo>
                    <a:pt x="1510" y="1190"/>
                    <a:pt x="1528" y="1096"/>
                    <a:pt x="1519" y="1004"/>
                  </a:cubicBezTo>
                  <a:cubicBezTo>
                    <a:pt x="1528" y="915"/>
                    <a:pt x="1518" y="826"/>
                    <a:pt x="1487" y="742"/>
                  </a:cubicBezTo>
                  <a:cubicBezTo>
                    <a:pt x="1442" y="623"/>
                    <a:pt x="1409" y="553"/>
                    <a:pt x="1318" y="461"/>
                  </a:cubicBezTo>
                  <a:cubicBezTo>
                    <a:pt x="1301" y="444"/>
                    <a:pt x="1283" y="427"/>
                    <a:pt x="1266" y="410"/>
                  </a:cubicBezTo>
                  <a:lnTo>
                    <a:pt x="1189" y="335"/>
                  </a:lnTo>
                  <a:cubicBezTo>
                    <a:pt x="1128" y="275"/>
                    <a:pt x="1062" y="210"/>
                    <a:pt x="985" y="174"/>
                  </a:cubicBezTo>
                  <a:cubicBezTo>
                    <a:pt x="916" y="140"/>
                    <a:pt x="845" y="112"/>
                    <a:pt x="776" y="81"/>
                  </a:cubicBezTo>
                  <a:lnTo>
                    <a:pt x="744" y="68"/>
                  </a:lnTo>
                  <a:cubicBezTo>
                    <a:pt x="690" y="32"/>
                    <a:pt x="627" y="12"/>
                    <a:pt x="561" y="9"/>
                  </a:cubicBezTo>
                  <a:cubicBezTo>
                    <a:pt x="527" y="3"/>
                    <a:pt x="493" y="0"/>
                    <a:pt x="45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19"/>
            <p:cNvSpPr/>
            <p:nvPr/>
          </p:nvSpPr>
          <p:spPr>
            <a:xfrm>
              <a:off x="762450" y="8081475"/>
              <a:ext cx="41875" cy="35675"/>
            </a:xfrm>
            <a:custGeom>
              <a:rect b="b" l="l" r="r" t="t"/>
              <a:pathLst>
                <a:path extrusionOk="0" h="1427" w="1675">
                  <a:moveTo>
                    <a:pt x="166" y="432"/>
                  </a:moveTo>
                  <a:cubicBezTo>
                    <a:pt x="166" y="432"/>
                    <a:pt x="172" y="446"/>
                    <a:pt x="184" y="474"/>
                  </a:cubicBezTo>
                  <a:cubicBezTo>
                    <a:pt x="184" y="476"/>
                    <a:pt x="185" y="479"/>
                    <a:pt x="186" y="481"/>
                  </a:cubicBezTo>
                  <a:lnTo>
                    <a:pt x="186" y="481"/>
                  </a:lnTo>
                  <a:cubicBezTo>
                    <a:pt x="173" y="449"/>
                    <a:pt x="166" y="432"/>
                    <a:pt x="166" y="432"/>
                  </a:cubicBezTo>
                  <a:close/>
                  <a:moveTo>
                    <a:pt x="530" y="1"/>
                  </a:moveTo>
                  <a:cubicBezTo>
                    <a:pt x="479" y="1"/>
                    <a:pt x="428" y="6"/>
                    <a:pt x="379" y="18"/>
                  </a:cubicBezTo>
                  <a:cubicBezTo>
                    <a:pt x="294" y="38"/>
                    <a:pt x="181" y="61"/>
                    <a:pt x="112" y="122"/>
                  </a:cubicBezTo>
                  <a:lnTo>
                    <a:pt x="93" y="121"/>
                  </a:lnTo>
                  <a:cubicBezTo>
                    <a:pt x="90" y="121"/>
                    <a:pt x="88" y="121"/>
                    <a:pt x="85" y="121"/>
                  </a:cubicBezTo>
                  <a:cubicBezTo>
                    <a:pt x="2" y="121"/>
                    <a:pt x="0" y="237"/>
                    <a:pt x="69" y="268"/>
                  </a:cubicBezTo>
                  <a:cubicBezTo>
                    <a:pt x="84" y="319"/>
                    <a:pt x="119" y="362"/>
                    <a:pt x="147" y="410"/>
                  </a:cubicBezTo>
                  <a:cubicBezTo>
                    <a:pt x="162" y="435"/>
                    <a:pt x="173" y="463"/>
                    <a:pt x="188" y="486"/>
                  </a:cubicBezTo>
                  <a:lnTo>
                    <a:pt x="188" y="486"/>
                  </a:lnTo>
                  <a:cubicBezTo>
                    <a:pt x="202" y="521"/>
                    <a:pt x="223" y="553"/>
                    <a:pt x="250" y="579"/>
                  </a:cubicBezTo>
                  <a:lnTo>
                    <a:pt x="250" y="579"/>
                  </a:lnTo>
                  <a:cubicBezTo>
                    <a:pt x="283" y="626"/>
                    <a:pt x="313" y="675"/>
                    <a:pt x="340" y="724"/>
                  </a:cubicBezTo>
                  <a:cubicBezTo>
                    <a:pt x="376" y="786"/>
                    <a:pt x="416" y="844"/>
                    <a:pt x="462" y="898"/>
                  </a:cubicBezTo>
                  <a:cubicBezTo>
                    <a:pt x="517" y="975"/>
                    <a:pt x="566" y="1068"/>
                    <a:pt x="632" y="1131"/>
                  </a:cubicBezTo>
                  <a:cubicBezTo>
                    <a:pt x="680" y="1177"/>
                    <a:pt x="729" y="1219"/>
                    <a:pt x="775" y="1266"/>
                  </a:cubicBezTo>
                  <a:cubicBezTo>
                    <a:pt x="874" y="1365"/>
                    <a:pt x="1009" y="1422"/>
                    <a:pt x="1149" y="1422"/>
                  </a:cubicBezTo>
                  <a:cubicBezTo>
                    <a:pt x="1153" y="1422"/>
                    <a:pt x="1157" y="1421"/>
                    <a:pt x="1160" y="1421"/>
                  </a:cubicBezTo>
                  <a:cubicBezTo>
                    <a:pt x="1182" y="1425"/>
                    <a:pt x="1204" y="1427"/>
                    <a:pt x="1226" y="1427"/>
                  </a:cubicBezTo>
                  <a:cubicBezTo>
                    <a:pt x="1299" y="1427"/>
                    <a:pt x="1371" y="1407"/>
                    <a:pt x="1435" y="1371"/>
                  </a:cubicBezTo>
                  <a:cubicBezTo>
                    <a:pt x="1547" y="1305"/>
                    <a:pt x="1622" y="1191"/>
                    <a:pt x="1642" y="1064"/>
                  </a:cubicBezTo>
                  <a:cubicBezTo>
                    <a:pt x="1662" y="1008"/>
                    <a:pt x="1673" y="952"/>
                    <a:pt x="1675" y="893"/>
                  </a:cubicBezTo>
                  <a:cubicBezTo>
                    <a:pt x="1675" y="800"/>
                    <a:pt x="1650" y="707"/>
                    <a:pt x="1602" y="628"/>
                  </a:cubicBezTo>
                  <a:cubicBezTo>
                    <a:pt x="1576" y="580"/>
                    <a:pt x="1549" y="535"/>
                    <a:pt x="1520" y="491"/>
                  </a:cubicBezTo>
                  <a:cubicBezTo>
                    <a:pt x="1500" y="460"/>
                    <a:pt x="1478" y="434"/>
                    <a:pt x="1457" y="405"/>
                  </a:cubicBezTo>
                  <a:cubicBezTo>
                    <a:pt x="1407" y="342"/>
                    <a:pt x="1351" y="301"/>
                    <a:pt x="1288" y="253"/>
                  </a:cubicBezTo>
                  <a:cubicBezTo>
                    <a:pt x="1266" y="238"/>
                    <a:pt x="1245" y="222"/>
                    <a:pt x="1223" y="208"/>
                  </a:cubicBezTo>
                  <a:cubicBezTo>
                    <a:pt x="1103" y="127"/>
                    <a:pt x="976" y="59"/>
                    <a:pt x="832" y="35"/>
                  </a:cubicBezTo>
                  <a:cubicBezTo>
                    <a:pt x="736" y="20"/>
                    <a:pt x="632" y="1"/>
                    <a:pt x="5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19"/>
            <p:cNvSpPr/>
            <p:nvPr/>
          </p:nvSpPr>
          <p:spPr>
            <a:xfrm>
              <a:off x="830750" y="7478475"/>
              <a:ext cx="29775" cy="47400"/>
            </a:xfrm>
            <a:custGeom>
              <a:rect b="b" l="l" r="r" t="t"/>
              <a:pathLst>
                <a:path extrusionOk="0" h="1896" w="1191">
                  <a:moveTo>
                    <a:pt x="1124" y="0"/>
                  </a:moveTo>
                  <a:cubicBezTo>
                    <a:pt x="1117" y="0"/>
                    <a:pt x="1110" y="2"/>
                    <a:pt x="1103" y="6"/>
                  </a:cubicBezTo>
                  <a:cubicBezTo>
                    <a:pt x="1065" y="33"/>
                    <a:pt x="1019" y="43"/>
                    <a:pt x="982" y="71"/>
                  </a:cubicBezTo>
                  <a:cubicBezTo>
                    <a:pt x="951" y="99"/>
                    <a:pt x="923" y="126"/>
                    <a:pt x="896" y="155"/>
                  </a:cubicBezTo>
                  <a:lnTo>
                    <a:pt x="745" y="304"/>
                  </a:lnTo>
                  <a:cubicBezTo>
                    <a:pt x="630" y="420"/>
                    <a:pt x="536" y="555"/>
                    <a:pt x="438" y="684"/>
                  </a:cubicBezTo>
                  <a:lnTo>
                    <a:pt x="294" y="874"/>
                  </a:lnTo>
                  <a:cubicBezTo>
                    <a:pt x="252" y="934"/>
                    <a:pt x="217" y="1000"/>
                    <a:pt x="189" y="1068"/>
                  </a:cubicBezTo>
                  <a:lnTo>
                    <a:pt x="97" y="1270"/>
                  </a:lnTo>
                  <a:cubicBezTo>
                    <a:pt x="73" y="1324"/>
                    <a:pt x="40" y="1382"/>
                    <a:pt x="24" y="1439"/>
                  </a:cubicBezTo>
                  <a:cubicBezTo>
                    <a:pt x="1" y="1519"/>
                    <a:pt x="10" y="1590"/>
                    <a:pt x="21" y="1671"/>
                  </a:cubicBezTo>
                  <a:cubicBezTo>
                    <a:pt x="43" y="1824"/>
                    <a:pt x="186" y="1896"/>
                    <a:pt x="325" y="1896"/>
                  </a:cubicBezTo>
                  <a:cubicBezTo>
                    <a:pt x="382" y="1896"/>
                    <a:pt x="439" y="1884"/>
                    <a:pt x="486" y="1860"/>
                  </a:cubicBezTo>
                  <a:cubicBezTo>
                    <a:pt x="650" y="1777"/>
                    <a:pt x="738" y="1557"/>
                    <a:pt x="828" y="1405"/>
                  </a:cubicBezTo>
                  <a:cubicBezTo>
                    <a:pt x="914" y="1258"/>
                    <a:pt x="960" y="1103"/>
                    <a:pt x="1011" y="943"/>
                  </a:cubicBezTo>
                  <a:cubicBezTo>
                    <a:pt x="1055" y="805"/>
                    <a:pt x="1105" y="668"/>
                    <a:pt x="1128" y="525"/>
                  </a:cubicBezTo>
                  <a:lnTo>
                    <a:pt x="1163" y="312"/>
                  </a:lnTo>
                  <a:cubicBezTo>
                    <a:pt x="1171" y="271"/>
                    <a:pt x="1178" y="229"/>
                    <a:pt x="1184" y="189"/>
                  </a:cubicBezTo>
                  <a:cubicBezTo>
                    <a:pt x="1191" y="139"/>
                    <a:pt x="1171" y="96"/>
                    <a:pt x="1169" y="45"/>
                  </a:cubicBezTo>
                  <a:cubicBezTo>
                    <a:pt x="1169" y="20"/>
                    <a:pt x="1147" y="0"/>
                    <a:pt x="112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19"/>
            <p:cNvSpPr/>
            <p:nvPr/>
          </p:nvSpPr>
          <p:spPr>
            <a:xfrm>
              <a:off x="887775" y="7464675"/>
              <a:ext cx="22550" cy="27675"/>
            </a:xfrm>
            <a:custGeom>
              <a:rect b="b" l="l" r="r" t="t"/>
              <a:pathLst>
                <a:path extrusionOk="0" h="1107" w="902">
                  <a:moveTo>
                    <a:pt x="627" y="0"/>
                  </a:moveTo>
                  <a:cubicBezTo>
                    <a:pt x="616" y="0"/>
                    <a:pt x="604" y="1"/>
                    <a:pt x="592" y="3"/>
                  </a:cubicBezTo>
                  <a:cubicBezTo>
                    <a:pt x="539" y="10"/>
                    <a:pt x="477" y="33"/>
                    <a:pt x="440" y="75"/>
                  </a:cubicBezTo>
                  <a:cubicBezTo>
                    <a:pt x="413" y="110"/>
                    <a:pt x="384" y="142"/>
                    <a:pt x="351" y="173"/>
                  </a:cubicBezTo>
                  <a:cubicBezTo>
                    <a:pt x="298" y="227"/>
                    <a:pt x="242" y="271"/>
                    <a:pt x="205" y="339"/>
                  </a:cubicBezTo>
                  <a:cubicBezTo>
                    <a:pt x="182" y="382"/>
                    <a:pt x="159" y="426"/>
                    <a:pt x="135" y="468"/>
                  </a:cubicBezTo>
                  <a:cubicBezTo>
                    <a:pt x="115" y="499"/>
                    <a:pt x="98" y="531"/>
                    <a:pt x="83" y="565"/>
                  </a:cubicBezTo>
                  <a:cubicBezTo>
                    <a:pt x="64" y="612"/>
                    <a:pt x="55" y="663"/>
                    <a:pt x="57" y="714"/>
                  </a:cubicBezTo>
                  <a:cubicBezTo>
                    <a:pt x="1" y="926"/>
                    <a:pt x="167" y="1106"/>
                    <a:pt x="358" y="1106"/>
                  </a:cubicBezTo>
                  <a:cubicBezTo>
                    <a:pt x="409" y="1106"/>
                    <a:pt x="462" y="1094"/>
                    <a:pt x="513" y="1065"/>
                  </a:cubicBezTo>
                  <a:lnTo>
                    <a:pt x="523" y="1058"/>
                  </a:lnTo>
                  <a:cubicBezTo>
                    <a:pt x="566" y="1044"/>
                    <a:pt x="606" y="1022"/>
                    <a:pt x="643" y="996"/>
                  </a:cubicBezTo>
                  <a:cubicBezTo>
                    <a:pt x="692" y="953"/>
                    <a:pt x="735" y="902"/>
                    <a:pt x="767" y="846"/>
                  </a:cubicBezTo>
                  <a:cubicBezTo>
                    <a:pt x="794" y="801"/>
                    <a:pt x="820" y="757"/>
                    <a:pt x="841" y="711"/>
                  </a:cubicBezTo>
                  <a:cubicBezTo>
                    <a:pt x="878" y="640"/>
                    <a:pt x="900" y="562"/>
                    <a:pt x="901" y="480"/>
                  </a:cubicBezTo>
                  <a:lnTo>
                    <a:pt x="901" y="413"/>
                  </a:lnTo>
                  <a:cubicBezTo>
                    <a:pt x="900" y="362"/>
                    <a:pt x="896" y="311"/>
                    <a:pt x="890" y="262"/>
                  </a:cubicBezTo>
                  <a:cubicBezTo>
                    <a:pt x="889" y="216"/>
                    <a:pt x="876" y="170"/>
                    <a:pt x="855" y="129"/>
                  </a:cubicBezTo>
                  <a:cubicBezTo>
                    <a:pt x="826" y="79"/>
                    <a:pt x="781" y="43"/>
                    <a:pt x="729" y="21"/>
                  </a:cubicBezTo>
                  <a:cubicBezTo>
                    <a:pt x="697" y="7"/>
                    <a:pt x="662" y="0"/>
                    <a:pt x="62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19"/>
            <p:cNvSpPr/>
            <p:nvPr/>
          </p:nvSpPr>
          <p:spPr>
            <a:xfrm>
              <a:off x="1025400" y="7620750"/>
              <a:ext cx="40950" cy="36475"/>
            </a:xfrm>
            <a:custGeom>
              <a:rect b="b" l="l" r="r" t="t"/>
              <a:pathLst>
                <a:path extrusionOk="0" h="1459" w="1638">
                  <a:moveTo>
                    <a:pt x="249" y="1"/>
                  </a:moveTo>
                  <a:cubicBezTo>
                    <a:pt x="229" y="1"/>
                    <a:pt x="208" y="3"/>
                    <a:pt x="187" y="7"/>
                  </a:cubicBezTo>
                  <a:cubicBezTo>
                    <a:pt x="182" y="7"/>
                    <a:pt x="178" y="7"/>
                    <a:pt x="173" y="7"/>
                  </a:cubicBezTo>
                  <a:cubicBezTo>
                    <a:pt x="83" y="7"/>
                    <a:pt x="1" y="79"/>
                    <a:pt x="30" y="178"/>
                  </a:cubicBezTo>
                  <a:lnTo>
                    <a:pt x="35" y="196"/>
                  </a:lnTo>
                  <a:cubicBezTo>
                    <a:pt x="32" y="242"/>
                    <a:pt x="39" y="288"/>
                    <a:pt x="58" y="331"/>
                  </a:cubicBezTo>
                  <a:cubicBezTo>
                    <a:pt x="69" y="359"/>
                    <a:pt x="81" y="387"/>
                    <a:pt x="93" y="414"/>
                  </a:cubicBezTo>
                  <a:cubicBezTo>
                    <a:pt x="116" y="468"/>
                    <a:pt x="138" y="525"/>
                    <a:pt x="164" y="577"/>
                  </a:cubicBezTo>
                  <a:cubicBezTo>
                    <a:pt x="201" y="649"/>
                    <a:pt x="267" y="715"/>
                    <a:pt x="317" y="778"/>
                  </a:cubicBezTo>
                  <a:cubicBezTo>
                    <a:pt x="354" y="824"/>
                    <a:pt x="391" y="869"/>
                    <a:pt x="428" y="915"/>
                  </a:cubicBezTo>
                  <a:cubicBezTo>
                    <a:pt x="462" y="963"/>
                    <a:pt x="498" y="1009"/>
                    <a:pt x="538" y="1052"/>
                  </a:cubicBezTo>
                  <a:cubicBezTo>
                    <a:pt x="581" y="1095"/>
                    <a:pt x="637" y="1130"/>
                    <a:pt x="684" y="1168"/>
                  </a:cubicBezTo>
                  <a:cubicBezTo>
                    <a:pt x="753" y="1224"/>
                    <a:pt x="822" y="1290"/>
                    <a:pt x="896" y="1334"/>
                  </a:cubicBezTo>
                  <a:cubicBezTo>
                    <a:pt x="944" y="1365"/>
                    <a:pt x="996" y="1388"/>
                    <a:pt x="1050" y="1406"/>
                  </a:cubicBezTo>
                  <a:cubicBezTo>
                    <a:pt x="1067" y="1409"/>
                    <a:pt x="1082" y="1411"/>
                    <a:pt x="1099" y="1411"/>
                  </a:cubicBezTo>
                  <a:cubicBezTo>
                    <a:pt x="1102" y="1414"/>
                    <a:pt x="1106" y="1416"/>
                    <a:pt x="1111" y="1417"/>
                  </a:cubicBezTo>
                  <a:cubicBezTo>
                    <a:pt x="1167" y="1443"/>
                    <a:pt x="1228" y="1458"/>
                    <a:pt x="1289" y="1458"/>
                  </a:cubicBezTo>
                  <a:cubicBezTo>
                    <a:pt x="1370" y="1458"/>
                    <a:pt x="1449" y="1431"/>
                    <a:pt x="1509" y="1366"/>
                  </a:cubicBezTo>
                  <a:cubicBezTo>
                    <a:pt x="1607" y="1260"/>
                    <a:pt x="1638" y="1098"/>
                    <a:pt x="1561" y="969"/>
                  </a:cubicBezTo>
                  <a:cubicBezTo>
                    <a:pt x="1552" y="955"/>
                    <a:pt x="1543" y="941"/>
                    <a:pt x="1533" y="927"/>
                  </a:cubicBezTo>
                  <a:cubicBezTo>
                    <a:pt x="1492" y="780"/>
                    <a:pt x="1371" y="663"/>
                    <a:pt x="1263" y="556"/>
                  </a:cubicBezTo>
                  <a:cubicBezTo>
                    <a:pt x="1225" y="517"/>
                    <a:pt x="1188" y="477"/>
                    <a:pt x="1148" y="440"/>
                  </a:cubicBezTo>
                  <a:cubicBezTo>
                    <a:pt x="1082" y="381"/>
                    <a:pt x="1002" y="335"/>
                    <a:pt x="925" y="287"/>
                  </a:cubicBezTo>
                  <a:cubicBezTo>
                    <a:pt x="812" y="216"/>
                    <a:pt x="697" y="129"/>
                    <a:pt x="571" y="83"/>
                  </a:cubicBezTo>
                  <a:cubicBezTo>
                    <a:pt x="518" y="63"/>
                    <a:pt x="465" y="49"/>
                    <a:pt x="411" y="32"/>
                  </a:cubicBezTo>
                  <a:cubicBezTo>
                    <a:pt x="354" y="15"/>
                    <a:pt x="303" y="1"/>
                    <a:pt x="24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19"/>
            <p:cNvSpPr/>
            <p:nvPr/>
          </p:nvSpPr>
          <p:spPr>
            <a:xfrm>
              <a:off x="1077025" y="7711500"/>
              <a:ext cx="33025" cy="30850"/>
            </a:xfrm>
            <a:custGeom>
              <a:rect b="b" l="l" r="r" t="t"/>
              <a:pathLst>
                <a:path extrusionOk="0" h="1234" w="1321">
                  <a:moveTo>
                    <a:pt x="225" y="1"/>
                  </a:moveTo>
                  <a:cubicBezTo>
                    <a:pt x="204" y="1"/>
                    <a:pt x="184" y="3"/>
                    <a:pt x="162" y="9"/>
                  </a:cubicBezTo>
                  <a:lnTo>
                    <a:pt x="142" y="7"/>
                  </a:lnTo>
                  <a:cubicBezTo>
                    <a:pt x="138" y="7"/>
                    <a:pt x="134" y="7"/>
                    <a:pt x="129" y="7"/>
                  </a:cubicBezTo>
                  <a:cubicBezTo>
                    <a:pt x="50" y="7"/>
                    <a:pt x="0" y="100"/>
                    <a:pt x="15" y="170"/>
                  </a:cubicBezTo>
                  <a:cubicBezTo>
                    <a:pt x="10" y="185"/>
                    <a:pt x="7" y="199"/>
                    <a:pt x="7" y="215"/>
                  </a:cubicBezTo>
                  <a:cubicBezTo>
                    <a:pt x="7" y="265"/>
                    <a:pt x="23" y="298"/>
                    <a:pt x="43" y="344"/>
                  </a:cubicBezTo>
                  <a:cubicBezTo>
                    <a:pt x="46" y="353"/>
                    <a:pt x="50" y="362"/>
                    <a:pt x="55" y="373"/>
                  </a:cubicBezTo>
                  <a:cubicBezTo>
                    <a:pt x="55" y="390"/>
                    <a:pt x="58" y="407"/>
                    <a:pt x="61" y="422"/>
                  </a:cubicBezTo>
                  <a:cubicBezTo>
                    <a:pt x="67" y="442"/>
                    <a:pt x="76" y="460"/>
                    <a:pt x="84" y="480"/>
                  </a:cubicBezTo>
                  <a:cubicBezTo>
                    <a:pt x="107" y="543"/>
                    <a:pt x="138" y="600"/>
                    <a:pt x="176" y="654"/>
                  </a:cubicBezTo>
                  <a:lnTo>
                    <a:pt x="262" y="767"/>
                  </a:lnTo>
                  <a:cubicBezTo>
                    <a:pt x="304" y="824"/>
                    <a:pt x="345" y="890"/>
                    <a:pt x="393" y="941"/>
                  </a:cubicBezTo>
                  <a:cubicBezTo>
                    <a:pt x="474" y="1025"/>
                    <a:pt x="592" y="1088"/>
                    <a:pt x="691" y="1153"/>
                  </a:cubicBezTo>
                  <a:cubicBezTo>
                    <a:pt x="706" y="1162"/>
                    <a:pt x="720" y="1174"/>
                    <a:pt x="735" y="1184"/>
                  </a:cubicBezTo>
                  <a:cubicBezTo>
                    <a:pt x="799" y="1220"/>
                    <a:pt x="861" y="1233"/>
                    <a:pt x="927" y="1233"/>
                  </a:cubicBezTo>
                  <a:cubicBezTo>
                    <a:pt x="965" y="1233"/>
                    <a:pt x="1004" y="1229"/>
                    <a:pt x="1045" y="1222"/>
                  </a:cubicBezTo>
                  <a:cubicBezTo>
                    <a:pt x="1071" y="1217"/>
                    <a:pt x="1097" y="1213"/>
                    <a:pt x="1125" y="1208"/>
                  </a:cubicBezTo>
                  <a:cubicBezTo>
                    <a:pt x="1240" y="1187"/>
                    <a:pt x="1306" y="1065"/>
                    <a:pt x="1312" y="959"/>
                  </a:cubicBezTo>
                  <a:cubicBezTo>
                    <a:pt x="1316" y="927"/>
                    <a:pt x="1320" y="893"/>
                    <a:pt x="1320" y="860"/>
                  </a:cubicBezTo>
                  <a:cubicBezTo>
                    <a:pt x="1320" y="787"/>
                    <a:pt x="1302" y="715"/>
                    <a:pt x="1265" y="652"/>
                  </a:cubicBezTo>
                  <a:cubicBezTo>
                    <a:pt x="1237" y="609"/>
                    <a:pt x="1205" y="568"/>
                    <a:pt x="1170" y="531"/>
                  </a:cubicBezTo>
                  <a:cubicBezTo>
                    <a:pt x="1093" y="437"/>
                    <a:pt x="1022" y="339"/>
                    <a:pt x="919" y="271"/>
                  </a:cubicBezTo>
                  <a:cubicBezTo>
                    <a:pt x="846" y="224"/>
                    <a:pt x="769" y="181"/>
                    <a:pt x="692" y="136"/>
                  </a:cubicBezTo>
                  <a:cubicBezTo>
                    <a:pt x="595" y="80"/>
                    <a:pt x="480" y="30"/>
                    <a:pt x="365" y="27"/>
                  </a:cubicBezTo>
                  <a:cubicBezTo>
                    <a:pt x="318" y="13"/>
                    <a:pt x="272" y="1"/>
                    <a:pt x="22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19"/>
            <p:cNvSpPr/>
            <p:nvPr/>
          </p:nvSpPr>
          <p:spPr>
            <a:xfrm>
              <a:off x="852750" y="7912475"/>
              <a:ext cx="44125" cy="43875"/>
            </a:xfrm>
            <a:custGeom>
              <a:rect b="b" l="l" r="r" t="t"/>
              <a:pathLst>
                <a:path extrusionOk="0" h="1755" w="1765">
                  <a:moveTo>
                    <a:pt x="1377" y="0"/>
                  </a:moveTo>
                  <a:cubicBezTo>
                    <a:pt x="1376" y="0"/>
                    <a:pt x="1376" y="0"/>
                    <a:pt x="1375" y="0"/>
                  </a:cubicBezTo>
                  <a:lnTo>
                    <a:pt x="1250" y="0"/>
                  </a:lnTo>
                  <a:cubicBezTo>
                    <a:pt x="1146" y="2"/>
                    <a:pt x="1043" y="30"/>
                    <a:pt x="951" y="79"/>
                  </a:cubicBezTo>
                  <a:cubicBezTo>
                    <a:pt x="928" y="93"/>
                    <a:pt x="905" y="106"/>
                    <a:pt x="882" y="119"/>
                  </a:cubicBezTo>
                  <a:lnTo>
                    <a:pt x="733" y="203"/>
                  </a:lnTo>
                  <a:cubicBezTo>
                    <a:pt x="642" y="257"/>
                    <a:pt x="561" y="323"/>
                    <a:pt x="492" y="401"/>
                  </a:cubicBezTo>
                  <a:cubicBezTo>
                    <a:pt x="386" y="516"/>
                    <a:pt x="263" y="630"/>
                    <a:pt x="180" y="762"/>
                  </a:cubicBezTo>
                  <a:cubicBezTo>
                    <a:pt x="80" y="920"/>
                    <a:pt x="5" y="1123"/>
                    <a:pt x="26" y="1315"/>
                  </a:cubicBezTo>
                  <a:cubicBezTo>
                    <a:pt x="1" y="1549"/>
                    <a:pt x="183" y="1755"/>
                    <a:pt x="413" y="1755"/>
                  </a:cubicBezTo>
                  <a:cubicBezTo>
                    <a:pt x="431" y="1755"/>
                    <a:pt x="449" y="1753"/>
                    <a:pt x="467" y="1751"/>
                  </a:cubicBezTo>
                  <a:cubicBezTo>
                    <a:pt x="484" y="1752"/>
                    <a:pt x="502" y="1753"/>
                    <a:pt x="519" y="1753"/>
                  </a:cubicBezTo>
                  <a:cubicBezTo>
                    <a:pt x="690" y="1753"/>
                    <a:pt x="862" y="1687"/>
                    <a:pt x="1002" y="1597"/>
                  </a:cubicBezTo>
                  <a:cubicBezTo>
                    <a:pt x="1138" y="1510"/>
                    <a:pt x="1250" y="1387"/>
                    <a:pt x="1368" y="1276"/>
                  </a:cubicBezTo>
                  <a:cubicBezTo>
                    <a:pt x="1441" y="1207"/>
                    <a:pt x="1511" y="1132"/>
                    <a:pt x="1560" y="1043"/>
                  </a:cubicBezTo>
                  <a:lnTo>
                    <a:pt x="1642" y="893"/>
                  </a:lnTo>
                  <a:cubicBezTo>
                    <a:pt x="1656" y="869"/>
                    <a:pt x="1668" y="846"/>
                    <a:pt x="1680" y="822"/>
                  </a:cubicBezTo>
                  <a:cubicBezTo>
                    <a:pt x="1731" y="730"/>
                    <a:pt x="1760" y="625"/>
                    <a:pt x="1763" y="519"/>
                  </a:cubicBezTo>
                  <a:cubicBezTo>
                    <a:pt x="1765" y="476"/>
                    <a:pt x="1763" y="432"/>
                    <a:pt x="1763" y="387"/>
                  </a:cubicBezTo>
                  <a:cubicBezTo>
                    <a:pt x="1762" y="179"/>
                    <a:pt x="1588" y="0"/>
                    <a:pt x="13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19"/>
            <p:cNvSpPr/>
            <p:nvPr/>
          </p:nvSpPr>
          <p:spPr>
            <a:xfrm>
              <a:off x="908025" y="7918650"/>
              <a:ext cx="27650" cy="27550"/>
            </a:xfrm>
            <a:custGeom>
              <a:rect b="b" l="l" r="r" t="t"/>
              <a:pathLst>
                <a:path extrusionOk="0" h="1102" w="1106">
                  <a:moveTo>
                    <a:pt x="683" y="1"/>
                  </a:moveTo>
                  <a:cubicBezTo>
                    <a:pt x="605" y="1"/>
                    <a:pt x="528" y="27"/>
                    <a:pt x="450" y="53"/>
                  </a:cubicBezTo>
                  <a:cubicBezTo>
                    <a:pt x="407" y="65"/>
                    <a:pt x="366" y="84"/>
                    <a:pt x="328" y="103"/>
                  </a:cubicBezTo>
                  <a:cubicBezTo>
                    <a:pt x="252" y="148"/>
                    <a:pt x="191" y="209"/>
                    <a:pt x="148" y="285"/>
                  </a:cubicBezTo>
                  <a:cubicBezTo>
                    <a:pt x="142" y="291"/>
                    <a:pt x="137" y="298"/>
                    <a:pt x="133" y="306"/>
                  </a:cubicBezTo>
                  <a:lnTo>
                    <a:pt x="70" y="403"/>
                  </a:lnTo>
                  <a:cubicBezTo>
                    <a:pt x="53" y="440"/>
                    <a:pt x="37" y="477"/>
                    <a:pt x="22" y="513"/>
                  </a:cubicBezTo>
                  <a:cubicBezTo>
                    <a:pt x="4" y="573"/>
                    <a:pt x="0" y="638"/>
                    <a:pt x="14" y="699"/>
                  </a:cubicBezTo>
                  <a:cubicBezTo>
                    <a:pt x="14" y="739"/>
                    <a:pt x="25" y="781"/>
                    <a:pt x="45" y="816"/>
                  </a:cubicBezTo>
                  <a:cubicBezTo>
                    <a:pt x="63" y="873"/>
                    <a:pt x="97" y="925"/>
                    <a:pt x="142" y="965"/>
                  </a:cubicBezTo>
                  <a:lnTo>
                    <a:pt x="235" y="1039"/>
                  </a:lnTo>
                  <a:lnTo>
                    <a:pt x="346" y="1085"/>
                  </a:lnTo>
                  <a:cubicBezTo>
                    <a:pt x="380" y="1096"/>
                    <a:pt x="416" y="1101"/>
                    <a:pt x="451" y="1101"/>
                  </a:cubicBezTo>
                  <a:cubicBezTo>
                    <a:pt x="478" y="1101"/>
                    <a:pt x="505" y="1098"/>
                    <a:pt x="532" y="1092"/>
                  </a:cubicBezTo>
                  <a:cubicBezTo>
                    <a:pt x="593" y="1091"/>
                    <a:pt x="653" y="1071"/>
                    <a:pt x="704" y="1039"/>
                  </a:cubicBezTo>
                  <a:lnTo>
                    <a:pt x="788" y="994"/>
                  </a:lnTo>
                  <a:lnTo>
                    <a:pt x="830" y="973"/>
                  </a:lnTo>
                  <a:cubicBezTo>
                    <a:pt x="868" y="951"/>
                    <a:pt x="905" y="925"/>
                    <a:pt x="934" y="893"/>
                  </a:cubicBezTo>
                  <a:cubicBezTo>
                    <a:pt x="960" y="857"/>
                    <a:pt x="986" y="824"/>
                    <a:pt x="1014" y="790"/>
                  </a:cubicBezTo>
                  <a:cubicBezTo>
                    <a:pt x="1017" y="782"/>
                    <a:pt x="1020" y="774"/>
                    <a:pt x="1025" y="765"/>
                  </a:cubicBezTo>
                  <a:cubicBezTo>
                    <a:pt x="1046" y="718"/>
                    <a:pt x="1074" y="670"/>
                    <a:pt x="1086" y="619"/>
                  </a:cubicBezTo>
                  <a:cubicBezTo>
                    <a:pt x="1091" y="578"/>
                    <a:pt x="1097" y="535"/>
                    <a:pt x="1103" y="494"/>
                  </a:cubicBezTo>
                  <a:cubicBezTo>
                    <a:pt x="1106" y="431"/>
                    <a:pt x="1091" y="368"/>
                    <a:pt x="1061" y="311"/>
                  </a:cubicBezTo>
                  <a:cubicBezTo>
                    <a:pt x="1038" y="257"/>
                    <a:pt x="1049" y="271"/>
                    <a:pt x="1035" y="251"/>
                  </a:cubicBezTo>
                  <a:cubicBezTo>
                    <a:pt x="1014" y="222"/>
                    <a:pt x="989" y="191"/>
                    <a:pt x="968" y="163"/>
                  </a:cubicBezTo>
                  <a:cubicBezTo>
                    <a:pt x="871" y="39"/>
                    <a:pt x="777" y="1"/>
                    <a:pt x="68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19"/>
            <p:cNvSpPr/>
            <p:nvPr/>
          </p:nvSpPr>
          <p:spPr>
            <a:xfrm>
              <a:off x="1023650" y="8057975"/>
              <a:ext cx="60325" cy="50175"/>
            </a:xfrm>
            <a:custGeom>
              <a:rect b="b" l="l" r="r" t="t"/>
              <a:pathLst>
                <a:path extrusionOk="0" h="2007" w="2413">
                  <a:moveTo>
                    <a:pt x="879" y="1"/>
                  </a:moveTo>
                  <a:cubicBezTo>
                    <a:pt x="800" y="1"/>
                    <a:pt x="722" y="16"/>
                    <a:pt x="642" y="29"/>
                  </a:cubicBezTo>
                  <a:cubicBezTo>
                    <a:pt x="605" y="34"/>
                    <a:pt x="568" y="41"/>
                    <a:pt x="532" y="51"/>
                  </a:cubicBezTo>
                  <a:cubicBezTo>
                    <a:pt x="192" y="160"/>
                    <a:pt x="0" y="493"/>
                    <a:pt x="83" y="841"/>
                  </a:cubicBezTo>
                  <a:cubicBezTo>
                    <a:pt x="94" y="878"/>
                    <a:pt x="106" y="913"/>
                    <a:pt x="122" y="947"/>
                  </a:cubicBezTo>
                  <a:cubicBezTo>
                    <a:pt x="149" y="1018"/>
                    <a:pt x="172" y="1092"/>
                    <a:pt x="211" y="1158"/>
                  </a:cubicBezTo>
                  <a:cubicBezTo>
                    <a:pt x="249" y="1224"/>
                    <a:pt x="304" y="1284"/>
                    <a:pt x="353" y="1345"/>
                  </a:cubicBezTo>
                  <a:cubicBezTo>
                    <a:pt x="384" y="1386"/>
                    <a:pt x="415" y="1428"/>
                    <a:pt x="449" y="1468"/>
                  </a:cubicBezTo>
                  <a:cubicBezTo>
                    <a:pt x="519" y="1552"/>
                    <a:pt x="622" y="1614"/>
                    <a:pt x="711" y="1680"/>
                  </a:cubicBezTo>
                  <a:cubicBezTo>
                    <a:pt x="750" y="1709"/>
                    <a:pt x="790" y="1740"/>
                    <a:pt x="829" y="1767"/>
                  </a:cubicBezTo>
                  <a:cubicBezTo>
                    <a:pt x="871" y="1792"/>
                    <a:pt x="915" y="1813"/>
                    <a:pt x="960" y="1830"/>
                  </a:cubicBezTo>
                  <a:lnTo>
                    <a:pt x="1095" y="1888"/>
                  </a:lnTo>
                  <a:cubicBezTo>
                    <a:pt x="1192" y="1950"/>
                    <a:pt x="1302" y="1985"/>
                    <a:pt x="1418" y="1990"/>
                  </a:cubicBezTo>
                  <a:cubicBezTo>
                    <a:pt x="1465" y="2001"/>
                    <a:pt x="1514" y="2006"/>
                    <a:pt x="1563" y="2006"/>
                  </a:cubicBezTo>
                  <a:cubicBezTo>
                    <a:pt x="1631" y="2006"/>
                    <a:pt x="1698" y="1996"/>
                    <a:pt x="1763" y="1974"/>
                  </a:cubicBezTo>
                  <a:cubicBezTo>
                    <a:pt x="1834" y="1956"/>
                    <a:pt x="1903" y="1927"/>
                    <a:pt x="1967" y="1888"/>
                  </a:cubicBezTo>
                  <a:cubicBezTo>
                    <a:pt x="1987" y="1879"/>
                    <a:pt x="2010" y="1873"/>
                    <a:pt x="2032" y="1862"/>
                  </a:cubicBezTo>
                  <a:cubicBezTo>
                    <a:pt x="2144" y="1795"/>
                    <a:pt x="2237" y="1701"/>
                    <a:pt x="2304" y="1589"/>
                  </a:cubicBezTo>
                  <a:cubicBezTo>
                    <a:pt x="2379" y="1459"/>
                    <a:pt x="2413" y="1308"/>
                    <a:pt x="2399" y="1158"/>
                  </a:cubicBezTo>
                  <a:cubicBezTo>
                    <a:pt x="2399" y="1075"/>
                    <a:pt x="2388" y="992"/>
                    <a:pt x="2368" y="910"/>
                  </a:cubicBezTo>
                  <a:cubicBezTo>
                    <a:pt x="2299" y="697"/>
                    <a:pt x="2158" y="514"/>
                    <a:pt x="1969" y="393"/>
                  </a:cubicBezTo>
                  <a:cubicBezTo>
                    <a:pt x="1933" y="367"/>
                    <a:pt x="1898" y="341"/>
                    <a:pt x="1861" y="315"/>
                  </a:cubicBezTo>
                  <a:cubicBezTo>
                    <a:pt x="1751" y="233"/>
                    <a:pt x="1686" y="209"/>
                    <a:pt x="1540" y="147"/>
                  </a:cubicBezTo>
                  <a:lnTo>
                    <a:pt x="1408" y="92"/>
                  </a:lnTo>
                  <a:cubicBezTo>
                    <a:pt x="1287" y="41"/>
                    <a:pt x="1229" y="38"/>
                    <a:pt x="1072" y="20"/>
                  </a:cubicBezTo>
                  <a:cubicBezTo>
                    <a:pt x="1029" y="14"/>
                    <a:pt x="988" y="9"/>
                    <a:pt x="945" y="4"/>
                  </a:cubicBezTo>
                  <a:cubicBezTo>
                    <a:pt x="923" y="2"/>
                    <a:pt x="901" y="1"/>
                    <a:pt x="87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19"/>
            <p:cNvSpPr/>
            <p:nvPr/>
          </p:nvSpPr>
          <p:spPr>
            <a:xfrm>
              <a:off x="1081925" y="8017250"/>
              <a:ext cx="48800" cy="38450"/>
            </a:xfrm>
            <a:custGeom>
              <a:rect b="b" l="l" r="r" t="t"/>
              <a:pathLst>
                <a:path extrusionOk="0" h="1538" w="1952">
                  <a:moveTo>
                    <a:pt x="673" y="1"/>
                  </a:moveTo>
                  <a:cubicBezTo>
                    <a:pt x="606" y="1"/>
                    <a:pt x="535" y="21"/>
                    <a:pt x="468" y="47"/>
                  </a:cubicBezTo>
                  <a:cubicBezTo>
                    <a:pt x="444" y="53"/>
                    <a:pt x="419" y="60"/>
                    <a:pt x="396" y="66"/>
                  </a:cubicBezTo>
                  <a:cubicBezTo>
                    <a:pt x="361" y="67"/>
                    <a:pt x="326" y="69"/>
                    <a:pt x="292" y="73"/>
                  </a:cubicBezTo>
                  <a:cubicBezTo>
                    <a:pt x="180" y="93"/>
                    <a:pt x="91" y="193"/>
                    <a:pt x="48" y="291"/>
                  </a:cubicBezTo>
                  <a:cubicBezTo>
                    <a:pt x="0" y="407"/>
                    <a:pt x="14" y="514"/>
                    <a:pt x="68" y="625"/>
                  </a:cubicBezTo>
                  <a:cubicBezTo>
                    <a:pt x="77" y="642"/>
                    <a:pt x="88" y="657"/>
                    <a:pt x="98" y="672"/>
                  </a:cubicBezTo>
                  <a:cubicBezTo>
                    <a:pt x="102" y="680"/>
                    <a:pt x="105" y="691"/>
                    <a:pt x="109" y="698"/>
                  </a:cubicBezTo>
                  <a:cubicBezTo>
                    <a:pt x="137" y="810"/>
                    <a:pt x="192" y="913"/>
                    <a:pt x="269" y="999"/>
                  </a:cubicBezTo>
                  <a:cubicBezTo>
                    <a:pt x="295" y="1030"/>
                    <a:pt x="324" y="1061"/>
                    <a:pt x="352" y="1090"/>
                  </a:cubicBezTo>
                  <a:lnTo>
                    <a:pt x="425" y="1173"/>
                  </a:lnTo>
                  <a:cubicBezTo>
                    <a:pt x="492" y="1240"/>
                    <a:pt x="564" y="1299"/>
                    <a:pt x="644" y="1348"/>
                  </a:cubicBezTo>
                  <a:cubicBezTo>
                    <a:pt x="751" y="1422"/>
                    <a:pt x="878" y="1458"/>
                    <a:pt x="1001" y="1500"/>
                  </a:cubicBezTo>
                  <a:cubicBezTo>
                    <a:pt x="1080" y="1526"/>
                    <a:pt x="1155" y="1538"/>
                    <a:pt x="1232" y="1538"/>
                  </a:cubicBezTo>
                  <a:cubicBezTo>
                    <a:pt x="1297" y="1538"/>
                    <a:pt x="1363" y="1529"/>
                    <a:pt x="1431" y="1515"/>
                  </a:cubicBezTo>
                  <a:cubicBezTo>
                    <a:pt x="1462" y="1509"/>
                    <a:pt x="1493" y="1503"/>
                    <a:pt x="1523" y="1495"/>
                  </a:cubicBezTo>
                  <a:cubicBezTo>
                    <a:pt x="1697" y="1458"/>
                    <a:pt x="1832" y="1317"/>
                    <a:pt x="1898" y="1161"/>
                  </a:cubicBezTo>
                  <a:cubicBezTo>
                    <a:pt x="1935" y="1093"/>
                    <a:pt x="1952" y="1015"/>
                    <a:pt x="1949" y="938"/>
                  </a:cubicBezTo>
                  <a:cubicBezTo>
                    <a:pt x="1949" y="835"/>
                    <a:pt x="1921" y="735"/>
                    <a:pt x="1870" y="646"/>
                  </a:cubicBezTo>
                  <a:cubicBezTo>
                    <a:pt x="1857" y="615"/>
                    <a:pt x="1844" y="585"/>
                    <a:pt x="1830" y="556"/>
                  </a:cubicBezTo>
                  <a:cubicBezTo>
                    <a:pt x="1769" y="427"/>
                    <a:pt x="1649" y="341"/>
                    <a:pt x="1537" y="259"/>
                  </a:cubicBezTo>
                  <a:lnTo>
                    <a:pt x="1442" y="192"/>
                  </a:lnTo>
                  <a:cubicBezTo>
                    <a:pt x="1364" y="135"/>
                    <a:pt x="1272" y="106"/>
                    <a:pt x="1181" y="72"/>
                  </a:cubicBezTo>
                  <a:cubicBezTo>
                    <a:pt x="1064" y="29"/>
                    <a:pt x="932" y="29"/>
                    <a:pt x="808" y="15"/>
                  </a:cubicBezTo>
                  <a:cubicBezTo>
                    <a:pt x="769" y="10"/>
                    <a:pt x="731" y="4"/>
                    <a:pt x="693" y="1"/>
                  </a:cubicBezTo>
                  <a:cubicBezTo>
                    <a:pt x="686" y="1"/>
                    <a:pt x="679" y="1"/>
                    <a:pt x="67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" name="Google Shape;876;p19"/>
          <p:cNvSpPr txBox="1"/>
          <p:nvPr>
            <p:ph idx="1" type="subTitle"/>
          </p:nvPr>
        </p:nvSpPr>
        <p:spPr>
          <a:xfrm>
            <a:off x="48547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7" name="Google Shape;877;p19"/>
          <p:cNvSpPr txBox="1"/>
          <p:nvPr>
            <p:ph hasCustomPrompt="1" idx="2" type="title"/>
          </p:nvPr>
        </p:nvSpPr>
        <p:spPr>
          <a:xfrm>
            <a:off x="50272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">
  <p:cSld name="SECTION_TITLE_AND_DESCRIPTION_1_1">
    <p:spTree>
      <p:nvGrpSpPr>
        <p:cNvPr id="878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9" name="Google Shape;879;p20"/>
          <p:cNvGrpSpPr/>
          <p:nvPr/>
        </p:nvGrpSpPr>
        <p:grpSpPr>
          <a:xfrm rot="9280668">
            <a:off x="1612537" y="-393164"/>
            <a:ext cx="8926151" cy="7645782"/>
            <a:chOff x="-2893286" y="-1251218"/>
            <a:chExt cx="8926319" cy="7645925"/>
          </a:xfrm>
        </p:grpSpPr>
        <p:sp>
          <p:nvSpPr>
            <p:cNvPr id="880" name="Google Shape;880;p20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0"/>
            <p:cNvSpPr/>
            <p:nvPr/>
          </p:nvSpPr>
          <p:spPr>
            <a:xfrm>
              <a:off x="-102350" y="-489975"/>
              <a:ext cx="6135383" cy="3597514"/>
            </a:xfrm>
            <a:custGeom>
              <a:rect b="b" l="l" r="r" t="t"/>
              <a:pathLst>
                <a:path extrusionOk="0" h="22750" w="38799">
                  <a:moveTo>
                    <a:pt x="21596" y="1"/>
                  </a:moveTo>
                  <a:cubicBezTo>
                    <a:pt x="18432" y="1"/>
                    <a:pt x="15293" y="432"/>
                    <a:pt x="12143" y="432"/>
                  </a:cubicBezTo>
                  <a:cubicBezTo>
                    <a:pt x="11346" y="432"/>
                    <a:pt x="10548" y="404"/>
                    <a:pt x="9748" y="335"/>
                  </a:cubicBezTo>
                  <a:cubicBezTo>
                    <a:pt x="9073" y="277"/>
                    <a:pt x="8246" y="226"/>
                    <a:pt x="7363" y="226"/>
                  </a:cubicBezTo>
                  <a:cubicBezTo>
                    <a:pt x="4074" y="226"/>
                    <a:pt x="1" y="939"/>
                    <a:pt x="35" y="4694"/>
                  </a:cubicBezTo>
                  <a:cubicBezTo>
                    <a:pt x="46" y="6224"/>
                    <a:pt x="1128" y="7524"/>
                    <a:pt x="2133" y="8671"/>
                  </a:cubicBezTo>
                  <a:lnTo>
                    <a:pt x="8524" y="15915"/>
                  </a:lnTo>
                  <a:cubicBezTo>
                    <a:pt x="11015" y="18733"/>
                    <a:pt x="13758" y="21716"/>
                    <a:pt x="17429" y="22525"/>
                  </a:cubicBezTo>
                  <a:cubicBezTo>
                    <a:pt x="18129" y="22680"/>
                    <a:pt x="18838" y="22750"/>
                    <a:pt x="19549" y="22750"/>
                  </a:cubicBezTo>
                  <a:cubicBezTo>
                    <a:pt x="21332" y="22750"/>
                    <a:pt x="23124" y="22311"/>
                    <a:pt x="24803" y="21694"/>
                  </a:cubicBezTo>
                  <a:cubicBezTo>
                    <a:pt x="29643" y="19913"/>
                    <a:pt x="33839" y="16712"/>
                    <a:pt x="36821" y="12506"/>
                  </a:cubicBezTo>
                  <a:cubicBezTo>
                    <a:pt x="37881" y="11020"/>
                    <a:pt x="38799" y="9228"/>
                    <a:pt x="38395" y="7458"/>
                  </a:cubicBezTo>
                  <a:cubicBezTo>
                    <a:pt x="38067" y="6049"/>
                    <a:pt x="36963" y="4967"/>
                    <a:pt x="35794" y="4104"/>
                  </a:cubicBezTo>
                  <a:cubicBezTo>
                    <a:pt x="32233" y="1482"/>
                    <a:pt x="27775" y="313"/>
                    <a:pt x="23361" y="51"/>
                  </a:cubicBezTo>
                  <a:cubicBezTo>
                    <a:pt x="22772" y="16"/>
                    <a:pt x="22183" y="1"/>
                    <a:pt x="21596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" name="Google Shape;882;p20"/>
          <p:cNvSpPr/>
          <p:nvPr/>
        </p:nvSpPr>
        <p:spPr>
          <a:xfrm rot="7885320">
            <a:off x="-1472820" y="-215119"/>
            <a:ext cx="3172491" cy="3684937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" name="Google Shape;883;p20"/>
          <p:cNvGrpSpPr/>
          <p:nvPr/>
        </p:nvGrpSpPr>
        <p:grpSpPr>
          <a:xfrm flipH="1" rot="10800000">
            <a:off x="7509151" y="-284865"/>
            <a:ext cx="1985638" cy="2498559"/>
            <a:chOff x="5108601" y="1658560"/>
            <a:chExt cx="1985638" cy="2498559"/>
          </a:xfrm>
        </p:grpSpPr>
        <p:grpSp>
          <p:nvGrpSpPr>
            <p:cNvPr id="884" name="Google Shape;884;p20"/>
            <p:cNvGrpSpPr/>
            <p:nvPr/>
          </p:nvGrpSpPr>
          <p:grpSpPr>
            <a:xfrm flipH="1">
              <a:off x="5475995" y="2326723"/>
              <a:ext cx="1314734" cy="1634533"/>
              <a:chOff x="-5267275" y="9662750"/>
              <a:chExt cx="1475075" cy="1833875"/>
            </a:xfrm>
          </p:grpSpPr>
          <p:sp>
            <p:nvSpPr>
              <p:cNvPr id="885" name="Google Shape;885;p20"/>
              <p:cNvSpPr/>
              <p:nvPr/>
            </p:nvSpPr>
            <p:spPr>
              <a:xfrm>
                <a:off x="-5267275" y="9662750"/>
                <a:ext cx="1475075" cy="1833875"/>
              </a:xfrm>
              <a:custGeom>
                <a:rect b="b" l="l" r="r" t="t"/>
                <a:pathLst>
                  <a:path extrusionOk="0" h="73355" w="59003">
                    <a:moveTo>
                      <a:pt x="58003" y="0"/>
                    </a:moveTo>
                    <a:cubicBezTo>
                      <a:pt x="57927" y="0"/>
                      <a:pt x="57851" y="10"/>
                      <a:pt x="57776" y="30"/>
                    </a:cubicBezTo>
                    <a:cubicBezTo>
                      <a:pt x="51838" y="1625"/>
                      <a:pt x="46088" y="3850"/>
                      <a:pt x="40623" y="6666"/>
                    </a:cubicBezTo>
                    <a:cubicBezTo>
                      <a:pt x="35177" y="9476"/>
                      <a:pt x="30053" y="12923"/>
                      <a:pt x="25419" y="16936"/>
                    </a:cubicBezTo>
                    <a:cubicBezTo>
                      <a:pt x="20739" y="20988"/>
                      <a:pt x="16581" y="25634"/>
                      <a:pt x="13094" y="30752"/>
                    </a:cubicBezTo>
                    <a:cubicBezTo>
                      <a:pt x="9533" y="35980"/>
                      <a:pt x="6696" y="41669"/>
                      <a:pt x="4663" y="47660"/>
                    </a:cubicBezTo>
                    <a:cubicBezTo>
                      <a:pt x="2818" y="53102"/>
                      <a:pt x="1579" y="58845"/>
                      <a:pt x="1324" y="64601"/>
                    </a:cubicBezTo>
                    <a:cubicBezTo>
                      <a:pt x="1237" y="64570"/>
                      <a:pt x="1144" y="64555"/>
                      <a:pt x="1052" y="64555"/>
                    </a:cubicBezTo>
                    <a:cubicBezTo>
                      <a:pt x="975" y="64555"/>
                      <a:pt x="897" y="64566"/>
                      <a:pt x="822" y="64587"/>
                    </a:cubicBezTo>
                    <a:cubicBezTo>
                      <a:pt x="397" y="64704"/>
                      <a:pt x="1" y="65246"/>
                      <a:pt x="191" y="65699"/>
                    </a:cubicBezTo>
                    <a:cubicBezTo>
                      <a:pt x="491" y="66425"/>
                      <a:pt x="859" y="67121"/>
                      <a:pt x="1291" y="67778"/>
                    </a:cubicBezTo>
                    <a:cubicBezTo>
                      <a:pt x="1297" y="68031"/>
                      <a:pt x="1301" y="68285"/>
                      <a:pt x="1311" y="68538"/>
                    </a:cubicBezTo>
                    <a:cubicBezTo>
                      <a:pt x="1319" y="68795"/>
                      <a:pt x="1512" y="68923"/>
                      <a:pt x="1706" y="68923"/>
                    </a:cubicBezTo>
                    <a:cubicBezTo>
                      <a:pt x="1829" y="68923"/>
                      <a:pt x="1952" y="68872"/>
                      <a:pt x="2029" y="68770"/>
                    </a:cubicBezTo>
                    <a:cubicBezTo>
                      <a:pt x="2293" y="69083"/>
                      <a:pt x="2576" y="69383"/>
                      <a:pt x="2874" y="69664"/>
                    </a:cubicBezTo>
                    <a:cubicBezTo>
                      <a:pt x="4067" y="70786"/>
                      <a:pt x="5458" y="71647"/>
                      <a:pt x="6967" y="72274"/>
                    </a:cubicBezTo>
                    <a:cubicBezTo>
                      <a:pt x="8792" y="73031"/>
                      <a:pt x="10749" y="73355"/>
                      <a:pt x="12715" y="73355"/>
                    </a:cubicBezTo>
                    <a:cubicBezTo>
                      <a:pt x="14414" y="73355"/>
                      <a:pt x="16120" y="73113"/>
                      <a:pt x="17753" y="72699"/>
                    </a:cubicBezTo>
                    <a:cubicBezTo>
                      <a:pt x="23973" y="71124"/>
                      <a:pt x="29341" y="67101"/>
                      <a:pt x="33384" y="62210"/>
                    </a:cubicBezTo>
                    <a:cubicBezTo>
                      <a:pt x="37798" y="56870"/>
                      <a:pt x="40703" y="50561"/>
                      <a:pt x="42861" y="44015"/>
                    </a:cubicBezTo>
                    <a:cubicBezTo>
                      <a:pt x="45191" y="36947"/>
                      <a:pt x="46693" y="29645"/>
                      <a:pt x="48771" y="22503"/>
                    </a:cubicBezTo>
                    <a:cubicBezTo>
                      <a:pt x="50711" y="15828"/>
                      <a:pt x="53184" y="9212"/>
                      <a:pt x="57193" y="3480"/>
                    </a:cubicBezTo>
                    <a:cubicBezTo>
                      <a:pt x="57658" y="2814"/>
                      <a:pt x="58145" y="2163"/>
                      <a:pt x="58644" y="1522"/>
                    </a:cubicBezTo>
                    <a:cubicBezTo>
                      <a:pt x="58894" y="1203"/>
                      <a:pt x="59003" y="813"/>
                      <a:pt x="58785" y="440"/>
                    </a:cubicBezTo>
                    <a:cubicBezTo>
                      <a:pt x="58624" y="164"/>
                      <a:pt x="58317" y="0"/>
                      <a:pt x="58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20"/>
              <p:cNvSpPr/>
              <p:nvPr/>
            </p:nvSpPr>
            <p:spPr>
              <a:xfrm>
                <a:off x="-5200250" y="9663950"/>
                <a:ext cx="1406175" cy="1769375"/>
              </a:xfrm>
              <a:custGeom>
                <a:rect b="b" l="l" r="r" t="t"/>
                <a:pathLst>
                  <a:path extrusionOk="0" h="70775" w="56247">
                    <a:moveTo>
                      <a:pt x="55611" y="0"/>
                    </a:moveTo>
                    <a:cubicBezTo>
                      <a:pt x="55015" y="370"/>
                      <a:pt x="54429" y="756"/>
                      <a:pt x="53847" y="1150"/>
                    </a:cubicBezTo>
                    <a:cubicBezTo>
                      <a:pt x="52592" y="1998"/>
                      <a:pt x="51356" y="2873"/>
                      <a:pt x="50154" y="3795"/>
                    </a:cubicBezTo>
                    <a:cubicBezTo>
                      <a:pt x="49999" y="3914"/>
                      <a:pt x="49845" y="4037"/>
                      <a:pt x="49690" y="4157"/>
                    </a:cubicBezTo>
                    <a:cubicBezTo>
                      <a:pt x="49730" y="3592"/>
                      <a:pt x="49762" y="3027"/>
                      <a:pt x="49822" y="2463"/>
                    </a:cubicBezTo>
                    <a:cubicBezTo>
                      <a:pt x="49855" y="2159"/>
                      <a:pt x="49890" y="1855"/>
                      <a:pt x="49927" y="1551"/>
                    </a:cubicBezTo>
                    <a:lnTo>
                      <a:pt x="49927" y="1551"/>
                    </a:lnTo>
                    <a:cubicBezTo>
                      <a:pt x="49572" y="1671"/>
                      <a:pt x="49217" y="1791"/>
                      <a:pt x="48866" y="1914"/>
                    </a:cubicBezTo>
                    <a:cubicBezTo>
                      <a:pt x="48752" y="2317"/>
                      <a:pt x="48652" y="2724"/>
                      <a:pt x="48563" y="3136"/>
                    </a:cubicBezTo>
                    <a:cubicBezTo>
                      <a:pt x="48413" y="3848"/>
                      <a:pt x="48318" y="4565"/>
                      <a:pt x="48253" y="5290"/>
                    </a:cubicBezTo>
                    <a:cubicBezTo>
                      <a:pt x="46790" y="6465"/>
                      <a:pt x="45359" y="7676"/>
                      <a:pt x="43957" y="8926"/>
                    </a:cubicBezTo>
                    <a:cubicBezTo>
                      <a:pt x="44124" y="7834"/>
                      <a:pt x="44305" y="6744"/>
                      <a:pt x="44473" y="5654"/>
                    </a:cubicBezTo>
                    <a:cubicBezTo>
                      <a:pt x="44583" y="4931"/>
                      <a:pt x="44668" y="4205"/>
                      <a:pt x="44755" y="3480"/>
                    </a:cubicBezTo>
                    <a:lnTo>
                      <a:pt x="44755" y="3480"/>
                    </a:lnTo>
                    <a:cubicBezTo>
                      <a:pt x="44470" y="3596"/>
                      <a:pt x="44184" y="3712"/>
                      <a:pt x="43900" y="3833"/>
                    </a:cubicBezTo>
                    <a:cubicBezTo>
                      <a:pt x="43762" y="4404"/>
                      <a:pt x="43625" y="4977"/>
                      <a:pt x="43505" y="5554"/>
                    </a:cubicBezTo>
                    <a:cubicBezTo>
                      <a:pt x="43180" y="7111"/>
                      <a:pt x="42880" y="8677"/>
                      <a:pt x="42527" y="10230"/>
                    </a:cubicBezTo>
                    <a:cubicBezTo>
                      <a:pt x="39498" y="13041"/>
                      <a:pt x="36616" y="16008"/>
                      <a:pt x="33875" y="19102"/>
                    </a:cubicBezTo>
                    <a:cubicBezTo>
                      <a:pt x="33869" y="18503"/>
                      <a:pt x="33867" y="17904"/>
                      <a:pt x="33870" y="17304"/>
                    </a:cubicBezTo>
                    <a:cubicBezTo>
                      <a:pt x="33875" y="16074"/>
                      <a:pt x="33901" y="14844"/>
                      <a:pt x="33906" y="13614"/>
                    </a:cubicBezTo>
                    <a:cubicBezTo>
                      <a:pt x="33913" y="12015"/>
                      <a:pt x="33939" y="10419"/>
                      <a:pt x="33959" y="8820"/>
                    </a:cubicBezTo>
                    <a:lnTo>
                      <a:pt x="33959" y="8820"/>
                    </a:lnTo>
                    <a:cubicBezTo>
                      <a:pt x="33691" y="8978"/>
                      <a:pt x="33428" y="9146"/>
                      <a:pt x="33161" y="9308"/>
                    </a:cubicBezTo>
                    <a:cubicBezTo>
                      <a:pt x="32926" y="10709"/>
                      <a:pt x="32740" y="12117"/>
                      <a:pt x="32588" y="13534"/>
                    </a:cubicBezTo>
                    <a:cubicBezTo>
                      <a:pt x="32456" y="14762"/>
                      <a:pt x="32379" y="15991"/>
                      <a:pt x="32323" y="17224"/>
                    </a:cubicBezTo>
                    <a:cubicBezTo>
                      <a:pt x="32295" y="17840"/>
                      <a:pt x="32272" y="18455"/>
                      <a:pt x="32252" y="19071"/>
                    </a:cubicBezTo>
                    <a:cubicBezTo>
                      <a:pt x="32243" y="19392"/>
                      <a:pt x="32229" y="19713"/>
                      <a:pt x="32226" y="20034"/>
                    </a:cubicBezTo>
                    <a:cubicBezTo>
                      <a:pt x="32223" y="20358"/>
                      <a:pt x="32149" y="20672"/>
                      <a:pt x="32149" y="20998"/>
                    </a:cubicBezTo>
                    <a:cubicBezTo>
                      <a:pt x="32149" y="21026"/>
                      <a:pt x="32155" y="21049"/>
                      <a:pt x="32157" y="21076"/>
                    </a:cubicBezTo>
                    <a:cubicBezTo>
                      <a:pt x="31553" y="21784"/>
                      <a:pt x="30956" y="22497"/>
                      <a:pt x="30365" y="23215"/>
                    </a:cubicBezTo>
                    <a:cubicBezTo>
                      <a:pt x="28458" y="25540"/>
                      <a:pt x="26618" y="27917"/>
                      <a:pt x="24846" y="30349"/>
                    </a:cubicBezTo>
                    <a:cubicBezTo>
                      <a:pt x="24657" y="25862"/>
                      <a:pt x="24357" y="21379"/>
                      <a:pt x="24019" y="16904"/>
                    </a:cubicBezTo>
                    <a:cubicBezTo>
                      <a:pt x="23993" y="16565"/>
                      <a:pt x="23962" y="16226"/>
                      <a:pt x="23930" y="15886"/>
                    </a:cubicBezTo>
                    <a:cubicBezTo>
                      <a:pt x="23692" y="16084"/>
                      <a:pt x="23455" y="16283"/>
                      <a:pt x="23220" y="16482"/>
                    </a:cubicBezTo>
                    <a:cubicBezTo>
                      <a:pt x="23174" y="17806"/>
                      <a:pt x="23140" y="19129"/>
                      <a:pt x="23128" y="20456"/>
                    </a:cubicBezTo>
                    <a:cubicBezTo>
                      <a:pt x="23105" y="23201"/>
                      <a:pt x="23073" y="25945"/>
                      <a:pt x="23104" y="28691"/>
                    </a:cubicBezTo>
                    <a:cubicBezTo>
                      <a:pt x="23117" y="30028"/>
                      <a:pt x="23127" y="31367"/>
                      <a:pt x="23153" y="32704"/>
                    </a:cubicBezTo>
                    <a:cubicBezTo>
                      <a:pt x="21851" y="34547"/>
                      <a:pt x="20579" y="36413"/>
                      <a:pt x="19343" y="38301"/>
                    </a:cubicBezTo>
                    <a:cubicBezTo>
                      <a:pt x="17720" y="40773"/>
                      <a:pt x="16172" y="43288"/>
                      <a:pt x="14662" y="45827"/>
                    </a:cubicBezTo>
                    <a:cubicBezTo>
                      <a:pt x="14645" y="45208"/>
                      <a:pt x="14599" y="44589"/>
                      <a:pt x="14533" y="43969"/>
                    </a:cubicBezTo>
                    <a:cubicBezTo>
                      <a:pt x="14351" y="42255"/>
                      <a:pt x="14110" y="40549"/>
                      <a:pt x="13908" y="38837"/>
                    </a:cubicBezTo>
                    <a:cubicBezTo>
                      <a:pt x="13496" y="35376"/>
                      <a:pt x="13258" y="31904"/>
                      <a:pt x="12982" y="28431"/>
                    </a:cubicBezTo>
                    <a:cubicBezTo>
                      <a:pt x="12951" y="28050"/>
                      <a:pt x="12925" y="27670"/>
                      <a:pt x="12899" y="27289"/>
                    </a:cubicBezTo>
                    <a:cubicBezTo>
                      <a:pt x="12520" y="27780"/>
                      <a:pt x="12143" y="28273"/>
                      <a:pt x="11778" y="28774"/>
                    </a:cubicBezTo>
                    <a:cubicBezTo>
                      <a:pt x="11736" y="30128"/>
                      <a:pt x="11735" y="31482"/>
                      <a:pt x="11740" y="32838"/>
                    </a:cubicBezTo>
                    <a:cubicBezTo>
                      <a:pt x="11753" y="36241"/>
                      <a:pt x="11994" y="39657"/>
                      <a:pt x="12354" y="43038"/>
                    </a:cubicBezTo>
                    <a:cubicBezTo>
                      <a:pt x="12549" y="44861"/>
                      <a:pt x="12725" y="46736"/>
                      <a:pt x="12320" y="48541"/>
                    </a:cubicBezTo>
                    <a:cubicBezTo>
                      <a:pt x="12246" y="48868"/>
                      <a:pt x="12318" y="49212"/>
                      <a:pt x="12520" y="49481"/>
                    </a:cubicBezTo>
                    <a:cubicBezTo>
                      <a:pt x="11532" y="51188"/>
                      <a:pt x="10551" y="52900"/>
                      <a:pt x="9578" y="54619"/>
                    </a:cubicBezTo>
                    <a:cubicBezTo>
                      <a:pt x="8646" y="56260"/>
                      <a:pt x="7701" y="57900"/>
                      <a:pt x="6729" y="59526"/>
                    </a:cubicBezTo>
                    <a:cubicBezTo>
                      <a:pt x="6126" y="57037"/>
                      <a:pt x="5509" y="54553"/>
                      <a:pt x="4848" y="52079"/>
                    </a:cubicBezTo>
                    <a:cubicBezTo>
                      <a:pt x="4211" y="49690"/>
                      <a:pt x="3545" y="47305"/>
                      <a:pt x="2967" y="44899"/>
                    </a:cubicBezTo>
                    <a:cubicBezTo>
                      <a:pt x="2712" y="45559"/>
                      <a:pt x="2468" y="46224"/>
                      <a:pt x="2233" y="46894"/>
                    </a:cubicBezTo>
                    <a:cubicBezTo>
                      <a:pt x="2278" y="47130"/>
                      <a:pt x="2324" y="47368"/>
                      <a:pt x="2370" y="47605"/>
                    </a:cubicBezTo>
                    <a:cubicBezTo>
                      <a:pt x="3003" y="50829"/>
                      <a:pt x="3655" y="54049"/>
                      <a:pt x="4366" y="57257"/>
                    </a:cubicBezTo>
                    <a:cubicBezTo>
                      <a:pt x="4699" y="58754"/>
                      <a:pt x="5034" y="60249"/>
                      <a:pt x="5372" y="61746"/>
                    </a:cubicBezTo>
                    <a:cubicBezTo>
                      <a:pt x="3715" y="64398"/>
                      <a:pt x="1952" y="66982"/>
                      <a:pt x="1" y="69424"/>
                    </a:cubicBezTo>
                    <a:cubicBezTo>
                      <a:pt x="65" y="69487"/>
                      <a:pt x="127" y="69553"/>
                      <a:pt x="193" y="69616"/>
                    </a:cubicBezTo>
                    <a:cubicBezTo>
                      <a:pt x="641" y="70036"/>
                      <a:pt x="1119" y="70423"/>
                      <a:pt x="1624" y="70775"/>
                    </a:cubicBezTo>
                    <a:cubicBezTo>
                      <a:pt x="1745" y="70620"/>
                      <a:pt x="1868" y="70465"/>
                      <a:pt x="1989" y="70307"/>
                    </a:cubicBezTo>
                    <a:cubicBezTo>
                      <a:pt x="2986" y="69005"/>
                      <a:pt x="3933" y="67664"/>
                      <a:pt x="4841" y="66297"/>
                    </a:cubicBezTo>
                    <a:cubicBezTo>
                      <a:pt x="5459" y="65365"/>
                      <a:pt x="6055" y="64418"/>
                      <a:pt x="6643" y="63466"/>
                    </a:cubicBezTo>
                    <a:cubicBezTo>
                      <a:pt x="14235" y="62525"/>
                      <a:pt x="21875" y="61984"/>
                      <a:pt x="29526" y="61941"/>
                    </a:cubicBezTo>
                    <a:cubicBezTo>
                      <a:pt x="29616" y="61941"/>
                      <a:pt x="29706" y="61940"/>
                      <a:pt x="29796" y="61940"/>
                    </a:cubicBezTo>
                    <a:cubicBezTo>
                      <a:pt x="30156" y="61940"/>
                      <a:pt x="30516" y="61944"/>
                      <a:pt x="30876" y="61944"/>
                    </a:cubicBezTo>
                    <a:cubicBezTo>
                      <a:pt x="31397" y="61307"/>
                      <a:pt x="31897" y="60655"/>
                      <a:pt x="32376" y="59991"/>
                    </a:cubicBezTo>
                    <a:cubicBezTo>
                      <a:pt x="31892" y="59988"/>
                      <a:pt x="31409" y="59986"/>
                      <a:pt x="30925" y="59986"/>
                    </a:cubicBezTo>
                    <a:cubicBezTo>
                      <a:pt x="24899" y="59986"/>
                      <a:pt x="18875" y="60278"/>
                      <a:pt x="12876" y="60862"/>
                    </a:cubicBezTo>
                    <a:cubicBezTo>
                      <a:pt x="11204" y="61026"/>
                      <a:pt x="9533" y="61223"/>
                      <a:pt x="7867" y="61439"/>
                    </a:cubicBezTo>
                    <a:cubicBezTo>
                      <a:pt x="8561" y="60265"/>
                      <a:pt x="9244" y="59084"/>
                      <a:pt x="9917" y="57895"/>
                    </a:cubicBezTo>
                    <a:cubicBezTo>
                      <a:pt x="11479" y="55139"/>
                      <a:pt x="13011" y="52369"/>
                      <a:pt x="14574" y="49615"/>
                    </a:cubicBezTo>
                    <a:cubicBezTo>
                      <a:pt x="23056" y="47294"/>
                      <a:pt x="31602" y="45277"/>
                      <a:pt x="40259" y="43723"/>
                    </a:cubicBezTo>
                    <a:cubicBezTo>
                      <a:pt x="40514" y="42943"/>
                      <a:pt x="40762" y="42160"/>
                      <a:pt x="40998" y="41375"/>
                    </a:cubicBezTo>
                    <a:lnTo>
                      <a:pt x="40998" y="41375"/>
                    </a:lnTo>
                    <a:cubicBezTo>
                      <a:pt x="40947" y="41384"/>
                      <a:pt x="40895" y="41392"/>
                      <a:pt x="40844" y="41401"/>
                    </a:cubicBezTo>
                    <a:cubicBezTo>
                      <a:pt x="38583" y="41801"/>
                      <a:pt x="36326" y="42227"/>
                      <a:pt x="34075" y="42682"/>
                    </a:cubicBezTo>
                    <a:cubicBezTo>
                      <a:pt x="29546" y="43597"/>
                      <a:pt x="25043" y="44624"/>
                      <a:pt x="20564" y="45765"/>
                    </a:cubicBezTo>
                    <a:cubicBezTo>
                      <a:pt x="19078" y="46144"/>
                      <a:pt x="17594" y="46534"/>
                      <a:pt x="16111" y="46937"/>
                    </a:cubicBezTo>
                    <a:cubicBezTo>
                      <a:pt x="17201" y="45056"/>
                      <a:pt x="18313" y="43187"/>
                      <a:pt x="19466" y="41343"/>
                    </a:cubicBezTo>
                    <a:cubicBezTo>
                      <a:pt x="20963" y="38949"/>
                      <a:pt x="22512" y="36591"/>
                      <a:pt x="24115" y="34268"/>
                    </a:cubicBezTo>
                    <a:cubicBezTo>
                      <a:pt x="24177" y="34264"/>
                      <a:pt x="24238" y="34254"/>
                      <a:pt x="24298" y="34238"/>
                    </a:cubicBezTo>
                    <a:cubicBezTo>
                      <a:pt x="30924" y="32330"/>
                      <a:pt x="37594" y="30592"/>
                      <a:pt x="44312" y="29025"/>
                    </a:cubicBezTo>
                    <a:cubicBezTo>
                      <a:pt x="44482" y="28364"/>
                      <a:pt x="44654" y="27703"/>
                      <a:pt x="44827" y="27043"/>
                    </a:cubicBezTo>
                    <a:lnTo>
                      <a:pt x="44827" y="27043"/>
                    </a:lnTo>
                    <a:cubicBezTo>
                      <a:pt x="43323" y="27389"/>
                      <a:pt x="41819" y="27742"/>
                      <a:pt x="40319" y="28103"/>
                    </a:cubicBezTo>
                    <a:cubicBezTo>
                      <a:pt x="36777" y="28959"/>
                      <a:pt x="33248" y="29870"/>
                      <a:pt x="29734" y="30833"/>
                    </a:cubicBezTo>
                    <a:cubicBezTo>
                      <a:pt x="28398" y="31200"/>
                      <a:pt x="27067" y="31574"/>
                      <a:pt x="25735" y="31958"/>
                    </a:cubicBezTo>
                    <a:cubicBezTo>
                      <a:pt x="27116" y="30028"/>
                      <a:pt x="28539" y="28130"/>
                      <a:pt x="30004" y="26263"/>
                    </a:cubicBezTo>
                    <a:cubicBezTo>
                      <a:pt x="31185" y="24761"/>
                      <a:pt x="32396" y="23283"/>
                      <a:pt x="33637" y="21829"/>
                    </a:cubicBezTo>
                    <a:cubicBezTo>
                      <a:pt x="38096" y="21207"/>
                      <a:pt x="42533" y="20457"/>
                      <a:pt x="46956" y="19615"/>
                    </a:cubicBezTo>
                    <a:cubicBezTo>
                      <a:pt x="47172" y="18934"/>
                      <a:pt x="47395" y="18256"/>
                      <a:pt x="47625" y="17580"/>
                    </a:cubicBezTo>
                    <a:lnTo>
                      <a:pt x="47625" y="17580"/>
                    </a:lnTo>
                    <a:cubicBezTo>
                      <a:pt x="47333" y="17637"/>
                      <a:pt x="47043" y="17697"/>
                      <a:pt x="46750" y="17752"/>
                    </a:cubicBezTo>
                    <a:cubicBezTo>
                      <a:pt x="43794" y="18316"/>
                      <a:pt x="40832" y="18836"/>
                      <a:pt x="37861" y="19317"/>
                    </a:cubicBezTo>
                    <a:cubicBezTo>
                      <a:pt x="37070" y="19444"/>
                      <a:pt x="36278" y="19572"/>
                      <a:pt x="35487" y="19701"/>
                    </a:cubicBezTo>
                    <a:cubicBezTo>
                      <a:pt x="37678" y="17230"/>
                      <a:pt x="39962" y="14845"/>
                      <a:pt x="42334" y="12545"/>
                    </a:cubicBezTo>
                    <a:cubicBezTo>
                      <a:pt x="42799" y="12097"/>
                      <a:pt x="43269" y="11652"/>
                      <a:pt x="43743" y="11212"/>
                    </a:cubicBezTo>
                    <a:cubicBezTo>
                      <a:pt x="44597" y="11169"/>
                      <a:pt x="45454" y="11077"/>
                      <a:pt x="46301" y="11001"/>
                    </a:cubicBezTo>
                    <a:cubicBezTo>
                      <a:pt x="47373" y="10904"/>
                      <a:pt x="48443" y="10796"/>
                      <a:pt x="49515" y="10693"/>
                    </a:cubicBezTo>
                    <a:lnTo>
                      <a:pt x="50412" y="10607"/>
                    </a:lnTo>
                    <a:cubicBezTo>
                      <a:pt x="50647" y="10107"/>
                      <a:pt x="50886" y="9608"/>
                      <a:pt x="51137" y="9113"/>
                    </a:cubicBezTo>
                    <a:lnTo>
                      <a:pt x="51137" y="9113"/>
                    </a:lnTo>
                    <a:lnTo>
                      <a:pt x="49356" y="9288"/>
                    </a:lnTo>
                    <a:cubicBezTo>
                      <a:pt x="48061" y="9416"/>
                      <a:pt x="46748" y="9510"/>
                      <a:pt x="45446" y="9649"/>
                    </a:cubicBezTo>
                    <a:cubicBezTo>
                      <a:pt x="46446" y="8750"/>
                      <a:pt x="47462" y="7867"/>
                      <a:pt x="48493" y="7004"/>
                    </a:cubicBezTo>
                    <a:cubicBezTo>
                      <a:pt x="48666" y="7157"/>
                      <a:pt x="48893" y="7246"/>
                      <a:pt x="49142" y="7269"/>
                    </a:cubicBezTo>
                    <a:cubicBezTo>
                      <a:pt x="49968" y="7346"/>
                      <a:pt x="50822" y="7323"/>
                      <a:pt x="51651" y="7337"/>
                    </a:cubicBezTo>
                    <a:cubicBezTo>
                      <a:pt x="51794" y="7338"/>
                      <a:pt x="51937" y="7338"/>
                      <a:pt x="52079" y="7340"/>
                    </a:cubicBezTo>
                    <a:cubicBezTo>
                      <a:pt x="52377" y="6806"/>
                      <a:pt x="52681" y="6277"/>
                      <a:pt x="52999" y="5754"/>
                    </a:cubicBezTo>
                    <a:cubicBezTo>
                      <a:pt x="52549" y="5754"/>
                      <a:pt x="52101" y="5757"/>
                      <a:pt x="51651" y="5765"/>
                    </a:cubicBezTo>
                    <a:cubicBezTo>
                      <a:pt x="51223" y="5772"/>
                      <a:pt x="50793" y="5788"/>
                      <a:pt x="50364" y="5798"/>
                    </a:cubicBezTo>
                    <a:lnTo>
                      <a:pt x="49941" y="5809"/>
                    </a:lnTo>
                    <a:cubicBezTo>
                      <a:pt x="51983" y="4154"/>
                      <a:pt x="54083" y="2575"/>
                      <a:pt x="56195" y="1006"/>
                    </a:cubicBezTo>
                    <a:cubicBezTo>
                      <a:pt x="56247" y="797"/>
                      <a:pt x="56215" y="576"/>
                      <a:pt x="56104" y="390"/>
                    </a:cubicBezTo>
                    <a:cubicBezTo>
                      <a:pt x="55992" y="205"/>
                      <a:pt x="55817" y="66"/>
                      <a:pt x="556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7" name="Google Shape;887;p20"/>
            <p:cNvGrpSpPr/>
            <p:nvPr/>
          </p:nvGrpSpPr>
          <p:grpSpPr>
            <a:xfrm flipH="1">
              <a:off x="5466480" y="1658560"/>
              <a:ext cx="1627759" cy="1061783"/>
              <a:chOff x="-5607800" y="8913100"/>
              <a:chExt cx="1826275" cy="1191275"/>
            </a:xfrm>
          </p:grpSpPr>
          <p:sp>
            <p:nvSpPr>
              <p:cNvPr id="888" name="Google Shape;888;p20"/>
              <p:cNvSpPr/>
              <p:nvPr/>
            </p:nvSpPr>
            <p:spPr>
              <a:xfrm>
                <a:off x="-5607800" y="8913100"/>
                <a:ext cx="1826275" cy="1191275"/>
              </a:xfrm>
              <a:custGeom>
                <a:rect b="b" l="l" r="r" t="t"/>
                <a:pathLst>
                  <a:path extrusionOk="0" h="47651" w="73051">
                    <a:moveTo>
                      <a:pt x="44689" y="1"/>
                    </a:moveTo>
                    <a:cubicBezTo>
                      <a:pt x="41831" y="1"/>
                      <a:pt x="38972" y="447"/>
                      <a:pt x="36246" y="1320"/>
                    </a:cubicBezTo>
                    <a:cubicBezTo>
                      <a:pt x="33999" y="2038"/>
                      <a:pt x="31831" y="3036"/>
                      <a:pt x="29838" y="4301"/>
                    </a:cubicBezTo>
                    <a:cubicBezTo>
                      <a:pt x="28818" y="4952"/>
                      <a:pt x="27845" y="5674"/>
                      <a:pt x="26927" y="6463"/>
                    </a:cubicBezTo>
                    <a:cubicBezTo>
                      <a:pt x="26483" y="6844"/>
                      <a:pt x="26064" y="7251"/>
                      <a:pt x="25628" y="7641"/>
                    </a:cubicBezTo>
                    <a:cubicBezTo>
                      <a:pt x="25219" y="8008"/>
                      <a:pt x="24742" y="8406"/>
                      <a:pt x="24184" y="8510"/>
                    </a:cubicBezTo>
                    <a:cubicBezTo>
                      <a:pt x="24102" y="8525"/>
                      <a:pt x="24011" y="8534"/>
                      <a:pt x="23917" y="8534"/>
                    </a:cubicBezTo>
                    <a:cubicBezTo>
                      <a:pt x="23584" y="8534"/>
                      <a:pt x="23208" y="8430"/>
                      <a:pt x="23030" y="8159"/>
                    </a:cubicBezTo>
                    <a:cubicBezTo>
                      <a:pt x="22697" y="7655"/>
                      <a:pt x="23202" y="6824"/>
                      <a:pt x="23400" y="6356"/>
                    </a:cubicBezTo>
                    <a:lnTo>
                      <a:pt x="25364" y="1726"/>
                    </a:lnTo>
                    <a:cubicBezTo>
                      <a:pt x="25540" y="1309"/>
                      <a:pt x="25301" y="775"/>
                      <a:pt x="24842" y="775"/>
                    </a:cubicBezTo>
                    <a:cubicBezTo>
                      <a:pt x="24782" y="775"/>
                      <a:pt x="24719" y="784"/>
                      <a:pt x="24653" y="804"/>
                    </a:cubicBezTo>
                    <a:cubicBezTo>
                      <a:pt x="21944" y="1590"/>
                      <a:pt x="19385" y="2824"/>
                      <a:pt x="17069" y="4415"/>
                    </a:cubicBezTo>
                    <a:cubicBezTo>
                      <a:pt x="12856" y="6198"/>
                      <a:pt x="8925" y="8736"/>
                      <a:pt x="5872" y="12172"/>
                    </a:cubicBezTo>
                    <a:cubicBezTo>
                      <a:pt x="2370" y="16114"/>
                      <a:pt x="179" y="21129"/>
                      <a:pt x="61" y="26437"/>
                    </a:cubicBezTo>
                    <a:cubicBezTo>
                      <a:pt x="1" y="29125"/>
                      <a:pt x="517" y="31788"/>
                      <a:pt x="1599" y="34248"/>
                    </a:cubicBezTo>
                    <a:cubicBezTo>
                      <a:pt x="2680" y="36708"/>
                      <a:pt x="4401" y="38880"/>
                      <a:pt x="6350" y="40714"/>
                    </a:cubicBezTo>
                    <a:cubicBezTo>
                      <a:pt x="10282" y="44414"/>
                      <a:pt x="15294" y="47069"/>
                      <a:pt x="20716" y="47571"/>
                    </a:cubicBezTo>
                    <a:cubicBezTo>
                      <a:pt x="21286" y="47624"/>
                      <a:pt x="21861" y="47650"/>
                      <a:pt x="22436" y="47650"/>
                    </a:cubicBezTo>
                    <a:cubicBezTo>
                      <a:pt x="26869" y="47650"/>
                      <a:pt x="31357" y="46086"/>
                      <a:pt x="34615" y="43058"/>
                    </a:cubicBezTo>
                    <a:cubicBezTo>
                      <a:pt x="35056" y="42648"/>
                      <a:pt x="35470" y="42209"/>
                      <a:pt x="35856" y="41747"/>
                    </a:cubicBezTo>
                    <a:cubicBezTo>
                      <a:pt x="36244" y="41283"/>
                      <a:pt x="36309" y="40410"/>
                      <a:pt x="35645" y="40107"/>
                    </a:cubicBezTo>
                    <a:cubicBezTo>
                      <a:pt x="34541" y="39603"/>
                      <a:pt x="33483" y="39005"/>
                      <a:pt x="32482" y="38317"/>
                    </a:cubicBezTo>
                    <a:cubicBezTo>
                      <a:pt x="32018" y="37997"/>
                      <a:pt x="31565" y="37661"/>
                      <a:pt x="31134" y="37299"/>
                    </a:cubicBezTo>
                    <a:cubicBezTo>
                      <a:pt x="30956" y="37148"/>
                      <a:pt x="30741" y="36976"/>
                      <a:pt x="30610" y="36804"/>
                    </a:cubicBezTo>
                    <a:cubicBezTo>
                      <a:pt x="30563" y="36737"/>
                      <a:pt x="30521" y="36665"/>
                      <a:pt x="30483" y="36592"/>
                    </a:cubicBezTo>
                    <a:cubicBezTo>
                      <a:pt x="30425" y="36483"/>
                      <a:pt x="30443" y="36505"/>
                      <a:pt x="30452" y="36348"/>
                    </a:cubicBezTo>
                    <a:cubicBezTo>
                      <a:pt x="30457" y="36279"/>
                      <a:pt x="30509" y="36126"/>
                      <a:pt x="30590" y="35984"/>
                    </a:cubicBezTo>
                    <a:cubicBezTo>
                      <a:pt x="30716" y="35766"/>
                      <a:pt x="30822" y="35653"/>
                      <a:pt x="31014" y="35475"/>
                    </a:cubicBezTo>
                    <a:cubicBezTo>
                      <a:pt x="31304" y="35206"/>
                      <a:pt x="31764" y="34951"/>
                      <a:pt x="32143" y="34796"/>
                    </a:cubicBezTo>
                    <a:cubicBezTo>
                      <a:pt x="32973" y="34457"/>
                      <a:pt x="33807" y="34340"/>
                      <a:pt x="34677" y="34340"/>
                    </a:cubicBezTo>
                    <a:cubicBezTo>
                      <a:pt x="34855" y="34340"/>
                      <a:pt x="35034" y="34345"/>
                      <a:pt x="35215" y="34354"/>
                    </a:cubicBezTo>
                    <a:cubicBezTo>
                      <a:pt x="37580" y="34473"/>
                      <a:pt x="39849" y="35490"/>
                      <a:pt x="42097" y="36238"/>
                    </a:cubicBezTo>
                    <a:cubicBezTo>
                      <a:pt x="43956" y="36855"/>
                      <a:pt x="45866" y="37234"/>
                      <a:pt x="47811" y="37234"/>
                    </a:cubicBezTo>
                    <a:cubicBezTo>
                      <a:pt x="48261" y="37234"/>
                      <a:pt x="48714" y="37214"/>
                      <a:pt x="49168" y="37171"/>
                    </a:cubicBezTo>
                    <a:cubicBezTo>
                      <a:pt x="51838" y="36921"/>
                      <a:pt x="54430" y="36061"/>
                      <a:pt x="56677" y="34587"/>
                    </a:cubicBezTo>
                    <a:cubicBezTo>
                      <a:pt x="57335" y="34156"/>
                      <a:pt x="57309" y="32995"/>
                      <a:pt x="56443" y="32804"/>
                    </a:cubicBezTo>
                    <a:cubicBezTo>
                      <a:pt x="54688" y="32417"/>
                      <a:pt x="53044" y="31639"/>
                      <a:pt x="51634" y="30526"/>
                    </a:cubicBezTo>
                    <a:cubicBezTo>
                      <a:pt x="54886" y="28633"/>
                      <a:pt x="58682" y="27822"/>
                      <a:pt x="61870" y="25784"/>
                    </a:cubicBezTo>
                    <a:cubicBezTo>
                      <a:pt x="63579" y="24692"/>
                      <a:pt x="65126" y="23332"/>
                      <a:pt x="66407" y="21758"/>
                    </a:cubicBezTo>
                    <a:cubicBezTo>
                      <a:pt x="67735" y="20128"/>
                      <a:pt x="68709" y="18337"/>
                      <a:pt x="69538" y="16412"/>
                    </a:cubicBezTo>
                    <a:cubicBezTo>
                      <a:pt x="70470" y="14241"/>
                      <a:pt x="71345" y="12071"/>
                      <a:pt x="72765" y="10162"/>
                    </a:cubicBezTo>
                    <a:cubicBezTo>
                      <a:pt x="73051" y="9778"/>
                      <a:pt x="72824" y="9175"/>
                      <a:pt x="72447" y="8954"/>
                    </a:cubicBezTo>
                    <a:cubicBezTo>
                      <a:pt x="68623" y="6701"/>
                      <a:pt x="64406" y="5318"/>
                      <a:pt x="59956" y="5123"/>
                    </a:cubicBezTo>
                    <a:cubicBezTo>
                      <a:pt x="59567" y="5105"/>
                      <a:pt x="59178" y="5097"/>
                      <a:pt x="58789" y="5097"/>
                    </a:cubicBezTo>
                    <a:cubicBezTo>
                      <a:pt x="56957" y="5097"/>
                      <a:pt x="55129" y="5290"/>
                      <a:pt x="53335" y="5674"/>
                    </a:cubicBezTo>
                    <a:cubicBezTo>
                      <a:pt x="52273" y="5903"/>
                      <a:pt x="51227" y="6205"/>
                      <a:pt x="50206" y="6579"/>
                    </a:cubicBezTo>
                    <a:cubicBezTo>
                      <a:pt x="49675" y="6774"/>
                      <a:pt x="49162" y="7010"/>
                      <a:pt x="48635" y="7217"/>
                    </a:cubicBezTo>
                    <a:cubicBezTo>
                      <a:pt x="48307" y="7346"/>
                      <a:pt x="47969" y="7362"/>
                      <a:pt x="47668" y="7409"/>
                    </a:cubicBezTo>
                    <a:cubicBezTo>
                      <a:pt x="47665" y="7409"/>
                      <a:pt x="47631" y="7395"/>
                      <a:pt x="47616" y="7392"/>
                    </a:cubicBezTo>
                    <a:cubicBezTo>
                      <a:pt x="47614" y="7374"/>
                      <a:pt x="47614" y="7357"/>
                      <a:pt x="47614" y="7339"/>
                    </a:cubicBezTo>
                    <a:cubicBezTo>
                      <a:pt x="47611" y="7064"/>
                      <a:pt x="47736" y="6760"/>
                      <a:pt x="47814" y="6499"/>
                    </a:cubicBezTo>
                    <a:cubicBezTo>
                      <a:pt x="47986" y="5921"/>
                      <a:pt x="48210" y="5361"/>
                      <a:pt x="48482" y="4825"/>
                    </a:cubicBezTo>
                    <a:cubicBezTo>
                      <a:pt x="49047" y="3710"/>
                      <a:pt x="49801" y="2705"/>
                      <a:pt x="50710" y="1848"/>
                    </a:cubicBezTo>
                    <a:cubicBezTo>
                      <a:pt x="51103" y="1476"/>
                      <a:pt x="50926" y="724"/>
                      <a:pt x="50383" y="606"/>
                    </a:cubicBezTo>
                    <a:cubicBezTo>
                      <a:pt x="48511" y="200"/>
                      <a:pt x="46600" y="1"/>
                      <a:pt x="4468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20"/>
              <p:cNvSpPr/>
              <p:nvPr/>
            </p:nvSpPr>
            <p:spPr>
              <a:xfrm>
                <a:off x="-5577650" y="8913175"/>
                <a:ext cx="1794175" cy="1119425"/>
              </a:xfrm>
              <a:custGeom>
                <a:rect b="b" l="l" r="r" t="t"/>
                <a:pathLst>
                  <a:path extrusionOk="0" h="44777" w="71767">
                    <a:moveTo>
                      <a:pt x="43092" y="1"/>
                    </a:moveTo>
                    <a:cubicBezTo>
                      <a:pt x="42098" y="16"/>
                      <a:pt x="41108" y="84"/>
                      <a:pt x="40122" y="205"/>
                    </a:cubicBezTo>
                    <a:lnTo>
                      <a:pt x="39671" y="484"/>
                    </a:lnTo>
                    <a:cubicBezTo>
                      <a:pt x="37172" y="2035"/>
                      <a:pt x="34765" y="3723"/>
                      <a:pt x="32443" y="5524"/>
                    </a:cubicBezTo>
                    <a:cubicBezTo>
                      <a:pt x="27803" y="9124"/>
                      <a:pt x="23545" y="13212"/>
                      <a:pt x="19782" y="17722"/>
                    </a:cubicBezTo>
                    <a:cubicBezTo>
                      <a:pt x="18730" y="18981"/>
                      <a:pt x="17715" y="20272"/>
                      <a:pt x="16737" y="21592"/>
                    </a:cubicBezTo>
                    <a:cubicBezTo>
                      <a:pt x="15785" y="22881"/>
                      <a:pt x="14776" y="24227"/>
                      <a:pt x="14100" y="25688"/>
                    </a:cubicBezTo>
                    <a:cubicBezTo>
                      <a:pt x="12947" y="26199"/>
                      <a:pt x="11803" y="26727"/>
                      <a:pt x="10667" y="27274"/>
                    </a:cubicBezTo>
                    <a:cubicBezTo>
                      <a:pt x="8924" y="28115"/>
                      <a:pt x="7206" y="29004"/>
                      <a:pt x="5512" y="29942"/>
                    </a:cubicBezTo>
                    <a:cubicBezTo>
                      <a:pt x="5598" y="29644"/>
                      <a:pt x="5668" y="29342"/>
                      <a:pt x="5721" y="29036"/>
                    </a:cubicBezTo>
                    <a:cubicBezTo>
                      <a:pt x="5849" y="28318"/>
                      <a:pt x="5945" y="27593"/>
                      <a:pt x="6088" y="26874"/>
                    </a:cubicBezTo>
                    <a:cubicBezTo>
                      <a:pt x="6372" y="25439"/>
                      <a:pt x="6730" y="24012"/>
                      <a:pt x="7152" y="22610"/>
                    </a:cubicBezTo>
                    <a:cubicBezTo>
                      <a:pt x="7992" y="19816"/>
                      <a:pt x="9107" y="17112"/>
                      <a:pt x="10386" y="14489"/>
                    </a:cubicBezTo>
                    <a:cubicBezTo>
                      <a:pt x="11644" y="11907"/>
                      <a:pt x="12999" y="9296"/>
                      <a:pt x="14847" y="7081"/>
                    </a:cubicBezTo>
                    <a:cubicBezTo>
                      <a:pt x="16545" y="5043"/>
                      <a:pt x="18628" y="3383"/>
                      <a:pt x="20863" y="1972"/>
                    </a:cubicBezTo>
                    <a:cubicBezTo>
                      <a:pt x="21249" y="1728"/>
                      <a:pt x="21641" y="1493"/>
                      <a:pt x="22034" y="1261"/>
                    </a:cubicBezTo>
                    <a:lnTo>
                      <a:pt x="22034" y="1261"/>
                    </a:lnTo>
                    <a:cubicBezTo>
                      <a:pt x="19849" y="2038"/>
                      <a:pt x="17775" y="3096"/>
                      <a:pt x="15863" y="4411"/>
                    </a:cubicBezTo>
                    <a:cubicBezTo>
                      <a:pt x="15729" y="4469"/>
                      <a:pt x="15594" y="4529"/>
                      <a:pt x="15461" y="4587"/>
                    </a:cubicBezTo>
                    <a:cubicBezTo>
                      <a:pt x="15161" y="4877"/>
                      <a:pt x="14868" y="5174"/>
                      <a:pt x="14587" y="5481"/>
                    </a:cubicBezTo>
                    <a:cubicBezTo>
                      <a:pt x="12589" y="7660"/>
                      <a:pt x="11120" y="10241"/>
                      <a:pt x="9790" y="12865"/>
                    </a:cubicBezTo>
                    <a:cubicBezTo>
                      <a:pt x="8433" y="15540"/>
                      <a:pt x="7226" y="18302"/>
                      <a:pt x="6285" y="21152"/>
                    </a:cubicBezTo>
                    <a:cubicBezTo>
                      <a:pt x="5755" y="22755"/>
                      <a:pt x="5308" y="24385"/>
                      <a:pt x="5000" y="26047"/>
                    </a:cubicBezTo>
                    <a:cubicBezTo>
                      <a:pt x="4739" y="27459"/>
                      <a:pt x="4396" y="28983"/>
                      <a:pt x="4692" y="30409"/>
                    </a:cubicBezTo>
                    <a:cubicBezTo>
                      <a:pt x="3099" y="31315"/>
                      <a:pt x="1534" y="32269"/>
                      <a:pt x="0" y="33273"/>
                    </a:cubicBezTo>
                    <a:cubicBezTo>
                      <a:pt x="121" y="33600"/>
                      <a:pt x="252" y="33924"/>
                      <a:pt x="393" y="34245"/>
                    </a:cubicBezTo>
                    <a:cubicBezTo>
                      <a:pt x="430" y="34328"/>
                      <a:pt x="473" y="34409"/>
                      <a:pt x="511" y="34492"/>
                    </a:cubicBezTo>
                    <a:cubicBezTo>
                      <a:pt x="1218" y="34028"/>
                      <a:pt x="1927" y="33571"/>
                      <a:pt x="2647" y="33127"/>
                    </a:cubicBezTo>
                    <a:cubicBezTo>
                      <a:pt x="3521" y="33938"/>
                      <a:pt x="4540" y="34581"/>
                      <a:pt x="5551" y="35217"/>
                    </a:cubicBezTo>
                    <a:cubicBezTo>
                      <a:pt x="6721" y="35955"/>
                      <a:pt x="7915" y="36655"/>
                      <a:pt x="9132" y="37320"/>
                    </a:cubicBezTo>
                    <a:cubicBezTo>
                      <a:pt x="11570" y="38650"/>
                      <a:pt x="14090" y="39826"/>
                      <a:pt x="16675" y="40843"/>
                    </a:cubicBezTo>
                    <a:cubicBezTo>
                      <a:pt x="21354" y="42685"/>
                      <a:pt x="26229" y="43990"/>
                      <a:pt x="31193" y="44777"/>
                    </a:cubicBezTo>
                    <a:cubicBezTo>
                      <a:pt x="31873" y="44334"/>
                      <a:pt x="32520" y="43841"/>
                      <a:pt x="33126" y="43302"/>
                    </a:cubicBezTo>
                    <a:cubicBezTo>
                      <a:pt x="30713" y="43052"/>
                      <a:pt x="28316" y="42665"/>
                      <a:pt x="25945" y="42143"/>
                    </a:cubicBezTo>
                    <a:cubicBezTo>
                      <a:pt x="20654" y="40976"/>
                      <a:pt x="15519" y="39186"/>
                      <a:pt x="10650" y="36811"/>
                    </a:cubicBezTo>
                    <a:cubicBezTo>
                      <a:pt x="9279" y="36141"/>
                      <a:pt x="7931" y="35426"/>
                      <a:pt x="6607" y="34664"/>
                    </a:cubicBezTo>
                    <a:cubicBezTo>
                      <a:pt x="5936" y="34277"/>
                      <a:pt x="5274" y="33876"/>
                      <a:pt x="4610" y="33480"/>
                    </a:cubicBezTo>
                    <a:cubicBezTo>
                      <a:pt x="4287" y="33288"/>
                      <a:pt x="3966" y="33095"/>
                      <a:pt x="3647" y="32898"/>
                    </a:cubicBezTo>
                    <a:cubicBezTo>
                      <a:pt x="3539" y="32831"/>
                      <a:pt x="3430" y="32774"/>
                      <a:pt x="3320" y="32718"/>
                    </a:cubicBezTo>
                    <a:cubicBezTo>
                      <a:pt x="5359" y="31487"/>
                      <a:pt x="7443" y="30332"/>
                      <a:pt x="9569" y="29258"/>
                    </a:cubicBezTo>
                    <a:cubicBezTo>
                      <a:pt x="13059" y="27492"/>
                      <a:pt x="16645" y="25927"/>
                      <a:pt x="20287" y="24507"/>
                    </a:cubicBezTo>
                    <a:cubicBezTo>
                      <a:pt x="20735" y="24828"/>
                      <a:pt x="21176" y="25149"/>
                      <a:pt x="21652" y="25436"/>
                    </a:cubicBezTo>
                    <a:cubicBezTo>
                      <a:pt x="22249" y="25797"/>
                      <a:pt x="22856" y="26131"/>
                      <a:pt x="23471" y="26458"/>
                    </a:cubicBezTo>
                    <a:cubicBezTo>
                      <a:pt x="24655" y="27089"/>
                      <a:pt x="25845" y="27705"/>
                      <a:pt x="27043" y="28306"/>
                    </a:cubicBezTo>
                    <a:cubicBezTo>
                      <a:pt x="29486" y="29526"/>
                      <a:pt x="31944" y="30724"/>
                      <a:pt x="34458" y="31790"/>
                    </a:cubicBezTo>
                    <a:cubicBezTo>
                      <a:pt x="39434" y="33901"/>
                      <a:pt x="44584" y="35682"/>
                      <a:pt x="49931" y="36562"/>
                    </a:cubicBezTo>
                    <a:cubicBezTo>
                      <a:pt x="50189" y="36603"/>
                      <a:pt x="50447" y="36642"/>
                      <a:pt x="50706" y="36680"/>
                    </a:cubicBezTo>
                    <a:cubicBezTo>
                      <a:pt x="51878" y="36374"/>
                      <a:pt x="53011" y="35940"/>
                      <a:pt x="54087" y="35384"/>
                    </a:cubicBezTo>
                    <a:cubicBezTo>
                      <a:pt x="53126" y="35309"/>
                      <a:pt x="52169" y="35201"/>
                      <a:pt x="51214" y="35063"/>
                    </a:cubicBezTo>
                    <a:cubicBezTo>
                      <a:pt x="48578" y="34675"/>
                      <a:pt x="45969" y="34080"/>
                      <a:pt x="43411" y="33337"/>
                    </a:cubicBezTo>
                    <a:cubicBezTo>
                      <a:pt x="38281" y="31845"/>
                      <a:pt x="33344" y="29730"/>
                      <a:pt x="28498" y="27498"/>
                    </a:cubicBezTo>
                    <a:cubicBezTo>
                      <a:pt x="27113" y="26859"/>
                      <a:pt x="25732" y="26213"/>
                      <a:pt x="24343" y="25579"/>
                    </a:cubicBezTo>
                    <a:cubicBezTo>
                      <a:pt x="23666" y="25271"/>
                      <a:pt x="22994" y="24957"/>
                      <a:pt x="22301" y="24685"/>
                    </a:cubicBezTo>
                    <a:cubicBezTo>
                      <a:pt x="21870" y="24514"/>
                      <a:pt x="21437" y="24370"/>
                      <a:pt x="21002" y="24232"/>
                    </a:cubicBezTo>
                    <a:cubicBezTo>
                      <a:pt x="21944" y="23870"/>
                      <a:pt x="22889" y="23516"/>
                      <a:pt x="23838" y="23171"/>
                    </a:cubicBezTo>
                    <a:cubicBezTo>
                      <a:pt x="28747" y="21391"/>
                      <a:pt x="33734" y="19837"/>
                      <a:pt x="38746" y="18374"/>
                    </a:cubicBezTo>
                    <a:cubicBezTo>
                      <a:pt x="40299" y="17921"/>
                      <a:pt x="41854" y="17474"/>
                      <a:pt x="43413" y="17035"/>
                    </a:cubicBezTo>
                    <a:cubicBezTo>
                      <a:pt x="44033" y="17477"/>
                      <a:pt x="44701" y="17850"/>
                      <a:pt x="45364" y="18227"/>
                    </a:cubicBezTo>
                    <a:cubicBezTo>
                      <a:pt x="46299" y="18756"/>
                      <a:pt x="47268" y="19235"/>
                      <a:pt x="48232" y="19710"/>
                    </a:cubicBezTo>
                    <a:cubicBezTo>
                      <a:pt x="50152" y="20651"/>
                      <a:pt x="52142" y="21465"/>
                      <a:pt x="54138" y="22227"/>
                    </a:cubicBezTo>
                    <a:cubicBezTo>
                      <a:pt x="56742" y="23220"/>
                      <a:pt x="59398" y="24069"/>
                      <a:pt x="62098" y="24768"/>
                    </a:cubicBezTo>
                    <a:cubicBezTo>
                      <a:pt x="62581" y="24393"/>
                      <a:pt x="63048" y="23997"/>
                      <a:pt x="63496" y="23578"/>
                    </a:cubicBezTo>
                    <a:cubicBezTo>
                      <a:pt x="62813" y="23414"/>
                      <a:pt x="62131" y="23245"/>
                      <a:pt x="61453" y="23063"/>
                    </a:cubicBezTo>
                    <a:cubicBezTo>
                      <a:pt x="57385" y="21975"/>
                      <a:pt x="53399" y="20599"/>
                      <a:pt x="49527" y="18947"/>
                    </a:cubicBezTo>
                    <a:cubicBezTo>
                      <a:pt x="48440" y="18485"/>
                      <a:pt x="47351" y="18029"/>
                      <a:pt x="46278" y="17536"/>
                    </a:cubicBezTo>
                    <a:cubicBezTo>
                      <a:pt x="45694" y="17267"/>
                      <a:pt x="45108" y="16984"/>
                      <a:pt x="44510" y="16728"/>
                    </a:cubicBezTo>
                    <a:cubicBezTo>
                      <a:pt x="47882" y="15778"/>
                      <a:pt x="51259" y="14847"/>
                      <a:pt x="54631" y="13903"/>
                    </a:cubicBezTo>
                    <a:cubicBezTo>
                      <a:pt x="57344" y="13144"/>
                      <a:pt x="60069" y="12383"/>
                      <a:pt x="62819" y="11744"/>
                    </a:cubicBezTo>
                    <a:cubicBezTo>
                      <a:pt x="63275" y="12085"/>
                      <a:pt x="63802" y="12318"/>
                      <a:pt x="64326" y="12555"/>
                    </a:cubicBezTo>
                    <a:cubicBezTo>
                      <a:pt x="64960" y="12843"/>
                      <a:pt x="65620" y="13081"/>
                      <a:pt x="66276" y="13316"/>
                    </a:cubicBezTo>
                    <a:cubicBezTo>
                      <a:pt x="67258" y="13671"/>
                      <a:pt x="68270" y="13955"/>
                      <a:pt x="69290" y="14202"/>
                    </a:cubicBezTo>
                    <a:cubicBezTo>
                      <a:pt x="69469" y="13800"/>
                      <a:pt x="69658" y="13402"/>
                      <a:pt x="69852" y="13008"/>
                    </a:cubicBezTo>
                    <a:cubicBezTo>
                      <a:pt x="68779" y="12779"/>
                      <a:pt x="67718" y="12506"/>
                      <a:pt x="66655" y="12225"/>
                    </a:cubicBezTo>
                    <a:cubicBezTo>
                      <a:pt x="65975" y="12046"/>
                      <a:pt x="65307" y="11830"/>
                      <a:pt x="64630" y="11644"/>
                    </a:cubicBezTo>
                    <a:cubicBezTo>
                      <a:pt x="64429" y="11589"/>
                      <a:pt x="64230" y="11529"/>
                      <a:pt x="64032" y="11471"/>
                    </a:cubicBezTo>
                    <a:cubicBezTo>
                      <a:pt x="66481" y="10941"/>
                      <a:pt x="68952" y="10525"/>
                      <a:pt x="71452" y="10311"/>
                    </a:cubicBezTo>
                    <a:cubicBezTo>
                      <a:pt x="71489" y="10261"/>
                      <a:pt x="71521" y="10208"/>
                      <a:pt x="71559" y="10159"/>
                    </a:cubicBezTo>
                    <a:cubicBezTo>
                      <a:pt x="71767" y="9878"/>
                      <a:pt x="71702" y="9484"/>
                      <a:pt x="71506" y="9203"/>
                    </a:cubicBezTo>
                    <a:cubicBezTo>
                      <a:pt x="69313" y="9230"/>
                      <a:pt x="67091" y="9619"/>
                      <a:pt x="64969" y="10029"/>
                    </a:cubicBezTo>
                    <a:cubicBezTo>
                      <a:pt x="62620" y="10482"/>
                      <a:pt x="60300" y="11061"/>
                      <a:pt x="57989" y="11676"/>
                    </a:cubicBezTo>
                    <a:cubicBezTo>
                      <a:pt x="58296" y="11498"/>
                      <a:pt x="58601" y="11320"/>
                      <a:pt x="58907" y="11140"/>
                    </a:cubicBezTo>
                    <a:cubicBezTo>
                      <a:pt x="60335" y="10302"/>
                      <a:pt x="61778" y="9490"/>
                      <a:pt x="63249" y="8727"/>
                    </a:cubicBezTo>
                    <a:cubicBezTo>
                      <a:pt x="64501" y="8077"/>
                      <a:pt x="65774" y="7468"/>
                      <a:pt x="67070" y="6913"/>
                    </a:cubicBezTo>
                    <a:cubicBezTo>
                      <a:pt x="66514" y="6695"/>
                      <a:pt x="65952" y="6496"/>
                      <a:pt x="65385" y="6313"/>
                    </a:cubicBezTo>
                    <a:cubicBezTo>
                      <a:pt x="63154" y="7357"/>
                      <a:pt x="60992" y="8542"/>
                      <a:pt x="58872" y="9795"/>
                    </a:cubicBezTo>
                    <a:cubicBezTo>
                      <a:pt x="58044" y="10284"/>
                      <a:pt x="57226" y="10784"/>
                      <a:pt x="56415" y="11299"/>
                    </a:cubicBezTo>
                    <a:cubicBezTo>
                      <a:pt x="55781" y="11699"/>
                      <a:pt x="55090" y="12065"/>
                      <a:pt x="54571" y="12607"/>
                    </a:cubicBezTo>
                    <a:cubicBezTo>
                      <a:pt x="49786" y="13918"/>
                      <a:pt x="45008" y="15254"/>
                      <a:pt x="40237" y="16613"/>
                    </a:cubicBezTo>
                    <a:cubicBezTo>
                      <a:pt x="38857" y="17009"/>
                      <a:pt x="37479" y="17413"/>
                      <a:pt x="36104" y="17823"/>
                    </a:cubicBezTo>
                    <a:cubicBezTo>
                      <a:pt x="36506" y="17417"/>
                      <a:pt x="36907" y="17009"/>
                      <a:pt x="37315" y="16607"/>
                    </a:cubicBezTo>
                    <a:cubicBezTo>
                      <a:pt x="38177" y="15759"/>
                      <a:pt x="39067" y="14945"/>
                      <a:pt x="39975" y="14147"/>
                    </a:cubicBezTo>
                    <a:cubicBezTo>
                      <a:pt x="43855" y="10718"/>
                      <a:pt x="48174" y="7821"/>
                      <a:pt x="52817" y="5533"/>
                    </a:cubicBezTo>
                    <a:lnTo>
                      <a:pt x="52817" y="5533"/>
                    </a:lnTo>
                    <a:cubicBezTo>
                      <a:pt x="52587" y="5576"/>
                      <a:pt x="52357" y="5620"/>
                      <a:pt x="52129" y="5670"/>
                    </a:cubicBezTo>
                    <a:cubicBezTo>
                      <a:pt x="51065" y="5898"/>
                      <a:pt x="50020" y="6201"/>
                      <a:pt x="48999" y="6576"/>
                    </a:cubicBezTo>
                    <a:cubicBezTo>
                      <a:pt x="48555" y="6738"/>
                      <a:pt x="48122" y="6927"/>
                      <a:pt x="47684" y="7107"/>
                    </a:cubicBezTo>
                    <a:cubicBezTo>
                      <a:pt x="44939" y="8779"/>
                      <a:pt x="42332" y="10669"/>
                      <a:pt x="39889" y="12759"/>
                    </a:cubicBezTo>
                    <a:cubicBezTo>
                      <a:pt x="38838" y="13659"/>
                      <a:pt x="37831" y="14609"/>
                      <a:pt x="36856" y="15590"/>
                    </a:cubicBezTo>
                    <a:cubicBezTo>
                      <a:pt x="36377" y="16074"/>
                      <a:pt x="35901" y="16562"/>
                      <a:pt x="35450" y="17070"/>
                    </a:cubicBezTo>
                    <a:cubicBezTo>
                      <a:pt x="35092" y="17474"/>
                      <a:pt x="34756" y="17852"/>
                      <a:pt x="34501" y="18303"/>
                    </a:cubicBezTo>
                    <a:cubicBezTo>
                      <a:pt x="31365" y="19257"/>
                      <a:pt x="28245" y="20258"/>
                      <a:pt x="25154" y="21342"/>
                    </a:cubicBezTo>
                    <a:cubicBezTo>
                      <a:pt x="22088" y="22417"/>
                      <a:pt x="19048" y="23573"/>
                      <a:pt x="16057" y="24840"/>
                    </a:cubicBezTo>
                    <a:lnTo>
                      <a:pt x="16057" y="24840"/>
                    </a:lnTo>
                    <a:cubicBezTo>
                      <a:pt x="16523" y="24201"/>
                      <a:pt x="16975" y="23550"/>
                      <a:pt x="17451" y="22921"/>
                    </a:cubicBezTo>
                    <a:cubicBezTo>
                      <a:pt x="18317" y="21775"/>
                      <a:pt x="19181" y="20628"/>
                      <a:pt x="20092" y="19516"/>
                    </a:cubicBezTo>
                    <a:cubicBezTo>
                      <a:pt x="21934" y="17273"/>
                      <a:pt x="23887" y="15123"/>
                      <a:pt x="25946" y="13078"/>
                    </a:cubicBezTo>
                    <a:cubicBezTo>
                      <a:pt x="30054" y="8988"/>
                      <a:pt x="34582" y="5344"/>
                      <a:pt x="39454" y="2204"/>
                    </a:cubicBezTo>
                    <a:cubicBezTo>
                      <a:pt x="40646" y="1436"/>
                      <a:pt x="41860" y="705"/>
                      <a:pt x="430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0" name="Google Shape;890;p20"/>
            <p:cNvGrpSpPr/>
            <p:nvPr/>
          </p:nvGrpSpPr>
          <p:grpSpPr>
            <a:xfrm flipH="1">
              <a:off x="5108601" y="2815578"/>
              <a:ext cx="745550" cy="1341540"/>
              <a:chOff x="-4216475" y="10211225"/>
              <a:chExt cx="836475" cy="1505150"/>
            </a:xfrm>
          </p:grpSpPr>
          <p:sp>
            <p:nvSpPr>
              <p:cNvPr id="891" name="Google Shape;891;p20"/>
              <p:cNvSpPr/>
              <p:nvPr/>
            </p:nvSpPr>
            <p:spPr>
              <a:xfrm>
                <a:off x="-4216475" y="10211225"/>
                <a:ext cx="836475" cy="1505150"/>
              </a:xfrm>
              <a:custGeom>
                <a:rect b="b" l="l" r="r" t="t"/>
                <a:pathLst>
                  <a:path extrusionOk="0" h="60206" w="33459">
                    <a:moveTo>
                      <a:pt x="26036" y="0"/>
                    </a:moveTo>
                    <a:cubicBezTo>
                      <a:pt x="25685" y="0"/>
                      <a:pt x="25369" y="178"/>
                      <a:pt x="25078" y="358"/>
                    </a:cubicBezTo>
                    <a:cubicBezTo>
                      <a:pt x="24803" y="529"/>
                      <a:pt x="24535" y="705"/>
                      <a:pt x="24272" y="891"/>
                    </a:cubicBezTo>
                    <a:cubicBezTo>
                      <a:pt x="23773" y="1243"/>
                      <a:pt x="23288" y="1619"/>
                      <a:pt x="22824" y="2017"/>
                    </a:cubicBezTo>
                    <a:cubicBezTo>
                      <a:pt x="20972" y="3614"/>
                      <a:pt x="19457" y="5565"/>
                      <a:pt x="18365" y="7755"/>
                    </a:cubicBezTo>
                    <a:cubicBezTo>
                      <a:pt x="17746" y="8998"/>
                      <a:pt x="17260" y="10313"/>
                      <a:pt x="16943" y="11667"/>
                    </a:cubicBezTo>
                    <a:cubicBezTo>
                      <a:pt x="16776" y="12386"/>
                      <a:pt x="16633" y="13140"/>
                      <a:pt x="16658" y="13881"/>
                    </a:cubicBezTo>
                    <a:cubicBezTo>
                      <a:pt x="16679" y="14546"/>
                      <a:pt x="16785" y="15202"/>
                      <a:pt x="17172" y="15722"/>
                    </a:cubicBezTo>
                    <a:cubicBezTo>
                      <a:pt x="16868" y="16418"/>
                      <a:pt x="16586" y="17121"/>
                      <a:pt x="16323" y="17832"/>
                    </a:cubicBezTo>
                    <a:cubicBezTo>
                      <a:pt x="16131" y="18350"/>
                      <a:pt x="15951" y="18873"/>
                      <a:pt x="15776" y="19397"/>
                    </a:cubicBezTo>
                    <a:cubicBezTo>
                      <a:pt x="15709" y="18974"/>
                      <a:pt x="15618" y="18557"/>
                      <a:pt x="15523" y="18147"/>
                    </a:cubicBezTo>
                    <a:cubicBezTo>
                      <a:pt x="15299" y="17179"/>
                      <a:pt x="14975" y="16237"/>
                      <a:pt x="14536" y="15345"/>
                    </a:cubicBezTo>
                    <a:cubicBezTo>
                      <a:pt x="13754" y="13763"/>
                      <a:pt x="12517" y="12381"/>
                      <a:pt x="10895" y="11638"/>
                    </a:cubicBezTo>
                    <a:cubicBezTo>
                      <a:pt x="10148" y="11295"/>
                      <a:pt x="9343" y="11094"/>
                      <a:pt x="8524" y="11094"/>
                    </a:cubicBezTo>
                    <a:cubicBezTo>
                      <a:pt x="8379" y="11094"/>
                      <a:pt x="8234" y="11100"/>
                      <a:pt x="8088" y="11113"/>
                    </a:cubicBezTo>
                    <a:cubicBezTo>
                      <a:pt x="7876" y="11131"/>
                      <a:pt x="7734" y="11300"/>
                      <a:pt x="7781" y="11515"/>
                    </a:cubicBezTo>
                    <a:cubicBezTo>
                      <a:pt x="8139" y="13137"/>
                      <a:pt x="8681" y="14706"/>
                      <a:pt x="9542" y="16134"/>
                    </a:cubicBezTo>
                    <a:cubicBezTo>
                      <a:pt x="10398" y="17551"/>
                      <a:pt x="11491" y="18835"/>
                      <a:pt x="12768" y="19890"/>
                    </a:cubicBezTo>
                    <a:cubicBezTo>
                      <a:pt x="13462" y="20464"/>
                      <a:pt x="14265" y="21139"/>
                      <a:pt x="15158" y="21382"/>
                    </a:cubicBezTo>
                    <a:cubicBezTo>
                      <a:pt x="14431" y="23851"/>
                      <a:pt x="13857" y="26362"/>
                      <a:pt x="13361" y="28889"/>
                    </a:cubicBezTo>
                    <a:cubicBezTo>
                      <a:pt x="13307" y="29165"/>
                      <a:pt x="13257" y="29442"/>
                      <a:pt x="13204" y="29720"/>
                    </a:cubicBezTo>
                    <a:cubicBezTo>
                      <a:pt x="13106" y="29506"/>
                      <a:pt x="13003" y="29294"/>
                      <a:pt x="12897" y="29086"/>
                    </a:cubicBezTo>
                    <a:cubicBezTo>
                      <a:pt x="12480" y="28259"/>
                      <a:pt x="11990" y="27472"/>
                      <a:pt x="11437" y="26732"/>
                    </a:cubicBezTo>
                    <a:cubicBezTo>
                      <a:pt x="10364" y="25291"/>
                      <a:pt x="9099" y="23853"/>
                      <a:pt x="7376" y="23205"/>
                    </a:cubicBezTo>
                    <a:cubicBezTo>
                      <a:pt x="6356" y="22821"/>
                      <a:pt x="5246" y="22753"/>
                      <a:pt x="4170" y="22686"/>
                    </a:cubicBezTo>
                    <a:cubicBezTo>
                      <a:pt x="4164" y="22685"/>
                      <a:pt x="4157" y="22685"/>
                      <a:pt x="4151" y="22685"/>
                    </a:cubicBezTo>
                    <a:cubicBezTo>
                      <a:pt x="3944" y="22685"/>
                      <a:pt x="3771" y="22885"/>
                      <a:pt x="3771" y="23085"/>
                    </a:cubicBezTo>
                    <a:cubicBezTo>
                      <a:pt x="3771" y="24970"/>
                      <a:pt x="4597" y="26750"/>
                      <a:pt x="5658" y="28270"/>
                    </a:cubicBezTo>
                    <a:cubicBezTo>
                      <a:pt x="6714" y="29781"/>
                      <a:pt x="8091" y="31077"/>
                      <a:pt x="9819" y="31773"/>
                    </a:cubicBezTo>
                    <a:cubicBezTo>
                      <a:pt x="10614" y="32092"/>
                      <a:pt x="11472" y="32269"/>
                      <a:pt x="12330" y="32269"/>
                    </a:cubicBezTo>
                    <a:cubicBezTo>
                      <a:pt x="12469" y="32269"/>
                      <a:pt x="12608" y="32264"/>
                      <a:pt x="12747" y="32255"/>
                    </a:cubicBezTo>
                    <a:lnTo>
                      <a:pt x="12747" y="32255"/>
                    </a:lnTo>
                    <a:cubicBezTo>
                      <a:pt x="12380" y="34392"/>
                      <a:pt x="12045" y="36536"/>
                      <a:pt x="11695" y="38675"/>
                    </a:cubicBezTo>
                    <a:cubicBezTo>
                      <a:pt x="11495" y="38438"/>
                      <a:pt x="11287" y="38209"/>
                      <a:pt x="11066" y="37988"/>
                    </a:cubicBezTo>
                    <a:cubicBezTo>
                      <a:pt x="10373" y="37300"/>
                      <a:pt x="9621" y="36677"/>
                      <a:pt x="8816" y="36124"/>
                    </a:cubicBezTo>
                    <a:cubicBezTo>
                      <a:pt x="7235" y="35034"/>
                      <a:pt x="5308" y="34143"/>
                      <a:pt x="3374" y="33991"/>
                    </a:cubicBezTo>
                    <a:cubicBezTo>
                      <a:pt x="3224" y="33979"/>
                      <a:pt x="3071" y="33973"/>
                      <a:pt x="2918" y="33973"/>
                    </a:cubicBezTo>
                    <a:cubicBezTo>
                      <a:pt x="2102" y="33973"/>
                      <a:pt x="1269" y="34153"/>
                      <a:pt x="594" y="34619"/>
                    </a:cubicBezTo>
                    <a:cubicBezTo>
                      <a:pt x="406" y="34750"/>
                      <a:pt x="234" y="34888"/>
                      <a:pt x="136" y="35098"/>
                    </a:cubicBezTo>
                    <a:cubicBezTo>
                      <a:pt x="1" y="35386"/>
                      <a:pt x="84" y="35671"/>
                      <a:pt x="210" y="35944"/>
                    </a:cubicBezTo>
                    <a:cubicBezTo>
                      <a:pt x="408" y="36376"/>
                      <a:pt x="672" y="36774"/>
                      <a:pt x="962" y="37147"/>
                    </a:cubicBezTo>
                    <a:cubicBezTo>
                      <a:pt x="2160" y="38685"/>
                      <a:pt x="3950" y="39700"/>
                      <a:pt x="5747" y="40380"/>
                    </a:cubicBezTo>
                    <a:cubicBezTo>
                      <a:pt x="6877" y="40810"/>
                      <a:pt x="8182" y="41119"/>
                      <a:pt x="9461" y="41119"/>
                    </a:cubicBezTo>
                    <a:cubicBezTo>
                      <a:pt x="10099" y="41119"/>
                      <a:pt x="10731" y="41042"/>
                      <a:pt x="11331" y="40864"/>
                    </a:cubicBezTo>
                    <a:lnTo>
                      <a:pt x="11331" y="40864"/>
                    </a:lnTo>
                    <a:cubicBezTo>
                      <a:pt x="10778" y="44096"/>
                      <a:pt x="10140" y="47327"/>
                      <a:pt x="8999" y="50410"/>
                    </a:cubicBezTo>
                    <a:cubicBezTo>
                      <a:pt x="8925" y="50607"/>
                      <a:pt x="8851" y="50802"/>
                      <a:pt x="8775" y="50995"/>
                    </a:cubicBezTo>
                    <a:cubicBezTo>
                      <a:pt x="8736" y="51092"/>
                      <a:pt x="8698" y="51189"/>
                      <a:pt x="8658" y="51285"/>
                    </a:cubicBezTo>
                    <a:cubicBezTo>
                      <a:pt x="8640" y="51333"/>
                      <a:pt x="8620" y="51382"/>
                      <a:pt x="8600" y="51430"/>
                    </a:cubicBezTo>
                    <a:cubicBezTo>
                      <a:pt x="8590" y="51451"/>
                      <a:pt x="8578" y="51482"/>
                      <a:pt x="8569" y="51503"/>
                    </a:cubicBezTo>
                    <a:cubicBezTo>
                      <a:pt x="8405" y="51889"/>
                      <a:pt x="8231" y="52270"/>
                      <a:pt x="8048" y="52646"/>
                    </a:cubicBezTo>
                    <a:cubicBezTo>
                      <a:pt x="7688" y="53394"/>
                      <a:pt x="7288" y="54120"/>
                      <a:pt x="6849" y="54825"/>
                    </a:cubicBezTo>
                    <a:cubicBezTo>
                      <a:pt x="6628" y="55178"/>
                      <a:pt x="6396" y="55523"/>
                      <a:pt x="6151" y="55861"/>
                    </a:cubicBezTo>
                    <a:cubicBezTo>
                      <a:pt x="6032" y="56024"/>
                      <a:pt x="5909" y="56184"/>
                      <a:pt x="5788" y="56345"/>
                    </a:cubicBezTo>
                    <a:cubicBezTo>
                      <a:pt x="5759" y="56385"/>
                      <a:pt x="5728" y="56425"/>
                      <a:pt x="5699" y="56465"/>
                    </a:cubicBezTo>
                    <a:lnTo>
                      <a:pt x="5645" y="56535"/>
                    </a:lnTo>
                    <a:lnTo>
                      <a:pt x="5592" y="56604"/>
                    </a:lnTo>
                    <a:cubicBezTo>
                      <a:pt x="5552" y="56653"/>
                      <a:pt x="5513" y="56703"/>
                      <a:pt x="5473" y="56752"/>
                    </a:cubicBezTo>
                    <a:cubicBezTo>
                      <a:pt x="4948" y="57400"/>
                      <a:pt x="4365" y="58002"/>
                      <a:pt x="3784" y="58599"/>
                    </a:cubicBezTo>
                    <a:cubicBezTo>
                      <a:pt x="3649" y="58735"/>
                      <a:pt x="3540" y="58892"/>
                      <a:pt x="3417" y="59040"/>
                    </a:cubicBezTo>
                    <a:cubicBezTo>
                      <a:pt x="3279" y="59205"/>
                      <a:pt x="3106" y="59344"/>
                      <a:pt x="2944" y="59485"/>
                    </a:cubicBezTo>
                    <a:cubicBezTo>
                      <a:pt x="2628" y="59760"/>
                      <a:pt x="2918" y="60205"/>
                      <a:pt x="3264" y="60205"/>
                    </a:cubicBezTo>
                    <a:cubicBezTo>
                      <a:pt x="3329" y="60205"/>
                      <a:pt x="3395" y="60190"/>
                      <a:pt x="3460" y="60154"/>
                    </a:cubicBezTo>
                    <a:cubicBezTo>
                      <a:pt x="3642" y="60058"/>
                      <a:pt x="3817" y="59945"/>
                      <a:pt x="4001" y="59858"/>
                    </a:cubicBezTo>
                    <a:cubicBezTo>
                      <a:pt x="4197" y="59764"/>
                      <a:pt x="4395" y="59687"/>
                      <a:pt x="4578" y="59566"/>
                    </a:cubicBezTo>
                    <a:cubicBezTo>
                      <a:pt x="4950" y="59321"/>
                      <a:pt x="5321" y="59049"/>
                      <a:pt x="5650" y="58748"/>
                    </a:cubicBezTo>
                    <a:cubicBezTo>
                      <a:pt x="6298" y="58161"/>
                      <a:pt x="6892" y="57518"/>
                      <a:pt x="7426" y="56825"/>
                    </a:cubicBezTo>
                    <a:cubicBezTo>
                      <a:pt x="8449" y="55496"/>
                      <a:pt x="9271" y="54038"/>
                      <a:pt x="9937" y="52501"/>
                    </a:cubicBezTo>
                    <a:cubicBezTo>
                      <a:pt x="11331" y="49282"/>
                      <a:pt x="12150" y="45847"/>
                      <a:pt x="12733" y="42397"/>
                    </a:cubicBezTo>
                    <a:cubicBezTo>
                      <a:pt x="12991" y="40875"/>
                      <a:pt x="13228" y="39350"/>
                      <a:pt x="13459" y="37824"/>
                    </a:cubicBezTo>
                    <a:cubicBezTo>
                      <a:pt x="14531" y="38314"/>
                      <a:pt x="15693" y="38569"/>
                      <a:pt x="16873" y="38714"/>
                    </a:cubicBezTo>
                    <a:cubicBezTo>
                      <a:pt x="17746" y="38822"/>
                      <a:pt x="18631" y="38870"/>
                      <a:pt x="19516" y="38870"/>
                    </a:cubicBezTo>
                    <a:cubicBezTo>
                      <a:pt x="20213" y="38870"/>
                      <a:pt x="20909" y="38840"/>
                      <a:pt x="21599" y="38787"/>
                    </a:cubicBezTo>
                    <a:cubicBezTo>
                      <a:pt x="24716" y="38543"/>
                      <a:pt x="27776" y="37644"/>
                      <a:pt x="30264" y="35699"/>
                    </a:cubicBezTo>
                    <a:cubicBezTo>
                      <a:pt x="31478" y="34751"/>
                      <a:pt x="32599" y="33506"/>
                      <a:pt x="33232" y="32089"/>
                    </a:cubicBezTo>
                    <a:cubicBezTo>
                      <a:pt x="33459" y="31581"/>
                      <a:pt x="33192" y="31052"/>
                      <a:pt x="32616" y="31013"/>
                    </a:cubicBezTo>
                    <a:cubicBezTo>
                      <a:pt x="31839" y="30959"/>
                      <a:pt x="31059" y="30939"/>
                      <a:pt x="30284" y="30879"/>
                    </a:cubicBezTo>
                    <a:cubicBezTo>
                      <a:pt x="29507" y="30818"/>
                      <a:pt x="28724" y="30770"/>
                      <a:pt x="27943" y="30741"/>
                    </a:cubicBezTo>
                    <a:cubicBezTo>
                      <a:pt x="27483" y="30724"/>
                      <a:pt x="27022" y="30715"/>
                      <a:pt x="26560" y="30715"/>
                    </a:cubicBezTo>
                    <a:cubicBezTo>
                      <a:pt x="25463" y="30715"/>
                      <a:pt x="24367" y="30767"/>
                      <a:pt x="23277" y="30896"/>
                    </a:cubicBezTo>
                    <a:cubicBezTo>
                      <a:pt x="20618" y="31212"/>
                      <a:pt x="17975" y="31957"/>
                      <a:pt x="15701" y="33409"/>
                    </a:cubicBezTo>
                    <a:cubicBezTo>
                      <a:pt x="15081" y="33806"/>
                      <a:pt x="14491" y="34249"/>
                      <a:pt x="13938" y="34738"/>
                    </a:cubicBezTo>
                    <a:cubicBezTo>
                      <a:pt x="13935" y="34741"/>
                      <a:pt x="13932" y="34745"/>
                      <a:pt x="13928" y="34748"/>
                    </a:cubicBezTo>
                    <a:cubicBezTo>
                      <a:pt x="14120" y="33492"/>
                      <a:pt x="14318" y="32238"/>
                      <a:pt x="14531" y="30986"/>
                    </a:cubicBezTo>
                    <a:cubicBezTo>
                      <a:pt x="14803" y="29379"/>
                      <a:pt x="15093" y="27773"/>
                      <a:pt x="15419" y="26174"/>
                    </a:cubicBezTo>
                    <a:cubicBezTo>
                      <a:pt x="16097" y="26340"/>
                      <a:pt x="16790" y="26403"/>
                      <a:pt x="17487" y="26403"/>
                    </a:cubicBezTo>
                    <a:cubicBezTo>
                      <a:pt x="17932" y="26403"/>
                      <a:pt x="18379" y="26377"/>
                      <a:pt x="18824" y="26337"/>
                    </a:cubicBezTo>
                    <a:cubicBezTo>
                      <a:pt x="20120" y="26220"/>
                      <a:pt x="21421" y="26027"/>
                      <a:pt x="22689" y="25741"/>
                    </a:cubicBezTo>
                    <a:cubicBezTo>
                      <a:pt x="25064" y="25208"/>
                      <a:pt x="27389" y="24232"/>
                      <a:pt x="29138" y="22495"/>
                    </a:cubicBezTo>
                    <a:cubicBezTo>
                      <a:pt x="30066" y="21577"/>
                      <a:pt x="30780" y="20481"/>
                      <a:pt x="31179" y="19234"/>
                    </a:cubicBezTo>
                    <a:cubicBezTo>
                      <a:pt x="31314" y="18819"/>
                      <a:pt x="30956" y="18388"/>
                      <a:pt x="30536" y="18388"/>
                    </a:cubicBezTo>
                    <a:cubicBezTo>
                      <a:pt x="30535" y="18388"/>
                      <a:pt x="30535" y="18388"/>
                      <a:pt x="30534" y="18388"/>
                    </a:cubicBezTo>
                    <a:cubicBezTo>
                      <a:pt x="28146" y="18396"/>
                      <a:pt x="25771" y="18647"/>
                      <a:pt x="23454" y="19232"/>
                    </a:cubicBezTo>
                    <a:cubicBezTo>
                      <a:pt x="21335" y="19767"/>
                      <a:pt x="19237" y="20558"/>
                      <a:pt x="17482" y="21887"/>
                    </a:cubicBezTo>
                    <a:cubicBezTo>
                      <a:pt x="16986" y="22262"/>
                      <a:pt x="16523" y="22675"/>
                      <a:pt x="16094" y="23125"/>
                    </a:cubicBezTo>
                    <a:cubicBezTo>
                      <a:pt x="16363" y="22010"/>
                      <a:pt x="16653" y="20901"/>
                      <a:pt x="16982" y="19801"/>
                    </a:cubicBezTo>
                    <a:cubicBezTo>
                      <a:pt x="17409" y="18365"/>
                      <a:pt x="17905" y="16957"/>
                      <a:pt x="18434" y="15560"/>
                    </a:cubicBezTo>
                    <a:cubicBezTo>
                      <a:pt x="20856" y="14755"/>
                      <a:pt x="23015" y="13086"/>
                      <a:pt x="24556" y="11074"/>
                    </a:cubicBezTo>
                    <a:cubicBezTo>
                      <a:pt x="26202" y="8922"/>
                      <a:pt x="27133" y="6259"/>
                      <a:pt x="27259" y="3557"/>
                    </a:cubicBezTo>
                    <a:cubicBezTo>
                      <a:pt x="27291" y="2873"/>
                      <a:pt x="27274" y="2181"/>
                      <a:pt x="27186" y="1501"/>
                    </a:cubicBezTo>
                    <a:cubicBezTo>
                      <a:pt x="27104" y="848"/>
                      <a:pt x="26895" y="48"/>
                      <a:pt x="26095" y="2"/>
                    </a:cubicBezTo>
                    <a:cubicBezTo>
                      <a:pt x="26075" y="1"/>
                      <a:pt x="26055" y="0"/>
                      <a:pt x="260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20"/>
              <p:cNvSpPr/>
              <p:nvPr/>
            </p:nvSpPr>
            <p:spPr>
              <a:xfrm>
                <a:off x="-3756400" y="10274625"/>
                <a:ext cx="177975" cy="279350"/>
              </a:xfrm>
              <a:custGeom>
                <a:rect b="b" l="l" r="r" t="t"/>
                <a:pathLst>
                  <a:path extrusionOk="0" h="11174" w="7119">
                    <a:moveTo>
                      <a:pt x="7051" y="0"/>
                    </a:moveTo>
                    <a:cubicBezTo>
                      <a:pt x="7042" y="0"/>
                      <a:pt x="7033" y="3"/>
                      <a:pt x="7024" y="9"/>
                    </a:cubicBezTo>
                    <a:cubicBezTo>
                      <a:pt x="6595" y="313"/>
                      <a:pt x="6271" y="755"/>
                      <a:pt x="5952" y="1167"/>
                    </a:cubicBezTo>
                    <a:cubicBezTo>
                      <a:pt x="5630" y="1584"/>
                      <a:pt x="5312" y="2002"/>
                      <a:pt x="5009" y="2433"/>
                    </a:cubicBezTo>
                    <a:cubicBezTo>
                      <a:pt x="4361" y="3362"/>
                      <a:pt x="3733" y="4305"/>
                      <a:pt x="3124" y="5260"/>
                    </a:cubicBezTo>
                    <a:cubicBezTo>
                      <a:pt x="2530" y="6192"/>
                      <a:pt x="1971" y="7149"/>
                      <a:pt x="1426" y="8112"/>
                    </a:cubicBezTo>
                    <a:cubicBezTo>
                      <a:pt x="1152" y="8592"/>
                      <a:pt x="876" y="9073"/>
                      <a:pt x="632" y="9569"/>
                    </a:cubicBezTo>
                    <a:cubicBezTo>
                      <a:pt x="441" y="9954"/>
                      <a:pt x="1" y="10590"/>
                      <a:pt x="162" y="11029"/>
                    </a:cubicBezTo>
                    <a:cubicBezTo>
                      <a:pt x="193" y="11112"/>
                      <a:pt x="265" y="11173"/>
                      <a:pt x="352" y="11173"/>
                    </a:cubicBezTo>
                    <a:cubicBezTo>
                      <a:pt x="369" y="11173"/>
                      <a:pt x="386" y="11171"/>
                      <a:pt x="404" y="11166"/>
                    </a:cubicBezTo>
                    <a:cubicBezTo>
                      <a:pt x="833" y="11049"/>
                      <a:pt x="1049" y="10464"/>
                      <a:pt x="1254" y="10106"/>
                    </a:cubicBezTo>
                    <a:cubicBezTo>
                      <a:pt x="1527" y="9626"/>
                      <a:pt x="1783" y="9136"/>
                      <a:pt x="2049" y="8651"/>
                    </a:cubicBezTo>
                    <a:cubicBezTo>
                      <a:pt x="2591" y="7657"/>
                      <a:pt x="3162" y="6681"/>
                      <a:pt x="3735" y="5704"/>
                    </a:cubicBezTo>
                    <a:cubicBezTo>
                      <a:pt x="4294" y="4750"/>
                      <a:pt x="4873" y="3808"/>
                      <a:pt x="5471" y="2879"/>
                    </a:cubicBezTo>
                    <a:cubicBezTo>
                      <a:pt x="5769" y="2413"/>
                      <a:pt x="6061" y="1945"/>
                      <a:pt x="6354" y="1477"/>
                    </a:cubicBezTo>
                    <a:cubicBezTo>
                      <a:pt x="6634" y="1030"/>
                      <a:pt x="6950" y="580"/>
                      <a:pt x="7107" y="73"/>
                    </a:cubicBezTo>
                    <a:cubicBezTo>
                      <a:pt x="7119" y="38"/>
                      <a:pt x="7086" y="0"/>
                      <a:pt x="70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20"/>
              <p:cNvSpPr/>
              <p:nvPr/>
            </p:nvSpPr>
            <p:spPr>
              <a:xfrm>
                <a:off x="-3976150" y="10520100"/>
                <a:ext cx="163950" cy="217800"/>
              </a:xfrm>
              <a:custGeom>
                <a:rect b="b" l="l" r="r" t="t"/>
                <a:pathLst>
                  <a:path extrusionOk="0" h="8712" w="6558">
                    <a:moveTo>
                      <a:pt x="73" y="0"/>
                    </a:moveTo>
                    <a:cubicBezTo>
                      <a:pt x="33" y="0"/>
                      <a:pt x="1" y="45"/>
                      <a:pt x="23" y="86"/>
                    </a:cubicBezTo>
                    <a:cubicBezTo>
                      <a:pt x="422" y="852"/>
                      <a:pt x="1021" y="1516"/>
                      <a:pt x="1542" y="2202"/>
                    </a:cubicBezTo>
                    <a:cubicBezTo>
                      <a:pt x="2073" y="2907"/>
                      <a:pt x="2578" y="3628"/>
                      <a:pt x="3056" y="4372"/>
                    </a:cubicBezTo>
                    <a:cubicBezTo>
                      <a:pt x="3525" y="5096"/>
                      <a:pt x="3977" y="5832"/>
                      <a:pt x="4431" y="6564"/>
                    </a:cubicBezTo>
                    <a:cubicBezTo>
                      <a:pt x="4886" y="7297"/>
                      <a:pt x="5256" y="8235"/>
                      <a:pt x="6021" y="8668"/>
                    </a:cubicBezTo>
                    <a:cubicBezTo>
                      <a:pt x="6074" y="8698"/>
                      <a:pt x="6133" y="8711"/>
                      <a:pt x="6191" y="8711"/>
                    </a:cubicBezTo>
                    <a:cubicBezTo>
                      <a:pt x="6376" y="8711"/>
                      <a:pt x="6557" y="8573"/>
                      <a:pt x="6546" y="8367"/>
                    </a:cubicBezTo>
                    <a:cubicBezTo>
                      <a:pt x="6521" y="7875"/>
                      <a:pt x="6375" y="7579"/>
                      <a:pt x="6110" y="7166"/>
                    </a:cubicBezTo>
                    <a:cubicBezTo>
                      <a:pt x="5864" y="6782"/>
                      <a:pt x="5615" y="6400"/>
                      <a:pt x="5366" y="6018"/>
                    </a:cubicBezTo>
                    <a:cubicBezTo>
                      <a:pt x="4863" y="5251"/>
                      <a:pt x="4335" y="4507"/>
                      <a:pt x="3779" y="3782"/>
                    </a:cubicBezTo>
                    <a:cubicBezTo>
                      <a:pt x="3249" y="3088"/>
                      <a:pt x="2702" y="2406"/>
                      <a:pt x="2120" y="1755"/>
                    </a:cubicBezTo>
                    <a:cubicBezTo>
                      <a:pt x="1539" y="1104"/>
                      <a:pt x="891" y="405"/>
                      <a:pt x="101" y="8"/>
                    </a:cubicBezTo>
                    <a:cubicBezTo>
                      <a:pt x="92" y="3"/>
                      <a:pt x="82" y="0"/>
                      <a:pt x="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20"/>
              <p:cNvSpPr/>
              <p:nvPr/>
            </p:nvSpPr>
            <p:spPr>
              <a:xfrm>
                <a:off x="-4096600" y="10803750"/>
                <a:ext cx="204750" cy="197000"/>
              </a:xfrm>
              <a:custGeom>
                <a:rect b="b" l="l" r="r" t="t"/>
                <a:pathLst>
                  <a:path extrusionOk="0" h="7880" w="8190">
                    <a:moveTo>
                      <a:pt x="169" y="0"/>
                    </a:moveTo>
                    <a:cubicBezTo>
                      <a:pt x="81" y="0"/>
                      <a:pt x="1" y="84"/>
                      <a:pt x="58" y="176"/>
                    </a:cubicBezTo>
                    <a:cubicBezTo>
                      <a:pt x="517" y="929"/>
                      <a:pt x="1227" y="1511"/>
                      <a:pt x="1844" y="2131"/>
                    </a:cubicBezTo>
                    <a:cubicBezTo>
                      <a:pt x="2510" y="2802"/>
                      <a:pt x="3192" y="3456"/>
                      <a:pt x="3857" y="4127"/>
                    </a:cubicBezTo>
                    <a:cubicBezTo>
                      <a:pt x="4505" y="4783"/>
                      <a:pt x="5142" y="5447"/>
                      <a:pt x="5770" y="6122"/>
                    </a:cubicBezTo>
                    <a:cubicBezTo>
                      <a:pt x="6085" y="6459"/>
                      <a:pt x="6396" y="6799"/>
                      <a:pt x="6707" y="7140"/>
                    </a:cubicBezTo>
                    <a:cubicBezTo>
                      <a:pt x="7024" y="7490"/>
                      <a:pt x="7302" y="7826"/>
                      <a:pt x="7795" y="7878"/>
                    </a:cubicBezTo>
                    <a:cubicBezTo>
                      <a:pt x="7805" y="7879"/>
                      <a:pt x="7814" y="7880"/>
                      <a:pt x="7823" y="7880"/>
                    </a:cubicBezTo>
                    <a:cubicBezTo>
                      <a:pt x="8015" y="7880"/>
                      <a:pt x="8190" y="7674"/>
                      <a:pt x="8182" y="7491"/>
                    </a:cubicBezTo>
                    <a:cubicBezTo>
                      <a:pt x="8167" y="7031"/>
                      <a:pt x="7847" y="6725"/>
                      <a:pt x="7536" y="6415"/>
                    </a:cubicBezTo>
                    <a:cubicBezTo>
                      <a:pt x="7210" y="6089"/>
                      <a:pt x="6883" y="5765"/>
                      <a:pt x="6553" y="5444"/>
                    </a:cubicBezTo>
                    <a:cubicBezTo>
                      <a:pt x="5874" y="4786"/>
                      <a:pt x="5188" y="4135"/>
                      <a:pt x="4494" y="3491"/>
                    </a:cubicBezTo>
                    <a:cubicBezTo>
                      <a:pt x="3820" y="2863"/>
                      <a:pt x="3143" y="2235"/>
                      <a:pt x="2436" y="1641"/>
                    </a:cubicBezTo>
                    <a:cubicBezTo>
                      <a:pt x="1746" y="1061"/>
                      <a:pt x="1058" y="380"/>
                      <a:pt x="224" y="12"/>
                    </a:cubicBezTo>
                    <a:cubicBezTo>
                      <a:pt x="206" y="4"/>
                      <a:pt x="187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20"/>
              <p:cNvSpPr/>
              <p:nvPr/>
            </p:nvSpPr>
            <p:spPr>
              <a:xfrm>
                <a:off x="-4176400" y="11103375"/>
                <a:ext cx="227950" cy="120250"/>
              </a:xfrm>
              <a:custGeom>
                <a:rect b="b" l="l" r="r" t="t"/>
                <a:pathLst>
                  <a:path extrusionOk="0" h="4810" w="9118">
                    <a:moveTo>
                      <a:pt x="200" y="0"/>
                    </a:moveTo>
                    <a:cubicBezTo>
                      <a:pt x="143" y="0"/>
                      <a:pt x="87" y="4"/>
                      <a:pt x="30" y="14"/>
                    </a:cubicBezTo>
                    <a:cubicBezTo>
                      <a:pt x="10" y="20"/>
                      <a:pt x="1" y="44"/>
                      <a:pt x="12" y="62"/>
                    </a:cubicBezTo>
                    <a:cubicBezTo>
                      <a:pt x="204" y="343"/>
                      <a:pt x="537" y="487"/>
                      <a:pt x="827" y="650"/>
                    </a:cubicBezTo>
                    <a:cubicBezTo>
                      <a:pt x="1205" y="860"/>
                      <a:pt x="1584" y="1060"/>
                      <a:pt x="1968" y="1257"/>
                    </a:cubicBezTo>
                    <a:cubicBezTo>
                      <a:pt x="2759" y="1663"/>
                      <a:pt x="3540" y="2089"/>
                      <a:pt x="4323" y="2513"/>
                    </a:cubicBezTo>
                    <a:cubicBezTo>
                      <a:pt x="5083" y="2924"/>
                      <a:pt x="5836" y="3351"/>
                      <a:pt x="6580" y="3796"/>
                    </a:cubicBezTo>
                    <a:cubicBezTo>
                      <a:pt x="7288" y="4218"/>
                      <a:pt x="8008" y="4773"/>
                      <a:pt x="8856" y="4810"/>
                    </a:cubicBezTo>
                    <a:cubicBezTo>
                      <a:pt x="8859" y="4810"/>
                      <a:pt x="8863" y="4810"/>
                      <a:pt x="8866" y="4810"/>
                    </a:cubicBezTo>
                    <a:cubicBezTo>
                      <a:pt x="9028" y="4810"/>
                      <a:pt x="9117" y="4620"/>
                      <a:pt x="9043" y="4484"/>
                    </a:cubicBezTo>
                    <a:cubicBezTo>
                      <a:pt x="8632" y="3738"/>
                      <a:pt x="7787" y="3360"/>
                      <a:pt x="7064" y="2967"/>
                    </a:cubicBezTo>
                    <a:cubicBezTo>
                      <a:pt x="6281" y="2540"/>
                      <a:pt x="5489" y="2130"/>
                      <a:pt x="4687" y="1739"/>
                    </a:cubicBezTo>
                    <a:cubicBezTo>
                      <a:pt x="3926" y="1366"/>
                      <a:pt x="3149" y="1029"/>
                      <a:pt x="2366" y="704"/>
                    </a:cubicBezTo>
                    <a:cubicBezTo>
                      <a:pt x="1943" y="529"/>
                      <a:pt x="1524" y="363"/>
                      <a:pt x="1090" y="220"/>
                    </a:cubicBezTo>
                    <a:cubicBezTo>
                      <a:pt x="806" y="127"/>
                      <a:pt x="503" y="0"/>
                      <a:pt x="2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20"/>
              <p:cNvSpPr/>
              <p:nvPr/>
            </p:nvSpPr>
            <p:spPr>
              <a:xfrm>
                <a:off x="-3851100" y="11025325"/>
                <a:ext cx="389000" cy="119600"/>
              </a:xfrm>
              <a:custGeom>
                <a:rect b="b" l="l" r="r" t="t"/>
                <a:pathLst>
                  <a:path extrusionOk="0" h="4784" w="15560">
                    <a:moveTo>
                      <a:pt x="15101" y="1"/>
                    </a:moveTo>
                    <a:cubicBezTo>
                      <a:pt x="15095" y="1"/>
                      <a:pt x="15090" y="1"/>
                      <a:pt x="15085" y="1"/>
                    </a:cubicBezTo>
                    <a:cubicBezTo>
                      <a:pt x="13818" y="58"/>
                      <a:pt x="12573" y="515"/>
                      <a:pt x="11358" y="850"/>
                    </a:cubicBezTo>
                    <a:cubicBezTo>
                      <a:pt x="10107" y="1192"/>
                      <a:pt x="8868" y="1567"/>
                      <a:pt x="7626" y="1940"/>
                    </a:cubicBezTo>
                    <a:cubicBezTo>
                      <a:pt x="6384" y="2313"/>
                      <a:pt x="5141" y="2677"/>
                      <a:pt x="3891" y="3023"/>
                    </a:cubicBezTo>
                    <a:lnTo>
                      <a:pt x="2095" y="3517"/>
                    </a:lnTo>
                    <a:cubicBezTo>
                      <a:pt x="1459" y="3694"/>
                      <a:pt x="819" y="3818"/>
                      <a:pt x="263" y="4190"/>
                    </a:cubicBezTo>
                    <a:cubicBezTo>
                      <a:pt x="1" y="4365"/>
                      <a:pt x="100" y="4769"/>
                      <a:pt x="423" y="4781"/>
                    </a:cubicBezTo>
                    <a:cubicBezTo>
                      <a:pt x="462" y="4783"/>
                      <a:pt x="501" y="4783"/>
                      <a:pt x="539" y="4783"/>
                    </a:cubicBezTo>
                    <a:cubicBezTo>
                      <a:pt x="1137" y="4783"/>
                      <a:pt x="1685" y="4589"/>
                      <a:pt x="2261" y="4426"/>
                    </a:cubicBezTo>
                    <a:lnTo>
                      <a:pt x="4131" y="3893"/>
                    </a:lnTo>
                    <a:cubicBezTo>
                      <a:pt x="5378" y="3539"/>
                      <a:pt x="6629" y="3204"/>
                      <a:pt x="7884" y="2875"/>
                    </a:cubicBezTo>
                    <a:cubicBezTo>
                      <a:pt x="9138" y="2548"/>
                      <a:pt x="10391" y="2223"/>
                      <a:pt x="11638" y="1867"/>
                    </a:cubicBezTo>
                    <a:cubicBezTo>
                      <a:pt x="12849" y="1521"/>
                      <a:pt x="14153" y="1266"/>
                      <a:pt x="15263" y="657"/>
                    </a:cubicBezTo>
                    <a:cubicBezTo>
                      <a:pt x="15560" y="493"/>
                      <a:pt x="15439" y="1"/>
                      <a:pt x="15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20"/>
              <p:cNvSpPr/>
              <p:nvPr/>
            </p:nvSpPr>
            <p:spPr>
              <a:xfrm>
                <a:off x="-3786500" y="10711400"/>
                <a:ext cx="281450" cy="94650"/>
              </a:xfrm>
              <a:custGeom>
                <a:rect b="b" l="l" r="r" t="t"/>
                <a:pathLst>
                  <a:path extrusionOk="0" h="3786" w="11258">
                    <a:moveTo>
                      <a:pt x="10621" y="0"/>
                    </a:moveTo>
                    <a:cubicBezTo>
                      <a:pt x="9860" y="0"/>
                      <a:pt x="9054" y="291"/>
                      <a:pt x="8341" y="469"/>
                    </a:cubicBezTo>
                    <a:cubicBezTo>
                      <a:pt x="7363" y="713"/>
                      <a:pt x="6399" y="997"/>
                      <a:pt x="5439" y="1304"/>
                    </a:cubicBezTo>
                    <a:cubicBezTo>
                      <a:pt x="4478" y="1612"/>
                      <a:pt x="3528" y="1939"/>
                      <a:pt x="2583" y="2289"/>
                    </a:cubicBezTo>
                    <a:cubicBezTo>
                      <a:pt x="2118" y="2461"/>
                      <a:pt x="1653" y="2631"/>
                      <a:pt x="1200" y="2831"/>
                    </a:cubicBezTo>
                    <a:cubicBezTo>
                      <a:pt x="799" y="3007"/>
                      <a:pt x="337" y="3142"/>
                      <a:pt x="67" y="3503"/>
                    </a:cubicBezTo>
                    <a:cubicBezTo>
                      <a:pt x="1" y="3591"/>
                      <a:pt x="67" y="3757"/>
                      <a:pt x="177" y="3773"/>
                    </a:cubicBezTo>
                    <a:cubicBezTo>
                      <a:pt x="233" y="3782"/>
                      <a:pt x="287" y="3785"/>
                      <a:pt x="342" y="3785"/>
                    </a:cubicBezTo>
                    <a:cubicBezTo>
                      <a:pt x="730" y="3785"/>
                      <a:pt x="1104" y="3598"/>
                      <a:pt x="1469" y="3473"/>
                    </a:cubicBezTo>
                    <a:cubicBezTo>
                      <a:pt x="1932" y="3313"/>
                      <a:pt x="2388" y="3132"/>
                      <a:pt x="2849" y="2964"/>
                    </a:cubicBezTo>
                    <a:cubicBezTo>
                      <a:pt x="3795" y="2620"/>
                      <a:pt x="4748" y="2296"/>
                      <a:pt x="5708" y="1995"/>
                    </a:cubicBezTo>
                    <a:cubicBezTo>
                      <a:pt x="6645" y="1701"/>
                      <a:pt x="7586" y="1426"/>
                      <a:pt x="8529" y="1154"/>
                    </a:cubicBezTo>
                    <a:cubicBezTo>
                      <a:pt x="9413" y="899"/>
                      <a:pt x="10473" y="779"/>
                      <a:pt x="11204" y="205"/>
                    </a:cubicBezTo>
                    <a:cubicBezTo>
                      <a:pt x="11257" y="165"/>
                      <a:pt x="11227" y="71"/>
                      <a:pt x="11165" y="58"/>
                    </a:cubicBezTo>
                    <a:cubicBezTo>
                      <a:pt x="10988" y="17"/>
                      <a:pt x="10805" y="0"/>
                      <a:pt x="106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98" name="Google Shape;898;p20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99" name="Google Shape;899;p20"/>
          <p:cNvSpPr txBox="1"/>
          <p:nvPr>
            <p:ph idx="2" type="title"/>
          </p:nvPr>
        </p:nvSpPr>
        <p:spPr>
          <a:xfrm>
            <a:off x="882312" y="2958625"/>
            <a:ext cx="15825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00" name="Google Shape;900;p20"/>
          <p:cNvSpPr txBox="1"/>
          <p:nvPr>
            <p:ph idx="1" type="subTitle"/>
          </p:nvPr>
        </p:nvSpPr>
        <p:spPr>
          <a:xfrm>
            <a:off x="882321" y="3428650"/>
            <a:ext cx="15825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01" name="Google Shape;901;p20"/>
          <p:cNvSpPr txBox="1"/>
          <p:nvPr>
            <p:ph idx="3" type="title"/>
          </p:nvPr>
        </p:nvSpPr>
        <p:spPr>
          <a:xfrm>
            <a:off x="2814594" y="2958625"/>
            <a:ext cx="15825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02" name="Google Shape;902;p20"/>
          <p:cNvSpPr txBox="1"/>
          <p:nvPr>
            <p:ph idx="4" type="subTitle"/>
          </p:nvPr>
        </p:nvSpPr>
        <p:spPr>
          <a:xfrm>
            <a:off x="2814603" y="3428650"/>
            <a:ext cx="15825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03" name="Google Shape;903;p20"/>
          <p:cNvSpPr txBox="1"/>
          <p:nvPr>
            <p:ph idx="5" type="title"/>
          </p:nvPr>
        </p:nvSpPr>
        <p:spPr>
          <a:xfrm>
            <a:off x="4746881" y="2958625"/>
            <a:ext cx="15825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04" name="Google Shape;904;p20"/>
          <p:cNvSpPr txBox="1"/>
          <p:nvPr>
            <p:ph idx="6" type="subTitle"/>
          </p:nvPr>
        </p:nvSpPr>
        <p:spPr>
          <a:xfrm>
            <a:off x="4746890" y="3428650"/>
            <a:ext cx="15825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05" name="Google Shape;905;p20"/>
          <p:cNvSpPr txBox="1"/>
          <p:nvPr>
            <p:ph idx="7" type="title"/>
          </p:nvPr>
        </p:nvSpPr>
        <p:spPr>
          <a:xfrm>
            <a:off x="6679168" y="2958625"/>
            <a:ext cx="15825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06" name="Google Shape;906;p20"/>
          <p:cNvSpPr txBox="1"/>
          <p:nvPr>
            <p:ph idx="8" type="subTitle"/>
          </p:nvPr>
        </p:nvSpPr>
        <p:spPr>
          <a:xfrm>
            <a:off x="6679177" y="3428650"/>
            <a:ext cx="15825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2">
  <p:cSld name="SECTION_HEADER_2_1">
    <p:spTree>
      <p:nvGrpSpPr>
        <p:cNvPr id="907" name="Shape 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" name="Google Shape;908;p21"/>
          <p:cNvSpPr/>
          <p:nvPr/>
        </p:nvSpPr>
        <p:spPr>
          <a:xfrm rot="2899140">
            <a:off x="7019832" y="1191977"/>
            <a:ext cx="3939574" cy="5398078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" name="Google Shape;909;p21"/>
          <p:cNvSpPr/>
          <p:nvPr/>
        </p:nvSpPr>
        <p:spPr>
          <a:xfrm rot="-2700000">
            <a:off x="-318262" y="-935051"/>
            <a:ext cx="9780597" cy="6411282"/>
          </a:xfrm>
          <a:custGeom>
            <a:rect b="b" l="l" r="r" t="t"/>
            <a:pathLst>
              <a:path extrusionOk="0" h="29163" w="44489">
                <a:moveTo>
                  <a:pt x="15430" y="0"/>
                </a:moveTo>
                <a:cubicBezTo>
                  <a:pt x="9906" y="0"/>
                  <a:pt x="4387" y="3454"/>
                  <a:pt x="1803" y="8453"/>
                </a:cubicBezTo>
                <a:cubicBezTo>
                  <a:pt x="645" y="10703"/>
                  <a:pt x="1" y="13358"/>
                  <a:pt x="798" y="15762"/>
                </a:cubicBezTo>
                <a:cubicBezTo>
                  <a:pt x="1891" y="19083"/>
                  <a:pt x="5431" y="21017"/>
                  <a:pt x="8883" y="21596"/>
                </a:cubicBezTo>
                <a:cubicBezTo>
                  <a:pt x="14914" y="22623"/>
                  <a:pt x="21294" y="20809"/>
                  <a:pt x="26724" y="24480"/>
                </a:cubicBezTo>
                <a:cubicBezTo>
                  <a:pt x="29916" y="26636"/>
                  <a:pt x="33253" y="29163"/>
                  <a:pt x="37049" y="29163"/>
                </a:cubicBezTo>
                <a:cubicBezTo>
                  <a:pt x="38256" y="29163"/>
                  <a:pt x="39509" y="28907"/>
                  <a:pt x="40818" y="28304"/>
                </a:cubicBezTo>
                <a:cubicBezTo>
                  <a:pt x="42796" y="27386"/>
                  <a:pt x="44391" y="25431"/>
                  <a:pt x="44434" y="23246"/>
                </a:cubicBezTo>
                <a:cubicBezTo>
                  <a:pt x="44489" y="21148"/>
                  <a:pt x="43167" y="19236"/>
                  <a:pt x="41561" y="17892"/>
                </a:cubicBezTo>
                <a:cubicBezTo>
                  <a:pt x="39955" y="16548"/>
                  <a:pt x="38032" y="15631"/>
                  <a:pt x="36306" y="14451"/>
                </a:cubicBezTo>
                <a:cubicBezTo>
                  <a:pt x="30155" y="10244"/>
                  <a:pt x="26211" y="2695"/>
                  <a:pt x="19076" y="532"/>
                </a:cubicBezTo>
                <a:cubicBezTo>
                  <a:pt x="17882" y="170"/>
                  <a:pt x="16656" y="0"/>
                  <a:pt x="15430" y="0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" name="Google Shape;910;p21"/>
          <p:cNvGrpSpPr/>
          <p:nvPr/>
        </p:nvGrpSpPr>
        <p:grpSpPr>
          <a:xfrm flipH="1" rot="-9382293">
            <a:off x="-275082" y="3509388"/>
            <a:ext cx="1498486" cy="2122885"/>
            <a:chOff x="-2102800" y="6837100"/>
            <a:chExt cx="1050550" cy="1488300"/>
          </a:xfrm>
        </p:grpSpPr>
        <p:sp>
          <p:nvSpPr>
            <p:cNvPr id="911" name="Google Shape;911;p21"/>
            <p:cNvSpPr/>
            <p:nvPr/>
          </p:nvSpPr>
          <p:spPr>
            <a:xfrm>
              <a:off x="-2102800" y="7720825"/>
              <a:ext cx="921425" cy="604575"/>
            </a:xfrm>
            <a:custGeom>
              <a:rect b="b" l="l" r="r" t="t"/>
              <a:pathLst>
                <a:path extrusionOk="0" h="24183" w="36857">
                  <a:moveTo>
                    <a:pt x="16881" y="1"/>
                  </a:moveTo>
                  <a:cubicBezTo>
                    <a:pt x="15148" y="1"/>
                    <a:pt x="13415" y="166"/>
                    <a:pt x="11708" y="479"/>
                  </a:cubicBezTo>
                  <a:cubicBezTo>
                    <a:pt x="7630" y="1227"/>
                    <a:pt x="3999" y="2538"/>
                    <a:pt x="1946" y="6406"/>
                  </a:cubicBezTo>
                  <a:cubicBezTo>
                    <a:pt x="304" y="9498"/>
                    <a:pt x="0" y="14301"/>
                    <a:pt x="3311" y="16455"/>
                  </a:cubicBezTo>
                  <a:cubicBezTo>
                    <a:pt x="4111" y="16976"/>
                    <a:pt x="5050" y="17252"/>
                    <a:pt x="5979" y="17252"/>
                  </a:cubicBezTo>
                  <a:cubicBezTo>
                    <a:pt x="6398" y="17252"/>
                    <a:pt x="6815" y="17196"/>
                    <a:pt x="7217" y="17080"/>
                  </a:cubicBezTo>
                  <a:lnTo>
                    <a:pt x="7217" y="17080"/>
                  </a:lnTo>
                  <a:cubicBezTo>
                    <a:pt x="7202" y="18720"/>
                    <a:pt x="7397" y="20426"/>
                    <a:pt x="8324" y="21768"/>
                  </a:cubicBezTo>
                  <a:cubicBezTo>
                    <a:pt x="9302" y="23187"/>
                    <a:pt x="10853" y="23833"/>
                    <a:pt x="12460" y="23833"/>
                  </a:cubicBezTo>
                  <a:cubicBezTo>
                    <a:pt x="13256" y="23833"/>
                    <a:pt x="14066" y="23674"/>
                    <a:pt x="14827" y="23373"/>
                  </a:cubicBezTo>
                  <a:cubicBezTo>
                    <a:pt x="16034" y="22895"/>
                    <a:pt x="17075" y="22167"/>
                    <a:pt x="18102" y="21400"/>
                  </a:cubicBezTo>
                  <a:cubicBezTo>
                    <a:pt x="19633" y="22723"/>
                    <a:pt x="21320" y="23978"/>
                    <a:pt x="23395" y="24164"/>
                  </a:cubicBezTo>
                  <a:cubicBezTo>
                    <a:pt x="23540" y="24176"/>
                    <a:pt x="23687" y="24183"/>
                    <a:pt x="23834" y="24183"/>
                  </a:cubicBezTo>
                  <a:cubicBezTo>
                    <a:pt x="25644" y="24183"/>
                    <a:pt x="27519" y="23214"/>
                    <a:pt x="28201" y="21484"/>
                  </a:cubicBezTo>
                  <a:cubicBezTo>
                    <a:pt x="28350" y="21106"/>
                    <a:pt x="28403" y="20706"/>
                    <a:pt x="28509" y="20316"/>
                  </a:cubicBezTo>
                  <a:cubicBezTo>
                    <a:pt x="28526" y="20254"/>
                    <a:pt x="28548" y="20191"/>
                    <a:pt x="28566" y="20130"/>
                  </a:cubicBezTo>
                  <a:cubicBezTo>
                    <a:pt x="28574" y="20133"/>
                    <a:pt x="28581" y="20134"/>
                    <a:pt x="28588" y="20138"/>
                  </a:cubicBezTo>
                  <a:cubicBezTo>
                    <a:pt x="29257" y="20380"/>
                    <a:pt x="29912" y="20519"/>
                    <a:pt x="30585" y="20519"/>
                  </a:cubicBezTo>
                  <a:cubicBezTo>
                    <a:pt x="30967" y="20519"/>
                    <a:pt x="31354" y="20474"/>
                    <a:pt x="31754" y="20379"/>
                  </a:cubicBezTo>
                  <a:cubicBezTo>
                    <a:pt x="33928" y="19860"/>
                    <a:pt x="35531" y="18055"/>
                    <a:pt x="36185" y="15970"/>
                  </a:cubicBezTo>
                  <a:cubicBezTo>
                    <a:pt x="36856" y="13833"/>
                    <a:pt x="36455" y="11485"/>
                    <a:pt x="35565" y="9477"/>
                  </a:cubicBezTo>
                  <a:cubicBezTo>
                    <a:pt x="34751" y="7646"/>
                    <a:pt x="33366" y="6059"/>
                    <a:pt x="31812" y="4813"/>
                  </a:cubicBezTo>
                  <a:cubicBezTo>
                    <a:pt x="28337" y="2028"/>
                    <a:pt x="23974" y="582"/>
                    <a:pt x="19579" y="136"/>
                  </a:cubicBezTo>
                  <a:cubicBezTo>
                    <a:pt x="18682" y="45"/>
                    <a:pt x="17782" y="1"/>
                    <a:pt x="168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1"/>
            <p:cNvSpPr/>
            <p:nvPr/>
          </p:nvSpPr>
          <p:spPr>
            <a:xfrm>
              <a:off x="-1930500" y="6837100"/>
              <a:ext cx="878250" cy="853825"/>
            </a:xfrm>
            <a:custGeom>
              <a:rect b="b" l="l" r="r" t="t"/>
              <a:pathLst>
                <a:path extrusionOk="0" h="34153" w="35130">
                  <a:moveTo>
                    <a:pt x="16768" y="1"/>
                  </a:moveTo>
                  <a:cubicBezTo>
                    <a:pt x="16536" y="1"/>
                    <a:pt x="16284" y="191"/>
                    <a:pt x="16278" y="448"/>
                  </a:cubicBezTo>
                  <a:cubicBezTo>
                    <a:pt x="16265" y="1016"/>
                    <a:pt x="16203" y="1581"/>
                    <a:pt x="16180" y="2147"/>
                  </a:cubicBezTo>
                  <a:cubicBezTo>
                    <a:pt x="16156" y="2783"/>
                    <a:pt x="16315" y="3488"/>
                    <a:pt x="16406" y="4114"/>
                  </a:cubicBezTo>
                  <a:cubicBezTo>
                    <a:pt x="16567" y="5224"/>
                    <a:pt x="16730" y="6331"/>
                    <a:pt x="16847" y="7448"/>
                  </a:cubicBezTo>
                  <a:cubicBezTo>
                    <a:pt x="17037" y="9253"/>
                    <a:pt x="17135" y="11068"/>
                    <a:pt x="17143" y="12883"/>
                  </a:cubicBezTo>
                  <a:cubicBezTo>
                    <a:pt x="16060" y="12538"/>
                    <a:pt x="14878" y="12418"/>
                    <a:pt x="13766" y="12387"/>
                  </a:cubicBezTo>
                  <a:cubicBezTo>
                    <a:pt x="13641" y="12384"/>
                    <a:pt x="13516" y="12382"/>
                    <a:pt x="13390" y="12382"/>
                  </a:cubicBezTo>
                  <a:cubicBezTo>
                    <a:pt x="12018" y="12382"/>
                    <a:pt x="10637" y="12588"/>
                    <a:pt x="9323" y="12974"/>
                  </a:cubicBezTo>
                  <a:cubicBezTo>
                    <a:pt x="6705" y="13742"/>
                    <a:pt x="4336" y="15276"/>
                    <a:pt x="2534" y="17321"/>
                  </a:cubicBezTo>
                  <a:cubicBezTo>
                    <a:pt x="1546" y="18442"/>
                    <a:pt x="733" y="19707"/>
                    <a:pt x="127" y="21072"/>
                  </a:cubicBezTo>
                  <a:cubicBezTo>
                    <a:pt x="1" y="21356"/>
                    <a:pt x="150" y="21643"/>
                    <a:pt x="469" y="21668"/>
                  </a:cubicBezTo>
                  <a:cubicBezTo>
                    <a:pt x="1016" y="21711"/>
                    <a:pt x="1563" y="21732"/>
                    <a:pt x="2110" y="21732"/>
                  </a:cubicBezTo>
                  <a:cubicBezTo>
                    <a:pt x="6820" y="21732"/>
                    <a:pt x="11490" y="20158"/>
                    <a:pt x="15280" y="17353"/>
                  </a:cubicBezTo>
                  <a:cubicBezTo>
                    <a:pt x="15901" y="16892"/>
                    <a:pt x="16493" y="16395"/>
                    <a:pt x="17055" y="15864"/>
                  </a:cubicBezTo>
                  <a:lnTo>
                    <a:pt x="17055" y="15864"/>
                  </a:lnTo>
                  <a:cubicBezTo>
                    <a:pt x="16814" y="19650"/>
                    <a:pt x="16074" y="23389"/>
                    <a:pt x="14692" y="26937"/>
                  </a:cubicBezTo>
                  <a:cubicBezTo>
                    <a:pt x="14279" y="28002"/>
                    <a:pt x="13786" y="29026"/>
                    <a:pt x="13260" y="30039"/>
                  </a:cubicBezTo>
                  <a:cubicBezTo>
                    <a:pt x="12980" y="30578"/>
                    <a:pt x="12705" y="31120"/>
                    <a:pt x="12401" y="31647"/>
                  </a:cubicBezTo>
                  <a:cubicBezTo>
                    <a:pt x="12122" y="32134"/>
                    <a:pt x="11677" y="32763"/>
                    <a:pt x="11789" y="33336"/>
                  </a:cubicBezTo>
                  <a:cubicBezTo>
                    <a:pt x="11839" y="33590"/>
                    <a:pt x="12082" y="33700"/>
                    <a:pt x="12313" y="33700"/>
                  </a:cubicBezTo>
                  <a:cubicBezTo>
                    <a:pt x="12349" y="33700"/>
                    <a:pt x="12384" y="33697"/>
                    <a:pt x="12418" y="33692"/>
                  </a:cubicBezTo>
                  <a:cubicBezTo>
                    <a:pt x="12896" y="33620"/>
                    <a:pt x="13295" y="33021"/>
                    <a:pt x="13570" y="32654"/>
                  </a:cubicBezTo>
                  <a:cubicBezTo>
                    <a:pt x="13905" y="32204"/>
                    <a:pt x="14212" y="31731"/>
                    <a:pt x="14513" y="31257"/>
                  </a:cubicBezTo>
                  <a:cubicBezTo>
                    <a:pt x="15084" y="30352"/>
                    <a:pt x="15555" y="29373"/>
                    <a:pt x="15990" y="28396"/>
                  </a:cubicBezTo>
                  <a:cubicBezTo>
                    <a:pt x="16377" y="27529"/>
                    <a:pt x="16725" y="26649"/>
                    <a:pt x="17037" y="25754"/>
                  </a:cubicBezTo>
                  <a:cubicBezTo>
                    <a:pt x="17364" y="26590"/>
                    <a:pt x="17894" y="27355"/>
                    <a:pt x="18447" y="28060"/>
                  </a:cubicBezTo>
                  <a:cubicBezTo>
                    <a:pt x="19270" y="29113"/>
                    <a:pt x="20251" y="30013"/>
                    <a:pt x="21339" y="30785"/>
                  </a:cubicBezTo>
                  <a:cubicBezTo>
                    <a:pt x="23836" y="32560"/>
                    <a:pt x="26821" y="33500"/>
                    <a:pt x="29844" y="33849"/>
                  </a:cubicBezTo>
                  <a:cubicBezTo>
                    <a:pt x="30620" y="33938"/>
                    <a:pt x="31398" y="33981"/>
                    <a:pt x="32178" y="34024"/>
                  </a:cubicBezTo>
                  <a:cubicBezTo>
                    <a:pt x="32611" y="34048"/>
                    <a:pt x="33108" y="34152"/>
                    <a:pt x="33582" y="34152"/>
                  </a:cubicBezTo>
                  <a:cubicBezTo>
                    <a:pt x="33898" y="34152"/>
                    <a:pt x="34204" y="34106"/>
                    <a:pt x="34474" y="33958"/>
                  </a:cubicBezTo>
                  <a:cubicBezTo>
                    <a:pt x="34858" y="33746"/>
                    <a:pt x="35103" y="33330"/>
                    <a:pt x="35117" y="32895"/>
                  </a:cubicBezTo>
                  <a:cubicBezTo>
                    <a:pt x="35129" y="32442"/>
                    <a:pt x="34882" y="32067"/>
                    <a:pt x="34607" y="31733"/>
                  </a:cubicBezTo>
                  <a:cubicBezTo>
                    <a:pt x="34159" y="31189"/>
                    <a:pt x="33677" y="30670"/>
                    <a:pt x="33169" y="30182"/>
                  </a:cubicBezTo>
                  <a:cubicBezTo>
                    <a:pt x="31150" y="28229"/>
                    <a:pt x="28763" y="26655"/>
                    <a:pt x="26179" y="25556"/>
                  </a:cubicBezTo>
                  <a:cubicBezTo>
                    <a:pt x="24716" y="24932"/>
                    <a:pt x="23200" y="24444"/>
                    <a:pt x="21639" y="24132"/>
                  </a:cubicBezTo>
                  <a:cubicBezTo>
                    <a:pt x="20513" y="23907"/>
                    <a:pt x="19390" y="23829"/>
                    <a:pt x="18256" y="23829"/>
                  </a:cubicBezTo>
                  <a:cubicBezTo>
                    <a:pt x="18052" y="23829"/>
                    <a:pt x="17848" y="23831"/>
                    <a:pt x="17643" y="23836"/>
                  </a:cubicBezTo>
                  <a:cubicBezTo>
                    <a:pt x="17799" y="23291"/>
                    <a:pt x="17940" y="22739"/>
                    <a:pt x="18067" y="22185"/>
                  </a:cubicBezTo>
                  <a:cubicBezTo>
                    <a:pt x="19114" y="17613"/>
                    <a:pt x="19277" y="12893"/>
                    <a:pt x="18861" y="8231"/>
                  </a:cubicBezTo>
                  <a:cubicBezTo>
                    <a:pt x="18737" y="6837"/>
                    <a:pt x="18562" y="5449"/>
                    <a:pt x="18351" y="4065"/>
                  </a:cubicBezTo>
                  <a:cubicBezTo>
                    <a:pt x="18252" y="3402"/>
                    <a:pt x="18156" y="2700"/>
                    <a:pt x="17943" y="2064"/>
                  </a:cubicBezTo>
                  <a:cubicBezTo>
                    <a:pt x="17728" y="1429"/>
                    <a:pt x="17381" y="833"/>
                    <a:pt x="17106" y="223"/>
                  </a:cubicBezTo>
                  <a:cubicBezTo>
                    <a:pt x="17036" y="66"/>
                    <a:pt x="16905" y="1"/>
                    <a:pt x="16768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1"/>
            <p:cNvSpPr/>
            <p:nvPr/>
          </p:nvSpPr>
          <p:spPr>
            <a:xfrm>
              <a:off x="-1878525" y="7260475"/>
              <a:ext cx="101425" cy="116975"/>
            </a:xfrm>
            <a:custGeom>
              <a:rect b="b" l="l" r="r" t="t"/>
              <a:pathLst>
                <a:path extrusionOk="0" h="4679" w="4057">
                  <a:moveTo>
                    <a:pt x="819" y="0"/>
                  </a:moveTo>
                  <a:cubicBezTo>
                    <a:pt x="698" y="129"/>
                    <a:pt x="572" y="254"/>
                    <a:pt x="455" y="386"/>
                  </a:cubicBezTo>
                  <a:cubicBezTo>
                    <a:pt x="299" y="564"/>
                    <a:pt x="148" y="745"/>
                    <a:pt x="1" y="929"/>
                  </a:cubicBezTo>
                  <a:cubicBezTo>
                    <a:pt x="267" y="1402"/>
                    <a:pt x="538" y="1871"/>
                    <a:pt x="807" y="2336"/>
                  </a:cubicBezTo>
                  <a:cubicBezTo>
                    <a:pt x="1268" y="3131"/>
                    <a:pt x="1765" y="3907"/>
                    <a:pt x="2264" y="4679"/>
                  </a:cubicBezTo>
                  <a:cubicBezTo>
                    <a:pt x="2865" y="4616"/>
                    <a:pt x="3462" y="4525"/>
                    <a:pt x="4056" y="4413"/>
                  </a:cubicBezTo>
                  <a:cubicBezTo>
                    <a:pt x="3935" y="4251"/>
                    <a:pt x="3814" y="4088"/>
                    <a:pt x="3691" y="3927"/>
                  </a:cubicBezTo>
                  <a:cubicBezTo>
                    <a:pt x="3104" y="3150"/>
                    <a:pt x="2536" y="2357"/>
                    <a:pt x="1954" y="1576"/>
                  </a:cubicBezTo>
                  <a:cubicBezTo>
                    <a:pt x="1570" y="1057"/>
                    <a:pt x="1196" y="529"/>
                    <a:pt x="819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1"/>
            <p:cNvSpPr/>
            <p:nvPr/>
          </p:nvSpPr>
          <p:spPr>
            <a:xfrm>
              <a:off x="-1697675" y="7150575"/>
              <a:ext cx="50350" cy="199025"/>
            </a:xfrm>
            <a:custGeom>
              <a:rect b="b" l="l" r="r" t="t"/>
              <a:pathLst>
                <a:path extrusionOk="0" h="7961" w="2014">
                  <a:moveTo>
                    <a:pt x="1995" y="0"/>
                  </a:moveTo>
                  <a:cubicBezTo>
                    <a:pt x="1579" y="62"/>
                    <a:pt x="1168" y="142"/>
                    <a:pt x="761" y="238"/>
                  </a:cubicBezTo>
                  <a:cubicBezTo>
                    <a:pt x="738" y="481"/>
                    <a:pt x="711" y="725"/>
                    <a:pt x="690" y="969"/>
                  </a:cubicBezTo>
                  <a:cubicBezTo>
                    <a:pt x="602" y="1981"/>
                    <a:pt x="483" y="2990"/>
                    <a:pt x="386" y="4002"/>
                  </a:cubicBezTo>
                  <a:cubicBezTo>
                    <a:pt x="292" y="4984"/>
                    <a:pt x="157" y="5963"/>
                    <a:pt x="74" y="6945"/>
                  </a:cubicBezTo>
                  <a:cubicBezTo>
                    <a:pt x="45" y="7285"/>
                    <a:pt x="13" y="7621"/>
                    <a:pt x="1" y="7960"/>
                  </a:cubicBezTo>
                  <a:cubicBezTo>
                    <a:pt x="546" y="7770"/>
                    <a:pt x="1083" y="7559"/>
                    <a:pt x="1614" y="7328"/>
                  </a:cubicBezTo>
                  <a:cubicBezTo>
                    <a:pt x="1619" y="7297"/>
                    <a:pt x="1624" y="7266"/>
                    <a:pt x="1628" y="7237"/>
                  </a:cubicBezTo>
                  <a:cubicBezTo>
                    <a:pt x="1786" y="6190"/>
                    <a:pt x="1863" y="5137"/>
                    <a:pt x="1934" y="4082"/>
                  </a:cubicBezTo>
                  <a:cubicBezTo>
                    <a:pt x="2001" y="3073"/>
                    <a:pt x="2010" y="2061"/>
                    <a:pt x="2014" y="1049"/>
                  </a:cubicBezTo>
                  <a:cubicBezTo>
                    <a:pt x="2014" y="699"/>
                    <a:pt x="2007" y="350"/>
                    <a:pt x="1995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1"/>
            <p:cNvSpPr/>
            <p:nvPr/>
          </p:nvSpPr>
          <p:spPr>
            <a:xfrm>
              <a:off x="-1601900" y="7146800"/>
              <a:ext cx="48275" cy="158950"/>
            </a:xfrm>
            <a:custGeom>
              <a:rect b="b" l="l" r="r" t="t"/>
              <a:pathLst>
                <a:path extrusionOk="0" h="6358" w="1931">
                  <a:moveTo>
                    <a:pt x="536" y="1"/>
                  </a:moveTo>
                  <a:cubicBezTo>
                    <a:pt x="404" y="1024"/>
                    <a:pt x="318" y="2049"/>
                    <a:pt x="222" y="3075"/>
                  </a:cubicBezTo>
                  <a:cubicBezTo>
                    <a:pt x="130" y="4070"/>
                    <a:pt x="44" y="5071"/>
                    <a:pt x="8" y="6071"/>
                  </a:cubicBezTo>
                  <a:cubicBezTo>
                    <a:pt x="5" y="6166"/>
                    <a:pt x="4" y="6261"/>
                    <a:pt x="1" y="6358"/>
                  </a:cubicBezTo>
                  <a:cubicBezTo>
                    <a:pt x="658" y="5978"/>
                    <a:pt x="1296" y="5567"/>
                    <a:pt x="1911" y="5125"/>
                  </a:cubicBezTo>
                  <a:cubicBezTo>
                    <a:pt x="1929" y="4468"/>
                    <a:pt x="1931" y="3809"/>
                    <a:pt x="1923" y="3156"/>
                  </a:cubicBezTo>
                  <a:cubicBezTo>
                    <a:pt x="1914" y="2184"/>
                    <a:pt x="1914" y="1211"/>
                    <a:pt x="1857" y="240"/>
                  </a:cubicBezTo>
                  <a:cubicBezTo>
                    <a:pt x="1854" y="185"/>
                    <a:pt x="1849" y="130"/>
                    <a:pt x="1845" y="75"/>
                  </a:cubicBezTo>
                  <a:cubicBezTo>
                    <a:pt x="1433" y="35"/>
                    <a:pt x="1023" y="12"/>
                    <a:pt x="622" y="1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1"/>
            <p:cNvSpPr/>
            <p:nvPr/>
          </p:nvSpPr>
          <p:spPr>
            <a:xfrm>
              <a:off x="-1302325" y="7478475"/>
              <a:ext cx="63400" cy="191600"/>
            </a:xfrm>
            <a:custGeom>
              <a:rect b="b" l="l" r="r" t="t"/>
              <a:pathLst>
                <a:path extrusionOk="0" h="7664" w="2536">
                  <a:moveTo>
                    <a:pt x="1270" y="0"/>
                  </a:moveTo>
                  <a:cubicBezTo>
                    <a:pt x="1220" y="194"/>
                    <a:pt x="1169" y="387"/>
                    <a:pt x="1123" y="582"/>
                  </a:cubicBezTo>
                  <a:cubicBezTo>
                    <a:pt x="869" y="1645"/>
                    <a:pt x="670" y="2718"/>
                    <a:pt x="470" y="3793"/>
                  </a:cubicBezTo>
                  <a:cubicBezTo>
                    <a:pt x="272" y="4866"/>
                    <a:pt x="96" y="5970"/>
                    <a:pt x="3" y="7059"/>
                  </a:cubicBezTo>
                  <a:cubicBezTo>
                    <a:pt x="2" y="7073"/>
                    <a:pt x="0" y="7087"/>
                    <a:pt x="0" y="7100"/>
                  </a:cubicBezTo>
                  <a:cubicBezTo>
                    <a:pt x="596" y="7318"/>
                    <a:pt x="1203" y="7506"/>
                    <a:pt x="1817" y="7664"/>
                  </a:cubicBezTo>
                  <a:cubicBezTo>
                    <a:pt x="1831" y="7572"/>
                    <a:pt x="1844" y="7480"/>
                    <a:pt x="1858" y="7389"/>
                  </a:cubicBezTo>
                  <a:cubicBezTo>
                    <a:pt x="2023" y="6277"/>
                    <a:pt x="2136" y="5149"/>
                    <a:pt x="2233" y="4031"/>
                  </a:cubicBezTo>
                  <a:cubicBezTo>
                    <a:pt x="2325" y="2970"/>
                    <a:pt x="2440" y="1912"/>
                    <a:pt x="2520" y="851"/>
                  </a:cubicBezTo>
                  <a:cubicBezTo>
                    <a:pt x="2526" y="768"/>
                    <a:pt x="2529" y="684"/>
                    <a:pt x="2535" y="602"/>
                  </a:cubicBezTo>
                  <a:cubicBezTo>
                    <a:pt x="2119" y="389"/>
                    <a:pt x="1699" y="188"/>
                    <a:pt x="1270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1"/>
            <p:cNvSpPr/>
            <p:nvPr/>
          </p:nvSpPr>
          <p:spPr>
            <a:xfrm>
              <a:off x="-1475000" y="7444575"/>
              <a:ext cx="141025" cy="104975"/>
            </a:xfrm>
            <a:custGeom>
              <a:rect b="b" l="l" r="r" t="t"/>
              <a:pathLst>
                <a:path extrusionOk="0" h="4199" w="5641">
                  <a:moveTo>
                    <a:pt x="4151" y="1"/>
                  </a:moveTo>
                  <a:cubicBezTo>
                    <a:pt x="3631" y="438"/>
                    <a:pt x="3107" y="876"/>
                    <a:pt x="2582" y="1310"/>
                  </a:cubicBezTo>
                  <a:cubicBezTo>
                    <a:pt x="1952" y="1828"/>
                    <a:pt x="1335" y="2359"/>
                    <a:pt x="710" y="2883"/>
                  </a:cubicBezTo>
                  <a:cubicBezTo>
                    <a:pt x="498" y="3061"/>
                    <a:pt x="243" y="3254"/>
                    <a:pt x="1" y="3468"/>
                  </a:cubicBezTo>
                  <a:cubicBezTo>
                    <a:pt x="75" y="3566"/>
                    <a:pt x="150" y="3664"/>
                    <a:pt x="225" y="3761"/>
                  </a:cubicBezTo>
                  <a:cubicBezTo>
                    <a:pt x="343" y="3911"/>
                    <a:pt x="472" y="4053"/>
                    <a:pt x="597" y="4199"/>
                  </a:cubicBezTo>
                  <a:cubicBezTo>
                    <a:pt x="838" y="4037"/>
                    <a:pt x="1065" y="3862"/>
                    <a:pt x="1269" y="3718"/>
                  </a:cubicBezTo>
                  <a:cubicBezTo>
                    <a:pt x="1951" y="3233"/>
                    <a:pt x="2633" y="2746"/>
                    <a:pt x="3296" y="2233"/>
                  </a:cubicBezTo>
                  <a:cubicBezTo>
                    <a:pt x="3947" y="1731"/>
                    <a:pt x="4595" y="1226"/>
                    <a:pt x="5240" y="715"/>
                  </a:cubicBezTo>
                  <a:cubicBezTo>
                    <a:pt x="5367" y="613"/>
                    <a:pt x="5504" y="509"/>
                    <a:pt x="5641" y="403"/>
                  </a:cubicBezTo>
                  <a:cubicBezTo>
                    <a:pt x="5149" y="249"/>
                    <a:pt x="4652" y="119"/>
                    <a:pt x="4151" y="1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1"/>
            <p:cNvSpPr/>
            <p:nvPr/>
          </p:nvSpPr>
          <p:spPr>
            <a:xfrm>
              <a:off x="-1882825" y="7721125"/>
              <a:ext cx="185900" cy="589875"/>
            </a:xfrm>
            <a:custGeom>
              <a:rect b="b" l="l" r="r" t="t"/>
              <a:pathLst>
                <a:path extrusionOk="0" h="23595" w="7436">
                  <a:moveTo>
                    <a:pt x="7436" y="0"/>
                  </a:moveTo>
                  <a:lnTo>
                    <a:pt x="7436" y="0"/>
                  </a:lnTo>
                  <a:cubicBezTo>
                    <a:pt x="7096" y="8"/>
                    <a:pt x="6757" y="23"/>
                    <a:pt x="6419" y="43"/>
                  </a:cubicBezTo>
                  <a:cubicBezTo>
                    <a:pt x="5893" y="1061"/>
                    <a:pt x="5358" y="2074"/>
                    <a:pt x="4911" y="3132"/>
                  </a:cubicBezTo>
                  <a:cubicBezTo>
                    <a:pt x="4005" y="5276"/>
                    <a:pt x="3196" y="7452"/>
                    <a:pt x="2528" y="9680"/>
                  </a:cubicBezTo>
                  <a:cubicBezTo>
                    <a:pt x="1291" y="13809"/>
                    <a:pt x="445" y="18046"/>
                    <a:pt x="1" y="22334"/>
                  </a:cubicBezTo>
                  <a:cubicBezTo>
                    <a:pt x="584" y="22946"/>
                    <a:pt x="1298" y="23364"/>
                    <a:pt x="2075" y="23594"/>
                  </a:cubicBezTo>
                  <a:cubicBezTo>
                    <a:pt x="2226" y="21661"/>
                    <a:pt x="2422" y="19731"/>
                    <a:pt x="2720" y="17815"/>
                  </a:cubicBezTo>
                  <a:cubicBezTo>
                    <a:pt x="3431" y="13253"/>
                    <a:pt x="4520" y="8757"/>
                    <a:pt x="5974" y="4376"/>
                  </a:cubicBezTo>
                  <a:cubicBezTo>
                    <a:pt x="6373" y="3171"/>
                    <a:pt x="6797" y="1972"/>
                    <a:pt x="7181" y="763"/>
                  </a:cubicBezTo>
                  <a:cubicBezTo>
                    <a:pt x="7261" y="507"/>
                    <a:pt x="7348" y="253"/>
                    <a:pt x="7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1"/>
            <p:cNvSpPr/>
            <p:nvPr/>
          </p:nvSpPr>
          <p:spPr>
            <a:xfrm>
              <a:off x="-1670700" y="7729450"/>
              <a:ext cx="113200" cy="544775"/>
            </a:xfrm>
            <a:custGeom>
              <a:rect b="b" l="l" r="r" t="t"/>
              <a:pathLst>
                <a:path extrusionOk="0" h="21791" w="4528">
                  <a:moveTo>
                    <a:pt x="3903" y="0"/>
                  </a:moveTo>
                  <a:cubicBezTo>
                    <a:pt x="3652" y="991"/>
                    <a:pt x="3411" y="1984"/>
                    <a:pt x="3192" y="2984"/>
                  </a:cubicBezTo>
                  <a:cubicBezTo>
                    <a:pt x="2714" y="5156"/>
                    <a:pt x="2290" y="7346"/>
                    <a:pt x="1897" y="9536"/>
                  </a:cubicBezTo>
                  <a:cubicBezTo>
                    <a:pt x="1176" y="13560"/>
                    <a:pt x="543" y="17598"/>
                    <a:pt x="1" y="21649"/>
                  </a:cubicBezTo>
                  <a:cubicBezTo>
                    <a:pt x="276" y="21455"/>
                    <a:pt x="549" y="21256"/>
                    <a:pt x="819" y="21055"/>
                  </a:cubicBezTo>
                  <a:cubicBezTo>
                    <a:pt x="1107" y="21303"/>
                    <a:pt x="1401" y="21552"/>
                    <a:pt x="1705" y="21790"/>
                  </a:cubicBezTo>
                  <a:cubicBezTo>
                    <a:pt x="1870" y="20232"/>
                    <a:pt x="2042" y="18675"/>
                    <a:pt x="2229" y="17119"/>
                  </a:cubicBezTo>
                  <a:cubicBezTo>
                    <a:pt x="2756" y="12746"/>
                    <a:pt x="3344" y="8382"/>
                    <a:pt x="3990" y="4028"/>
                  </a:cubicBezTo>
                  <a:cubicBezTo>
                    <a:pt x="4182" y="2723"/>
                    <a:pt x="4354" y="1416"/>
                    <a:pt x="4528" y="109"/>
                  </a:cubicBezTo>
                  <a:cubicBezTo>
                    <a:pt x="4319" y="71"/>
                    <a:pt x="4111" y="34"/>
                    <a:pt x="39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1"/>
            <p:cNvSpPr/>
            <p:nvPr/>
          </p:nvSpPr>
          <p:spPr>
            <a:xfrm>
              <a:off x="-2064050" y="7746725"/>
              <a:ext cx="192400" cy="386150"/>
            </a:xfrm>
            <a:custGeom>
              <a:rect b="b" l="l" r="r" t="t"/>
              <a:pathLst>
                <a:path extrusionOk="0" h="15446" w="7696">
                  <a:moveTo>
                    <a:pt x="7695" y="0"/>
                  </a:moveTo>
                  <a:lnTo>
                    <a:pt x="7695" y="0"/>
                  </a:lnTo>
                  <a:cubicBezTo>
                    <a:pt x="6912" y="217"/>
                    <a:pt x="6160" y="476"/>
                    <a:pt x="5443" y="791"/>
                  </a:cubicBezTo>
                  <a:cubicBezTo>
                    <a:pt x="4503" y="2256"/>
                    <a:pt x="3657" y="3781"/>
                    <a:pt x="2912" y="5354"/>
                  </a:cubicBezTo>
                  <a:cubicBezTo>
                    <a:pt x="1675" y="7959"/>
                    <a:pt x="678" y="10707"/>
                    <a:pt x="1" y="13522"/>
                  </a:cubicBezTo>
                  <a:cubicBezTo>
                    <a:pt x="422" y="14291"/>
                    <a:pt x="1027" y="14943"/>
                    <a:pt x="1761" y="15419"/>
                  </a:cubicBezTo>
                  <a:cubicBezTo>
                    <a:pt x="1776" y="15429"/>
                    <a:pt x="1791" y="15436"/>
                    <a:pt x="1805" y="15446"/>
                  </a:cubicBezTo>
                  <a:cubicBezTo>
                    <a:pt x="2109" y="13852"/>
                    <a:pt x="2479" y="12272"/>
                    <a:pt x="2944" y="10716"/>
                  </a:cubicBezTo>
                  <a:cubicBezTo>
                    <a:pt x="4068" y="6965"/>
                    <a:pt x="5662" y="3349"/>
                    <a:pt x="76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1"/>
            <p:cNvSpPr/>
            <p:nvPr/>
          </p:nvSpPr>
          <p:spPr>
            <a:xfrm>
              <a:off x="-1312500" y="7858075"/>
              <a:ext cx="58225" cy="372925"/>
            </a:xfrm>
            <a:custGeom>
              <a:rect b="b" l="l" r="r" t="t"/>
              <a:pathLst>
                <a:path extrusionOk="0" h="14917" w="2329">
                  <a:moveTo>
                    <a:pt x="983" y="1"/>
                  </a:moveTo>
                  <a:cubicBezTo>
                    <a:pt x="997" y="1773"/>
                    <a:pt x="960" y="3548"/>
                    <a:pt x="890" y="5318"/>
                  </a:cubicBezTo>
                  <a:cubicBezTo>
                    <a:pt x="761" y="8532"/>
                    <a:pt x="464" y="11735"/>
                    <a:pt x="0" y="14916"/>
                  </a:cubicBezTo>
                  <a:cubicBezTo>
                    <a:pt x="48" y="14907"/>
                    <a:pt x="94" y="14901"/>
                    <a:pt x="142" y="14889"/>
                  </a:cubicBezTo>
                  <a:cubicBezTo>
                    <a:pt x="719" y="14749"/>
                    <a:pt x="1270" y="14517"/>
                    <a:pt x="1774" y="14202"/>
                  </a:cubicBezTo>
                  <a:cubicBezTo>
                    <a:pt x="1834" y="13643"/>
                    <a:pt x="1888" y="13086"/>
                    <a:pt x="1937" y="12527"/>
                  </a:cubicBezTo>
                  <a:cubicBezTo>
                    <a:pt x="2255" y="8745"/>
                    <a:pt x="2328" y="4949"/>
                    <a:pt x="2116" y="1163"/>
                  </a:cubicBezTo>
                  <a:cubicBezTo>
                    <a:pt x="1762" y="753"/>
                    <a:pt x="1382" y="366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1"/>
            <p:cNvSpPr/>
            <p:nvPr/>
          </p:nvSpPr>
          <p:spPr>
            <a:xfrm>
              <a:off x="-1433575" y="7777725"/>
              <a:ext cx="43950" cy="524750"/>
            </a:xfrm>
            <a:custGeom>
              <a:rect b="b" l="l" r="r" t="t"/>
              <a:pathLst>
                <a:path extrusionOk="0" h="20990" w="1758">
                  <a:moveTo>
                    <a:pt x="911" y="1"/>
                  </a:moveTo>
                  <a:lnTo>
                    <a:pt x="911" y="1"/>
                  </a:lnTo>
                  <a:cubicBezTo>
                    <a:pt x="1055" y="2748"/>
                    <a:pt x="1103" y="5496"/>
                    <a:pt x="1052" y="8248"/>
                  </a:cubicBezTo>
                  <a:cubicBezTo>
                    <a:pt x="968" y="12515"/>
                    <a:pt x="569" y="16764"/>
                    <a:pt x="1" y="20989"/>
                  </a:cubicBezTo>
                  <a:cubicBezTo>
                    <a:pt x="563" y="20592"/>
                    <a:pt x="1028" y="20070"/>
                    <a:pt x="1329" y="19435"/>
                  </a:cubicBezTo>
                  <a:cubicBezTo>
                    <a:pt x="1406" y="18427"/>
                    <a:pt x="1469" y="17416"/>
                    <a:pt x="1521" y="16404"/>
                  </a:cubicBezTo>
                  <a:cubicBezTo>
                    <a:pt x="1757" y="11543"/>
                    <a:pt x="1703" y="6671"/>
                    <a:pt x="1361" y="1814"/>
                  </a:cubicBezTo>
                  <a:cubicBezTo>
                    <a:pt x="1321" y="1260"/>
                    <a:pt x="1275" y="706"/>
                    <a:pt x="1227" y="151"/>
                  </a:cubicBezTo>
                  <a:cubicBezTo>
                    <a:pt x="1122" y="101"/>
                    <a:pt x="1017" y="50"/>
                    <a:pt x="9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" name="Google Shape;923;p21"/>
          <p:cNvGrpSpPr/>
          <p:nvPr/>
        </p:nvGrpSpPr>
        <p:grpSpPr>
          <a:xfrm rot="6452446">
            <a:off x="7736287" y="3226579"/>
            <a:ext cx="2287240" cy="2017382"/>
            <a:chOff x="-359250" y="6984550"/>
            <a:chExt cx="1679675" cy="1481500"/>
          </a:xfrm>
        </p:grpSpPr>
        <p:sp>
          <p:nvSpPr>
            <p:cNvPr id="924" name="Google Shape;924;p21"/>
            <p:cNvSpPr/>
            <p:nvPr/>
          </p:nvSpPr>
          <p:spPr>
            <a:xfrm>
              <a:off x="-359250" y="6984550"/>
              <a:ext cx="1679675" cy="1481500"/>
            </a:xfrm>
            <a:custGeom>
              <a:rect b="b" l="l" r="r" t="t"/>
              <a:pathLst>
                <a:path extrusionOk="0" h="59260" w="67187">
                  <a:moveTo>
                    <a:pt x="43380" y="0"/>
                  </a:moveTo>
                  <a:cubicBezTo>
                    <a:pt x="42692" y="0"/>
                    <a:pt x="42007" y="286"/>
                    <a:pt x="41482" y="877"/>
                  </a:cubicBezTo>
                  <a:cubicBezTo>
                    <a:pt x="40190" y="2330"/>
                    <a:pt x="40497" y="4344"/>
                    <a:pt x="41032" y="6050"/>
                  </a:cubicBezTo>
                  <a:cubicBezTo>
                    <a:pt x="41322" y="6978"/>
                    <a:pt x="41634" y="7917"/>
                    <a:pt x="42074" y="8786"/>
                  </a:cubicBezTo>
                  <a:cubicBezTo>
                    <a:pt x="42170" y="8977"/>
                    <a:pt x="42282" y="9176"/>
                    <a:pt x="42405" y="9373"/>
                  </a:cubicBezTo>
                  <a:cubicBezTo>
                    <a:pt x="40623" y="8836"/>
                    <a:pt x="38761" y="8568"/>
                    <a:pt x="36906" y="8482"/>
                  </a:cubicBezTo>
                  <a:cubicBezTo>
                    <a:pt x="36445" y="8460"/>
                    <a:pt x="35984" y="8450"/>
                    <a:pt x="35523" y="8450"/>
                  </a:cubicBezTo>
                  <a:cubicBezTo>
                    <a:pt x="35178" y="8450"/>
                    <a:pt x="34833" y="8456"/>
                    <a:pt x="34488" y="8467"/>
                  </a:cubicBezTo>
                  <a:cubicBezTo>
                    <a:pt x="34339" y="7662"/>
                    <a:pt x="34078" y="6862"/>
                    <a:pt x="33876" y="6075"/>
                  </a:cubicBezTo>
                  <a:cubicBezTo>
                    <a:pt x="33688" y="5339"/>
                    <a:pt x="33516" y="4595"/>
                    <a:pt x="33244" y="3885"/>
                  </a:cubicBezTo>
                  <a:cubicBezTo>
                    <a:pt x="32746" y="2583"/>
                    <a:pt x="31860" y="1376"/>
                    <a:pt x="30439" y="1034"/>
                  </a:cubicBezTo>
                  <a:cubicBezTo>
                    <a:pt x="30218" y="981"/>
                    <a:pt x="29998" y="955"/>
                    <a:pt x="29782" y="955"/>
                  </a:cubicBezTo>
                  <a:cubicBezTo>
                    <a:pt x="28675" y="955"/>
                    <a:pt x="27684" y="1630"/>
                    <a:pt x="27371" y="2775"/>
                  </a:cubicBezTo>
                  <a:cubicBezTo>
                    <a:pt x="26962" y="4269"/>
                    <a:pt x="27776" y="5671"/>
                    <a:pt x="28872" y="6634"/>
                  </a:cubicBezTo>
                  <a:cubicBezTo>
                    <a:pt x="29545" y="7225"/>
                    <a:pt x="30317" y="7725"/>
                    <a:pt x="31102" y="8155"/>
                  </a:cubicBezTo>
                  <a:cubicBezTo>
                    <a:pt x="31430" y="8333"/>
                    <a:pt x="31770" y="8489"/>
                    <a:pt x="32117" y="8621"/>
                  </a:cubicBezTo>
                  <a:cubicBezTo>
                    <a:pt x="29473" y="8879"/>
                    <a:pt x="26847" y="9404"/>
                    <a:pt x="24280" y="10033"/>
                  </a:cubicBezTo>
                  <a:cubicBezTo>
                    <a:pt x="23242" y="10288"/>
                    <a:pt x="22205" y="10578"/>
                    <a:pt x="21183" y="10910"/>
                  </a:cubicBezTo>
                  <a:cubicBezTo>
                    <a:pt x="21084" y="10828"/>
                    <a:pt x="20962" y="10780"/>
                    <a:pt x="20839" y="10780"/>
                  </a:cubicBezTo>
                  <a:cubicBezTo>
                    <a:pt x="20771" y="10780"/>
                    <a:pt x="20704" y="10795"/>
                    <a:pt x="20639" y="10826"/>
                  </a:cubicBezTo>
                  <a:cubicBezTo>
                    <a:pt x="19970" y="10076"/>
                    <a:pt x="18600" y="9938"/>
                    <a:pt x="17663" y="9818"/>
                  </a:cubicBezTo>
                  <a:cubicBezTo>
                    <a:pt x="16582" y="9675"/>
                    <a:pt x="15494" y="9594"/>
                    <a:pt x="14402" y="9571"/>
                  </a:cubicBezTo>
                  <a:cubicBezTo>
                    <a:pt x="14286" y="9569"/>
                    <a:pt x="14169" y="9568"/>
                    <a:pt x="14051" y="9568"/>
                  </a:cubicBezTo>
                  <a:cubicBezTo>
                    <a:pt x="12124" y="9568"/>
                    <a:pt x="9937" y="9875"/>
                    <a:pt x="8515" y="11269"/>
                  </a:cubicBezTo>
                  <a:cubicBezTo>
                    <a:pt x="7847" y="11926"/>
                    <a:pt x="7371" y="12865"/>
                    <a:pt x="7594" y="13817"/>
                  </a:cubicBezTo>
                  <a:cubicBezTo>
                    <a:pt x="7807" y="14730"/>
                    <a:pt x="8590" y="15303"/>
                    <a:pt x="9423" y="15619"/>
                  </a:cubicBezTo>
                  <a:cubicBezTo>
                    <a:pt x="10335" y="15965"/>
                    <a:pt x="11365" y="16046"/>
                    <a:pt x="12332" y="16054"/>
                  </a:cubicBezTo>
                  <a:cubicBezTo>
                    <a:pt x="12360" y="16054"/>
                    <a:pt x="12388" y="16054"/>
                    <a:pt x="12416" y="16054"/>
                  </a:cubicBezTo>
                  <a:cubicBezTo>
                    <a:pt x="13521" y="16054"/>
                    <a:pt x="14622" y="15905"/>
                    <a:pt x="15689" y="15615"/>
                  </a:cubicBezTo>
                  <a:cubicBezTo>
                    <a:pt x="17803" y="15034"/>
                    <a:pt x="20249" y="13821"/>
                    <a:pt x="21255" y="11754"/>
                  </a:cubicBezTo>
                  <a:cubicBezTo>
                    <a:pt x="22995" y="11321"/>
                    <a:pt x="24737" y="10898"/>
                    <a:pt x="26494" y="10540"/>
                  </a:cubicBezTo>
                  <a:lnTo>
                    <a:pt x="26494" y="10540"/>
                  </a:lnTo>
                  <a:cubicBezTo>
                    <a:pt x="26334" y="10684"/>
                    <a:pt x="26181" y="10830"/>
                    <a:pt x="26038" y="10976"/>
                  </a:cubicBezTo>
                  <a:cubicBezTo>
                    <a:pt x="25112" y="11920"/>
                    <a:pt x="24137" y="13159"/>
                    <a:pt x="24208" y="14557"/>
                  </a:cubicBezTo>
                  <a:cubicBezTo>
                    <a:pt x="24275" y="15875"/>
                    <a:pt x="25224" y="16926"/>
                    <a:pt x="26532" y="16926"/>
                  </a:cubicBezTo>
                  <a:cubicBezTo>
                    <a:pt x="26632" y="16926"/>
                    <a:pt x="26733" y="16920"/>
                    <a:pt x="26836" y="16908"/>
                  </a:cubicBezTo>
                  <a:cubicBezTo>
                    <a:pt x="28320" y="16726"/>
                    <a:pt x="29250" y="15484"/>
                    <a:pt x="29947" y="14277"/>
                  </a:cubicBezTo>
                  <a:cubicBezTo>
                    <a:pt x="30747" y="12895"/>
                    <a:pt x="31274" y="11308"/>
                    <a:pt x="31596" y="9746"/>
                  </a:cubicBezTo>
                  <a:cubicBezTo>
                    <a:pt x="32821" y="9621"/>
                    <a:pt x="34058" y="9546"/>
                    <a:pt x="35292" y="9546"/>
                  </a:cubicBezTo>
                  <a:cubicBezTo>
                    <a:pt x="36758" y="9546"/>
                    <a:pt x="38221" y="9652"/>
                    <a:pt x="39659" y="9904"/>
                  </a:cubicBezTo>
                  <a:cubicBezTo>
                    <a:pt x="39475" y="9956"/>
                    <a:pt x="39297" y="10013"/>
                    <a:pt x="39128" y="10069"/>
                  </a:cubicBezTo>
                  <a:cubicBezTo>
                    <a:pt x="38349" y="10325"/>
                    <a:pt x="37603" y="10670"/>
                    <a:pt x="36904" y="11096"/>
                  </a:cubicBezTo>
                  <a:cubicBezTo>
                    <a:pt x="36201" y="11524"/>
                    <a:pt x="35553" y="12034"/>
                    <a:pt x="34970" y="12614"/>
                  </a:cubicBezTo>
                  <a:cubicBezTo>
                    <a:pt x="34372" y="13209"/>
                    <a:pt x="33792" y="13916"/>
                    <a:pt x="33638" y="14770"/>
                  </a:cubicBezTo>
                  <a:cubicBezTo>
                    <a:pt x="33502" y="15542"/>
                    <a:pt x="33708" y="16364"/>
                    <a:pt x="34333" y="16872"/>
                  </a:cubicBezTo>
                  <a:cubicBezTo>
                    <a:pt x="34751" y="17211"/>
                    <a:pt x="35267" y="17337"/>
                    <a:pt x="35789" y="17337"/>
                  </a:cubicBezTo>
                  <a:cubicBezTo>
                    <a:pt x="35996" y="17337"/>
                    <a:pt x="36203" y="17318"/>
                    <a:pt x="36405" y="17284"/>
                  </a:cubicBezTo>
                  <a:cubicBezTo>
                    <a:pt x="37918" y="17030"/>
                    <a:pt x="39318" y="15937"/>
                    <a:pt x="40286" y="14792"/>
                  </a:cubicBezTo>
                  <a:cubicBezTo>
                    <a:pt x="41322" y="13563"/>
                    <a:pt x="42011" y="12120"/>
                    <a:pt x="42289" y="10551"/>
                  </a:cubicBezTo>
                  <a:cubicBezTo>
                    <a:pt x="43040" y="10790"/>
                    <a:pt x="43773" y="11088"/>
                    <a:pt x="44479" y="11438"/>
                  </a:cubicBezTo>
                  <a:cubicBezTo>
                    <a:pt x="44960" y="11679"/>
                    <a:pt x="45428" y="11945"/>
                    <a:pt x="45879" y="12235"/>
                  </a:cubicBezTo>
                  <a:cubicBezTo>
                    <a:pt x="46292" y="12501"/>
                    <a:pt x="46675" y="12815"/>
                    <a:pt x="47095" y="13066"/>
                  </a:cubicBezTo>
                  <a:cubicBezTo>
                    <a:pt x="46579" y="13807"/>
                    <a:pt x="46074" y="14555"/>
                    <a:pt x="45575" y="15298"/>
                  </a:cubicBezTo>
                  <a:cubicBezTo>
                    <a:pt x="42530" y="19828"/>
                    <a:pt x="39545" y="24499"/>
                    <a:pt x="36009" y="28668"/>
                  </a:cubicBezTo>
                  <a:cubicBezTo>
                    <a:pt x="32002" y="26323"/>
                    <a:pt x="27395" y="25026"/>
                    <a:pt x="22740" y="24763"/>
                  </a:cubicBezTo>
                  <a:cubicBezTo>
                    <a:pt x="22382" y="23000"/>
                    <a:pt x="21723" y="21313"/>
                    <a:pt x="20793" y="19773"/>
                  </a:cubicBezTo>
                  <a:cubicBezTo>
                    <a:pt x="19944" y="18368"/>
                    <a:pt x="18778" y="16759"/>
                    <a:pt x="16980" y="16671"/>
                  </a:cubicBezTo>
                  <a:cubicBezTo>
                    <a:pt x="16938" y="16669"/>
                    <a:pt x="16897" y="16668"/>
                    <a:pt x="16856" y="16668"/>
                  </a:cubicBezTo>
                  <a:cubicBezTo>
                    <a:pt x="15348" y="16668"/>
                    <a:pt x="14371" y="18026"/>
                    <a:pt x="14353" y="19459"/>
                  </a:cubicBezTo>
                  <a:cubicBezTo>
                    <a:pt x="14335" y="21125"/>
                    <a:pt x="15591" y="22357"/>
                    <a:pt x="16914" y="23169"/>
                  </a:cubicBezTo>
                  <a:cubicBezTo>
                    <a:pt x="17819" y="23725"/>
                    <a:pt x="18794" y="24175"/>
                    <a:pt x="19772" y="24583"/>
                  </a:cubicBezTo>
                  <a:cubicBezTo>
                    <a:pt x="19890" y="24632"/>
                    <a:pt x="20008" y="24679"/>
                    <a:pt x="20126" y="24726"/>
                  </a:cubicBezTo>
                  <a:cubicBezTo>
                    <a:pt x="18516" y="24768"/>
                    <a:pt x="16911" y="24937"/>
                    <a:pt x="15328" y="25231"/>
                  </a:cubicBezTo>
                  <a:cubicBezTo>
                    <a:pt x="14892" y="25313"/>
                    <a:pt x="14459" y="25409"/>
                    <a:pt x="14029" y="25515"/>
                  </a:cubicBezTo>
                  <a:cubicBezTo>
                    <a:pt x="13717" y="25178"/>
                    <a:pt x="13201" y="25029"/>
                    <a:pt x="12768" y="24917"/>
                  </a:cubicBezTo>
                  <a:cubicBezTo>
                    <a:pt x="12143" y="24757"/>
                    <a:pt x="11508" y="24639"/>
                    <a:pt x="10867" y="24562"/>
                  </a:cubicBezTo>
                  <a:cubicBezTo>
                    <a:pt x="10325" y="24494"/>
                    <a:pt x="9782" y="24462"/>
                    <a:pt x="9238" y="24462"/>
                  </a:cubicBezTo>
                  <a:cubicBezTo>
                    <a:pt x="8490" y="24462"/>
                    <a:pt x="7742" y="24523"/>
                    <a:pt x="6998" y="24634"/>
                  </a:cubicBezTo>
                  <a:cubicBezTo>
                    <a:pt x="4727" y="24973"/>
                    <a:pt x="1816" y="25841"/>
                    <a:pt x="663" y="28027"/>
                  </a:cubicBezTo>
                  <a:cubicBezTo>
                    <a:pt x="116" y="29062"/>
                    <a:pt x="1" y="30314"/>
                    <a:pt x="583" y="31359"/>
                  </a:cubicBezTo>
                  <a:cubicBezTo>
                    <a:pt x="1142" y="32362"/>
                    <a:pt x="2221" y="33007"/>
                    <a:pt x="3327" y="33223"/>
                  </a:cubicBezTo>
                  <a:cubicBezTo>
                    <a:pt x="3804" y="33317"/>
                    <a:pt x="4293" y="33360"/>
                    <a:pt x="4785" y="33360"/>
                  </a:cubicBezTo>
                  <a:cubicBezTo>
                    <a:pt x="6625" y="33360"/>
                    <a:pt x="8516" y="32757"/>
                    <a:pt x="10087" y="31908"/>
                  </a:cubicBezTo>
                  <a:cubicBezTo>
                    <a:pt x="12254" y="30738"/>
                    <a:pt x="14061" y="28827"/>
                    <a:pt x="15022" y="26552"/>
                  </a:cubicBezTo>
                  <a:cubicBezTo>
                    <a:pt x="15062" y="26455"/>
                    <a:pt x="15087" y="26351"/>
                    <a:pt x="15093" y="26245"/>
                  </a:cubicBezTo>
                  <a:cubicBezTo>
                    <a:pt x="16888" y="25901"/>
                    <a:pt x="18707" y="25729"/>
                    <a:pt x="20526" y="25729"/>
                  </a:cubicBezTo>
                  <a:cubicBezTo>
                    <a:pt x="22581" y="25729"/>
                    <a:pt x="24635" y="25948"/>
                    <a:pt x="26654" y="26388"/>
                  </a:cubicBezTo>
                  <a:cubicBezTo>
                    <a:pt x="25775" y="26500"/>
                    <a:pt x="24899" y="26649"/>
                    <a:pt x="24040" y="26870"/>
                  </a:cubicBezTo>
                  <a:cubicBezTo>
                    <a:pt x="22188" y="27346"/>
                    <a:pt x="20100" y="28173"/>
                    <a:pt x="18783" y="29620"/>
                  </a:cubicBezTo>
                  <a:cubicBezTo>
                    <a:pt x="18144" y="30321"/>
                    <a:pt x="17759" y="31307"/>
                    <a:pt x="18116" y="32238"/>
                  </a:cubicBezTo>
                  <a:cubicBezTo>
                    <a:pt x="18483" y="33191"/>
                    <a:pt x="19474" y="33534"/>
                    <a:pt x="20424" y="33534"/>
                  </a:cubicBezTo>
                  <a:cubicBezTo>
                    <a:pt x="20426" y="33534"/>
                    <a:pt x="20428" y="33534"/>
                    <a:pt x="20430" y="33534"/>
                  </a:cubicBezTo>
                  <a:cubicBezTo>
                    <a:pt x="22231" y="33534"/>
                    <a:pt x="24160" y="32852"/>
                    <a:pt x="25659" y="31878"/>
                  </a:cubicBezTo>
                  <a:cubicBezTo>
                    <a:pt x="27392" y="30750"/>
                    <a:pt x="28863" y="29147"/>
                    <a:pt x="29683" y="27237"/>
                  </a:cubicBezTo>
                  <a:cubicBezTo>
                    <a:pt x="29843" y="27292"/>
                    <a:pt x="30004" y="27341"/>
                    <a:pt x="30164" y="27398"/>
                  </a:cubicBezTo>
                  <a:cubicBezTo>
                    <a:pt x="31874" y="28020"/>
                    <a:pt x="33526" y="28794"/>
                    <a:pt x="35099" y="29710"/>
                  </a:cubicBezTo>
                  <a:cubicBezTo>
                    <a:pt x="33129" y="31921"/>
                    <a:pt x="30985" y="33971"/>
                    <a:pt x="28562" y="35751"/>
                  </a:cubicBezTo>
                  <a:cubicBezTo>
                    <a:pt x="27259" y="36707"/>
                    <a:pt x="25887" y="37607"/>
                    <a:pt x="24459" y="38410"/>
                  </a:cubicBezTo>
                  <a:cubicBezTo>
                    <a:pt x="23199" y="37553"/>
                    <a:pt x="21467" y="37357"/>
                    <a:pt x="19990" y="37220"/>
                  </a:cubicBezTo>
                  <a:cubicBezTo>
                    <a:pt x="19481" y="37173"/>
                    <a:pt x="18971" y="37151"/>
                    <a:pt x="18461" y="37151"/>
                  </a:cubicBezTo>
                  <a:cubicBezTo>
                    <a:pt x="17357" y="37151"/>
                    <a:pt x="16255" y="37254"/>
                    <a:pt x="15162" y="37423"/>
                  </a:cubicBezTo>
                  <a:cubicBezTo>
                    <a:pt x="13571" y="37669"/>
                    <a:pt x="12008" y="38086"/>
                    <a:pt x="10497" y="38642"/>
                  </a:cubicBezTo>
                  <a:cubicBezTo>
                    <a:pt x="9016" y="39187"/>
                    <a:pt x="7419" y="39820"/>
                    <a:pt x="6339" y="41024"/>
                  </a:cubicBezTo>
                  <a:cubicBezTo>
                    <a:pt x="5367" y="42108"/>
                    <a:pt x="4804" y="43674"/>
                    <a:pt x="5341" y="45096"/>
                  </a:cubicBezTo>
                  <a:cubicBezTo>
                    <a:pt x="5845" y="46435"/>
                    <a:pt x="7030" y="47301"/>
                    <a:pt x="8319" y="47817"/>
                  </a:cubicBezTo>
                  <a:cubicBezTo>
                    <a:pt x="9427" y="48261"/>
                    <a:pt x="10616" y="48459"/>
                    <a:pt x="11815" y="48459"/>
                  </a:cubicBezTo>
                  <a:cubicBezTo>
                    <a:pt x="13695" y="48459"/>
                    <a:pt x="15597" y="47972"/>
                    <a:pt x="17247" y="47184"/>
                  </a:cubicBezTo>
                  <a:cubicBezTo>
                    <a:pt x="18761" y="46461"/>
                    <a:pt x="20175" y="45412"/>
                    <a:pt x="21324" y="44188"/>
                  </a:cubicBezTo>
                  <a:cubicBezTo>
                    <a:pt x="22436" y="43001"/>
                    <a:pt x="23543" y="41570"/>
                    <a:pt x="24139" y="40041"/>
                  </a:cubicBezTo>
                  <a:cubicBezTo>
                    <a:pt x="25382" y="39550"/>
                    <a:pt x="26588" y="38966"/>
                    <a:pt x="27742" y="38295"/>
                  </a:cubicBezTo>
                  <a:cubicBezTo>
                    <a:pt x="28352" y="37942"/>
                    <a:pt x="28946" y="37563"/>
                    <a:pt x="29528" y="37167"/>
                  </a:cubicBezTo>
                  <a:lnTo>
                    <a:pt x="29528" y="37167"/>
                  </a:lnTo>
                  <a:cubicBezTo>
                    <a:pt x="29057" y="37894"/>
                    <a:pt x="28671" y="38677"/>
                    <a:pt x="28353" y="39482"/>
                  </a:cubicBezTo>
                  <a:cubicBezTo>
                    <a:pt x="27685" y="41163"/>
                    <a:pt x="27335" y="43058"/>
                    <a:pt x="27776" y="44841"/>
                  </a:cubicBezTo>
                  <a:cubicBezTo>
                    <a:pt x="27976" y="45650"/>
                    <a:pt x="28338" y="46522"/>
                    <a:pt x="29021" y="47038"/>
                  </a:cubicBezTo>
                  <a:cubicBezTo>
                    <a:pt x="29360" y="47293"/>
                    <a:pt x="29757" y="47414"/>
                    <a:pt x="30158" y="47414"/>
                  </a:cubicBezTo>
                  <a:cubicBezTo>
                    <a:pt x="30550" y="47414"/>
                    <a:pt x="30945" y="47298"/>
                    <a:pt x="31292" y="47080"/>
                  </a:cubicBezTo>
                  <a:cubicBezTo>
                    <a:pt x="32960" y="46028"/>
                    <a:pt x="32736" y="43698"/>
                    <a:pt x="32720" y="41997"/>
                  </a:cubicBezTo>
                  <a:cubicBezTo>
                    <a:pt x="32710" y="40846"/>
                    <a:pt x="32651" y="39702"/>
                    <a:pt x="32533" y="38558"/>
                  </a:cubicBezTo>
                  <a:cubicBezTo>
                    <a:pt x="32421" y="37492"/>
                    <a:pt x="32309" y="36350"/>
                    <a:pt x="31997" y="35310"/>
                  </a:cubicBezTo>
                  <a:cubicBezTo>
                    <a:pt x="33987" y="33672"/>
                    <a:pt x="35811" y="31818"/>
                    <a:pt x="37488" y="29881"/>
                  </a:cubicBezTo>
                  <a:cubicBezTo>
                    <a:pt x="39602" y="27436"/>
                    <a:pt x="41514" y="24827"/>
                    <a:pt x="43360" y="22174"/>
                  </a:cubicBezTo>
                  <a:lnTo>
                    <a:pt x="43360" y="22174"/>
                  </a:lnTo>
                  <a:cubicBezTo>
                    <a:pt x="43358" y="22203"/>
                    <a:pt x="43357" y="22233"/>
                    <a:pt x="43353" y="22260"/>
                  </a:cubicBezTo>
                  <a:lnTo>
                    <a:pt x="43218" y="24040"/>
                  </a:lnTo>
                  <a:cubicBezTo>
                    <a:pt x="43132" y="25171"/>
                    <a:pt x="43040" y="26305"/>
                    <a:pt x="42967" y="27436"/>
                  </a:cubicBezTo>
                  <a:cubicBezTo>
                    <a:pt x="42851" y="29187"/>
                    <a:pt x="42745" y="30939"/>
                    <a:pt x="42621" y="32689"/>
                  </a:cubicBezTo>
                  <a:cubicBezTo>
                    <a:pt x="42580" y="32687"/>
                    <a:pt x="42539" y="32686"/>
                    <a:pt x="42497" y="32686"/>
                  </a:cubicBezTo>
                  <a:cubicBezTo>
                    <a:pt x="42394" y="32686"/>
                    <a:pt x="42291" y="32692"/>
                    <a:pt x="42188" y="32703"/>
                  </a:cubicBezTo>
                  <a:cubicBezTo>
                    <a:pt x="41826" y="32738"/>
                    <a:pt x="41466" y="32809"/>
                    <a:pt x="41116" y="32915"/>
                  </a:cubicBezTo>
                  <a:cubicBezTo>
                    <a:pt x="40419" y="33130"/>
                    <a:pt x="39753" y="33431"/>
                    <a:pt x="39132" y="33812"/>
                  </a:cubicBezTo>
                  <a:cubicBezTo>
                    <a:pt x="37921" y="34555"/>
                    <a:pt x="36889" y="35599"/>
                    <a:pt x="36187" y="36838"/>
                  </a:cubicBezTo>
                  <a:cubicBezTo>
                    <a:pt x="35793" y="37537"/>
                    <a:pt x="35429" y="38347"/>
                    <a:pt x="35493" y="39167"/>
                  </a:cubicBezTo>
                  <a:cubicBezTo>
                    <a:pt x="35550" y="39921"/>
                    <a:pt x="35972" y="40646"/>
                    <a:pt x="36700" y="40922"/>
                  </a:cubicBezTo>
                  <a:cubicBezTo>
                    <a:pt x="36925" y="41008"/>
                    <a:pt x="37148" y="41046"/>
                    <a:pt x="37367" y="41046"/>
                  </a:cubicBezTo>
                  <a:cubicBezTo>
                    <a:pt x="38647" y="41046"/>
                    <a:pt x="39806" y="39737"/>
                    <a:pt x="40577" y="38871"/>
                  </a:cubicBezTo>
                  <a:cubicBezTo>
                    <a:pt x="41191" y="38181"/>
                    <a:pt x="41752" y="37446"/>
                    <a:pt x="42254" y="36674"/>
                  </a:cubicBezTo>
                  <a:lnTo>
                    <a:pt x="42254" y="36674"/>
                  </a:lnTo>
                  <a:cubicBezTo>
                    <a:pt x="41861" y="39788"/>
                    <a:pt x="41129" y="42852"/>
                    <a:pt x="39529" y="45592"/>
                  </a:cubicBezTo>
                  <a:cubicBezTo>
                    <a:pt x="39257" y="45558"/>
                    <a:pt x="39015" y="45525"/>
                    <a:pt x="38765" y="45525"/>
                  </a:cubicBezTo>
                  <a:cubicBezTo>
                    <a:pt x="38610" y="45525"/>
                    <a:pt x="38452" y="45538"/>
                    <a:pt x="38282" y="45570"/>
                  </a:cubicBezTo>
                  <a:cubicBezTo>
                    <a:pt x="37807" y="45664"/>
                    <a:pt x="37339" y="45791"/>
                    <a:pt x="36883" y="45956"/>
                  </a:cubicBezTo>
                  <a:cubicBezTo>
                    <a:pt x="36025" y="46257"/>
                    <a:pt x="35208" y="46665"/>
                    <a:pt x="34452" y="47173"/>
                  </a:cubicBezTo>
                  <a:cubicBezTo>
                    <a:pt x="33064" y="48113"/>
                    <a:pt x="31618" y="49467"/>
                    <a:pt x="31372" y="51210"/>
                  </a:cubicBezTo>
                  <a:cubicBezTo>
                    <a:pt x="31144" y="52812"/>
                    <a:pt x="32224" y="54523"/>
                    <a:pt x="33941" y="54523"/>
                  </a:cubicBezTo>
                  <a:cubicBezTo>
                    <a:pt x="33958" y="54523"/>
                    <a:pt x="33976" y="54522"/>
                    <a:pt x="33993" y="54522"/>
                  </a:cubicBezTo>
                  <a:cubicBezTo>
                    <a:pt x="35728" y="54488"/>
                    <a:pt x="37428" y="53347"/>
                    <a:pt x="38514" y="52064"/>
                  </a:cubicBezTo>
                  <a:cubicBezTo>
                    <a:pt x="39931" y="50387"/>
                    <a:pt x="40636" y="48200"/>
                    <a:pt x="40778" y="46032"/>
                  </a:cubicBezTo>
                  <a:cubicBezTo>
                    <a:pt x="40782" y="45979"/>
                    <a:pt x="40777" y="45925"/>
                    <a:pt x="40766" y="45873"/>
                  </a:cubicBezTo>
                  <a:cubicBezTo>
                    <a:pt x="41439" y="44747"/>
                    <a:pt x="41972" y="43537"/>
                    <a:pt x="42394" y="42295"/>
                  </a:cubicBezTo>
                  <a:cubicBezTo>
                    <a:pt x="42497" y="42550"/>
                    <a:pt x="42604" y="42802"/>
                    <a:pt x="42736" y="43041"/>
                  </a:cubicBezTo>
                  <a:cubicBezTo>
                    <a:pt x="43086" y="43669"/>
                    <a:pt x="43493" y="44263"/>
                    <a:pt x="43954" y="44816"/>
                  </a:cubicBezTo>
                  <a:cubicBezTo>
                    <a:pt x="44712" y="45733"/>
                    <a:pt x="45712" y="46602"/>
                    <a:pt x="46926" y="46602"/>
                  </a:cubicBezTo>
                  <a:cubicBezTo>
                    <a:pt x="47101" y="46602"/>
                    <a:pt x="47280" y="46584"/>
                    <a:pt x="47464" y="46545"/>
                  </a:cubicBezTo>
                  <a:cubicBezTo>
                    <a:pt x="48818" y="46263"/>
                    <a:pt x="49333" y="44888"/>
                    <a:pt x="49119" y="43645"/>
                  </a:cubicBezTo>
                  <a:cubicBezTo>
                    <a:pt x="48901" y="42375"/>
                    <a:pt x="47955" y="41318"/>
                    <a:pt x="46913" y="40627"/>
                  </a:cubicBezTo>
                  <a:cubicBezTo>
                    <a:pt x="45844" y="39921"/>
                    <a:pt x="44508" y="39519"/>
                    <a:pt x="43206" y="39344"/>
                  </a:cubicBezTo>
                  <a:cubicBezTo>
                    <a:pt x="43803" y="36580"/>
                    <a:pt x="44031" y="33724"/>
                    <a:pt x="44247" y="30899"/>
                  </a:cubicBezTo>
                  <a:cubicBezTo>
                    <a:pt x="44424" y="31157"/>
                    <a:pt x="44614" y="31405"/>
                    <a:pt x="44817" y="31643"/>
                  </a:cubicBezTo>
                  <a:cubicBezTo>
                    <a:pt x="45284" y="32201"/>
                    <a:pt x="45827" y="32708"/>
                    <a:pt x="46386" y="33171"/>
                  </a:cubicBezTo>
                  <a:cubicBezTo>
                    <a:pt x="47178" y="33828"/>
                    <a:pt x="48217" y="34534"/>
                    <a:pt x="49269" y="34534"/>
                  </a:cubicBezTo>
                  <a:cubicBezTo>
                    <a:pt x="49640" y="34534"/>
                    <a:pt x="50012" y="34446"/>
                    <a:pt x="50375" y="34238"/>
                  </a:cubicBezTo>
                  <a:cubicBezTo>
                    <a:pt x="51401" y="33652"/>
                    <a:pt x="51697" y="32278"/>
                    <a:pt x="51404" y="31203"/>
                  </a:cubicBezTo>
                  <a:cubicBezTo>
                    <a:pt x="51049" y="29898"/>
                    <a:pt x="49842" y="29091"/>
                    <a:pt x="48639" y="28649"/>
                  </a:cubicBezTo>
                  <a:cubicBezTo>
                    <a:pt x="47852" y="28362"/>
                    <a:pt x="47011" y="28193"/>
                    <a:pt x="46179" y="28121"/>
                  </a:cubicBezTo>
                  <a:cubicBezTo>
                    <a:pt x="45944" y="28101"/>
                    <a:pt x="45676" y="28082"/>
                    <a:pt x="45399" y="28082"/>
                  </a:cubicBezTo>
                  <a:cubicBezTo>
                    <a:pt x="45086" y="28082"/>
                    <a:pt x="44761" y="28106"/>
                    <a:pt x="44462" y="28178"/>
                  </a:cubicBezTo>
                  <a:cubicBezTo>
                    <a:pt x="44563" y="26960"/>
                    <a:pt x="44660" y="25743"/>
                    <a:pt x="44751" y="24525"/>
                  </a:cubicBezTo>
                  <a:cubicBezTo>
                    <a:pt x="44798" y="23879"/>
                    <a:pt x="44846" y="23231"/>
                    <a:pt x="44895" y="22584"/>
                  </a:cubicBezTo>
                  <a:cubicBezTo>
                    <a:pt x="44947" y="21875"/>
                    <a:pt x="45061" y="21159"/>
                    <a:pt x="44932" y="20458"/>
                  </a:cubicBezTo>
                  <a:cubicBezTo>
                    <a:pt x="44912" y="20335"/>
                    <a:pt x="44855" y="20221"/>
                    <a:pt x="44769" y="20130"/>
                  </a:cubicBezTo>
                  <a:cubicBezTo>
                    <a:pt x="45081" y="19673"/>
                    <a:pt x="45394" y="19214"/>
                    <a:pt x="45704" y="18755"/>
                  </a:cubicBezTo>
                  <a:cubicBezTo>
                    <a:pt x="47614" y="15946"/>
                    <a:pt x="49486" y="13057"/>
                    <a:pt x="51706" y="10474"/>
                  </a:cubicBezTo>
                  <a:lnTo>
                    <a:pt x="51706" y="10474"/>
                  </a:lnTo>
                  <a:cubicBezTo>
                    <a:pt x="51705" y="11325"/>
                    <a:pt x="51791" y="12187"/>
                    <a:pt x="51845" y="13000"/>
                  </a:cubicBezTo>
                  <a:cubicBezTo>
                    <a:pt x="51897" y="13771"/>
                    <a:pt x="51958" y="14540"/>
                    <a:pt x="52021" y="15309"/>
                  </a:cubicBezTo>
                  <a:cubicBezTo>
                    <a:pt x="51975" y="15326"/>
                    <a:pt x="51932" y="15351"/>
                    <a:pt x="51895" y="15383"/>
                  </a:cubicBezTo>
                  <a:lnTo>
                    <a:pt x="51832" y="15441"/>
                  </a:lnTo>
                  <a:cubicBezTo>
                    <a:pt x="51806" y="15464"/>
                    <a:pt x="51783" y="15492"/>
                    <a:pt x="51766" y="15524"/>
                  </a:cubicBezTo>
                  <a:lnTo>
                    <a:pt x="51677" y="15601"/>
                  </a:lnTo>
                  <a:cubicBezTo>
                    <a:pt x="51672" y="15601"/>
                    <a:pt x="51666" y="15601"/>
                    <a:pt x="51661" y="15601"/>
                  </a:cubicBezTo>
                  <a:cubicBezTo>
                    <a:pt x="51231" y="15601"/>
                    <a:pt x="50662" y="16061"/>
                    <a:pt x="50395" y="16247"/>
                  </a:cubicBezTo>
                  <a:cubicBezTo>
                    <a:pt x="48711" y="17413"/>
                    <a:pt x="47502" y="19146"/>
                    <a:pt x="46991" y="21130"/>
                  </a:cubicBezTo>
                  <a:cubicBezTo>
                    <a:pt x="46760" y="22035"/>
                    <a:pt x="46479" y="24019"/>
                    <a:pt x="47833" y="24019"/>
                  </a:cubicBezTo>
                  <a:cubicBezTo>
                    <a:pt x="47920" y="24019"/>
                    <a:pt x="48014" y="24011"/>
                    <a:pt x="48115" y="23994"/>
                  </a:cubicBezTo>
                  <a:cubicBezTo>
                    <a:pt x="49460" y="23763"/>
                    <a:pt x="50360" y="22337"/>
                    <a:pt x="50939" y="21230"/>
                  </a:cubicBezTo>
                  <a:cubicBezTo>
                    <a:pt x="51358" y="20428"/>
                    <a:pt x="51754" y="19608"/>
                    <a:pt x="52123" y="18782"/>
                  </a:cubicBezTo>
                  <a:cubicBezTo>
                    <a:pt x="52178" y="18659"/>
                    <a:pt x="52235" y="18535"/>
                    <a:pt x="52293" y="18408"/>
                  </a:cubicBezTo>
                  <a:cubicBezTo>
                    <a:pt x="52548" y="21167"/>
                    <a:pt x="52823" y="23926"/>
                    <a:pt x="53013" y="26690"/>
                  </a:cubicBezTo>
                  <a:cubicBezTo>
                    <a:pt x="53197" y="29342"/>
                    <a:pt x="53303" y="32033"/>
                    <a:pt x="53217" y="34716"/>
                  </a:cubicBezTo>
                  <a:cubicBezTo>
                    <a:pt x="52823" y="34737"/>
                    <a:pt x="52417" y="34889"/>
                    <a:pt x="52063" y="35017"/>
                  </a:cubicBezTo>
                  <a:cubicBezTo>
                    <a:pt x="51524" y="35209"/>
                    <a:pt x="51006" y="35454"/>
                    <a:pt x="50516" y="35749"/>
                  </a:cubicBezTo>
                  <a:cubicBezTo>
                    <a:pt x="49578" y="36320"/>
                    <a:pt x="48571" y="37090"/>
                    <a:pt x="47974" y="38028"/>
                  </a:cubicBezTo>
                  <a:cubicBezTo>
                    <a:pt x="47685" y="38479"/>
                    <a:pt x="47590" y="39024"/>
                    <a:pt x="47825" y="39519"/>
                  </a:cubicBezTo>
                  <a:cubicBezTo>
                    <a:pt x="48037" y="39969"/>
                    <a:pt x="48467" y="40287"/>
                    <a:pt x="48932" y="40436"/>
                  </a:cubicBezTo>
                  <a:cubicBezTo>
                    <a:pt x="49127" y="40498"/>
                    <a:pt x="49321" y="40526"/>
                    <a:pt x="49513" y="40526"/>
                  </a:cubicBezTo>
                  <a:cubicBezTo>
                    <a:pt x="50413" y="40526"/>
                    <a:pt x="51264" y="39908"/>
                    <a:pt x="51904" y="39322"/>
                  </a:cubicBezTo>
                  <a:cubicBezTo>
                    <a:pt x="52330" y="38932"/>
                    <a:pt x="52709" y="38489"/>
                    <a:pt x="53008" y="38003"/>
                  </a:cubicBezTo>
                  <a:lnTo>
                    <a:pt x="53008" y="38003"/>
                  </a:lnTo>
                  <a:cubicBezTo>
                    <a:pt x="52833" y="39774"/>
                    <a:pt x="52554" y="41532"/>
                    <a:pt x="52133" y="43259"/>
                  </a:cubicBezTo>
                  <a:cubicBezTo>
                    <a:pt x="51823" y="44529"/>
                    <a:pt x="51439" y="45779"/>
                    <a:pt x="50985" y="47003"/>
                  </a:cubicBezTo>
                  <a:cubicBezTo>
                    <a:pt x="50819" y="47070"/>
                    <a:pt x="50658" y="47150"/>
                    <a:pt x="50503" y="47239"/>
                  </a:cubicBezTo>
                  <a:cubicBezTo>
                    <a:pt x="50045" y="47509"/>
                    <a:pt x="49607" y="47809"/>
                    <a:pt x="49193" y="48137"/>
                  </a:cubicBezTo>
                  <a:cubicBezTo>
                    <a:pt x="48348" y="48807"/>
                    <a:pt x="47590" y="49578"/>
                    <a:pt x="46959" y="50450"/>
                  </a:cubicBezTo>
                  <a:cubicBezTo>
                    <a:pt x="45747" y="52125"/>
                    <a:pt x="44993" y="54325"/>
                    <a:pt x="45386" y="56398"/>
                  </a:cubicBezTo>
                  <a:cubicBezTo>
                    <a:pt x="45557" y="57297"/>
                    <a:pt x="45998" y="58178"/>
                    <a:pt x="46748" y="58725"/>
                  </a:cubicBezTo>
                  <a:cubicBezTo>
                    <a:pt x="47258" y="59095"/>
                    <a:pt x="47867" y="59259"/>
                    <a:pt x="48483" y="59259"/>
                  </a:cubicBezTo>
                  <a:cubicBezTo>
                    <a:pt x="48823" y="59259"/>
                    <a:pt x="49166" y="59209"/>
                    <a:pt x="49495" y="59116"/>
                  </a:cubicBezTo>
                  <a:cubicBezTo>
                    <a:pt x="51541" y="58537"/>
                    <a:pt x="52899" y="56612"/>
                    <a:pt x="53446" y="54649"/>
                  </a:cubicBezTo>
                  <a:cubicBezTo>
                    <a:pt x="53792" y="53407"/>
                    <a:pt x="53816" y="52116"/>
                    <a:pt x="53656" y="50841"/>
                  </a:cubicBezTo>
                  <a:cubicBezTo>
                    <a:pt x="53574" y="50174"/>
                    <a:pt x="53449" y="49512"/>
                    <a:pt x="53289" y="48858"/>
                  </a:cubicBezTo>
                  <a:cubicBezTo>
                    <a:pt x="53130" y="48210"/>
                    <a:pt x="52990" y="47450"/>
                    <a:pt x="52485" y="46980"/>
                  </a:cubicBezTo>
                  <a:cubicBezTo>
                    <a:pt x="52466" y="46964"/>
                    <a:pt x="52448" y="46951"/>
                    <a:pt x="52428" y="46940"/>
                  </a:cubicBezTo>
                  <a:cubicBezTo>
                    <a:pt x="52658" y="46215"/>
                    <a:pt x="52864" y="45483"/>
                    <a:pt x="53044" y="44744"/>
                  </a:cubicBezTo>
                  <a:cubicBezTo>
                    <a:pt x="53311" y="43642"/>
                    <a:pt x="53531" y="42528"/>
                    <a:pt x="53710" y="41409"/>
                  </a:cubicBezTo>
                  <a:cubicBezTo>
                    <a:pt x="53735" y="41420"/>
                    <a:pt x="53758" y="41429"/>
                    <a:pt x="53782" y="41435"/>
                  </a:cubicBezTo>
                  <a:cubicBezTo>
                    <a:pt x="53752" y="41943"/>
                    <a:pt x="53888" y="42467"/>
                    <a:pt x="54040" y="42946"/>
                  </a:cubicBezTo>
                  <a:cubicBezTo>
                    <a:pt x="54265" y="43648"/>
                    <a:pt x="54621" y="44300"/>
                    <a:pt x="55088" y="44868"/>
                  </a:cubicBezTo>
                  <a:cubicBezTo>
                    <a:pt x="55809" y="45751"/>
                    <a:pt x="56933" y="46350"/>
                    <a:pt x="58077" y="46350"/>
                  </a:cubicBezTo>
                  <a:cubicBezTo>
                    <a:pt x="58279" y="46350"/>
                    <a:pt x="58482" y="46331"/>
                    <a:pt x="58684" y="46292"/>
                  </a:cubicBezTo>
                  <a:cubicBezTo>
                    <a:pt x="59973" y="46040"/>
                    <a:pt x="61148" y="44793"/>
                    <a:pt x="61002" y="43427"/>
                  </a:cubicBezTo>
                  <a:cubicBezTo>
                    <a:pt x="60853" y="42020"/>
                    <a:pt x="59646" y="41062"/>
                    <a:pt x="58421" y="40551"/>
                  </a:cubicBezTo>
                  <a:cubicBezTo>
                    <a:pt x="57682" y="40245"/>
                    <a:pt x="56896" y="40075"/>
                    <a:pt x="56098" y="40046"/>
                  </a:cubicBezTo>
                  <a:cubicBezTo>
                    <a:pt x="56045" y="40044"/>
                    <a:pt x="55992" y="40043"/>
                    <a:pt x="55940" y="40043"/>
                  </a:cubicBezTo>
                  <a:cubicBezTo>
                    <a:pt x="55220" y="40043"/>
                    <a:pt x="54533" y="40224"/>
                    <a:pt x="53853" y="40462"/>
                  </a:cubicBezTo>
                  <a:cubicBezTo>
                    <a:pt x="54028" y="39201"/>
                    <a:pt x="54154" y="37934"/>
                    <a:pt x="54231" y="36661"/>
                  </a:cubicBezTo>
                  <a:cubicBezTo>
                    <a:pt x="54420" y="33526"/>
                    <a:pt x="54317" y="30394"/>
                    <a:pt x="54083" y="27267"/>
                  </a:cubicBezTo>
                  <a:lnTo>
                    <a:pt x="54083" y="27267"/>
                  </a:lnTo>
                  <a:cubicBezTo>
                    <a:pt x="54208" y="27473"/>
                    <a:pt x="54341" y="27673"/>
                    <a:pt x="54467" y="27862"/>
                  </a:cubicBezTo>
                  <a:cubicBezTo>
                    <a:pt x="54888" y="28496"/>
                    <a:pt x="55373" y="29082"/>
                    <a:pt x="55914" y="29615"/>
                  </a:cubicBezTo>
                  <a:cubicBezTo>
                    <a:pt x="56944" y="30622"/>
                    <a:pt x="58398" y="31751"/>
                    <a:pt x="59892" y="31825"/>
                  </a:cubicBezTo>
                  <a:cubicBezTo>
                    <a:pt x="59933" y="31827"/>
                    <a:pt x="59975" y="31828"/>
                    <a:pt x="60016" y="31828"/>
                  </a:cubicBezTo>
                  <a:cubicBezTo>
                    <a:pt x="60659" y="31828"/>
                    <a:pt x="61324" y="31572"/>
                    <a:pt x="61745" y="31077"/>
                  </a:cubicBezTo>
                  <a:cubicBezTo>
                    <a:pt x="62260" y="30472"/>
                    <a:pt x="62255" y="29635"/>
                    <a:pt x="62114" y="28893"/>
                  </a:cubicBezTo>
                  <a:cubicBezTo>
                    <a:pt x="61818" y="27340"/>
                    <a:pt x="60694" y="26044"/>
                    <a:pt x="59344" y="25277"/>
                  </a:cubicBezTo>
                  <a:cubicBezTo>
                    <a:pt x="58544" y="24821"/>
                    <a:pt x="57655" y="24520"/>
                    <a:pt x="56750" y="24355"/>
                  </a:cubicBezTo>
                  <a:cubicBezTo>
                    <a:pt x="56258" y="24262"/>
                    <a:pt x="55757" y="24201"/>
                    <a:pt x="55256" y="24193"/>
                  </a:cubicBezTo>
                  <a:cubicBezTo>
                    <a:pt x="55149" y="24192"/>
                    <a:pt x="55040" y="24190"/>
                    <a:pt x="54930" y="24190"/>
                  </a:cubicBezTo>
                  <a:cubicBezTo>
                    <a:pt x="54555" y="24190"/>
                    <a:pt x="54173" y="24213"/>
                    <a:pt x="53835" y="24365"/>
                  </a:cubicBezTo>
                  <a:cubicBezTo>
                    <a:pt x="53658" y="22537"/>
                    <a:pt x="53452" y="20712"/>
                    <a:pt x="53250" y="18891"/>
                  </a:cubicBezTo>
                  <a:cubicBezTo>
                    <a:pt x="53153" y="18027"/>
                    <a:pt x="53059" y="17162"/>
                    <a:pt x="52967" y="16298"/>
                  </a:cubicBezTo>
                  <a:cubicBezTo>
                    <a:pt x="52973" y="16226"/>
                    <a:pt x="52981" y="16154"/>
                    <a:pt x="52979" y="16083"/>
                  </a:cubicBezTo>
                  <a:cubicBezTo>
                    <a:pt x="52979" y="16026"/>
                    <a:pt x="52962" y="15971"/>
                    <a:pt x="52930" y="15923"/>
                  </a:cubicBezTo>
                  <a:cubicBezTo>
                    <a:pt x="52852" y="15162"/>
                    <a:pt x="52774" y="14400"/>
                    <a:pt x="52706" y="13637"/>
                  </a:cubicBezTo>
                  <a:cubicBezTo>
                    <a:pt x="52629" y="12788"/>
                    <a:pt x="52557" y="11937"/>
                    <a:pt x="52482" y="11087"/>
                  </a:cubicBezTo>
                  <a:cubicBezTo>
                    <a:pt x="52443" y="10641"/>
                    <a:pt x="52410" y="10191"/>
                    <a:pt x="52347" y="9749"/>
                  </a:cubicBezTo>
                  <a:cubicBezTo>
                    <a:pt x="52820" y="9229"/>
                    <a:pt x="53306" y="8720"/>
                    <a:pt x="53815" y="8232"/>
                  </a:cubicBezTo>
                  <a:cubicBezTo>
                    <a:pt x="55521" y="6597"/>
                    <a:pt x="57455" y="5175"/>
                    <a:pt x="59639" y="4261"/>
                  </a:cubicBezTo>
                  <a:cubicBezTo>
                    <a:pt x="60729" y="3807"/>
                    <a:pt x="61882" y="3487"/>
                    <a:pt x="63044" y="3276"/>
                  </a:cubicBezTo>
                  <a:cubicBezTo>
                    <a:pt x="63617" y="3170"/>
                    <a:pt x="64191" y="3097"/>
                    <a:pt x="64766" y="3008"/>
                  </a:cubicBezTo>
                  <a:cubicBezTo>
                    <a:pt x="65362" y="2917"/>
                    <a:pt x="65901" y="2733"/>
                    <a:pt x="66503" y="2733"/>
                  </a:cubicBezTo>
                  <a:cubicBezTo>
                    <a:pt x="66519" y="2733"/>
                    <a:pt x="66536" y="2733"/>
                    <a:pt x="66553" y="2734"/>
                  </a:cubicBezTo>
                  <a:cubicBezTo>
                    <a:pt x="66557" y="2734"/>
                    <a:pt x="66561" y="2734"/>
                    <a:pt x="66565" y="2734"/>
                  </a:cubicBezTo>
                  <a:cubicBezTo>
                    <a:pt x="67096" y="2734"/>
                    <a:pt x="67186" y="1949"/>
                    <a:pt x="66679" y="1800"/>
                  </a:cubicBezTo>
                  <a:cubicBezTo>
                    <a:pt x="66430" y="1728"/>
                    <a:pt x="66178" y="1673"/>
                    <a:pt x="65939" y="1574"/>
                  </a:cubicBezTo>
                  <a:cubicBezTo>
                    <a:pt x="65676" y="1465"/>
                    <a:pt x="65432" y="1353"/>
                    <a:pt x="65153" y="1292"/>
                  </a:cubicBezTo>
                  <a:cubicBezTo>
                    <a:pt x="64693" y="1190"/>
                    <a:pt x="64223" y="1158"/>
                    <a:pt x="63754" y="1158"/>
                  </a:cubicBezTo>
                  <a:cubicBezTo>
                    <a:pt x="63648" y="1158"/>
                    <a:pt x="63542" y="1160"/>
                    <a:pt x="63436" y="1163"/>
                  </a:cubicBezTo>
                  <a:cubicBezTo>
                    <a:pt x="62303" y="1193"/>
                    <a:pt x="61165" y="1455"/>
                    <a:pt x="60096" y="1809"/>
                  </a:cubicBezTo>
                  <a:cubicBezTo>
                    <a:pt x="57947" y="2523"/>
                    <a:pt x="55980" y="3643"/>
                    <a:pt x="54203" y="5037"/>
                  </a:cubicBezTo>
                  <a:cubicBezTo>
                    <a:pt x="51665" y="7028"/>
                    <a:pt x="49615" y="9531"/>
                    <a:pt x="47740" y="12152"/>
                  </a:cubicBezTo>
                  <a:cubicBezTo>
                    <a:pt x="47115" y="11501"/>
                    <a:pt x="46217" y="11013"/>
                    <a:pt x="45431" y="10601"/>
                  </a:cubicBezTo>
                  <a:cubicBezTo>
                    <a:pt x="45661" y="10193"/>
                    <a:pt x="45736" y="9583"/>
                    <a:pt x="45806" y="9219"/>
                  </a:cubicBezTo>
                  <a:cubicBezTo>
                    <a:pt x="45994" y="8211"/>
                    <a:pt x="46142" y="7194"/>
                    <a:pt x="46246" y="6171"/>
                  </a:cubicBezTo>
                  <a:cubicBezTo>
                    <a:pt x="46427" y="4423"/>
                    <a:pt x="46650" y="2347"/>
                    <a:pt x="45382" y="929"/>
                  </a:cubicBezTo>
                  <a:cubicBezTo>
                    <a:pt x="44834" y="318"/>
                    <a:pt x="44106" y="0"/>
                    <a:pt x="433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1"/>
            <p:cNvSpPr/>
            <p:nvPr/>
          </p:nvSpPr>
          <p:spPr>
            <a:xfrm>
              <a:off x="-313025" y="7663700"/>
              <a:ext cx="96950" cy="61350"/>
            </a:xfrm>
            <a:custGeom>
              <a:rect b="b" l="l" r="r" t="t"/>
              <a:pathLst>
                <a:path extrusionOk="0" h="2454" w="3878">
                  <a:moveTo>
                    <a:pt x="3077" y="0"/>
                  </a:moveTo>
                  <a:cubicBezTo>
                    <a:pt x="3064" y="0"/>
                    <a:pt x="3052" y="1"/>
                    <a:pt x="3039" y="2"/>
                  </a:cubicBezTo>
                  <a:cubicBezTo>
                    <a:pt x="2861" y="12"/>
                    <a:pt x="2672" y="26"/>
                    <a:pt x="2499" y="77"/>
                  </a:cubicBezTo>
                  <a:cubicBezTo>
                    <a:pt x="2394" y="107"/>
                    <a:pt x="2290" y="155"/>
                    <a:pt x="2187" y="195"/>
                  </a:cubicBezTo>
                  <a:cubicBezTo>
                    <a:pt x="1908" y="302"/>
                    <a:pt x="1642" y="445"/>
                    <a:pt x="1375" y="579"/>
                  </a:cubicBezTo>
                  <a:cubicBezTo>
                    <a:pt x="1158" y="688"/>
                    <a:pt x="959" y="818"/>
                    <a:pt x="755" y="949"/>
                  </a:cubicBezTo>
                  <a:cubicBezTo>
                    <a:pt x="630" y="1029"/>
                    <a:pt x="480" y="1107"/>
                    <a:pt x="374" y="1213"/>
                  </a:cubicBezTo>
                  <a:cubicBezTo>
                    <a:pt x="297" y="1314"/>
                    <a:pt x="258" y="1364"/>
                    <a:pt x="258" y="1364"/>
                  </a:cubicBezTo>
                  <a:cubicBezTo>
                    <a:pt x="257" y="1364"/>
                    <a:pt x="274" y="1341"/>
                    <a:pt x="309" y="1294"/>
                  </a:cubicBezTo>
                  <a:lnTo>
                    <a:pt x="309" y="1294"/>
                  </a:lnTo>
                  <a:lnTo>
                    <a:pt x="272" y="1331"/>
                  </a:lnTo>
                  <a:cubicBezTo>
                    <a:pt x="177" y="1430"/>
                    <a:pt x="108" y="1551"/>
                    <a:pt x="71" y="1683"/>
                  </a:cubicBezTo>
                  <a:cubicBezTo>
                    <a:pt x="1" y="1912"/>
                    <a:pt x="113" y="2234"/>
                    <a:pt x="338" y="2340"/>
                  </a:cubicBezTo>
                  <a:cubicBezTo>
                    <a:pt x="435" y="2391"/>
                    <a:pt x="540" y="2423"/>
                    <a:pt x="647" y="2437"/>
                  </a:cubicBezTo>
                  <a:cubicBezTo>
                    <a:pt x="679" y="2444"/>
                    <a:pt x="712" y="2448"/>
                    <a:pt x="744" y="2448"/>
                  </a:cubicBezTo>
                  <a:cubicBezTo>
                    <a:pt x="758" y="2448"/>
                    <a:pt x="771" y="2447"/>
                    <a:pt x="785" y="2446"/>
                  </a:cubicBezTo>
                  <a:cubicBezTo>
                    <a:pt x="714" y="2433"/>
                    <a:pt x="683" y="2426"/>
                    <a:pt x="692" y="2426"/>
                  </a:cubicBezTo>
                  <a:cubicBezTo>
                    <a:pt x="702" y="2426"/>
                    <a:pt x="767" y="2435"/>
                    <a:pt x="888" y="2454"/>
                  </a:cubicBezTo>
                  <a:cubicBezTo>
                    <a:pt x="1045" y="2448"/>
                    <a:pt x="1198" y="2398"/>
                    <a:pt x="1349" y="2358"/>
                  </a:cubicBezTo>
                  <a:cubicBezTo>
                    <a:pt x="1582" y="2299"/>
                    <a:pt x="1812" y="2242"/>
                    <a:pt x="2040" y="2157"/>
                  </a:cubicBezTo>
                  <a:cubicBezTo>
                    <a:pt x="2319" y="2053"/>
                    <a:pt x="2606" y="1956"/>
                    <a:pt x="2875" y="1827"/>
                  </a:cubicBezTo>
                  <a:cubicBezTo>
                    <a:pt x="3145" y="1698"/>
                    <a:pt x="3377" y="1554"/>
                    <a:pt x="3595" y="1345"/>
                  </a:cubicBezTo>
                  <a:cubicBezTo>
                    <a:pt x="3824" y="1126"/>
                    <a:pt x="3878" y="768"/>
                    <a:pt x="3758" y="485"/>
                  </a:cubicBezTo>
                  <a:cubicBezTo>
                    <a:pt x="3647" y="223"/>
                    <a:pt x="3373" y="0"/>
                    <a:pt x="30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1"/>
            <p:cNvSpPr/>
            <p:nvPr/>
          </p:nvSpPr>
          <p:spPr>
            <a:xfrm>
              <a:off x="-205625" y="7732775"/>
              <a:ext cx="68975" cy="40775"/>
            </a:xfrm>
            <a:custGeom>
              <a:rect b="b" l="l" r="r" t="t"/>
              <a:pathLst>
                <a:path extrusionOk="0" h="1631" w="2759">
                  <a:moveTo>
                    <a:pt x="1709" y="0"/>
                  </a:moveTo>
                  <a:cubicBezTo>
                    <a:pt x="1563" y="0"/>
                    <a:pt x="1416" y="34"/>
                    <a:pt x="1275" y="68"/>
                  </a:cubicBezTo>
                  <a:cubicBezTo>
                    <a:pt x="1091" y="111"/>
                    <a:pt x="916" y="182"/>
                    <a:pt x="755" y="279"/>
                  </a:cubicBezTo>
                  <a:cubicBezTo>
                    <a:pt x="603" y="371"/>
                    <a:pt x="455" y="466"/>
                    <a:pt x="340" y="604"/>
                  </a:cubicBezTo>
                  <a:cubicBezTo>
                    <a:pt x="282" y="673"/>
                    <a:pt x="217" y="742"/>
                    <a:pt x="174" y="822"/>
                  </a:cubicBezTo>
                  <a:cubicBezTo>
                    <a:pt x="136" y="895"/>
                    <a:pt x="107" y="982"/>
                    <a:pt x="78" y="1060"/>
                  </a:cubicBezTo>
                  <a:cubicBezTo>
                    <a:pt x="1" y="1266"/>
                    <a:pt x="165" y="1476"/>
                    <a:pt x="351" y="1539"/>
                  </a:cubicBezTo>
                  <a:cubicBezTo>
                    <a:pt x="405" y="1559"/>
                    <a:pt x="458" y="1582"/>
                    <a:pt x="514" y="1596"/>
                  </a:cubicBezTo>
                  <a:cubicBezTo>
                    <a:pt x="610" y="1619"/>
                    <a:pt x="716" y="1618"/>
                    <a:pt x="815" y="1627"/>
                  </a:cubicBezTo>
                  <a:cubicBezTo>
                    <a:pt x="839" y="1629"/>
                    <a:pt x="863" y="1630"/>
                    <a:pt x="887" y="1630"/>
                  </a:cubicBezTo>
                  <a:cubicBezTo>
                    <a:pt x="1026" y="1630"/>
                    <a:pt x="1168" y="1597"/>
                    <a:pt x="1306" y="1575"/>
                  </a:cubicBezTo>
                  <a:cubicBezTo>
                    <a:pt x="1380" y="1569"/>
                    <a:pt x="1452" y="1553"/>
                    <a:pt x="1524" y="1533"/>
                  </a:cubicBezTo>
                  <a:cubicBezTo>
                    <a:pt x="1582" y="1513"/>
                    <a:pt x="1641" y="1490"/>
                    <a:pt x="1701" y="1469"/>
                  </a:cubicBezTo>
                  <a:cubicBezTo>
                    <a:pt x="1863" y="1413"/>
                    <a:pt x="2028" y="1361"/>
                    <a:pt x="2164" y="1258"/>
                  </a:cubicBezTo>
                  <a:cubicBezTo>
                    <a:pt x="2278" y="1209"/>
                    <a:pt x="2344" y="1162"/>
                    <a:pt x="2451" y="1074"/>
                  </a:cubicBezTo>
                  <a:cubicBezTo>
                    <a:pt x="2484" y="1048"/>
                    <a:pt x="2519" y="1023"/>
                    <a:pt x="2550" y="996"/>
                  </a:cubicBezTo>
                  <a:cubicBezTo>
                    <a:pt x="2611" y="936"/>
                    <a:pt x="2656" y="859"/>
                    <a:pt x="2677" y="776"/>
                  </a:cubicBezTo>
                  <a:cubicBezTo>
                    <a:pt x="2677" y="775"/>
                    <a:pt x="2679" y="773"/>
                    <a:pt x="2680" y="772"/>
                  </a:cubicBezTo>
                  <a:cubicBezTo>
                    <a:pt x="2759" y="617"/>
                    <a:pt x="2745" y="435"/>
                    <a:pt x="2620" y="308"/>
                  </a:cubicBezTo>
                  <a:cubicBezTo>
                    <a:pt x="2616" y="303"/>
                    <a:pt x="2610" y="300"/>
                    <a:pt x="2605" y="296"/>
                  </a:cubicBezTo>
                  <a:cubicBezTo>
                    <a:pt x="2457" y="88"/>
                    <a:pt x="2160" y="14"/>
                    <a:pt x="1908" y="14"/>
                  </a:cubicBezTo>
                  <a:cubicBezTo>
                    <a:pt x="1893" y="14"/>
                    <a:pt x="1878" y="14"/>
                    <a:pt x="1863" y="15"/>
                  </a:cubicBezTo>
                  <a:cubicBezTo>
                    <a:pt x="1812" y="5"/>
                    <a:pt x="1761" y="0"/>
                    <a:pt x="170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1"/>
            <p:cNvSpPr/>
            <p:nvPr/>
          </p:nvSpPr>
          <p:spPr>
            <a:xfrm>
              <a:off x="-157050" y="7634775"/>
              <a:ext cx="69375" cy="43200"/>
            </a:xfrm>
            <a:custGeom>
              <a:rect b="b" l="l" r="r" t="t"/>
              <a:pathLst>
                <a:path extrusionOk="0" h="1728" w="2775">
                  <a:moveTo>
                    <a:pt x="1730" y="1"/>
                  </a:moveTo>
                  <a:cubicBezTo>
                    <a:pt x="1715" y="1"/>
                    <a:pt x="1700" y="1"/>
                    <a:pt x="1685" y="2"/>
                  </a:cubicBezTo>
                  <a:cubicBezTo>
                    <a:pt x="1551" y="15"/>
                    <a:pt x="1417" y="33"/>
                    <a:pt x="1285" y="59"/>
                  </a:cubicBezTo>
                  <a:cubicBezTo>
                    <a:pt x="1092" y="93"/>
                    <a:pt x="912" y="193"/>
                    <a:pt x="731" y="270"/>
                  </a:cubicBezTo>
                  <a:cubicBezTo>
                    <a:pt x="642" y="308"/>
                    <a:pt x="570" y="339"/>
                    <a:pt x="492" y="398"/>
                  </a:cubicBezTo>
                  <a:cubicBezTo>
                    <a:pt x="422" y="455"/>
                    <a:pt x="356" y="517"/>
                    <a:pt x="295" y="583"/>
                  </a:cubicBezTo>
                  <a:cubicBezTo>
                    <a:pt x="232" y="649"/>
                    <a:pt x="165" y="715"/>
                    <a:pt x="114" y="795"/>
                  </a:cubicBezTo>
                  <a:cubicBezTo>
                    <a:pt x="26" y="930"/>
                    <a:pt x="0" y="1182"/>
                    <a:pt x="92" y="1315"/>
                  </a:cubicBezTo>
                  <a:cubicBezTo>
                    <a:pt x="186" y="1449"/>
                    <a:pt x="287" y="1536"/>
                    <a:pt x="439" y="1596"/>
                  </a:cubicBezTo>
                  <a:cubicBezTo>
                    <a:pt x="496" y="1618"/>
                    <a:pt x="553" y="1638"/>
                    <a:pt x="610" y="1658"/>
                  </a:cubicBezTo>
                  <a:cubicBezTo>
                    <a:pt x="754" y="1710"/>
                    <a:pt x="894" y="1728"/>
                    <a:pt x="1041" y="1728"/>
                  </a:cubicBezTo>
                  <a:cubicBezTo>
                    <a:pt x="1076" y="1728"/>
                    <a:pt x="1110" y="1727"/>
                    <a:pt x="1146" y="1725"/>
                  </a:cubicBezTo>
                  <a:cubicBezTo>
                    <a:pt x="1331" y="1716"/>
                    <a:pt x="1523" y="1713"/>
                    <a:pt x="1705" y="1659"/>
                  </a:cubicBezTo>
                  <a:cubicBezTo>
                    <a:pt x="1869" y="1613"/>
                    <a:pt x="2044" y="1553"/>
                    <a:pt x="2191" y="1458"/>
                  </a:cubicBezTo>
                  <a:cubicBezTo>
                    <a:pt x="2236" y="1443"/>
                    <a:pt x="2279" y="1421"/>
                    <a:pt x="2320" y="1397"/>
                  </a:cubicBezTo>
                  <a:cubicBezTo>
                    <a:pt x="2428" y="1329"/>
                    <a:pt x="2518" y="1238"/>
                    <a:pt x="2587" y="1131"/>
                  </a:cubicBezTo>
                  <a:cubicBezTo>
                    <a:pt x="2589" y="1128"/>
                    <a:pt x="2589" y="1125"/>
                    <a:pt x="2591" y="1122"/>
                  </a:cubicBezTo>
                  <a:cubicBezTo>
                    <a:pt x="2660" y="1051"/>
                    <a:pt x="2712" y="967"/>
                    <a:pt x="2744" y="874"/>
                  </a:cubicBezTo>
                  <a:cubicBezTo>
                    <a:pt x="2759" y="828"/>
                    <a:pt x="2773" y="700"/>
                    <a:pt x="2771" y="700"/>
                  </a:cubicBezTo>
                  <a:lnTo>
                    <a:pt x="2771" y="700"/>
                  </a:lnTo>
                  <a:cubicBezTo>
                    <a:pt x="2770" y="700"/>
                    <a:pt x="2767" y="714"/>
                    <a:pt x="2763" y="749"/>
                  </a:cubicBezTo>
                  <a:cubicBezTo>
                    <a:pt x="2757" y="780"/>
                    <a:pt x="2754" y="796"/>
                    <a:pt x="2753" y="796"/>
                  </a:cubicBezTo>
                  <a:cubicBezTo>
                    <a:pt x="2753" y="796"/>
                    <a:pt x="2755" y="776"/>
                    <a:pt x="2761" y="735"/>
                  </a:cubicBezTo>
                  <a:cubicBezTo>
                    <a:pt x="2775" y="672"/>
                    <a:pt x="2772" y="609"/>
                    <a:pt x="2753" y="549"/>
                  </a:cubicBezTo>
                  <a:cubicBezTo>
                    <a:pt x="2726" y="466"/>
                    <a:pt x="2673" y="415"/>
                    <a:pt x="2634" y="343"/>
                  </a:cubicBezTo>
                  <a:lnTo>
                    <a:pt x="2634" y="343"/>
                  </a:lnTo>
                  <a:cubicBezTo>
                    <a:pt x="2669" y="384"/>
                    <a:pt x="2687" y="405"/>
                    <a:pt x="2688" y="405"/>
                  </a:cubicBezTo>
                  <a:cubicBezTo>
                    <a:pt x="2689" y="405"/>
                    <a:pt x="2674" y="386"/>
                    <a:pt x="2643" y="346"/>
                  </a:cubicBezTo>
                  <a:cubicBezTo>
                    <a:pt x="2626" y="323"/>
                    <a:pt x="2607" y="300"/>
                    <a:pt x="2591" y="279"/>
                  </a:cubicBezTo>
                  <a:cubicBezTo>
                    <a:pt x="2509" y="190"/>
                    <a:pt x="2409" y="148"/>
                    <a:pt x="2305" y="114"/>
                  </a:cubicBezTo>
                  <a:cubicBezTo>
                    <a:pt x="2224" y="68"/>
                    <a:pt x="2135" y="38"/>
                    <a:pt x="2042" y="25"/>
                  </a:cubicBezTo>
                  <a:cubicBezTo>
                    <a:pt x="2005" y="21"/>
                    <a:pt x="1968" y="18"/>
                    <a:pt x="1931" y="18"/>
                  </a:cubicBezTo>
                  <a:cubicBezTo>
                    <a:pt x="1917" y="18"/>
                    <a:pt x="1903" y="18"/>
                    <a:pt x="1889" y="19"/>
                  </a:cubicBezTo>
                  <a:cubicBezTo>
                    <a:pt x="1837" y="7"/>
                    <a:pt x="1784" y="1"/>
                    <a:pt x="17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1"/>
            <p:cNvSpPr/>
            <p:nvPr/>
          </p:nvSpPr>
          <p:spPr>
            <a:xfrm>
              <a:off x="-147375" y="8055500"/>
              <a:ext cx="400" cy="75"/>
            </a:xfrm>
            <a:custGeom>
              <a:rect b="b" l="l" r="r" t="t"/>
              <a:pathLst>
                <a:path extrusionOk="0" h="3" w="16">
                  <a:moveTo>
                    <a:pt x="9" y="1"/>
                  </a:moveTo>
                  <a:lnTo>
                    <a:pt x="0" y="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1"/>
            <p:cNvSpPr/>
            <p:nvPr/>
          </p:nvSpPr>
          <p:spPr>
            <a:xfrm>
              <a:off x="-147000" y="8055325"/>
              <a:ext cx="1400" cy="200"/>
            </a:xfrm>
            <a:custGeom>
              <a:rect b="b" l="l" r="r" t="t"/>
              <a:pathLst>
                <a:path extrusionOk="0" h="8" w="56">
                  <a:moveTo>
                    <a:pt x="54" y="1"/>
                  </a:moveTo>
                  <a:cubicBezTo>
                    <a:pt x="52" y="1"/>
                    <a:pt x="34" y="3"/>
                    <a:pt x="1" y="8"/>
                  </a:cubicBezTo>
                  <a:lnTo>
                    <a:pt x="10" y="8"/>
                  </a:lnTo>
                  <a:cubicBezTo>
                    <a:pt x="41" y="3"/>
                    <a:pt x="56" y="1"/>
                    <a:pt x="5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1"/>
            <p:cNvSpPr/>
            <p:nvPr/>
          </p:nvSpPr>
          <p:spPr>
            <a:xfrm>
              <a:off x="-169675" y="8009225"/>
              <a:ext cx="82050" cy="46875"/>
            </a:xfrm>
            <a:custGeom>
              <a:rect b="b" l="l" r="r" t="t"/>
              <a:pathLst>
                <a:path extrusionOk="0" h="1875" w="3282">
                  <a:moveTo>
                    <a:pt x="2380" y="1"/>
                  </a:moveTo>
                  <a:cubicBezTo>
                    <a:pt x="2240" y="1"/>
                    <a:pt x="2104" y="25"/>
                    <a:pt x="1956" y="47"/>
                  </a:cubicBezTo>
                  <a:cubicBezTo>
                    <a:pt x="1672" y="89"/>
                    <a:pt x="1396" y="219"/>
                    <a:pt x="1139" y="342"/>
                  </a:cubicBezTo>
                  <a:cubicBezTo>
                    <a:pt x="903" y="454"/>
                    <a:pt x="657" y="646"/>
                    <a:pt x="461" y="815"/>
                  </a:cubicBezTo>
                  <a:cubicBezTo>
                    <a:pt x="264" y="982"/>
                    <a:pt x="58" y="1233"/>
                    <a:pt x="54" y="1501"/>
                  </a:cubicBezTo>
                  <a:cubicBezTo>
                    <a:pt x="0" y="1611"/>
                    <a:pt x="78" y="1739"/>
                    <a:pt x="194" y="1759"/>
                  </a:cubicBezTo>
                  <a:cubicBezTo>
                    <a:pt x="301" y="1829"/>
                    <a:pt x="410" y="1859"/>
                    <a:pt x="554" y="1865"/>
                  </a:cubicBezTo>
                  <a:cubicBezTo>
                    <a:pt x="610" y="1868"/>
                    <a:pt x="666" y="1875"/>
                    <a:pt x="722" y="1875"/>
                  </a:cubicBezTo>
                  <a:cubicBezTo>
                    <a:pt x="782" y="1870"/>
                    <a:pt x="841" y="1864"/>
                    <a:pt x="900" y="1853"/>
                  </a:cubicBezTo>
                  <a:cubicBezTo>
                    <a:pt x="1161" y="1816"/>
                    <a:pt x="1436" y="1776"/>
                    <a:pt x="1691" y="1712"/>
                  </a:cubicBezTo>
                  <a:cubicBezTo>
                    <a:pt x="1965" y="1644"/>
                    <a:pt x="2237" y="1558"/>
                    <a:pt x="2492" y="1437"/>
                  </a:cubicBezTo>
                  <a:cubicBezTo>
                    <a:pt x="2647" y="1362"/>
                    <a:pt x="2782" y="1303"/>
                    <a:pt x="2913" y="1182"/>
                  </a:cubicBezTo>
                  <a:cubicBezTo>
                    <a:pt x="2982" y="1119"/>
                    <a:pt x="3042" y="1047"/>
                    <a:pt x="3089" y="967"/>
                  </a:cubicBezTo>
                  <a:cubicBezTo>
                    <a:pt x="3105" y="935"/>
                    <a:pt x="3117" y="909"/>
                    <a:pt x="3126" y="886"/>
                  </a:cubicBezTo>
                  <a:cubicBezTo>
                    <a:pt x="3134" y="875"/>
                    <a:pt x="3146" y="866"/>
                    <a:pt x="3151" y="852"/>
                  </a:cubicBezTo>
                  <a:cubicBezTo>
                    <a:pt x="3281" y="614"/>
                    <a:pt x="3200" y="350"/>
                    <a:pt x="2980" y="201"/>
                  </a:cubicBezTo>
                  <a:cubicBezTo>
                    <a:pt x="2974" y="196"/>
                    <a:pt x="2964" y="195"/>
                    <a:pt x="2956" y="190"/>
                  </a:cubicBezTo>
                  <a:cubicBezTo>
                    <a:pt x="2936" y="173"/>
                    <a:pt x="2910" y="153"/>
                    <a:pt x="2870" y="126"/>
                  </a:cubicBezTo>
                  <a:cubicBezTo>
                    <a:pt x="2788" y="80"/>
                    <a:pt x="2699" y="46"/>
                    <a:pt x="2609" y="26"/>
                  </a:cubicBezTo>
                  <a:cubicBezTo>
                    <a:pt x="2530" y="8"/>
                    <a:pt x="2454" y="1"/>
                    <a:pt x="238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1"/>
            <p:cNvSpPr/>
            <p:nvPr/>
          </p:nvSpPr>
          <p:spPr>
            <a:xfrm>
              <a:off x="-37175" y="8088875"/>
              <a:ext cx="90775" cy="48800"/>
            </a:xfrm>
            <a:custGeom>
              <a:rect b="b" l="l" r="r" t="t"/>
              <a:pathLst>
                <a:path extrusionOk="0" h="1952" w="3631">
                  <a:moveTo>
                    <a:pt x="2429" y="0"/>
                  </a:moveTo>
                  <a:cubicBezTo>
                    <a:pt x="2038" y="0"/>
                    <a:pt x="1639" y="124"/>
                    <a:pt x="1281" y="264"/>
                  </a:cubicBezTo>
                  <a:cubicBezTo>
                    <a:pt x="1069" y="348"/>
                    <a:pt x="839" y="450"/>
                    <a:pt x="650" y="583"/>
                  </a:cubicBezTo>
                  <a:cubicBezTo>
                    <a:pt x="541" y="662"/>
                    <a:pt x="438" y="748"/>
                    <a:pt x="343" y="843"/>
                  </a:cubicBezTo>
                  <a:cubicBezTo>
                    <a:pt x="289" y="890"/>
                    <a:pt x="243" y="946"/>
                    <a:pt x="205" y="1007"/>
                  </a:cubicBezTo>
                  <a:cubicBezTo>
                    <a:pt x="196" y="1021"/>
                    <a:pt x="152" y="1104"/>
                    <a:pt x="157" y="1104"/>
                  </a:cubicBezTo>
                  <a:cubicBezTo>
                    <a:pt x="157" y="1104"/>
                    <a:pt x="158" y="1103"/>
                    <a:pt x="160" y="1101"/>
                  </a:cubicBezTo>
                  <a:lnTo>
                    <a:pt x="160" y="1101"/>
                  </a:lnTo>
                  <a:cubicBezTo>
                    <a:pt x="31" y="1264"/>
                    <a:pt x="1" y="1558"/>
                    <a:pt x="232" y="1664"/>
                  </a:cubicBezTo>
                  <a:cubicBezTo>
                    <a:pt x="298" y="1695"/>
                    <a:pt x="344" y="1735"/>
                    <a:pt x="406" y="1772"/>
                  </a:cubicBezTo>
                  <a:cubicBezTo>
                    <a:pt x="484" y="1821"/>
                    <a:pt x="590" y="1846"/>
                    <a:pt x="679" y="1875"/>
                  </a:cubicBezTo>
                  <a:cubicBezTo>
                    <a:pt x="854" y="1930"/>
                    <a:pt x="1051" y="1951"/>
                    <a:pt x="1237" y="1951"/>
                  </a:cubicBezTo>
                  <a:cubicBezTo>
                    <a:pt x="1585" y="1948"/>
                    <a:pt x="1932" y="1913"/>
                    <a:pt x="2273" y="1846"/>
                  </a:cubicBezTo>
                  <a:cubicBezTo>
                    <a:pt x="2408" y="1819"/>
                    <a:pt x="2546" y="1766"/>
                    <a:pt x="2675" y="1718"/>
                  </a:cubicBezTo>
                  <a:cubicBezTo>
                    <a:pt x="2766" y="1689"/>
                    <a:pt x="2852" y="1649"/>
                    <a:pt x="2933" y="1603"/>
                  </a:cubicBezTo>
                  <a:cubicBezTo>
                    <a:pt x="3048" y="1510"/>
                    <a:pt x="3107" y="1464"/>
                    <a:pt x="3111" y="1464"/>
                  </a:cubicBezTo>
                  <a:lnTo>
                    <a:pt x="3111" y="1464"/>
                  </a:lnTo>
                  <a:cubicBezTo>
                    <a:pt x="3114" y="1464"/>
                    <a:pt x="3085" y="1491"/>
                    <a:pt x="3024" y="1545"/>
                  </a:cubicBezTo>
                  <a:cubicBezTo>
                    <a:pt x="3058" y="1532"/>
                    <a:pt x="3088" y="1514"/>
                    <a:pt x="3116" y="1489"/>
                  </a:cubicBezTo>
                  <a:cubicBezTo>
                    <a:pt x="3227" y="1423"/>
                    <a:pt x="3320" y="1331"/>
                    <a:pt x="3388" y="1221"/>
                  </a:cubicBezTo>
                  <a:cubicBezTo>
                    <a:pt x="3437" y="1164"/>
                    <a:pt x="3503" y="1089"/>
                    <a:pt x="3504" y="1085"/>
                  </a:cubicBezTo>
                  <a:cubicBezTo>
                    <a:pt x="3586" y="946"/>
                    <a:pt x="3630" y="740"/>
                    <a:pt x="3586" y="580"/>
                  </a:cubicBezTo>
                  <a:cubicBezTo>
                    <a:pt x="3518" y="336"/>
                    <a:pt x="3322" y="209"/>
                    <a:pt x="3107" y="124"/>
                  </a:cubicBezTo>
                  <a:cubicBezTo>
                    <a:pt x="3042" y="84"/>
                    <a:pt x="2973" y="57"/>
                    <a:pt x="2901" y="37"/>
                  </a:cubicBezTo>
                  <a:cubicBezTo>
                    <a:pt x="2786" y="6"/>
                    <a:pt x="2669" y="5"/>
                    <a:pt x="2551" y="5"/>
                  </a:cubicBezTo>
                  <a:lnTo>
                    <a:pt x="2554" y="5"/>
                  </a:lnTo>
                  <a:cubicBezTo>
                    <a:pt x="2512" y="2"/>
                    <a:pt x="2471" y="0"/>
                    <a:pt x="242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1"/>
            <p:cNvSpPr/>
            <p:nvPr/>
          </p:nvSpPr>
          <p:spPr>
            <a:xfrm>
              <a:off x="14575" y="7961250"/>
              <a:ext cx="70800" cy="50250"/>
            </a:xfrm>
            <a:custGeom>
              <a:rect b="b" l="l" r="r" t="t"/>
              <a:pathLst>
                <a:path extrusionOk="0" h="2010" w="2832">
                  <a:moveTo>
                    <a:pt x="1703" y="1"/>
                  </a:moveTo>
                  <a:cubicBezTo>
                    <a:pt x="1627" y="1"/>
                    <a:pt x="1517" y="26"/>
                    <a:pt x="1433" y="42"/>
                  </a:cubicBezTo>
                  <a:cubicBezTo>
                    <a:pt x="1368" y="53"/>
                    <a:pt x="1305" y="65"/>
                    <a:pt x="1243" y="82"/>
                  </a:cubicBezTo>
                  <a:cubicBezTo>
                    <a:pt x="1064" y="130"/>
                    <a:pt x="882" y="225"/>
                    <a:pt x="717" y="316"/>
                  </a:cubicBezTo>
                  <a:cubicBezTo>
                    <a:pt x="553" y="408"/>
                    <a:pt x="410" y="531"/>
                    <a:pt x="294" y="680"/>
                  </a:cubicBezTo>
                  <a:cubicBezTo>
                    <a:pt x="185" y="813"/>
                    <a:pt x="88" y="921"/>
                    <a:pt x="43" y="1093"/>
                  </a:cubicBezTo>
                  <a:cubicBezTo>
                    <a:pt x="0" y="1243"/>
                    <a:pt x="5" y="1403"/>
                    <a:pt x="54" y="1550"/>
                  </a:cubicBezTo>
                  <a:cubicBezTo>
                    <a:pt x="96" y="1708"/>
                    <a:pt x="209" y="1860"/>
                    <a:pt x="363" y="1913"/>
                  </a:cubicBezTo>
                  <a:cubicBezTo>
                    <a:pt x="424" y="1948"/>
                    <a:pt x="490" y="1974"/>
                    <a:pt x="559" y="1988"/>
                  </a:cubicBezTo>
                  <a:cubicBezTo>
                    <a:pt x="633" y="2002"/>
                    <a:pt x="697" y="2009"/>
                    <a:pt x="760" y="2009"/>
                  </a:cubicBezTo>
                  <a:cubicBezTo>
                    <a:pt x="831" y="2009"/>
                    <a:pt x="900" y="2000"/>
                    <a:pt x="981" y="1979"/>
                  </a:cubicBezTo>
                  <a:cubicBezTo>
                    <a:pt x="1017" y="1969"/>
                    <a:pt x="1051" y="1959"/>
                    <a:pt x="1086" y="1950"/>
                  </a:cubicBezTo>
                  <a:cubicBezTo>
                    <a:pt x="1180" y="1926"/>
                    <a:pt x="1262" y="1908"/>
                    <a:pt x="1353" y="1870"/>
                  </a:cubicBezTo>
                  <a:cubicBezTo>
                    <a:pt x="1428" y="1839"/>
                    <a:pt x="1502" y="1805"/>
                    <a:pt x="1576" y="1771"/>
                  </a:cubicBezTo>
                  <a:cubicBezTo>
                    <a:pt x="1732" y="1707"/>
                    <a:pt x="1889" y="1642"/>
                    <a:pt x="2046" y="1576"/>
                  </a:cubicBezTo>
                  <a:lnTo>
                    <a:pt x="2046" y="1576"/>
                  </a:lnTo>
                  <a:lnTo>
                    <a:pt x="1846" y="1661"/>
                  </a:lnTo>
                  <a:cubicBezTo>
                    <a:pt x="1909" y="1635"/>
                    <a:pt x="1972" y="1610"/>
                    <a:pt x="2035" y="1584"/>
                  </a:cubicBezTo>
                  <a:cubicBezTo>
                    <a:pt x="2112" y="1552"/>
                    <a:pt x="2181" y="1509"/>
                    <a:pt x="2244" y="1457"/>
                  </a:cubicBezTo>
                  <a:cubicBezTo>
                    <a:pt x="2288" y="1437"/>
                    <a:pt x="2330" y="1412"/>
                    <a:pt x="2368" y="1384"/>
                  </a:cubicBezTo>
                  <a:cubicBezTo>
                    <a:pt x="2391" y="1366"/>
                    <a:pt x="2413" y="1345"/>
                    <a:pt x="2433" y="1323"/>
                  </a:cubicBezTo>
                  <a:cubicBezTo>
                    <a:pt x="2489" y="1292"/>
                    <a:pt x="2542" y="1254"/>
                    <a:pt x="2586" y="1208"/>
                  </a:cubicBezTo>
                  <a:cubicBezTo>
                    <a:pt x="2624" y="1168"/>
                    <a:pt x="2655" y="1123"/>
                    <a:pt x="2683" y="1076"/>
                  </a:cubicBezTo>
                  <a:cubicBezTo>
                    <a:pt x="2792" y="967"/>
                    <a:pt x="2832" y="812"/>
                    <a:pt x="2812" y="664"/>
                  </a:cubicBezTo>
                  <a:cubicBezTo>
                    <a:pt x="2795" y="531"/>
                    <a:pt x="2733" y="436"/>
                    <a:pt x="2641" y="354"/>
                  </a:cubicBezTo>
                  <a:cubicBezTo>
                    <a:pt x="2592" y="287"/>
                    <a:pt x="2528" y="228"/>
                    <a:pt x="2456" y="187"/>
                  </a:cubicBezTo>
                  <a:cubicBezTo>
                    <a:pt x="2397" y="158"/>
                    <a:pt x="2336" y="135"/>
                    <a:pt x="2274" y="116"/>
                  </a:cubicBezTo>
                  <a:cubicBezTo>
                    <a:pt x="2153" y="56"/>
                    <a:pt x="2020" y="25"/>
                    <a:pt x="1885" y="25"/>
                  </a:cubicBezTo>
                  <a:cubicBezTo>
                    <a:pt x="1879" y="25"/>
                    <a:pt x="1872" y="25"/>
                    <a:pt x="1866" y="26"/>
                  </a:cubicBezTo>
                  <a:cubicBezTo>
                    <a:pt x="1817" y="13"/>
                    <a:pt x="1766" y="6"/>
                    <a:pt x="1715" y="1"/>
                  </a:cubicBezTo>
                  <a:cubicBezTo>
                    <a:pt x="1711" y="1"/>
                    <a:pt x="1707" y="1"/>
                    <a:pt x="170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1"/>
            <p:cNvSpPr/>
            <p:nvPr/>
          </p:nvSpPr>
          <p:spPr>
            <a:xfrm>
              <a:off x="107500" y="8027100"/>
              <a:ext cx="50325" cy="39950"/>
            </a:xfrm>
            <a:custGeom>
              <a:rect b="b" l="l" r="r" t="t"/>
              <a:pathLst>
                <a:path extrusionOk="0" h="1598" w="2013">
                  <a:moveTo>
                    <a:pt x="1217" y="1"/>
                  </a:moveTo>
                  <a:cubicBezTo>
                    <a:pt x="1182" y="1"/>
                    <a:pt x="1146" y="3"/>
                    <a:pt x="1111" y="8"/>
                  </a:cubicBezTo>
                  <a:lnTo>
                    <a:pt x="1017" y="20"/>
                  </a:lnTo>
                  <a:lnTo>
                    <a:pt x="785" y="51"/>
                  </a:lnTo>
                  <a:cubicBezTo>
                    <a:pt x="712" y="72"/>
                    <a:pt x="641" y="102"/>
                    <a:pt x="575" y="137"/>
                  </a:cubicBezTo>
                  <a:cubicBezTo>
                    <a:pt x="463" y="188"/>
                    <a:pt x="383" y="229"/>
                    <a:pt x="286" y="320"/>
                  </a:cubicBezTo>
                  <a:cubicBezTo>
                    <a:pt x="216" y="384"/>
                    <a:pt x="136" y="458"/>
                    <a:pt x="94" y="545"/>
                  </a:cubicBezTo>
                  <a:lnTo>
                    <a:pt x="31" y="697"/>
                  </a:lnTo>
                  <a:cubicBezTo>
                    <a:pt x="4" y="780"/>
                    <a:pt x="1" y="868"/>
                    <a:pt x="19" y="952"/>
                  </a:cubicBezTo>
                  <a:cubicBezTo>
                    <a:pt x="38" y="1091"/>
                    <a:pt x="99" y="1218"/>
                    <a:pt x="194" y="1318"/>
                  </a:cubicBezTo>
                  <a:cubicBezTo>
                    <a:pt x="268" y="1398"/>
                    <a:pt x="345" y="1436"/>
                    <a:pt x="437" y="1477"/>
                  </a:cubicBezTo>
                  <a:cubicBezTo>
                    <a:pt x="609" y="1557"/>
                    <a:pt x="662" y="1565"/>
                    <a:pt x="856" y="1586"/>
                  </a:cubicBezTo>
                  <a:cubicBezTo>
                    <a:pt x="887" y="1590"/>
                    <a:pt x="917" y="1594"/>
                    <a:pt x="948" y="1596"/>
                  </a:cubicBezTo>
                  <a:cubicBezTo>
                    <a:pt x="962" y="1597"/>
                    <a:pt x="977" y="1597"/>
                    <a:pt x="991" y="1597"/>
                  </a:cubicBezTo>
                  <a:cubicBezTo>
                    <a:pt x="1101" y="1597"/>
                    <a:pt x="1212" y="1568"/>
                    <a:pt x="1320" y="1548"/>
                  </a:cubicBezTo>
                  <a:cubicBezTo>
                    <a:pt x="1493" y="1514"/>
                    <a:pt x="1667" y="1444"/>
                    <a:pt x="1783" y="1302"/>
                  </a:cubicBezTo>
                  <a:cubicBezTo>
                    <a:pt x="1876" y="1210"/>
                    <a:pt x="1943" y="1095"/>
                    <a:pt x="1977" y="969"/>
                  </a:cubicBezTo>
                  <a:cubicBezTo>
                    <a:pt x="2009" y="872"/>
                    <a:pt x="2012" y="768"/>
                    <a:pt x="1991" y="670"/>
                  </a:cubicBezTo>
                  <a:cubicBezTo>
                    <a:pt x="1986" y="570"/>
                    <a:pt x="1955" y="473"/>
                    <a:pt x="1900" y="389"/>
                  </a:cubicBezTo>
                  <a:cubicBezTo>
                    <a:pt x="1836" y="277"/>
                    <a:pt x="1742" y="185"/>
                    <a:pt x="1630" y="119"/>
                  </a:cubicBezTo>
                  <a:cubicBezTo>
                    <a:pt x="1505" y="41"/>
                    <a:pt x="1362" y="1"/>
                    <a:pt x="12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1"/>
            <p:cNvSpPr/>
            <p:nvPr/>
          </p:nvSpPr>
          <p:spPr>
            <a:xfrm>
              <a:off x="474050" y="8204725"/>
              <a:ext cx="51475" cy="53525"/>
            </a:xfrm>
            <a:custGeom>
              <a:rect b="b" l="l" r="r" t="t"/>
              <a:pathLst>
                <a:path extrusionOk="0" h="2141" w="2059">
                  <a:moveTo>
                    <a:pt x="1423" y="1"/>
                  </a:moveTo>
                  <a:cubicBezTo>
                    <a:pt x="1331" y="1"/>
                    <a:pt x="1239" y="21"/>
                    <a:pt x="1151" y="48"/>
                  </a:cubicBezTo>
                  <a:cubicBezTo>
                    <a:pt x="1045" y="80"/>
                    <a:pt x="922" y="118"/>
                    <a:pt x="829" y="172"/>
                  </a:cubicBezTo>
                  <a:cubicBezTo>
                    <a:pt x="735" y="227"/>
                    <a:pt x="634" y="321"/>
                    <a:pt x="548" y="395"/>
                  </a:cubicBezTo>
                  <a:cubicBezTo>
                    <a:pt x="455" y="473"/>
                    <a:pt x="389" y="574"/>
                    <a:pt x="319" y="669"/>
                  </a:cubicBezTo>
                  <a:cubicBezTo>
                    <a:pt x="280" y="720"/>
                    <a:pt x="244" y="772"/>
                    <a:pt x="211" y="828"/>
                  </a:cubicBezTo>
                  <a:cubicBezTo>
                    <a:pt x="158" y="921"/>
                    <a:pt x="124" y="1038"/>
                    <a:pt x="93" y="1144"/>
                  </a:cubicBezTo>
                  <a:cubicBezTo>
                    <a:pt x="52" y="1288"/>
                    <a:pt x="1" y="1454"/>
                    <a:pt x="12" y="1609"/>
                  </a:cubicBezTo>
                  <a:cubicBezTo>
                    <a:pt x="13" y="1644"/>
                    <a:pt x="12" y="1680"/>
                    <a:pt x="10" y="1714"/>
                  </a:cubicBezTo>
                  <a:cubicBezTo>
                    <a:pt x="3" y="1966"/>
                    <a:pt x="221" y="2141"/>
                    <a:pt x="448" y="2141"/>
                  </a:cubicBezTo>
                  <a:cubicBezTo>
                    <a:pt x="519" y="2141"/>
                    <a:pt x="592" y="2123"/>
                    <a:pt x="658" y="2085"/>
                  </a:cubicBezTo>
                  <a:cubicBezTo>
                    <a:pt x="680" y="2073"/>
                    <a:pt x="703" y="2061"/>
                    <a:pt x="726" y="2047"/>
                  </a:cubicBezTo>
                  <a:cubicBezTo>
                    <a:pt x="756" y="2038"/>
                    <a:pt x="786" y="2025"/>
                    <a:pt x="815" y="2011"/>
                  </a:cubicBezTo>
                  <a:cubicBezTo>
                    <a:pt x="842" y="1995"/>
                    <a:pt x="868" y="1975"/>
                    <a:pt x="896" y="1958"/>
                  </a:cubicBezTo>
                  <a:cubicBezTo>
                    <a:pt x="950" y="1922"/>
                    <a:pt x="1005" y="1890"/>
                    <a:pt x="1060" y="1859"/>
                  </a:cubicBezTo>
                  <a:cubicBezTo>
                    <a:pt x="1160" y="1806"/>
                    <a:pt x="1255" y="1743"/>
                    <a:pt x="1343" y="1671"/>
                  </a:cubicBezTo>
                  <a:cubicBezTo>
                    <a:pt x="1400" y="1623"/>
                    <a:pt x="1455" y="1577"/>
                    <a:pt x="1513" y="1531"/>
                  </a:cubicBezTo>
                  <a:lnTo>
                    <a:pt x="1513" y="1531"/>
                  </a:lnTo>
                  <a:lnTo>
                    <a:pt x="1380" y="1633"/>
                  </a:lnTo>
                  <a:lnTo>
                    <a:pt x="1380" y="1633"/>
                  </a:lnTo>
                  <a:cubicBezTo>
                    <a:pt x="1545" y="1506"/>
                    <a:pt x="1735" y="1351"/>
                    <a:pt x="1842" y="1168"/>
                  </a:cubicBezTo>
                  <a:cubicBezTo>
                    <a:pt x="1945" y="996"/>
                    <a:pt x="2058" y="821"/>
                    <a:pt x="2049" y="613"/>
                  </a:cubicBezTo>
                  <a:cubicBezTo>
                    <a:pt x="2046" y="481"/>
                    <a:pt x="2002" y="353"/>
                    <a:pt x="1920" y="249"/>
                  </a:cubicBezTo>
                  <a:cubicBezTo>
                    <a:pt x="1836" y="138"/>
                    <a:pt x="1738" y="80"/>
                    <a:pt x="1607" y="32"/>
                  </a:cubicBezTo>
                  <a:cubicBezTo>
                    <a:pt x="1547" y="10"/>
                    <a:pt x="1485" y="1"/>
                    <a:pt x="142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1"/>
            <p:cNvSpPr/>
            <p:nvPr/>
          </p:nvSpPr>
          <p:spPr>
            <a:xfrm>
              <a:off x="565625" y="8244250"/>
              <a:ext cx="850" cy="100"/>
            </a:xfrm>
            <a:custGeom>
              <a:rect b="b" l="l" r="r" t="t"/>
              <a:pathLst>
                <a:path extrusionOk="0" h="4" w="34">
                  <a:moveTo>
                    <a:pt x="0" y="0"/>
                  </a:moveTo>
                  <a:lnTo>
                    <a:pt x="9" y="1"/>
                  </a:lnTo>
                  <a:lnTo>
                    <a:pt x="9" y="1"/>
                  </a:lnTo>
                  <a:cubicBezTo>
                    <a:pt x="6" y="1"/>
                    <a:pt x="3" y="0"/>
                    <a:pt x="0" y="0"/>
                  </a:cubicBezTo>
                  <a:close/>
                  <a:moveTo>
                    <a:pt x="9" y="1"/>
                  </a:moveTo>
                  <a:cubicBezTo>
                    <a:pt x="15" y="2"/>
                    <a:pt x="20" y="4"/>
                    <a:pt x="26" y="4"/>
                  </a:cubicBezTo>
                  <a:lnTo>
                    <a:pt x="3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1"/>
            <p:cNvSpPr/>
            <p:nvPr/>
          </p:nvSpPr>
          <p:spPr>
            <a:xfrm>
              <a:off x="566500" y="8244375"/>
              <a:ext cx="2475" cy="325"/>
            </a:xfrm>
            <a:custGeom>
              <a:rect b="b" l="l" r="r" t="t"/>
              <a:pathLst>
                <a:path extrusionOk="0" h="13" w="99">
                  <a:moveTo>
                    <a:pt x="0" y="0"/>
                  </a:moveTo>
                  <a:lnTo>
                    <a:pt x="99" y="12"/>
                  </a:lnTo>
                  <a:cubicBezTo>
                    <a:pt x="86" y="11"/>
                    <a:pt x="76" y="8"/>
                    <a:pt x="65" y="6"/>
                  </a:cubicBezTo>
                  <a:cubicBezTo>
                    <a:pt x="42" y="2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1"/>
            <p:cNvSpPr/>
            <p:nvPr/>
          </p:nvSpPr>
          <p:spPr>
            <a:xfrm>
              <a:off x="530150" y="8244250"/>
              <a:ext cx="48225" cy="39900"/>
            </a:xfrm>
            <a:custGeom>
              <a:rect b="b" l="l" r="r" t="t"/>
              <a:pathLst>
                <a:path extrusionOk="0" h="1596" w="1929">
                  <a:moveTo>
                    <a:pt x="205" y="890"/>
                  </a:moveTo>
                  <a:lnTo>
                    <a:pt x="203" y="893"/>
                  </a:lnTo>
                  <a:cubicBezTo>
                    <a:pt x="204" y="892"/>
                    <a:pt x="204" y="891"/>
                    <a:pt x="205" y="890"/>
                  </a:cubicBezTo>
                  <a:close/>
                  <a:moveTo>
                    <a:pt x="1361" y="0"/>
                  </a:moveTo>
                  <a:cubicBezTo>
                    <a:pt x="1304" y="0"/>
                    <a:pt x="1247" y="6"/>
                    <a:pt x="1190" y="17"/>
                  </a:cubicBezTo>
                  <a:cubicBezTo>
                    <a:pt x="1103" y="34"/>
                    <a:pt x="1020" y="65"/>
                    <a:pt x="943" y="110"/>
                  </a:cubicBezTo>
                  <a:cubicBezTo>
                    <a:pt x="823" y="182"/>
                    <a:pt x="694" y="263"/>
                    <a:pt x="599" y="361"/>
                  </a:cubicBezTo>
                  <a:cubicBezTo>
                    <a:pt x="446" y="520"/>
                    <a:pt x="339" y="715"/>
                    <a:pt x="205" y="890"/>
                  </a:cubicBezTo>
                  <a:lnTo>
                    <a:pt x="205" y="890"/>
                  </a:lnTo>
                  <a:lnTo>
                    <a:pt x="270" y="806"/>
                  </a:lnTo>
                  <a:lnTo>
                    <a:pt x="270" y="806"/>
                  </a:lnTo>
                  <a:cubicBezTo>
                    <a:pt x="210" y="884"/>
                    <a:pt x="166" y="954"/>
                    <a:pt x="146" y="1049"/>
                  </a:cubicBezTo>
                  <a:cubicBezTo>
                    <a:pt x="131" y="1078"/>
                    <a:pt x="118" y="1111"/>
                    <a:pt x="109" y="1143"/>
                  </a:cubicBezTo>
                  <a:cubicBezTo>
                    <a:pt x="106" y="1157"/>
                    <a:pt x="103" y="1172"/>
                    <a:pt x="102" y="1186"/>
                  </a:cubicBezTo>
                  <a:cubicBezTo>
                    <a:pt x="99" y="1189"/>
                    <a:pt x="99" y="1187"/>
                    <a:pt x="95" y="1192"/>
                  </a:cubicBezTo>
                  <a:cubicBezTo>
                    <a:pt x="0" y="1332"/>
                    <a:pt x="123" y="1495"/>
                    <a:pt x="266" y="1514"/>
                  </a:cubicBezTo>
                  <a:lnTo>
                    <a:pt x="271" y="1516"/>
                  </a:lnTo>
                  <a:cubicBezTo>
                    <a:pt x="314" y="1534"/>
                    <a:pt x="358" y="1547"/>
                    <a:pt x="403" y="1554"/>
                  </a:cubicBezTo>
                  <a:cubicBezTo>
                    <a:pt x="423" y="1565"/>
                    <a:pt x="442" y="1574"/>
                    <a:pt x="462" y="1580"/>
                  </a:cubicBezTo>
                  <a:cubicBezTo>
                    <a:pt x="501" y="1591"/>
                    <a:pt x="536" y="1595"/>
                    <a:pt x="571" y="1595"/>
                  </a:cubicBezTo>
                  <a:cubicBezTo>
                    <a:pt x="626" y="1595"/>
                    <a:pt x="680" y="1585"/>
                    <a:pt x="739" y="1576"/>
                  </a:cubicBezTo>
                  <a:cubicBezTo>
                    <a:pt x="793" y="1567"/>
                    <a:pt x="848" y="1556"/>
                    <a:pt x="902" y="1547"/>
                  </a:cubicBezTo>
                  <a:cubicBezTo>
                    <a:pt x="1049" y="1516"/>
                    <a:pt x="1190" y="1485"/>
                    <a:pt x="1325" y="1412"/>
                  </a:cubicBezTo>
                  <a:cubicBezTo>
                    <a:pt x="1459" y="1336"/>
                    <a:pt x="1580" y="1238"/>
                    <a:pt x="1682" y="1121"/>
                  </a:cubicBezTo>
                  <a:cubicBezTo>
                    <a:pt x="1781" y="1009"/>
                    <a:pt x="1818" y="948"/>
                    <a:pt x="1872" y="810"/>
                  </a:cubicBezTo>
                  <a:cubicBezTo>
                    <a:pt x="1878" y="791"/>
                    <a:pt x="1886" y="774"/>
                    <a:pt x="1892" y="756"/>
                  </a:cubicBezTo>
                  <a:cubicBezTo>
                    <a:pt x="1917" y="690"/>
                    <a:pt x="1929" y="621"/>
                    <a:pt x="1929" y="550"/>
                  </a:cubicBezTo>
                  <a:cubicBezTo>
                    <a:pt x="1929" y="489"/>
                    <a:pt x="1913" y="433"/>
                    <a:pt x="1904" y="374"/>
                  </a:cubicBezTo>
                  <a:cubicBezTo>
                    <a:pt x="1900" y="351"/>
                    <a:pt x="1892" y="329"/>
                    <a:pt x="1884" y="308"/>
                  </a:cubicBezTo>
                  <a:cubicBezTo>
                    <a:pt x="1880" y="223"/>
                    <a:pt x="1854" y="143"/>
                    <a:pt x="1780" y="86"/>
                  </a:cubicBezTo>
                  <a:cubicBezTo>
                    <a:pt x="1733" y="51"/>
                    <a:pt x="1676" y="32"/>
                    <a:pt x="1618" y="32"/>
                  </a:cubicBezTo>
                  <a:cubicBezTo>
                    <a:pt x="1612" y="32"/>
                    <a:pt x="1605" y="32"/>
                    <a:pt x="1599" y="33"/>
                  </a:cubicBezTo>
                  <a:cubicBezTo>
                    <a:pt x="1522" y="11"/>
                    <a:pt x="1442" y="0"/>
                    <a:pt x="136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1"/>
            <p:cNvSpPr/>
            <p:nvPr/>
          </p:nvSpPr>
          <p:spPr>
            <a:xfrm>
              <a:off x="554400" y="8152850"/>
              <a:ext cx="36800" cy="43475"/>
            </a:xfrm>
            <a:custGeom>
              <a:rect b="b" l="l" r="r" t="t"/>
              <a:pathLst>
                <a:path extrusionOk="0" h="1739" w="1472">
                  <a:moveTo>
                    <a:pt x="972" y="0"/>
                  </a:moveTo>
                  <a:cubicBezTo>
                    <a:pt x="911" y="0"/>
                    <a:pt x="851" y="11"/>
                    <a:pt x="791" y="36"/>
                  </a:cubicBezTo>
                  <a:cubicBezTo>
                    <a:pt x="659" y="88"/>
                    <a:pt x="546" y="131"/>
                    <a:pt x="448" y="239"/>
                  </a:cubicBezTo>
                  <a:cubicBezTo>
                    <a:pt x="411" y="280"/>
                    <a:pt x="375" y="321"/>
                    <a:pt x="340" y="363"/>
                  </a:cubicBezTo>
                  <a:cubicBezTo>
                    <a:pt x="322" y="384"/>
                    <a:pt x="305" y="406"/>
                    <a:pt x="286" y="427"/>
                  </a:cubicBezTo>
                  <a:cubicBezTo>
                    <a:pt x="251" y="472"/>
                    <a:pt x="216" y="518"/>
                    <a:pt x="180" y="564"/>
                  </a:cubicBezTo>
                  <a:cubicBezTo>
                    <a:pt x="157" y="613"/>
                    <a:pt x="136" y="664"/>
                    <a:pt x="117" y="716"/>
                  </a:cubicBezTo>
                  <a:cubicBezTo>
                    <a:pt x="67" y="847"/>
                    <a:pt x="7" y="986"/>
                    <a:pt x="2" y="1129"/>
                  </a:cubicBezTo>
                  <a:cubicBezTo>
                    <a:pt x="1" y="1252"/>
                    <a:pt x="21" y="1373"/>
                    <a:pt x="59" y="1491"/>
                  </a:cubicBezTo>
                  <a:cubicBezTo>
                    <a:pt x="98" y="1625"/>
                    <a:pt x="234" y="1739"/>
                    <a:pt x="377" y="1739"/>
                  </a:cubicBezTo>
                  <a:cubicBezTo>
                    <a:pt x="407" y="1739"/>
                    <a:pt x="436" y="1734"/>
                    <a:pt x="466" y="1723"/>
                  </a:cubicBezTo>
                  <a:cubicBezTo>
                    <a:pt x="573" y="1685"/>
                    <a:pt x="679" y="1651"/>
                    <a:pt x="778" y="1591"/>
                  </a:cubicBezTo>
                  <a:cubicBezTo>
                    <a:pt x="900" y="1519"/>
                    <a:pt x="993" y="1404"/>
                    <a:pt x="1095" y="1307"/>
                  </a:cubicBezTo>
                  <a:cubicBezTo>
                    <a:pt x="1201" y="1207"/>
                    <a:pt x="1266" y="1066"/>
                    <a:pt x="1344" y="945"/>
                  </a:cubicBezTo>
                  <a:cubicBezTo>
                    <a:pt x="1395" y="867"/>
                    <a:pt x="1427" y="779"/>
                    <a:pt x="1442" y="688"/>
                  </a:cubicBezTo>
                  <a:cubicBezTo>
                    <a:pt x="1453" y="627"/>
                    <a:pt x="1470" y="559"/>
                    <a:pt x="1470" y="500"/>
                  </a:cubicBezTo>
                  <a:cubicBezTo>
                    <a:pt x="1472" y="401"/>
                    <a:pt x="1442" y="306"/>
                    <a:pt x="1390" y="226"/>
                  </a:cubicBezTo>
                  <a:cubicBezTo>
                    <a:pt x="1352" y="156"/>
                    <a:pt x="1292" y="99"/>
                    <a:pt x="1218" y="67"/>
                  </a:cubicBezTo>
                  <a:lnTo>
                    <a:pt x="1218" y="67"/>
                  </a:lnTo>
                  <a:lnTo>
                    <a:pt x="1241" y="73"/>
                  </a:lnTo>
                  <a:cubicBezTo>
                    <a:pt x="1156" y="26"/>
                    <a:pt x="1064" y="0"/>
                    <a:pt x="9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1"/>
            <p:cNvSpPr/>
            <p:nvPr/>
          </p:nvSpPr>
          <p:spPr>
            <a:xfrm>
              <a:off x="810025" y="8324150"/>
              <a:ext cx="41875" cy="66925"/>
            </a:xfrm>
            <a:custGeom>
              <a:rect b="b" l="l" r="r" t="t"/>
              <a:pathLst>
                <a:path extrusionOk="0" h="2677" w="1675">
                  <a:moveTo>
                    <a:pt x="1204" y="12"/>
                  </a:moveTo>
                  <a:cubicBezTo>
                    <a:pt x="1204" y="12"/>
                    <a:pt x="1204" y="12"/>
                    <a:pt x="1203" y="12"/>
                  </a:cubicBezTo>
                  <a:lnTo>
                    <a:pt x="1203" y="12"/>
                  </a:lnTo>
                  <a:cubicBezTo>
                    <a:pt x="1204" y="12"/>
                    <a:pt x="1204" y="12"/>
                    <a:pt x="1204" y="12"/>
                  </a:cubicBezTo>
                  <a:close/>
                  <a:moveTo>
                    <a:pt x="1385" y="0"/>
                  </a:moveTo>
                  <a:cubicBezTo>
                    <a:pt x="1336" y="0"/>
                    <a:pt x="1217" y="13"/>
                    <a:pt x="1205" y="13"/>
                  </a:cubicBezTo>
                  <a:cubicBezTo>
                    <a:pt x="1204" y="13"/>
                    <a:pt x="1203" y="12"/>
                    <a:pt x="1203" y="12"/>
                  </a:cubicBezTo>
                  <a:lnTo>
                    <a:pt x="1203" y="12"/>
                  </a:lnTo>
                  <a:cubicBezTo>
                    <a:pt x="1150" y="29"/>
                    <a:pt x="1101" y="55"/>
                    <a:pt x="1058" y="89"/>
                  </a:cubicBezTo>
                  <a:cubicBezTo>
                    <a:pt x="969" y="152"/>
                    <a:pt x="873" y="215"/>
                    <a:pt x="794" y="290"/>
                  </a:cubicBezTo>
                  <a:cubicBezTo>
                    <a:pt x="645" y="434"/>
                    <a:pt x="484" y="620"/>
                    <a:pt x="377" y="795"/>
                  </a:cubicBezTo>
                  <a:cubicBezTo>
                    <a:pt x="331" y="872"/>
                    <a:pt x="292" y="956"/>
                    <a:pt x="252" y="1036"/>
                  </a:cubicBezTo>
                  <a:cubicBezTo>
                    <a:pt x="198" y="1148"/>
                    <a:pt x="129" y="1274"/>
                    <a:pt x="99" y="1394"/>
                  </a:cubicBezTo>
                  <a:cubicBezTo>
                    <a:pt x="46" y="1589"/>
                    <a:pt x="0" y="1822"/>
                    <a:pt x="46" y="2027"/>
                  </a:cubicBezTo>
                  <a:cubicBezTo>
                    <a:pt x="45" y="2054"/>
                    <a:pt x="43" y="2083"/>
                    <a:pt x="46" y="2111"/>
                  </a:cubicBezTo>
                  <a:cubicBezTo>
                    <a:pt x="53" y="2220"/>
                    <a:pt x="88" y="2311"/>
                    <a:pt x="132" y="2409"/>
                  </a:cubicBezTo>
                  <a:cubicBezTo>
                    <a:pt x="183" y="2515"/>
                    <a:pt x="241" y="2633"/>
                    <a:pt x="366" y="2668"/>
                  </a:cubicBezTo>
                  <a:cubicBezTo>
                    <a:pt x="387" y="2674"/>
                    <a:pt x="408" y="2677"/>
                    <a:pt x="428" y="2677"/>
                  </a:cubicBezTo>
                  <a:cubicBezTo>
                    <a:pt x="543" y="2677"/>
                    <a:pt x="636" y="2592"/>
                    <a:pt x="724" y="2521"/>
                  </a:cubicBezTo>
                  <a:cubicBezTo>
                    <a:pt x="785" y="2475"/>
                    <a:pt x="840" y="2420"/>
                    <a:pt x="886" y="2357"/>
                  </a:cubicBezTo>
                  <a:cubicBezTo>
                    <a:pt x="900" y="2337"/>
                    <a:pt x="912" y="2314"/>
                    <a:pt x="925" y="2292"/>
                  </a:cubicBezTo>
                  <a:cubicBezTo>
                    <a:pt x="1049" y="2169"/>
                    <a:pt x="1131" y="1990"/>
                    <a:pt x="1206" y="1839"/>
                  </a:cubicBezTo>
                  <a:cubicBezTo>
                    <a:pt x="1263" y="1723"/>
                    <a:pt x="1298" y="1597"/>
                    <a:pt x="1342" y="1475"/>
                  </a:cubicBezTo>
                  <a:cubicBezTo>
                    <a:pt x="1356" y="1439"/>
                    <a:pt x="1370" y="1402"/>
                    <a:pt x="1384" y="1366"/>
                  </a:cubicBezTo>
                  <a:cubicBezTo>
                    <a:pt x="1393" y="1345"/>
                    <a:pt x="1402" y="1323"/>
                    <a:pt x="1412" y="1300"/>
                  </a:cubicBezTo>
                  <a:cubicBezTo>
                    <a:pt x="1413" y="1297"/>
                    <a:pt x="1413" y="1296"/>
                    <a:pt x="1415" y="1293"/>
                  </a:cubicBezTo>
                  <a:cubicBezTo>
                    <a:pt x="1487" y="1122"/>
                    <a:pt x="1536" y="929"/>
                    <a:pt x="1588" y="752"/>
                  </a:cubicBezTo>
                  <a:cubicBezTo>
                    <a:pt x="1611" y="669"/>
                    <a:pt x="1626" y="582"/>
                    <a:pt x="1645" y="497"/>
                  </a:cubicBezTo>
                  <a:cubicBezTo>
                    <a:pt x="1660" y="417"/>
                    <a:pt x="1674" y="348"/>
                    <a:pt x="1653" y="267"/>
                  </a:cubicBezTo>
                  <a:cubicBezTo>
                    <a:pt x="1642" y="227"/>
                    <a:pt x="1625" y="190"/>
                    <a:pt x="1605" y="155"/>
                  </a:cubicBezTo>
                  <a:cubicBezTo>
                    <a:pt x="1596" y="72"/>
                    <a:pt x="1520" y="3"/>
                    <a:pt x="1438" y="3"/>
                  </a:cubicBezTo>
                  <a:cubicBezTo>
                    <a:pt x="1424" y="3"/>
                    <a:pt x="1409" y="5"/>
                    <a:pt x="1394" y="10"/>
                  </a:cubicBezTo>
                  <a:lnTo>
                    <a:pt x="1394" y="10"/>
                  </a:lnTo>
                  <a:cubicBezTo>
                    <a:pt x="1416" y="3"/>
                    <a:pt x="1408" y="0"/>
                    <a:pt x="138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1"/>
            <p:cNvSpPr/>
            <p:nvPr/>
          </p:nvSpPr>
          <p:spPr>
            <a:xfrm>
              <a:off x="883025" y="8228575"/>
              <a:ext cx="32325" cy="44375"/>
            </a:xfrm>
            <a:custGeom>
              <a:rect b="b" l="l" r="r" t="t"/>
              <a:pathLst>
                <a:path extrusionOk="0" h="1775" w="1293">
                  <a:moveTo>
                    <a:pt x="796" y="1"/>
                  </a:moveTo>
                  <a:cubicBezTo>
                    <a:pt x="716" y="1"/>
                    <a:pt x="641" y="21"/>
                    <a:pt x="563" y="58"/>
                  </a:cubicBezTo>
                  <a:cubicBezTo>
                    <a:pt x="486" y="93"/>
                    <a:pt x="420" y="145"/>
                    <a:pt x="369" y="211"/>
                  </a:cubicBezTo>
                  <a:cubicBezTo>
                    <a:pt x="334" y="256"/>
                    <a:pt x="305" y="302"/>
                    <a:pt x="276" y="350"/>
                  </a:cubicBezTo>
                  <a:cubicBezTo>
                    <a:pt x="220" y="437"/>
                    <a:pt x="164" y="522"/>
                    <a:pt x="124" y="617"/>
                  </a:cubicBezTo>
                  <a:cubicBezTo>
                    <a:pt x="85" y="710"/>
                    <a:pt x="59" y="809"/>
                    <a:pt x="42" y="908"/>
                  </a:cubicBezTo>
                  <a:cubicBezTo>
                    <a:pt x="1" y="1119"/>
                    <a:pt x="16" y="1335"/>
                    <a:pt x="138" y="1509"/>
                  </a:cubicBezTo>
                  <a:cubicBezTo>
                    <a:pt x="179" y="1589"/>
                    <a:pt x="245" y="1647"/>
                    <a:pt x="319" y="1698"/>
                  </a:cubicBezTo>
                  <a:cubicBezTo>
                    <a:pt x="323" y="1701"/>
                    <a:pt x="326" y="1704"/>
                    <a:pt x="331" y="1707"/>
                  </a:cubicBezTo>
                  <a:cubicBezTo>
                    <a:pt x="336" y="1710"/>
                    <a:pt x="343" y="1718"/>
                    <a:pt x="351" y="1721"/>
                  </a:cubicBezTo>
                  <a:lnTo>
                    <a:pt x="340" y="1712"/>
                  </a:lnTo>
                  <a:lnTo>
                    <a:pt x="340" y="1712"/>
                  </a:lnTo>
                  <a:cubicBezTo>
                    <a:pt x="399" y="1750"/>
                    <a:pt x="466" y="1771"/>
                    <a:pt x="536" y="1771"/>
                  </a:cubicBezTo>
                  <a:cubicBezTo>
                    <a:pt x="544" y="1771"/>
                    <a:pt x="551" y="1770"/>
                    <a:pt x="558" y="1770"/>
                  </a:cubicBezTo>
                  <a:lnTo>
                    <a:pt x="558" y="1770"/>
                  </a:lnTo>
                  <a:lnTo>
                    <a:pt x="544" y="1774"/>
                  </a:lnTo>
                  <a:lnTo>
                    <a:pt x="544" y="1774"/>
                  </a:lnTo>
                  <a:lnTo>
                    <a:pt x="571" y="1771"/>
                  </a:lnTo>
                  <a:cubicBezTo>
                    <a:pt x="577" y="1771"/>
                    <a:pt x="583" y="1770"/>
                    <a:pt x="587" y="1770"/>
                  </a:cubicBezTo>
                  <a:cubicBezTo>
                    <a:pt x="678" y="1761"/>
                    <a:pt x="769" y="1744"/>
                    <a:pt x="844" y="1690"/>
                  </a:cubicBezTo>
                  <a:cubicBezTo>
                    <a:pt x="1024" y="1601"/>
                    <a:pt x="1143" y="1435"/>
                    <a:pt x="1206" y="1243"/>
                  </a:cubicBezTo>
                  <a:cubicBezTo>
                    <a:pt x="1246" y="1122"/>
                    <a:pt x="1285" y="1007"/>
                    <a:pt x="1292" y="878"/>
                  </a:cubicBezTo>
                  <a:cubicBezTo>
                    <a:pt x="1292" y="806"/>
                    <a:pt x="1289" y="733"/>
                    <a:pt x="1283" y="661"/>
                  </a:cubicBezTo>
                  <a:cubicBezTo>
                    <a:pt x="1280" y="623"/>
                    <a:pt x="1278" y="584"/>
                    <a:pt x="1277" y="546"/>
                  </a:cubicBezTo>
                  <a:cubicBezTo>
                    <a:pt x="1274" y="469"/>
                    <a:pt x="1260" y="396"/>
                    <a:pt x="1231" y="325"/>
                  </a:cubicBezTo>
                  <a:cubicBezTo>
                    <a:pt x="1212" y="279"/>
                    <a:pt x="1188" y="242"/>
                    <a:pt x="1161" y="205"/>
                  </a:cubicBezTo>
                  <a:lnTo>
                    <a:pt x="1161" y="205"/>
                  </a:lnTo>
                  <a:cubicBezTo>
                    <a:pt x="1172" y="220"/>
                    <a:pt x="1184" y="234"/>
                    <a:pt x="1195" y="248"/>
                  </a:cubicBezTo>
                  <a:lnTo>
                    <a:pt x="1172" y="218"/>
                  </a:lnTo>
                  <a:cubicBezTo>
                    <a:pt x="1106" y="125"/>
                    <a:pt x="1022" y="39"/>
                    <a:pt x="907" y="13"/>
                  </a:cubicBezTo>
                  <a:cubicBezTo>
                    <a:pt x="869" y="5"/>
                    <a:pt x="832" y="1"/>
                    <a:pt x="79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1"/>
            <p:cNvSpPr/>
            <p:nvPr/>
          </p:nvSpPr>
          <p:spPr>
            <a:xfrm>
              <a:off x="899650" y="8332025"/>
              <a:ext cx="39825" cy="58000"/>
            </a:xfrm>
            <a:custGeom>
              <a:rect b="b" l="l" r="r" t="t"/>
              <a:pathLst>
                <a:path extrusionOk="0" h="2320" w="1593">
                  <a:moveTo>
                    <a:pt x="1115" y="1"/>
                  </a:moveTo>
                  <a:cubicBezTo>
                    <a:pt x="978" y="1"/>
                    <a:pt x="874" y="56"/>
                    <a:pt x="764" y="145"/>
                  </a:cubicBezTo>
                  <a:cubicBezTo>
                    <a:pt x="729" y="172"/>
                    <a:pt x="695" y="199"/>
                    <a:pt x="661" y="227"/>
                  </a:cubicBezTo>
                  <a:cubicBezTo>
                    <a:pt x="589" y="285"/>
                    <a:pt x="524" y="353"/>
                    <a:pt x="469" y="428"/>
                  </a:cubicBezTo>
                  <a:cubicBezTo>
                    <a:pt x="423" y="485"/>
                    <a:pt x="378" y="543"/>
                    <a:pt x="334" y="600"/>
                  </a:cubicBezTo>
                  <a:cubicBezTo>
                    <a:pt x="260" y="697"/>
                    <a:pt x="222" y="801"/>
                    <a:pt x="177" y="913"/>
                  </a:cubicBezTo>
                  <a:cubicBezTo>
                    <a:pt x="139" y="1011"/>
                    <a:pt x="96" y="1108"/>
                    <a:pt x="64" y="1208"/>
                  </a:cubicBezTo>
                  <a:cubicBezTo>
                    <a:pt x="22" y="1346"/>
                    <a:pt x="2" y="1487"/>
                    <a:pt x="2" y="1630"/>
                  </a:cubicBezTo>
                  <a:cubicBezTo>
                    <a:pt x="1" y="1736"/>
                    <a:pt x="22" y="1842"/>
                    <a:pt x="65" y="1937"/>
                  </a:cubicBezTo>
                  <a:cubicBezTo>
                    <a:pt x="70" y="1973"/>
                    <a:pt x="81" y="2005"/>
                    <a:pt x="96" y="2036"/>
                  </a:cubicBezTo>
                  <a:cubicBezTo>
                    <a:pt x="147" y="2158"/>
                    <a:pt x="249" y="2264"/>
                    <a:pt x="380" y="2303"/>
                  </a:cubicBezTo>
                  <a:cubicBezTo>
                    <a:pt x="425" y="2314"/>
                    <a:pt x="471" y="2320"/>
                    <a:pt x="517" y="2320"/>
                  </a:cubicBezTo>
                  <a:cubicBezTo>
                    <a:pt x="603" y="2318"/>
                    <a:pt x="687" y="2294"/>
                    <a:pt x="761" y="2249"/>
                  </a:cubicBezTo>
                  <a:cubicBezTo>
                    <a:pt x="762" y="2248"/>
                    <a:pt x="764" y="2246"/>
                    <a:pt x="767" y="2244"/>
                  </a:cubicBezTo>
                  <a:lnTo>
                    <a:pt x="767" y="2244"/>
                  </a:lnTo>
                  <a:cubicBezTo>
                    <a:pt x="750" y="2251"/>
                    <a:pt x="733" y="2254"/>
                    <a:pt x="716" y="2257"/>
                  </a:cubicBezTo>
                  <a:lnTo>
                    <a:pt x="701" y="2259"/>
                  </a:lnTo>
                  <a:lnTo>
                    <a:pt x="701" y="2259"/>
                  </a:lnTo>
                  <a:cubicBezTo>
                    <a:pt x="844" y="2227"/>
                    <a:pt x="960" y="2155"/>
                    <a:pt x="1065" y="2037"/>
                  </a:cubicBezTo>
                  <a:cubicBezTo>
                    <a:pt x="1139" y="1954"/>
                    <a:pt x="1217" y="1871"/>
                    <a:pt x="1272" y="1775"/>
                  </a:cubicBezTo>
                  <a:cubicBezTo>
                    <a:pt x="1309" y="1707"/>
                    <a:pt x="1341" y="1639"/>
                    <a:pt x="1370" y="1569"/>
                  </a:cubicBezTo>
                  <a:cubicBezTo>
                    <a:pt x="1418" y="1461"/>
                    <a:pt x="1487" y="1339"/>
                    <a:pt x="1518" y="1228"/>
                  </a:cubicBezTo>
                  <a:cubicBezTo>
                    <a:pt x="1548" y="1117"/>
                    <a:pt x="1556" y="998"/>
                    <a:pt x="1570" y="882"/>
                  </a:cubicBezTo>
                  <a:cubicBezTo>
                    <a:pt x="1581" y="806"/>
                    <a:pt x="1593" y="734"/>
                    <a:pt x="1585" y="655"/>
                  </a:cubicBezTo>
                  <a:cubicBezTo>
                    <a:pt x="1579" y="591"/>
                    <a:pt x="1573" y="526"/>
                    <a:pt x="1565" y="460"/>
                  </a:cubicBezTo>
                  <a:cubicBezTo>
                    <a:pt x="1552" y="334"/>
                    <a:pt x="1519" y="227"/>
                    <a:pt x="1430" y="135"/>
                  </a:cubicBezTo>
                  <a:cubicBezTo>
                    <a:pt x="1360" y="56"/>
                    <a:pt x="1261" y="10"/>
                    <a:pt x="1157" y="3"/>
                  </a:cubicBezTo>
                  <a:cubicBezTo>
                    <a:pt x="1143" y="2"/>
                    <a:pt x="1129" y="1"/>
                    <a:pt x="111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1"/>
            <p:cNvSpPr/>
            <p:nvPr/>
          </p:nvSpPr>
          <p:spPr>
            <a:xfrm>
              <a:off x="-109100" y="7327000"/>
              <a:ext cx="62925" cy="32650"/>
            </a:xfrm>
            <a:custGeom>
              <a:rect b="b" l="l" r="r" t="t"/>
              <a:pathLst>
                <a:path extrusionOk="0" h="1306" w="2517">
                  <a:moveTo>
                    <a:pt x="1148" y="0"/>
                  </a:moveTo>
                  <a:cubicBezTo>
                    <a:pt x="966" y="0"/>
                    <a:pt x="769" y="18"/>
                    <a:pt x="600" y="74"/>
                  </a:cubicBezTo>
                  <a:cubicBezTo>
                    <a:pt x="482" y="112"/>
                    <a:pt x="355" y="147"/>
                    <a:pt x="265" y="236"/>
                  </a:cubicBezTo>
                  <a:lnTo>
                    <a:pt x="265" y="236"/>
                  </a:lnTo>
                  <a:cubicBezTo>
                    <a:pt x="294" y="207"/>
                    <a:pt x="301" y="198"/>
                    <a:pt x="298" y="198"/>
                  </a:cubicBezTo>
                  <a:lnTo>
                    <a:pt x="298" y="198"/>
                  </a:lnTo>
                  <a:cubicBezTo>
                    <a:pt x="294" y="198"/>
                    <a:pt x="266" y="218"/>
                    <a:pt x="247" y="229"/>
                  </a:cubicBezTo>
                  <a:cubicBezTo>
                    <a:pt x="198" y="257"/>
                    <a:pt x="154" y="294"/>
                    <a:pt x="115" y="335"/>
                  </a:cubicBezTo>
                  <a:cubicBezTo>
                    <a:pt x="29" y="435"/>
                    <a:pt x="0" y="573"/>
                    <a:pt x="69" y="691"/>
                  </a:cubicBezTo>
                  <a:cubicBezTo>
                    <a:pt x="120" y="776"/>
                    <a:pt x="190" y="834"/>
                    <a:pt x="266" y="889"/>
                  </a:cubicBezTo>
                  <a:cubicBezTo>
                    <a:pt x="517" y="1141"/>
                    <a:pt x="912" y="1210"/>
                    <a:pt x="1253" y="1267"/>
                  </a:cubicBezTo>
                  <a:cubicBezTo>
                    <a:pt x="1376" y="1288"/>
                    <a:pt x="1516" y="1305"/>
                    <a:pt x="1653" y="1305"/>
                  </a:cubicBezTo>
                  <a:cubicBezTo>
                    <a:pt x="1773" y="1305"/>
                    <a:pt x="1891" y="1292"/>
                    <a:pt x="1998" y="1256"/>
                  </a:cubicBezTo>
                  <a:cubicBezTo>
                    <a:pt x="2167" y="1200"/>
                    <a:pt x="2320" y="1127"/>
                    <a:pt x="2417" y="969"/>
                  </a:cubicBezTo>
                  <a:cubicBezTo>
                    <a:pt x="2492" y="846"/>
                    <a:pt x="2517" y="717"/>
                    <a:pt x="2477" y="576"/>
                  </a:cubicBezTo>
                  <a:cubicBezTo>
                    <a:pt x="2394" y="280"/>
                    <a:pt x="2097" y="123"/>
                    <a:pt x="1818" y="62"/>
                  </a:cubicBezTo>
                  <a:cubicBezTo>
                    <a:pt x="1611" y="17"/>
                    <a:pt x="1407" y="5"/>
                    <a:pt x="1195" y="0"/>
                  </a:cubicBezTo>
                  <a:cubicBezTo>
                    <a:pt x="1179" y="0"/>
                    <a:pt x="1164" y="0"/>
                    <a:pt x="114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1"/>
            <p:cNvSpPr/>
            <p:nvPr/>
          </p:nvSpPr>
          <p:spPr>
            <a:xfrm>
              <a:off x="-58825" y="7263800"/>
              <a:ext cx="57675" cy="27875"/>
            </a:xfrm>
            <a:custGeom>
              <a:rect b="b" l="l" r="r" t="t"/>
              <a:pathLst>
                <a:path extrusionOk="0" h="1115" w="2307">
                  <a:moveTo>
                    <a:pt x="1107" y="1"/>
                  </a:moveTo>
                  <a:cubicBezTo>
                    <a:pt x="931" y="1"/>
                    <a:pt x="745" y="53"/>
                    <a:pt x="576" y="99"/>
                  </a:cubicBezTo>
                  <a:cubicBezTo>
                    <a:pt x="414" y="145"/>
                    <a:pt x="240" y="233"/>
                    <a:pt x="131" y="366"/>
                  </a:cubicBezTo>
                  <a:cubicBezTo>
                    <a:pt x="68" y="423"/>
                    <a:pt x="1" y="508"/>
                    <a:pt x="28" y="586"/>
                  </a:cubicBezTo>
                  <a:cubicBezTo>
                    <a:pt x="45" y="635"/>
                    <a:pt x="71" y="680"/>
                    <a:pt x="105" y="718"/>
                  </a:cubicBezTo>
                  <a:cubicBezTo>
                    <a:pt x="211" y="870"/>
                    <a:pt x="401" y="968"/>
                    <a:pt x="576" y="1014"/>
                  </a:cubicBezTo>
                  <a:cubicBezTo>
                    <a:pt x="747" y="1061"/>
                    <a:pt x="932" y="1114"/>
                    <a:pt x="1107" y="1114"/>
                  </a:cubicBezTo>
                  <a:cubicBezTo>
                    <a:pt x="1112" y="1114"/>
                    <a:pt x="1117" y="1114"/>
                    <a:pt x="1121" y="1114"/>
                  </a:cubicBezTo>
                  <a:cubicBezTo>
                    <a:pt x="1309" y="1114"/>
                    <a:pt x="1496" y="1100"/>
                    <a:pt x="1682" y="1076"/>
                  </a:cubicBezTo>
                  <a:cubicBezTo>
                    <a:pt x="1782" y="1060"/>
                    <a:pt x="1868" y="1024"/>
                    <a:pt x="1960" y="984"/>
                  </a:cubicBezTo>
                  <a:cubicBezTo>
                    <a:pt x="2060" y="941"/>
                    <a:pt x="2126" y="878"/>
                    <a:pt x="2189" y="798"/>
                  </a:cubicBezTo>
                  <a:cubicBezTo>
                    <a:pt x="2256" y="735"/>
                    <a:pt x="2307" y="658"/>
                    <a:pt x="2307" y="558"/>
                  </a:cubicBezTo>
                  <a:cubicBezTo>
                    <a:pt x="2307" y="460"/>
                    <a:pt x="2258" y="385"/>
                    <a:pt x="2192" y="322"/>
                  </a:cubicBezTo>
                  <a:cubicBezTo>
                    <a:pt x="2133" y="245"/>
                    <a:pt x="2070" y="179"/>
                    <a:pt x="1975" y="138"/>
                  </a:cubicBezTo>
                  <a:cubicBezTo>
                    <a:pt x="1878" y="96"/>
                    <a:pt x="1786" y="56"/>
                    <a:pt x="1682" y="39"/>
                  </a:cubicBezTo>
                  <a:cubicBezTo>
                    <a:pt x="1498" y="10"/>
                    <a:pt x="1307" y="4"/>
                    <a:pt x="1121" y="1"/>
                  </a:cubicBezTo>
                  <a:cubicBezTo>
                    <a:pt x="1116" y="1"/>
                    <a:pt x="1112" y="1"/>
                    <a:pt x="11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1"/>
            <p:cNvSpPr/>
            <p:nvPr/>
          </p:nvSpPr>
          <p:spPr>
            <a:xfrm>
              <a:off x="39175" y="7313425"/>
              <a:ext cx="51775" cy="25575"/>
            </a:xfrm>
            <a:custGeom>
              <a:rect b="b" l="l" r="r" t="t"/>
              <a:pathLst>
                <a:path extrusionOk="0" h="1023" w="2071">
                  <a:moveTo>
                    <a:pt x="1172" y="0"/>
                  </a:moveTo>
                  <a:cubicBezTo>
                    <a:pt x="1144" y="0"/>
                    <a:pt x="1116" y="1"/>
                    <a:pt x="1088" y="3"/>
                  </a:cubicBezTo>
                  <a:cubicBezTo>
                    <a:pt x="985" y="8"/>
                    <a:pt x="876" y="4"/>
                    <a:pt x="778" y="32"/>
                  </a:cubicBezTo>
                  <a:cubicBezTo>
                    <a:pt x="632" y="72"/>
                    <a:pt x="489" y="124"/>
                    <a:pt x="352" y="192"/>
                  </a:cubicBezTo>
                  <a:cubicBezTo>
                    <a:pt x="232" y="252"/>
                    <a:pt x="103" y="316"/>
                    <a:pt x="56" y="447"/>
                  </a:cubicBezTo>
                  <a:cubicBezTo>
                    <a:pt x="1" y="473"/>
                    <a:pt x="1" y="551"/>
                    <a:pt x="56" y="577"/>
                  </a:cubicBezTo>
                  <a:cubicBezTo>
                    <a:pt x="103" y="708"/>
                    <a:pt x="232" y="772"/>
                    <a:pt x="352" y="832"/>
                  </a:cubicBezTo>
                  <a:cubicBezTo>
                    <a:pt x="489" y="900"/>
                    <a:pt x="630" y="952"/>
                    <a:pt x="778" y="990"/>
                  </a:cubicBezTo>
                  <a:cubicBezTo>
                    <a:pt x="876" y="1018"/>
                    <a:pt x="985" y="1016"/>
                    <a:pt x="1086" y="1019"/>
                  </a:cubicBezTo>
                  <a:cubicBezTo>
                    <a:pt x="1117" y="1022"/>
                    <a:pt x="1149" y="1023"/>
                    <a:pt x="1180" y="1023"/>
                  </a:cubicBezTo>
                  <a:cubicBezTo>
                    <a:pt x="1248" y="1023"/>
                    <a:pt x="1316" y="1017"/>
                    <a:pt x="1384" y="1006"/>
                  </a:cubicBezTo>
                  <a:cubicBezTo>
                    <a:pt x="1444" y="996"/>
                    <a:pt x="1508" y="989"/>
                    <a:pt x="1567" y="973"/>
                  </a:cubicBezTo>
                  <a:cubicBezTo>
                    <a:pt x="1651" y="950"/>
                    <a:pt x="1693" y="913"/>
                    <a:pt x="1746" y="874"/>
                  </a:cubicBezTo>
                  <a:cubicBezTo>
                    <a:pt x="1774" y="864"/>
                    <a:pt x="1799" y="854"/>
                    <a:pt x="1823" y="838"/>
                  </a:cubicBezTo>
                  <a:cubicBezTo>
                    <a:pt x="2070" y="698"/>
                    <a:pt x="2070" y="325"/>
                    <a:pt x="1825" y="184"/>
                  </a:cubicBezTo>
                  <a:cubicBezTo>
                    <a:pt x="1809" y="175"/>
                    <a:pt x="1792" y="166"/>
                    <a:pt x="1776" y="158"/>
                  </a:cubicBezTo>
                  <a:cubicBezTo>
                    <a:pt x="1761" y="150"/>
                    <a:pt x="1753" y="146"/>
                    <a:pt x="1752" y="146"/>
                  </a:cubicBezTo>
                  <a:lnTo>
                    <a:pt x="1752" y="146"/>
                  </a:lnTo>
                  <a:cubicBezTo>
                    <a:pt x="1751" y="146"/>
                    <a:pt x="1752" y="147"/>
                    <a:pt x="1754" y="149"/>
                  </a:cubicBezTo>
                  <a:lnTo>
                    <a:pt x="1754" y="149"/>
                  </a:lnTo>
                  <a:cubicBezTo>
                    <a:pt x="1741" y="138"/>
                    <a:pt x="1725" y="126"/>
                    <a:pt x="1706" y="112"/>
                  </a:cubicBezTo>
                  <a:cubicBezTo>
                    <a:pt x="1680" y="97"/>
                    <a:pt x="1653" y="84"/>
                    <a:pt x="1625" y="75"/>
                  </a:cubicBezTo>
                  <a:cubicBezTo>
                    <a:pt x="1548" y="43"/>
                    <a:pt x="1467" y="31"/>
                    <a:pt x="1384" y="17"/>
                  </a:cubicBezTo>
                  <a:cubicBezTo>
                    <a:pt x="1314" y="6"/>
                    <a:pt x="1243" y="0"/>
                    <a:pt x="11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1"/>
            <p:cNvSpPr/>
            <p:nvPr/>
          </p:nvSpPr>
          <p:spPr>
            <a:xfrm>
              <a:off x="77150" y="7451825"/>
              <a:ext cx="40200" cy="51200"/>
            </a:xfrm>
            <a:custGeom>
              <a:rect b="b" l="l" r="r" t="t"/>
              <a:pathLst>
                <a:path extrusionOk="0" h="2048" w="1608">
                  <a:moveTo>
                    <a:pt x="233" y="929"/>
                  </a:moveTo>
                  <a:lnTo>
                    <a:pt x="233" y="929"/>
                  </a:lnTo>
                  <a:cubicBezTo>
                    <a:pt x="233" y="929"/>
                    <a:pt x="238" y="940"/>
                    <a:pt x="253" y="971"/>
                  </a:cubicBezTo>
                  <a:lnTo>
                    <a:pt x="253" y="971"/>
                  </a:lnTo>
                  <a:cubicBezTo>
                    <a:pt x="243" y="950"/>
                    <a:pt x="233" y="929"/>
                    <a:pt x="233" y="929"/>
                  </a:cubicBezTo>
                  <a:close/>
                  <a:moveTo>
                    <a:pt x="204" y="1"/>
                  </a:moveTo>
                  <a:cubicBezTo>
                    <a:pt x="165" y="1"/>
                    <a:pt x="126" y="12"/>
                    <a:pt x="91" y="41"/>
                  </a:cubicBezTo>
                  <a:cubicBezTo>
                    <a:pt x="28" y="90"/>
                    <a:pt x="0" y="171"/>
                    <a:pt x="20" y="248"/>
                  </a:cubicBezTo>
                  <a:cubicBezTo>
                    <a:pt x="28" y="271"/>
                    <a:pt x="32" y="294"/>
                    <a:pt x="40" y="317"/>
                  </a:cubicBezTo>
                  <a:cubicBezTo>
                    <a:pt x="43" y="380"/>
                    <a:pt x="55" y="443"/>
                    <a:pt x="75" y="503"/>
                  </a:cubicBezTo>
                  <a:cubicBezTo>
                    <a:pt x="100" y="597"/>
                    <a:pt x="132" y="689"/>
                    <a:pt x="169" y="778"/>
                  </a:cubicBezTo>
                  <a:cubicBezTo>
                    <a:pt x="201" y="847"/>
                    <a:pt x="229" y="920"/>
                    <a:pt x="263" y="990"/>
                  </a:cubicBezTo>
                  <a:cubicBezTo>
                    <a:pt x="259" y="983"/>
                    <a:pt x="256" y="976"/>
                    <a:pt x="253" y="971"/>
                  </a:cubicBezTo>
                  <a:lnTo>
                    <a:pt x="253" y="971"/>
                  </a:lnTo>
                  <a:cubicBezTo>
                    <a:pt x="260" y="984"/>
                    <a:pt x="266" y="997"/>
                    <a:pt x="269" y="1005"/>
                  </a:cubicBezTo>
                  <a:cubicBezTo>
                    <a:pt x="281" y="1036"/>
                    <a:pt x="295" y="1072"/>
                    <a:pt x="309" y="1108"/>
                  </a:cubicBezTo>
                  <a:cubicBezTo>
                    <a:pt x="376" y="1280"/>
                    <a:pt x="482" y="1444"/>
                    <a:pt x="585" y="1599"/>
                  </a:cubicBezTo>
                  <a:cubicBezTo>
                    <a:pt x="625" y="1661"/>
                    <a:pt x="668" y="1719"/>
                    <a:pt x="717" y="1773"/>
                  </a:cubicBezTo>
                  <a:cubicBezTo>
                    <a:pt x="748" y="1799"/>
                    <a:pt x="779" y="1823"/>
                    <a:pt x="812" y="1846"/>
                  </a:cubicBezTo>
                  <a:cubicBezTo>
                    <a:pt x="835" y="1883"/>
                    <a:pt x="951" y="1962"/>
                    <a:pt x="954" y="1965"/>
                  </a:cubicBezTo>
                  <a:cubicBezTo>
                    <a:pt x="1009" y="1995"/>
                    <a:pt x="1072" y="2014"/>
                    <a:pt x="1136" y="2018"/>
                  </a:cubicBezTo>
                  <a:cubicBezTo>
                    <a:pt x="1158" y="2029"/>
                    <a:pt x="1182" y="2037"/>
                    <a:pt x="1205" y="2043"/>
                  </a:cubicBezTo>
                  <a:cubicBezTo>
                    <a:pt x="1225" y="2046"/>
                    <a:pt x="1245" y="2048"/>
                    <a:pt x="1265" y="2048"/>
                  </a:cubicBezTo>
                  <a:cubicBezTo>
                    <a:pt x="1357" y="2048"/>
                    <a:pt x="1444" y="2011"/>
                    <a:pt x="1494" y="1925"/>
                  </a:cubicBezTo>
                  <a:cubicBezTo>
                    <a:pt x="1514" y="1888"/>
                    <a:pt x="1529" y="1848"/>
                    <a:pt x="1539" y="1806"/>
                  </a:cubicBezTo>
                  <a:cubicBezTo>
                    <a:pt x="1579" y="1742"/>
                    <a:pt x="1608" y="1674"/>
                    <a:pt x="1605" y="1588"/>
                  </a:cubicBezTo>
                  <a:cubicBezTo>
                    <a:pt x="1600" y="1535"/>
                    <a:pt x="1594" y="1481"/>
                    <a:pt x="1583" y="1427"/>
                  </a:cubicBezTo>
                  <a:cubicBezTo>
                    <a:pt x="1569" y="1234"/>
                    <a:pt x="1483" y="1066"/>
                    <a:pt x="1384" y="899"/>
                  </a:cubicBezTo>
                  <a:cubicBezTo>
                    <a:pt x="1301" y="753"/>
                    <a:pt x="1195" y="620"/>
                    <a:pt x="1072" y="506"/>
                  </a:cubicBezTo>
                  <a:cubicBezTo>
                    <a:pt x="958" y="401"/>
                    <a:pt x="840" y="282"/>
                    <a:pt x="710" y="200"/>
                  </a:cubicBezTo>
                  <a:cubicBezTo>
                    <a:pt x="656" y="167"/>
                    <a:pt x="599" y="140"/>
                    <a:pt x="544" y="111"/>
                  </a:cubicBezTo>
                  <a:cubicBezTo>
                    <a:pt x="484" y="78"/>
                    <a:pt x="419" y="54"/>
                    <a:pt x="353" y="44"/>
                  </a:cubicBezTo>
                  <a:lnTo>
                    <a:pt x="310" y="25"/>
                  </a:lnTo>
                  <a:cubicBezTo>
                    <a:pt x="275" y="10"/>
                    <a:pt x="239" y="1"/>
                    <a:pt x="20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1"/>
            <p:cNvSpPr/>
            <p:nvPr/>
          </p:nvSpPr>
          <p:spPr>
            <a:xfrm>
              <a:off x="48175" y="7504025"/>
              <a:ext cx="53900" cy="56725"/>
            </a:xfrm>
            <a:custGeom>
              <a:rect b="b" l="l" r="r" t="t"/>
              <a:pathLst>
                <a:path extrusionOk="0" h="2269" w="2156">
                  <a:moveTo>
                    <a:pt x="218" y="0"/>
                  </a:moveTo>
                  <a:cubicBezTo>
                    <a:pt x="110" y="0"/>
                    <a:pt x="0" y="90"/>
                    <a:pt x="44" y="211"/>
                  </a:cubicBezTo>
                  <a:cubicBezTo>
                    <a:pt x="74" y="293"/>
                    <a:pt x="107" y="371"/>
                    <a:pt x="120" y="455"/>
                  </a:cubicBezTo>
                  <a:cubicBezTo>
                    <a:pt x="130" y="529"/>
                    <a:pt x="135" y="606"/>
                    <a:pt x="155" y="678"/>
                  </a:cubicBezTo>
                  <a:cubicBezTo>
                    <a:pt x="210" y="873"/>
                    <a:pt x="298" y="1056"/>
                    <a:pt x="396" y="1231"/>
                  </a:cubicBezTo>
                  <a:cubicBezTo>
                    <a:pt x="502" y="1423"/>
                    <a:pt x="611" y="1621"/>
                    <a:pt x="763" y="1782"/>
                  </a:cubicBezTo>
                  <a:cubicBezTo>
                    <a:pt x="820" y="1842"/>
                    <a:pt x="884" y="1894"/>
                    <a:pt x="947" y="1949"/>
                  </a:cubicBezTo>
                  <a:cubicBezTo>
                    <a:pt x="1012" y="2008"/>
                    <a:pt x="1081" y="2077"/>
                    <a:pt x="1156" y="2120"/>
                  </a:cubicBezTo>
                  <a:cubicBezTo>
                    <a:pt x="1216" y="2155"/>
                    <a:pt x="1280" y="2178"/>
                    <a:pt x="1348" y="2191"/>
                  </a:cubicBezTo>
                  <a:cubicBezTo>
                    <a:pt x="1382" y="2207"/>
                    <a:pt x="1416" y="2221"/>
                    <a:pt x="1451" y="2230"/>
                  </a:cubicBezTo>
                  <a:cubicBezTo>
                    <a:pt x="1497" y="2244"/>
                    <a:pt x="1544" y="2250"/>
                    <a:pt x="1591" y="2250"/>
                  </a:cubicBezTo>
                  <a:cubicBezTo>
                    <a:pt x="1604" y="2250"/>
                    <a:pt x="1617" y="2250"/>
                    <a:pt x="1631" y="2249"/>
                  </a:cubicBezTo>
                  <a:cubicBezTo>
                    <a:pt x="1677" y="2261"/>
                    <a:pt x="1725" y="2268"/>
                    <a:pt x="1771" y="2268"/>
                  </a:cubicBezTo>
                  <a:cubicBezTo>
                    <a:pt x="1865" y="2268"/>
                    <a:pt x="1956" y="2239"/>
                    <a:pt x="2031" y="2168"/>
                  </a:cubicBezTo>
                  <a:cubicBezTo>
                    <a:pt x="2145" y="2060"/>
                    <a:pt x="2156" y="1926"/>
                    <a:pt x="2134" y="1790"/>
                  </a:cubicBezTo>
                  <a:cubicBezTo>
                    <a:pt x="2143" y="1699"/>
                    <a:pt x="2133" y="1606"/>
                    <a:pt x="2103" y="1520"/>
                  </a:cubicBezTo>
                  <a:cubicBezTo>
                    <a:pt x="2087" y="1377"/>
                    <a:pt x="2028" y="1257"/>
                    <a:pt x="1942" y="1137"/>
                  </a:cubicBezTo>
                  <a:cubicBezTo>
                    <a:pt x="1869" y="1034"/>
                    <a:pt x="1799" y="922"/>
                    <a:pt x="1712" y="832"/>
                  </a:cubicBezTo>
                  <a:cubicBezTo>
                    <a:pt x="1563" y="680"/>
                    <a:pt x="1385" y="560"/>
                    <a:pt x="1213" y="439"/>
                  </a:cubicBezTo>
                  <a:cubicBezTo>
                    <a:pt x="1144" y="389"/>
                    <a:pt x="1075" y="336"/>
                    <a:pt x="999" y="297"/>
                  </a:cubicBezTo>
                  <a:cubicBezTo>
                    <a:pt x="929" y="260"/>
                    <a:pt x="857" y="227"/>
                    <a:pt x="784" y="193"/>
                  </a:cubicBezTo>
                  <a:cubicBezTo>
                    <a:pt x="695" y="155"/>
                    <a:pt x="603" y="124"/>
                    <a:pt x="508" y="104"/>
                  </a:cubicBezTo>
                  <a:cubicBezTo>
                    <a:pt x="433" y="85"/>
                    <a:pt x="370" y="53"/>
                    <a:pt x="296" y="18"/>
                  </a:cubicBezTo>
                  <a:cubicBezTo>
                    <a:pt x="272" y="6"/>
                    <a:pt x="245" y="0"/>
                    <a:pt x="21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1"/>
            <p:cNvSpPr/>
            <p:nvPr/>
          </p:nvSpPr>
          <p:spPr>
            <a:xfrm>
              <a:off x="128650" y="7713725"/>
              <a:ext cx="68400" cy="36925"/>
            </a:xfrm>
            <a:custGeom>
              <a:rect b="b" l="l" r="r" t="t"/>
              <a:pathLst>
                <a:path extrusionOk="0" h="1477" w="2736">
                  <a:moveTo>
                    <a:pt x="1798" y="1"/>
                  </a:moveTo>
                  <a:cubicBezTo>
                    <a:pt x="1694" y="1"/>
                    <a:pt x="1590" y="23"/>
                    <a:pt x="1489" y="41"/>
                  </a:cubicBezTo>
                  <a:cubicBezTo>
                    <a:pt x="1332" y="72"/>
                    <a:pt x="1177" y="112"/>
                    <a:pt x="1025" y="161"/>
                  </a:cubicBezTo>
                  <a:cubicBezTo>
                    <a:pt x="841" y="218"/>
                    <a:pt x="664" y="299"/>
                    <a:pt x="501" y="402"/>
                  </a:cubicBezTo>
                  <a:cubicBezTo>
                    <a:pt x="332" y="506"/>
                    <a:pt x="197" y="666"/>
                    <a:pt x="96" y="833"/>
                  </a:cubicBezTo>
                  <a:cubicBezTo>
                    <a:pt x="1" y="987"/>
                    <a:pt x="62" y="1202"/>
                    <a:pt x="216" y="1291"/>
                  </a:cubicBezTo>
                  <a:cubicBezTo>
                    <a:pt x="444" y="1423"/>
                    <a:pt x="694" y="1477"/>
                    <a:pt x="948" y="1477"/>
                  </a:cubicBezTo>
                  <a:cubicBezTo>
                    <a:pt x="1090" y="1477"/>
                    <a:pt x="1233" y="1460"/>
                    <a:pt x="1375" y="1431"/>
                  </a:cubicBezTo>
                  <a:cubicBezTo>
                    <a:pt x="1527" y="1400"/>
                    <a:pt x="1674" y="1372"/>
                    <a:pt x="1822" y="1325"/>
                  </a:cubicBezTo>
                  <a:cubicBezTo>
                    <a:pt x="1935" y="1286"/>
                    <a:pt x="2049" y="1248"/>
                    <a:pt x="2152" y="1188"/>
                  </a:cubicBezTo>
                  <a:cubicBezTo>
                    <a:pt x="2256" y="1127"/>
                    <a:pt x="2347" y="1045"/>
                    <a:pt x="2436" y="964"/>
                  </a:cubicBezTo>
                  <a:cubicBezTo>
                    <a:pt x="2735" y="688"/>
                    <a:pt x="2582" y="159"/>
                    <a:pt x="2196" y="60"/>
                  </a:cubicBezTo>
                  <a:cubicBezTo>
                    <a:pt x="2083" y="30"/>
                    <a:pt x="1966" y="12"/>
                    <a:pt x="1849" y="3"/>
                  </a:cubicBezTo>
                  <a:cubicBezTo>
                    <a:pt x="1832" y="1"/>
                    <a:pt x="1815" y="1"/>
                    <a:pt x="179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1"/>
            <p:cNvSpPr/>
            <p:nvPr/>
          </p:nvSpPr>
          <p:spPr>
            <a:xfrm>
              <a:off x="221550" y="7734075"/>
              <a:ext cx="43900" cy="34425"/>
            </a:xfrm>
            <a:custGeom>
              <a:rect b="b" l="l" r="r" t="t"/>
              <a:pathLst>
                <a:path extrusionOk="0" h="1377" w="1756">
                  <a:moveTo>
                    <a:pt x="1117" y="1"/>
                  </a:moveTo>
                  <a:cubicBezTo>
                    <a:pt x="1055" y="1"/>
                    <a:pt x="994" y="12"/>
                    <a:pt x="936" y="35"/>
                  </a:cubicBezTo>
                  <a:cubicBezTo>
                    <a:pt x="873" y="61"/>
                    <a:pt x="810" y="86"/>
                    <a:pt x="747" y="112"/>
                  </a:cubicBezTo>
                  <a:cubicBezTo>
                    <a:pt x="604" y="173"/>
                    <a:pt x="447" y="250"/>
                    <a:pt x="338" y="363"/>
                  </a:cubicBezTo>
                  <a:cubicBezTo>
                    <a:pt x="257" y="449"/>
                    <a:pt x="157" y="548"/>
                    <a:pt x="111" y="654"/>
                  </a:cubicBezTo>
                  <a:cubicBezTo>
                    <a:pt x="96" y="692"/>
                    <a:pt x="79" y="729"/>
                    <a:pt x="64" y="766"/>
                  </a:cubicBezTo>
                  <a:cubicBezTo>
                    <a:pt x="25" y="853"/>
                    <a:pt x="1" y="922"/>
                    <a:pt x="14" y="1021"/>
                  </a:cubicBezTo>
                  <a:cubicBezTo>
                    <a:pt x="22" y="1090"/>
                    <a:pt x="50" y="1154"/>
                    <a:pt x="94" y="1206"/>
                  </a:cubicBezTo>
                  <a:cubicBezTo>
                    <a:pt x="182" y="1314"/>
                    <a:pt x="303" y="1338"/>
                    <a:pt x="429" y="1358"/>
                  </a:cubicBezTo>
                  <a:lnTo>
                    <a:pt x="563" y="1377"/>
                  </a:lnTo>
                  <a:cubicBezTo>
                    <a:pt x="616" y="1374"/>
                    <a:pt x="669" y="1368"/>
                    <a:pt x="721" y="1357"/>
                  </a:cubicBezTo>
                  <a:lnTo>
                    <a:pt x="778" y="1349"/>
                  </a:lnTo>
                  <a:cubicBezTo>
                    <a:pt x="824" y="1343"/>
                    <a:pt x="870" y="1338"/>
                    <a:pt x="914" y="1329"/>
                  </a:cubicBezTo>
                  <a:cubicBezTo>
                    <a:pt x="997" y="1312"/>
                    <a:pt x="1077" y="1268"/>
                    <a:pt x="1151" y="1228"/>
                  </a:cubicBezTo>
                  <a:cubicBezTo>
                    <a:pt x="1192" y="1206"/>
                    <a:pt x="1234" y="1186"/>
                    <a:pt x="1274" y="1160"/>
                  </a:cubicBezTo>
                  <a:cubicBezTo>
                    <a:pt x="1313" y="1136"/>
                    <a:pt x="1350" y="1108"/>
                    <a:pt x="1389" y="1081"/>
                  </a:cubicBezTo>
                  <a:cubicBezTo>
                    <a:pt x="1456" y="1038"/>
                    <a:pt x="1518" y="984"/>
                    <a:pt x="1568" y="921"/>
                  </a:cubicBezTo>
                  <a:cubicBezTo>
                    <a:pt x="1599" y="879"/>
                    <a:pt x="1625" y="835"/>
                    <a:pt x="1647" y="786"/>
                  </a:cubicBezTo>
                  <a:cubicBezTo>
                    <a:pt x="1650" y="781"/>
                    <a:pt x="1654" y="776"/>
                    <a:pt x="1657" y="772"/>
                  </a:cubicBezTo>
                  <a:cubicBezTo>
                    <a:pt x="1685" y="721"/>
                    <a:pt x="1705" y="667"/>
                    <a:pt x="1714" y="611"/>
                  </a:cubicBezTo>
                  <a:cubicBezTo>
                    <a:pt x="1725" y="589"/>
                    <a:pt x="1733" y="566"/>
                    <a:pt x="1737" y="543"/>
                  </a:cubicBezTo>
                  <a:cubicBezTo>
                    <a:pt x="1750" y="452"/>
                    <a:pt x="1756" y="379"/>
                    <a:pt x="1719" y="291"/>
                  </a:cubicBezTo>
                  <a:cubicBezTo>
                    <a:pt x="1688" y="219"/>
                    <a:pt x="1633" y="144"/>
                    <a:pt x="1561" y="107"/>
                  </a:cubicBezTo>
                  <a:cubicBezTo>
                    <a:pt x="1518" y="86"/>
                    <a:pt x="1473" y="70"/>
                    <a:pt x="1427" y="61"/>
                  </a:cubicBezTo>
                  <a:cubicBezTo>
                    <a:pt x="1373" y="38"/>
                    <a:pt x="1316" y="26"/>
                    <a:pt x="1260" y="21"/>
                  </a:cubicBezTo>
                  <a:cubicBezTo>
                    <a:pt x="1213" y="8"/>
                    <a:pt x="1165" y="1"/>
                    <a:pt x="11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1"/>
            <p:cNvSpPr/>
            <p:nvPr/>
          </p:nvSpPr>
          <p:spPr>
            <a:xfrm>
              <a:off x="265225" y="7674375"/>
              <a:ext cx="42425" cy="32050"/>
            </a:xfrm>
            <a:custGeom>
              <a:rect b="b" l="l" r="r" t="t"/>
              <a:pathLst>
                <a:path extrusionOk="0" h="1282" w="1697">
                  <a:moveTo>
                    <a:pt x="1083" y="0"/>
                  </a:moveTo>
                  <a:cubicBezTo>
                    <a:pt x="1026" y="0"/>
                    <a:pt x="970" y="8"/>
                    <a:pt x="916" y="23"/>
                  </a:cubicBezTo>
                  <a:cubicBezTo>
                    <a:pt x="881" y="34"/>
                    <a:pt x="845" y="47"/>
                    <a:pt x="810" y="57"/>
                  </a:cubicBezTo>
                  <a:cubicBezTo>
                    <a:pt x="730" y="80"/>
                    <a:pt x="650" y="100"/>
                    <a:pt x="580" y="147"/>
                  </a:cubicBezTo>
                  <a:cubicBezTo>
                    <a:pt x="546" y="170"/>
                    <a:pt x="514" y="196"/>
                    <a:pt x="480" y="218"/>
                  </a:cubicBezTo>
                  <a:cubicBezTo>
                    <a:pt x="388" y="279"/>
                    <a:pt x="302" y="347"/>
                    <a:pt x="222" y="422"/>
                  </a:cubicBezTo>
                  <a:cubicBezTo>
                    <a:pt x="198" y="447"/>
                    <a:pt x="171" y="468"/>
                    <a:pt x="145" y="491"/>
                  </a:cubicBezTo>
                  <a:cubicBezTo>
                    <a:pt x="65" y="560"/>
                    <a:pt x="15" y="657"/>
                    <a:pt x="4" y="761"/>
                  </a:cubicBezTo>
                  <a:cubicBezTo>
                    <a:pt x="3" y="771"/>
                    <a:pt x="4" y="778"/>
                    <a:pt x="3" y="786"/>
                  </a:cubicBezTo>
                  <a:cubicBezTo>
                    <a:pt x="1" y="796"/>
                    <a:pt x="1" y="806"/>
                    <a:pt x="1" y="816"/>
                  </a:cubicBezTo>
                  <a:lnTo>
                    <a:pt x="1" y="816"/>
                  </a:lnTo>
                  <a:cubicBezTo>
                    <a:pt x="1" y="816"/>
                    <a:pt x="1" y="815"/>
                    <a:pt x="1" y="815"/>
                  </a:cubicBezTo>
                  <a:cubicBezTo>
                    <a:pt x="1" y="817"/>
                    <a:pt x="1" y="817"/>
                    <a:pt x="1" y="818"/>
                  </a:cubicBezTo>
                  <a:cubicBezTo>
                    <a:pt x="1" y="817"/>
                    <a:pt x="1" y="817"/>
                    <a:pt x="1" y="816"/>
                  </a:cubicBezTo>
                  <a:lnTo>
                    <a:pt x="1" y="816"/>
                  </a:lnTo>
                  <a:cubicBezTo>
                    <a:pt x="1" y="846"/>
                    <a:pt x="6" y="877"/>
                    <a:pt x="15" y="906"/>
                  </a:cubicBezTo>
                  <a:cubicBezTo>
                    <a:pt x="13" y="904"/>
                    <a:pt x="12" y="903"/>
                    <a:pt x="12" y="900"/>
                  </a:cubicBezTo>
                  <a:lnTo>
                    <a:pt x="12" y="900"/>
                  </a:lnTo>
                  <a:cubicBezTo>
                    <a:pt x="12" y="904"/>
                    <a:pt x="12" y="909"/>
                    <a:pt x="13" y="912"/>
                  </a:cubicBezTo>
                  <a:cubicBezTo>
                    <a:pt x="39" y="1056"/>
                    <a:pt x="171" y="1155"/>
                    <a:pt x="300" y="1199"/>
                  </a:cubicBezTo>
                  <a:cubicBezTo>
                    <a:pt x="363" y="1221"/>
                    <a:pt x="426" y="1241"/>
                    <a:pt x="492" y="1257"/>
                  </a:cubicBezTo>
                  <a:cubicBezTo>
                    <a:pt x="560" y="1274"/>
                    <a:pt x="629" y="1282"/>
                    <a:pt x="699" y="1282"/>
                  </a:cubicBezTo>
                  <a:cubicBezTo>
                    <a:pt x="741" y="1282"/>
                    <a:pt x="784" y="1279"/>
                    <a:pt x="826" y="1273"/>
                  </a:cubicBezTo>
                  <a:cubicBezTo>
                    <a:pt x="905" y="1267"/>
                    <a:pt x="984" y="1254"/>
                    <a:pt x="1062" y="1239"/>
                  </a:cubicBezTo>
                  <a:cubicBezTo>
                    <a:pt x="1148" y="1219"/>
                    <a:pt x="1220" y="1171"/>
                    <a:pt x="1292" y="1122"/>
                  </a:cubicBezTo>
                  <a:cubicBezTo>
                    <a:pt x="1357" y="1081"/>
                    <a:pt x="1418" y="1035"/>
                    <a:pt x="1475" y="984"/>
                  </a:cubicBezTo>
                  <a:cubicBezTo>
                    <a:pt x="1546" y="917"/>
                    <a:pt x="1615" y="812"/>
                    <a:pt x="1635" y="718"/>
                  </a:cubicBezTo>
                  <a:cubicBezTo>
                    <a:pt x="1638" y="709"/>
                    <a:pt x="1636" y="700"/>
                    <a:pt x="1638" y="691"/>
                  </a:cubicBezTo>
                  <a:cubicBezTo>
                    <a:pt x="1696" y="551"/>
                    <a:pt x="1685" y="393"/>
                    <a:pt x="1612" y="261"/>
                  </a:cubicBezTo>
                  <a:cubicBezTo>
                    <a:pt x="1543" y="143"/>
                    <a:pt x="1397" y="37"/>
                    <a:pt x="1252" y="26"/>
                  </a:cubicBezTo>
                  <a:cubicBezTo>
                    <a:pt x="1246" y="24"/>
                    <a:pt x="1243" y="21"/>
                    <a:pt x="1237" y="20"/>
                  </a:cubicBezTo>
                  <a:cubicBezTo>
                    <a:pt x="1186" y="7"/>
                    <a:pt x="1134" y="0"/>
                    <a:pt x="108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1"/>
            <p:cNvSpPr/>
            <p:nvPr/>
          </p:nvSpPr>
          <p:spPr>
            <a:xfrm>
              <a:off x="303900" y="7316825"/>
              <a:ext cx="250" cy="75"/>
            </a:xfrm>
            <a:custGeom>
              <a:rect b="b" l="l" r="r" t="t"/>
              <a:pathLst>
                <a:path extrusionOk="0" h="3" w="10">
                  <a:moveTo>
                    <a:pt x="0" y="0"/>
                  </a:moveTo>
                  <a:cubicBezTo>
                    <a:pt x="3" y="2"/>
                    <a:pt x="6" y="2"/>
                    <a:pt x="9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1"/>
            <p:cNvSpPr/>
            <p:nvPr/>
          </p:nvSpPr>
          <p:spPr>
            <a:xfrm>
              <a:off x="303825" y="7316825"/>
              <a:ext cx="200" cy="25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1"/>
            <p:cNvSpPr/>
            <p:nvPr/>
          </p:nvSpPr>
          <p:spPr>
            <a:xfrm>
              <a:off x="279475" y="7316800"/>
              <a:ext cx="33675" cy="35425"/>
            </a:xfrm>
            <a:custGeom>
              <a:rect b="b" l="l" r="r" t="t"/>
              <a:pathLst>
                <a:path extrusionOk="0" h="1417" w="1347">
                  <a:moveTo>
                    <a:pt x="1016" y="0"/>
                  </a:moveTo>
                  <a:cubicBezTo>
                    <a:pt x="1006" y="0"/>
                    <a:pt x="996" y="1"/>
                    <a:pt x="986" y="1"/>
                  </a:cubicBezTo>
                  <a:lnTo>
                    <a:pt x="995" y="3"/>
                  </a:lnTo>
                  <a:lnTo>
                    <a:pt x="995" y="3"/>
                  </a:lnTo>
                  <a:cubicBezTo>
                    <a:pt x="994" y="3"/>
                    <a:pt x="993" y="3"/>
                    <a:pt x="993" y="3"/>
                  </a:cubicBezTo>
                  <a:cubicBezTo>
                    <a:pt x="987" y="3"/>
                    <a:pt x="982" y="3"/>
                    <a:pt x="977" y="3"/>
                  </a:cubicBezTo>
                  <a:cubicBezTo>
                    <a:pt x="969" y="3"/>
                    <a:pt x="962" y="3"/>
                    <a:pt x="954" y="4"/>
                  </a:cubicBezTo>
                  <a:lnTo>
                    <a:pt x="954" y="4"/>
                  </a:lnTo>
                  <a:lnTo>
                    <a:pt x="971" y="1"/>
                  </a:lnTo>
                  <a:cubicBezTo>
                    <a:pt x="948" y="1"/>
                    <a:pt x="925" y="5"/>
                    <a:pt x="902" y="11"/>
                  </a:cubicBezTo>
                  <a:lnTo>
                    <a:pt x="891" y="12"/>
                  </a:lnTo>
                  <a:lnTo>
                    <a:pt x="899" y="12"/>
                  </a:lnTo>
                  <a:cubicBezTo>
                    <a:pt x="814" y="31"/>
                    <a:pt x="738" y="78"/>
                    <a:pt x="656" y="126"/>
                  </a:cubicBezTo>
                  <a:cubicBezTo>
                    <a:pt x="627" y="143"/>
                    <a:pt x="596" y="158"/>
                    <a:pt x="567" y="177"/>
                  </a:cubicBezTo>
                  <a:cubicBezTo>
                    <a:pt x="501" y="216"/>
                    <a:pt x="458" y="267"/>
                    <a:pt x="411" y="324"/>
                  </a:cubicBezTo>
                  <a:cubicBezTo>
                    <a:pt x="340" y="408"/>
                    <a:pt x="260" y="485"/>
                    <a:pt x="205" y="582"/>
                  </a:cubicBezTo>
                  <a:cubicBezTo>
                    <a:pt x="186" y="613"/>
                    <a:pt x="166" y="645"/>
                    <a:pt x="146" y="676"/>
                  </a:cubicBezTo>
                  <a:cubicBezTo>
                    <a:pt x="114" y="728"/>
                    <a:pt x="91" y="786"/>
                    <a:pt x="80" y="846"/>
                  </a:cubicBezTo>
                  <a:cubicBezTo>
                    <a:pt x="64" y="877"/>
                    <a:pt x="50" y="907"/>
                    <a:pt x="37" y="938"/>
                  </a:cubicBezTo>
                  <a:cubicBezTo>
                    <a:pt x="1" y="1052"/>
                    <a:pt x="36" y="1176"/>
                    <a:pt x="105" y="1267"/>
                  </a:cubicBezTo>
                  <a:cubicBezTo>
                    <a:pt x="166" y="1346"/>
                    <a:pt x="270" y="1417"/>
                    <a:pt x="376" y="1417"/>
                  </a:cubicBezTo>
                  <a:cubicBezTo>
                    <a:pt x="385" y="1417"/>
                    <a:pt x="393" y="1417"/>
                    <a:pt x="401" y="1416"/>
                  </a:cubicBezTo>
                  <a:cubicBezTo>
                    <a:pt x="451" y="1413"/>
                    <a:pt x="498" y="1405"/>
                    <a:pt x="546" y="1391"/>
                  </a:cubicBezTo>
                  <a:cubicBezTo>
                    <a:pt x="552" y="1390"/>
                    <a:pt x="558" y="1388"/>
                    <a:pt x="564" y="1385"/>
                  </a:cubicBezTo>
                  <a:cubicBezTo>
                    <a:pt x="679" y="1374"/>
                    <a:pt x="782" y="1317"/>
                    <a:pt x="877" y="1253"/>
                  </a:cubicBezTo>
                  <a:cubicBezTo>
                    <a:pt x="942" y="1215"/>
                    <a:pt x="1000" y="1167"/>
                    <a:pt x="1049" y="1110"/>
                  </a:cubicBezTo>
                  <a:cubicBezTo>
                    <a:pt x="1100" y="1050"/>
                    <a:pt x="1146" y="989"/>
                    <a:pt x="1194" y="926"/>
                  </a:cubicBezTo>
                  <a:cubicBezTo>
                    <a:pt x="1240" y="864"/>
                    <a:pt x="1281" y="808"/>
                    <a:pt x="1297" y="728"/>
                  </a:cubicBezTo>
                  <a:cubicBezTo>
                    <a:pt x="1310" y="659"/>
                    <a:pt x="1318" y="586"/>
                    <a:pt x="1327" y="517"/>
                  </a:cubicBezTo>
                  <a:cubicBezTo>
                    <a:pt x="1342" y="390"/>
                    <a:pt x="1346" y="256"/>
                    <a:pt x="1266" y="150"/>
                  </a:cubicBezTo>
                  <a:lnTo>
                    <a:pt x="1266" y="150"/>
                  </a:lnTo>
                  <a:cubicBezTo>
                    <a:pt x="1265" y="146"/>
                    <a:pt x="1263" y="143"/>
                    <a:pt x="1261" y="140"/>
                  </a:cubicBezTo>
                  <a:cubicBezTo>
                    <a:pt x="1231" y="84"/>
                    <a:pt x="1181" y="43"/>
                    <a:pt x="1123" y="21"/>
                  </a:cubicBezTo>
                  <a:cubicBezTo>
                    <a:pt x="1089" y="7"/>
                    <a:pt x="1052" y="0"/>
                    <a:pt x="1016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1"/>
            <p:cNvSpPr/>
            <p:nvPr/>
          </p:nvSpPr>
          <p:spPr>
            <a:xfrm>
              <a:off x="344400" y="7278625"/>
              <a:ext cx="31675" cy="33925"/>
            </a:xfrm>
            <a:custGeom>
              <a:rect b="b" l="l" r="r" t="t"/>
              <a:pathLst>
                <a:path extrusionOk="0" h="1357" w="1267">
                  <a:moveTo>
                    <a:pt x="714" y="0"/>
                  </a:moveTo>
                  <a:cubicBezTo>
                    <a:pt x="628" y="0"/>
                    <a:pt x="528" y="34"/>
                    <a:pt x="456" y="77"/>
                  </a:cubicBezTo>
                  <a:cubicBezTo>
                    <a:pt x="404" y="111"/>
                    <a:pt x="355" y="151"/>
                    <a:pt x="313" y="197"/>
                  </a:cubicBezTo>
                  <a:cubicBezTo>
                    <a:pt x="270" y="243"/>
                    <a:pt x="229" y="288"/>
                    <a:pt x="191" y="338"/>
                  </a:cubicBezTo>
                  <a:cubicBezTo>
                    <a:pt x="171" y="358"/>
                    <a:pt x="152" y="383"/>
                    <a:pt x="138" y="409"/>
                  </a:cubicBezTo>
                  <a:lnTo>
                    <a:pt x="81" y="544"/>
                  </a:lnTo>
                  <a:cubicBezTo>
                    <a:pt x="78" y="553"/>
                    <a:pt x="75" y="563"/>
                    <a:pt x="72" y="572"/>
                  </a:cubicBezTo>
                  <a:lnTo>
                    <a:pt x="52" y="633"/>
                  </a:lnTo>
                  <a:cubicBezTo>
                    <a:pt x="0" y="791"/>
                    <a:pt x="19" y="963"/>
                    <a:pt x="103" y="1108"/>
                  </a:cubicBezTo>
                  <a:cubicBezTo>
                    <a:pt x="137" y="1163"/>
                    <a:pt x="180" y="1211"/>
                    <a:pt x="232" y="1251"/>
                  </a:cubicBezTo>
                  <a:cubicBezTo>
                    <a:pt x="301" y="1303"/>
                    <a:pt x="381" y="1337"/>
                    <a:pt x="467" y="1347"/>
                  </a:cubicBezTo>
                  <a:cubicBezTo>
                    <a:pt x="493" y="1352"/>
                    <a:pt x="521" y="1355"/>
                    <a:pt x="548" y="1357"/>
                  </a:cubicBezTo>
                  <a:cubicBezTo>
                    <a:pt x="597" y="1355"/>
                    <a:pt x="648" y="1349"/>
                    <a:pt x="697" y="1337"/>
                  </a:cubicBezTo>
                  <a:lnTo>
                    <a:pt x="825" y="1283"/>
                  </a:lnTo>
                  <a:cubicBezTo>
                    <a:pt x="849" y="1272"/>
                    <a:pt x="872" y="1255"/>
                    <a:pt x="891" y="1235"/>
                  </a:cubicBezTo>
                  <a:cubicBezTo>
                    <a:pt x="915" y="1218"/>
                    <a:pt x="938" y="1198"/>
                    <a:pt x="960" y="1178"/>
                  </a:cubicBezTo>
                  <a:lnTo>
                    <a:pt x="1004" y="1131"/>
                  </a:lnTo>
                  <a:cubicBezTo>
                    <a:pt x="1052" y="1085"/>
                    <a:pt x="1093" y="1034"/>
                    <a:pt x="1127" y="977"/>
                  </a:cubicBezTo>
                  <a:cubicBezTo>
                    <a:pt x="1156" y="920"/>
                    <a:pt x="1181" y="862"/>
                    <a:pt x="1199" y="801"/>
                  </a:cubicBezTo>
                  <a:cubicBezTo>
                    <a:pt x="1218" y="759"/>
                    <a:pt x="1232" y="716"/>
                    <a:pt x="1241" y="673"/>
                  </a:cubicBezTo>
                  <a:cubicBezTo>
                    <a:pt x="1267" y="581"/>
                    <a:pt x="1267" y="483"/>
                    <a:pt x="1241" y="391"/>
                  </a:cubicBezTo>
                  <a:cubicBezTo>
                    <a:pt x="1224" y="331"/>
                    <a:pt x="1195" y="274"/>
                    <a:pt x="1156" y="223"/>
                  </a:cubicBezTo>
                  <a:cubicBezTo>
                    <a:pt x="1124" y="154"/>
                    <a:pt x="1080" y="90"/>
                    <a:pt x="1010" y="53"/>
                  </a:cubicBezTo>
                  <a:lnTo>
                    <a:pt x="921" y="15"/>
                  </a:lnTo>
                  <a:cubicBezTo>
                    <a:pt x="890" y="7"/>
                    <a:pt x="858" y="4"/>
                    <a:pt x="826" y="4"/>
                  </a:cubicBezTo>
                  <a:cubicBezTo>
                    <a:pt x="810" y="4"/>
                    <a:pt x="793" y="5"/>
                    <a:pt x="777" y="7"/>
                  </a:cubicBezTo>
                  <a:lnTo>
                    <a:pt x="729" y="1"/>
                  </a:lnTo>
                  <a:cubicBezTo>
                    <a:pt x="724" y="0"/>
                    <a:pt x="719" y="0"/>
                    <a:pt x="71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1"/>
            <p:cNvSpPr/>
            <p:nvPr/>
          </p:nvSpPr>
          <p:spPr>
            <a:xfrm>
              <a:off x="349450" y="7040175"/>
              <a:ext cx="30100" cy="49250"/>
            </a:xfrm>
            <a:custGeom>
              <a:rect b="b" l="l" r="r" t="t"/>
              <a:pathLst>
                <a:path extrusionOk="0" h="1970" w="1204">
                  <a:moveTo>
                    <a:pt x="404" y="0"/>
                  </a:moveTo>
                  <a:cubicBezTo>
                    <a:pt x="338" y="0"/>
                    <a:pt x="275" y="16"/>
                    <a:pt x="223" y="51"/>
                  </a:cubicBezTo>
                  <a:cubicBezTo>
                    <a:pt x="99" y="139"/>
                    <a:pt x="38" y="243"/>
                    <a:pt x="21" y="396"/>
                  </a:cubicBezTo>
                  <a:cubicBezTo>
                    <a:pt x="16" y="449"/>
                    <a:pt x="15" y="502"/>
                    <a:pt x="10" y="555"/>
                  </a:cubicBezTo>
                  <a:cubicBezTo>
                    <a:pt x="1" y="664"/>
                    <a:pt x="1" y="776"/>
                    <a:pt x="10" y="885"/>
                  </a:cubicBezTo>
                  <a:cubicBezTo>
                    <a:pt x="19" y="977"/>
                    <a:pt x="39" y="1067"/>
                    <a:pt x="70" y="1153"/>
                  </a:cubicBezTo>
                  <a:lnTo>
                    <a:pt x="125" y="1307"/>
                  </a:lnTo>
                  <a:cubicBezTo>
                    <a:pt x="153" y="1391"/>
                    <a:pt x="187" y="1473"/>
                    <a:pt x="227" y="1551"/>
                  </a:cubicBezTo>
                  <a:cubicBezTo>
                    <a:pt x="253" y="1605"/>
                    <a:pt x="286" y="1653"/>
                    <a:pt x="328" y="1695"/>
                  </a:cubicBezTo>
                  <a:lnTo>
                    <a:pt x="386" y="1740"/>
                  </a:lnTo>
                  <a:cubicBezTo>
                    <a:pt x="411" y="1774"/>
                    <a:pt x="438" y="1803"/>
                    <a:pt x="471" y="1829"/>
                  </a:cubicBezTo>
                  <a:cubicBezTo>
                    <a:pt x="501" y="1851"/>
                    <a:pt x="534" y="1867"/>
                    <a:pt x="569" y="1881"/>
                  </a:cubicBezTo>
                  <a:cubicBezTo>
                    <a:pt x="601" y="1898"/>
                    <a:pt x="630" y="1918"/>
                    <a:pt x="661" y="1937"/>
                  </a:cubicBezTo>
                  <a:cubicBezTo>
                    <a:pt x="699" y="1958"/>
                    <a:pt x="742" y="1969"/>
                    <a:pt x="786" y="1969"/>
                  </a:cubicBezTo>
                  <a:cubicBezTo>
                    <a:pt x="874" y="1969"/>
                    <a:pt x="963" y="1926"/>
                    <a:pt x="1007" y="1846"/>
                  </a:cubicBezTo>
                  <a:cubicBezTo>
                    <a:pt x="1017" y="1826"/>
                    <a:pt x="1028" y="1805"/>
                    <a:pt x="1037" y="1785"/>
                  </a:cubicBezTo>
                  <a:cubicBezTo>
                    <a:pt x="1042" y="1774"/>
                    <a:pt x="1040" y="1774"/>
                    <a:pt x="1040" y="1771"/>
                  </a:cubicBezTo>
                  <a:cubicBezTo>
                    <a:pt x="1094" y="1702"/>
                    <a:pt x="1129" y="1619"/>
                    <a:pt x="1140" y="1531"/>
                  </a:cubicBezTo>
                  <a:cubicBezTo>
                    <a:pt x="1203" y="1370"/>
                    <a:pt x="1177" y="1190"/>
                    <a:pt x="1139" y="1012"/>
                  </a:cubicBezTo>
                  <a:cubicBezTo>
                    <a:pt x="1128" y="958"/>
                    <a:pt x="1116" y="905"/>
                    <a:pt x="1105" y="851"/>
                  </a:cubicBezTo>
                  <a:cubicBezTo>
                    <a:pt x="1085" y="757"/>
                    <a:pt x="1053" y="668"/>
                    <a:pt x="1010" y="582"/>
                  </a:cubicBezTo>
                  <a:cubicBezTo>
                    <a:pt x="957" y="484"/>
                    <a:pt x="898" y="390"/>
                    <a:pt x="831" y="301"/>
                  </a:cubicBezTo>
                  <a:cubicBezTo>
                    <a:pt x="787" y="240"/>
                    <a:pt x="747" y="174"/>
                    <a:pt x="696" y="119"/>
                  </a:cubicBezTo>
                  <a:cubicBezTo>
                    <a:pt x="628" y="45"/>
                    <a:pt x="514" y="0"/>
                    <a:pt x="40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1"/>
            <p:cNvSpPr/>
            <p:nvPr/>
          </p:nvSpPr>
          <p:spPr>
            <a:xfrm>
              <a:off x="404300" y="7097275"/>
              <a:ext cx="27325" cy="44875"/>
            </a:xfrm>
            <a:custGeom>
              <a:rect b="b" l="l" r="r" t="t"/>
              <a:pathLst>
                <a:path extrusionOk="0" h="1795" w="1093">
                  <a:moveTo>
                    <a:pt x="256" y="1"/>
                  </a:moveTo>
                  <a:cubicBezTo>
                    <a:pt x="168" y="1"/>
                    <a:pt x="77" y="71"/>
                    <a:pt x="59" y="153"/>
                  </a:cubicBezTo>
                  <a:cubicBezTo>
                    <a:pt x="41" y="233"/>
                    <a:pt x="30" y="316"/>
                    <a:pt x="24" y="397"/>
                  </a:cubicBezTo>
                  <a:cubicBezTo>
                    <a:pt x="7" y="448"/>
                    <a:pt x="1" y="502"/>
                    <a:pt x="4" y="554"/>
                  </a:cubicBezTo>
                  <a:cubicBezTo>
                    <a:pt x="6" y="591"/>
                    <a:pt x="10" y="629"/>
                    <a:pt x="13" y="666"/>
                  </a:cubicBezTo>
                  <a:cubicBezTo>
                    <a:pt x="18" y="780"/>
                    <a:pt x="36" y="892"/>
                    <a:pt x="65" y="1001"/>
                  </a:cubicBezTo>
                  <a:cubicBezTo>
                    <a:pt x="92" y="1093"/>
                    <a:pt x="110" y="1182"/>
                    <a:pt x="147" y="1269"/>
                  </a:cubicBezTo>
                  <a:cubicBezTo>
                    <a:pt x="184" y="1358"/>
                    <a:pt x="228" y="1448"/>
                    <a:pt x="270" y="1537"/>
                  </a:cubicBezTo>
                  <a:cubicBezTo>
                    <a:pt x="300" y="1606"/>
                    <a:pt x="371" y="1667"/>
                    <a:pt x="451" y="1707"/>
                  </a:cubicBezTo>
                  <a:cubicBezTo>
                    <a:pt x="468" y="1727"/>
                    <a:pt x="489" y="1744"/>
                    <a:pt x="514" y="1756"/>
                  </a:cubicBezTo>
                  <a:cubicBezTo>
                    <a:pt x="567" y="1782"/>
                    <a:pt x="621" y="1794"/>
                    <a:pt x="673" y="1794"/>
                  </a:cubicBezTo>
                  <a:cubicBezTo>
                    <a:pt x="752" y="1794"/>
                    <a:pt x="828" y="1765"/>
                    <a:pt x="896" y="1705"/>
                  </a:cubicBezTo>
                  <a:cubicBezTo>
                    <a:pt x="925" y="1679"/>
                    <a:pt x="948" y="1647"/>
                    <a:pt x="965" y="1610"/>
                  </a:cubicBezTo>
                  <a:cubicBezTo>
                    <a:pt x="973" y="1601"/>
                    <a:pt x="984" y="1590"/>
                    <a:pt x="991" y="1581"/>
                  </a:cubicBezTo>
                  <a:cubicBezTo>
                    <a:pt x="1053" y="1501"/>
                    <a:pt x="1077" y="1418"/>
                    <a:pt x="1085" y="1315"/>
                  </a:cubicBezTo>
                  <a:cubicBezTo>
                    <a:pt x="1091" y="1237"/>
                    <a:pt x="1093" y="1159"/>
                    <a:pt x="1090" y="1081"/>
                  </a:cubicBezTo>
                  <a:cubicBezTo>
                    <a:pt x="1083" y="958"/>
                    <a:pt x="1047" y="844"/>
                    <a:pt x="1008" y="729"/>
                  </a:cubicBezTo>
                  <a:cubicBezTo>
                    <a:pt x="985" y="661"/>
                    <a:pt x="962" y="582"/>
                    <a:pt x="924" y="523"/>
                  </a:cubicBezTo>
                  <a:cubicBezTo>
                    <a:pt x="893" y="477"/>
                    <a:pt x="858" y="434"/>
                    <a:pt x="824" y="391"/>
                  </a:cubicBezTo>
                  <a:cubicBezTo>
                    <a:pt x="749" y="294"/>
                    <a:pt x="686" y="211"/>
                    <a:pt x="586" y="158"/>
                  </a:cubicBezTo>
                  <a:cubicBezTo>
                    <a:pt x="552" y="125"/>
                    <a:pt x="514" y="99"/>
                    <a:pt x="472" y="78"/>
                  </a:cubicBezTo>
                  <a:cubicBezTo>
                    <a:pt x="419" y="53"/>
                    <a:pt x="363" y="32"/>
                    <a:pt x="310" y="10"/>
                  </a:cubicBezTo>
                  <a:cubicBezTo>
                    <a:pt x="292" y="4"/>
                    <a:pt x="274" y="1"/>
                    <a:pt x="25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1"/>
            <p:cNvSpPr/>
            <p:nvPr/>
          </p:nvSpPr>
          <p:spPr>
            <a:xfrm>
              <a:off x="691300" y="7056725"/>
              <a:ext cx="21400" cy="43875"/>
            </a:xfrm>
            <a:custGeom>
              <a:rect b="b" l="l" r="r" t="t"/>
              <a:pathLst>
                <a:path extrusionOk="0" h="1755" w="856">
                  <a:moveTo>
                    <a:pt x="461" y="121"/>
                  </a:moveTo>
                  <a:cubicBezTo>
                    <a:pt x="461" y="121"/>
                    <a:pt x="462" y="122"/>
                    <a:pt x="462" y="122"/>
                  </a:cubicBezTo>
                  <a:lnTo>
                    <a:pt x="462" y="122"/>
                  </a:lnTo>
                  <a:cubicBezTo>
                    <a:pt x="462" y="122"/>
                    <a:pt x="461" y="122"/>
                    <a:pt x="461" y="121"/>
                  </a:cubicBezTo>
                  <a:close/>
                  <a:moveTo>
                    <a:pt x="292" y="1"/>
                  </a:moveTo>
                  <a:cubicBezTo>
                    <a:pt x="200" y="1"/>
                    <a:pt x="108" y="82"/>
                    <a:pt x="103" y="180"/>
                  </a:cubicBezTo>
                  <a:cubicBezTo>
                    <a:pt x="103" y="195"/>
                    <a:pt x="102" y="210"/>
                    <a:pt x="100" y="226"/>
                  </a:cubicBezTo>
                  <a:cubicBezTo>
                    <a:pt x="86" y="247"/>
                    <a:pt x="78" y="272"/>
                    <a:pt x="74" y="298"/>
                  </a:cubicBezTo>
                  <a:cubicBezTo>
                    <a:pt x="72" y="312"/>
                    <a:pt x="69" y="327"/>
                    <a:pt x="68" y="341"/>
                  </a:cubicBezTo>
                  <a:lnTo>
                    <a:pt x="68" y="341"/>
                  </a:lnTo>
                  <a:cubicBezTo>
                    <a:pt x="43" y="388"/>
                    <a:pt x="31" y="439"/>
                    <a:pt x="29" y="491"/>
                  </a:cubicBezTo>
                  <a:cubicBezTo>
                    <a:pt x="28" y="508"/>
                    <a:pt x="26" y="525"/>
                    <a:pt x="25" y="541"/>
                  </a:cubicBezTo>
                  <a:cubicBezTo>
                    <a:pt x="23" y="554"/>
                    <a:pt x="22" y="567"/>
                    <a:pt x="20" y="579"/>
                  </a:cubicBezTo>
                  <a:cubicBezTo>
                    <a:pt x="6" y="648"/>
                    <a:pt x="0" y="717"/>
                    <a:pt x="2" y="786"/>
                  </a:cubicBezTo>
                  <a:cubicBezTo>
                    <a:pt x="6" y="845"/>
                    <a:pt x="9" y="901"/>
                    <a:pt x="9" y="960"/>
                  </a:cubicBezTo>
                  <a:cubicBezTo>
                    <a:pt x="12" y="1069"/>
                    <a:pt x="23" y="1176"/>
                    <a:pt x="32" y="1284"/>
                  </a:cubicBezTo>
                  <a:cubicBezTo>
                    <a:pt x="48" y="1467"/>
                    <a:pt x="137" y="1688"/>
                    <a:pt x="324" y="1744"/>
                  </a:cubicBezTo>
                  <a:cubicBezTo>
                    <a:pt x="350" y="1751"/>
                    <a:pt x="376" y="1755"/>
                    <a:pt x="402" y="1755"/>
                  </a:cubicBezTo>
                  <a:cubicBezTo>
                    <a:pt x="428" y="1755"/>
                    <a:pt x="454" y="1751"/>
                    <a:pt x="479" y="1744"/>
                  </a:cubicBezTo>
                  <a:cubicBezTo>
                    <a:pt x="587" y="1714"/>
                    <a:pt x="651" y="1638"/>
                    <a:pt x="713" y="1548"/>
                  </a:cubicBezTo>
                  <a:cubicBezTo>
                    <a:pt x="806" y="1410"/>
                    <a:pt x="823" y="1250"/>
                    <a:pt x="843" y="1087"/>
                  </a:cubicBezTo>
                  <a:cubicBezTo>
                    <a:pt x="855" y="980"/>
                    <a:pt x="840" y="869"/>
                    <a:pt x="826" y="763"/>
                  </a:cubicBezTo>
                  <a:cubicBezTo>
                    <a:pt x="819" y="683"/>
                    <a:pt x="799" y="604"/>
                    <a:pt x="766" y="530"/>
                  </a:cubicBezTo>
                  <a:cubicBezTo>
                    <a:pt x="753" y="502"/>
                    <a:pt x="740" y="475"/>
                    <a:pt x="728" y="447"/>
                  </a:cubicBezTo>
                  <a:cubicBezTo>
                    <a:pt x="706" y="404"/>
                    <a:pt x="687" y="361"/>
                    <a:pt x="662" y="323"/>
                  </a:cubicBezTo>
                  <a:cubicBezTo>
                    <a:pt x="633" y="272"/>
                    <a:pt x="591" y="229"/>
                    <a:pt x="541" y="200"/>
                  </a:cubicBezTo>
                  <a:cubicBezTo>
                    <a:pt x="531" y="194"/>
                    <a:pt x="526" y="191"/>
                    <a:pt x="526" y="191"/>
                  </a:cubicBezTo>
                  <a:lnTo>
                    <a:pt x="526" y="191"/>
                  </a:lnTo>
                  <a:cubicBezTo>
                    <a:pt x="526" y="191"/>
                    <a:pt x="532" y="194"/>
                    <a:pt x="544" y="200"/>
                  </a:cubicBezTo>
                  <a:cubicBezTo>
                    <a:pt x="554" y="205"/>
                    <a:pt x="560" y="209"/>
                    <a:pt x="561" y="209"/>
                  </a:cubicBezTo>
                  <a:cubicBezTo>
                    <a:pt x="563" y="209"/>
                    <a:pt x="558" y="204"/>
                    <a:pt x="548" y="194"/>
                  </a:cubicBezTo>
                  <a:cubicBezTo>
                    <a:pt x="539" y="183"/>
                    <a:pt x="530" y="171"/>
                    <a:pt x="521" y="160"/>
                  </a:cubicBezTo>
                  <a:cubicBezTo>
                    <a:pt x="503" y="144"/>
                    <a:pt x="484" y="132"/>
                    <a:pt x="464" y="123"/>
                  </a:cubicBezTo>
                  <a:lnTo>
                    <a:pt x="464" y="123"/>
                  </a:lnTo>
                  <a:cubicBezTo>
                    <a:pt x="464" y="107"/>
                    <a:pt x="418" y="68"/>
                    <a:pt x="407" y="55"/>
                  </a:cubicBezTo>
                  <a:cubicBezTo>
                    <a:pt x="374" y="17"/>
                    <a:pt x="333" y="1"/>
                    <a:pt x="29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1"/>
            <p:cNvSpPr/>
            <p:nvPr/>
          </p:nvSpPr>
          <p:spPr>
            <a:xfrm>
              <a:off x="723050" y="7143850"/>
              <a:ext cx="24800" cy="41150"/>
            </a:xfrm>
            <a:custGeom>
              <a:rect b="b" l="l" r="r" t="t"/>
              <a:pathLst>
                <a:path extrusionOk="0" h="1646" w="992">
                  <a:moveTo>
                    <a:pt x="181" y="0"/>
                  </a:moveTo>
                  <a:cubicBezTo>
                    <a:pt x="144" y="0"/>
                    <a:pt x="106" y="16"/>
                    <a:pt x="81" y="41"/>
                  </a:cubicBezTo>
                  <a:cubicBezTo>
                    <a:pt x="37" y="85"/>
                    <a:pt x="37" y="147"/>
                    <a:pt x="61" y="202"/>
                  </a:cubicBezTo>
                  <a:cubicBezTo>
                    <a:pt x="68" y="219"/>
                    <a:pt x="74" y="237"/>
                    <a:pt x="80" y="254"/>
                  </a:cubicBezTo>
                  <a:cubicBezTo>
                    <a:pt x="78" y="266"/>
                    <a:pt x="77" y="277"/>
                    <a:pt x="77" y="288"/>
                  </a:cubicBezTo>
                  <a:lnTo>
                    <a:pt x="77" y="305"/>
                  </a:lnTo>
                  <a:cubicBezTo>
                    <a:pt x="60" y="372"/>
                    <a:pt x="63" y="443"/>
                    <a:pt x="63" y="517"/>
                  </a:cubicBezTo>
                  <a:cubicBezTo>
                    <a:pt x="55" y="555"/>
                    <a:pt x="46" y="593"/>
                    <a:pt x="40" y="633"/>
                  </a:cubicBezTo>
                  <a:cubicBezTo>
                    <a:pt x="34" y="679"/>
                    <a:pt x="31" y="724"/>
                    <a:pt x="26" y="770"/>
                  </a:cubicBezTo>
                  <a:cubicBezTo>
                    <a:pt x="14" y="836"/>
                    <a:pt x="0" y="904"/>
                    <a:pt x="8" y="971"/>
                  </a:cubicBezTo>
                  <a:cubicBezTo>
                    <a:pt x="12" y="1020"/>
                    <a:pt x="15" y="1071"/>
                    <a:pt x="15" y="1122"/>
                  </a:cubicBezTo>
                  <a:cubicBezTo>
                    <a:pt x="18" y="1215"/>
                    <a:pt x="46" y="1306"/>
                    <a:pt x="97" y="1384"/>
                  </a:cubicBezTo>
                  <a:cubicBezTo>
                    <a:pt x="152" y="1522"/>
                    <a:pt x="278" y="1621"/>
                    <a:pt x="425" y="1642"/>
                  </a:cubicBezTo>
                  <a:cubicBezTo>
                    <a:pt x="444" y="1645"/>
                    <a:pt x="462" y="1646"/>
                    <a:pt x="481" y="1646"/>
                  </a:cubicBezTo>
                  <a:cubicBezTo>
                    <a:pt x="624" y="1646"/>
                    <a:pt x="768" y="1573"/>
                    <a:pt x="838" y="1444"/>
                  </a:cubicBezTo>
                  <a:cubicBezTo>
                    <a:pt x="841" y="1439"/>
                    <a:pt x="845" y="1435"/>
                    <a:pt x="846" y="1430"/>
                  </a:cubicBezTo>
                  <a:cubicBezTo>
                    <a:pt x="852" y="1422"/>
                    <a:pt x="861" y="1419"/>
                    <a:pt x="868" y="1412"/>
                  </a:cubicBezTo>
                  <a:cubicBezTo>
                    <a:pt x="937" y="1321"/>
                    <a:pt x="955" y="1237"/>
                    <a:pt x="969" y="1122"/>
                  </a:cubicBezTo>
                  <a:cubicBezTo>
                    <a:pt x="983" y="1013"/>
                    <a:pt x="992" y="890"/>
                    <a:pt x="955" y="785"/>
                  </a:cubicBezTo>
                  <a:cubicBezTo>
                    <a:pt x="920" y="684"/>
                    <a:pt x="877" y="587"/>
                    <a:pt x="825" y="494"/>
                  </a:cubicBezTo>
                  <a:cubicBezTo>
                    <a:pt x="772" y="401"/>
                    <a:pt x="697" y="349"/>
                    <a:pt x="630" y="274"/>
                  </a:cubicBezTo>
                  <a:cubicBezTo>
                    <a:pt x="568" y="206"/>
                    <a:pt x="499" y="150"/>
                    <a:pt x="419" y="123"/>
                  </a:cubicBezTo>
                  <a:cubicBezTo>
                    <a:pt x="410" y="119"/>
                    <a:pt x="401" y="113"/>
                    <a:pt x="392" y="108"/>
                  </a:cubicBezTo>
                  <a:cubicBezTo>
                    <a:pt x="372" y="97"/>
                    <a:pt x="350" y="87"/>
                    <a:pt x="329" y="80"/>
                  </a:cubicBezTo>
                  <a:lnTo>
                    <a:pt x="321" y="79"/>
                  </a:lnTo>
                  <a:cubicBezTo>
                    <a:pt x="295" y="59"/>
                    <a:pt x="270" y="37"/>
                    <a:pt x="244" y="19"/>
                  </a:cubicBezTo>
                  <a:cubicBezTo>
                    <a:pt x="226" y="6"/>
                    <a:pt x="203" y="0"/>
                    <a:pt x="18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1"/>
            <p:cNvSpPr/>
            <p:nvPr/>
          </p:nvSpPr>
          <p:spPr>
            <a:xfrm>
              <a:off x="740800" y="7057950"/>
              <a:ext cx="29700" cy="49950"/>
            </a:xfrm>
            <a:custGeom>
              <a:rect b="b" l="l" r="r" t="t"/>
              <a:pathLst>
                <a:path extrusionOk="0" h="1998" w="1188">
                  <a:moveTo>
                    <a:pt x="507" y="1"/>
                  </a:moveTo>
                  <a:cubicBezTo>
                    <a:pt x="438" y="1"/>
                    <a:pt x="369" y="24"/>
                    <a:pt x="317" y="68"/>
                  </a:cubicBezTo>
                  <a:lnTo>
                    <a:pt x="317" y="68"/>
                  </a:lnTo>
                  <a:cubicBezTo>
                    <a:pt x="318" y="66"/>
                    <a:pt x="319" y="65"/>
                    <a:pt x="319" y="65"/>
                  </a:cubicBezTo>
                  <a:lnTo>
                    <a:pt x="319" y="65"/>
                  </a:lnTo>
                  <a:cubicBezTo>
                    <a:pt x="317" y="65"/>
                    <a:pt x="304" y="76"/>
                    <a:pt x="277" y="97"/>
                  </a:cubicBezTo>
                  <a:cubicBezTo>
                    <a:pt x="234" y="125"/>
                    <a:pt x="201" y="163"/>
                    <a:pt x="176" y="209"/>
                  </a:cubicBezTo>
                  <a:cubicBezTo>
                    <a:pt x="151" y="255"/>
                    <a:pt x="131" y="304"/>
                    <a:pt x="113" y="353"/>
                  </a:cubicBezTo>
                  <a:cubicBezTo>
                    <a:pt x="96" y="395"/>
                    <a:pt x="79" y="438"/>
                    <a:pt x="62" y="481"/>
                  </a:cubicBezTo>
                  <a:cubicBezTo>
                    <a:pt x="7" y="614"/>
                    <a:pt x="2" y="774"/>
                    <a:pt x="2" y="918"/>
                  </a:cubicBezTo>
                  <a:cubicBezTo>
                    <a:pt x="1" y="1064"/>
                    <a:pt x="41" y="1221"/>
                    <a:pt x="70" y="1362"/>
                  </a:cubicBezTo>
                  <a:cubicBezTo>
                    <a:pt x="107" y="1533"/>
                    <a:pt x="213" y="1732"/>
                    <a:pt x="368" y="1835"/>
                  </a:cubicBezTo>
                  <a:cubicBezTo>
                    <a:pt x="391" y="1861"/>
                    <a:pt x="419" y="1886"/>
                    <a:pt x="449" y="1904"/>
                  </a:cubicBezTo>
                  <a:lnTo>
                    <a:pt x="518" y="1933"/>
                  </a:lnTo>
                  <a:cubicBezTo>
                    <a:pt x="521" y="1936"/>
                    <a:pt x="557" y="1963"/>
                    <a:pt x="558" y="1964"/>
                  </a:cubicBezTo>
                  <a:cubicBezTo>
                    <a:pt x="590" y="1987"/>
                    <a:pt x="634" y="1998"/>
                    <a:pt x="678" y="1998"/>
                  </a:cubicBezTo>
                  <a:cubicBezTo>
                    <a:pt x="747" y="1998"/>
                    <a:pt x="819" y="1972"/>
                    <a:pt x="858" y="1926"/>
                  </a:cubicBezTo>
                  <a:cubicBezTo>
                    <a:pt x="868" y="1915"/>
                    <a:pt x="878" y="1903"/>
                    <a:pt x="885" y="1890"/>
                  </a:cubicBezTo>
                  <a:cubicBezTo>
                    <a:pt x="901" y="1880"/>
                    <a:pt x="921" y="1863"/>
                    <a:pt x="951" y="1840"/>
                  </a:cubicBezTo>
                  <a:cubicBezTo>
                    <a:pt x="970" y="1817"/>
                    <a:pt x="987" y="1792"/>
                    <a:pt x="999" y="1766"/>
                  </a:cubicBezTo>
                  <a:cubicBezTo>
                    <a:pt x="1133" y="1631"/>
                    <a:pt x="1188" y="1405"/>
                    <a:pt x="1185" y="1226"/>
                  </a:cubicBezTo>
                  <a:cubicBezTo>
                    <a:pt x="1183" y="1078"/>
                    <a:pt x="1176" y="906"/>
                    <a:pt x="1140" y="765"/>
                  </a:cubicBezTo>
                  <a:cubicBezTo>
                    <a:pt x="1105" y="631"/>
                    <a:pt x="1063" y="482"/>
                    <a:pt x="984" y="372"/>
                  </a:cubicBezTo>
                  <a:cubicBezTo>
                    <a:pt x="954" y="332"/>
                    <a:pt x="925" y="292"/>
                    <a:pt x="895" y="251"/>
                  </a:cubicBezTo>
                  <a:cubicBezTo>
                    <a:pt x="867" y="208"/>
                    <a:pt x="835" y="166"/>
                    <a:pt x="799" y="128"/>
                  </a:cubicBezTo>
                  <a:lnTo>
                    <a:pt x="718" y="66"/>
                  </a:lnTo>
                  <a:cubicBezTo>
                    <a:pt x="655" y="38"/>
                    <a:pt x="622" y="23"/>
                    <a:pt x="620" y="23"/>
                  </a:cubicBezTo>
                  <a:lnTo>
                    <a:pt x="620" y="23"/>
                  </a:lnTo>
                  <a:cubicBezTo>
                    <a:pt x="620" y="23"/>
                    <a:pt x="620" y="23"/>
                    <a:pt x="620" y="23"/>
                  </a:cubicBezTo>
                  <a:lnTo>
                    <a:pt x="620" y="23"/>
                  </a:lnTo>
                  <a:cubicBezTo>
                    <a:pt x="585" y="8"/>
                    <a:pt x="546" y="1"/>
                    <a:pt x="5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1"/>
            <p:cNvSpPr/>
            <p:nvPr/>
          </p:nvSpPr>
          <p:spPr>
            <a:xfrm>
              <a:off x="514025" y="7312475"/>
              <a:ext cx="62450" cy="41500"/>
            </a:xfrm>
            <a:custGeom>
              <a:rect b="b" l="l" r="r" t="t"/>
              <a:pathLst>
                <a:path extrusionOk="0" h="1660" w="2498">
                  <a:moveTo>
                    <a:pt x="1719" y="1"/>
                  </a:moveTo>
                  <a:cubicBezTo>
                    <a:pt x="1642" y="1"/>
                    <a:pt x="1553" y="21"/>
                    <a:pt x="1470" y="35"/>
                  </a:cubicBezTo>
                  <a:lnTo>
                    <a:pt x="1461" y="36"/>
                  </a:lnTo>
                  <a:cubicBezTo>
                    <a:pt x="1454" y="36"/>
                    <a:pt x="1447" y="38"/>
                    <a:pt x="1442" y="39"/>
                  </a:cubicBezTo>
                  <a:lnTo>
                    <a:pt x="1445" y="39"/>
                  </a:lnTo>
                  <a:lnTo>
                    <a:pt x="1445" y="39"/>
                  </a:lnTo>
                  <a:cubicBezTo>
                    <a:pt x="1396" y="45"/>
                    <a:pt x="1349" y="57"/>
                    <a:pt x="1302" y="72"/>
                  </a:cubicBezTo>
                  <a:cubicBezTo>
                    <a:pt x="1246" y="90"/>
                    <a:pt x="1190" y="105"/>
                    <a:pt x="1134" y="122"/>
                  </a:cubicBezTo>
                  <a:cubicBezTo>
                    <a:pt x="1031" y="156"/>
                    <a:pt x="931" y="198"/>
                    <a:pt x="834" y="250"/>
                  </a:cubicBezTo>
                  <a:cubicBezTo>
                    <a:pt x="763" y="290"/>
                    <a:pt x="697" y="337"/>
                    <a:pt x="636" y="391"/>
                  </a:cubicBezTo>
                  <a:cubicBezTo>
                    <a:pt x="433" y="538"/>
                    <a:pt x="208" y="677"/>
                    <a:pt x="74" y="892"/>
                  </a:cubicBezTo>
                  <a:cubicBezTo>
                    <a:pt x="20" y="979"/>
                    <a:pt x="0" y="1117"/>
                    <a:pt x="33" y="1216"/>
                  </a:cubicBezTo>
                  <a:cubicBezTo>
                    <a:pt x="68" y="1328"/>
                    <a:pt x="134" y="1397"/>
                    <a:pt x="226" y="1467"/>
                  </a:cubicBezTo>
                  <a:cubicBezTo>
                    <a:pt x="300" y="1524"/>
                    <a:pt x="423" y="1556"/>
                    <a:pt x="513" y="1589"/>
                  </a:cubicBezTo>
                  <a:cubicBezTo>
                    <a:pt x="628" y="1629"/>
                    <a:pt x="756" y="1633"/>
                    <a:pt x="879" y="1644"/>
                  </a:cubicBezTo>
                  <a:cubicBezTo>
                    <a:pt x="960" y="1652"/>
                    <a:pt x="1043" y="1658"/>
                    <a:pt x="1124" y="1659"/>
                  </a:cubicBezTo>
                  <a:cubicBezTo>
                    <a:pt x="1132" y="1659"/>
                    <a:pt x="1140" y="1660"/>
                    <a:pt x="1148" y="1660"/>
                  </a:cubicBezTo>
                  <a:cubicBezTo>
                    <a:pt x="1340" y="1660"/>
                    <a:pt x="1518" y="1605"/>
                    <a:pt x="1691" y="1524"/>
                  </a:cubicBezTo>
                  <a:cubicBezTo>
                    <a:pt x="1926" y="1414"/>
                    <a:pt x="2179" y="1266"/>
                    <a:pt x="2314" y="1036"/>
                  </a:cubicBezTo>
                  <a:cubicBezTo>
                    <a:pt x="2497" y="720"/>
                    <a:pt x="2417" y="307"/>
                    <a:pt x="2098" y="110"/>
                  </a:cubicBezTo>
                  <a:cubicBezTo>
                    <a:pt x="1983" y="41"/>
                    <a:pt x="1852" y="3"/>
                    <a:pt x="171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1"/>
            <p:cNvSpPr/>
            <p:nvPr/>
          </p:nvSpPr>
          <p:spPr>
            <a:xfrm>
              <a:off x="569750" y="7332050"/>
              <a:ext cx="46950" cy="35825"/>
            </a:xfrm>
            <a:custGeom>
              <a:rect b="b" l="l" r="r" t="t"/>
              <a:pathLst>
                <a:path extrusionOk="0" h="1433" w="1878">
                  <a:moveTo>
                    <a:pt x="408" y="552"/>
                  </a:moveTo>
                  <a:cubicBezTo>
                    <a:pt x="407" y="554"/>
                    <a:pt x="406" y="555"/>
                    <a:pt x="404" y="557"/>
                  </a:cubicBezTo>
                  <a:lnTo>
                    <a:pt x="404" y="557"/>
                  </a:lnTo>
                  <a:cubicBezTo>
                    <a:pt x="406" y="555"/>
                    <a:pt x="407" y="554"/>
                    <a:pt x="408" y="552"/>
                  </a:cubicBezTo>
                  <a:close/>
                  <a:moveTo>
                    <a:pt x="1321" y="1"/>
                  </a:moveTo>
                  <a:cubicBezTo>
                    <a:pt x="1203" y="1"/>
                    <a:pt x="1029" y="67"/>
                    <a:pt x="941" y="121"/>
                  </a:cubicBezTo>
                  <a:cubicBezTo>
                    <a:pt x="885" y="155"/>
                    <a:pt x="830" y="190"/>
                    <a:pt x="772" y="222"/>
                  </a:cubicBezTo>
                  <a:cubicBezTo>
                    <a:pt x="580" y="327"/>
                    <a:pt x="457" y="488"/>
                    <a:pt x="328" y="657"/>
                  </a:cubicBezTo>
                  <a:cubicBezTo>
                    <a:pt x="353" y="623"/>
                    <a:pt x="378" y="590"/>
                    <a:pt x="404" y="557"/>
                  </a:cubicBezTo>
                  <a:lnTo>
                    <a:pt x="404" y="557"/>
                  </a:lnTo>
                  <a:cubicBezTo>
                    <a:pt x="345" y="632"/>
                    <a:pt x="278" y="707"/>
                    <a:pt x="230" y="790"/>
                  </a:cubicBezTo>
                  <a:lnTo>
                    <a:pt x="220" y="800"/>
                  </a:lnTo>
                  <a:cubicBezTo>
                    <a:pt x="181" y="844"/>
                    <a:pt x="150" y="896"/>
                    <a:pt x="131" y="953"/>
                  </a:cubicBezTo>
                  <a:cubicBezTo>
                    <a:pt x="119" y="973"/>
                    <a:pt x="107" y="991"/>
                    <a:pt x="98" y="1013"/>
                  </a:cubicBezTo>
                  <a:lnTo>
                    <a:pt x="87" y="1024"/>
                  </a:lnTo>
                  <a:cubicBezTo>
                    <a:pt x="1" y="1104"/>
                    <a:pt x="41" y="1262"/>
                    <a:pt x="156" y="1289"/>
                  </a:cubicBezTo>
                  <a:lnTo>
                    <a:pt x="177" y="1294"/>
                  </a:lnTo>
                  <a:cubicBezTo>
                    <a:pt x="199" y="1308"/>
                    <a:pt x="224" y="1319"/>
                    <a:pt x="248" y="1328"/>
                  </a:cubicBezTo>
                  <a:cubicBezTo>
                    <a:pt x="316" y="1377"/>
                    <a:pt x="397" y="1395"/>
                    <a:pt x="481" y="1404"/>
                  </a:cubicBezTo>
                  <a:cubicBezTo>
                    <a:pt x="555" y="1426"/>
                    <a:pt x="633" y="1432"/>
                    <a:pt x="709" y="1432"/>
                  </a:cubicBezTo>
                  <a:cubicBezTo>
                    <a:pt x="733" y="1432"/>
                    <a:pt x="757" y="1432"/>
                    <a:pt x="781" y="1431"/>
                  </a:cubicBezTo>
                  <a:cubicBezTo>
                    <a:pt x="910" y="1429"/>
                    <a:pt x="1037" y="1404"/>
                    <a:pt x="1159" y="1363"/>
                  </a:cubicBezTo>
                  <a:cubicBezTo>
                    <a:pt x="1222" y="1342"/>
                    <a:pt x="1283" y="1314"/>
                    <a:pt x="1341" y="1282"/>
                  </a:cubicBezTo>
                  <a:cubicBezTo>
                    <a:pt x="1386" y="1256"/>
                    <a:pt x="1449" y="1200"/>
                    <a:pt x="1496" y="1160"/>
                  </a:cubicBezTo>
                  <a:cubicBezTo>
                    <a:pt x="1530" y="1133"/>
                    <a:pt x="1564" y="1105"/>
                    <a:pt x="1596" y="1076"/>
                  </a:cubicBezTo>
                  <a:cubicBezTo>
                    <a:pt x="1753" y="936"/>
                    <a:pt x="1870" y="740"/>
                    <a:pt x="1874" y="525"/>
                  </a:cubicBezTo>
                  <a:cubicBezTo>
                    <a:pt x="1877" y="397"/>
                    <a:pt x="1816" y="241"/>
                    <a:pt x="1722" y="155"/>
                  </a:cubicBezTo>
                  <a:lnTo>
                    <a:pt x="1616" y="73"/>
                  </a:lnTo>
                  <a:cubicBezTo>
                    <a:pt x="1539" y="27"/>
                    <a:pt x="1451" y="3"/>
                    <a:pt x="1360" y="3"/>
                  </a:cubicBezTo>
                  <a:cubicBezTo>
                    <a:pt x="1358" y="3"/>
                    <a:pt x="1355" y="3"/>
                    <a:pt x="1352" y="3"/>
                  </a:cubicBezTo>
                  <a:cubicBezTo>
                    <a:pt x="1342" y="1"/>
                    <a:pt x="1332" y="1"/>
                    <a:pt x="132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1"/>
            <p:cNvSpPr/>
            <p:nvPr/>
          </p:nvSpPr>
          <p:spPr>
            <a:xfrm>
              <a:off x="612125" y="7269975"/>
              <a:ext cx="37825" cy="32550"/>
            </a:xfrm>
            <a:custGeom>
              <a:rect b="b" l="l" r="r" t="t"/>
              <a:pathLst>
                <a:path extrusionOk="0" h="1302" w="1513">
                  <a:moveTo>
                    <a:pt x="1106" y="82"/>
                  </a:moveTo>
                  <a:cubicBezTo>
                    <a:pt x="1104" y="82"/>
                    <a:pt x="1103" y="83"/>
                    <a:pt x="1101" y="83"/>
                  </a:cubicBezTo>
                  <a:lnTo>
                    <a:pt x="1101" y="83"/>
                  </a:lnTo>
                  <a:cubicBezTo>
                    <a:pt x="1103" y="83"/>
                    <a:pt x="1104" y="82"/>
                    <a:pt x="1106" y="82"/>
                  </a:cubicBezTo>
                  <a:close/>
                  <a:moveTo>
                    <a:pt x="1101" y="83"/>
                  </a:moveTo>
                  <a:cubicBezTo>
                    <a:pt x="1091" y="86"/>
                    <a:pt x="1079" y="88"/>
                    <a:pt x="1082" y="88"/>
                  </a:cubicBezTo>
                  <a:cubicBezTo>
                    <a:pt x="1083" y="88"/>
                    <a:pt x="1086" y="88"/>
                    <a:pt x="1093" y="87"/>
                  </a:cubicBezTo>
                  <a:cubicBezTo>
                    <a:pt x="1095" y="86"/>
                    <a:pt x="1098" y="84"/>
                    <a:pt x="1101" y="83"/>
                  </a:cubicBezTo>
                  <a:close/>
                  <a:moveTo>
                    <a:pt x="1338" y="1"/>
                  </a:moveTo>
                  <a:cubicBezTo>
                    <a:pt x="1323" y="1"/>
                    <a:pt x="1307" y="3"/>
                    <a:pt x="1291" y="7"/>
                  </a:cubicBezTo>
                  <a:cubicBezTo>
                    <a:pt x="1228" y="27"/>
                    <a:pt x="1168" y="52"/>
                    <a:pt x="1108" y="81"/>
                  </a:cubicBezTo>
                  <a:cubicBezTo>
                    <a:pt x="1107" y="81"/>
                    <a:pt x="1107" y="82"/>
                    <a:pt x="1106" y="82"/>
                  </a:cubicBezTo>
                  <a:lnTo>
                    <a:pt x="1106" y="82"/>
                  </a:lnTo>
                  <a:cubicBezTo>
                    <a:pt x="1110" y="81"/>
                    <a:pt x="1114" y="80"/>
                    <a:pt x="1118" y="80"/>
                  </a:cubicBezTo>
                  <a:cubicBezTo>
                    <a:pt x="1121" y="80"/>
                    <a:pt x="1124" y="81"/>
                    <a:pt x="1127" y="81"/>
                  </a:cubicBezTo>
                  <a:lnTo>
                    <a:pt x="1139" y="81"/>
                  </a:lnTo>
                  <a:cubicBezTo>
                    <a:pt x="1117" y="86"/>
                    <a:pt x="1096" y="89"/>
                    <a:pt x="1074" y="89"/>
                  </a:cubicBezTo>
                  <a:cubicBezTo>
                    <a:pt x="1027" y="93"/>
                    <a:pt x="979" y="109"/>
                    <a:pt x="938" y="132"/>
                  </a:cubicBezTo>
                  <a:cubicBezTo>
                    <a:pt x="887" y="155"/>
                    <a:pt x="836" y="176"/>
                    <a:pt x="787" y="201"/>
                  </a:cubicBezTo>
                  <a:cubicBezTo>
                    <a:pt x="712" y="239"/>
                    <a:pt x="646" y="307"/>
                    <a:pt x="578" y="361"/>
                  </a:cubicBezTo>
                  <a:cubicBezTo>
                    <a:pt x="525" y="399"/>
                    <a:pt x="475" y="443"/>
                    <a:pt x="433" y="491"/>
                  </a:cubicBezTo>
                  <a:cubicBezTo>
                    <a:pt x="374" y="560"/>
                    <a:pt x="294" y="629"/>
                    <a:pt x="250" y="708"/>
                  </a:cubicBezTo>
                  <a:cubicBezTo>
                    <a:pt x="219" y="761"/>
                    <a:pt x="198" y="821"/>
                    <a:pt x="170" y="876"/>
                  </a:cubicBezTo>
                  <a:cubicBezTo>
                    <a:pt x="156" y="906"/>
                    <a:pt x="142" y="935"/>
                    <a:pt x="128" y="964"/>
                  </a:cubicBezTo>
                  <a:cubicBezTo>
                    <a:pt x="107" y="1002"/>
                    <a:pt x="96" y="1045"/>
                    <a:pt x="95" y="1090"/>
                  </a:cubicBezTo>
                  <a:cubicBezTo>
                    <a:pt x="84" y="1102"/>
                    <a:pt x="72" y="1114"/>
                    <a:pt x="59" y="1127"/>
                  </a:cubicBezTo>
                  <a:cubicBezTo>
                    <a:pt x="1" y="1187"/>
                    <a:pt x="46" y="1302"/>
                    <a:pt x="126" y="1302"/>
                  </a:cubicBezTo>
                  <a:cubicBezTo>
                    <a:pt x="137" y="1302"/>
                    <a:pt x="148" y="1300"/>
                    <a:pt x="159" y="1296"/>
                  </a:cubicBezTo>
                  <a:cubicBezTo>
                    <a:pt x="178" y="1289"/>
                    <a:pt x="198" y="1282"/>
                    <a:pt x="216" y="1274"/>
                  </a:cubicBezTo>
                  <a:cubicBezTo>
                    <a:pt x="247" y="1285"/>
                    <a:pt x="278" y="1289"/>
                    <a:pt x="309" y="1289"/>
                  </a:cubicBezTo>
                  <a:cubicBezTo>
                    <a:pt x="352" y="1289"/>
                    <a:pt x="396" y="1281"/>
                    <a:pt x="445" y="1274"/>
                  </a:cubicBezTo>
                  <a:cubicBezTo>
                    <a:pt x="508" y="1266"/>
                    <a:pt x="569" y="1259"/>
                    <a:pt x="632" y="1246"/>
                  </a:cubicBezTo>
                  <a:cubicBezTo>
                    <a:pt x="715" y="1230"/>
                    <a:pt x="792" y="1179"/>
                    <a:pt x="866" y="1136"/>
                  </a:cubicBezTo>
                  <a:cubicBezTo>
                    <a:pt x="948" y="1093"/>
                    <a:pt x="1025" y="1038"/>
                    <a:pt x="1093" y="972"/>
                  </a:cubicBezTo>
                  <a:cubicBezTo>
                    <a:pt x="1137" y="927"/>
                    <a:pt x="1183" y="883"/>
                    <a:pt x="1225" y="835"/>
                  </a:cubicBezTo>
                  <a:cubicBezTo>
                    <a:pt x="1283" y="769"/>
                    <a:pt x="1329" y="694"/>
                    <a:pt x="1366" y="614"/>
                  </a:cubicBezTo>
                  <a:cubicBezTo>
                    <a:pt x="1401" y="546"/>
                    <a:pt x="1423" y="474"/>
                    <a:pt x="1431" y="399"/>
                  </a:cubicBezTo>
                  <a:cubicBezTo>
                    <a:pt x="1432" y="399"/>
                    <a:pt x="1435" y="397"/>
                    <a:pt x="1441" y="380"/>
                  </a:cubicBezTo>
                  <a:cubicBezTo>
                    <a:pt x="1464" y="325"/>
                    <a:pt x="1481" y="268"/>
                    <a:pt x="1495" y="208"/>
                  </a:cubicBezTo>
                  <a:cubicBezTo>
                    <a:pt x="1513" y="106"/>
                    <a:pt x="1443" y="1"/>
                    <a:pt x="133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1"/>
            <p:cNvSpPr/>
            <p:nvPr/>
          </p:nvSpPr>
          <p:spPr>
            <a:xfrm>
              <a:off x="373100" y="7980125"/>
              <a:ext cx="22650" cy="38050"/>
            </a:xfrm>
            <a:custGeom>
              <a:rect b="b" l="l" r="r" t="t"/>
              <a:pathLst>
                <a:path extrusionOk="0" h="1522" w="906">
                  <a:moveTo>
                    <a:pt x="452" y="1"/>
                  </a:moveTo>
                  <a:cubicBezTo>
                    <a:pt x="394" y="1"/>
                    <a:pt x="336" y="22"/>
                    <a:pt x="291" y="64"/>
                  </a:cubicBezTo>
                  <a:cubicBezTo>
                    <a:pt x="257" y="81"/>
                    <a:pt x="226" y="103"/>
                    <a:pt x="200" y="129"/>
                  </a:cubicBezTo>
                  <a:cubicBezTo>
                    <a:pt x="148" y="180"/>
                    <a:pt x="125" y="239"/>
                    <a:pt x="100" y="305"/>
                  </a:cubicBezTo>
                  <a:cubicBezTo>
                    <a:pt x="88" y="339"/>
                    <a:pt x="76" y="373"/>
                    <a:pt x="62" y="407"/>
                  </a:cubicBezTo>
                  <a:cubicBezTo>
                    <a:pt x="48" y="441"/>
                    <a:pt x="37" y="476"/>
                    <a:pt x="31" y="511"/>
                  </a:cubicBezTo>
                  <a:cubicBezTo>
                    <a:pt x="21" y="582"/>
                    <a:pt x="2" y="657"/>
                    <a:pt x="2" y="729"/>
                  </a:cubicBezTo>
                  <a:cubicBezTo>
                    <a:pt x="1" y="801"/>
                    <a:pt x="11" y="880"/>
                    <a:pt x="16" y="955"/>
                  </a:cubicBezTo>
                  <a:cubicBezTo>
                    <a:pt x="22" y="1061"/>
                    <a:pt x="31" y="1156"/>
                    <a:pt x="82" y="1253"/>
                  </a:cubicBezTo>
                  <a:cubicBezTo>
                    <a:pt x="111" y="1305"/>
                    <a:pt x="150" y="1351"/>
                    <a:pt x="197" y="1390"/>
                  </a:cubicBezTo>
                  <a:cubicBezTo>
                    <a:pt x="260" y="1469"/>
                    <a:pt x="345" y="1522"/>
                    <a:pt x="454" y="1522"/>
                  </a:cubicBezTo>
                  <a:cubicBezTo>
                    <a:pt x="561" y="1522"/>
                    <a:pt x="646" y="1469"/>
                    <a:pt x="708" y="1390"/>
                  </a:cubicBezTo>
                  <a:cubicBezTo>
                    <a:pt x="756" y="1353"/>
                    <a:pt x="796" y="1307"/>
                    <a:pt x="824" y="1253"/>
                  </a:cubicBezTo>
                  <a:cubicBezTo>
                    <a:pt x="871" y="1161"/>
                    <a:pt x="882" y="1067"/>
                    <a:pt x="890" y="966"/>
                  </a:cubicBezTo>
                  <a:cubicBezTo>
                    <a:pt x="894" y="887"/>
                    <a:pt x="905" y="808"/>
                    <a:pt x="904" y="731"/>
                  </a:cubicBezTo>
                  <a:cubicBezTo>
                    <a:pt x="902" y="660"/>
                    <a:pt x="884" y="590"/>
                    <a:pt x="874" y="520"/>
                  </a:cubicBezTo>
                  <a:cubicBezTo>
                    <a:pt x="868" y="485"/>
                    <a:pt x="859" y="450"/>
                    <a:pt x="845" y="416"/>
                  </a:cubicBezTo>
                  <a:cubicBezTo>
                    <a:pt x="831" y="379"/>
                    <a:pt x="818" y="342"/>
                    <a:pt x="805" y="305"/>
                  </a:cubicBezTo>
                  <a:cubicBezTo>
                    <a:pt x="781" y="239"/>
                    <a:pt x="759" y="176"/>
                    <a:pt x="705" y="129"/>
                  </a:cubicBezTo>
                  <a:cubicBezTo>
                    <a:pt x="679" y="104"/>
                    <a:pt x="649" y="83"/>
                    <a:pt x="616" y="67"/>
                  </a:cubicBezTo>
                  <a:cubicBezTo>
                    <a:pt x="570" y="23"/>
                    <a:pt x="511" y="1"/>
                    <a:pt x="45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1"/>
            <p:cNvSpPr/>
            <p:nvPr/>
          </p:nvSpPr>
          <p:spPr>
            <a:xfrm>
              <a:off x="396100" y="8035800"/>
              <a:ext cx="26650" cy="46900"/>
            </a:xfrm>
            <a:custGeom>
              <a:rect b="b" l="l" r="r" t="t"/>
              <a:pathLst>
                <a:path extrusionOk="0" h="1876" w="1066">
                  <a:moveTo>
                    <a:pt x="443" y="0"/>
                  </a:moveTo>
                  <a:cubicBezTo>
                    <a:pt x="387" y="0"/>
                    <a:pt x="332" y="49"/>
                    <a:pt x="347" y="118"/>
                  </a:cubicBezTo>
                  <a:cubicBezTo>
                    <a:pt x="355" y="157"/>
                    <a:pt x="360" y="199"/>
                    <a:pt x="361" y="239"/>
                  </a:cubicBezTo>
                  <a:cubicBezTo>
                    <a:pt x="355" y="253"/>
                    <a:pt x="349" y="267"/>
                    <a:pt x="344" y="282"/>
                  </a:cubicBezTo>
                  <a:cubicBezTo>
                    <a:pt x="321" y="316"/>
                    <a:pt x="303" y="353"/>
                    <a:pt x="291" y="392"/>
                  </a:cubicBezTo>
                  <a:lnTo>
                    <a:pt x="283" y="414"/>
                  </a:lnTo>
                  <a:cubicBezTo>
                    <a:pt x="281" y="421"/>
                    <a:pt x="280" y="425"/>
                    <a:pt x="280" y="425"/>
                  </a:cubicBezTo>
                  <a:cubicBezTo>
                    <a:pt x="279" y="425"/>
                    <a:pt x="281" y="419"/>
                    <a:pt x="284" y="408"/>
                  </a:cubicBezTo>
                  <a:cubicBezTo>
                    <a:pt x="288" y="397"/>
                    <a:pt x="290" y="391"/>
                    <a:pt x="290" y="391"/>
                  </a:cubicBezTo>
                  <a:lnTo>
                    <a:pt x="290" y="391"/>
                  </a:lnTo>
                  <a:cubicBezTo>
                    <a:pt x="289" y="391"/>
                    <a:pt x="287" y="396"/>
                    <a:pt x="281" y="408"/>
                  </a:cubicBezTo>
                  <a:lnTo>
                    <a:pt x="246" y="488"/>
                  </a:lnTo>
                  <a:cubicBezTo>
                    <a:pt x="225" y="555"/>
                    <a:pt x="206" y="621"/>
                    <a:pt x="182" y="689"/>
                  </a:cubicBezTo>
                  <a:lnTo>
                    <a:pt x="179" y="695"/>
                  </a:lnTo>
                  <a:cubicBezTo>
                    <a:pt x="149" y="756"/>
                    <a:pt x="123" y="821"/>
                    <a:pt x="102" y="887"/>
                  </a:cubicBezTo>
                  <a:cubicBezTo>
                    <a:pt x="80" y="964"/>
                    <a:pt x="66" y="1043"/>
                    <a:pt x="59" y="1123"/>
                  </a:cubicBezTo>
                  <a:cubicBezTo>
                    <a:pt x="51" y="1168"/>
                    <a:pt x="43" y="1212"/>
                    <a:pt x="34" y="1258"/>
                  </a:cubicBezTo>
                  <a:cubicBezTo>
                    <a:pt x="0" y="1427"/>
                    <a:pt x="25" y="1612"/>
                    <a:pt x="157" y="1736"/>
                  </a:cubicBezTo>
                  <a:cubicBezTo>
                    <a:pt x="194" y="1785"/>
                    <a:pt x="243" y="1823"/>
                    <a:pt x="300" y="1848"/>
                  </a:cubicBezTo>
                  <a:cubicBezTo>
                    <a:pt x="342" y="1867"/>
                    <a:pt x="388" y="1876"/>
                    <a:pt x="434" y="1876"/>
                  </a:cubicBezTo>
                  <a:cubicBezTo>
                    <a:pt x="452" y="1876"/>
                    <a:pt x="471" y="1874"/>
                    <a:pt x="490" y="1871"/>
                  </a:cubicBezTo>
                  <a:cubicBezTo>
                    <a:pt x="645" y="1866"/>
                    <a:pt x="822" y="1773"/>
                    <a:pt x="893" y="1633"/>
                  </a:cubicBezTo>
                  <a:cubicBezTo>
                    <a:pt x="929" y="1558"/>
                    <a:pt x="962" y="1481"/>
                    <a:pt x="989" y="1403"/>
                  </a:cubicBezTo>
                  <a:cubicBezTo>
                    <a:pt x="1035" y="1277"/>
                    <a:pt x="1066" y="1151"/>
                    <a:pt x="1057" y="1014"/>
                  </a:cubicBezTo>
                  <a:cubicBezTo>
                    <a:pt x="1048" y="888"/>
                    <a:pt x="1018" y="764"/>
                    <a:pt x="968" y="647"/>
                  </a:cubicBezTo>
                  <a:cubicBezTo>
                    <a:pt x="919" y="529"/>
                    <a:pt x="876" y="426"/>
                    <a:pt x="796" y="340"/>
                  </a:cubicBezTo>
                  <a:cubicBezTo>
                    <a:pt x="776" y="314"/>
                    <a:pt x="759" y="290"/>
                    <a:pt x="737" y="265"/>
                  </a:cubicBezTo>
                  <a:cubicBezTo>
                    <a:pt x="714" y="240"/>
                    <a:pt x="687" y="219"/>
                    <a:pt x="656" y="205"/>
                  </a:cubicBezTo>
                  <a:cubicBezTo>
                    <a:pt x="631" y="184"/>
                    <a:pt x="605" y="164"/>
                    <a:pt x="588" y="147"/>
                  </a:cubicBezTo>
                  <a:cubicBezTo>
                    <a:pt x="570" y="127"/>
                    <a:pt x="542" y="73"/>
                    <a:pt x="521" y="44"/>
                  </a:cubicBezTo>
                  <a:cubicBezTo>
                    <a:pt x="501" y="13"/>
                    <a:pt x="472" y="0"/>
                    <a:pt x="44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1"/>
            <p:cNvSpPr/>
            <p:nvPr/>
          </p:nvSpPr>
          <p:spPr>
            <a:xfrm>
              <a:off x="569675" y="7873075"/>
              <a:ext cx="42725" cy="41250"/>
            </a:xfrm>
            <a:custGeom>
              <a:rect b="b" l="l" r="r" t="t"/>
              <a:pathLst>
                <a:path extrusionOk="0" h="1650" w="1709">
                  <a:moveTo>
                    <a:pt x="1165" y="0"/>
                  </a:moveTo>
                  <a:cubicBezTo>
                    <a:pt x="1079" y="0"/>
                    <a:pt x="992" y="16"/>
                    <a:pt x="913" y="46"/>
                  </a:cubicBezTo>
                  <a:cubicBezTo>
                    <a:pt x="765" y="101"/>
                    <a:pt x="738" y="118"/>
                    <a:pt x="618" y="214"/>
                  </a:cubicBezTo>
                  <a:cubicBezTo>
                    <a:pt x="601" y="230"/>
                    <a:pt x="583" y="244"/>
                    <a:pt x="566" y="259"/>
                  </a:cubicBezTo>
                  <a:lnTo>
                    <a:pt x="461" y="345"/>
                  </a:lnTo>
                  <a:cubicBezTo>
                    <a:pt x="423" y="377"/>
                    <a:pt x="385" y="406"/>
                    <a:pt x="348" y="440"/>
                  </a:cubicBezTo>
                  <a:cubicBezTo>
                    <a:pt x="282" y="503"/>
                    <a:pt x="233" y="589"/>
                    <a:pt x="184" y="667"/>
                  </a:cubicBezTo>
                  <a:lnTo>
                    <a:pt x="114" y="778"/>
                  </a:lnTo>
                  <a:cubicBezTo>
                    <a:pt x="41" y="890"/>
                    <a:pt x="7" y="1022"/>
                    <a:pt x="16" y="1156"/>
                  </a:cubicBezTo>
                  <a:cubicBezTo>
                    <a:pt x="1" y="1289"/>
                    <a:pt x="47" y="1424"/>
                    <a:pt x="141" y="1521"/>
                  </a:cubicBezTo>
                  <a:cubicBezTo>
                    <a:pt x="224" y="1602"/>
                    <a:pt x="335" y="1647"/>
                    <a:pt x="451" y="1647"/>
                  </a:cubicBezTo>
                  <a:cubicBezTo>
                    <a:pt x="463" y="1647"/>
                    <a:pt x="475" y="1647"/>
                    <a:pt x="488" y="1646"/>
                  </a:cubicBezTo>
                  <a:cubicBezTo>
                    <a:pt x="510" y="1649"/>
                    <a:pt x="533" y="1650"/>
                    <a:pt x="556" y="1650"/>
                  </a:cubicBezTo>
                  <a:cubicBezTo>
                    <a:pt x="672" y="1650"/>
                    <a:pt x="787" y="1613"/>
                    <a:pt x="890" y="1555"/>
                  </a:cubicBezTo>
                  <a:lnTo>
                    <a:pt x="1005" y="1489"/>
                  </a:lnTo>
                  <a:cubicBezTo>
                    <a:pt x="1085" y="1446"/>
                    <a:pt x="1160" y="1395"/>
                    <a:pt x="1228" y="1337"/>
                  </a:cubicBezTo>
                  <a:cubicBezTo>
                    <a:pt x="1264" y="1303"/>
                    <a:pt x="1295" y="1265"/>
                    <a:pt x="1329" y="1229"/>
                  </a:cubicBezTo>
                  <a:cubicBezTo>
                    <a:pt x="1418" y="1131"/>
                    <a:pt x="1532" y="1028"/>
                    <a:pt x="1587" y="908"/>
                  </a:cubicBezTo>
                  <a:cubicBezTo>
                    <a:pt x="1624" y="829"/>
                    <a:pt x="1662" y="752"/>
                    <a:pt x="1676" y="666"/>
                  </a:cubicBezTo>
                  <a:cubicBezTo>
                    <a:pt x="1691" y="563"/>
                    <a:pt x="1708" y="471"/>
                    <a:pt x="1676" y="368"/>
                  </a:cubicBezTo>
                  <a:cubicBezTo>
                    <a:pt x="1651" y="287"/>
                    <a:pt x="1608" y="210"/>
                    <a:pt x="1550" y="147"/>
                  </a:cubicBezTo>
                  <a:cubicBezTo>
                    <a:pt x="1447" y="44"/>
                    <a:pt x="1307" y="0"/>
                    <a:pt x="116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1"/>
            <p:cNvSpPr/>
            <p:nvPr/>
          </p:nvSpPr>
          <p:spPr>
            <a:xfrm>
              <a:off x="633225" y="7872900"/>
              <a:ext cx="36025" cy="33875"/>
            </a:xfrm>
            <a:custGeom>
              <a:rect b="b" l="l" r="r" t="t"/>
              <a:pathLst>
                <a:path extrusionOk="0" h="1355" w="1441">
                  <a:moveTo>
                    <a:pt x="1220" y="0"/>
                  </a:moveTo>
                  <a:cubicBezTo>
                    <a:pt x="1176" y="0"/>
                    <a:pt x="1131" y="11"/>
                    <a:pt x="1087" y="23"/>
                  </a:cubicBezTo>
                  <a:cubicBezTo>
                    <a:pt x="1080" y="23"/>
                    <a:pt x="1073" y="23"/>
                    <a:pt x="1065" y="23"/>
                  </a:cubicBezTo>
                  <a:cubicBezTo>
                    <a:pt x="970" y="23"/>
                    <a:pt x="873" y="59"/>
                    <a:pt x="789" y="108"/>
                  </a:cubicBezTo>
                  <a:cubicBezTo>
                    <a:pt x="736" y="143"/>
                    <a:pt x="685" y="182"/>
                    <a:pt x="639" y="226"/>
                  </a:cubicBezTo>
                  <a:cubicBezTo>
                    <a:pt x="534" y="300"/>
                    <a:pt x="422" y="369"/>
                    <a:pt x="342" y="466"/>
                  </a:cubicBezTo>
                  <a:cubicBezTo>
                    <a:pt x="307" y="509"/>
                    <a:pt x="270" y="550"/>
                    <a:pt x="233" y="591"/>
                  </a:cubicBezTo>
                  <a:cubicBezTo>
                    <a:pt x="195" y="634"/>
                    <a:pt x="152" y="676"/>
                    <a:pt x="123" y="725"/>
                  </a:cubicBezTo>
                  <a:cubicBezTo>
                    <a:pt x="114" y="747"/>
                    <a:pt x="106" y="768"/>
                    <a:pt x="100" y="790"/>
                  </a:cubicBezTo>
                  <a:cubicBezTo>
                    <a:pt x="86" y="817"/>
                    <a:pt x="72" y="845"/>
                    <a:pt x="57" y="872"/>
                  </a:cubicBezTo>
                  <a:cubicBezTo>
                    <a:pt x="0" y="972"/>
                    <a:pt x="0" y="1095"/>
                    <a:pt x="57" y="1195"/>
                  </a:cubicBezTo>
                  <a:cubicBezTo>
                    <a:pt x="104" y="1276"/>
                    <a:pt x="209" y="1355"/>
                    <a:pt x="310" y="1355"/>
                  </a:cubicBezTo>
                  <a:cubicBezTo>
                    <a:pt x="317" y="1355"/>
                    <a:pt x="325" y="1354"/>
                    <a:pt x="333" y="1353"/>
                  </a:cubicBezTo>
                  <a:cubicBezTo>
                    <a:pt x="367" y="1348"/>
                    <a:pt x="401" y="1344"/>
                    <a:pt x="435" y="1339"/>
                  </a:cubicBezTo>
                  <a:lnTo>
                    <a:pt x="447" y="1341"/>
                  </a:lnTo>
                  <a:lnTo>
                    <a:pt x="444" y="1339"/>
                  </a:lnTo>
                  <a:cubicBezTo>
                    <a:pt x="536" y="1339"/>
                    <a:pt x="625" y="1316"/>
                    <a:pt x="706" y="1273"/>
                  </a:cubicBezTo>
                  <a:cubicBezTo>
                    <a:pt x="745" y="1253"/>
                    <a:pt x="783" y="1233"/>
                    <a:pt x="821" y="1213"/>
                  </a:cubicBezTo>
                  <a:cubicBezTo>
                    <a:pt x="923" y="1158"/>
                    <a:pt x="1018" y="1097"/>
                    <a:pt x="1093" y="1008"/>
                  </a:cubicBezTo>
                  <a:cubicBezTo>
                    <a:pt x="1167" y="922"/>
                    <a:pt x="1236" y="833"/>
                    <a:pt x="1304" y="744"/>
                  </a:cubicBezTo>
                  <a:cubicBezTo>
                    <a:pt x="1345" y="687"/>
                    <a:pt x="1379" y="627"/>
                    <a:pt x="1403" y="561"/>
                  </a:cubicBezTo>
                  <a:cubicBezTo>
                    <a:pt x="1433" y="487"/>
                    <a:pt x="1440" y="406"/>
                    <a:pt x="1423" y="327"/>
                  </a:cubicBezTo>
                  <a:cubicBezTo>
                    <a:pt x="1437" y="231"/>
                    <a:pt x="1439" y="134"/>
                    <a:pt x="1365" y="59"/>
                  </a:cubicBezTo>
                  <a:cubicBezTo>
                    <a:pt x="1322" y="15"/>
                    <a:pt x="1272" y="0"/>
                    <a:pt x="122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1"/>
            <p:cNvSpPr/>
            <p:nvPr/>
          </p:nvSpPr>
          <p:spPr>
            <a:xfrm>
              <a:off x="791550" y="7729675"/>
              <a:ext cx="30625" cy="21575"/>
            </a:xfrm>
            <a:custGeom>
              <a:rect b="b" l="l" r="r" t="t"/>
              <a:pathLst>
                <a:path extrusionOk="0" h="863" w="1225">
                  <a:moveTo>
                    <a:pt x="125" y="0"/>
                  </a:moveTo>
                  <a:cubicBezTo>
                    <a:pt x="58" y="0"/>
                    <a:pt x="1" y="73"/>
                    <a:pt x="21" y="139"/>
                  </a:cubicBezTo>
                  <a:cubicBezTo>
                    <a:pt x="32" y="176"/>
                    <a:pt x="45" y="212"/>
                    <a:pt x="61" y="248"/>
                  </a:cubicBezTo>
                  <a:cubicBezTo>
                    <a:pt x="61" y="300"/>
                    <a:pt x="75" y="349"/>
                    <a:pt x="99" y="394"/>
                  </a:cubicBezTo>
                  <a:cubicBezTo>
                    <a:pt x="111" y="421"/>
                    <a:pt x="125" y="449"/>
                    <a:pt x="142" y="475"/>
                  </a:cubicBezTo>
                  <a:cubicBezTo>
                    <a:pt x="187" y="549"/>
                    <a:pt x="257" y="609"/>
                    <a:pt x="323" y="661"/>
                  </a:cubicBezTo>
                  <a:cubicBezTo>
                    <a:pt x="382" y="707"/>
                    <a:pt x="429" y="748"/>
                    <a:pt x="495" y="776"/>
                  </a:cubicBezTo>
                  <a:cubicBezTo>
                    <a:pt x="537" y="794"/>
                    <a:pt x="580" y="810"/>
                    <a:pt x="623" y="823"/>
                  </a:cubicBezTo>
                  <a:cubicBezTo>
                    <a:pt x="655" y="834"/>
                    <a:pt x="687" y="843"/>
                    <a:pt x="719" y="851"/>
                  </a:cubicBezTo>
                  <a:cubicBezTo>
                    <a:pt x="750" y="858"/>
                    <a:pt x="780" y="862"/>
                    <a:pt x="811" y="862"/>
                  </a:cubicBezTo>
                  <a:cubicBezTo>
                    <a:pt x="864" y="862"/>
                    <a:pt x="916" y="851"/>
                    <a:pt x="965" y="830"/>
                  </a:cubicBezTo>
                  <a:cubicBezTo>
                    <a:pt x="1014" y="825"/>
                    <a:pt x="1060" y="807"/>
                    <a:pt x="1100" y="777"/>
                  </a:cubicBezTo>
                  <a:cubicBezTo>
                    <a:pt x="1146" y="744"/>
                    <a:pt x="1180" y="695"/>
                    <a:pt x="1195" y="639"/>
                  </a:cubicBezTo>
                  <a:cubicBezTo>
                    <a:pt x="1225" y="523"/>
                    <a:pt x="1175" y="400"/>
                    <a:pt x="1073" y="337"/>
                  </a:cubicBezTo>
                  <a:cubicBezTo>
                    <a:pt x="1065" y="324"/>
                    <a:pt x="1057" y="312"/>
                    <a:pt x="1048" y="301"/>
                  </a:cubicBezTo>
                  <a:cubicBezTo>
                    <a:pt x="1011" y="269"/>
                    <a:pt x="970" y="243"/>
                    <a:pt x="924" y="226"/>
                  </a:cubicBezTo>
                  <a:cubicBezTo>
                    <a:pt x="856" y="197"/>
                    <a:pt x="789" y="156"/>
                    <a:pt x="718" y="133"/>
                  </a:cubicBezTo>
                  <a:cubicBezTo>
                    <a:pt x="670" y="117"/>
                    <a:pt x="621" y="108"/>
                    <a:pt x="575" y="93"/>
                  </a:cubicBezTo>
                  <a:cubicBezTo>
                    <a:pt x="531" y="74"/>
                    <a:pt x="485" y="60"/>
                    <a:pt x="437" y="50"/>
                  </a:cubicBezTo>
                  <a:cubicBezTo>
                    <a:pt x="384" y="42"/>
                    <a:pt x="330" y="30"/>
                    <a:pt x="278" y="30"/>
                  </a:cubicBezTo>
                  <a:cubicBezTo>
                    <a:pt x="268" y="30"/>
                    <a:pt x="258" y="30"/>
                    <a:pt x="248" y="31"/>
                  </a:cubicBezTo>
                  <a:cubicBezTo>
                    <a:pt x="216" y="24"/>
                    <a:pt x="185" y="16"/>
                    <a:pt x="154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1"/>
            <p:cNvSpPr/>
            <p:nvPr/>
          </p:nvSpPr>
          <p:spPr>
            <a:xfrm>
              <a:off x="829875" y="7788625"/>
              <a:ext cx="35175" cy="24850"/>
            </a:xfrm>
            <a:custGeom>
              <a:rect b="b" l="l" r="r" t="t"/>
              <a:pathLst>
                <a:path extrusionOk="0" h="994" w="1407">
                  <a:moveTo>
                    <a:pt x="548" y="1"/>
                  </a:moveTo>
                  <a:cubicBezTo>
                    <a:pt x="484" y="1"/>
                    <a:pt x="422" y="8"/>
                    <a:pt x="360" y="29"/>
                  </a:cubicBezTo>
                  <a:lnTo>
                    <a:pt x="283" y="56"/>
                  </a:lnTo>
                  <a:cubicBezTo>
                    <a:pt x="231" y="73"/>
                    <a:pt x="183" y="102"/>
                    <a:pt x="143" y="139"/>
                  </a:cubicBezTo>
                  <a:cubicBezTo>
                    <a:pt x="56" y="185"/>
                    <a:pt x="0" y="293"/>
                    <a:pt x="51" y="386"/>
                  </a:cubicBezTo>
                  <a:cubicBezTo>
                    <a:pt x="62" y="455"/>
                    <a:pt x="100" y="512"/>
                    <a:pt x="138" y="571"/>
                  </a:cubicBezTo>
                  <a:cubicBezTo>
                    <a:pt x="168" y="615"/>
                    <a:pt x="200" y="658"/>
                    <a:pt x="235" y="697"/>
                  </a:cubicBezTo>
                  <a:cubicBezTo>
                    <a:pt x="275" y="738"/>
                    <a:pt x="333" y="772"/>
                    <a:pt x="383" y="804"/>
                  </a:cubicBezTo>
                  <a:cubicBezTo>
                    <a:pt x="461" y="856"/>
                    <a:pt x="533" y="910"/>
                    <a:pt x="628" y="935"/>
                  </a:cubicBezTo>
                  <a:cubicBezTo>
                    <a:pt x="688" y="950"/>
                    <a:pt x="750" y="964"/>
                    <a:pt x="809" y="978"/>
                  </a:cubicBezTo>
                  <a:cubicBezTo>
                    <a:pt x="849" y="988"/>
                    <a:pt x="889" y="994"/>
                    <a:pt x="929" y="994"/>
                  </a:cubicBezTo>
                  <a:cubicBezTo>
                    <a:pt x="1047" y="994"/>
                    <a:pt x="1162" y="947"/>
                    <a:pt x="1249" y="861"/>
                  </a:cubicBezTo>
                  <a:cubicBezTo>
                    <a:pt x="1255" y="853"/>
                    <a:pt x="1261" y="845"/>
                    <a:pt x="1269" y="839"/>
                  </a:cubicBezTo>
                  <a:cubicBezTo>
                    <a:pt x="1308" y="806"/>
                    <a:pt x="1341" y="763"/>
                    <a:pt x="1362" y="713"/>
                  </a:cubicBezTo>
                  <a:cubicBezTo>
                    <a:pt x="1390" y="649"/>
                    <a:pt x="1407" y="558"/>
                    <a:pt x="1379" y="491"/>
                  </a:cubicBezTo>
                  <a:cubicBezTo>
                    <a:pt x="1378" y="485"/>
                    <a:pt x="1374" y="480"/>
                    <a:pt x="1373" y="475"/>
                  </a:cubicBezTo>
                  <a:cubicBezTo>
                    <a:pt x="1365" y="419"/>
                    <a:pt x="1347" y="363"/>
                    <a:pt x="1319" y="314"/>
                  </a:cubicBezTo>
                  <a:cubicBezTo>
                    <a:pt x="1281" y="247"/>
                    <a:pt x="1224" y="191"/>
                    <a:pt x="1158" y="151"/>
                  </a:cubicBezTo>
                  <a:lnTo>
                    <a:pt x="989" y="78"/>
                  </a:lnTo>
                  <a:cubicBezTo>
                    <a:pt x="943" y="59"/>
                    <a:pt x="900" y="32"/>
                    <a:pt x="851" y="26"/>
                  </a:cubicBezTo>
                  <a:cubicBezTo>
                    <a:pt x="802" y="16"/>
                    <a:pt x="751" y="10"/>
                    <a:pt x="702" y="7"/>
                  </a:cubicBezTo>
                  <a:lnTo>
                    <a:pt x="608" y="3"/>
                  </a:lnTo>
                  <a:cubicBezTo>
                    <a:pt x="588" y="1"/>
                    <a:pt x="568" y="1"/>
                    <a:pt x="54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1"/>
            <p:cNvSpPr/>
            <p:nvPr/>
          </p:nvSpPr>
          <p:spPr>
            <a:xfrm>
              <a:off x="750675" y="7993750"/>
              <a:ext cx="38225" cy="38325"/>
            </a:xfrm>
            <a:custGeom>
              <a:rect b="b" l="l" r="r" t="t"/>
              <a:pathLst>
                <a:path extrusionOk="0" h="1533" w="1529">
                  <a:moveTo>
                    <a:pt x="371" y="0"/>
                  </a:moveTo>
                  <a:cubicBezTo>
                    <a:pt x="171" y="0"/>
                    <a:pt x="13" y="164"/>
                    <a:pt x="8" y="361"/>
                  </a:cubicBezTo>
                  <a:cubicBezTo>
                    <a:pt x="5" y="465"/>
                    <a:pt x="1" y="567"/>
                    <a:pt x="42" y="665"/>
                  </a:cubicBezTo>
                  <a:lnTo>
                    <a:pt x="120" y="857"/>
                  </a:lnTo>
                  <a:cubicBezTo>
                    <a:pt x="179" y="1000"/>
                    <a:pt x="180" y="1023"/>
                    <a:pt x="285" y="1138"/>
                  </a:cubicBezTo>
                  <a:cubicBezTo>
                    <a:pt x="298" y="1153"/>
                    <a:pt x="312" y="1168"/>
                    <a:pt x="328" y="1184"/>
                  </a:cubicBezTo>
                  <a:cubicBezTo>
                    <a:pt x="354" y="1213"/>
                    <a:pt x="381" y="1241"/>
                    <a:pt x="407" y="1270"/>
                  </a:cubicBezTo>
                  <a:lnTo>
                    <a:pt x="450" y="1316"/>
                  </a:lnTo>
                  <a:cubicBezTo>
                    <a:pt x="538" y="1410"/>
                    <a:pt x="622" y="1445"/>
                    <a:pt x="738" y="1492"/>
                  </a:cubicBezTo>
                  <a:cubicBezTo>
                    <a:pt x="799" y="1517"/>
                    <a:pt x="865" y="1529"/>
                    <a:pt x="931" y="1529"/>
                  </a:cubicBezTo>
                  <a:cubicBezTo>
                    <a:pt x="942" y="1529"/>
                    <a:pt x="953" y="1528"/>
                    <a:pt x="965" y="1528"/>
                  </a:cubicBezTo>
                  <a:cubicBezTo>
                    <a:pt x="987" y="1531"/>
                    <a:pt x="1010" y="1532"/>
                    <a:pt x="1032" y="1532"/>
                  </a:cubicBezTo>
                  <a:cubicBezTo>
                    <a:pt x="1109" y="1532"/>
                    <a:pt x="1185" y="1514"/>
                    <a:pt x="1254" y="1479"/>
                  </a:cubicBezTo>
                  <a:cubicBezTo>
                    <a:pt x="1350" y="1443"/>
                    <a:pt x="1429" y="1368"/>
                    <a:pt x="1465" y="1271"/>
                  </a:cubicBezTo>
                  <a:cubicBezTo>
                    <a:pt x="1510" y="1190"/>
                    <a:pt x="1528" y="1096"/>
                    <a:pt x="1519" y="1004"/>
                  </a:cubicBezTo>
                  <a:cubicBezTo>
                    <a:pt x="1528" y="915"/>
                    <a:pt x="1518" y="826"/>
                    <a:pt x="1487" y="742"/>
                  </a:cubicBezTo>
                  <a:cubicBezTo>
                    <a:pt x="1442" y="623"/>
                    <a:pt x="1409" y="553"/>
                    <a:pt x="1318" y="461"/>
                  </a:cubicBezTo>
                  <a:cubicBezTo>
                    <a:pt x="1301" y="444"/>
                    <a:pt x="1283" y="427"/>
                    <a:pt x="1266" y="410"/>
                  </a:cubicBezTo>
                  <a:lnTo>
                    <a:pt x="1189" y="335"/>
                  </a:lnTo>
                  <a:cubicBezTo>
                    <a:pt x="1128" y="275"/>
                    <a:pt x="1062" y="210"/>
                    <a:pt x="985" y="174"/>
                  </a:cubicBezTo>
                  <a:cubicBezTo>
                    <a:pt x="916" y="140"/>
                    <a:pt x="845" y="112"/>
                    <a:pt x="776" y="81"/>
                  </a:cubicBezTo>
                  <a:lnTo>
                    <a:pt x="744" y="68"/>
                  </a:lnTo>
                  <a:cubicBezTo>
                    <a:pt x="690" y="32"/>
                    <a:pt x="627" y="12"/>
                    <a:pt x="561" y="9"/>
                  </a:cubicBezTo>
                  <a:cubicBezTo>
                    <a:pt x="527" y="3"/>
                    <a:pt x="493" y="0"/>
                    <a:pt x="45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1"/>
            <p:cNvSpPr/>
            <p:nvPr/>
          </p:nvSpPr>
          <p:spPr>
            <a:xfrm>
              <a:off x="762450" y="8081475"/>
              <a:ext cx="41875" cy="35675"/>
            </a:xfrm>
            <a:custGeom>
              <a:rect b="b" l="l" r="r" t="t"/>
              <a:pathLst>
                <a:path extrusionOk="0" h="1427" w="1675">
                  <a:moveTo>
                    <a:pt x="166" y="432"/>
                  </a:moveTo>
                  <a:cubicBezTo>
                    <a:pt x="166" y="432"/>
                    <a:pt x="172" y="446"/>
                    <a:pt x="184" y="474"/>
                  </a:cubicBezTo>
                  <a:cubicBezTo>
                    <a:pt x="184" y="476"/>
                    <a:pt x="185" y="479"/>
                    <a:pt x="186" y="481"/>
                  </a:cubicBezTo>
                  <a:lnTo>
                    <a:pt x="186" y="481"/>
                  </a:lnTo>
                  <a:cubicBezTo>
                    <a:pt x="173" y="449"/>
                    <a:pt x="166" y="432"/>
                    <a:pt x="166" y="432"/>
                  </a:cubicBezTo>
                  <a:close/>
                  <a:moveTo>
                    <a:pt x="530" y="1"/>
                  </a:moveTo>
                  <a:cubicBezTo>
                    <a:pt x="479" y="1"/>
                    <a:pt x="428" y="6"/>
                    <a:pt x="379" y="18"/>
                  </a:cubicBezTo>
                  <a:cubicBezTo>
                    <a:pt x="294" y="38"/>
                    <a:pt x="181" y="61"/>
                    <a:pt x="112" y="122"/>
                  </a:cubicBezTo>
                  <a:lnTo>
                    <a:pt x="93" y="121"/>
                  </a:lnTo>
                  <a:cubicBezTo>
                    <a:pt x="90" y="121"/>
                    <a:pt x="88" y="121"/>
                    <a:pt x="85" y="121"/>
                  </a:cubicBezTo>
                  <a:cubicBezTo>
                    <a:pt x="2" y="121"/>
                    <a:pt x="0" y="237"/>
                    <a:pt x="69" y="268"/>
                  </a:cubicBezTo>
                  <a:cubicBezTo>
                    <a:pt x="84" y="319"/>
                    <a:pt x="119" y="362"/>
                    <a:pt x="147" y="410"/>
                  </a:cubicBezTo>
                  <a:cubicBezTo>
                    <a:pt x="162" y="435"/>
                    <a:pt x="173" y="463"/>
                    <a:pt x="188" y="486"/>
                  </a:cubicBezTo>
                  <a:lnTo>
                    <a:pt x="188" y="486"/>
                  </a:lnTo>
                  <a:cubicBezTo>
                    <a:pt x="202" y="521"/>
                    <a:pt x="223" y="553"/>
                    <a:pt x="250" y="579"/>
                  </a:cubicBezTo>
                  <a:lnTo>
                    <a:pt x="250" y="579"/>
                  </a:lnTo>
                  <a:cubicBezTo>
                    <a:pt x="283" y="626"/>
                    <a:pt x="313" y="675"/>
                    <a:pt x="340" y="724"/>
                  </a:cubicBezTo>
                  <a:cubicBezTo>
                    <a:pt x="376" y="786"/>
                    <a:pt x="416" y="844"/>
                    <a:pt x="462" y="898"/>
                  </a:cubicBezTo>
                  <a:cubicBezTo>
                    <a:pt x="517" y="975"/>
                    <a:pt x="566" y="1068"/>
                    <a:pt x="632" y="1131"/>
                  </a:cubicBezTo>
                  <a:cubicBezTo>
                    <a:pt x="680" y="1177"/>
                    <a:pt x="729" y="1219"/>
                    <a:pt x="775" y="1266"/>
                  </a:cubicBezTo>
                  <a:cubicBezTo>
                    <a:pt x="874" y="1365"/>
                    <a:pt x="1009" y="1422"/>
                    <a:pt x="1149" y="1422"/>
                  </a:cubicBezTo>
                  <a:cubicBezTo>
                    <a:pt x="1153" y="1422"/>
                    <a:pt x="1157" y="1421"/>
                    <a:pt x="1160" y="1421"/>
                  </a:cubicBezTo>
                  <a:cubicBezTo>
                    <a:pt x="1182" y="1425"/>
                    <a:pt x="1204" y="1427"/>
                    <a:pt x="1226" y="1427"/>
                  </a:cubicBezTo>
                  <a:cubicBezTo>
                    <a:pt x="1299" y="1427"/>
                    <a:pt x="1371" y="1407"/>
                    <a:pt x="1435" y="1371"/>
                  </a:cubicBezTo>
                  <a:cubicBezTo>
                    <a:pt x="1547" y="1305"/>
                    <a:pt x="1622" y="1191"/>
                    <a:pt x="1642" y="1064"/>
                  </a:cubicBezTo>
                  <a:cubicBezTo>
                    <a:pt x="1662" y="1008"/>
                    <a:pt x="1673" y="952"/>
                    <a:pt x="1675" y="893"/>
                  </a:cubicBezTo>
                  <a:cubicBezTo>
                    <a:pt x="1675" y="800"/>
                    <a:pt x="1650" y="707"/>
                    <a:pt x="1602" y="628"/>
                  </a:cubicBezTo>
                  <a:cubicBezTo>
                    <a:pt x="1576" y="580"/>
                    <a:pt x="1549" y="535"/>
                    <a:pt x="1520" y="491"/>
                  </a:cubicBezTo>
                  <a:cubicBezTo>
                    <a:pt x="1500" y="460"/>
                    <a:pt x="1478" y="434"/>
                    <a:pt x="1457" y="405"/>
                  </a:cubicBezTo>
                  <a:cubicBezTo>
                    <a:pt x="1407" y="342"/>
                    <a:pt x="1351" y="301"/>
                    <a:pt x="1288" y="253"/>
                  </a:cubicBezTo>
                  <a:cubicBezTo>
                    <a:pt x="1266" y="238"/>
                    <a:pt x="1245" y="222"/>
                    <a:pt x="1223" y="208"/>
                  </a:cubicBezTo>
                  <a:cubicBezTo>
                    <a:pt x="1103" y="127"/>
                    <a:pt x="976" y="59"/>
                    <a:pt x="832" y="35"/>
                  </a:cubicBezTo>
                  <a:cubicBezTo>
                    <a:pt x="736" y="20"/>
                    <a:pt x="632" y="1"/>
                    <a:pt x="5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1"/>
            <p:cNvSpPr/>
            <p:nvPr/>
          </p:nvSpPr>
          <p:spPr>
            <a:xfrm>
              <a:off x="830750" y="7478475"/>
              <a:ext cx="29775" cy="47400"/>
            </a:xfrm>
            <a:custGeom>
              <a:rect b="b" l="l" r="r" t="t"/>
              <a:pathLst>
                <a:path extrusionOk="0" h="1896" w="1191">
                  <a:moveTo>
                    <a:pt x="1124" y="0"/>
                  </a:moveTo>
                  <a:cubicBezTo>
                    <a:pt x="1117" y="0"/>
                    <a:pt x="1110" y="2"/>
                    <a:pt x="1103" y="6"/>
                  </a:cubicBezTo>
                  <a:cubicBezTo>
                    <a:pt x="1065" y="33"/>
                    <a:pt x="1019" y="43"/>
                    <a:pt x="982" y="71"/>
                  </a:cubicBezTo>
                  <a:cubicBezTo>
                    <a:pt x="951" y="99"/>
                    <a:pt x="923" y="126"/>
                    <a:pt x="896" y="155"/>
                  </a:cubicBezTo>
                  <a:lnTo>
                    <a:pt x="745" y="304"/>
                  </a:lnTo>
                  <a:cubicBezTo>
                    <a:pt x="630" y="420"/>
                    <a:pt x="536" y="555"/>
                    <a:pt x="438" y="684"/>
                  </a:cubicBezTo>
                  <a:lnTo>
                    <a:pt x="294" y="874"/>
                  </a:lnTo>
                  <a:cubicBezTo>
                    <a:pt x="252" y="934"/>
                    <a:pt x="217" y="1000"/>
                    <a:pt x="189" y="1068"/>
                  </a:cubicBezTo>
                  <a:lnTo>
                    <a:pt x="97" y="1270"/>
                  </a:lnTo>
                  <a:cubicBezTo>
                    <a:pt x="73" y="1324"/>
                    <a:pt x="40" y="1382"/>
                    <a:pt x="24" y="1439"/>
                  </a:cubicBezTo>
                  <a:cubicBezTo>
                    <a:pt x="1" y="1519"/>
                    <a:pt x="10" y="1590"/>
                    <a:pt x="21" y="1671"/>
                  </a:cubicBezTo>
                  <a:cubicBezTo>
                    <a:pt x="43" y="1824"/>
                    <a:pt x="186" y="1896"/>
                    <a:pt x="325" y="1896"/>
                  </a:cubicBezTo>
                  <a:cubicBezTo>
                    <a:pt x="382" y="1896"/>
                    <a:pt x="439" y="1884"/>
                    <a:pt x="486" y="1860"/>
                  </a:cubicBezTo>
                  <a:cubicBezTo>
                    <a:pt x="650" y="1777"/>
                    <a:pt x="738" y="1557"/>
                    <a:pt x="828" y="1405"/>
                  </a:cubicBezTo>
                  <a:cubicBezTo>
                    <a:pt x="914" y="1258"/>
                    <a:pt x="960" y="1103"/>
                    <a:pt x="1011" y="943"/>
                  </a:cubicBezTo>
                  <a:cubicBezTo>
                    <a:pt x="1055" y="805"/>
                    <a:pt x="1105" y="668"/>
                    <a:pt x="1128" y="525"/>
                  </a:cubicBezTo>
                  <a:lnTo>
                    <a:pt x="1163" y="312"/>
                  </a:lnTo>
                  <a:cubicBezTo>
                    <a:pt x="1171" y="271"/>
                    <a:pt x="1178" y="229"/>
                    <a:pt x="1184" y="189"/>
                  </a:cubicBezTo>
                  <a:cubicBezTo>
                    <a:pt x="1191" y="139"/>
                    <a:pt x="1171" y="96"/>
                    <a:pt x="1169" y="45"/>
                  </a:cubicBezTo>
                  <a:cubicBezTo>
                    <a:pt x="1169" y="20"/>
                    <a:pt x="1147" y="0"/>
                    <a:pt x="112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1"/>
            <p:cNvSpPr/>
            <p:nvPr/>
          </p:nvSpPr>
          <p:spPr>
            <a:xfrm>
              <a:off x="887775" y="7464675"/>
              <a:ext cx="22550" cy="27675"/>
            </a:xfrm>
            <a:custGeom>
              <a:rect b="b" l="l" r="r" t="t"/>
              <a:pathLst>
                <a:path extrusionOk="0" h="1107" w="902">
                  <a:moveTo>
                    <a:pt x="627" y="0"/>
                  </a:moveTo>
                  <a:cubicBezTo>
                    <a:pt x="616" y="0"/>
                    <a:pt x="604" y="1"/>
                    <a:pt x="592" y="3"/>
                  </a:cubicBezTo>
                  <a:cubicBezTo>
                    <a:pt x="539" y="10"/>
                    <a:pt x="477" y="33"/>
                    <a:pt x="440" y="75"/>
                  </a:cubicBezTo>
                  <a:cubicBezTo>
                    <a:pt x="413" y="110"/>
                    <a:pt x="384" y="142"/>
                    <a:pt x="351" y="173"/>
                  </a:cubicBezTo>
                  <a:cubicBezTo>
                    <a:pt x="298" y="227"/>
                    <a:pt x="242" y="271"/>
                    <a:pt x="205" y="339"/>
                  </a:cubicBezTo>
                  <a:cubicBezTo>
                    <a:pt x="182" y="382"/>
                    <a:pt x="159" y="426"/>
                    <a:pt x="135" y="468"/>
                  </a:cubicBezTo>
                  <a:cubicBezTo>
                    <a:pt x="115" y="499"/>
                    <a:pt x="98" y="531"/>
                    <a:pt x="83" y="565"/>
                  </a:cubicBezTo>
                  <a:cubicBezTo>
                    <a:pt x="64" y="612"/>
                    <a:pt x="55" y="663"/>
                    <a:pt x="57" y="714"/>
                  </a:cubicBezTo>
                  <a:cubicBezTo>
                    <a:pt x="1" y="926"/>
                    <a:pt x="167" y="1106"/>
                    <a:pt x="358" y="1106"/>
                  </a:cubicBezTo>
                  <a:cubicBezTo>
                    <a:pt x="409" y="1106"/>
                    <a:pt x="462" y="1094"/>
                    <a:pt x="513" y="1065"/>
                  </a:cubicBezTo>
                  <a:lnTo>
                    <a:pt x="523" y="1058"/>
                  </a:lnTo>
                  <a:cubicBezTo>
                    <a:pt x="566" y="1044"/>
                    <a:pt x="606" y="1022"/>
                    <a:pt x="643" y="996"/>
                  </a:cubicBezTo>
                  <a:cubicBezTo>
                    <a:pt x="692" y="953"/>
                    <a:pt x="735" y="902"/>
                    <a:pt x="767" y="846"/>
                  </a:cubicBezTo>
                  <a:cubicBezTo>
                    <a:pt x="794" y="801"/>
                    <a:pt x="820" y="757"/>
                    <a:pt x="841" y="711"/>
                  </a:cubicBezTo>
                  <a:cubicBezTo>
                    <a:pt x="878" y="640"/>
                    <a:pt x="900" y="562"/>
                    <a:pt x="901" y="480"/>
                  </a:cubicBezTo>
                  <a:lnTo>
                    <a:pt x="901" y="413"/>
                  </a:lnTo>
                  <a:cubicBezTo>
                    <a:pt x="900" y="362"/>
                    <a:pt x="896" y="311"/>
                    <a:pt x="890" y="262"/>
                  </a:cubicBezTo>
                  <a:cubicBezTo>
                    <a:pt x="889" y="216"/>
                    <a:pt x="876" y="170"/>
                    <a:pt x="855" y="129"/>
                  </a:cubicBezTo>
                  <a:cubicBezTo>
                    <a:pt x="826" y="79"/>
                    <a:pt x="781" y="43"/>
                    <a:pt x="729" y="21"/>
                  </a:cubicBezTo>
                  <a:cubicBezTo>
                    <a:pt x="697" y="7"/>
                    <a:pt x="662" y="0"/>
                    <a:pt x="62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1"/>
            <p:cNvSpPr/>
            <p:nvPr/>
          </p:nvSpPr>
          <p:spPr>
            <a:xfrm>
              <a:off x="1025400" y="7620750"/>
              <a:ext cx="40950" cy="36475"/>
            </a:xfrm>
            <a:custGeom>
              <a:rect b="b" l="l" r="r" t="t"/>
              <a:pathLst>
                <a:path extrusionOk="0" h="1459" w="1638">
                  <a:moveTo>
                    <a:pt x="249" y="1"/>
                  </a:moveTo>
                  <a:cubicBezTo>
                    <a:pt x="229" y="1"/>
                    <a:pt x="208" y="3"/>
                    <a:pt x="187" y="7"/>
                  </a:cubicBezTo>
                  <a:cubicBezTo>
                    <a:pt x="182" y="7"/>
                    <a:pt x="178" y="7"/>
                    <a:pt x="173" y="7"/>
                  </a:cubicBezTo>
                  <a:cubicBezTo>
                    <a:pt x="83" y="7"/>
                    <a:pt x="1" y="79"/>
                    <a:pt x="30" y="178"/>
                  </a:cubicBezTo>
                  <a:lnTo>
                    <a:pt x="35" y="196"/>
                  </a:lnTo>
                  <a:cubicBezTo>
                    <a:pt x="32" y="242"/>
                    <a:pt x="39" y="288"/>
                    <a:pt x="58" y="331"/>
                  </a:cubicBezTo>
                  <a:cubicBezTo>
                    <a:pt x="69" y="359"/>
                    <a:pt x="81" y="387"/>
                    <a:pt x="93" y="414"/>
                  </a:cubicBezTo>
                  <a:cubicBezTo>
                    <a:pt x="116" y="468"/>
                    <a:pt x="138" y="525"/>
                    <a:pt x="164" y="577"/>
                  </a:cubicBezTo>
                  <a:cubicBezTo>
                    <a:pt x="201" y="649"/>
                    <a:pt x="267" y="715"/>
                    <a:pt x="317" y="778"/>
                  </a:cubicBezTo>
                  <a:cubicBezTo>
                    <a:pt x="354" y="824"/>
                    <a:pt x="391" y="869"/>
                    <a:pt x="428" y="915"/>
                  </a:cubicBezTo>
                  <a:cubicBezTo>
                    <a:pt x="462" y="963"/>
                    <a:pt x="498" y="1009"/>
                    <a:pt x="538" y="1052"/>
                  </a:cubicBezTo>
                  <a:cubicBezTo>
                    <a:pt x="581" y="1095"/>
                    <a:pt x="637" y="1130"/>
                    <a:pt x="684" y="1168"/>
                  </a:cubicBezTo>
                  <a:cubicBezTo>
                    <a:pt x="753" y="1224"/>
                    <a:pt x="822" y="1290"/>
                    <a:pt x="896" y="1334"/>
                  </a:cubicBezTo>
                  <a:cubicBezTo>
                    <a:pt x="944" y="1365"/>
                    <a:pt x="996" y="1388"/>
                    <a:pt x="1050" y="1406"/>
                  </a:cubicBezTo>
                  <a:cubicBezTo>
                    <a:pt x="1067" y="1409"/>
                    <a:pt x="1082" y="1411"/>
                    <a:pt x="1099" y="1411"/>
                  </a:cubicBezTo>
                  <a:cubicBezTo>
                    <a:pt x="1102" y="1414"/>
                    <a:pt x="1106" y="1416"/>
                    <a:pt x="1111" y="1417"/>
                  </a:cubicBezTo>
                  <a:cubicBezTo>
                    <a:pt x="1167" y="1443"/>
                    <a:pt x="1228" y="1458"/>
                    <a:pt x="1289" y="1458"/>
                  </a:cubicBezTo>
                  <a:cubicBezTo>
                    <a:pt x="1370" y="1458"/>
                    <a:pt x="1449" y="1431"/>
                    <a:pt x="1509" y="1366"/>
                  </a:cubicBezTo>
                  <a:cubicBezTo>
                    <a:pt x="1607" y="1260"/>
                    <a:pt x="1638" y="1098"/>
                    <a:pt x="1561" y="969"/>
                  </a:cubicBezTo>
                  <a:cubicBezTo>
                    <a:pt x="1552" y="955"/>
                    <a:pt x="1543" y="941"/>
                    <a:pt x="1533" y="927"/>
                  </a:cubicBezTo>
                  <a:cubicBezTo>
                    <a:pt x="1492" y="780"/>
                    <a:pt x="1371" y="663"/>
                    <a:pt x="1263" y="556"/>
                  </a:cubicBezTo>
                  <a:cubicBezTo>
                    <a:pt x="1225" y="517"/>
                    <a:pt x="1188" y="477"/>
                    <a:pt x="1148" y="440"/>
                  </a:cubicBezTo>
                  <a:cubicBezTo>
                    <a:pt x="1082" y="381"/>
                    <a:pt x="1002" y="335"/>
                    <a:pt x="925" y="287"/>
                  </a:cubicBezTo>
                  <a:cubicBezTo>
                    <a:pt x="812" y="216"/>
                    <a:pt x="697" y="129"/>
                    <a:pt x="571" y="83"/>
                  </a:cubicBezTo>
                  <a:cubicBezTo>
                    <a:pt x="518" y="63"/>
                    <a:pt x="465" y="49"/>
                    <a:pt x="411" y="32"/>
                  </a:cubicBezTo>
                  <a:cubicBezTo>
                    <a:pt x="354" y="15"/>
                    <a:pt x="303" y="1"/>
                    <a:pt x="24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1"/>
            <p:cNvSpPr/>
            <p:nvPr/>
          </p:nvSpPr>
          <p:spPr>
            <a:xfrm>
              <a:off x="1077025" y="7711500"/>
              <a:ext cx="33025" cy="30850"/>
            </a:xfrm>
            <a:custGeom>
              <a:rect b="b" l="l" r="r" t="t"/>
              <a:pathLst>
                <a:path extrusionOk="0" h="1234" w="1321">
                  <a:moveTo>
                    <a:pt x="225" y="1"/>
                  </a:moveTo>
                  <a:cubicBezTo>
                    <a:pt x="204" y="1"/>
                    <a:pt x="184" y="3"/>
                    <a:pt x="162" y="9"/>
                  </a:cubicBezTo>
                  <a:lnTo>
                    <a:pt x="142" y="7"/>
                  </a:lnTo>
                  <a:cubicBezTo>
                    <a:pt x="138" y="7"/>
                    <a:pt x="134" y="7"/>
                    <a:pt x="129" y="7"/>
                  </a:cubicBezTo>
                  <a:cubicBezTo>
                    <a:pt x="50" y="7"/>
                    <a:pt x="0" y="100"/>
                    <a:pt x="15" y="170"/>
                  </a:cubicBezTo>
                  <a:cubicBezTo>
                    <a:pt x="10" y="185"/>
                    <a:pt x="7" y="199"/>
                    <a:pt x="7" y="215"/>
                  </a:cubicBezTo>
                  <a:cubicBezTo>
                    <a:pt x="7" y="265"/>
                    <a:pt x="23" y="298"/>
                    <a:pt x="43" y="344"/>
                  </a:cubicBezTo>
                  <a:cubicBezTo>
                    <a:pt x="46" y="353"/>
                    <a:pt x="50" y="362"/>
                    <a:pt x="55" y="373"/>
                  </a:cubicBezTo>
                  <a:cubicBezTo>
                    <a:pt x="55" y="390"/>
                    <a:pt x="58" y="407"/>
                    <a:pt x="61" y="422"/>
                  </a:cubicBezTo>
                  <a:cubicBezTo>
                    <a:pt x="67" y="442"/>
                    <a:pt x="76" y="460"/>
                    <a:pt x="84" y="480"/>
                  </a:cubicBezTo>
                  <a:cubicBezTo>
                    <a:pt x="107" y="543"/>
                    <a:pt x="138" y="600"/>
                    <a:pt x="176" y="654"/>
                  </a:cubicBezTo>
                  <a:lnTo>
                    <a:pt x="262" y="767"/>
                  </a:lnTo>
                  <a:cubicBezTo>
                    <a:pt x="304" y="824"/>
                    <a:pt x="345" y="890"/>
                    <a:pt x="393" y="941"/>
                  </a:cubicBezTo>
                  <a:cubicBezTo>
                    <a:pt x="474" y="1025"/>
                    <a:pt x="592" y="1088"/>
                    <a:pt x="691" y="1153"/>
                  </a:cubicBezTo>
                  <a:cubicBezTo>
                    <a:pt x="706" y="1162"/>
                    <a:pt x="720" y="1174"/>
                    <a:pt x="735" y="1184"/>
                  </a:cubicBezTo>
                  <a:cubicBezTo>
                    <a:pt x="799" y="1220"/>
                    <a:pt x="861" y="1233"/>
                    <a:pt x="927" y="1233"/>
                  </a:cubicBezTo>
                  <a:cubicBezTo>
                    <a:pt x="965" y="1233"/>
                    <a:pt x="1004" y="1229"/>
                    <a:pt x="1045" y="1222"/>
                  </a:cubicBezTo>
                  <a:cubicBezTo>
                    <a:pt x="1071" y="1217"/>
                    <a:pt x="1097" y="1213"/>
                    <a:pt x="1125" y="1208"/>
                  </a:cubicBezTo>
                  <a:cubicBezTo>
                    <a:pt x="1240" y="1187"/>
                    <a:pt x="1306" y="1065"/>
                    <a:pt x="1312" y="959"/>
                  </a:cubicBezTo>
                  <a:cubicBezTo>
                    <a:pt x="1316" y="927"/>
                    <a:pt x="1320" y="893"/>
                    <a:pt x="1320" y="860"/>
                  </a:cubicBezTo>
                  <a:cubicBezTo>
                    <a:pt x="1320" y="787"/>
                    <a:pt x="1302" y="715"/>
                    <a:pt x="1265" y="652"/>
                  </a:cubicBezTo>
                  <a:cubicBezTo>
                    <a:pt x="1237" y="609"/>
                    <a:pt x="1205" y="568"/>
                    <a:pt x="1170" y="531"/>
                  </a:cubicBezTo>
                  <a:cubicBezTo>
                    <a:pt x="1093" y="437"/>
                    <a:pt x="1022" y="339"/>
                    <a:pt x="919" y="271"/>
                  </a:cubicBezTo>
                  <a:cubicBezTo>
                    <a:pt x="846" y="224"/>
                    <a:pt x="769" y="181"/>
                    <a:pt x="692" y="136"/>
                  </a:cubicBezTo>
                  <a:cubicBezTo>
                    <a:pt x="595" y="80"/>
                    <a:pt x="480" y="30"/>
                    <a:pt x="365" y="27"/>
                  </a:cubicBezTo>
                  <a:cubicBezTo>
                    <a:pt x="318" y="13"/>
                    <a:pt x="272" y="1"/>
                    <a:pt x="22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1"/>
            <p:cNvSpPr/>
            <p:nvPr/>
          </p:nvSpPr>
          <p:spPr>
            <a:xfrm>
              <a:off x="852750" y="7912475"/>
              <a:ext cx="44125" cy="43875"/>
            </a:xfrm>
            <a:custGeom>
              <a:rect b="b" l="l" r="r" t="t"/>
              <a:pathLst>
                <a:path extrusionOk="0" h="1755" w="1765">
                  <a:moveTo>
                    <a:pt x="1377" y="0"/>
                  </a:moveTo>
                  <a:cubicBezTo>
                    <a:pt x="1376" y="0"/>
                    <a:pt x="1376" y="0"/>
                    <a:pt x="1375" y="0"/>
                  </a:cubicBezTo>
                  <a:lnTo>
                    <a:pt x="1250" y="0"/>
                  </a:lnTo>
                  <a:cubicBezTo>
                    <a:pt x="1146" y="2"/>
                    <a:pt x="1043" y="30"/>
                    <a:pt x="951" y="79"/>
                  </a:cubicBezTo>
                  <a:cubicBezTo>
                    <a:pt x="928" y="93"/>
                    <a:pt x="905" y="106"/>
                    <a:pt x="882" y="119"/>
                  </a:cubicBezTo>
                  <a:lnTo>
                    <a:pt x="733" y="203"/>
                  </a:lnTo>
                  <a:cubicBezTo>
                    <a:pt x="642" y="257"/>
                    <a:pt x="561" y="323"/>
                    <a:pt x="492" y="401"/>
                  </a:cubicBezTo>
                  <a:cubicBezTo>
                    <a:pt x="386" y="516"/>
                    <a:pt x="263" y="630"/>
                    <a:pt x="180" y="762"/>
                  </a:cubicBezTo>
                  <a:cubicBezTo>
                    <a:pt x="80" y="920"/>
                    <a:pt x="5" y="1123"/>
                    <a:pt x="26" y="1315"/>
                  </a:cubicBezTo>
                  <a:cubicBezTo>
                    <a:pt x="1" y="1549"/>
                    <a:pt x="183" y="1755"/>
                    <a:pt x="413" y="1755"/>
                  </a:cubicBezTo>
                  <a:cubicBezTo>
                    <a:pt x="431" y="1755"/>
                    <a:pt x="449" y="1753"/>
                    <a:pt x="467" y="1751"/>
                  </a:cubicBezTo>
                  <a:cubicBezTo>
                    <a:pt x="484" y="1752"/>
                    <a:pt x="502" y="1753"/>
                    <a:pt x="519" y="1753"/>
                  </a:cubicBezTo>
                  <a:cubicBezTo>
                    <a:pt x="690" y="1753"/>
                    <a:pt x="862" y="1687"/>
                    <a:pt x="1002" y="1597"/>
                  </a:cubicBezTo>
                  <a:cubicBezTo>
                    <a:pt x="1138" y="1510"/>
                    <a:pt x="1250" y="1387"/>
                    <a:pt x="1368" y="1276"/>
                  </a:cubicBezTo>
                  <a:cubicBezTo>
                    <a:pt x="1441" y="1207"/>
                    <a:pt x="1511" y="1132"/>
                    <a:pt x="1560" y="1043"/>
                  </a:cubicBezTo>
                  <a:lnTo>
                    <a:pt x="1642" y="893"/>
                  </a:lnTo>
                  <a:cubicBezTo>
                    <a:pt x="1656" y="869"/>
                    <a:pt x="1668" y="846"/>
                    <a:pt x="1680" y="822"/>
                  </a:cubicBezTo>
                  <a:cubicBezTo>
                    <a:pt x="1731" y="730"/>
                    <a:pt x="1760" y="625"/>
                    <a:pt x="1763" y="519"/>
                  </a:cubicBezTo>
                  <a:cubicBezTo>
                    <a:pt x="1765" y="476"/>
                    <a:pt x="1763" y="432"/>
                    <a:pt x="1763" y="387"/>
                  </a:cubicBezTo>
                  <a:cubicBezTo>
                    <a:pt x="1762" y="179"/>
                    <a:pt x="1588" y="0"/>
                    <a:pt x="13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1"/>
            <p:cNvSpPr/>
            <p:nvPr/>
          </p:nvSpPr>
          <p:spPr>
            <a:xfrm>
              <a:off x="908025" y="7918650"/>
              <a:ext cx="27650" cy="27550"/>
            </a:xfrm>
            <a:custGeom>
              <a:rect b="b" l="l" r="r" t="t"/>
              <a:pathLst>
                <a:path extrusionOk="0" h="1102" w="1106">
                  <a:moveTo>
                    <a:pt x="683" y="1"/>
                  </a:moveTo>
                  <a:cubicBezTo>
                    <a:pt x="605" y="1"/>
                    <a:pt x="528" y="27"/>
                    <a:pt x="450" y="53"/>
                  </a:cubicBezTo>
                  <a:cubicBezTo>
                    <a:pt x="407" y="65"/>
                    <a:pt x="366" y="84"/>
                    <a:pt x="328" y="103"/>
                  </a:cubicBezTo>
                  <a:cubicBezTo>
                    <a:pt x="252" y="148"/>
                    <a:pt x="191" y="209"/>
                    <a:pt x="148" y="285"/>
                  </a:cubicBezTo>
                  <a:cubicBezTo>
                    <a:pt x="142" y="291"/>
                    <a:pt x="137" y="298"/>
                    <a:pt x="133" y="306"/>
                  </a:cubicBezTo>
                  <a:lnTo>
                    <a:pt x="70" y="403"/>
                  </a:lnTo>
                  <a:cubicBezTo>
                    <a:pt x="53" y="440"/>
                    <a:pt x="37" y="477"/>
                    <a:pt x="22" y="513"/>
                  </a:cubicBezTo>
                  <a:cubicBezTo>
                    <a:pt x="4" y="573"/>
                    <a:pt x="0" y="638"/>
                    <a:pt x="14" y="699"/>
                  </a:cubicBezTo>
                  <a:cubicBezTo>
                    <a:pt x="14" y="739"/>
                    <a:pt x="25" y="781"/>
                    <a:pt x="45" y="816"/>
                  </a:cubicBezTo>
                  <a:cubicBezTo>
                    <a:pt x="63" y="873"/>
                    <a:pt x="97" y="925"/>
                    <a:pt x="142" y="965"/>
                  </a:cubicBezTo>
                  <a:lnTo>
                    <a:pt x="235" y="1039"/>
                  </a:lnTo>
                  <a:lnTo>
                    <a:pt x="346" y="1085"/>
                  </a:lnTo>
                  <a:cubicBezTo>
                    <a:pt x="380" y="1096"/>
                    <a:pt x="416" y="1101"/>
                    <a:pt x="451" y="1101"/>
                  </a:cubicBezTo>
                  <a:cubicBezTo>
                    <a:pt x="478" y="1101"/>
                    <a:pt x="505" y="1098"/>
                    <a:pt x="532" y="1092"/>
                  </a:cubicBezTo>
                  <a:cubicBezTo>
                    <a:pt x="593" y="1091"/>
                    <a:pt x="653" y="1071"/>
                    <a:pt x="704" y="1039"/>
                  </a:cubicBezTo>
                  <a:lnTo>
                    <a:pt x="788" y="994"/>
                  </a:lnTo>
                  <a:lnTo>
                    <a:pt x="830" y="973"/>
                  </a:lnTo>
                  <a:cubicBezTo>
                    <a:pt x="868" y="951"/>
                    <a:pt x="905" y="925"/>
                    <a:pt x="934" y="893"/>
                  </a:cubicBezTo>
                  <a:cubicBezTo>
                    <a:pt x="960" y="857"/>
                    <a:pt x="986" y="824"/>
                    <a:pt x="1014" y="790"/>
                  </a:cubicBezTo>
                  <a:cubicBezTo>
                    <a:pt x="1017" y="782"/>
                    <a:pt x="1020" y="774"/>
                    <a:pt x="1025" y="765"/>
                  </a:cubicBezTo>
                  <a:cubicBezTo>
                    <a:pt x="1046" y="718"/>
                    <a:pt x="1074" y="670"/>
                    <a:pt x="1086" y="619"/>
                  </a:cubicBezTo>
                  <a:cubicBezTo>
                    <a:pt x="1091" y="578"/>
                    <a:pt x="1097" y="535"/>
                    <a:pt x="1103" y="494"/>
                  </a:cubicBezTo>
                  <a:cubicBezTo>
                    <a:pt x="1106" y="431"/>
                    <a:pt x="1091" y="368"/>
                    <a:pt x="1061" y="311"/>
                  </a:cubicBezTo>
                  <a:cubicBezTo>
                    <a:pt x="1038" y="257"/>
                    <a:pt x="1049" y="271"/>
                    <a:pt x="1035" y="251"/>
                  </a:cubicBezTo>
                  <a:cubicBezTo>
                    <a:pt x="1014" y="222"/>
                    <a:pt x="989" y="191"/>
                    <a:pt x="968" y="163"/>
                  </a:cubicBezTo>
                  <a:cubicBezTo>
                    <a:pt x="871" y="39"/>
                    <a:pt x="777" y="1"/>
                    <a:pt x="68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1"/>
            <p:cNvSpPr/>
            <p:nvPr/>
          </p:nvSpPr>
          <p:spPr>
            <a:xfrm>
              <a:off x="1023650" y="8057975"/>
              <a:ext cx="60325" cy="50175"/>
            </a:xfrm>
            <a:custGeom>
              <a:rect b="b" l="l" r="r" t="t"/>
              <a:pathLst>
                <a:path extrusionOk="0" h="2007" w="2413">
                  <a:moveTo>
                    <a:pt x="879" y="1"/>
                  </a:moveTo>
                  <a:cubicBezTo>
                    <a:pt x="800" y="1"/>
                    <a:pt x="722" y="16"/>
                    <a:pt x="642" y="29"/>
                  </a:cubicBezTo>
                  <a:cubicBezTo>
                    <a:pt x="605" y="34"/>
                    <a:pt x="568" y="41"/>
                    <a:pt x="532" y="51"/>
                  </a:cubicBezTo>
                  <a:cubicBezTo>
                    <a:pt x="192" y="160"/>
                    <a:pt x="0" y="493"/>
                    <a:pt x="83" y="841"/>
                  </a:cubicBezTo>
                  <a:cubicBezTo>
                    <a:pt x="94" y="878"/>
                    <a:pt x="106" y="913"/>
                    <a:pt x="122" y="947"/>
                  </a:cubicBezTo>
                  <a:cubicBezTo>
                    <a:pt x="149" y="1018"/>
                    <a:pt x="172" y="1092"/>
                    <a:pt x="211" y="1158"/>
                  </a:cubicBezTo>
                  <a:cubicBezTo>
                    <a:pt x="249" y="1224"/>
                    <a:pt x="304" y="1284"/>
                    <a:pt x="353" y="1345"/>
                  </a:cubicBezTo>
                  <a:cubicBezTo>
                    <a:pt x="384" y="1386"/>
                    <a:pt x="415" y="1428"/>
                    <a:pt x="449" y="1468"/>
                  </a:cubicBezTo>
                  <a:cubicBezTo>
                    <a:pt x="519" y="1552"/>
                    <a:pt x="622" y="1614"/>
                    <a:pt x="711" y="1680"/>
                  </a:cubicBezTo>
                  <a:cubicBezTo>
                    <a:pt x="750" y="1709"/>
                    <a:pt x="790" y="1740"/>
                    <a:pt x="829" y="1767"/>
                  </a:cubicBezTo>
                  <a:cubicBezTo>
                    <a:pt x="871" y="1792"/>
                    <a:pt x="915" y="1813"/>
                    <a:pt x="960" y="1830"/>
                  </a:cubicBezTo>
                  <a:lnTo>
                    <a:pt x="1095" y="1888"/>
                  </a:lnTo>
                  <a:cubicBezTo>
                    <a:pt x="1192" y="1950"/>
                    <a:pt x="1302" y="1985"/>
                    <a:pt x="1418" y="1990"/>
                  </a:cubicBezTo>
                  <a:cubicBezTo>
                    <a:pt x="1465" y="2001"/>
                    <a:pt x="1514" y="2006"/>
                    <a:pt x="1563" y="2006"/>
                  </a:cubicBezTo>
                  <a:cubicBezTo>
                    <a:pt x="1631" y="2006"/>
                    <a:pt x="1698" y="1996"/>
                    <a:pt x="1763" y="1974"/>
                  </a:cubicBezTo>
                  <a:cubicBezTo>
                    <a:pt x="1834" y="1956"/>
                    <a:pt x="1903" y="1927"/>
                    <a:pt x="1967" y="1888"/>
                  </a:cubicBezTo>
                  <a:cubicBezTo>
                    <a:pt x="1987" y="1879"/>
                    <a:pt x="2010" y="1873"/>
                    <a:pt x="2032" y="1862"/>
                  </a:cubicBezTo>
                  <a:cubicBezTo>
                    <a:pt x="2144" y="1795"/>
                    <a:pt x="2237" y="1701"/>
                    <a:pt x="2304" y="1589"/>
                  </a:cubicBezTo>
                  <a:cubicBezTo>
                    <a:pt x="2379" y="1459"/>
                    <a:pt x="2413" y="1308"/>
                    <a:pt x="2399" y="1158"/>
                  </a:cubicBezTo>
                  <a:cubicBezTo>
                    <a:pt x="2399" y="1075"/>
                    <a:pt x="2388" y="992"/>
                    <a:pt x="2368" y="910"/>
                  </a:cubicBezTo>
                  <a:cubicBezTo>
                    <a:pt x="2299" y="697"/>
                    <a:pt x="2158" y="514"/>
                    <a:pt x="1969" y="393"/>
                  </a:cubicBezTo>
                  <a:cubicBezTo>
                    <a:pt x="1933" y="367"/>
                    <a:pt x="1898" y="341"/>
                    <a:pt x="1861" y="315"/>
                  </a:cubicBezTo>
                  <a:cubicBezTo>
                    <a:pt x="1751" y="233"/>
                    <a:pt x="1686" y="209"/>
                    <a:pt x="1540" y="147"/>
                  </a:cubicBezTo>
                  <a:lnTo>
                    <a:pt x="1408" y="92"/>
                  </a:lnTo>
                  <a:cubicBezTo>
                    <a:pt x="1287" y="41"/>
                    <a:pt x="1229" y="38"/>
                    <a:pt x="1072" y="20"/>
                  </a:cubicBezTo>
                  <a:cubicBezTo>
                    <a:pt x="1029" y="14"/>
                    <a:pt x="988" y="9"/>
                    <a:pt x="945" y="4"/>
                  </a:cubicBezTo>
                  <a:cubicBezTo>
                    <a:pt x="923" y="2"/>
                    <a:pt x="901" y="1"/>
                    <a:pt x="87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1"/>
            <p:cNvSpPr/>
            <p:nvPr/>
          </p:nvSpPr>
          <p:spPr>
            <a:xfrm>
              <a:off x="1081925" y="8017250"/>
              <a:ext cx="48800" cy="38450"/>
            </a:xfrm>
            <a:custGeom>
              <a:rect b="b" l="l" r="r" t="t"/>
              <a:pathLst>
                <a:path extrusionOk="0" h="1538" w="1952">
                  <a:moveTo>
                    <a:pt x="673" y="1"/>
                  </a:moveTo>
                  <a:cubicBezTo>
                    <a:pt x="606" y="1"/>
                    <a:pt x="535" y="21"/>
                    <a:pt x="468" y="47"/>
                  </a:cubicBezTo>
                  <a:cubicBezTo>
                    <a:pt x="444" y="53"/>
                    <a:pt x="419" y="60"/>
                    <a:pt x="396" y="66"/>
                  </a:cubicBezTo>
                  <a:cubicBezTo>
                    <a:pt x="361" y="67"/>
                    <a:pt x="326" y="69"/>
                    <a:pt x="292" y="73"/>
                  </a:cubicBezTo>
                  <a:cubicBezTo>
                    <a:pt x="180" y="93"/>
                    <a:pt x="91" y="193"/>
                    <a:pt x="48" y="291"/>
                  </a:cubicBezTo>
                  <a:cubicBezTo>
                    <a:pt x="0" y="407"/>
                    <a:pt x="14" y="514"/>
                    <a:pt x="68" y="625"/>
                  </a:cubicBezTo>
                  <a:cubicBezTo>
                    <a:pt x="77" y="642"/>
                    <a:pt x="88" y="657"/>
                    <a:pt x="98" y="672"/>
                  </a:cubicBezTo>
                  <a:cubicBezTo>
                    <a:pt x="102" y="680"/>
                    <a:pt x="105" y="691"/>
                    <a:pt x="109" y="698"/>
                  </a:cubicBezTo>
                  <a:cubicBezTo>
                    <a:pt x="137" y="810"/>
                    <a:pt x="192" y="913"/>
                    <a:pt x="269" y="999"/>
                  </a:cubicBezTo>
                  <a:cubicBezTo>
                    <a:pt x="295" y="1030"/>
                    <a:pt x="324" y="1061"/>
                    <a:pt x="352" y="1090"/>
                  </a:cubicBezTo>
                  <a:lnTo>
                    <a:pt x="425" y="1173"/>
                  </a:lnTo>
                  <a:cubicBezTo>
                    <a:pt x="492" y="1240"/>
                    <a:pt x="564" y="1299"/>
                    <a:pt x="644" y="1348"/>
                  </a:cubicBezTo>
                  <a:cubicBezTo>
                    <a:pt x="751" y="1422"/>
                    <a:pt x="878" y="1458"/>
                    <a:pt x="1001" y="1500"/>
                  </a:cubicBezTo>
                  <a:cubicBezTo>
                    <a:pt x="1080" y="1526"/>
                    <a:pt x="1155" y="1538"/>
                    <a:pt x="1232" y="1538"/>
                  </a:cubicBezTo>
                  <a:cubicBezTo>
                    <a:pt x="1297" y="1538"/>
                    <a:pt x="1363" y="1529"/>
                    <a:pt x="1431" y="1515"/>
                  </a:cubicBezTo>
                  <a:cubicBezTo>
                    <a:pt x="1462" y="1509"/>
                    <a:pt x="1493" y="1503"/>
                    <a:pt x="1523" y="1495"/>
                  </a:cubicBezTo>
                  <a:cubicBezTo>
                    <a:pt x="1697" y="1458"/>
                    <a:pt x="1832" y="1317"/>
                    <a:pt x="1898" y="1161"/>
                  </a:cubicBezTo>
                  <a:cubicBezTo>
                    <a:pt x="1935" y="1093"/>
                    <a:pt x="1952" y="1015"/>
                    <a:pt x="1949" y="938"/>
                  </a:cubicBezTo>
                  <a:cubicBezTo>
                    <a:pt x="1949" y="835"/>
                    <a:pt x="1921" y="735"/>
                    <a:pt x="1870" y="646"/>
                  </a:cubicBezTo>
                  <a:cubicBezTo>
                    <a:pt x="1857" y="615"/>
                    <a:pt x="1844" y="585"/>
                    <a:pt x="1830" y="556"/>
                  </a:cubicBezTo>
                  <a:cubicBezTo>
                    <a:pt x="1769" y="427"/>
                    <a:pt x="1649" y="341"/>
                    <a:pt x="1537" y="259"/>
                  </a:cubicBezTo>
                  <a:lnTo>
                    <a:pt x="1442" y="192"/>
                  </a:lnTo>
                  <a:cubicBezTo>
                    <a:pt x="1364" y="135"/>
                    <a:pt x="1272" y="106"/>
                    <a:pt x="1181" y="72"/>
                  </a:cubicBezTo>
                  <a:cubicBezTo>
                    <a:pt x="1064" y="29"/>
                    <a:pt x="932" y="29"/>
                    <a:pt x="808" y="15"/>
                  </a:cubicBezTo>
                  <a:cubicBezTo>
                    <a:pt x="769" y="10"/>
                    <a:pt x="731" y="4"/>
                    <a:pt x="693" y="1"/>
                  </a:cubicBezTo>
                  <a:cubicBezTo>
                    <a:pt x="686" y="1"/>
                    <a:pt x="679" y="1"/>
                    <a:pt x="67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" name="Google Shape;978;p21"/>
          <p:cNvSpPr txBox="1"/>
          <p:nvPr>
            <p:ph type="title"/>
          </p:nvPr>
        </p:nvSpPr>
        <p:spPr>
          <a:xfrm>
            <a:off x="13614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79" name="Google Shape;979;p21"/>
          <p:cNvSpPr txBox="1"/>
          <p:nvPr>
            <p:ph idx="1" type="subTitle"/>
          </p:nvPr>
        </p:nvSpPr>
        <p:spPr>
          <a:xfrm>
            <a:off x="15019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80" name="Google Shape;980;p21"/>
          <p:cNvSpPr txBox="1"/>
          <p:nvPr>
            <p:ph hasCustomPrompt="1" idx="2" type="title"/>
          </p:nvPr>
        </p:nvSpPr>
        <p:spPr>
          <a:xfrm>
            <a:off x="16744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  ">
  <p:cSld name="SECTION_TITLE_AND_DESCRIPTION_1_1_1">
    <p:spTree>
      <p:nvGrpSpPr>
        <p:cNvPr id="981" name="Shape 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2" name="Google Shape;982;p22"/>
          <p:cNvGrpSpPr/>
          <p:nvPr/>
        </p:nvGrpSpPr>
        <p:grpSpPr>
          <a:xfrm>
            <a:off x="-3165611" y="-1028393"/>
            <a:ext cx="8926319" cy="7645925"/>
            <a:chOff x="-2893286" y="-1251218"/>
            <a:chExt cx="8926319" cy="7645925"/>
          </a:xfrm>
        </p:grpSpPr>
        <p:sp>
          <p:nvSpPr>
            <p:cNvPr id="983" name="Google Shape;983;p22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2"/>
            <p:cNvSpPr/>
            <p:nvPr/>
          </p:nvSpPr>
          <p:spPr>
            <a:xfrm>
              <a:off x="-102350" y="-489975"/>
              <a:ext cx="6135383" cy="3597514"/>
            </a:xfrm>
            <a:custGeom>
              <a:rect b="b" l="l" r="r" t="t"/>
              <a:pathLst>
                <a:path extrusionOk="0" h="22750" w="38799">
                  <a:moveTo>
                    <a:pt x="21596" y="1"/>
                  </a:moveTo>
                  <a:cubicBezTo>
                    <a:pt x="18432" y="1"/>
                    <a:pt x="15293" y="432"/>
                    <a:pt x="12143" y="432"/>
                  </a:cubicBezTo>
                  <a:cubicBezTo>
                    <a:pt x="11346" y="432"/>
                    <a:pt x="10548" y="404"/>
                    <a:pt x="9748" y="335"/>
                  </a:cubicBezTo>
                  <a:cubicBezTo>
                    <a:pt x="9073" y="277"/>
                    <a:pt x="8246" y="226"/>
                    <a:pt x="7363" y="226"/>
                  </a:cubicBezTo>
                  <a:cubicBezTo>
                    <a:pt x="4074" y="226"/>
                    <a:pt x="1" y="939"/>
                    <a:pt x="35" y="4694"/>
                  </a:cubicBezTo>
                  <a:cubicBezTo>
                    <a:pt x="46" y="6224"/>
                    <a:pt x="1128" y="7524"/>
                    <a:pt x="2133" y="8671"/>
                  </a:cubicBezTo>
                  <a:lnTo>
                    <a:pt x="8524" y="15915"/>
                  </a:lnTo>
                  <a:cubicBezTo>
                    <a:pt x="11015" y="18733"/>
                    <a:pt x="13758" y="21716"/>
                    <a:pt x="17429" y="22525"/>
                  </a:cubicBezTo>
                  <a:cubicBezTo>
                    <a:pt x="18129" y="22680"/>
                    <a:pt x="18838" y="22750"/>
                    <a:pt x="19549" y="22750"/>
                  </a:cubicBezTo>
                  <a:cubicBezTo>
                    <a:pt x="21332" y="22750"/>
                    <a:pt x="23124" y="22311"/>
                    <a:pt x="24803" y="21694"/>
                  </a:cubicBezTo>
                  <a:cubicBezTo>
                    <a:pt x="29643" y="19913"/>
                    <a:pt x="33839" y="16712"/>
                    <a:pt x="36821" y="12506"/>
                  </a:cubicBezTo>
                  <a:cubicBezTo>
                    <a:pt x="37881" y="11020"/>
                    <a:pt x="38799" y="9228"/>
                    <a:pt x="38395" y="7458"/>
                  </a:cubicBezTo>
                  <a:cubicBezTo>
                    <a:pt x="38067" y="6049"/>
                    <a:pt x="36963" y="4967"/>
                    <a:pt x="35794" y="4104"/>
                  </a:cubicBezTo>
                  <a:cubicBezTo>
                    <a:pt x="32233" y="1482"/>
                    <a:pt x="27775" y="313"/>
                    <a:pt x="23361" y="51"/>
                  </a:cubicBezTo>
                  <a:cubicBezTo>
                    <a:pt x="22772" y="16"/>
                    <a:pt x="22183" y="1"/>
                    <a:pt x="21596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" name="Google Shape;985;p22"/>
          <p:cNvGrpSpPr/>
          <p:nvPr/>
        </p:nvGrpSpPr>
        <p:grpSpPr>
          <a:xfrm flipH="1" rot="-1281176">
            <a:off x="7903004" y="2687799"/>
            <a:ext cx="1668791" cy="2406439"/>
            <a:chOff x="-1279900" y="9489425"/>
            <a:chExt cx="1398450" cy="2016600"/>
          </a:xfrm>
        </p:grpSpPr>
        <p:sp>
          <p:nvSpPr>
            <p:cNvPr id="986" name="Google Shape;986;p22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2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2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2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2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2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2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2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2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2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2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2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2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2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2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2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2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2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2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" name="Google Shape;1005;p22"/>
          <p:cNvGrpSpPr/>
          <p:nvPr/>
        </p:nvGrpSpPr>
        <p:grpSpPr>
          <a:xfrm rot="5400000">
            <a:off x="-596774" y="114235"/>
            <a:ext cx="1627759" cy="1061783"/>
            <a:chOff x="-5607800" y="8913100"/>
            <a:chExt cx="1826275" cy="1191275"/>
          </a:xfrm>
        </p:grpSpPr>
        <p:sp>
          <p:nvSpPr>
            <p:cNvPr id="1006" name="Google Shape;1006;p22"/>
            <p:cNvSpPr/>
            <p:nvPr/>
          </p:nvSpPr>
          <p:spPr>
            <a:xfrm>
              <a:off x="-5607800" y="8913100"/>
              <a:ext cx="1826275" cy="1191275"/>
            </a:xfrm>
            <a:custGeom>
              <a:rect b="b" l="l" r="r" t="t"/>
              <a:pathLst>
                <a:path extrusionOk="0" h="47651" w="73051">
                  <a:moveTo>
                    <a:pt x="44689" y="1"/>
                  </a:moveTo>
                  <a:cubicBezTo>
                    <a:pt x="41831" y="1"/>
                    <a:pt x="38972" y="447"/>
                    <a:pt x="36246" y="1320"/>
                  </a:cubicBezTo>
                  <a:cubicBezTo>
                    <a:pt x="33999" y="2038"/>
                    <a:pt x="31831" y="3036"/>
                    <a:pt x="29838" y="4301"/>
                  </a:cubicBezTo>
                  <a:cubicBezTo>
                    <a:pt x="28818" y="4952"/>
                    <a:pt x="27845" y="5674"/>
                    <a:pt x="26927" y="6463"/>
                  </a:cubicBezTo>
                  <a:cubicBezTo>
                    <a:pt x="26483" y="6844"/>
                    <a:pt x="26064" y="7251"/>
                    <a:pt x="25628" y="7641"/>
                  </a:cubicBezTo>
                  <a:cubicBezTo>
                    <a:pt x="25219" y="8008"/>
                    <a:pt x="24742" y="8406"/>
                    <a:pt x="24184" y="8510"/>
                  </a:cubicBezTo>
                  <a:cubicBezTo>
                    <a:pt x="24102" y="8525"/>
                    <a:pt x="24011" y="8534"/>
                    <a:pt x="23917" y="8534"/>
                  </a:cubicBezTo>
                  <a:cubicBezTo>
                    <a:pt x="23584" y="8534"/>
                    <a:pt x="23208" y="8430"/>
                    <a:pt x="23030" y="8159"/>
                  </a:cubicBezTo>
                  <a:cubicBezTo>
                    <a:pt x="22697" y="7655"/>
                    <a:pt x="23202" y="6824"/>
                    <a:pt x="23400" y="6356"/>
                  </a:cubicBezTo>
                  <a:lnTo>
                    <a:pt x="25364" y="1726"/>
                  </a:lnTo>
                  <a:cubicBezTo>
                    <a:pt x="25540" y="1309"/>
                    <a:pt x="25301" y="775"/>
                    <a:pt x="24842" y="775"/>
                  </a:cubicBezTo>
                  <a:cubicBezTo>
                    <a:pt x="24782" y="775"/>
                    <a:pt x="24719" y="784"/>
                    <a:pt x="24653" y="804"/>
                  </a:cubicBezTo>
                  <a:cubicBezTo>
                    <a:pt x="21944" y="1590"/>
                    <a:pt x="19385" y="2824"/>
                    <a:pt x="17069" y="4415"/>
                  </a:cubicBezTo>
                  <a:cubicBezTo>
                    <a:pt x="12856" y="6198"/>
                    <a:pt x="8925" y="8736"/>
                    <a:pt x="5872" y="12172"/>
                  </a:cubicBezTo>
                  <a:cubicBezTo>
                    <a:pt x="2370" y="16114"/>
                    <a:pt x="179" y="21129"/>
                    <a:pt x="61" y="26437"/>
                  </a:cubicBezTo>
                  <a:cubicBezTo>
                    <a:pt x="1" y="29125"/>
                    <a:pt x="517" y="31788"/>
                    <a:pt x="1599" y="34248"/>
                  </a:cubicBezTo>
                  <a:cubicBezTo>
                    <a:pt x="2680" y="36708"/>
                    <a:pt x="4401" y="38880"/>
                    <a:pt x="6350" y="40714"/>
                  </a:cubicBezTo>
                  <a:cubicBezTo>
                    <a:pt x="10282" y="44414"/>
                    <a:pt x="15294" y="47069"/>
                    <a:pt x="20716" y="47571"/>
                  </a:cubicBezTo>
                  <a:cubicBezTo>
                    <a:pt x="21286" y="47624"/>
                    <a:pt x="21861" y="47650"/>
                    <a:pt x="22436" y="47650"/>
                  </a:cubicBezTo>
                  <a:cubicBezTo>
                    <a:pt x="26869" y="47650"/>
                    <a:pt x="31357" y="46086"/>
                    <a:pt x="34615" y="43058"/>
                  </a:cubicBezTo>
                  <a:cubicBezTo>
                    <a:pt x="35056" y="42648"/>
                    <a:pt x="35470" y="42209"/>
                    <a:pt x="35856" y="41747"/>
                  </a:cubicBezTo>
                  <a:cubicBezTo>
                    <a:pt x="36244" y="41283"/>
                    <a:pt x="36309" y="40410"/>
                    <a:pt x="35645" y="40107"/>
                  </a:cubicBezTo>
                  <a:cubicBezTo>
                    <a:pt x="34541" y="39603"/>
                    <a:pt x="33483" y="39005"/>
                    <a:pt x="32482" y="38317"/>
                  </a:cubicBezTo>
                  <a:cubicBezTo>
                    <a:pt x="32018" y="37997"/>
                    <a:pt x="31565" y="37661"/>
                    <a:pt x="31134" y="37299"/>
                  </a:cubicBezTo>
                  <a:cubicBezTo>
                    <a:pt x="30956" y="37148"/>
                    <a:pt x="30741" y="36976"/>
                    <a:pt x="30610" y="36804"/>
                  </a:cubicBezTo>
                  <a:cubicBezTo>
                    <a:pt x="30563" y="36737"/>
                    <a:pt x="30521" y="36665"/>
                    <a:pt x="30483" y="36592"/>
                  </a:cubicBezTo>
                  <a:cubicBezTo>
                    <a:pt x="30425" y="36483"/>
                    <a:pt x="30443" y="36505"/>
                    <a:pt x="30452" y="36348"/>
                  </a:cubicBezTo>
                  <a:cubicBezTo>
                    <a:pt x="30457" y="36279"/>
                    <a:pt x="30509" y="36126"/>
                    <a:pt x="30590" y="35984"/>
                  </a:cubicBezTo>
                  <a:cubicBezTo>
                    <a:pt x="30716" y="35766"/>
                    <a:pt x="30822" y="35653"/>
                    <a:pt x="31014" y="35475"/>
                  </a:cubicBezTo>
                  <a:cubicBezTo>
                    <a:pt x="31304" y="35206"/>
                    <a:pt x="31764" y="34951"/>
                    <a:pt x="32143" y="34796"/>
                  </a:cubicBezTo>
                  <a:cubicBezTo>
                    <a:pt x="32973" y="34457"/>
                    <a:pt x="33807" y="34340"/>
                    <a:pt x="34677" y="34340"/>
                  </a:cubicBezTo>
                  <a:cubicBezTo>
                    <a:pt x="34855" y="34340"/>
                    <a:pt x="35034" y="34345"/>
                    <a:pt x="35215" y="34354"/>
                  </a:cubicBezTo>
                  <a:cubicBezTo>
                    <a:pt x="37580" y="34473"/>
                    <a:pt x="39849" y="35490"/>
                    <a:pt x="42097" y="36238"/>
                  </a:cubicBezTo>
                  <a:cubicBezTo>
                    <a:pt x="43956" y="36855"/>
                    <a:pt x="45866" y="37234"/>
                    <a:pt x="47811" y="37234"/>
                  </a:cubicBezTo>
                  <a:cubicBezTo>
                    <a:pt x="48261" y="37234"/>
                    <a:pt x="48714" y="37214"/>
                    <a:pt x="49168" y="37171"/>
                  </a:cubicBezTo>
                  <a:cubicBezTo>
                    <a:pt x="51838" y="36921"/>
                    <a:pt x="54430" y="36061"/>
                    <a:pt x="56677" y="34587"/>
                  </a:cubicBezTo>
                  <a:cubicBezTo>
                    <a:pt x="57335" y="34156"/>
                    <a:pt x="57309" y="32995"/>
                    <a:pt x="56443" y="32804"/>
                  </a:cubicBezTo>
                  <a:cubicBezTo>
                    <a:pt x="54688" y="32417"/>
                    <a:pt x="53044" y="31639"/>
                    <a:pt x="51634" y="30526"/>
                  </a:cubicBezTo>
                  <a:cubicBezTo>
                    <a:pt x="54886" y="28633"/>
                    <a:pt x="58682" y="27822"/>
                    <a:pt x="61870" y="25784"/>
                  </a:cubicBezTo>
                  <a:cubicBezTo>
                    <a:pt x="63579" y="24692"/>
                    <a:pt x="65126" y="23332"/>
                    <a:pt x="66407" y="21758"/>
                  </a:cubicBezTo>
                  <a:cubicBezTo>
                    <a:pt x="67735" y="20128"/>
                    <a:pt x="68709" y="18337"/>
                    <a:pt x="69538" y="16412"/>
                  </a:cubicBezTo>
                  <a:cubicBezTo>
                    <a:pt x="70470" y="14241"/>
                    <a:pt x="71345" y="12071"/>
                    <a:pt x="72765" y="10162"/>
                  </a:cubicBezTo>
                  <a:cubicBezTo>
                    <a:pt x="73051" y="9778"/>
                    <a:pt x="72824" y="9175"/>
                    <a:pt x="72447" y="8954"/>
                  </a:cubicBezTo>
                  <a:cubicBezTo>
                    <a:pt x="68623" y="6701"/>
                    <a:pt x="64406" y="5318"/>
                    <a:pt x="59956" y="5123"/>
                  </a:cubicBezTo>
                  <a:cubicBezTo>
                    <a:pt x="59567" y="5105"/>
                    <a:pt x="59178" y="5097"/>
                    <a:pt x="58789" y="5097"/>
                  </a:cubicBezTo>
                  <a:cubicBezTo>
                    <a:pt x="56957" y="5097"/>
                    <a:pt x="55129" y="5290"/>
                    <a:pt x="53335" y="5674"/>
                  </a:cubicBezTo>
                  <a:cubicBezTo>
                    <a:pt x="52273" y="5903"/>
                    <a:pt x="51227" y="6205"/>
                    <a:pt x="50206" y="6579"/>
                  </a:cubicBezTo>
                  <a:cubicBezTo>
                    <a:pt x="49675" y="6774"/>
                    <a:pt x="49162" y="7010"/>
                    <a:pt x="48635" y="7217"/>
                  </a:cubicBezTo>
                  <a:cubicBezTo>
                    <a:pt x="48307" y="7346"/>
                    <a:pt x="47969" y="7362"/>
                    <a:pt x="47668" y="7409"/>
                  </a:cubicBezTo>
                  <a:cubicBezTo>
                    <a:pt x="47665" y="7409"/>
                    <a:pt x="47631" y="7395"/>
                    <a:pt x="47616" y="7392"/>
                  </a:cubicBezTo>
                  <a:cubicBezTo>
                    <a:pt x="47614" y="7374"/>
                    <a:pt x="47614" y="7357"/>
                    <a:pt x="47614" y="7339"/>
                  </a:cubicBezTo>
                  <a:cubicBezTo>
                    <a:pt x="47611" y="7064"/>
                    <a:pt x="47736" y="6760"/>
                    <a:pt x="47814" y="6499"/>
                  </a:cubicBezTo>
                  <a:cubicBezTo>
                    <a:pt x="47986" y="5921"/>
                    <a:pt x="48210" y="5361"/>
                    <a:pt x="48482" y="4825"/>
                  </a:cubicBezTo>
                  <a:cubicBezTo>
                    <a:pt x="49047" y="3710"/>
                    <a:pt x="49801" y="2705"/>
                    <a:pt x="50710" y="1848"/>
                  </a:cubicBezTo>
                  <a:cubicBezTo>
                    <a:pt x="51103" y="1476"/>
                    <a:pt x="50926" y="724"/>
                    <a:pt x="50383" y="606"/>
                  </a:cubicBezTo>
                  <a:cubicBezTo>
                    <a:pt x="48511" y="200"/>
                    <a:pt x="46600" y="1"/>
                    <a:pt x="446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2"/>
            <p:cNvSpPr/>
            <p:nvPr/>
          </p:nvSpPr>
          <p:spPr>
            <a:xfrm>
              <a:off x="-5577650" y="8913175"/>
              <a:ext cx="1794175" cy="1119425"/>
            </a:xfrm>
            <a:custGeom>
              <a:rect b="b" l="l" r="r" t="t"/>
              <a:pathLst>
                <a:path extrusionOk="0" h="44777" w="71767">
                  <a:moveTo>
                    <a:pt x="43092" y="1"/>
                  </a:moveTo>
                  <a:cubicBezTo>
                    <a:pt x="42098" y="16"/>
                    <a:pt x="41108" y="84"/>
                    <a:pt x="40122" y="205"/>
                  </a:cubicBezTo>
                  <a:lnTo>
                    <a:pt x="39671" y="484"/>
                  </a:lnTo>
                  <a:cubicBezTo>
                    <a:pt x="37172" y="2035"/>
                    <a:pt x="34765" y="3723"/>
                    <a:pt x="32443" y="5524"/>
                  </a:cubicBezTo>
                  <a:cubicBezTo>
                    <a:pt x="27803" y="9124"/>
                    <a:pt x="23545" y="13212"/>
                    <a:pt x="19782" y="17722"/>
                  </a:cubicBezTo>
                  <a:cubicBezTo>
                    <a:pt x="18730" y="18981"/>
                    <a:pt x="17715" y="20272"/>
                    <a:pt x="16737" y="21592"/>
                  </a:cubicBezTo>
                  <a:cubicBezTo>
                    <a:pt x="15785" y="22881"/>
                    <a:pt x="14776" y="24227"/>
                    <a:pt x="14100" y="25688"/>
                  </a:cubicBezTo>
                  <a:cubicBezTo>
                    <a:pt x="12947" y="26199"/>
                    <a:pt x="11803" y="26727"/>
                    <a:pt x="10667" y="27274"/>
                  </a:cubicBezTo>
                  <a:cubicBezTo>
                    <a:pt x="8924" y="28115"/>
                    <a:pt x="7206" y="29004"/>
                    <a:pt x="5512" y="29942"/>
                  </a:cubicBezTo>
                  <a:cubicBezTo>
                    <a:pt x="5598" y="29644"/>
                    <a:pt x="5668" y="29342"/>
                    <a:pt x="5721" y="29036"/>
                  </a:cubicBezTo>
                  <a:cubicBezTo>
                    <a:pt x="5849" y="28318"/>
                    <a:pt x="5945" y="27593"/>
                    <a:pt x="6088" y="26874"/>
                  </a:cubicBezTo>
                  <a:cubicBezTo>
                    <a:pt x="6372" y="25439"/>
                    <a:pt x="6730" y="24012"/>
                    <a:pt x="7152" y="22610"/>
                  </a:cubicBezTo>
                  <a:cubicBezTo>
                    <a:pt x="7992" y="19816"/>
                    <a:pt x="9107" y="17112"/>
                    <a:pt x="10386" y="14489"/>
                  </a:cubicBezTo>
                  <a:cubicBezTo>
                    <a:pt x="11644" y="11907"/>
                    <a:pt x="12999" y="9296"/>
                    <a:pt x="14847" y="7081"/>
                  </a:cubicBezTo>
                  <a:cubicBezTo>
                    <a:pt x="16545" y="5043"/>
                    <a:pt x="18628" y="3383"/>
                    <a:pt x="20863" y="1972"/>
                  </a:cubicBezTo>
                  <a:cubicBezTo>
                    <a:pt x="21249" y="1728"/>
                    <a:pt x="21641" y="1493"/>
                    <a:pt x="22034" y="1261"/>
                  </a:cubicBezTo>
                  <a:lnTo>
                    <a:pt x="22034" y="1261"/>
                  </a:lnTo>
                  <a:cubicBezTo>
                    <a:pt x="19849" y="2038"/>
                    <a:pt x="17775" y="3096"/>
                    <a:pt x="15863" y="4411"/>
                  </a:cubicBezTo>
                  <a:cubicBezTo>
                    <a:pt x="15729" y="4469"/>
                    <a:pt x="15594" y="4529"/>
                    <a:pt x="15461" y="4587"/>
                  </a:cubicBezTo>
                  <a:cubicBezTo>
                    <a:pt x="15161" y="4877"/>
                    <a:pt x="14868" y="5174"/>
                    <a:pt x="14587" y="5481"/>
                  </a:cubicBezTo>
                  <a:cubicBezTo>
                    <a:pt x="12589" y="7660"/>
                    <a:pt x="11120" y="10241"/>
                    <a:pt x="9790" y="12865"/>
                  </a:cubicBezTo>
                  <a:cubicBezTo>
                    <a:pt x="8433" y="15540"/>
                    <a:pt x="7226" y="18302"/>
                    <a:pt x="6285" y="21152"/>
                  </a:cubicBezTo>
                  <a:cubicBezTo>
                    <a:pt x="5755" y="22755"/>
                    <a:pt x="5308" y="24385"/>
                    <a:pt x="5000" y="26047"/>
                  </a:cubicBezTo>
                  <a:cubicBezTo>
                    <a:pt x="4739" y="27459"/>
                    <a:pt x="4396" y="28983"/>
                    <a:pt x="4692" y="30409"/>
                  </a:cubicBezTo>
                  <a:cubicBezTo>
                    <a:pt x="3099" y="31315"/>
                    <a:pt x="1534" y="32269"/>
                    <a:pt x="0" y="33273"/>
                  </a:cubicBezTo>
                  <a:cubicBezTo>
                    <a:pt x="121" y="33600"/>
                    <a:pt x="252" y="33924"/>
                    <a:pt x="393" y="34245"/>
                  </a:cubicBezTo>
                  <a:cubicBezTo>
                    <a:pt x="430" y="34328"/>
                    <a:pt x="473" y="34409"/>
                    <a:pt x="511" y="34492"/>
                  </a:cubicBezTo>
                  <a:cubicBezTo>
                    <a:pt x="1218" y="34028"/>
                    <a:pt x="1927" y="33571"/>
                    <a:pt x="2647" y="33127"/>
                  </a:cubicBezTo>
                  <a:cubicBezTo>
                    <a:pt x="3521" y="33938"/>
                    <a:pt x="4540" y="34581"/>
                    <a:pt x="5551" y="35217"/>
                  </a:cubicBezTo>
                  <a:cubicBezTo>
                    <a:pt x="6721" y="35955"/>
                    <a:pt x="7915" y="36655"/>
                    <a:pt x="9132" y="37320"/>
                  </a:cubicBezTo>
                  <a:cubicBezTo>
                    <a:pt x="11570" y="38650"/>
                    <a:pt x="14090" y="39826"/>
                    <a:pt x="16675" y="40843"/>
                  </a:cubicBezTo>
                  <a:cubicBezTo>
                    <a:pt x="21354" y="42685"/>
                    <a:pt x="26229" y="43990"/>
                    <a:pt x="31193" y="44777"/>
                  </a:cubicBezTo>
                  <a:cubicBezTo>
                    <a:pt x="31873" y="44334"/>
                    <a:pt x="32520" y="43841"/>
                    <a:pt x="33126" y="43302"/>
                  </a:cubicBezTo>
                  <a:cubicBezTo>
                    <a:pt x="30713" y="43052"/>
                    <a:pt x="28316" y="42665"/>
                    <a:pt x="25945" y="42143"/>
                  </a:cubicBezTo>
                  <a:cubicBezTo>
                    <a:pt x="20654" y="40976"/>
                    <a:pt x="15519" y="39186"/>
                    <a:pt x="10650" y="36811"/>
                  </a:cubicBezTo>
                  <a:cubicBezTo>
                    <a:pt x="9279" y="36141"/>
                    <a:pt x="7931" y="35426"/>
                    <a:pt x="6607" y="34664"/>
                  </a:cubicBezTo>
                  <a:cubicBezTo>
                    <a:pt x="5936" y="34277"/>
                    <a:pt x="5274" y="33876"/>
                    <a:pt x="4610" y="33480"/>
                  </a:cubicBezTo>
                  <a:cubicBezTo>
                    <a:pt x="4287" y="33288"/>
                    <a:pt x="3966" y="33095"/>
                    <a:pt x="3647" y="32898"/>
                  </a:cubicBezTo>
                  <a:cubicBezTo>
                    <a:pt x="3539" y="32831"/>
                    <a:pt x="3430" y="32774"/>
                    <a:pt x="3320" y="32718"/>
                  </a:cubicBezTo>
                  <a:cubicBezTo>
                    <a:pt x="5359" y="31487"/>
                    <a:pt x="7443" y="30332"/>
                    <a:pt x="9569" y="29258"/>
                  </a:cubicBezTo>
                  <a:cubicBezTo>
                    <a:pt x="13059" y="27492"/>
                    <a:pt x="16645" y="25927"/>
                    <a:pt x="20287" y="24507"/>
                  </a:cubicBezTo>
                  <a:cubicBezTo>
                    <a:pt x="20735" y="24828"/>
                    <a:pt x="21176" y="25149"/>
                    <a:pt x="21652" y="25436"/>
                  </a:cubicBezTo>
                  <a:cubicBezTo>
                    <a:pt x="22249" y="25797"/>
                    <a:pt x="22856" y="26131"/>
                    <a:pt x="23471" y="26458"/>
                  </a:cubicBezTo>
                  <a:cubicBezTo>
                    <a:pt x="24655" y="27089"/>
                    <a:pt x="25845" y="27705"/>
                    <a:pt x="27043" y="28306"/>
                  </a:cubicBezTo>
                  <a:cubicBezTo>
                    <a:pt x="29486" y="29526"/>
                    <a:pt x="31944" y="30724"/>
                    <a:pt x="34458" y="31790"/>
                  </a:cubicBezTo>
                  <a:cubicBezTo>
                    <a:pt x="39434" y="33901"/>
                    <a:pt x="44584" y="35682"/>
                    <a:pt x="49931" y="36562"/>
                  </a:cubicBezTo>
                  <a:cubicBezTo>
                    <a:pt x="50189" y="36603"/>
                    <a:pt x="50447" y="36642"/>
                    <a:pt x="50706" y="36680"/>
                  </a:cubicBezTo>
                  <a:cubicBezTo>
                    <a:pt x="51878" y="36374"/>
                    <a:pt x="53011" y="35940"/>
                    <a:pt x="54087" y="35384"/>
                  </a:cubicBezTo>
                  <a:cubicBezTo>
                    <a:pt x="53126" y="35309"/>
                    <a:pt x="52169" y="35201"/>
                    <a:pt x="51214" y="35063"/>
                  </a:cubicBezTo>
                  <a:cubicBezTo>
                    <a:pt x="48578" y="34675"/>
                    <a:pt x="45969" y="34080"/>
                    <a:pt x="43411" y="33337"/>
                  </a:cubicBezTo>
                  <a:cubicBezTo>
                    <a:pt x="38281" y="31845"/>
                    <a:pt x="33344" y="29730"/>
                    <a:pt x="28498" y="27498"/>
                  </a:cubicBezTo>
                  <a:cubicBezTo>
                    <a:pt x="27113" y="26859"/>
                    <a:pt x="25732" y="26213"/>
                    <a:pt x="24343" y="25579"/>
                  </a:cubicBezTo>
                  <a:cubicBezTo>
                    <a:pt x="23666" y="25271"/>
                    <a:pt x="22994" y="24957"/>
                    <a:pt x="22301" y="24685"/>
                  </a:cubicBezTo>
                  <a:cubicBezTo>
                    <a:pt x="21870" y="24514"/>
                    <a:pt x="21437" y="24370"/>
                    <a:pt x="21002" y="24232"/>
                  </a:cubicBezTo>
                  <a:cubicBezTo>
                    <a:pt x="21944" y="23870"/>
                    <a:pt x="22889" y="23516"/>
                    <a:pt x="23838" y="23171"/>
                  </a:cubicBezTo>
                  <a:cubicBezTo>
                    <a:pt x="28747" y="21391"/>
                    <a:pt x="33734" y="19837"/>
                    <a:pt x="38746" y="18374"/>
                  </a:cubicBezTo>
                  <a:cubicBezTo>
                    <a:pt x="40299" y="17921"/>
                    <a:pt x="41854" y="17474"/>
                    <a:pt x="43413" y="17035"/>
                  </a:cubicBezTo>
                  <a:cubicBezTo>
                    <a:pt x="44033" y="17477"/>
                    <a:pt x="44701" y="17850"/>
                    <a:pt x="45364" y="18227"/>
                  </a:cubicBezTo>
                  <a:cubicBezTo>
                    <a:pt x="46299" y="18756"/>
                    <a:pt x="47268" y="19235"/>
                    <a:pt x="48232" y="19710"/>
                  </a:cubicBezTo>
                  <a:cubicBezTo>
                    <a:pt x="50152" y="20651"/>
                    <a:pt x="52142" y="21465"/>
                    <a:pt x="54138" y="22227"/>
                  </a:cubicBezTo>
                  <a:cubicBezTo>
                    <a:pt x="56742" y="23220"/>
                    <a:pt x="59398" y="24069"/>
                    <a:pt x="62098" y="24768"/>
                  </a:cubicBezTo>
                  <a:cubicBezTo>
                    <a:pt x="62581" y="24393"/>
                    <a:pt x="63048" y="23997"/>
                    <a:pt x="63496" y="23578"/>
                  </a:cubicBezTo>
                  <a:cubicBezTo>
                    <a:pt x="62813" y="23414"/>
                    <a:pt x="62131" y="23245"/>
                    <a:pt x="61453" y="23063"/>
                  </a:cubicBezTo>
                  <a:cubicBezTo>
                    <a:pt x="57385" y="21975"/>
                    <a:pt x="53399" y="20599"/>
                    <a:pt x="49527" y="18947"/>
                  </a:cubicBezTo>
                  <a:cubicBezTo>
                    <a:pt x="48440" y="18485"/>
                    <a:pt x="47351" y="18029"/>
                    <a:pt x="46278" y="17536"/>
                  </a:cubicBezTo>
                  <a:cubicBezTo>
                    <a:pt x="45694" y="17267"/>
                    <a:pt x="45108" y="16984"/>
                    <a:pt x="44510" y="16728"/>
                  </a:cubicBezTo>
                  <a:cubicBezTo>
                    <a:pt x="47882" y="15778"/>
                    <a:pt x="51259" y="14847"/>
                    <a:pt x="54631" y="13903"/>
                  </a:cubicBezTo>
                  <a:cubicBezTo>
                    <a:pt x="57344" y="13144"/>
                    <a:pt x="60069" y="12383"/>
                    <a:pt x="62819" y="11744"/>
                  </a:cubicBezTo>
                  <a:cubicBezTo>
                    <a:pt x="63275" y="12085"/>
                    <a:pt x="63802" y="12318"/>
                    <a:pt x="64326" y="12555"/>
                  </a:cubicBezTo>
                  <a:cubicBezTo>
                    <a:pt x="64960" y="12843"/>
                    <a:pt x="65620" y="13081"/>
                    <a:pt x="66276" y="13316"/>
                  </a:cubicBezTo>
                  <a:cubicBezTo>
                    <a:pt x="67258" y="13671"/>
                    <a:pt x="68270" y="13955"/>
                    <a:pt x="69290" y="14202"/>
                  </a:cubicBezTo>
                  <a:cubicBezTo>
                    <a:pt x="69469" y="13800"/>
                    <a:pt x="69658" y="13402"/>
                    <a:pt x="69852" y="13008"/>
                  </a:cubicBezTo>
                  <a:cubicBezTo>
                    <a:pt x="68779" y="12779"/>
                    <a:pt x="67718" y="12506"/>
                    <a:pt x="66655" y="12225"/>
                  </a:cubicBezTo>
                  <a:cubicBezTo>
                    <a:pt x="65975" y="12046"/>
                    <a:pt x="65307" y="11830"/>
                    <a:pt x="64630" y="11644"/>
                  </a:cubicBezTo>
                  <a:cubicBezTo>
                    <a:pt x="64429" y="11589"/>
                    <a:pt x="64230" y="11529"/>
                    <a:pt x="64032" y="11471"/>
                  </a:cubicBezTo>
                  <a:cubicBezTo>
                    <a:pt x="66481" y="10941"/>
                    <a:pt x="68952" y="10525"/>
                    <a:pt x="71452" y="10311"/>
                  </a:cubicBezTo>
                  <a:cubicBezTo>
                    <a:pt x="71489" y="10261"/>
                    <a:pt x="71521" y="10208"/>
                    <a:pt x="71559" y="10159"/>
                  </a:cubicBezTo>
                  <a:cubicBezTo>
                    <a:pt x="71767" y="9878"/>
                    <a:pt x="71702" y="9484"/>
                    <a:pt x="71506" y="9203"/>
                  </a:cubicBezTo>
                  <a:cubicBezTo>
                    <a:pt x="69313" y="9230"/>
                    <a:pt x="67091" y="9619"/>
                    <a:pt x="64969" y="10029"/>
                  </a:cubicBezTo>
                  <a:cubicBezTo>
                    <a:pt x="62620" y="10482"/>
                    <a:pt x="60300" y="11061"/>
                    <a:pt x="57989" y="11676"/>
                  </a:cubicBezTo>
                  <a:cubicBezTo>
                    <a:pt x="58296" y="11498"/>
                    <a:pt x="58601" y="11320"/>
                    <a:pt x="58907" y="11140"/>
                  </a:cubicBezTo>
                  <a:cubicBezTo>
                    <a:pt x="60335" y="10302"/>
                    <a:pt x="61778" y="9490"/>
                    <a:pt x="63249" y="8727"/>
                  </a:cubicBezTo>
                  <a:cubicBezTo>
                    <a:pt x="64501" y="8077"/>
                    <a:pt x="65774" y="7468"/>
                    <a:pt x="67070" y="6913"/>
                  </a:cubicBezTo>
                  <a:cubicBezTo>
                    <a:pt x="66514" y="6695"/>
                    <a:pt x="65952" y="6496"/>
                    <a:pt x="65385" y="6313"/>
                  </a:cubicBezTo>
                  <a:cubicBezTo>
                    <a:pt x="63154" y="7357"/>
                    <a:pt x="60992" y="8542"/>
                    <a:pt x="58872" y="9795"/>
                  </a:cubicBezTo>
                  <a:cubicBezTo>
                    <a:pt x="58044" y="10284"/>
                    <a:pt x="57226" y="10784"/>
                    <a:pt x="56415" y="11299"/>
                  </a:cubicBezTo>
                  <a:cubicBezTo>
                    <a:pt x="55781" y="11699"/>
                    <a:pt x="55090" y="12065"/>
                    <a:pt x="54571" y="12607"/>
                  </a:cubicBezTo>
                  <a:cubicBezTo>
                    <a:pt x="49786" y="13918"/>
                    <a:pt x="45008" y="15254"/>
                    <a:pt x="40237" y="16613"/>
                  </a:cubicBezTo>
                  <a:cubicBezTo>
                    <a:pt x="38857" y="17009"/>
                    <a:pt x="37479" y="17413"/>
                    <a:pt x="36104" y="17823"/>
                  </a:cubicBezTo>
                  <a:cubicBezTo>
                    <a:pt x="36506" y="17417"/>
                    <a:pt x="36907" y="17009"/>
                    <a:pt x="37315" y="16607"/>
                  </a:cubicBezTo>
                  <a:cubicBezTo>
                    <a:pt x="38177" y="15759"/>
                    <a:pt x="39067" y="14945"/>
                    <a:pt x="39975" y="14147"/>
                  </a:cubicBezTo>
                  <a:cubicBezTo>
                    <a:pt x="43855" y="10718"/>
                    <a:pt x="48174" y="7821"/>
                    <a:pt x="52817" y="5533"/>
                  </a:cubicBezTo>
                  <a:lnTo>
                    <a:pt x="52817" y="5533"/>
                  </a:lnTo>
                  <a:cubicBezTo>
                    <a:pt x="52587" y="5576"/>
                    <a:pt x="52357" y="5620"/>
                    <a:pt x="52129" y="5670"/>
                  </a:cubicBezTo>
                  <a:cubicBezTo>
                    <a:pt x="51065" y="5898"/>
                    <a:pt x="50020" y="6201"/>
                    <a:pt x="48999" y="6576"/>
                  </a:cubicBezTo>
                  <a:cubicBezTo>
                    <a:pt x="48555" y="6738"/>
                    <a:pt x="48122" y="6927"/>
                    <a:pt x="47684" y="7107"/>
                  </a:cubicBezTo>
                  <a:cubicBezTo>
                    <a:pt x="44939" y="8779"/>
                    <a:pt x="42332" y="10669"/>
                    <a:pt x="39889" y="12759"/>
                  </a:cubicBezTo>
                  <a:cubicBezTo>
                    <a:pt x="38838" y="13659"/>
                    <a:pt x="37831" y="14609"/>
                    <a:pt x="36856" y="15590"/>
                  </a:cubicBezTo>
                  <a:cubicBezTo>
                    <a:pt x="36377" y="16074"/>
                    <a:pt x="35901" y="16562"/>
                    <a:pt x="35450" y="17070"/>
                  </a:cubicBezTo>
                  <a:cubicBezTo>
                    <a:pt x="35092" y="17474"/>
                    <a:pt x="34756" y="17852"/>
                    <a:pt x="34501" y="18303"/>
                  </a:cubicBezTo>
                  <a:cubicBezTo>
                    <a:pt x="31365" y="19257"/>
                    <a:pt x="28245" y="20258"/>
                    <a:pt x="25154" y="21342"/>
                  </a:cubicBezTo>
                  <a:cubicBezTo>
                    <a:pt x="22088" y="22417"/>
                    <a:pt x="19048" y="23573"/>
                    <a:pt x="16057" y="24840"/>
                  </a:cubicBezTo>
                  <a:lnTo>
                    <a:pt x="16057" y="24840"/>
                  </a:lnTo>
                  <a:cubicBezTo>
                    <a:pt x="16523" y="24201"/>
                    <a:pt x="16975" y="23550"/>
                    <a:pt x="17451" y="22921"/>
                  </a:cubicBezTo>
                  <a:cubicBezTo>
                    <a:pt x="18317" y="21775"/>
                    <a:pt x="19181" y="20628"/>
                    <a:pt x="20092" y="19516"/>
                  </a:cubicBezTo>
                  <a:cubicBezTo>
                    <a:pt x="21934" y="17273"/>
                    <a:pt x="23887" y="15123"/>
                    <a:pt x="25946" y="13078"/>
                  </a:cubicBezTo>
                  <a:cubicBezTo>
                    <a:pt x="30054" y="8988"/>
                    <a:pt x="34582" y="5344"/>
                    <a:pt x="39454" y="2204"/>
                  </a:cubicBezTo>
                  <a:cubicBezTo>
                    <a:pt x="40646" y="1436"/>
                    <a:pt x="41860" y="705"/>
                    <a:pt x="430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8" name="Google Shape;1008;p22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009" name="Google Shape;1009;p22"/>
          <p:cNvSpPr txBox="1"/>
          <p:nvPr>
            <p:ph idx="2" type="title"/>
          </p:nvPr>
        </p:nvSpPr>
        <p:spPr>
          <a:xfrm>
            <a:off x="893050" y="1515300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10" name="Google Shape;1010;p22"/>
          <p:cNvSpPr txBox="1"/>
          <p:nvPr>
            <p:ph idx="1" type="subTitle"/>
          </p:nvPr>
        </p:nvSpPr>
        <p:spPr>
          <a:xfrm>
            <a:off x="893052" y="1985325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11" name="Google Shape;1011;p22"/>
          <p:cNvSpPr txBox="1"/>
          <p:nvPr>
            <p:ph idx="3" type="title"/>
          </p:nvPr>
        </p:nvSpPr>
        <p:spPr>
          <a:xfrm>
            <a:off x="3585891" y="1515300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12" name="Google Shape;1012;p22"/>
          <p:cNvSpPr txBox="1"/>
          <p:nvPr>
            <p:ph idx="4" type="subTitle"/>
          </p:nvPr>
        </p:nvSpPr>
        <p:spPr>
          <a:xfrm>
            <a:off x="3585895" y="1985325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13" name="Google Shape;1013;p22"/>
          <p:cNvSpPr txBox="1"/>
          <p:nvPr>
            <p:ph idx="5" type="title"/>
          </p:nvPr>
        </p:nvSpPr>
        <p:spPr>
          <a:xfrm>
            <a:off x="6278737" y="1515300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14" name="Google Shape;1014;p22"/>
          <p:cNvSpPr txBox="1"/>
          <p:nvPr>
            <p:ph idx="6" type="subTitle"/>
          </p:nvPr>
        </p:nvSpPr>
        <p:spPr>
          <a:xfrm>
            <a:off x="6278743" y="1985325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15" name="Google Shape;1015;p22"/>
          <p:cNvSpPr txBox="1"/>
          <p:nvPr>
            <p:ph idx="7" type="title"/>
          </p:nvPr>
        </p:nvSpPr>
        <p:spPr>
          <a:xfrm>
            <a:off x="893050" y="3222275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16" name="Google Shape;1016;p22"/>
          <p:cNvSpPr txBox="1"/>
          <p:nvPr>
            <p:ph idx="8" type="subTitle"/>
          </p:nvPr>
        </p:nvSpPr>
        <p:spPr>
          <a:xfrm>
            <a:off x="893052" y="3692300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17" name="Google Shape;1017;p22"/>
          <p:cNvSpPr txBox="1"/>
          <p:nvPr>
            <p:ph idx="9" type="title"/>
          </p:nvPr>
        </p:nvSpPr>
        <p:spPr>
          <a:xfrm>
            <a:off x="3585891" y="3222275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18" name="Google Shape;1018;p22"/>
          <p:cNvSpPr txBox="1"/>
          <p:nvPr>
            <p:ph idx="13" type="subTitle"/>
          </p:nvPr>
        </p:nvSpPr>
        <p:spPr>
          <a:xfrm>
            <a:off x="3585895" y="3692300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19" name="Google Shape;1019;p22"/>
          <p:cNvSpPr txBox="1"/>
          <p:nvPr>
            <p:ph idx="14" type="title"/>
          </p:nvPr>
        </p:nvSpPr>
        <p:spPr>
          <a:xfrm>
            <a:off x="6278737" y="3222275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20" name="Google Shape;1020;p22"/>
          <p:cNvSpPr txBox="1"/>
          <p:nvPr>
            <p:ph idx="15" type="subTitle"/>
          </p:nvPr>
        </p:nvSpPr>
        <p:spPr>
          <a:xfrm>
            <a:off x="6278743" y="3692300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 1">
  <p:cSld name="SECTION_TITLE_AND_DESCRIPTION_1_1_2">
    <p:spTree>
      <p:nvGrpSpPr>
        <p:cNvPr id="1021" name="Shape 1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" name="Google Shape;1022;p23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023" name="Google Shape;1023;p23"/>
          <p:cNvSpPr txBox="1"/>
          <p:nvPr>
            <p:ph idx="2" type="title"/>
          </p:nvPr>
        </p:nvSpPr>
        <p:spPr>
          <a:xfrm>
            <a:off x="847564" y="1914475"/>
            <a:ext cx="26748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grpSp>
        <p:nvGrpSpPr>
          <p:cNvPr id="1024" name="Google Shape;1024;p23"/>
          <p:cNvGrpSpPr/>
          <p:nvPr/>
        </p:nvGrpSpPr>
        <p:grpSpPr>
          <a:xfrm rot="10800000">
            <a:off x="2765289" y="-1022606"/>
            <a:ext cx="8926319" cy="7645925"/>
            <a:chOff x="-2893286" y="-1251218"/>
            <a:chExt cx="8926319" cy="7645925"/>
          </a:xfrm>
        </p:grpSpPr>
        <p:sp>
          <p:nvSpPr>
            <p:cNvPr id="1025" name="Google Shape;1025;p23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3"/>
            <p:cNvSpPr/>
            <p:nvPr/>
          </p:nvSpPr>
          <p:spPr>
            <a:xfrm>
              <a:off x="-102350" y="-489975"/>
              <a:ext cx="6135383" cy="3597514"/>
            </a:xfrm>
            <a:custGeom>
              <a:rect b="b" l="l" r="r" t="t"/>
              <a:pathLst>
                <a:path extrusionOk="0" h="22750" w="38799">
                  <a:moveTo>
                    <a:pt x="21596" y="1"/>
                  </a:moveTo>
                  <a:cubicBezTo>
                    <a:pt x="18432" y="1"/>
                    <a:pt x="15293" y="432"/>
                    <a:pt x="12143" y="432"/>
                  </a:cubicBezTo>
                  <a:cubicBezTo>
                    <a:pt x="11346" y="432"/>
                    <a:pt x="10548" y="404"/>
                    <a:pt x="9748" y="335"/>
                  </a:cubicBezTo>
                  <a:cubicBezTo>
                    <a:pt x="9073" y="277"/>
                    <a:pt x="8246" y="226"/>
                    <a:pt x="7363" y="226"/>
                  </a:cubicBezTo>
                  <a:cubicBezTo>
                    <a:pt x="4074" y="226"/>
                    <a:pt x="1" y="939"/>
                    <a:pt x="35" y="4694"/>
                  </a:cubicBezTo>
                  <a:cubicBezTo>
                    <a:pt x="46" y="6224"/>
                    <a:pt x="1128" y="7524"/>
                    <a:pt x="2133" y="8671"/>
                  </a:cubicBezTo>
                  <a:lnTo>
                    <a:pt x="8524" y="15915"/>
                  </a:lnTo>
                  <a:cubicBezTo>
                    <a:pt x="11015" y="18733"/>
                    <a:pt x="13758" y="21716"/>
                    <a:pt x="17429" y="22525"/>
                  </a:cubicBezTo>
                  <a:cubicBezTo>
                    <a:pt x="18129" y="22680"/>
                    <a:pt x="18838" y="22750"/>
                    <a:pt x="19549" y="22750"/>
                  </a:cubicBezTo>
                  <a:cubicBezTo>
                    <a:pt x="21332" y="22750"/>
                    <a:pt x="23124" y="22311"/>
                    <a:pt x="24803" y="21694"/>
                  </a:cubicBezTo>
                  <a:cubicBezTo>
                    <a:pt x="29643" y="19913"/>
                    <a:pt x="33839" y="16712"/>
                    <a:pt x="36821" y="12506"/>
                  </a:cubicBezTo>
                  <a:cubicBezTo>
                    <a:pt x="37881" y="11020"/>
                    <a:pt x="38799" y="9228"/>
                    <a:pt x="38395" y="7458"/>
                  </a:cubicBezTo>
                  <a:cubicBezTo>
                    <a:pt x="38067" y="6049"/>
                    <a:pt x="36963" y="4967"/>
                    <a:pt x="35794" y="4104"/>
                  </a:cubicBezTo>
                  <a:cubicBezTo>
                    <a:pt x="32233" y="1482"/>
                    <a:pt x="27775" y="313"/>
                    <a:pt x="23361" y="51"/>
                  </a:cubicBezTo>
                  <a:cubicBezTo>
                    <a:pt x="22772" y="16"/>
                    <a:pt x="22183" y="1"/>
                    <a:pt x="21596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" name="Google Shape;1027;p23"/>
          <p:cNvGrpSpPr/>
          <p:nvPr/>
        </p:nvGrpSpPr>
        <p:grpSpPr>
          <a:xfrm rot="10800000">
            <a:off x="-225149" y="-295090"/>
            <a:ext cx="1985638" cy="2498559"/>
            <a:chOff x="5108601" y="1658560"/>
            <a:chExt cx="1985638" cy="2498559"/>
          </a:xfrm>
        </p:grpSpPr>
        <p:grpSp>
          <p:nvGrpSpPr>
            <p:cNvPr id="1028" name="Google Shape;1028;p23"/>
            <p:cNvGrpSpPr/>
            <p:nvPr/>
          </p:nvGrpSpPr>
          <p:grpSpPr>
            <a:xfrm flipH="1">
              <a:off x="5475995" y="2326723"/>
              <a:ext cx="1314734" cy="1634533"/>
              <a:chOff x="-5267275" y="9662750"/>
              <a:chExt cx="1475075" cy="1833875"/>
            </a:xfrm>
          </p:grpSpPr>
          <p:sp>
            <p:nvSpPr>
              <p:cNvPr id="1029" name="Google Shape;1029;p23"/>
              <p:cNvSpPr/>
              <p:nvPr/>
            </p:nvSpPr>
            <p:spPr>
              <a:xfrm>
                <a:off x="-5267275" y="9662750"/>
                <a:ext cx="1475075" cy="1833875"/>
              </a:xfrm>
              <a:custGeom>
                <a:rect b="b" l="l" r="r" t="t"/>
                <a:pathLst>
                  <a:path extrusionOk="0" h="73355" w="59003">
                    <a:moveTo>
                      <a:pt x="58003" y="0"/>
                    </a:moveTo>
                    <a:cubicBezTo>
                      <a:pt x="57927" y="0"/>
                      <a:pt x="57851" y="10"/>
                      <a:pt x="57776" y="30"/>
                    </a:cubicBezTo>
                    <a:cubicBezTo>
                      <a:pt x="51838" y="1625"/>
                      <a:pt x="46088" y="3850"/>
                      <a:pt x="40623" y="6666"/>
                    </a:cubicBezTo>
                    <a:cubicBezTo>
                      <a:pt x="35177" y="9476"/>
                      <a:pt x="30053" y="12923"/>
                      <a:pt x="25419" y="16936"/>
                    </a:cubicBezTo>
                    <a:cubicBezTo>
                      <a:pt x="20739" y="20988"/>
                      <a:pt x="16581" y="25634"/>
                      <a:pt x="13094" y="30752"/>
                    </a:cubicBezTo>
                    <a:cubicBezTo>
                      <a:pt x="9533" y="35980"/>
                      <a:pt x="6696" y="41669"/>
                      <a:pt x="4663" y="47660"/>
                    </a:cubicBezTo>
                    <a:cubicBezTo>
                      <a:pt x="2818" y="53102"/>
                      <a:pt x="1579" y="58845"/>
                      <a:pt x="1324" y="64601"/>
                    </a:cubicBezTo>
                    <a:cubicBezTo>
                      <a:pt x="1237" y="64570"/>
                      <a:pt x="1144" y="64555"/>
                      <a:pt x="1052" y="64555"/>
                    </a:cubicBezTo>
                    <a:cubicBezTo>
                      <a:pt x="975" y="64555"/>
                      <a:pt x="897" y="64566"/>
                      <a:pt x="822" y="64587"/>
                    </a:cubicBezTo>
                    <a:cubicBezTo>
                      <a:pt x="397" y="64704"/>
                      <a:pt x="1" y="65246"/>
                      <a:pt x="191" y="65699"/>
                    </a:cubicBezTo>
                    <a:cubicBezTo>
                      <a:pt x="491" y="66425"/>
                      <a:pt x="859" y="67121"/>
                      <a:pt x="1291" y="67778"/>
                    </a:cubicBezTo>
                    <a:cubicBezTo>
                      <a:pt x="1297" y="68031"/>
                      <a:pt x="1301" y="68285"/>
                      <a:pt x="1311" y="68538"/>
                    </a:cubicBezTo>
                    <a:cubicBezTo>
                      <a:pt x="1319" y="68795"/>
                      <a:pt x="1512" y="68923"/>
                      <a:pt x="1706" y="68923"/>
                    </a:cubicBezTo>
                    <a:cubicBezTo>
                      <a:pt x="1829" y="68923"/>
                      <a:pt x="1952" y="68872"/>
                      <a:pt x="2029" y="68770"/>
                    </a:cubicBezTo>
                    <a:cubicBezTo>
                      <a:pt x="2293" y="69083"/>
                      <a:pt x="2576" y="69383"/>
                      <a:pt x="2874" y="69664"/>
                    </a:cubicBezTo>
                    <a:cubicBezTo>
                      <a:pt x="4067" y="70786"/>
                      <a:pt x="5458" y="71647"/>
                      <a:pt x="6967" y="72274"/>
                    </a:cubicBezTo>
                    <a:cubicBezTo>
                      <a:pt x="8792" y="73031"/>
                      <a:pt x="10749" y="73355"/>
                      <a:pt x="12715" y="73355"/>
                    </a:cubicBezTo>
                    <a:cubicBezTo>
                      <a:pt x="14414" y="73355"/>
                      <a:pt x="16120" y="73113"/>
                      <a:pt x="17753" y="72699"/>
                    </a:cubicBezTo>
                    <a:cubicBezTo>
                      <a:pt x="23973" y="71124"/>
                      <a:pt x="29341" y="67101"/>
                      <a:pt x="33384" y="62210"/>
                    </a:cubicBezTo>
                    <a:cubicBezTo>
                      <a:pt x="37798" y="56870"/>
                      <a:pt x="40703" y="50561"/>
                      <a:pt x="42861" y="44015"/>
                    </a:cubicBezTo>
                    <a:cubicBezTo>
                      <a:pt x="45191" y="36947"/>
                      <a:pt x="46693" y="29645"/>
                      <a:pt x="48771" y="22503"/>
                    </a:cubicBezTo>
                    <a:cubicBezTo>
                      <a:pt x="50711" y="15828"/>
                      <a:pt x="53184" y="9212"/>
                      <a:pt x="57193" y="3480"/>
                    </a:cubicBezTo>
                    <a:cubicBezTo>
                      <a:pt x="57658" y="2814"/>
                      <a:pt x="58145" y="2163"/>
                      <a:pt x="58644" y="1522"/>
                    </a:cubicBezTo>
                    <a:cubicBezTo>
                      <a:pt x="58894" y="1203"/>
                      <a:pt x="59003" y="813"/>
                      <a:pt x="58785" y="440"/>
                    </a:cubicBezTo>
                    <a:cubicBezTo>
                      <a:pt x="58624" y="164"/>
                      <a:pt x="58317" y="0"/>
                      <a:pt x="58003" y="0"/>
                    </a:cubicBezTo>
                    <a:close/>
                  </a:path>
                </a:pathLst>
              </a:custGeom>
              <a:solidFill>
                <a:srgbClr val="8438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23"/>
              <p:cNvSpPr/>
              <p:nvPr/>
            </p:nvSpPr>
            <p:spPr>
              <a:xfrm>
                <a:off x="-5200250" y="9663950"/>
                <a:ext cx="1406175" cy="1769375"/>
              </a:xfrm>
              <a:custGeom>
                <a:rect b="b" l="l" r="r" t="t"/>
                <a:pathLst>
                  <a:path extrusionOk="0" h="70775" w="56247">
                    <a:moveTo>
                      <a:pt x="55611" y="0"/>
                    </a:moveTo>
                    <a:cubicBezTo>
                      <a:pt x="55015" y="370"/>
                      <a:pt x="54429" y="756"/>
                      <a:pt x="53847" y="1150"/>
                    </a:cubicBezTo>
                    <a:cubicBezTo>
                      <a:pt x="52592" y="1998"/>
                      <a:pt x="51356" y="2873"/>
                      <a:pt x="50154" y="3795"/>
                    </a:cubicBezTo>
                    <a:cubicBezTo>
                      <a:pt x="49999" y="3914"/>
                      <a:pt x="49845" y="4037"/>
                      <a:pt x="49690" y="4157"/>
                    </a:cubicBezTo>
                    <a:cubicBezTo>
                      <a:pt x="49730" y="3592"/>
                      <a:pt x="49762" y="3027"/>
                      <a:pt x="49822" y="2463"/>
                    </a:cubicBezTo>
                    <a:cubicBezTo>
                      <a:pt x="49855" y="2159"/>
                      <a:pt x="49890" y="1855"/>
                      <a:pt x="49927" y="1551"/>
                    </a:cubicBezTo>
                    <a:lnTo>
                      <a:pt x="49927" y="1551"/>
                    </a:lnTo>
                    <a:cubicBezTo>
                      <a:pt x="49572" y="1671"/>
                      <a:pt x="49217" y="1791"/>
                      <a:pt x="48866" y="1914"/>
                    </a:cubicBezTo>
                    <a:cubicBezTo>
                      <a:pt x="48752" y="2317"/>
                      <a:pt x="48652" y="2724"/>
                      <a:pt x="48563" y="3136"/>
                    </a:cubicBezTo>
                    <a:cubicBezTo>
                      <a:pt x="48413" y="3848"/>
                      <a:pt x="48318" y="4565"/>
                      <a:pt x="48253" y="5290"/>
                    </a:cubicBezTo>
                    <a:cubicBezTo>
                      <a:pt x="46790" y="6465"/>
                      <a:pt x="45359" y="7676"/>
                      <a:pt x="43957" y="8926"/>
                    </a:cubicBezTo>
                    <a:cubicBezTo>
                      <a:pt x="44124" y="7834"/>
                      <a:pt x="44305" y="6744"/>
                      <a:pt x="44473" y="5654"/>
                    </a:cubicBezTo>
                    <a:cubicBezTo>
                      <a:pt x="44583" y="4931"/>
                      <a:pt x="44668" y="4205"/>
                      <a:pt x="44755" y="3480"/>
                    </a:cubicBezTo>
                    <a:lnTo>
                      <a:pt x="44755" y="3480"/>
                    </a:lnTo>
                    <a:cubicBezTo>
                      <a:pt x="44470" y="3596"/>
                      <a:pt x="44184" y="3712"/>
                      <a:pt x="43900" y="3833"/>
                    </a:cubicBezTo>
                    <a:cubicBezTo>
                      <a:pt x="43762" y="4404"/>
                      <a:pt x="43625" y="4977"/>
                      <a:pt x="43505" y="5554"/>
                    </a:cubicBezTo>
                    <a:cubicBezTo>
                      <a:pt x="43180" y="7111"/>
                      <a:pt x="42880" y="8677"/>
                      <a:pt x="42527" y="10230"/>
                    </a:cubicBezTo>
                    <a:cubicBezTo>
                      <a:pt x="39498" y="13041"/>
                      <a:pt x="36616" y="16008"/>
                      <a:pt x="33875" y="19102"/>
                    </a:cubicBezTo>
                    <a:cubicBezTo>
                      <a:pt x="33869" y="18503"/>
                      <a:pt x="33867" y="17904"/>
                      <a:pt x="33870" y="17304"/>
                    </a:cubicBezTo>
                    <a:cubicBezTo>
                      <a:pt x="33875" y="16074"/>
                      <a:pt x="33901" y="14844"/>
                      <a:pt x="33906" y="13614"/>
                    </a:cubicBezTo>
                    <a:cubicBezTo>
                      <a:pt x="33913" y="12015"/>
                      <a:pt x="33939" y="10419"/>
                      <a:pt x="33959" y="8820"/>
                    </a:cubicBezTo>
                    <a:lnTo>
                      <a:pt x="33959" y="8820"/>
                    </a:lnTo>
                    <a:cubicBezTo>
                      <a:pt x="33691" y="8978"/>
                      <a:pt x="33428" y="9146"/>
                      <a:pt x="33161" y="9308"/>
                    </a:cubicBezTo>
                    <a:cubicBezTo>
                      <a:pt x="32926" y="10709"/>
                      <a:pt x="32740" y="12117"/>
                      <a:pt x="32588" y="13534"/>
                    </a:cubicBezTo>
                    <a:cubicBezTo>
                      <a:pt x="32456" y="14762"/>
                      <a:pt x="32379" y="15991"/>
                      <a:pt x="32323" y="17224"/>
                    </a:cubicBezTo>
                    <a:cubicBezTo>
                      <a:pt x="32295" y="17840"/>
                      <a:pt x="32272" y="18455"/>
                      <a:pt x="32252" y="19071"/>
                    </a:cubicBezTo>
                    <a:cubicBezTo>
                      <a:pt x="32243" y="19392"/>
                      <a:pt x="32229" y="19713"/>
                      <a:pt x="32226" y="20034"/>
                    </a:cubicBezTo>
                    <a:cubicBezTo>
                      <a:pt x="32223" y="20358"/>
                      <a:pt x="32149" y="20672"/>
                      <a:pt x="32149" y="20998"/>
                    </a:cubicBezTo>
                    <a:cubicBezTo>
                      <a:pt x="32149" y="21026"/>
                      <a:pt x="32155" y="21049"/>
                      <a:pt x="32157" y="21076"/>
                    </a:cubicBezTo>
                    <a:cubicBezTo>
                      <a:pt x="31553" y="21784"/>
                      <a:pt x="30956" y="22497"/>
                      <a:pt x="30365" y="23215"/>
                    </a:cubicBezTo>
                    <a:cubicBezTo>
                      <a:pt x="28458" y="25540"/>
                      <a:pt x="26618" y="27917"/>
                      <a:pt x="24846" y="30349"/>
                    </a:cubicBezTo>
                    <a:cubicBezTo>
                      <a:pt x="24657" y="25862"/>
                      <a:pt x="24357" y="21379"/>
                      <a:pt x="24019" y="16904"/>
                    </a:cubicBezTo>
                    <a:cubicBezTo>
                      <a:pt x="23993" y="16565"/>
                      <a:pt x="23962" y="16226"/>
                      <a:pt x="23930" y="15886"/>
                    </a:cubicBezTo>
                    <a:cubicBezTo>
                      <a:pt x="23692" y="16084"/>
                      <a:pt x="23455" y="16283"/>
                      <a:pt x="23220" y="16482"/>
                    </a:cubicBezTo>
                    <a:cubicBezTo>
                      <a:pt x="23174" y="17806"/>
                      <a:pt x="23140" y="19129"/>
                      <a:pt x="23128" y="20456"/>
                    </a:cubicBezTo>
                    <a:cubicBezTo>
                      <a:pt x="23105" y="23201"/>
                      <a:pt x="23073" y="25945"/>
                      <a:pt x="23104" y="28691"/>
                    </a:cubicBezTo>
                    <a:cubicBezTo>
                      <a:pt x="23117" y="30028"/>
                      <a:pt x="23127" y="31367"/>
                      <a:pt x="23153" y="32704"/>
                    </a:cubicBezTo>
                    <a:cubicBezTo>
                      <a:pt x="21851" y="34547"/>
                      <a:pt x="20579" y="36413"/>
                      <a:pt x="19343" y="38301"/>
                    </a:cubicBezTo>
                    <a:cubicBezTo>
                      <a:pt x="17720" y="40773"/>
                      <a:pt x="16172" y="43288"/>
                      <a:pt x="14662" y="45827"/>
                    </a:cubicBezTo>
                    <a:cubicBezTo>
                      <a:pt x="14645" y="45208"/>
                      <a:pt x="14599" y="44589"/>
                      <a:pt x="14533" y="43969"/>
                    </a:cubicBezTo>
                    <a:cubicBezTo>
                      <a:pt x="14351" y="42255"/>
                      <a:pt x="14110" y="40549"/>
                      <a:pt x="13908" y="38837"/>
                    </a:cubicBezTo>
                    <a:cubicBezTo>
                      <a:pt x="13496" y="35376"/>
                      <a:pt x="13258" y="31904"/>
                      <a:pt x="12982" y="28431"/>
                    </a:cubicBezTo>
                    <a:cubicBezTo>
                      <a:pt x="12951" y="28050"/>
                      <a:pt x="12925" y="27670"/>
                      <a:pt x="12899" y="27289"/>
                    </a:cubicBezTo>
                    <a:cubicBezTo>
                      <a:pt x="12520" y="27780"/>
                      <a:pt x="12143" y="28273"/>
                      <a:pt x="11778" y="28774"/>
                    </a:cubicBezTo>
                    <a:cubicBezTo>
                      <a:pt x="11736" y="30128"/>
                      <a:pt x="11735" y="31482"/>
                      <a:pt x="11740" y="32838"/>
                    </a:cubicBezTo>
                    <a:cubicBezTo>
                      <a:pt x="11753" y="36241"/>
                      <a:pt x="11994" y="39657"/>
                      <a:pt x="12354" y="43038"/>
                    </a:cubicBezTo>
                    <a:cubicBezTo>
                      <a:pt x="12549" y="44861"/>
                      <a:pt x="12725" y="46736"/>
                      <a:pt x="12320" y="48541"/>
                    </a:cubicBezTo>
                    <a:cubicBezTo>
                      <a:pt x="12246" y="48868"/>
                      <a:pt x="12318" y="49212"/>
                      <a:pt x="12520" y="49481"/>
                    </a:cubicBezTo>
                    <a:cubicBezTo>
                      <a:pt x="11532" y="51188"/>
                      <a:pt x="10551" y="52900"/>
                      <a:pt x="9578" y="54619"/>
                    </a:cubicBezTo>
                    <a:cubicBezTo>
                      <a:pt x="8646" y="56260"/>
                      <a:pt x="7701" y="57900"/>
                      <a:pt x="6729" y="59526"/>
                    </a:cubicBezTo>
                    <a:cubicBezTo>
                      <a:pt x="6126" y="57037"/>
                      <a:pt x="5509" y="54553"/>
                      <a:pt x="4848" y="52079"/>
                    </a:cubicBezTo>
                    <a:cubicBezTo>
                      <a:pt x="4211" y="49690"/>
                      <a:pt x="3545" y="47305"/>
                      <a:pt x="2967" y="44899"/>
                    </a:cubicBezTo>
                    <a:cubicBezTo>
                      <a:pt x="2712" y="45559"/>
                      <a:pt x="2468" y="46224"/>
                      <a:pt x="2233" y="46894"/>
                    </a:cubicBezTo>
                    <a:cubicBezTo>
                      <a:pt x="2278" y="47130"/>
                      <a:pt x="2324" y="47368"/>
                      <a:pt x="2370" y="47605"/>
                    </a:cubicBezTo>
                    <a:cubicBezTo>
                      <a:pt x="3003" y="50829"/>
                      <a:pt x="3655" y="54049"/>
                      <a:pt x="4366" y="57257"/>
                    </a:cubicBezTo>
                    <a:cubicBezTo>
                      <a:pt x="4699" y="58754"/>
                      <a:pt x="5034" y="60249"/>
                      <a:pt x="5372" y="61746"/>
                    </a:cubicBezTo>
                    <a:cubicBezTo>
                      <a:pt x="3715" y="64398"/>
                      <a:pt x="1952" y="66982"/>
                      <a:pt x="1" y="69424"/>
                    </a:cubicBezTo>
                    <a:cubicBezTo>
                      <a:pt x="65" y="69487"/>
                      <a:pt x="127" y="69553"/>
                      <a:pt x="193" y="69616"/>
                    </a:cubicBezTo>
                    <a:cubicBezTo>
                      <a:pt x="641" y="70036"/>
                      <a:pt x="1119" y="70423"/>
                      <a:pt x="1624" y="70775"/>
                    </a:cubicBezTo>
                    <a:cubicBezTo>
                      <a:pt x="1745" y="70620"/>
                      <a:pt x="1868" y="70465"/>
                      <a:pt x="1989" y="70307"/>
                    </a:cubicBezTo>
                    <a:cubicBezTo>
                      <a:pt x="2986" y="69005"/>
                      <a:pt x="3933" y="67664"/>
                      <a:pt x="4841" y="66297"/>
                    </a:cubicBezTo>
                    <a:cubicBezTo>
                      <a:pt x="5459" y="65365"/>
                      <a:pt x="6055" y="64418"/>
                      <a:pt x="6643" y="63466"/>
                    </a:cubicBezTo>
                    <a:cubicBezTo>
                      <a:pt x="14235" y="62525"/>
                      <a:pt x="21875" y="61984"/>
                      <a:pt x="29526" y="61941"/>
                    </a:cubicBezTo>
                    <a:cubicBezTo>
                      <a:pt x="29616" y="61941"/>
                      <a:pt x="29706" y="61940"/>
                      <a:pt x="29796" y="61940"/>
                    </a:cubicBezTo>
                    <a:cubicBezTo>
                      <a:pt x="30156" y="61940"/>
                      <a:pt x="30516" y="61944"/>
                      <a:pt x="30876" y="61944"/>
                    </a:cubicBezTo>
                    <a:cubicBezTo>
                      <a:pt x="31397" y="61307"/>
                      <a:pt x="31897" y="60655"/>
                      <a:pt x="32376" y="59991"/>
                    </a:cubicBezTo>
                    <a:cubicBezTo>
                      <a:pt x="31892" y="59988"/>
                      <a:pt x="31409" y="59986"/>
                      <a:pt x="30925" y="59986"/>
                    </a:cubicBezTo>
                    <a:cubicBezTo>
                      <a:pt x="24899" y="59986"/>
                      <a:pt x="18875" y="60278"/>
                      <a:pt x="12876" y="60862"/>
                    </a:cubicBezTo>
                    <a:cubicBezTo>
                      <a:pt x="11204" y="61026"/>
                      <a:pt x="9533" y="61223"/>
                      <a:pt x="7867" y="61439"/>
                    </a:cubicBezTo>
                    <a:cubicBezTo>
                      <a:pt x="8561" y="60265"/>
                      <a:pt x="9244" y="59084"/>
                      <a:pt x="9917" y="57895"/>
                    </a:cubicBezTo>
                    <a:cubicBezTo>
                      <a:pt x="11479" y="55139"/>
                      <a:pt x="13011" y="52369"/>
                      <a:pt x="14574" y="49615"/>
                    </a:cubicBezTo>
                    <a:cubicBezTo>
                      <a:pt x="23056" y="47294"/>
                      <a:pt x="31602" y="45277"/>
                      <a:pt x="40259" y="43723"/>
                    </a:cubicBezTo>
                    <a:cubicBezTo>
                      <a:pt x="40514" y="42943"/>
                      <a:pt x="40762" y="42160"/>
                      <a:pt x="40998" y="41375"/>
                    </a:cubicBezTo>
                    <a:lnTo>
                      <a:pt x="40998" y="41375"/>
                    </a:lnTo>
                    <a:cubicBezTo>
                      <a:pt x="40947" y="41384"/>
                      <a:pt x="40895" y="41392"/>
                      <a:pt x="40844" y="41401"/>
                    </a:cubicBezTo>
                    <a:cubicBezTo>
                      <a:pt x="38583" y="41801"/>
                      <a:pt x="36326" y="42227"/>
                      <a:pt x="34075" y="42682"/>
                    </a:cubicBezTo>
                    <a:cubicBezTo>
                      <a:pt x="29546" y="43597"/>
                      <a:pt x="25043" y="44624"/>
                      <a:pt x="20564" y="45765"/>
                    </a:cubicBezTo>
                    <a:cubicBezTo>
                      <a:pt x="19078" y="46144"/>
                      <a:pt x="17594" y="46534"/>
                      <a:pt x="16111" y="46937"/>
                    </a:cubicBezTo>
                    <a:cubicBezTo>
                      <a:pt x="17201" y="45056"/>
                      <a:pt x="18313" y="43187"/>
                      <a:pt x="19466" y="41343"/>
                    </a:cubicBezTo>
                    <a:cubicBezTo>
                      <a:pt x="20963" y="38949"/>
                      <a:pt x="22512" y="36591"/>
                      <a:pt x="24115" y="34268"/>
                    </a:cubicBezTo>
                    <a:cubicBezTo>
                      <a:pt x="24177" y="34264"/>
                      <a:pt x="24238" y="34254"/>
                      <a:pt x="24298" y="34238"/>
                    </a:cubicBezTo>
                    <a:cubicBezTo>
                      <a:pt x="30924" y="32330"/>
                      <a:pt x="37594" y="30592"/>
                      <a:pt x="44312" y="29025"/>
                    </a:cubicBezTo>
                    <a:cubicBezTo>
                      <a:pt x="44482" y="28364"/>
                      <a:pt x="44654" y="27703"/>
                      <a:pt x="44827" y="27043"/>
                    </a:cubicBezTo>
                    <a:lnTo>
                      <a:pt x="44827" y="27043"/>
                    </a:lnTo>
                    <a:cubicBezTo>
                      <a:pt x="43323" y="27389"/>
                      <a:pt x="41819" y="27742"/>
                      <a:pt x="40319" y="28103"/>
                    </a:cubicBezTo>
                    <a:cubicBezTo>
                      <a:pt x="36777" y="28959"/>
                      <a:pt x="33248" y="29870"/>
                      <a:pt x="29734" y="30833"/>
                    </a:cubicBezTo>
                    <a:cubicBezTo>
                      <a:pt x="28398" y="31200"/>
                      <a:pt x="27067" y="31574"/>
                      <a:pt x="25735" y="31958"/>
                    </a:cubicBezTo>
                    <a:cubicBezTo>
                      <a:pt x="27116" y="30028"/>
                      <a:pt x="28539" y="28130"/>
                      <a:pt x="30004" y="26263"/>
                    </a:cubicBezTo>
                    <a:cubicBezTo>
                      <a:pt x="31185" y="24761"/>
                      <a:pt x="32396" y="23283"/>
                      <a:pt x="33637" y="21829"/>
                    </a:cubicBezTo>
                    <a:cubicBezTo>
                      <a:pt x="38096" y="21207"/>
                      <a:pt x="42533" y="20457"/>
                      <a:pt x="46956" y="19615"/>
                    </a:cubicBezTo>
                    <a:cubicBezTo>
                      <a:pt x="47172" y="18934"/>
                      <a:pt x="47395" y="18256"/>
                      <a:pt x="47625" y="17580"/>
                    </a:cubicBezTo>
                    <a:lnTo>
                      <a:pt x="47625" y="17580"/>
                    </a:lnTo>
                    <a:cubicBezTo>
                      <a:pt x="47333" y="17637"/>
                      <a:pt x="47043" y="17697"/>
                      <a:pt x="46750" y="17752"/>
                    </a:cubicBezTo>
                    <a:cubicBezTo>
                      <a:pt x="43794" y="18316"/>
                      <a:pt x="40832" y="18836"/>
                      <a:pt x="37861" y="19317"/>
                    </a:cubicBezTo>
                    <a:cubicBezTo>
                      <a:pt x="37070" y="19444"/>
                      <a:pt x="36278" y="19572"/>
                      <a:pt x="35487" y="19701"/>
                    </a:cubicBezTo>
                    <a:cubicBezTo>
                      <a:pt x="37678" y="17230"/>
                      <a:pt x="39962" y="14845"/>
                      <a:pt x="42334" y="12545"/>
                    </a:cubicBezTo>
                    <a:cubicBezTo>
                      <a:pt x="42799" y="12097"/>
                      <a:pt x="43269" y="11652"/>
                      <a:pt x="43743" y="11212"/>
                    </a:cubicBezTo>
                    <a:cubicBezTo>
                      <a:pt x="44597" y="11169"/>
                      <a:pt x="45454" y="11077"/>
                      <a:pt x="46301" y="11001"/>
                    </a:cubicBezTo>
                    <a:cubicBezTo>
                      <a:pt x="47373" y="10904"/>
                      <a:pt x="48443" y="10796"/>
                      <a:pt x="49515" y="10693"/>
                    </a:cubicBezTo>
                    <a:lnTo>
                      <a:pt x="50412" y="10607"/>
                    </a:lnTo>
                    <a:cubicBezTo>
                      <a:pt x="50647" y="10107"/>
                      <a:pt x="50886" y="9608"/>
                      <a:pt x="51137" y="9113"/>
                    </a:cubicBezTo>
                    <a:lnTo>
                      <a:pt x="51137" y="9113"/>
                    </a:lnTo>
                    <a:lnTo>
                      <a:pt x="49356" y="9288"/>
                    </a:lnTo>
                    <a:cubicBezTo>
                      <a:pt x="48061" y="9416"/>
                      <a:pt x="46748" y="9510"/>
                      <a:pt x="45446" y="9649"/>
                    </a:cubicBezTo>
                    <a:cubicBezTo>
                      <a:pt x="46446" y="8750"/>
                      <a:pt x="47462" y="7867"/>
                      <a:pt x="48493" y="7004"/>
                    </a:cubicBezTo>
                    <a:cubicBezTo>
                      <a:pt x="48666" y="7157"/>
                      <a:pt x="48893" y="7246"/>
                      <a:pt x="49142" y="7269"/>
                    </a:cubicBezTo>
                    <a:cubicBezTo>
                      <a:pt x="49968" y="7346"/>
                      <a:pt x="50822" y="7323"/>
                      <a:pt x="51651" y="7337"/>
                    </a:cubicBezTo>
                    <a:cubicBezTo>
                      <a:pt x="51794" y="7338"/>
                      <a:pt x="51937" y="7338"/>
                      <a:pt x="52079" y="7340"/>
                    </a:cubicBezTo>
                    <a:cubicBezTo>
                      <a:pt x="52377" y="6806"/>
                      <a:pt x="52681" y="6277"/>
                      <a:pt x="52999" y="5754"/>
                    </a:cubicBezTo>
                    <a:cubicBezTo>
                      <a:pt x="52549" y="5754"/>
                      <a:pt x="52101" y="5757"/>
                      <a:pt x="51651" y="5765"/>
                    </a:cubicBezTo>
                    <a:cubicBezTo>
                      <a:pt x="51223" y="5772"/>
                      <a:pt x="50793" y="5788"/>
                      <a:pt x="50364" y="5798"/>
                    </a:cubicBezTo>
                    <a:lnTo>
                      <a:pt x="49941" y="5809"/>
                    </a:lnTo>
                    <a:cubicBezTo>
                      <a:pt x="51983" y="4154"/>
                      <a:pt x="54083" y="2575"/>
                      <a:pt x="56195" y="1006"/>
                    </a:cubicBezTo>
                    <a:cubicBezTo>
                      <a:pt x="56247" y="797"/>
                      <a:pt x="56215" y="576"/>
                      <a:pt x="56104" y="390"/>
                    </a:cubicBezTo>
                    <a:cubicBezTo>
                      <a:pt x="55992" y="205"/>
                      <a:pt x="55817" y="66"/>
                      <a:pt x="556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1" name="Google Shape;1031;p23"/>
            <p:cNvGrpSpPr/>
            <p:nvPr/>
          </p:nvGrpSpPr>
          <p:grpSpPr>
            <a:xfrm flipH="1">
              <a:off x="5466480" y="1658560"/>
              <a:ext cx="1627759" cy="1061783"/>
              <a:chOff x="-5607800" y="8913100"/>
              <a:chExt cx="1826275" cy="1191275"/>
            </a:xfrm>
          </p:grpSpPr>
          <p:sp>
            <p:nvSpPr>
              <p:cNvPr id="1032" name="Google Shape;1032;p23"/>
              <p:cNvSpPr/>
              <p:nvPr/>
            </p:nvSpPr>
            <p:spPr>
              <a:xfrm>
                <a:off x="-5607800" y="8913100"/>
                <a:ext cx="1826275" cy="1191275"/>
              </a:xfrm>
              <a:custGeom>
                <a:rect b="b" l="l" r="r" t="t"/>
                <a:pathLst>
                  <a:path extrusionOk="0" h="47651" w="73051">
                    <a:moveTo>
                      <a:pt x="44689" y="1"/>
                    </a:moveTo>
                    <a:cubicBezTo>
                      <a:pt x="41831" y="1"/>
                      <a:pt x="38972" y="447"/>
                      <a:pt x="36246" y="1320"/>
                    </a:cubicBezTo>
                    <a:cubicBezTo>
                      <a:pt x="33999" y="2038"/>
                      <a:pt x="31831" y="3036"/>
                      <a:pt x="29838" y="4301"/>
                    </a:cubicBezTo>
                    <a:cubicBezTo>
                      <a:pt x="28818" y="4952"/>
                      <a:pt x="27845" y="5674"/>
                      <a:pt x="26927" y="6463"/>
                    </a:cubicBezTo>
                    <a:cubicBezTo>
                      <a:pt x="26483" y="6844"/>
                      <a:pt x="26064" y="7251"/>
                      <a:pt x="25628" y="7641"/>
                    </a:cubicBezTo>
                    <a:cubicBezTo>
                      <a:pt x="25219" y="8008"/>
                      <a:pt x="24742" y="8406"/>
                      <a:pt x="24184" y="8510"/>
                    </a:cubicBezTo>
                    <a:cubicBezTo>
                      <a:pt x="24102" y="8525"/>
                      <a:pt x="24011" y="8534"/>
                      <a:pt x="23917" y="8534"/>
                    </a:cubicBezTo>
                    <a:cubicBezTo>
                      <a:pt x="23584" y="8534"/>
                      <a:pt x="23208" y="8430"/>
                      <a:pt x="23030" y="8159"/>
                    </a:cubicBezTo>
                    <a:cubicBezTo>
                      <a:pt x="22697" y="7655"/>
                      <a:pt x="23202" y="6824"/>
                      <a:pt x="23400" y="6356"/>
                    </a:cubicBezTo>
                    <a:lnTo>
                      <a:pt x="25364" y="1726"/>
                    </a:lnTo>
                    <a:cubicBezTo>
                      <a:pt x="25540" y="1309"/>
                      <a:pt x="25301" y="775"/>
                      <a:pt x="24842" y="775"/>
                    </a:cubicBezTo>
                    <a:cubicBezTo>
                      <a:pt x="24782" y="775"/>
                      <a:pt x="24719" y="784"/>
                      <a:pt x="24653" y="804"/>
                    </a:cubicBezTo>
                    <a:cubicBezTo>
                      <a:pt x="21944" y="1590"/>
                      <a:pt x="19385" y="2824"/>
                      <a:pt x="17069" y="4415"/>
                    </a:cubicBezTo>
                    <a:cubicBezTo>
                      <a:pt x="12856" y="6198"/>
                      <a:pt x="8925" y="8736"/>
                      <a:pt x="5872" y="12172"/>
                    </a:cubicBezTo>
                    <a:cubicBezTo>
                      <a:pt x="2370" y="16114"/>
                      <a:pt x="179" y="21129"/>
                      <a:pt x="61" y="26437"/>
                    </a:cubicBezTo>
                    <a:cubicBezTo>
                      <a:pt x="1" y="29125"/>
                      <a:pt x="517" y="31788"/>
                      <a:pt x="1599" y="34248"/>
                    </a:cubicBezTo>
                    <a:cubicBezTo>
                      <a:pt x="2680" y="36708"/>
                      <a:pt x="4401" y="38880"/>
                      <a:pt x="6350" y="40714"/>
                    </a:cubicBezTo>
                    <a:cubicBezTo>
                      <a:pt x="10282" y="44414"/>
                      <a:pt x="15294" y="47069"/>
                      <a:pt x="20716" y="47571"/>
                    </a:cubicBezTo>
                    <a:cubicBezTo>
                      <a:pt x="21286" y="47624"/>
                      <a:pt x="21861" y="47650"/>
                      <a:pt x="22436" y="47650"/>
                    </a:cubicBezTo>
                    <a:cubicBezTo>
                      <a:pt x="26869" y="47650"/>
                      <a:pt x="31357" y="46086"/>
                      <a:pt x="34615" y="43058"/>
                    </a:cubicBezTo>
                    <a:cubicBezTo>
                      <a:pt x="35056" y="42648"/>
                      <a:pt x="35470" y="42209"/>
                      <a:pt x="35856" y="41747"/>
                    </a:cubicBezTo>
                    <a:cubicBezTo>
                      <a:pt x="36244" y="41283"/>
                      <a:pt x="36309" y="40410"/>
                      <a:pt x="35645" y="40107"/>
                    </a:cubicBezTo>
                    <a:cubicBezTo>
                      <a:pt x="34541" y="39603"/>
                      <a:pt x="33483" y="39005"/>
                      <a:pt x="32482" y="38317"/>
                    </a:cubicBezTo>
                    <a:cubicBezTo>
                      <a:pt x="32018" y="37997"/>
                      <a:pt x="31565" y="37661"/>
                      <a:pt x="31134" y="37299"/>
                    </a:cubicBezTo>
                    <a:cubicBezTo>
                      <a:pt x="30956" y="37148"/>
                      <a:pt x="30741" y="36976"/>
                      <a:pt x="30610" y="36804"/>
                    </a:cubicBezTo>
                    <a:cubicBezTo>
                      <a:pt x="30563" y="36737"/>
                      <a:pt x="30521" y="36665"/>
                      <a:pt x="30483" y="36592"/>
                    </a:cubicBezTo>
                    <a:cubicBezTo>
                      <a:pt x="30425" y="36483"/>
                      <a:pt x="30443" y="36505"/>
                      <a:pt x="30452" y="36348"/>
                    </a:cubicBezTo>
                    <a:cubicBezTo>
                      <a:pt x="30457" y="36279"/>
                      <a:pt x="30509" y="36126"/>
                      <a:pt x="30590" y="35984"/>
                    </a:cubicBezTo>
                    <a:cubicBezTo>
                      <a:pt x="30716" y="35766"/>
                      <a:pt x="30822" y="35653"/>
                      <a:pt x="31014" y="35475"/>
                    </a:cubicBezTo>
                    <a:cubicBezTo>
                      <a:pt x="31304" y="35206"/>
                      <a:pt x="31764" y="34951"/>
                      <a:pt x="32143" y="34796"/>
                    </a:cubicBezTo>
                    <a:cubicBezTo>
                      <a:pt x="32973" y="34457"/>
                      <a:pt x="33807" y="34340"/>
                      <a:pt x="34677" y="34340"/>
                    </a:cubicBezTo>
                    <a:cubicBezTo>
                      <a:pt x="34855" y="34340"/>
                      <a:pt x="35034" y="34345"/>
                      <a:pt x="35215" y="34354"/>
                    </a:cubicBezTo>
                    <a:cubicBezTo>
                      <a:pt x="37580" y="34473"/>
                      <a:pt x="39849" y="35490"/>
                      <a:pt x="42097" y="36238"/>
                    </a:cubicBezTo>
                    <a:cubicBezTo>
                      <a:pt x="43956" y="36855"/>
                      <a:pt x="45866" y="37234"/>
                      <a:pt x="47811" y="37234"/>
                    </a:cubicBezTo>
                    <a:cubicBezTo>
                      <a:pt x="48261" y="37234"/>
                      <a:pt x="48714" y="37214"/>
                      <a:pt x="49168" y="37171"/>
                    </a:cubicBezTo>
                    <a:cubicBezTo>
                      <a:pt x="51838" y="36921"/>
                      <a:pt x="54430" y="36061"/>
                      <a:pt x="56677" y="34587"/>
                    </a:cubicBezTo>
                    <a:cubicBezTo>
                      <a:pt x="57335" y="34156"/>
                      <a:pt x="57309" y="32995"/>
                      <a:pt x="56443" y="32804"/>
                    </a:cubicBezTo>
                    <a:cubicBezTo>
                      <a:pt x="54688" y="32417"/>
                      <a:pt x="53044" y="31639"/>
                      <a:pt x="51634" y="30526"/>
                    </a:cubicBezTo>
                    <a:cubicBezTo>
                      <a:pt x="54886" y="28633"/>
                      <a:pt x="58682" y="27822"/>
                      <a:pt x="61870" y="25784"/>
                    </a:cubicBezTo>
                    <a:cubicBezTo>
                      <a:pt x="63579" y="24692"/>
                      <a:pt x="65126" y="23332"/>
                      <a:pt x="66407" y="21758"/>
                    </a:cubicBezTo>
                    <a:cubicBezTo>
                      <a:pt x="67735" y="20128"/>
                      <a:pt x="68709" y="18337"/>
                      <a:pt x="69538" y="16412"/>
                    </a:cubicBezTo>
                    <a:cubicBezTo>
                      <a:pt x="70470" y="14241"/>
                      <a:pt x="71345" y="12071"/>
                      <a:pt x="72765" y="10162"/>
                    </a:cubicBezTo>
                    <a:cubicBezTo>
                      <a:pt x="73051" y="9778"/>
                      <a:pt x="72824" y="9175"/>
                      <a:pt x="72447" y="8954"/>
                    </a:cubicBezTo>
                    <a:cubicBezTo>
                      <a:pt x="68623" y="6701"/>
                      <a:pt x="64406" y="5318"/>
                      <a:pt x="59956" y="5123"/>
                    </a:cubicBezTo>
                    <a:cubicBezTo>
                      <a:pt x="59567" y="5105"/>
                      <a:pt x="59178" y="5097"/>
                      <a:pt x="58789" y="5097"/>
                    </a:cubicBezTo>
                    <a:cubicBezTo>
                      <a:pt x="56957" y="5097"/>
                      <a:pt x="55129" y="5290"/>
                      <a:pt x="53335" y="5674"/>
                    </a:cubicBezTo>
                    <a:cubicBezTo>
                      <a:pt x="52273" y="5903"/>
                      <a:pt x="51227" y="6205"/>
                      <a:pt x="50206" y="6579"/>
                    </a:cubicBezTo>
                    <a:cubicBezTo>
                      <a:pt x="49675" y="6774"/>
                      <a:pt x="49162" y="7010"/>
                      <a:pt x="48635" y="7217"/>
                    </a:cubicBezTo>
                    <a:cubicBezTo>
                      <a:pt x="48307" y="7346"/>
                      <a:pt x="47969" y="7362"/>
                      <a:pt x="47668" y="7409"/>
                    </a:cubicBezTo>
                    <a:cubicBezTo>
                      <a:pt x="47665" y="7409"/>
                      <a:pt x="47631" y="7395"/>
                      <a:pt x="47616" y="7392"/>
                    </a:cubicBezTo>
                    <a:cubicBezTo>
                      <a:pt x="47614" y="7374"/>
                      <a:pt x="47614" y="7357"/>
                      <a:pt x="47614" y="7339"/>
                    </a:cubicBezTo>
                    <a:cubicBezTo>
                      <a:pt x="47611" y="7064"/>
                      <a:pt x="47736" y="6760"/>
                      <a:pt x="47814" y="6499"/>
                    </a:cubicBezTo>
                    <a:cubicBezTo>
                      <a:pt x="47986" y="5921"/>
                      <a:pt x="48210" y="5361"/>
                      <a:pt x="48482" y="4825"/>
                    </a:cubicBezTo>
                    <a:cubicBezTo>
                      <a:pt x="49047" y="3710"/>
                      <a:pt x="49801" y="2705"/>
                      <a:pt x="50710" y="1848"/>
                    </a:cubicBezTo>
                    <a:cubicBezTo>
                      <a:pt x="51103" y="1476"/>
                      <a:pt x="50926" y="724"/>
                      <a:pt x="50383" y="606"/>
                    </a:cubicBezTo>
                    <a:cubicBezTo>
                      <a:pt x="48511" y="200"/>
                      <a:pt x="46600" y="1"/>
                      <a:pt x="44689" y="1"/>
                    </a:cubicBezTo>
                    <a:close/>
                  </a:path>
                </a:pathLst>
              </a:custGeom>
              <a:solidFill>
                <a:srgbClr val="FCB37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23"/>
              <p:cNvSpPr/>
              <p:nvPr/>
            </p:nvSpPr>
            <p:spPr>
              <a:xfrm>
                <a:off x="-5577650" y="8913175"/>
                <a:ext cx="1794175" cy="1119425"/>
              </a:xfrm>
              <a:custGeom>
                <a:rect b="b" l="l" r="r" t="t"/>
                <a:pathLst>
                  <a:path extrusionOk="0" h="44777" w="71767">
                    <a:moveTo>
                      <a:pt x="43092" y="1"/>
                    </a:moveTo>
                    <a:cubicBezTo>
                      <a:pt x="42098" y="16"/>
                      <a:pt x="41108" y="84"/>
                      <a:pt x="40122" y="205"/>
                    </a:cubicBezTo>
                    <a:lnTo>
                      <a:pt x="39671" y="484"/>
                    </a:lnTo>
                    <a:cubicBezTo>
                      <a:pt x="37172" y="2035"/>
                      <a:pt x="34765" y="3723"/>
                      <a:pt x="32443" y="5524"/>
                    </a:cubicBezTo>
                    <a:cubicBezTo>
                      <a:pt x="27803" y="9124"/>
                      <a:pt x="23545" y="13212"/>
                      <a:pt x="19782" y="17722"/>
                    </a:cubicBezTo>
                    <a:cubicBezTo>
                      <a:pt x="18730" y="18981"/>
                      <a:pt x="17715" y="20272"/>
                      <a:pt x="16737" y="21592"/>
                    </a:cubicBezTo>
                    <a:cubicBezTo>
                      <a:pt x="15785" y="22881"/>
                      <a:pt x="14776" y="24227"/>
                      <a:pt x="14100" y="25688"/>
                    </a:cubicBezTo>
                    <a:cubicBezTo>
                      <a:pt x="12947" y="26199"/>
                      <a:pt x="11803" y="26727"/>
                      <a:pt x="10667" y="27274"/>
                    </a:cubicBezTo>
                    <a:cubicBezTo>
                      <a:pt x="8924" y="28115"/>
                      <a:pt x="7206" y="29004"/>
                      <a:pt x="5512" y="29942"/>
                    </a:cubicBezTo>
                    <a:cubicBezTo>
                      <a:pt x="5598" y="29644"/>
                      <a:pt x="5668" y="29342"/>
                      <a:pt x="5721" y="29036"/>
                    </a:cubicBezTo>
                    <a:cubicBezTo>
                      <a:pt x="5849" y="28318"/>
                      <a:pt x="5945" y="27593"/>
                      <a:pt x="6088" y="26874"/>
                    </a:cubicBezTo>
                    <a:cubicBezTo>
                      <a:pt x="6372" y="25439"/>
                      <a:pt x="6730" y="24012"/>
                      <a:pt x="7152" y="22610"/>
                    </a:cubicBezTo>
                    <a:cubicBezTo>
                      <a:pt x="7992" y="19816"/>
                      <a:pt x="9107" y="17112"/>
                      <a:pt x="10386" y="14489"/>
                    </a:cubicBezTo>
                    <a:cubicBezTo>
                      <a:pt x="11644" y="11907"/>
                      <a:pt x="12999" y="9296"/>
                      <a:pt x="14847" y="7081"/>
                    </a:cubicBezTo>
                    <a:cubicBezTo>
                      <a:pt x="16545" y="5043"/>
                      <a:pt x="18628" y="3383"/>
                      <a:pt x="20863" y="1972"/>
                    </a:cubicBezTo>
                    <a:cubicBezTo>
                      <a:pt x="21249" y="1728"/>
                      <a:pt x="21641" y="1493"/>
                      <a:pt x="22034" y="1261"/>
                    </a:cubicBezTo>
                    <a:lnTo>
                      <a:pt x="22034" y="1261"/>
                    </a:lnTo>
                    <a:cubicBezTo>
                      <a:pt x="19849" y="2038"/>
                      <a:pt x="17775" y="3096"/>
                      <a:pt x="15863" y="4411"/>
                    </a:cubicBezTo>
                    <a:cubicBezTo>
                      <a:pt x="15729" y="4469"/>
                      <a:pt x="15594" y="4529"/>
                      <a:pt x="15461" y="4587"/>
                    </a:cubicBezTo>
                    <a:cubicBezTo>
                      <a:pt x="15161" y="4877"/>
                      <a:pt x="14868" y="5174"/>
                      <a:pt x="14587" y="5481"/>
                    </a:cubicBezTo>
                    <a:cubicBezTo>
                      <a:pt x="12589" y="7660"/>
                      <a:pt x="11120" y="10241"/>
                      <a:pt x="9790" y="12865"/>
                    </a:cubicBezTo>
                    <a:cubicBezTo>
                      <a:pt x="8433" y="15540"/>
                      <a:pt x="7226" y="18302"/>
                      <a:pt x="6285" y="21152"/>
                    </a:cubicBezTo>
                    <a:cubicBezTo>
                      <a:pt x="5755" y="22755"/>
                      <a:pt x="5308" y="24385"/>
                      <a:pt x="5000" y="26047"/>
                    </a:cubicBezTo>
                    <a:cubicBezTo>
                      <a:pt x="4739" y="27459"/>
                      <a:pt x="4396" y="28983"/>
                      <a:pt x="4692" y="30409"/>
                    </a:cubicBezTo>
                    <a:cubicBezTo>
                      <a:pt x="3099" y="31315"/>
                      <a:pt x="1534" y="32269"/>
                      <a:pt x="0" y="33273"/>
                    </a:cubicBezTo>
                    <a:cubicBezTo>
                      <a:pt x="121" y="33600"/>
                      <a:pt x="252" y="33924"/>
                      <a:pt x="393" y="34245"/>
                    </a:cubicBezTo>
                    <a:cubicBezTo>
                      <a:pt x="430" y="34328"/>
                      <a:pt x="473" y="34409"/>
                      <a:pt x="511" y="34492"/>
                    </a:cubicBezTo>
                    <a:cubicBezTo>
                      <a:pt x="1218" y="34028"/>
                      <a:pt x="1927" y="33571"/>
                      <a:pt x="2647" y="33127"/>
                    </a:cubicBezTo>
                    <a:cubicBezTo>
                      <a:pt x="3521" y="33938"/>
                      <a:pt x="4540" y="34581"/>
                      <a:pt x="5551" y="35217"/>
                    </a:cubicBezTo>
                    <a:cubicBezTo>
                      <a:pt x="6721" y="35955"/>
                      <a:pt x="7915" y="36655"/>
                      <a:pt x="9132" y="37320"/>
                    </a:cubicBezTo>
                    <a:cubicBezTo>
                      <a:pt x="11570" y="38650"/>
                      <a:pt x="14090" y="39826"/>
                      <a:pt x="16675" y="40843"/>
                    </a:cubicBezTo>
                    <a:cubicBezTo>
                      <a:pt x="21354" y="42685"/>
                      <a:pt x="26229" y="43990"/>
                      <a:pt x="31193" y="44777"/>
                    </a:cubicBezTo>
                    <a:cubicBezTo>
                      <a:pt x="31873" y="44334"/>
                      <a:pt x="32520" y="43841"/>
                      <a:pt x="33126" y="43302"/>
                    </a:cubicBezTo>
                    <a:cubicBezTo>
                      <a:pt x="30713" y="43052"/>
                      <a:pt x="28316" y="42665"/>
                      <a:pt x="25945" y="42143"/>
                    </a:cubicBezTo>
                    <a:cubicBezTo>
                      <a:pt x="20654" y="40976"/>
                      <a:pt x="15519" y="39186"/>
                      <a:pt x="10650" y="36811"/>
                    </a:cubicBezTo>
                    <a:cubicBezTo>
                      <a:pt x="9279" y="36141"/>
                      <a:pt x="7931" y="35426"/>
                      <a:pt x="6607" y="34664"/>
                    </a:cubicBezTo>
                    <a:cubicBezTo>
                      <a:pt x="5936" y="34277"/>
                      <a:pt x="5274" y="33876"/>
                      <a:pt x="4610" y="33480"/>
                    </a:cubicBezTo>
                    <a:cubicBezTo>
                      <a:pt x="4287" y="33288"/>
                      <a:pt x="3966" y="33095"/>
                      <a:pt x="3647" y="32898"/>
                    </a:cubicBezTo>
                    <a:cubicBezTo>
                      <a:pt x="3539" y="32831"/>
                      <a:pt x="3430" y="32774"/>
                      <a:pt x="3320" y="32718"/>
                    </a:cubicBezTo>
                    <a:cubicBezTo>
                      <a:pt x="5359" y="31487"/>
                      <a:pt x="7443" y="30332"/>
                      <a:pt x="9569" y="29258"/>
                    </a:cubicBezTo>
                    <a:cubicBezTo>
                      <a:pt x="13059" y="27492"/>
                      <a:pt x="16645" y="25927"/>
                      <a:pt x="20287" y="24507"/>
                    </a:cubicBezTo>
                    <a:cubicBezTo>
                      <a:pt x="20735" y="24828"/>
                      <a:pt x="21176" y="25149"/>
                      <a:pt x="21652" y="25436"/>
                    </a:cubicBezTo>
                    <a:cubicBezTo>
                      <a:pt x="22249" y="25797"/>
                      <a:pt x="22856" y="26131"/>
                      <a:pt x="23471" y="26458"/>
                    </a:cubicBezTo>
                    <a:cubicBezTo>
                      <a:pt x="24655" y="27089"/>
                      <a:pt x="25845" y="27705"/>
                      <a:pt x="27043" y="28306"/>
                    </a:cubicBezTo>
                    <a:cubicBezTo>
                      <a:pt x="29486" y="29526"/>
                      <a:pt x="31944" y="30724"/>
                      <a:pt x="34458" y="31790"/>
                    </a:cubicBezTo>
                    <a:cubicBezTo>
                      <a:pt x="39434" y="33901"/>
                      <a:pt x="44584" y="35682"/>
                      <a:pt x="49931" y="36562"/>
                    </a:cubicBezTo>
                    <a:cubicBezTo>
                      <a:pt x="50189" y="36603"/>
                      <a:pt x="50447" y="36642"/>
                      <a:pt x="50706" y="36680"/>
                    </a:cubicBezTo>
                    <a:cubicBezTo>
                      <a:pt x="51878" y="36374"/>
                      <a:pt x="53011" y="35940"/>
                      <a:pt x="54087" y="35384"/>
                    </a:cubicBezTo>
                    <a:cubicBezTo>
                      <a:pt x="53126" y="35309"/>
                      <a:pt x="52169" y="35201"/>
                      <a:pt x="51214" y="35063"/>
                    </a:cubicBezTo>
                    <a:cubicBezTo>
                      <a:pt x="48578" y="34675"/>
                      <a:pt x="45969" y="34080"/>
                      <a:pt x="43411" y="33337"/>
                    </a:cubicBezTo>
                    <a:cubicBezTo>
                      <a:pt x="38281" y="31845"/>
                      <a:pt x="33344" y="29730"/>
                      <a:pt x="28498" y="27498"/>
                    </a:cubicBezTo>
                    <a:cubicBezTo>
                      <a:pt x="27113" y="26859"/>
                      <a:pt x="25732" y="26213"/>
                      <a:pt x="24343" y="25579"/>
                    </a:cubicBezTo>
                    <a:cubicBezTo>
                      <a:pt x="23666" y="25271"/>
                      <a:pt x="22994" y="24957"/>
                      <a:pt x="22301" y="24685"/>
                    </a:cubicBezTo>
                    <a:cubicBezTo>
                      <a:pt x="21870" y="24514"/>
                      <a:pt x="21437" y="24370"/>
                      <a:pt x="21002" y="24232"/>
                    </a:cubicBezTo>
                    <a:cubicBezTo>
                      <a:pt x="21944" y="23870"/>
                      <a:pt x="22889" y="23516"/>
                      <a:pt x="23838" y="23171"/>
                    </a:cubicBezTo>
                    <a:cubicBezTo>
                      <a:pt x="28747" y="21391"/>
                      <a:pt x="33734" y="19837"/>
                      <a:pt x="38746" y="18374"/>
                    </a:cubicBezTo>
                    <a:cubicBezTo>
                      <a:pt x="40299" y="17921"/>
                      <a:pt x="41854" y="17474"/>
                      <a:pt x="43413" y="17035"/>
                    </a:cubicBezTo>
                    <a:cubicBezTo>
                      <a:pt x="44033" y="17477"/>
                      <a:pt x="44701" y="17850"/>
                      <a:pt x="45364" y="18227"/>
                    </a:cubicBezTo>
                    <a:cubicBezTo>
                      <a:pt x="46299" y="18756"/>
                      <a:pt x="47268" y="19235"/>
                      <a:pt x="48232" y="19710"/>
                    </a:cubicBezTo>
                    <a:cubicBezTo>
                      <a:pt x="50152" y="20651"/>
                      <a:pt x="52142" y="21465"/>
                      <a:pt x="54138" y="22227"/>
                    </a:cubicBezTo>
                    <a:cubicBezTo>
                      <a:pt x="56742" y="23220"/>
                      <a:pt x="59398" y="24069"/>
                      <a:pt x="62098" y="24768"/>
                    </a:cubicBezTo>
                    <a:cubicBezTo>
                      <a:pt x="62581" y="24393"/>
                      <a:pt x="63048" y="23997"/>
                      <a:pt x="63496" y="23578"/>
                    </a:cubicBezTo>
                    <a:cubicBezTo>
                      <a:pt x="62813" y="23414"/>
                      <a:pt x="62131" y="23245"/>
                      <a:pt x="61453" y="23063"/>
                    </a:cubicBezTo>
                    <a:cubicBezTo>
                      <a:pt x="57385" y="21975"/>
                      <a:pt x="53399" y="20599"/>
                      <a:pt x="49527" y="18947"/>
                    </a:cubicBezTo>
                    <a:cubicBezTo>
                      <a:pt x="48440" y="18485"/>
                      <a:pt x="47351" y="18029"/>
                      <a:pt x="46278" y="17536"/>
                    </a:cubicBezTo>
                    <a:cubicBezTo>
                      <a:pt x="45694" y="17267"/>
                      <a:pt x="45108" y="16984"/>
                      <a:pt x="44510" y="16728"/>
                    </a:cubicBezTo>
                    <a:cubicBezTo>
                      <a:pt x="47882" y="15778"/>
                      <a:pt x="51259" y="14847"/>
                      <a:pt x="54631" y="13903"/>
                    </a:cubicBezTo>
                    <a:cubicBezTo>
                      <a:pt x="57344" y="13144"/>
                      <a:pt x="60069" y="12383"/>
                      <a:pt x="62819" y="11744"/>
                    </a:cubicBezTo>
                    <a:cubicBezTo>
                      <a:pt x="63275" y="12085"/>
                      <a:pt x="63802" y="12318"/>
                      <a:pt x="64326" y="12555"/>
                    </a:cubicBezTo>
                    <a:cubicBezTo>
                      <a:pt x="64960" y="12843"/>
                      <a:pt x="65620" y="13081"/>
                      <a:pt x="66276" y="13316"/>
                    </a:cubicBezTo>
                    <a:cubicBezTo>
                      <a:pt x="67258" y="13671"/>
                      <a:pt x="68270" y="13955"/>
                      <a:pt x="69290" y="14202"/>
                    </a:cubicBezTo>
                    <a:cubicBezTo>
                      <a:pt x="69469" y="13800"/>
                      <a:pt x="69658" y="13402"/>
                      <a:pt x="69852" y="13008"/>
                    </a:cubicBezTo>
                    <a:cubicBezTo>
                      <a:pt x="68779" y="12779"/>
                      <a:pt x="67718" y="12506"/>
                      <a:pt x="66655" y="12225"/>
                    </a:cubicBezTo>
                    <a:cubicBezTo>
                      <a:pt x="65975" y="12046"/>
                      <a:pt x="65307" y="11830"/>
                      <a:pt x="64630" y="11644"/>
                    </a:cubicBezTo>
                    <a:cubicBezTo>
                      <a:pt x="64429" y="11589"/>
                      <a:pt x="64230" y="11529"/>
                      <a:pt x="64032" y="11471"/>
                    </a:cubicBezTo>
                    <a:cubicBezTo>
                      <a:pt x="66481" y="10941"/>
                      <a:pt x="68952" y="10525"/>
                      <a:pt x="71452" y="10311"/>
                    </a:cubicBezTo>
                    <a:cubicBezTo>
                      <a:pt x="71489" y="10261"/>
                      <a:pt x="71521" y="10208"/>
                      <a:pt x="71559" y="10159"/>
                    </a:cubicBezTo>
                    <a:cubicBezTo>
                      <a:pt x="71767" y="9878"/>
                      <a:pt x="71702" y="9484"/>
                      <a:pt x="71506" y="9203"/>
                    </a:cubicBezTo>
                    <a:cubicBezTo>
                      <a:pt x="69313" y="9230"/>
                      <a:pt x="67091" y="9619"/>
                      <a:pt x="64969" y="10029"/>
                    </a:cubicBezTo>
                    <a:cubicBezTo>
                      <a:pt x="62620" y="10482"/>
                      <a:pt x="60300" y="11061"/>
                      <a:pt x="57989" y="11676"/>
                    </a:cubicBezTo>
                    <a:cubicBezTo>
                      <a:pt x="58296" y="11498"/>
                      <a:pt x="58601" y="11320"/>
                      <a:pt x="58907" y="11140"/>
                    </a:cubicBezTo>
                    <a:cubicBezTo>
                      <a:pt x="60335" y="10302"/>
                      <a:pt x="61778" y="9490"/>
                      <a:pt x="63249" y="8727"/>
                    </a:cubicBezTo>
                    <a:cubicBezTo>
                      <a:pt x="64501" y="8077"/>
                      <a:pt x="65774" y="7468"/>
                      <a:pt x="67070" y="6913"/>
                    </a:cubicBezTo>
                    <a:cubicBezTo>
                      <a:pt x="66514" y="6695"/>
                      <a:pt x="65952" y="6496"/>
                      <a:pt x="65385" y="6313"/>
                    </a:cubicBezTo>
                    <a:cubicBezTo>
                      <a:pt x="63154" y="7357"/>
                      <a:pt x="60992" y="8542"/>
                      <a:pt x="58872" y="9795"/>
                    </a:cubicBezTo>
                    <a:cubicBezTo>
                      <a:pt x="58044" y="10284"/>
                      <a:pt x="57226" y="10784"/>
                      <a:pt x="56415" y="11299"/>
                    </a:cubicBezTo>
                    <a:cubicBezTo>
                      <a:pt x="55781" y="11699"/>
                      <a:pt x="55090" y="12065"/>
                      <a:pt x="54571" y="12607"/>
                    </a:cubicBezTo>
                    <a:cubicBezTo>
                      <a:pt x="49786" y="13918"/>
                      <a:pt x="45008" y="15254"/>
                      <a:pt x="40237" y="16613"/>
                    </a:cubicBezTo>
                    <a:cubicBezTo>
                      <a:pt x="38857" y="17009"/>
                      <a:pt x="37479" y="17413"/>
                      <a:pt x="36104" y="17823"/>
                    </a:cubicBezTo>
                    <a:cubicBezTo>
                      <a:pt x="36506" y="17417"/>
                      <a:pt x="36907" y="17009"/>
                      <a:pt x="37315" y="16607"/>
                    </a:cubicBezTo>
                    <a:cubicBezTo>
                      <a:pt x="38177" y="15759"/>
                      <a:pt x="39067" y="14945"/>
                      <a:pt x="39975" y="14147"/>
                    </a:cubicBezTo>
                    <a:cubicBezTo>
                      <a:pt x="43855" y="10718"/>
                      <a:pt x="48174" y="7821"/>
                      <a:pt x="52817" y="5533"/>
                    </a:cubicBezTo>
                    <a:lnTo>
                      <a:pt x="52817" y="5533"/>
                    </a:lnTo>
                    <a:cubicBezTo>
                      <a:pt x="52587" y="5576"/>
                      <a:pt x="52357" y="5620"/>
                      <a:pt x="52129" y="5670"/>
                    </a:cubicBezTo>
                    <a:cubicBezTo>
                      <a:pt x="51065" y="5898"/>
                      <a:pt x="50020" y="6201"/>
                      <a:pt x="48999" y="6576"/>
                    </a:cubicBezTo>
                    <a:cubicBezTo>
                      <a:pt x="48555" y="6738"/>
                      <a:pt x="48122" y="6927"/>
                      <a:pt x="47684" y="7107"/>
                    </a:cubicBezTo>
                    <a:cubicBezTo>
                      <a:pt x="44939" y="8779"/>
                      <a:pt x="42332" y="10669"/>
                      <a:pt x="39889" y="12759"/>
                    </a:cubicBezTo>
                    <a:cubicBezTo>
                      <a:pt x="38838" y="13659"/>
                      <a:pt x="37831" y="14609"/>
                      <a:pt x="36856" y="15590"/>
                    </a:cubicBezTo>
                    <a:cubicBezTo>
                      <a:pt x="36377" y="16074"/>
                      <a:pt x="35901" y="16562"/>
                      <a:pt x="35450" y="17070"/>
                    </a:cubicBezTo>
                    <a:cubicBezTo>
                      <a:pt x="35092" y="17474"/>
                      <a:pt x="34756" y="17852"/>
                      <a:pt x="34501" y="18303"/>
                    </a:cubicBezTo>
                    <a:cubicBezTo>
                      <a:pt x="31365" y="19257"/>
                      <a:pt x="28245" y="20258"/>
                      <a:pt x="25154" y="21342"/>
                    </a:cubicBezTo>
                    <a:cubicBezTo>
                      <a:pt x="22088" y="22417"/>
                      <a:pt x="19048" y="23573"/>
                      <a:pt x="16057" y="24840"/>
                    </a:cubicBezTo>
                    <a:lnTo>
                      <a:pt x="16057" y="24840"/>
                    </a:lnTo>
                    <a:cubicBezTo>
                      <a:pt x="16523" y="24201"/>
                      <a:pt x="16975" y="23550"/>
                      <a:pt x="17451" y="22921"/>
                    </a:cubicBezTo>
                    <a:cubicBezTo>
                      <a:pt x="18317" y="21775"/>
                      <a:pt x="19181" y="20628"/>
                      <a:pt x="20092" y="19516"/>
                    </a:cubicBezTo>
                    <a:cubicBezTo>
                      <a:pt x="21934" y="17273"/>
                      <a:pt x="23887" y="15123"/>
                      <a:pt x="25946" y="13078"/>
                    </a:cubicBezTo>
                    <a:cubicBezTo>
                      <a:pt x="30054" y="8988"/>
                      <a:pt x="34582" y="5344"/>
                      <a:pt x="39454" y="2204"/>
                    </a:cubicBezTo>
                    <a:cubicBezTo>
                      <a:pt x="40646" y="1436"/>
                      <a:pt x="41860" y="705"/>
                      <a:pt x="430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4" name="Google Shape;1034;p23"/>
            <p:cNvGrpSpPr/>
            <p:nvPr/>
          </p:nvGrpSpPr>
          <p:grpSpPr>
            <a:xfrm flipH="1">
              <a:off x="5108601" y="2815578"/>
              <a:ext cx="745550" cy="1341540"/>
              <a:chOff x="-4216475" y="10211225"/>
              <a:chExt cx="836475" cy="1505150"/>
            </a:xfrm>
          </p:grpSpPr>
          <p:sp>
            <p:nvSpPr>
              <p:cNvPr id="1035" name="Google Shape;1035;p23"/>
              <p:cNvSpPr/>
              <p:nvPr/>
            </p:nvSpPr>
            <p:spPr>
              <a:xfrm>
                <a:off x="-4216475" y="10211225"/>
                <a:ext cx="836475" cy="1505150"/>
              </a:xfrm>
              <a:custGeom>
                <a:rect b="b" l="l" r="r" t="t"/>
                <a:pathLst>
                  <a:path extrusionOk="0" h="60206" w="33459">
                    <a:moveTo>
                      <a:pt x="26036" y="0"/>
                    </a:moveTo>
                    <a:cubicBezTo>
                      <a:pt x="25685" y="0"/>
                      <a:pt x="25369" y="178"/>
                      <a:pt x="25078" y="358"/>
                    </a:cubicBezTo>
                    <a:cubicBezTo>
                      <a:pt x="24803" y="529"/>
                      <a:pt x="24535" y="705"/>
                      <a:pt x="24272" y="891"/>
                    </a:cubicBezTo>
                    <a:cubicBezTo>
                      <a:pt x="23773" y="1243"/>
                      <a:pt x="23288" y="1619"/>
                      <a:pt x="22824" y="2017"/>
                    </a:cubicBezTo>
                    <a:cubicBezTo>
                      <a:pt x="20972" y="3614"/>
                      <a:pt x="19457" y="5565"/>
                      <a:pt x="18365" y="7755"/>
                    </a:cubicBezTo>
                    <a:cubicBezTo>
                      <a:pt x="17746" y="8998"/>
                      <a:pt x="17260" y="10313"/>
                      <a:pt x="16943" y="11667"/>
                    </a:cubicBezTo>
                    <a:cubicBezTo>
                      <a:pt x="16776" y="12386"/>
                      <a:pt x="16633" y="13140"/>
                      <a:pt x="16658" y="13881"/>
                    </a:cubicBezTo>
                    <a:cubicBezTo>
                      <a:pt x="16679" y="14546"/>
                      <a:pt x="16785" y="15202"/>
                      <a:pt x="17172" y="15722"/>
                    </a:cubicBezTo>
                    <a:cubicBezTo>
                      <a:pt x="16868" y="16418"/>
                      <a:pt x="16586" y="17121"/>
                      <a:pt x="16323" y="17832"/>
                    </a:cubicBezTo>
                    <a:cubicBezTo>
                      <a:pt x="16131" y="18350"/>
                      <a:pt x="15951" y="18873"/>
                      <a:pt x="15776" y="19397"/>
                    </a:cubicBezTo>
                    <a:cubicBezTo>
                      <a:pt x="15709" y="18974"/>
                      <a:pt x="15618" y="18557"/>
                      <a:pt x="15523" y="18147"/>
                    </a:cubicBezTo>
                    <a:cubicBezTo>
                      <a:pt x="15299" y="17179"/>
                      <a:pt x="14975" y="16237"/>
                      <a:pt x="14536" y="15345"/>
                    </a:cubicBezTo>
                    <a:cubicBezTo>
                      <a:pt x="13754" y="13763"/>
                      <a:pt x="12517" y="12381"/>
                      <a:pt x="10895" y="11638"/>
                    </a:cubicBezTo>
                    <a:cubicBezTo>
                      <a:pt x="10148" y="11295"/>
                      <a:pt x="9343" y="11094"/>
                      <a:pt x="8524" y="11094"/>
                    </a:cubicBezTo>
                    <a:cubicBezTo>
                      <a:pt x="8379" y="11094"/>
                      <a:pt x="8234" y="11100"/>
                      <a:pt x="8088" y="11113"/>
                    </a:cubicBezTo>
                    <a:cubicBezTo>
                      <a:pt x="7876" y="11131"/>
                      <a:pt x="7734" y="11300"/>
                      <a:pt x="7781" y="11515"/>
                    </a:cubicBezTo>
                    <a:cubicBezTo>
                      <a:pt x="8139" y="13137"/>
                      <a:pt x="8681" y="14706"/>
                      <a:pt x="9542" y="16134"/>
                    </a:cubicBezTo>
                    <a:cubicBezTo>
                      <a:pt x="10398" y="17551"/>
                      <a:pt x="11491" y="18835"/>
                      <a:pt x="12768" y="19890"/>
                    </a:cubicBezTo>
                    <a:cubicBezTo>
                      <a:pt x="13462" y="20464"/>
                      <a:pt x="14265" y="21139"/>
                      <a:pt x="15158" y="21382"/>
                    </a:cubicBezTo>
                    <a:cubicBezTo>
                      <a:pt x="14431" y="23851"/>
                      <a:pt x="13857" y="26362"/>
                      <a:pt x="13361" y="28889"/>
                    </a:cubicBezTo>
                    <a:cubicBezTo>
                      <a:pt x="13307" y="29165"/>
                      <a:pt x="13257" y="29442"/>
                      <a:pt x="13204" y="29720"/>
                    </a:cubicBezTo>
                    <a:cubicBezTo>
                      <a:pt x="13106" y="29506"/>
                      <a:pt x="13003" y="29294"/>
                      <a:pt x="12897" y="29086"/>
                    </a:cubicBezTo>
                    <a:cubicBezTo>
                      <a:pt x="12480" y="28259"/>
                      <a:pt x="11990" y="27472"/>
                      <a:pt x="11437" y="26732"/>
                    </a:cubicBezTo>
                    <a:cubicBezTo>
                      <a:pt x="10364" y="25291"/>
                      <a:pt x="9099" y="23853"/>
                      <a:pt x="7376" y="23205"/>
                    </a:cubicBezTo>
                    <a:cubicBezTo>
                      <a:pt x="6356" y="22821"/>
                      <a:pt x="5246" y="22753"/>
                      <a:pt x="4170" y="22686"/>
                    </a:cubicBezTo>
                    <a:cubicBezTo>
                      <a:pt x="4164" y="22685"/>
                      <a:pt x="4157" y="22685"/>
                      <a:pt x="4151" y="22685"/>
                    </a:cubicBezTo>
                    <a:cubicBezTo>
                      <a:pt x="3944" y="22685"/>
                      <a:pt x="3771" y="22885"/>
                      <a:pt x="3771" y="23085"/>
                    </a:cubicBezTo>
                    <a:cubicBezTo>
                      <a:pt x="3771" y="24970"/>
                      <a:pt x="4597" y="26750"/>
                      <a:pt x="5658" y="28270"/>
                    </a:cubicBezTo>
                    <a:cubicBezTo>
                      <a:pt x="6714" y="29781"/>
                      <a:pt x="8091" y="31077"/>
                      <a:pt x="9819" y="31773"/>
                    </a:cubicBezTo>
                    <a:cubicBezTo>
                      <a:pt x="10614" y="32092"/>
                      <a:pt x="11472" y="32269"/>
                      <a:pt x="12330" y="32269"/>
                    </a:cubicBezTo>
                    <a:cubicBezTo>
                      <a:pt x="12469" y="32269"/>
                      <a:pt x="12608" y="32264"/>
                      <a:pt x="12747" y="32255"/>
                    </a:cubicBezTo>
                    <a:lnTo>
                      <a:pt x="12747" y="32255"/>
                    </a:lnTo>
                    <a:cubicBezTo>
                      <a:pt x="12380" y="34392"/>
                      <a:pt x="12045" y="36536"/>
                      <a:pt x="11695" y="38675"/>
                    </a:cubicBezTo>
                    <a:cubicBezTo>
                      <a:pt x="11495" y="38438"/>
                      <a:pt x="11287" y="38209"/>
                      <a:pt x="11066" y="37988"/>
                    </a:cubicBezTo>
                    <a:cubicBezTo>
                      <a:pt x="10373" y="37300"/>
                      <a:pt x="9621" y="36677"/>
                      <a:pt x="8816" y="36124"/>
                    </a:cubicBezTo>
                    <a:cubicBezTo>
                      <a:pt x="7235" y="35034"/>
                      <a:pt x="5308" y="34143"/>
                      <a:pt x="3374" y="33991"/>
                    </a:cubicBezTo>
                    <a:cubicBezTo>
                      <a:pt x="3224" y="33979"/>
                      <a:pt x="3071" y="33973"/>
                      <a:pt x="2918" y="33973"/>
                    </a:cubicBezTo>
                    <a:cubicBezTo>
                      <a:pt x="2102" y="33973"/>
                      <a:pt x="1269" y="34153"/>
                      <a:pt x="594" y="34619"/>
                    </a:cubicBezTo>
                    <a:cubicBezTo>
                      <a:pt x="406" y="34750"/>
                      <a:pt x="234" y="34888"/>
                      <a:pt x="136" y="35098"/>
                    </a:cubicBezTo>
                    <a:cubicBezTo>
                      <a:pt x="1" y="35386"/>
                      <a:pt x="84" y="35671"/>
                      <a:pt x="210" y="35944"/>
                    </a:cubicBezTo>
                    <a:cubicBezTo>
                      <a:pt x="408" y="36376"/>
                      <a:pt x="672" y="36774"/>
                      <a:pt x="962" y="37147"/>
                    </a:cubicBezTo>
                    <a:cubicBezTo>
                      <a:pt x="2160" y="38685"/>
                      <a:pt x="3950" y="39700"/>
                      <a:pt x="5747" y="40380"/>
                    </a:cubicBezTo>
                    <a:cubicBezTo>
                      <a:pt x="6877" y="40810"/>
                      <a:pt x="8182" y="41119"/>
                      <a:pt x="9461" y="41119"/>
                    </a:cubicBezTo>
                    <a:cubicBezTo>
                      <a:pt x="10099" y="41119"/>
                      <a:pt x="10731" y="41042"/>
                      <a:pt x="11331" y="40864"/>
                    </a:cubicBezTo>
                    <a:lnTo>
                      <a:pt x="11331" y="40864"/>
                    </a:lnTo>
                    <a:cubicBezTo>
                      <a:pt x="10778" y="44096"/>
                      <a:pt x="10140" y="47327"/>
                      <a:pt x="8999" y="50410"/>
                    </a:cubicBezTo>
                    <a:cubicBezTo>
                      <a:pt x="8925" y="50607"/>
                      <a:pt x="8851" y="50802"/>
                      <a:pt x="8775" y="50995"/>
                    </a:cubicBezTo>
                    <a:cubicBezTo>
                      <a:pt x="8736" y="51092"/>
                      <a:pt x="8698" y="51189"/>
                      <a:pt x="8658" y="51285"/>
                    </a:cubicBezTo>
                    <a:cubicBezTo>
                      <a:pt x="8640" y="51333"/>
                      <a:pt x="8620" y="51382"/>
                      <a:pt x="8600" y="51430"/>
                    </a:cubicBezTo>
                    <a:cubicBezTo>
                      <a:pt x="8590" y="51451"/>
                      <a:pt x="8578" y="51482"/>
                      <a:pt x="8569" y="51503"/>
                    </a:cubicBezTo>
                    <a:cubicBezTo>
                      <a:pt x="8405" y="51889"/>
                      <a:pt x="8231" y="52270"/>
                      <a:pt x="8048" y="52646"/>
                    </a:cubicBezTo>
                    <a:cubicBezTo>
                      <a:pt x="7688" y="53394"/>
                      <a:pt x="7288" y="54120"/>
                      <a:pt x="6849" y="54825"/>
                    </a:cubicBezTo>
                    <a:cubicBezTo>
                      <a:pt x="6628" y="55178"/>
                      <a:pt x="6396" y="55523"/>
                      <a:pt x="6151" y="55861"/>
                    </a:cubicBezTo>
                    <a:cubicBezTo>
                      <a:pt x="6032" y="56024"/>
                      <a:pt x="5909" y="56184"/>
                      <a:pt x="5788" y="56345"/>
                    </a:cubicBezTo>
                    <a:cubicBezTo>
                      <a:pt x="5759" y="56385"/>
                      <a:pt x="5728" y="56425"/>
                      <a:pt x="5699" y="56465"/>
                    </a:cubicBezTo>
                    <a:lnTo>
                      <a:pt x="5645" y="56535"/>
                    </a:lnTo>
                    <a:lnTo>
                      <a:pt x="5592" y="56604"/>
                    </a:lnTo>
                    <a:cubicBezTo>
                      <a:pt x="5552" y="56653"/>
                      <a:pt x="5513" y="56703"/>
                      <a:pt x="5473" y="56752"/>
                    </a:cubicBezTo>
                    <a:cubicBezTo>
                      <a:pt x="4948" y="57400"/>
                      <a:pt x="4365" y="58002"/>
                      <a:pt x="3784" y="58599"/>
                    </a:cubicBezTo>
                    <a:cubicBezTo>
                      <a:pt x="3649" y="58735"/>
                      <a:pt x="3540" y="58892"/>
                      <a:pt x="3417" y="59040"/>
                    </a:cubicBezTo>
                    <a:cubicBezTo>
                      <a:pt x="3279" y="59205"/>
                      <a:pt x="3106" y="59344"/>
                      <a:pt x="2944" y="59485"/>
                    </a:cubicBezTo>
                    <a:cubicBezTo>
                      <a:pt x="2628" y="59760"/>
                      <a:pt x="2918" y="60205"/>
                      <a:pt x="3264" y="60205"/>
                    </a:cubicBezTo>
                    <a:cubicBezTo>
                      <a:pt x="3329" y="60205"/>
                      <a:pt x="3395" y="60190"/>
                      <a:pt x="3460" y="60154"/>
                    </a:cubicBezTo>
                    <a:cubicBezTo>
                      <a:pt x="3642" y="60058"/>
                      <a:pt x="3817" y="59945"/>
                      <a:pt x="4001" y="59858"/>
                    </a:cubicBezTo>
                    <a:cubicBezTo>
                      <a:pt x="4197" y="59764"/>
                      <a:pt x="4395" y="59687"/>
                      <a:pt x="4578" y="59566"/>
                    </a:cubicBezTo>
                    <a:cubicBezTo>
                      <a:pt x="4950" y="59321"/>
                      <a:pt x="5321" y="59049"/>
                      <a:pt x="5650" y="58748"/>
                    </a:cubicBezTo>
                    <a:cubicBezTo>
                      <a:pt x="6298" y="58161"/>
                      <a:pt x="6892" y="57518"/>
                      <a:pt x="7426" y="56825"/>
                    </a:cubicBezTo>
                    <a:cubicBezTo>
                      <a:pt x="8449" y="55496"/>
                      <a:pt x="9271" y="54038"/>
                      <a:pt x="9937" y="52501"/>
                    </a:cubicBezTo>
                    <a:cubicBezTo>
                      <a:pt x="11331" y="49282"/>
                      <a:pt x="12150" y="45847"/>
                      <a:pt x="12733" y="42397"/>
                    </a:cubicBezTo>
                    <a:cubicBezTo>
                      <a:pt x="12991" y="40875"/>
                      <a:pt x="13228" y="39350"/>
                      <a:pt x="13459" y="37824"/>
                    </a:cubicBezTo>
                    <a:cubicBezTo>
                      <a:pt x="14531" y="38314"/>
                      <a:pt x="15693" y="38569"/>
                      <a:pt x="16873" y="38714"/>
                    </a:cubicBezTo>
                    <a:cubicBezTo>
                      <a:pt x="17746" y="38822"/>
                      <a:pt x="18631" y="38870"/>
                      <a:pt x="19516" y="38870"/>
                    </a:cubicBezTo>
                    <a:cubicBezTo>
                      <a:pt x="20213" y="38870"/>
                      <a:pt x="20909" y="38840"/>
                      <a:pt x="21599" y="38787"/>
                    </a:cubicBezTo>
                    <a:cubicBezTo>
                      <a:pt x="24716" y="38543"/>
                      <a:pt x="27776" y="37644"/>
                      <a:pt x="30264" y="35699"/>
                    </a:cubicBezTo>
                    <a:cubicBezTo>
                      <a:pt x="31478" y="34751"/>
                      <a:pt x="32599" y="33506"/>
                      <a:pt x="33232" y="32089"/>
                    </a:cubicBezTo>
                    <a:cubicBezTo>
                      <a:pt x="33459" y="31581"/>
                      <a:pt x="33192" y="31052"/>
                      <a:pt x="32616" y="31013"/>
                    </a:cubicBezTo>
                    <a:cubicBezTo>
                      <a:pt x="31839" y="30959"/>
                      <a:pt x="31059" y="30939"/>
                      <a:pt x="30284" y="30879"/>
                    </a:cubicBezTo>
                    <a:cubicBezTo>
                      <a:pt x="29507" y="30818"/>
                      <a:pt x="28724" y="30770"/>
                      <a:pt x="27943" y="30741"/>
                    </a:cubicBezTo>
                    <a:cubicBezTo>
                      <a:pt x="27483" y="30724"/>
                      <a:pt x="27022" y="30715"/>
                      <a:pt x="26560" y="30715"/>
                    </a:cubicBezTo>
                    <a:cubicBezTo>
                      <a:pt x="25463" y="30715"/>
                      <a:pt x="24367" y="30767"/>
                      <a:pt x="23277" y="30896"/>
                    </a:cubicBezTo>
                    <a:cubicBezTo>
                      <a:pt x="20618" y="31212"/>
                      <a:pt x="17975" y="31957"/>
                      <a:pt x="15701" y="33409"/>
                    </a:cubicBezTo>
                    <a:cubicBezTo>
                      <a:pt x="15081" y="33806"/>
                      <a:pt x="14491" y="34249"/>
                      <a:pt x="13938" y="34738"/>
                    </a:cubicBezTo>
                    <a:cubicBezTo>
                      <a:pt x="13935" y="34741"/>
                      <a:pt x="13932" y="34745"/>
                      <a:pt x="13928" y="34748"/>
                    </a:cubicBezTo>
                    <a:cubicBezTo>
                      <a:pt x="14120" y="33492"/>
                      <a:pt x="14318" y="32238"/>
                      <a:pt x="14531" y="30986"/>
                    </a:cubicBezTo>
                    <a:cubicBezTo>
                      <a:pt x="14803" y="29379"/>
                      <a:pt x="15093" y="27773"/>
                      <a:pt x="15419" y="26174"/>
                    </a:cubicBezTo>
                    <a:cubicBezTo>
                      <a:pt x="16097" y="26340"/>
                      <a:pt x="16790" y="26403"/>
                      <a:pt x="17487" y="26403"/>
                    </a:cubicBezTo>
                    <a:cubicBezTo>
                      <a:pt x="17932" y="26403"/>
                      <a:pt x="18379" y="26377"/>
                      <a:pt x="18824" y="26337"/>
                    </a:cubicBezTo>
                    <a:cubicBezTo>
                      <a:pt x="20120" y="26220"/>
                      <a:pt x="21421" y="26027"/>
                      <a:pt x="22689" y="25741"/>
                    </a:cubicBezTo>
                    <a:cubicBezTo>
                      <a:pt x="25064" y="25208"/>
                      <a:pt x="27389" y="24232"/>
                      <a:pt x="29138" y="22495"/>
                    </a:cubicBezTo>
                    <a:cubicBezTo>
                      <a:pt x="30066" y="21577"/>
                      <a:pt x="30780" y="20481"/>
                      <a:pt x="31179" y="19234"/>
                    </a:cubicBezTo>
                    <a:cubicBezTo>
                      <a:pt x="31314" y="18819"/>
                      <a:pt x="30956" y="18388"/>
                      <a:pt x="30536" y="18388"/>
                    </a:cubicBezTo>
                    <a:cubicBezTo>
                      <a:pt x="30535" y="18388"/>
                      <a:pt x="30535" y="18388"/>
                      <a:pt x="30534" y="18388"/>
                    </a:cubicBezTo>
                    <a:cubicBezTo>
                      <a:pt x="28146" y="18396"/>
                      <a:pt x="25771" y="18647"/>
                      <a:pt x="23454" y="19232"/>
                    </a:cubicBezTo>
                    <a:cubicBezTo>
                      <a:pt x="21335" y="19767"/>
                      <a:pt x="19237" y="20558"/>
                      <a:pt x="17482" y="21887"/>
                    </a:cubicBezTo>
                    <a:cubicBezTo>
                      <a:pt x="16986" y="22262"/>
                      <a:pt x="16523" y="22675"/>
                      <a:pt x="16094" y="23125"/>
                    </a:cubicBezTo>
                    <a:cubicBezTo>
                      <a:pt x="16363" y="22010"/>
                      <a:pt x="16653" y="20901"/>
                      <a:pt x="16982" y="19801"/>
                    </a:cubicBezTo>
                    <a:cubicBezTo>
                      <a:pt x="17409" y="18365"/>
                      <a:pt x="17905" y="16957"/>
                      <a:pt x="18434" y="15560"/>
                    </a:cubicBezTo>
                    <a:cubicBezTo>
                      <a:pt x="20856" y="14755"/>
                      <a:pt x="23015" y="13086"/>
                      <a:pt x="24556" y="11074"/>
                    </a:cubicBezTo>
                    <a:cubicBezTo>
                      <a:pt x="26202" y="8922"/>
                      <a:pt x="27133" y="6259"/>
                      <a:pt x="27259" y="3557"/>
                    </a:cubicBezTo>
                    <a:cubicBezTo>
                      <a:pt x="27291" y="2873"/>
                      <a:pt x="27274" y="2181"/>
                      <a:pt x="27186" y="1501"/>
                    </a:cubicBezTo>
                    <a:cubicBezTo>
                      <a:pt x="27104" y="848"/>
                      <a:pt x="26895" y="48"/>
                      <a:pt x="26095" y="2"/>
                    </a:cubicBezTo>
                    <a:cubicBezTo>
                      <a:pt x="26075" y="1"/>
                      <a:pt x="26055" y="0"/>
                      <a:pt x="260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23"/>
              <p:cNvSpPr/>
              <p:nvPr/>
            </p:nvSpPr>
            <p:spPr>
              <a:xfrm>
                <a:off x="-3756400" y="10274625"/>
                <a:ext cx="177975" cy="279350"/>
              </a:xfrm>
              <a:custGeom>
                <a:rect b="b" l="l" r="r" t="t"/>
                <a:pathLst>
                  <a:path extrusionOk="0" h="11174" w="7119">
                    <a:moveTo>
                      <a:pt x="7051" y="0"/>
                    </a:moveTo>
                    <a:cubicBezTo>
                      <a:pt x="7042" y="0"/>
                      <a:pt x="7033" y="3"/>
                      <a:pt x="7024" y="9"/>
                    </a:cubicBezTo>
                    <a:cubicBezTo>
                      <a:pt x="6595" y="313"/>
                      <a:pt x="6271" y="755"/>
                      <a:pt x="5952" y="1167"/>
                    </a:cubicBezTo>
                    <a:cubicBezTo>
                      <a:pt x="5630" y="1584"/>
                      <a:pt x="5312" y="2002"/>
                      <a:pt x="5009" y="2433"/>
                    </a:cubicBezTo>
                    <a:cubicBezTo>
                      <a:pt x="4361" y="3362"/>
                      <a:pt x="3733" y="4305"/>
                      <a:pt x="3124" y="5260"/>
                    </a:cubicBezTo>
                    <a:cubicBezTo>
                      <a:pt x="2530" y="6192"/>
                      <a:pt x="1971" y="7149"/>
                      <a:pt x="1426" y="8112"/>
                    </a:cubicBezTo>
                    <a:cubicBezTo>
                      <a:pt x="1152" y="8592"/>
                      <a:pt x="876" y="9073"/>
                      <a:pt x="632" y="9569"/>
                    </a:cubicBezTo>
                    <a:cubicBezTo>
                      <a:pt x="441" y="9954"/>
                      <a:pt x="1" y="10590"/>
                      <a:pt x="162" y="11029"/>
                    </a:cubicBezTo>
                    <a:cubicBezTo>
                      <a:pt x="193" y="11112"/>
                      <a:pt x="265" y="11173"/>
                      <a:pt x="352" y="11173"/>
                    </a:cubicBezTo>
                    <a:cubicBezTo>
                      <a:pt x="369" y="11173"/>
                      <a:pt x="386" y="11171"/>
                      <a:pt x="404" y="11166"/>
                    </a:cubicBezTo>
                    <a:cubicBezTo>
                      <a:pt x="833" y="11049"/>
                      <a:pt x="1049" y="10464"/>
                      <a:pt x="1254" y="10106"/>
                    </a:cubicBezTo>
                    <a:cubicBezTo>
                      <a:pt x="1527" y="9626"/>
                      <a:pt x="1783" y="9136"/>
                      <a:pt x="2049" y="8651"/>
                    </a:cubicBezTo>
                    <a:cubicBezTo>
                      <a:pt x="2591" y="7657"/>
                      <a:pt x="3162" y="6681"/>
                      <a:pt x="3735" y="5704"/>
                    </a:cubicBezTo>
                    <a:cubicBezTo>
                      <a:pt x="4294" y="4750"/>
                      <a:pt x="4873" y="3808"/>
                      <a:pt x="5471" y="2879"/>
                    </a:cubicBezTo>
                    <a:cubicBezTo>
                      <a:pt x="5769" y="2413"/>
                      <a:pt x="6061" y="1945"/>
                      <a:pt x="6354" y="1477"/>
                    </a:cubicBezTo>
                    <a:cubicBezTo>
                      <a:pt x="6634" y="1030"/>
                      <a:pt x="6950" y="580"/>
                      <a:pt x="7107" y="73"/>
                    </a:cubicBezTo>
                    <a:cubicBezTo>
                      <a:pt x="7119" y="38"/>
                      <a:pt x="7086" y="0"/>
                      <a:pt x="70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23"/>
              <p:cNvSpPr/>
              <p:nvPr/>
            </p:nvSpPr>
            <p:spPr>
              <a:xfrm>
                <a:off x="-3976150" y="10520100"/>
                <a:ext cx="163950" cy="217800"/>
              </a:xfrm>
              <a:custGeom>
                <a:rect b="b" l="l" r="r" t="t"/>
                <a:pathLst>
                  <a:path extrusionOk="0" h="8712" w="6558">
                    <a:moveTo>
                      <a:pt x="73" y="0"/>
                    </a:moveTo>
                    <a:cubicBezTo>
                      <a:pt x="33" y="0"/>
                      <a:pt x="1" y="45"/>
                      <a:pt x="23" y="86"/>
                    </a:cubicBezTo>
                    <a:cubicBezTo>
                      <a:pt x="422" y="852"/>
                      <a:pt x="1021" y="1516"/>
                      <a:pt x="1542" y="2202"/>
                    </a:cubicBezTo>
                    <a:cubicBezTo>
                      <a:pt x="2073" y="2907"/>
                      <a:pt x="2578" y="3628"/>
                      <a:pt x="3056" y="4372"/>
                    </a:cubicBezTo>
                    <a:cubicBezTo>
                      <a:pt x="3525" y="5096"/>
                      <a:pt x="3977" y="5832"/>
                      <a:pt x="4431" y="6564"/>
                    </a:cubicBezTo>
                    <a:cubicBezTo>
                      <a:pt x="4886" y="7297"/>
                      <a:pt x="5256" y="8235"/>
                      <a:pt x="6021" y="8668"/>
                    </a:cubicBezTo>
                    <a:cubicBezTo>
                      <a:pt x="6074" y="8698"/>
                      <a:pt x="6133" y="8711"/>
                      <a:pt x="6191" y="8711"/>
                    </a:cubicBezTo>
                    <a:cubicBezTo>
                      <a:pt x="6376" y="8711"/>
                      <a:pt x="6557" y="8573"/>
                      <a:pt x="6546" y="8367"/>
                    </a:cubicBezTo>
                    <a:cubicBezTo>
                      <a:pt x="6521" y="7875"/>
                      <a:pt x="6375" y="7579"/>
                      <a:pt x="6110" y="7166"/>
                    </a:cubicBezTo>
                    <a:cubicBezTo>
                      <a:pt x="5864" y="6782"/>
                      <a:pt x="5615" y="6400"/>
                      <a:pt x="5366" y="6018"/>
                    </a:cubicBezTo>
                    <a:cubicBezTo>
                      <a:pt x="4863" y="5251"/>
                      <a:pt x="4335" y="4507"/>
                      <a:pt x="3779" y="3782"/>
                    </a:cubicBezTo>
                    <a:cubicBezTo>
                      <a:pt x="3249" y="3088"/>
                      <a:pt x="2702" y="2406"/>
                      <a:pt x="2120" y="1755"/>
                    </a:cubicBezTo>
                    <a:cubicBezTo>
                      <a:pt x="1539" y="1104"/>
                      <a:pt x="891" y="405"/>
                      <a:pt x="101" y="8"/>
                    </a:cubicBezTo>
                    <a:cubicBezTo>
                      <a:pt x="92" y="3"/>
                      <a:pt x="82" y="0"/>
                      <a:pt x="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23"/>
              <p:cNvSpPr/>
              <p:nvPr/>
            </p:nvSpPr>
            <p:spPr>
              <a:xfrm>
                <a:off x="-4096600" y="10803750"/>
                <a:ext cx="204750" cy="197000"/>
              </a:xfrm>
              <a:custGeom>
                <a:rect b="b" l="l" r="r" t="t"/>
                <a:pathLst>
                  <a:path extrusionOk="0" h="7880" w="8190">
                    <a:moveTo>
                      <a:pt x="169" y="0"/>
                    </a:moveTo>
                    <a:cubicBezTo>
                      <a:pt x="81" y="0"/>
                      <a:pt x="1" y="84"/>
                      <a:pt x="58" y="176"/>
                    </a:cubicBezTo>
                    <a:cubicBezTo>
                      <a:pt x="517" y="929"/>
                      <a:pt x="1227" y="1511"/>
                      <a:pt x="1844" y="2131"/>
                    </a:cubicBezTo>
                    <a:cubicBezTo>
                      <a:pt x="2510" y="2802"/>
                      <a:pt x="3192" y="3456"/>
                      <a:pt x="3857" y="4127"/>
                    </a:cubicBezTo>
                    <a:cubicBezTo>
                      <a:pt x="4505" y="4783"/>
                      <a:pt x="5142" y="5447"/>
                      <a:pt x="5770" y="6122"/>
                    </a:cubicBezTo>
                    <a:cubicBezTo>
                      <a:pt x="6085" y="6459"/>
                      <a:pt x="6396" y="6799"/>
                      <a:pt x="6707" y="7140"/>
                    </a:cubicBezTo>
                    <a:cubicBezTo>
                      <a:pt x="7024" y="7490"/>
                      <a:pt x="7302" y="7826"/>
                      <a:pt x="7795" y="7878"/>
                    </a:cubicBezTo>
                    <a:cubicBezTo>
                      <a:pt x="7805" y="7879"/>
                      <a:pt x="7814" y="7880"/>
                      <a:pt x="7823" y="7880"/>
                    </a:cubicBezTo>
                    <a:cubicBezTo>
                      <a:pt x="8015" y="7880"/>
                      <a:pt x="8190" y="7674"/>
                      <a:pt x="8182" y="7491"/>
                    </a:cubicBezTo>
                    <a:cubicBezTo>
                      <a:pt x="8167" y="7031"/>
                      <a:pt x="7847" y="6725"/>
                      <a:pt x="7536" y="6415"/>
                    </a:cubicBezTo>
                    <a:cubicBezTo>
                      <a:pt x="7210" y="6089"/>
                      <a:pt x="6883" y="5765"/>
                      <a:pt x="6553" y="5444"/>
                    </a:cubicBezTo>
                    <a:cubicBezTo>
                      <a:pt x="5874" y="4786"/>
                      <a:pt x="5188" y="4135"/>
                      <a:pt x="4494" y="3491"/>
                    </a:cubicBezTo>
                    <a:cubicBezTo>
                      <a:pt x="3820" y="2863"/>
                      <a:pt x="3143" y="2235"/>
                      <a:pt x="2436" y="1641"/>
                    </a:cubicBezTo>
                    <a:cubicBezTo>
                      <a:pt x="1746" y="1061"/>
                      <a:pt x="1058" y="380"/>
                      <a:pt x="224" y="12"/>
                    </a:cubicBezTo>
                    <a:cubicBezTo>
                      <a:pt x="206" y="4"/>
                      <a:pt x="187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23"/>
              <p:cNvSpPr/>
              <p:nvPr/>
            </p:nvSpPr>
            <p:spPr>
              <a:xfrm>
                <a:off x="-4176400" y="11103375"/>
                <a:ext cx="227950" cy="120250"/>
              </a:xfrm>
              <a:custGeom>
                <a:rect b="b" l="l" r="r" t="t"/>
                <a:pathLst>
                  <a:path extrusionOk="0" h="4810" w="9118">
                    <a:moveTo>
                      <a:pt x="200" y="0"/>
                    </a:moveTo>
                    <a:cubicBezTo>
                      <a:pt x="143" y="0"/>
                      <a:pt x="87" y="4"/>
                      <a:pt x="30" y="14"/>
                    </a:cubicBezTo>
                    <a:cubicBezTo>
                      <a:pt x="10" y="20"/>
                      <a:pt x="1" y="44"/>
                      <a:pt x="12" y="62"/>
                    </a:cubicBezTo>
                    <a:cubicBezTo>
                      <a:pt x="204" y="343"/>
                      <a:pt x="537" y="487"/>
                      <a:pt x="827" y="650"/>
                    </a:cubicBezTo>
                    <a:cubicBezTo>
                      <a:pt x="1205" y="860"/>
                      <a:pt x="1584" y="1060"/>
                      <a:pt x="1968" y="1257"/>
                    </a:cubicBezTo>
                    <a:cubicBezTo>
                      <a:pt x="2759" y="1663"/>
                      <a:pt x="3540" y="2089"/>
                      <a:pt x="4323" y="2513"/>
                    </a:cubicBezTo>
                    <a:cubicBezTo>
                      <a:pt x="5083" y="2924"/>
                      <a:pt x="5836" y="3351"/>
                      <a:pt x="6580" y="3796"/>
                    </a:cubicBezTo>
                    <a:cubicBezTo>
                      <a:pt x="7288" y="4218"/>
                      <a:pt x="8008" y="4773"/>
                      <a:pt x="8856" y="4810"/>
                    </a:cubicBezTo>
                    <a:cubicBezTo>
                      <a:pt x="8859" y="4810"/>
                      <a:pt x="8863" y="4810"/>
                      <a:pt x="8866" y="4810"/>
                    </a:cubicBezTo>
                    <a:cubicBezTo>
                      <a:pt x="9028" y="4810"/>
                      <a:pt x="9117" y="4620"/>
                      <a:pt x="9043" y="4484"/>
                    </a:cubicBezTo>
                    <a:cubicBezTo>
                      <a:pt x="8632" y="3738"/>
                      <a:pt x="7787" y="3360"/>
                      <a:pt x="7064" y="2967"/>
                    </a:cubicBezTo>
                    <a:cubicBezTo>
                      <a:pt x="6281" y="2540"/>
                      <a:pt x="5489" y="2130"/>
                      <a:pt x="4687" y="1739"/>
                    </a:cubicBezTo>
                    <a:cubicBezTo>
                      <a:pt x="3926" y="1366"/>
                      <a:pt x="3149" y="1029"/>
                      <a:pt x="2366" y="704"/>
                    </a:cubicBezTo>
                    <a:cubicBezTo>
                      <a:pt x="1943" y="529"/>
                      <a:pt x="1524" y="363"/>
                      <a:pt x="1090" y="220"/>
                    </a:cubicBezTo>
                    <a:cubicBezTo>
                      <a:pt x="806" y="127"/>
                      <a:pt x="503" y="0"/>
                      <a:pt x="2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23"/>
              <p:cNvSpPr/>
              <p:nvPr/>
            </p:nvSpPr>
            <p:spPr>
              <a:xfrm>
                <a:off x="-3851100" y="11025325"/>
                <a:ext cx="389000" cy="119600"/>
              </a:xfrm>
              <a:custGeom>
                <a:rect b="b" l="l" r="r" t="t"/>
                <a:pathLst>
                  <a:path extrusionOk="0" h="4784" w="15560">
                    <a:moveTo>
                      <a:pt x="15101" y="1"/>
                    </a:moveTo>
                    <a:cubicBezTo>
                      <a:pt x="15095" y="1"/>
                      <a:pt x="15090" y="1"/>
                      <a:pt x="15085" y="1"/>
                    </a:cubicBezTo>
                    <a:cubicBezTo>
                      <a:pt x="13818" y="58"/>
                      <a:pt x="12573" y="515"/>
                      <a:pt x="11358" y="850"/>
                    </a:cubicBezTo>
                    <a:cubicBezTo>
                      <a:pt x="10107" y="1192"/>
                      <a:pt x="8868" y="1567"/>
                      <a:pt x="7626" y="1940"/>
                    </a:cubicBezTo>
                    <a:cubicBezTo>
                      <a:pt x="6384" y="2313"/>
                      <a:pt x="5141" y="2677"/>
                      <a:pt x="3891" y="3023"/>
                    </a:cubicBezTo>
                    <a:lnTo>
                      <a:pt x="2095" y="3517"/>
                    </a:lnTo>
                    <a:cubicBezTo>
                      <a:pt x="1459" y="3694"/>
                      <a:pt x="819" y="3818"/>
                      <a:pt x="263" y="4190"/>
                    </a:cubicBezTo>
                    <a:cubicBezTo>
                      <a:pt x="1" y="4365"/>
                      <a:pt x="100" y="4769"/>
                      <a:pt x="423" y="4781"/>
                    </a:cubicBezTo>
                    <a:cubicBezTo>
                      <a:pt x="462" y="4783"/>
                      <a:pt x="501" y="4783"/>
                      <a:pt x="539" y="4783"/>
                    </a:cubicBezTo>
                    <a:cubicBezTo>
                      <a:pt x="1137" y="4783"/>
                      <a:pt x="1685" y="4589"/>
                      <a:pt x="2261" y="4426"/>
                    </a:cubicBezTo>
                    <a:lnTo>
                      <a:pt x="4131" y="3893"/>
                    </a:lnTo>
                    <a:cubicBezTo>
                      <a:pt x="5378" y="3539"/>
                      <a:pt x="6629" y="3204"/>
                      <a:pt x="7884" y="2875"/>
                    </a:cubicBezTo>
                    <a:cubicBezTo>
                      <a:pt x="9138" y="2548"/>
                      <a:pt x="10391" y="2223"/>
                      <a:pt x="11638" y="1867"/>
                    </a:cubicBezTo>
                    <a:cubicBezTo>
                      <a:pt x="12849" y="1521"/>
                      <a:pt x="14153" y="1266"/>
                      <a:pt x="15263" y="657"/>
                    </a:cubicBezTo>
                    <a:cubicBezTo>
                      <a:pt x="15560" y="493"/>
                      <a:pt x="15439" y="1"/>
                      <a:pt x="15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23"/>
              <p:cNvSpPr/>
              <p:nvPr/>
            </p:nvSpPr>
            <p:spPr>
              <a:xfrm>
                <a:off x="-3786500" y="10711400"/>
                <a:ext cx="281450" cy="94650"/>
              </a:xfrm>
              <a:custGeom>
                <a:rect b="b" l="l" r="r" t="t"/>
                <a:pathLst>
                  <a:path extrusionOk="0" h="3786" w="11258">
                    <a:moveTo>
                      <a:pt x="10621" y="0"/>
                    </a:moveTo>
                    <a:cubicBezTo>
                      <a:pt x="9860" y="0"/>
                      <a:pt x="9054" y="291"/>
                      <a:pt x="8341" y="469"/>
                    </a:cubicBezTo>
                    <a:cubicBezTo>
                      <a:pt x="7363" y="713"/>
                      <a:pt x="6399" y="997"/>
                      <a:pt x="5439" y="1304"/>
                    </a:cubicBezTo>
                    <a:cubicBezTo>
                      <a:pt x="4478" y="1612"/>
                      <a:pt x="3528" y="1939"/>
                      <a:pt x="2583" y="2289"/>
                    </a:cubicBezTo>
                    <a:cubicBezTo>
                      <a:pt x="2118" y="2461"/>
                      <a:pt x="1653" y="2631"/>
                      <a:pt x="1200" y="2831"/>
                    </a:cubicBezTo>
                    <a:cubicBezTo>
                      <a:pt x="799" y="3007"/>
                      <a:pt x="337" y="3142"/>
                      <a:pt x="67" y="3503"/>
                    </a:cubicBezTo>
                    <a:cubicBezTo>
                      <a:pt x="1" y="3591"/>
                      <a:pt x="67" y="3757"/>
                      <a:pt x="177" y="3773"/>
                    </a:cubicBezTo>
                    <a:cubicBezTo>
                      <a:pt x="233" y="3782"/>
                      <a:pt x="287" y="3785"/>
                      <a:pt x="342" y="3785"/>
                    </a:cubicBezTo>
                    <a:cubicBezTo>
                      <a:pt x="730" y="3785"/>
                      <a:pt x="1104" y="3598"/>
                      <a:pt x="1469" y="3473"/>
                    </a:cubicBezTo>
                    <a:cubicBezTo>
                      <a:pt x="1932" y="3313"/>
                      <a:pt x="2388" y="3132"/>
                      <a:pt x="2849" y="2964"/>
                    </a:cubicBezTo>
                    <a:cubicBezTo>
                      <a:pt x="3795" y="2620"/>
                      <a:pt x="4748" y="2296"/>
                      <a:pt x="5708" y="1995"/>
                    </a:cubicBezTo>
                    <a:cubicBezTo>
                      <a:pt x="6645" y="1701"/>
                      <a:pt x="7586" y="1426"/>
                      <a:pt x="8529" y="1154"/>
                    </a:cubicBezTo>
                    <a:cubicBezTo>
                      <a:pt x="9413" y="899"/>
                      <a:pt x="10473" y="779"/>
                      <a:pt x="11204" y="205"/>
                    </a:cubicBezTo>
                    <a:cubicBezTo>
                      <a:pt x="11257" y="165"/>
                      <a:pt x="11227" y="71"/>
                      <a:pt x="11165" y="58"/>
                    </a:cubicBezTo>
                    <a:cubicBezTo>
                      <a:pt x="10988" y="17"/>
                      <a:pt x="10805" y="0"/>
                      <a:pt x="106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42" name="Google Shape;1042;p23"/>
          <p:cNvSpPr txBox="1"/>
          <p:nvPr>
            <p:ph idx="1" type="subTitle"/>
          </p:nvPr>
        </p:nvSpPr>
        <p:spPr>
          <a:xfrm>
            <a:off x="847586" y="23845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43" name="Google Shape;1043;p23"/>
          <p:cNvSpPr txBox="1"/>
          <p:nvPr>
            <p:ph idx="3" type="title"/>
          </p:nvPr>
        </p:nvSpPr>
        <p:spPr>
          <a:xfrm>
            <a:off x="847564" y="3344675"/>
            <a:ext cx="26748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44" name="Google Shape;1044;p23"/>
          <p:cNvSpPr txBox="1"/>
          <p:nvPr>
            <p:ph idx="4" type="subTitle"/>
          </p:nvPr>
        </p:nvSpPr>
        <p:spPr>
          <a:xfrm>
            <a:off x="847586" y="38147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45" name="Google Shape;1045;p23"/>
          <p:cNvSpPr txBox="1"/>
          <p:nvPr>
            <p:ph idx="5" type="title"/>
          </p:nvPr>
        </p:nvSpPr>
        <p:spPr>
          <a:xfrm>
            <a:off x="5621614" y="1914475"/>
            <a:ext cx="26748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46" name="Google Shape;1046;p23"/>
          <p:cNvSpPr txBox="1"/>
          <p:nvPr>
            <p:ph idx="6" type="subTitle"/>
          </p:nvPr>
        </p:nvSpPr>
        <p:spPr>
          <a:xfrm>
            <a:off x="5621636" y="23845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47" name="Google Shape;1047;p23"/>
          <p:cNvSpPr txBox="1"/>
          <p:nvPr>
            <p:ph idx="7" type="title"/>
          </p:nvPr>
        </p:nvSpPr>
        <p:spPr>
          <a:xfrm>
            <a:off x="5621614" y="3344675"/>
            <a:ext cx="26748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48" name="Google Shape;1048;p23"/>
          <p:cNvSpPr txBox="1"/>
          <p:nvPr>
            <p:ph idx="8" type="subTitle"/>
          </p:nvPr>
        </p:nvSpPr>
        <p:spPr>
          <a:xfrm>
            <a:off x="5621636" y="38147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3">
  <p:cSld name="SECTION_HEADER_3_1">
    <p:spTree>
      <p:nvGrpSpPr>
        <p:cNvPr id="1049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24"/>
          <p:cNvSpPr/>
          <p:nvPr/>
        </p:nvSpPr>
        <p:spPr>
          <a:xfrm rot="7511439">
            <a:off x="2301504" y="-1832299"/>
            <a:ext cx="7268478" cy="9119713"/>
          </a:xfrm>
          <a:custGeom>
            <a:rect b="b" l="l" r="r" t="t"/>
            <a:pathLst>
              <a:path extrusionOk="0" h="56166" w="43768">
                <a:moveTo>
                  <a:pt x="24054" y="0"/>
                </a:moveTo>
                <a:cubicBezTo>
                  <a:pt x="22092" y="0"/>
                  <a:pt x="20084" y="480"/>
                  <a:pt x="18082" y="1557"/>
                </a:cubicBezTo>
                <a:cubicBezTo>
                  <a:pt x="16673" y="2311"/>
                  <a:pt x="15329" y="3250"/>
                  <a:pt x="14411" y="4561"/>
                </a:cubicBezTo>
                <a:cubicBezTo>
                  <a:pt x="12925" y="6670"/>
                  <a:pt x="12739" y="9434"/>
                  <a:pt x="12991" y="12002"/>
                </a:cubicBezTo>
                <a:cubicBezTo>
                  <a:pt x="13253" y="14580"/>
                  <a:pt x="13908" y="17115"/>
                  <a:pt x="13887" y="19693"/>
                </a:cubicBezTo>
                <a:cubicBezTo>
                  <a:pt x="13843" y="23047"/>
                  <a:pt x="12685" y="26303"/>
                  <a:pt x="10598" y="28925"/>
                </a:cubicBezTo>
                <a:cubicBezTo>
                  <a:pt x="9025" y="30881"/>
                  <a:pt x="6971" y="32410"/>
                  <a:pt x="5452" y="34410"/>
                </a:cubicBezTo>
                <a:cubicBezTo>
                  <a:pt x="0" y="41555"/>
                  <a:pt x="2917" y="51945"/>
                  <a:pt x="11297" y="55212"/>
                </a:cubicBezTo>
                <a:cubicBezTo>
                  <a:pt x="12979" y="55866"/>
                  <a:pt x="14767" y="56166"/>
                  <a:pt x="16565" y="56166"/>
                </a:cubicBezTo>
                <a:cubicBezTo>
                  <a:pt x="18820" y="56166"/>
                  <a:pt x="21092" y="55695"/>
                  <a:pt x="23195" y="54862"/>
                </a:cubicBezTo>
                <a:cubicBezTo>
                  <a:pt x="26975" y="53365"/>
                  <a:pt x="30231" y="50765"/>
                  <a:pt x="32995" y="47793"/>
                </a:cubicBezTo>
                <a:cubicBezTo>
                  <a:pt x="37289" y="43172"/>
                  <a:pt x="40490" y="37644"/>
                  <a:pt x="42358" y="31613"/>
                </a:cubicBezTo>
                <a:cubicBezTo>
                  <a:pt x="43199" y="28849"/>
                  <a:pt x="43768" y="25975"/>
                  <a:pt x="43713" y="23091"/>
                </a:cubicBezTo>
                <a:cubicBezTo>
                  <a:pt x="43520" y="13399"/>
                  <a:pt x="34421" y="0"/>
                  <a:pt x="24054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24"/>
          <p:cNvSpPr txBox="1"/>
          <p:nvPr>
            <p:ph type="title"/>
          </p:nvPr>
        </p:nvSpPr>
        <p:spPr>
          <a:xfrm>
            <a:off x="47142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52" name="Google Shape;1052;p24"/>
          <p:cNvSpPr txBox="1"/>
          <p:nvPr>
            <p:ph idx="1" type="subTitle"/>
          </p:nvPr>
        </p:nvSpPr>
        <p:spPr>
          <a:xfrm>
            <a:off x="48547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53" name="Google Shape;1053;p24"/>
          <p:cNvSpPr txBox="1"/>
          <p:nvPr>
            <p:ph hasCustomPrompt="1" idx="2" type="title"/>
          </p:nvPr>
        </p:nvSpPr>
        <p:spPr>
          <a:xfrm>
            <a:off x="50272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grpSp>
        <p:nvGrpSpPr>
          <p:cNvPr id="1054" name="Google Shape;1054;p24"/>
          <p:cNvGrpSpPr/>
          <p:nvPr/>
        </p:nvGrpSpPr>
        <p:grpSpPr>
          <a:xfrm rot="-10073651">
            <a:off x="7045306" y="-89858"/>
            <a:ext cx="2630803" cy="3150519"/>
            <a:chOff x="-65425" y="9653650"/>
            <a:chExt cx="1614650" cy="1933625"/>
          </a:xfrm>
        </p:grpSpPr>
        <p:sp>
          <p:nvSpPr>
            <p:cNvPr id="1055" name="Google Shape;1055;p24"/>
            <p:cNvSpPr/>
            <p:nvPr/>
          </p:nvSpPr>
          <p:spPr>
            <a:xfrm>
              <a:off x="-65425" y="9653650"/>
              <a:ext cx="1614650" cy="1933625"/>
            </a:xfrm>
            <a:custGeom>
              <a:rect b="b" l="l" r="r" t="t"/>
              <a:pathLst>
                <a:path extrusionOk="0" h="77345" w="64586">
                  <a:moveTo>
                    <a:pt x="5189" y="1"/>
                  </a:moveTo>
                  <a:cubicBezTo>
                    <a:pt x="4856" y="1"/>
                    <a:pt x="4544" y="172"/>
                    <a:pt x="4401" y="584"/>
                  </a:cubicBezTo>
                  <a:cubicBezTo>
                    <a:pt x="0" y="13386"/>
                    <a:pt x="3239" y="27427"/>
                    <a:pt x="7692" y="39747"/>
                  </a:cubicBezTo>
                  <a:cubicBezTo>
                    <a:pt x="11977" y="51605"/>
                    <a:pt x="18590" y="63470"/>
                    <a:pt x="29491" y="70419"/>
                  </a:cubicBezTo>
                  <a:cubicBezTo>
                    <a:pt x="34169" y="73403"/>
                    <a:pt x="40172" y="77344"/>
                    <a:pt x="46165" y="77344"/>
                  </a:cubicBezTo>
                  <a:cubicBezTo>
                    <a:pt x="47286" y="77344"/>
                    <a:pt x="48407" y="77207"/>
                    <a:pt x="49518" y="76899"/>
                  </a:cubicBezTo>
                  <a:cubicBezTo>
                    <a:pt x="53340" y="75841"/>
                    <a:pt x="56530" y="73143"/>
                    <a:pt x="58769" y="69932"/>
                  </a:cubicBezTo>
                  <a:cubicBezTo>
                    <a:pt x="61206" y="66432"/>
                    <a:pt x="62855" y="62244"/>
                    <a:pt x="63658" y="58062"/>
                  </a:cubicBezTo>
                  <a:cubicBezTo>
                    <a:pt x="64585" y="53216"/>
                    <a:pt x="63861" y="48316"/>
                    <a:pt x="62347" y="43668"/>
                  </a:cubicBezTo>
                  <a:cubicBezTo>
                    <a:pt x="60017" y="36517"/>
                    <a:pt x="55915" y="28444"/>
                    <a:pt x="48104" y="26242"/>
                  </a:cubicBezTo>
                  <a:cubicBezTo>
                    <a:pt x="46602" y="25819"/>
                    <a:pt x="45079" y="25662"/>
                    <a:pt x="43548" y="25662"/>
                  </a:cubicBezTo>
                  <a:cubicBezTo>
                    <a:pt x="40658" y="25662"/>
                    <a:pt x="37741" y="26221"/>
                    <a:pt x="34899" y="26604"/>
                  </a:cubicBezTo>
                  <a:cubicBezTo>
                    <a:pt x="33446" y="26801"/>
                    <a:pt x="32016" y="26917"/>
                    <a:pt x="30605" y="26917"/>
                  </a:cubicBezTo>
                  <a:cubicBezTo>
                    <a:pt x="27716" y="26917"/>
                    <a:pt x="24907" y="26429"/>
                    <a:pt x="22150" y="25140"/>
                  </a:cubicBezTo>
                  <a:cubicBezTo>
                    <a:pt x="12794" y="20767"/>
                    <a:pt x="7908" y="10680"/>
                    <a:pt x="6331" y="927"/>
                  </a:cubicBezTo>
                  <a:cubicBezTo>
                    <a:pt x="6244" y="391"/>
                    <a:pt x="5693" y="1"/>
                    <a:pt x="51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4"/>
            <p:cNvSpPr/>
            <p:nvPr/>
          </p:nvSpPr>
          <p:spPr>
            <a:xfrm>
              <a:off x="-1250" y="9654300"/>
              <a:ext cx="1498575" cy="1664225"/>
            </a:xfrm>
            <a:custGeom>
              <a:rect b="b" l="l" r="r" t="t"/>
              <a:pathLst>
                <a:path extrusionOk="0" h="66569" w="59943">
                  <a:moveTo>
                    <a:pt x="2851" y="1"/>
                  </a:moveTo>
                  <a:lnTo>
                    <a:pt x="2851" y="1"/>
                  </a:lnTo>
                  <a:cubicBezTo>
                    <a:pt x="2396" y="5759"/>
                    <a:pt x="2699" y="11606"/>
                    <a:pt x="3998" y="17231"/>
                  </a:cubicBezTo>
                  <a:cubicBezTo>
                    <a:pt x="5341" y="23053"/>
                    <a:pt x="7945" y="28579"/>
                    <a:pt x="12048" y="32969"/>
                  </a:cubicBezTo>
                  <a:cubicBezTo>
                    <a:pt x="12369" y="33312"/>
                    <a:pt x="12698" y="33645"/>
                    <a:pt x="13031" y="33972"/>
                  </a:cubicBezTo>
                  <a:cubicBezTo>
                    <a:pt x="12039" y="33522"/>
                    <a:pt x="11084" y="32992"/>
                    <a:pt x="10178" y="32387"/>
                  </a:cubicBezTo>
                  <a:cubicBezTo>
                    <a:pt x="8323" y="31153"/>
                    <a:pt x="6655" y="29606"/>
                    <a:pt x="5208" y="27917"/>
                  </a:cubicBezTo>
                  <a:cubicBezTo>
                    <a:pt x="2926" y="25256"/>
                    <a:pt x="1243" y="22146"/>
                    <a:pt x="1" y="18872"/>
                  </a:cubicBezTo>
                  <a:lnTo>
                    <a:pt x="1" y="18872"/>
                  </a:lnTo>
                  <a:cubicBezTo>
                    <a:pt x="119" y="20082"/>
                    <a:pt x="274" y="21290"/>
                    <a:pt x="467" y="22497"/>
                  </a:cubicBezTo>
                  <a:cubicBezTo>
                    <a:pt x="2307" y="26652"/>
                    <a:pt x="5069" y="30416"/>
                    <a:pt x="8759" y="33107"/>
                  </a:cubicBezTo>
                  <a:cubicBezTo>
                    <a:pt x="9802" y="33872"/>
                    <a:pt x="10913" y="34535"/>
                    <a:pt x="12080" y="35088"/>
                  </a:cubicBezTo>
                  <a:cubicBezTo>
                    <a:pt x="12691" y="35377"/>
                    <a:pt x="13318" y="35636"/>
                    <a:pt x="13954" y="35863"/>
                  </a:cubicBezTo>
                  <a:cubicBezTo>
                    <a:pt x="14244" y="35966"/>
                    <a:pt x="14540" y="36052"/>
                    <a:pt x="14841" y="36117"/>
                  </a:cubicBezTo>
                  <a:cubicBezTo>
                    <a:pt x="14996" y="36151"/>
                    <a:pt x="15129" y="36171"/>
                    <a:pt x="15253" y="36171"/>
                  </a:cubicBezTo>
                  <a:cubicBezTo>
                    <a:pt x="15325" y="36171"/>
                    <a:pt x="15394" y="36164"/>
                    <a:pt x="15463" y="36149"/>
                  </a:cubicBezTo>
                  <a:cubicBezTo>
                    <a:pt x="18870" y="38930"/>
                    <a:pt x="22756" y="41116"/>
                    <a:pt x="26750" y="42940"/>
                  </a:cubicBezTo>
                  <a:cubicBezTo>
                    <a:pt x="29813" y="44341"/>
                    <a:pt x="32946" y="45580"/>
                    <a:pt x="36067" y="46842"/>
                  </a:cubicBezTo>
                  <a:cubicBezTo>
                    <a:pt x="39020" y="48034"/>
                    <a:pt x="41919" y="49406"/>
                    <a:pt x="44758" y="50845"/>
                  </a:cubicBezTo>
                  <a:cubicBezTo>
                    <a:pt x="43396" y="50891"/>
                    <a:pt x="42020" y="51089"/>
                    <a:pt x="40689" y="51255"/>
                  </a:cubicBezTo>
                  <a:cubicBezTo>
                    <a:pt x="38758" y="51495"/>
                    <a:pt x="36828" y="51706"/>
                    <a:pt x="34881" y="51782"/>
                  </a:cubicBezTo>
                  <a:cubicBezTo>
                    <a:pt x="34165" y="51809"/>
                    <a:pt x="33449" y="51823"/>
                    <a:pt x="32733" y="51823"/>
                  </a:cubicBezTo>
                  <a:cubicBezTo>
                    <a:pt x="29708" y="51823"/>
                    <a:pt x="26680" y="51570"/>
                    <a:pt x="23713" y="50979"/>
                  </a:cubicBezTo>
                  <a:cubicBezTo>
                    <a:pt x="17246" y="49690"/>
                    <a:pt x="11096" y="46851"/>
                    <a:pt x="6156" y="42455"/>
                  </a:cubicBezTo>
                  <a:lnTo>
                    <a:pt x="6156" y="42455"/>
                  </a:lnTo>
                  <a:cubicBezTo>
                    <a:pt x="6485" y="43291"/>
                    <a:pt x="6826" y="44123"/>
                    <a:pt x="7179" y="44953"/>
                  </a:cubicBezTo>
                  <a:cubicBezTo>
                    <a:pt x="8587" y="46065"/>
                    <a:pt x="10076" y="47072"/>
                    <a:pt x="11632" y="47966"/>
                  </a:cubicBezTo>
                  <a:cubicBezTo>
                    <a:pt x="18007" y="51626"/>
                    <a:pt x="25475" y="53329"/>
                    <a:pt x="32801" y="53329"/>
                  </a:cubicBezTo>
                  <a:cubicBezTo>
                    <a:pt x="32953" y="53329"/>
                    <a:pt x="33105" y="53328"/>
                    <a:pt x="33258" y="53326"/>
                  </a:cubicBezTo>
                  <a:cubicBezTo>
                    <a:pt x="35456" y="53306"/>
                    <a:pt x="37643" y="53127"/>
                    <a:pt x="39822" y="52853"/>
                  </a:cubicBezTo>
                  <a:cubicBezTo>
                    <a:pt x="40950" y="52712"/>
                    <a:pt x="42077" y="52560"/>
                    <a:pt x="43210" y="52454"/>
                  </a:cubicBezTo>
                  <a:cubicBezTo>
                    <a:pt x="44394" y="52345"/>
                    <a:pt x="45575" y="52334"/>
                    <a:pt x="46764" y="52310"/>
                  </a:cubicBezTo>
                  <a:cubicBezTo>
                    <a:pt x="46952" y="52305"/>
                    <a:pt x="47098" y="52247"/>
                    <a:pt x="47207" y="52158"/>
                  </a:cubicBezTo>
                  <a:cubicBezTo>
                    <a:pt x="47668" y="52420"/>
                    <a:pt x="48127" y="52689"/>
                    <a:pt x="48578" y="52967"/>
                  </a:cubicBezTo>
                  <a:cubicBezTo>
                    <a:pt x="49180" y="53339"/>
                    <a:pt x="49773" y="53726"/>
                    <a:pt x="50355" y="54128"/>
                  </a:cubicBezTo>
                  <a:cubicBezTo>
                    <a:pt x="50619" y="54311"/>
                    <a:pt x="50880" y="54498"/>
                    <a:pt x="51140" y="54687"/>
                  </a:cubicBezTo>
                  <a:cubicBezTo>
                    <a:pt x="51276" y="54788"/>
                    <a:pt x="51413" y="54891"/>
                    <a:pt x="51550" y="54994"/>
                  </a:cubicBezTo>
                  <a:lnTo>
                    <a:pt x="51639" y="55063"/>
                  </a:lnTo>
                  <a:cubicBezTo>
                    <a:pt x="51669" y="55088"/>
                    <a:pt x="51808" y="55195"/>
                    <a:pt x="51867" y="55241"/>
                  </a:cubicBezTo>
                  <a:cubicBezTo>
                    <a:pt x="52935" y="56081"/>
                    <a:pt x="53953" y="56985"/>
                    <a:pt x="54882" y="57977"/>
                  </a:cubicBezTo>
                  <a:cubicBezTo>
                    <a:pt x="55321" y="58446"/>
                    <a:pt x="55743" y="58934"/>
                    <a:pt x="56155" y="59427"/>
                  </a:cubicBezTo>
                  <a:cubicBezTo>
                    <a:pt x="54750" y="59066"/>
                    <a:pt x="53311" y="58885"/>
                    <a:pt x="51854" y="58885"/>
                  </a:cubicBezTo>
                  <a:cubicBezTo>
                    <a:pt x="51051" y="58885"/>
                    <a:pt x="50243" y="58940"/>
                    <a:pt x="49432" y="59051"/>
                  </a:cubicBezTo>
                  <a:cubicBezTo>
                    <a:pt x="46063" y="59510"/>
                    <a:pt x="43005" y="61054"/>
                    <a:pt x="39814" y="62134"/>
                  </a:cubicBezTo>
                  <a:cubicBezTo>
                    <a:pt x="34992" y="63765"/>
                    <a:pt x="29937" y="64724"/>
                    <a:pt x="24853" y="64724"/>
                  </a:cubicBezTo>
                  <a:cubicBezTo>
                    <a:pt x="23690" y="64724"/>
                    <a:pt x="22527" y="64674"/>
                    <a:pt x="21364" y="64571"/>
                  </a:cubicBezTo>
                  <a:cubicBezTo>
                    <a:pt x="20756" y="64515"/>
                    <a:pt x="20149" y="64442"/>
                    <a:pt x="19541" y="64359"/>
                  </a:cubicBezTo>
                  <a:lnTo>
                    <a:pt x="19541" y="64359"/>
                  </a:lnTo>
                  <a:cubicBezTo>
                    <a:pt x="20188" y="65021"/>
                    <a:pt x="20856" y="65662"/>
                    <a:pt x="21545" y="66283"/>
                  </a:cubicBezTo>
                  <a:cubicBezTo>
                    <a:pt x="23029" y="66478"/>
                    <a:pt x="24530" y="66569"/>
                    <a:pt x="26028" y="66569"/>
                  </a:cubicBezTo>
                  <a:cubicBezTo>
                    <a:pt x="27048" y="66569"/>
                    <a:pt x="28067" y="66527"/>
                    <a:pt x="29078" y="66447"/>
                  </a:cubicBezTo>
                  <a:cubicBezTo>
                    <a:pt x="32273" y="66198"/>
                    <a:pt x="35433" y="65621"/>
                    <a:pt x="38510" y="64724"/>
                  </a:cubicBezTo>
                  <a:cubicBezTo>
                    <a:pt x="40032" y="64279"/>
                    <a:pt x="41526" y="63754"/>
                    <a:pt x="43005" y="63184"/>
                  </a:cubicBezTo>
                  <a:cubicBezTo>
                    <a:pt x="44617" y="62565"/>
                    <a:pt x="46226" y="61924"/>
                    <a:pt x="47903" y="61497"/>
                  </a:cubicBezTo>
                  <a:cubicBezTo>
                    <a:pt x="49162" y="61175"/>
                    <a:pt x="50465" y="61017"/>
                    <a:pt x="51768" y="61017"/>
                  </a:cubicBezTo>
                  <a:cubicBezTo>
                    <a:pt x="53991" y="61017"/>
                    <a:pt x="56218" y="61477"/>
                    <a:pt x="58244" y="62373"/>
                  </a:cubicBezTo>
                  <a:cubicBezTo>
                    <a:pt x="58417" y="62451"/>
                    <a:pt x="58603" y="62491"/>
                    <a:pt x="58790" y="62491"/>
                  </a:cubicBezTo>
                  <a:cubicBezTo>
                    <a:pt x="58831" y="62491"/>
                    <a:pt x="58872" y="62489"/>
                    <a:pt x="58914" y="62485"/>
                  </a:cubicBezTo>
                  <a:cubicBezTo>
                    <a:pt x="59012" y="62558"/>
                    <a:pt x="59119" y="62590"/>
                    <a:pt x="59225" y="62590"/>
                  </a:cubicBezTo>
                  <a:cubicBezTo>
                    <a:pt x="59571" y="62590"/>
                    <a:pt x="59908" y="62253"/>
                    <a:pt x="59910" y="61905"/>
                  </a:cubicBezTo>
                  <a:cubicBezTo>
                    <a:pt x="59913" y="61560"/>
                    <a:pt x="59943" y="61173"/>
                    <a:pt x="59861" y="60835"/>
                  </a:cubicBezTo>
                  <a:cubicBezTo>
                    <a:pt x="59777" y="60468"/>
                    <a:pt x="59579" y="60101"/>
                    <a:pt x="59416" y="59758"/>
                  </a:cubicBezTo>
                  <a:cubicBezTo>
                    <a:pt x="59118" y="59129"/>
                    <a:pt x="58762" y="58549"/>
                    <a:pt x="58358" y="57985"/>
                  </a:cubicBezTo>
                  <a:cubicBezTo>
                    <a:pt x="57532" y="56833"/>
                    <a:pt x="56572" y="55794"/>
                    <a:pt x="55530" y="54834"/>
                  </a:cubicBezTo>
                  <a:cubicBezTo>
                    <a:pt x="55160" y="54495"/>
                    <a:pt x="54779" y="54169"/>
                    <a:pt x="54392" y="53850"/>
                  </a:cubicBezTo>
                  <a:cubicBezTo>
                    <a:pt x="54290" y="53514"/>
                    <a:pt x="54160" y="53184"/>
                    <a:pt x="54022" y="52847"/>
                  </a:cubicBezTo>
                  <a:cubicBezTo>
                    <a:pt x="53753" y="52190"/>
                    <a:pt x="53458" y="51547"/>
                    <a:pt x="53128" y="50919"/>
                  </a:cubicBezTo>
                  <a:cubicBezTo>
                    <a:pt x="52485" y="49698"/>
                    <a:pt x="51748" y="48528"/>
                    <a:pt x="50925" y="47421"/>
                  </a:cubicBezTo>
                  <a:cubicBezTo>
                    <a:pt x="49234" y="45142"/>
                    <a:pt x="47292" y="43082"/>
                    <a:pt x="45306" y="41063"/>
                  </a:cubicBezTo>
                  <a:cubicBezTo>
                    <a:pt x="43306" y="39028"/>
                    <a:pt x="41260" y="37024"/>
                    <a:pt x="39475" y="34795"/>
                  </a:cubicBezTo>
                  <a:cubicBezTo>
                    <a:pt x="37626" y="32485"/>
                    <a:pt x="36170" y="29912"/>
                    <a:pt x="35082" y="27165"/>
                  </a:cubicBezTo>
                  <a:cubicBezTo>
                    <a:pt x="34959" y="26855"/>
                    <a:pt x="34841" y="26543"/>
                    <a:pt x="34722" y="26231"/>
                  </a:cubicBezTo>
                  <a:lnTo>
                    <a:pt x="33723" y="26380"/>
                  </a:lnTo>
                  <a:cubicBezTo>
                    <a:pt x="34581" y="29163"/>
                    <a:pt x="35708" y="31885"/>
                    <a:pt x="37357" y="34297"/>
                  </a:cubicBezTo>
                  <a:cubicBezTo>
                    <a:pt x="39002" y="36705"/>
                    <a:pt x="40978" y="38868"/>
                    <a:pt x="43000" y="40960"/>
                  </a:cubicBezTo>
                  <a:cubicBezTo>
                    <a:pt x="44944" y="42971"/>
                    <a:pt x="46949" y="44953"/>
                    <a:pt x="48661" y="47171"/>
                  </a:cubicBezTo>
                  <a:cubicBezTo>
                    <a:pt x="49604" y="48388"/>
                    <a:pt x="50466" y="49677"/>
                    <a:pt x="51190" y="51037"/>
                  </a:cubicBezTo>
                  <a:cubicBezTo>
                    <a:pt x="51319" y="51277"/>
                    <a:pt x="51439" y="51519"/>
                    <a:pt x="51556" y="51763"/>
                  </a:cubicBezTo>
                  <a:cubicBezTo>
                    <a:pt x="50596" y="51134"/>
                    <a:pt x="49609" y="50546"/>
                    <a:pt x="48602" y="49997"/>
                  </a:cubicBezTo>
                  <a:cubicBezTo>
                    <a:pt x="45838" y="48493"/>
                    <a:pt x="42942" y="47289"/>
                    <a:pt x="40009" y="46156"/>
                  </a:cubicBezTo>
                  <a:cubicBezTo>
                    <a:pt x="36976" y="44983"/>
                    <a:pt x="33941" y="43825"/>
                    <a:pt x="30936" y="42583"/>
                  </a:cubicBezTo>
                  <a:cubicBezTo>
                    <a:pt x="30919" y="42515"/>
                    <a:pt x="30894" y="42451"/>
                    <a:pt x="30861" y="42391"/>
                  </a:cubicBezTo>
                  <a:cubicBezTo>
                    <a:pt x="30372" y="41502"/>
                    <a:pt x="29640" y="40708"/>
                    <a:pt x="29033" y="39894"/>
                  </a:cubicBezTo>
                  <a:cubicBezTo>
                    <a:pt x="28445" y="39105"/>
                    <a:pt x="27859" y="38314"/>
                    <a:pt x="27283" y="37514"/>
                  </a:cubicBezTo>
                  <a:cubicBezTo>
                    <a:pt x="26107" y="35882"/>
                    <a:pt x="24981" y="34210"/>
                    <a:pt x="23968" y="32470"/>
                  </a:cubicBezTo>
                  <a:cubicBezTo>
                    <a:pt x="22700" y="30290"/>
                    <a:pt x="21597" y="28008"/>
                    <a:pt x="20796" y="25623"/>
                  </a:cubicBezTo>
                  <a:cubicBezTo>
                    <a:pt x="20390" y="25468"/>
                    <a:pt x="19985" y="25301"/>
                    <a:pt x="19583" y="25114"/>
                  </a:cubicBezTo>
                  <a:cubicBezTo>
                    <a:pt x="19521" y="25084"/>
                    <a:pt x="19461" y="25052"/>
                    <a:pt x="19400" y="25023"/>
                  </a:cubicBezTo>
                  <a:lnTo>
                    <a:pt x="19400" y="25023"/>
                  </a:lnTo>
                  <a:cubicBezTo>
                    <a:pt x="20501" y="29533"/>
                    <a:pt x="22850" y="33847"/>
                    <a:pt x="25381" y="37605"/>
                  </a:cubicBezTo>
                  <a:cubicBezTo>
                    <a:pt x="26039" y="38583"/>
                    <a:pt x="26718" y="39549"/>
                    <a:pt x="27415" y="40499"/>
                  </a:cubicBezTo>
                  <a:cubicBezTo>
                    <a:pt x="27622" y="40783"/>
                    <a:pt x="27833" y="41064"/>
                    <a:pt x="28042" y="41347"/>
                  </a:cubicBezTo>
                  <a:cubicBezTo>
                    <a:pt x="23481" y="39329"/>
                    <a:pt x="19011" y="36963"/>
                    <a:pt x="15191" y="33761"/>
                  </a:cubicBezTo>
                  <a:cubicBezTo>
                    <a:pt x="12946" y="31877"/>
                    <a:pt x="10969" y="29699"/>
                    <a:pt x="9366" y="27242"/>
                  </a:cubicBezTo>
                  <a:cubicBezTo>
                    <a:pt x="9223" y="27025"/>
                    <a:pt x="9088" y="26804"/>
                    <a:pt x="8951" y="26585"/>
                  </a:cubicBezTo>
                  <a:cubicBezTo>
                    <a:pt x="8936" y="26454"/>
                    <a:pt x="8916" y="26325"/>
                    <a:pt x="8900" y="26193"/>
                  </a:cubicBezTo>
                  <a:cubicBezTo>
                    <a:pt x="8859" y="25845"/>
                    <a:pt x="8816" y="25496"/>
                    <a:pt x="8781" y="25146"/>
                  </a:cubicBezTo>
                  <a:cubicBezTo>
                    <a:pt x="8708" y="24449"/>
                    <a:pt x="8658" y="23749"/>
                    <a:pt x="8629" y="23047"/>
                  </a:cubicBezTo>
                  <a:cubicBezTo>
                    <a:pt x="8572" y="21693"/>
                    <a:pt x="8622" y="20348"/>
                    <a:pt x="8684" y="18995"/>
                  </a:cubicBezTo>
                  <a:cubicBezTo>
                    <a:pt x="8738" y="17809"/>
                    <a:pt x="8853" y="16627"/>
                    <a:pt x="9023" y="15454"/>
                  </a:cubicBezTo>
                  <a:cubicBezTo>
                    <a:pt x="8883" y="15228"/>
                    <a:pt x="8745" y="15003"/>
                    <a:pt x="8609" y="14774"/>
                  </a:cubicBezTo>
                  <a:cubicBezTo>
                    <a:pt x="8242" y="16140"/>
                    <a:pt x="7962" y="17530"/>
                    <a:pt x="7772" y="18933"/>
                  </a:cubicBezTo>
                  <a:cubicBezTo>
                    <a:pt x="7583" y="20315"/>
                    <a:pt x="7541" y="21728"/>
                    <a:pt x="7555" y="23122"/>
                  </a:cubicBezTo>
                  <a:cubicBezTo>
                    <a:pt x="7560" y="23469"/>
                    <a:pt x="7569" y="23815"/>
                    <a:pt x="7583" y="24162"/>
                  </a:cubicBezTo>
                  <a:cubicBezTo>
                    <a:pt x="6774" y="22579"/>
                    <a:pt x="6081" y="20937"/>
                    <a:pt x="5512" y="19253"/>
                  </a:cubicBezTo>
                  <a:cubicBezTo>
                    <a:pt x="3425" y="13106"/>
                    <a:pt x="2993" y="6547"/>
                    <a:pt x="3119" y="96"/>
                  </a:cubicBezTo>
                  <a:cubicBezTo>
                    <a:pt x="3033" y="55"/>
                    <a:pt x="2944" y="22"/>
                    <a:pt x="285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" name="Google Shape;1057;p24"/>
          <p:cNvGrpSpPr/>
          <p:nvPr/>
        </p:nvGrpSpPr>
        <p:grpSpPr>
          <a:xfrm>
            <a:off x="6660697" y="-330951"/>
            <a:ext cx="1034315" cy="2055861"/>
            <a:chOff x="-1215545" y="6426525"/>
            <a:chExt cx="906419" cy="1801648"/>
          </a:xfrm>
        </p:grpSpPr>
        <p:sp>
          <p:nvSpPr>
            <p:cNvPr id="1058" name="Google Shape;1058;p24"/>
            <p:cNvSpPr/>
            <p:nvPr/>
          </p:nvSpPr>
          <p:spPr>
            <a:xfrm>
              <a:off x="-1215545" y="6426525"/>
              <a:ext cx="906419" cy="1801648"/>
            </a:xfrm>
            <a:custGeom>
              <a:rect b="b" l="l" r="r" t="t"/>
              <a:pathLst>
                <a:path extrusionOk="0" h="57318" w="28837">
                  <a:moveTo>
                    <a:pt x="15730" y="0"/>
                  </a:moveTo>
                  <a:cubicBezTo>
                    <a:pt x="13772" y="0"/>
                    <a:pt x="11861" y="760"/>
                    <a:pt x="10076" y="2287"/>
                  </a:cubicBezTo>
                  <a:cubicBezTo>
                    <a:pt x="8420" y="3701"/>
                    <a:pt x="6968" y="5332"/>
                    <a:pt x="5704" y="7103"/>
                  </a:cubicBezTo>
                  <a:cubicBezTo>
                    <a:pt x="3212" y="10591"/>
                    <a:pt x="1512" y="14709"/>
                    <a:pt x="892" y="18956"/>
                  </a:cubicBezTo>
                  <a:cubicBezTo>
                    <a:pt x="536" y="21398"/>
                    <a:pt x="560" y="23848"/>
                    <a:pt x="809" y="26299"/>
                  </a:cubicBezTo>
                  <a:cubicBezTo>
                    <a:pt x="855" y="26752"/>
                    <a:pt x="1212" y="27127"/>
                    <a:pt x="1657" y="27127"/>
                  </a:cubicBezTo>
                  <a:cubicBezTo>
                    <a:pt x="1739" y="27127"/>
                    <a:pt x="1825" y="27114"/>
                    <a:pt x="1912" y="27087"/>
                  </a:cubicBezTo>
                  <a:cubicBezTo>
                    <a:pt x="2721" y="26832"/>
                    <a:pt x="3518" y="26520"/>
                    <a:pt x="4313" y="26204"/>
                  </a:cubicBezTo>
                  <a:lnTo>
                    <a:pt x="4313" y="26204"/>
                  </a:lnTo>
                  <a:cubicBezTo>
                    <a:pt x="2925" y="31110"/>
                    <a:pt x="1775" y="36075"/>
                    <a:pt x="866" y="41099"/>
                  </a:cubicBezTo>
                  <a:cubicBezTo>
                    <a:pt x="580" y="42681"/>
                    <a:pt x="318" y="44266"/>
                    <a:pt x="81" y="45855"/>
                  </a:cubicBezTo>
                  <a:cubicBezTo>
                    <a:pt x="0" y="46395"/>
                    <a:pt x="340" y="46997"/>
                    <a:pt x="938" y="46997"/>
                  </a:cubicBezTo>
                  <a:cubicBezTo>
                    <a:pt x="962" y="46997"/>
                    <a:pt x="987" y="46996"/>
                    <a:pt x="1012" y="46994"/>
                  </a:cubicBezTo>
                  <a:cubicBezTo>
                    <a:pt x="1904" y="46920"/>
                    <a:pt x="2767" y="46639"/>
                    <a:pt x="3530" y="46174"/>
                  </a:cubicBezTo>
                  <a:cubicBezTo>
                    <a:pt x="4031" y="49775"/>
                    <a:pt x="5038" y="53288"/>
                    <a:pt x="6521" y="56609"/>
                  </a:cubicBezTo>
                  <a:cubicBezTo>
                    <a:pt x="6707" y="57026"/>
                    <a:pt x="7109" y="57318"/>
                    <a:pt x="7521" y="57318"/>
                  </a:cubicBezTo>
                  <a:cubicBezTo>
                    <a:pt x="7755" y="57318"/>
                    <a:pt x="7991" y="57225"/>
                    <a:pt x="8193" y="57008"/>
                  </a:cubicBezTo>
                  <a:cubicBezTo>
                    <a:pt x="12430" y="52485"/>
                    <a:pt x="15917" y="47148"/>
                    <a:pt x="18407" y="41473"/>
                  </a:cubicBezTo>
                  <a:cubicBezTo>
                    <a:pt x="18912" y="40321"/>
                    <a:pt x="19381" y="39152"/>
                    <a:pt x="19812" y="37969"/>
                  </a:cubicBezTo>
                  <a:cubicBezTo>
                    <a:pt x="20706" y="38881"/>
                    <a:pt x="21586" y="39807"/>
                    <a:pt x="22472" y="40726"/>
                  </a:cubicBezTo>
                  <a:cubicBezTo>
                    <a:pt x="22652" y="40913"/>
                    <a:pt x="22896" y="40999"/>
                    <a:pt x="23142" y="40999"/>
                  </a:cubicBezTo>
                  <a:cubicBezTo>
                    <a:pt x="23592" y="40999"/>
                    <a:pt x="24048" y="40712"/>
                    <a:pt x="24133" y="40236"/>
                  </a:cubicBezTo>
                  <a:cubicBezTo>
                    <a:pt x="24488" y="38274"/>
                    <a:pt x="24752" y="36292"/>
                    <a:pt x="24996" y="34313"/>
                  </a:cubicBezTo>
                  <a:cubicBezTo>
                    <a:pt x="25169" y="32889"/>
                    <a:pt x="25329" y="31464"/>
                    <a:pt x="25446" y="30035"/>
                  </a:cubicBezTo>
                  <a:cubicBezTo>
                    <a:pt x="25580" y="30055"/>
                    <a:pt x="25716" y="30065"/>
                    <a:pt x="25851" y="30065"/>
                  </a:cubicBezTo>
                  <a:cubicBezTo>
                    <a:pt x="26147" y="30065"/>
                    <a:pt x="26441" y="30017"/>
                    <a:pt x="26713" y="29917"/>
                  </a:cubicBezTo>
                  <a:cubicBezTo>
                    <a:pt x="28303" y="29325"/>
                    <a:pt x="28621" y="27552"/>
                    <a:pt x="28670" y="26052"/>
                  </a:cubicBezTo>
                  <a:cubicBezTo>
                    <a:pt x="28776" y="22827"/>
                    <a:pt x="28836" y="19569"/>
                    <a:pt x="28478" y="16357"/>
                  </a:cubicBezTo>
                  <a:cubicBezTo>
                    <a:pt x="27867" y="10864"/>
                    <a:pt x="25636" y="4838"/>
                    <a:pt x="20829" y="1678"/>
                  </a:cubicBezTo>
                  <a:cubicBezTo>
                    <a:pt x="19129" y="561"/>
                    <a:pt x="17412" y="0"/>
                    <a:pt x="1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4"/>
            <p:cNvSpPr/>
            <p:nvPr/>
          </p:nvSpPr>
          <p:spPr>
            <a:xfrm>
              <a:off x="-471400" y="7556675"/>
              <a:ext cx="900" cy="225"/>
            </a:xfrm>
            <a:custGeom>
              <a:rect b="b" l="l" r="r" t="t"/>
              <a:pathLst>
                <a:path extrusionOk="0" h="9" w="36">
                  <a:moveTo>
                    <a:pt x="0" y="0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5" y="7"/>
                    <a:pt x="27" y="9"/>
                    <a:pt x="31" y="9"/>
                  </a:cubicBezTo>
                  <a:cubicBezTo>
                    <a:pt x="35" y="9"/>
                    <a:pt x="29" y="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4"/>
            <p:cNvSpPr/>
            <p:nvPr/>
          </p:nvSpPr>
          <p:spPr>
            <a:xfrm>
              <a:off x="-471750" y="7556550"/>
              <a:ext cx="100" cy="75"/>
            </a:xfrm>
            <a:custGeom>
              <a:rect b="b" l="l" r="r" t="t"/>
              <a:pathLst>
                <a:path extrusionOk="0" h="3" w="4">
                  <a:moveTo>
                    <a:pt x="0" y="1"/>
                  </a:move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4"/>
            <p:cNvSpPr/>
            <p:nvPr/>
          </p:nvSpPr>
          <p:spPr>
            <a:xfrm>
              <a:off x="-1213345" y="6426745"/>
              <a:ext cx="901327" cy="1801365"/>
            </a:xfrm>
            <a:custGeom>
              <a:rect b="b" l="l" r="r" t="t"/>
              <a:pathLst>
                <a:path extrusionOk="0" h="57309" w="28675">
                  <a:moveTo>
                    <a:pt x="15692" y="0"/>
                  </a:moveTo>
                  <a:lnTo>
                    <a:pt x="15692" y="0"/>
                  </a:lnTo>
                  <a:cubicBezTo>
                    <a:pt x="15791" y="794"/>
                    <a:pt x="15862" y="1649"/>
                    <a:pt x="15900" y="2468"/>
                  </a:cubicBezTo>
                  <a:cubicBezTo>
                    <a:pt x="15948" y="3506"/>
                    <a:pt x="15957" y="4544"/>
                    <a:pt x="15934" y="5582"/>
                  </a:cubicBezTo>
                  <a:cubicBezTo>
                    <a:pt x="11495" y="8425"/>
                    <a:pt x="6884" y="10953"/>
                    <a:pt x="2247" y="13452"/>
                  </a:cubicBezTo>
                  <a:cubicBezTo>
                    <a:pt x="2061" y="13947"/>
                    <a:pt x="1889" y="14447"/>
                    <a:pt x="1733" y="14953"/>
                  </a:cubicBezTo>
                  <a:cubicBezTo>
                    <a:pt x="2946" y="14444"/>
                    <a:pt x="4137" y="13881"/>
                    <a:pt x="5324" y="13314"/>
                  </a:cubicBezTo>
                  <a:cubicBezTo>
                    <a:pt x="7881" y="12093"/>
                    <a:pt x="10370" y="10704"/>
                    <a:pt x="12803" y="9254"/>
                  </a:cubicBezTo>
                  <a:cubicBezTo>
                    <a:pt x="13834" y="8642"/>
                    <a:pt x="14850" y="8011"/>
                    <a:pt x="15864" y="7370"/>
                  </a:cubicBezTo>
                  <a:lnTo>
                    <a:pt x="15864" y="7370"/>
                  </a:lnTo>
                  <a:cubicBezTo>
                    <a:pt x="15839" y="7819"/>
                    <a:pt x="15811" y="8267"/>
                    <a:pt x="15778" y="8715"/>
                  </a:cubicBezTo>
                  <a:cubicBezTo>
                    <a:pt x="15533" y="11940"/>
                    <a:pt x="15071" y="15146"/>
                    <a:pt x="14580" y="18343"/>
                  </a:cubicBezTo>
                  <a:cubicBezTo>
                    <a:pt x="10646" y="20747"/>
                    <a:pt x="6847" y="23424"/>
                    <a:pt x="3389" y="26473"/>
                  </a:cubicBezTo>
                  <a:cubicBezTo>
                    <a:pt x="3354" y="26504"/>
                    <a:pt x="3320" y="26539"/>
                    <a:pt x="3285" y="26570"/>
                  </a:cubicBezTo>
                  <a:cubicBezTo>
                    <a:pt x="3604" y="26449"/>
                    <a:pt x="3924" y="26324"/>
                    <a:pt x="4243" y="26197"/>
                  </a:cubicBezTo>
                  <a:lnTo>
                    <a:pt x="4243" y="26197"/>
                  </a:lnTo>
                  <a:cubicBezTo>
                    <a:pt x="4077" y="26783"/>
                    <a:pt x="3916" y="27368"/>
                    <a:pt x="3756" y="27956"/>
                  </a:cubicBezTo>
                  <a:cubicBezTo>
                    <a:pt x="3784" y="27936"/>
                    <a:pt x="3810" y="27915"/>
                    <a:pt x="3836" y="27895"/>
                  </a:cubicBezTo>
                  <a:cubicBezTo>
                    <a:pt x="4824" y="27160"/>
                    <a:pt x="5766" y="26366"/>
                    <a:pt x="6749" y="25623"/>
                  </a:cubicBezTo>
                  <a:cubicBezTo>
                    <a:pt x="8742" y="24118"/>
                    <a:pt x="10741" y="22631"/>
                    <a:pt x="12826" y="21254"/>
                  </a:cubicBezTo>
                  <a:cubicBezTo>
                    <a:pt x="13305" y="20936"/>
                    <a:pt x="13791" y="20628"/>
                    <a:pt x="14276" y="20319"/>
                  </a:cubicBezTo>
                  <a:lnTo>
                    <a:pt x="14276" y="20319"/>
                  </a:lnTo>
                  <a:cubicBezTo>
                    <a:pt x="14242" y="20534"/>
                    <a:pt x="14210" y="20749"/>
                    <a:pt x="14176" y="20964"/>
                  </a:cubicBezTo>
                  <a:cubicBezTo>
                    <a:pt x="13522" y="25223"/>
                    <a:pt x="12846" y="29478"/>
                    <a:pt x="12151" y="33730"/>
                  </a:cubicBezTo>
                  <a:cubicBezTo>
                    <a:pt x="12134" y="33837"/>
                    <a:pt x="12115" y="33945"/>
                    <a:pt x="12099" y="34051"/>
                  </a:cubicBezTo>
                  <a:cubicBezTo>
                    <a:pt x="11799" y="34316"/>
                    <a:pt x="11515" y="34607"/>
                    <a:pt x="11236" y="34854"/>
                  </a:cubicBezTo>
                  <a:cubicBezTo>
                    <a:pt x="10717" y="35314"/>
                    <a:pt x="10201" y="35777"/>
                    <a:pt x="9686" y="36242"/>
                  </a:cubicBezTo>
                  <a:cubicBezTo>
                    <a:pt x="8639" y="37191"/>
                    <a:pt x="7617" y="38161"/>
                    <a:pt x="6605" y="39148"/>
                  </a:cubicBezTo>
                  <a:cubicBezTo>
                    <a:pt x="4581" y="41122"/>
                    <a:pt x="2640" y="43173"/>
                    <a:pt x="719" y="45246"/>
                  </a:cubicBezTo>
                  <a:cubicBezTo>
                    <a:pt x="478" y="45505"/>
                    <a:pt x="240" y="45768"/>
                    <a:pt x="1" y="46030"/>
                  </a:cubicBezTo>
                  <a:cubicBezTo>
                    <a:pt x="10" y="46477"/>
                    <a:pt x="289" y="46913"/>
                    <a:pt x="750" y="46978"/>
                  </a:cubicBezTo>
                  <a:cubicBezTo>
                    <a:pt x="942" y="46784"/>
                    <a:pt x="1134" y="46589"/>
                    <a:pt x="1326" y="46397"/>
                  </a:cubicBezTo>
                  <a:cubicBezTo>
                    <a:pt x="2307" y="45418"/>
                    <a:pt x="3300" y="44447"/>
                    <a:pt x="4314" y="43503"/>
                  </a:cubicBezTo>
                  <a:cubicBezTo>
                    <a:pt x="6362" y="41593"/>
                    <a:pt x="8421" y="39695"/>
                    <a:pt x="10489" y="37808"/>
                  </a:cubicBezTo>
                  <a:cubicBezTo>
                    <a:pt x="10876" y="37455"/>
                    <a:pt x="11268" y="37106"/>
                    <a:pt x="11658" y="36758"/>
                  </a:cubicBezTo>
                  <a:lnTo>
                    <a:pt x="11658" y="36758"/>
                  </a:lnTo>
                  <a:cubicBezTo>
                    <a:pt x="11160" y="39793"/>
                    <a:pt x="10651" y="42827"/>
                    <a:pt x="10066" y="45848"/>
                  </a:cubicBezTo>
                  <a:cubicBezTo>
                    <a:pt x="9657" y="47962"/>
                    <a:pt x="9170" y="50066"/>
                    <a:pt x="8539" y="52123"/>
                  </a:cubicBezTo>
                  <a:cubicBezTo>
                    <a:pt x="8229" y="53134"/>
                    <a:pt x="7882" y="54133"/>
                    <a:pt x="7492" y="55114"/>
                  </a:cubicBezTo>
                  <a:cubicBezTo>
                    <a:pt x="7299" y="55601"/>
                    <a:pt x="7056" y="56076"/>
                    <a:pt x="6916" y="56579"/>
                  </a:cubicBezTo>
                  <a:cubicBezTo>
                    <a:pt x="6873" y="56736"/>
                    <a:pt x="6829" y="56891"/>
                    <a:pt x="6784" y="57047"/>
                  </a:cubicBezTo>
                  <a:cubicBezTo>
                    <a:pt x="6976" y="57211"/>
                    <a:pt x="7212" y="57309"/>
                    <a:pt x="7451" y="57309"/>
                  </a:cubicBezTo>
                  <a:cubicBezTo>
                    <a:pt x="7683" y="57309"/>
                    <a:pt x="7919" y="57216"/>
                    <a:pt x="8122" y="57000"/>
                  </a:cubicBezTo>
                  <a:cubicBezTo>
                    <a:pt x="8358" y="56747"/>
                    <a:pt x="8593" y="56492"/>
                    <a:pt x="8825" y="56232"/>
                  </a:cubicBezTo>
                  <a:lnTo>
                    <a:pt x="8830" y="56223"/>
                  </a:lnTo>
                  <a:cubicBezTo>
                    <a:pt x="9269" y="55311"/>
                    <a:pt x="9666" y="54380"/>
                    <a:pt x="10021" y="53430"/>
                  </a:cubicBezTo>
                  <a:cubicBezTo>
                    <a:pt x="10703" y="51618"/>
                    <a:pt x="11239" y="49760"/>
                    <a:pt x="11695" y="47879"/>
                  </a:cubicBezTo>
                  <a:cubicBezTo>
                    <a:pt x="12665" y="43881"/>
                    <a:pt x="13310" y="39798"/>
                    <a:pt x="14026" y="35747"/>
                  </a:cubicBezTo>
                  <a:cubicBezTo>
                    <a:pt x="14291" y="34238"/>
                    <a:pt x="14548" y="32729"/>
                    <a:pt x="14806" y="31218"/>
                  </a:cubicBezTo>
                  <a:cubicBezTo>
                    <a:pt x="14882" y="31459"/>
                    <a:pt x="14958" y="31700"/>
                    <a:pt x="15036" y="31941"/>
                  </a:cubicBezTo>
                  <a:cubicBezTo>
                    <a:pt x="15458" y="33217"/>
                    <a:pt x="15862" y="34501"/>
                    <a:pt x="16247" y="35790"/>
                  </a:cubicBezTo>
                  <a:cubicBezTo>
                    <a:pt x="16877" y="37903"/>
                    <a:pt x="17451" y="40028"/>
                    <a:pt x="18022" y="42156"/>
                  </a:cubicBezTo>
                  <a:cubicBezTo>
                    <a:pt x="18127" y="41926"/>
                    <a:pt x="18233" y="41696"/>
                    <a:pt x="18334" y="41466"/>
                  </a:cubicBezTo>
                  <a:cubicBezTo>
                    <a:pt x="18509" y="41066"/>
                    <a:pt x="18673" y="40664"/>
                    <a:pt x="18839" y="40260"/>
                  </a:cubicBezTo>
                  <a:cubicBezTo>
                    <a:pt x="18809" y="40153"/>
                    <a:pt x="18779" y="40044"/>
                    <a:pt x="18750" y="39935"/>
                  </a:cubicBezTo>
                  <a:cubicBezTo>
                    <a:pt x="18027" y="37312"/>
                    <a:pt x="17195" y="34723"/>
                    <a:pt x="16284" y="32159"/>
                  </a:cubicBezTo>
                  <a:cubicBezTo>
                    <a:pt x="16023" y="31425"/>
                    <a:pt x="15742" y="30700"/>
                    <a:pt x="15449" y="29979"/>
                  </a:cubicBezTo>
                  <a:cubicBezTo>
                    <a:pt x="15349" y="29728"/>
                    <a:pt x="15251" y="29480"/>
                    <a:pt x="15147" y="29231"/>
                  </a:cubicBezTo>
                  <a:cubicBezTo>
                    <a:pt x="15498" y="27132"/>
                    <a:pt x="15844" y="25033"/>
                    <a:pt x="16180" y="22931"/>
                  </a:cubicBezTo>
                  <a:cubicBezTo>
                    <a:pt x="16610" y="20248"/>
                    <a:pt x="17057" y="17563"/>
                    <a:pt x="17436" y="14870"/>
                  </a:cubicBezTo>
                  <a:cubicBezTo>
                    <a:pt x="17569" y="15022"/>
                    <a:pt x="17703" y="15163"/>
                    <a:pt x="17809" y="15290"/>
                  </a:cubicBezTo>
                  <a:cubicBezTo>
                    <a:pt x="18188" y="15739"/>
                    <a:pt x="18584" y="16173"/>
                    <a:pt x="18994" y="16594"/>
                  </a:cubicBezTo>
                  <a:cubicBezTo>
                    <a:pt x="19851" y="17472"/>
                    <a:pt x="20771" y="18281"/>
                    <a:pt x="21723" y="19055"/>
                  </a:cubicBezTo>
                  <a:cubicBezTo>
                    <a:pt x="23725" y="20684"/>
                    <a:pt x="25809" y="22220"/>
                    <a:pt x="27862" y="23785"/>
                  </a:cubicBezTo>
                  <a:cubicBezTo>
                    <a:pt x="28123" y="23986"/>
                    <a:pt x="28387" y="24178"/>
                    <a:pt x="28648" y="24373"/>
                  </a:cubicBezTo>
                  <a:cubicBezTo>
                    <a:pt x="28660" y="23898"/>
                    <a:pt x="28668" y="23425"/>
                    <a:pt x="28674" y="22952"/>
                  </a:cubicBezTo>
                  <a:cubicBezTo>
                    <a:pt x="27754" y="22223"/>
                    <a:pt x="26827" y="21501"/>
                    <a:pt x="25904" y="20775"/>
                  </a:cubicBezTo>
                  <a:cubicBezTo>
                    <a:pt x="24008" y="19284"/>
                    <a:pt x="22105" y="17796"/>
                    <a:pt x="20358" y="16129"/>
                  </a:cubicBezTo>
                  <a:cubicBezTo>
                    <a:pt x="19865" y="15659"/>
                    <a:pt x="19389" y="15172"/>
                    <a:pt x="18935" y="14664"/>
                  </a:cubicBezTo>
                  <a:cubicBezTo>
                    <a:pt x="18716" y="14418"/>
                    <a:pt x="18503" y="14168"/>
                    <a:pt x="18296" y="13913"/>
                  </a:cubicBezTo>
                  <a:cubicBezTo>
                    <a:pt x="18101" y="13673"/>
                    <a:pt x="17933" y="13417"/>
                    <a:pt x="17651" y="13305"/>
                  </a:cubicBezTo>
                  <a:cubicBezTo>
                    <a:pt x="17788" y="12245"/>
                    <a:pt x="17913" y="11186"/>
                    <a:pt x="18019" y="10123"/>
                  </a:cubicBezTo>
                  <a:cubicBezTo>
                    <a:pt x="18254" y="7788"/>
                    <a:pt x="18388" y="5439"/>
                    <a:pt x="18325" y="3089"/>
                  </a:cubicBezTo>
                  <a:cubicBezTo>
                    <a:pt x="18302" y="2196"/>
                    <a:pt x="18251" y="1304"/>
                    <a:pt x="18174" y="410"/>
                  </a:cubicBezTo>
                  <a:cubicBezTo>
                    <a:pt x="17342" y="140"/>
                    <a:pt x="16513" y="3"/>
                    <a:pt x="15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4">
  <p:cSld name="SECTION_HEADER_2_1_1">
    <p:spTree>
      <p:nvGrpSpPr>
        <p:cNvPr id="1062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25"/>
          <p:cNvSpPr txBox="1"/>
          <p:nvPr>
            <p:ph type="title"/>
          </p:nvPr>
        </p:nvSpPr>
        <p:spPr>
          <a:xfrm>
            <a:off x="13614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64" name="Google Shape;1064;p25"/>
          <p:cNvSpPr txBox="1"/>
          <p:nvPr>
            <p:ph idx="1" type="subTitle"/>
          </p:nvPr>
        </p:nvSpPr>
        <p:spPr>
          <a:xfrm>
            <a:off x="15019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65" name="Google Shape;1065;p25"/>
          <p:cNvSpPr/>
          <p:nvPr/>
        </p:nvSpPr>
        <p:spPr>
          <a:xfrm>
            <a:off x="-634700" y="-384637"/>
            <a:ext cx="2396698" cy="3284016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25"/>
          <p:cNvSpPr txBox="1"/>
          <p:nvPr>
            <p:ph hasCustomPrompt="1" idx="2" type="title"/>
          </p:nvPr>
        </p:nvSpPr>
        <p:spPr>
          <a:xfrm>
            <a:off x="16744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067" name="Google Shape;1067;p25"/>
          <p:cNvSpPr/>
          <p:nvPr/>
        </p:nvSpPr>
        <p:spPr>
          <a:xfrm rot="-8100000">
            <a:off x="5549556" y="2651381"/>
            <a:ext cx="4650468" cy="5401746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8" name="Google Shape;1068;p25"/>
          <p:cNvGrpSpPr/>
          <p:nvPr/>
        </p:nvGrpSpPr>
        <p:grpSpPr>
          <a:xfrm rot="1281176">
            <a:off x="-356219" y="2753424"/>
            <a:ext cx="1668791" cy="2406439"/>
            <a:chOff x="-1279900" y="9489425"/>
            <a:chExt cx="1398450" cy="2016600"/>
          </a:xfrm>
        </p:grpSpPr>
        <p:sp>
          <p:nvSpPr>
            <p:cNvPr id="1069" name="Google Shape;1069;p25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5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5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5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5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5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5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5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5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5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5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5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5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5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5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5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5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5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5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" name="Google Shape;1088;p25"/>
          <p:cNvGrpSpPr/>
          <p:nvPr/>
        </p:nvGrpSpPr>
        <p:grpSpPr>
          <a:xfrm>
            <a:off x="817255" y="4020451"/>
            <a:ext cx="1047082" cy="1286437"/>
            <a:chOff x="-3390650" y="10079050"/>
            <a:chExt cx="1087200" cy="1335725"/>
          </a:xfrm>
        </p:grpSpPr>
        <p:sp>
          <p:nvSpPr>
            <p:cNvPr id="1089" name="Google Shape;1089;p25"/>
            <p:cNvSpPr/>
            <p:nvPr/>
          </p:nvSpPr>
          <p:spPr>
            <a:xfrm>
              <a:off x="-3390650" y="10079050"/>
              <a:ext cx="1004100" cy="763300"/>
            </a:xfrm>
            <a:custGeom>
              <a:rect b="b" l="l" r="r" t="t"/>
              <a:pathLst>
                <a:path extrusionOk="0" h="30532" w="40164">
                  <a:moveTo>
                    <a:pt x="19585" y="0"/>
                  </a:moveTo>
                  <a:cubicBezTo>
                    <a:pt x="17914" y="0"/>
                    <a:pt x="16235" y="820"/>
                    <a:pt x="14976" y="1850"/>
                  </a:cubicBezTo>
                  <a:cubicBezTo>
                    <a:pt x="13579" y="2994"/>
                    <a:pt x="12584" y="4655"/>
                    <a:pt x="12286" y="6441"/>
                  </a:cubicBezTo>
                  <a:cubicBezTo>
                    <a:pt x="12023" y="8013"/>
                    <a:pt x="12215" y="9588"/>
                    <a:pt x="12840" y="11004"/>
                  </a:cubicBezTo>
                  <a:cubicBezTo>
                    <a:pt x="12229" y="10886"/>
                    <a:pt x="11618" y="10766"/>
                    <a:pt x="11005" y="10645"/>
                  </a:cubicBezTo>
                  <a:cubicBezTo>
                    <a:pt x="9808" y="10410"/>
                    <a:pt x="8607" y="10166"/>
                    <a:pt x="7388" y="10071"/>
                  </a:cubicBezTo>
                  <a:cubicBezTo>
                    <a:pt x="7111" y="10049"/>
                    <a:pt x="6833" y="10038"/>
                    <a:pt x="6555" y="10038"/>
                  </a:cubicBezTo>
                  <a:cubicBezTo>
                    <a:pt x="4653" y="10038"/>
                    <a:pt x="2749" y="10565"/>
                    <a:pt x="1415" y="12005"/>
                  </a:cubicBezTo>
                  <a:cubicBezTo>
                    <a:pt x="742" y="12730"/>
                    <a:pt x="262" y="13618"/>
                    <a:pt x="131" y="14603"/>
                  </a:cubicBezTo>
                  <a:cubicBezTo>
                    <a:pt x="1" y="15591"/>
                    <a:pt x="257" y="16612"/>
                    <a:pt x="821" y="17435"/>
                  </a:cubicBezTo>
                  <a:cubicBezTo>
                    <a:pt x="1995" y="19148"/>
                    <a:pt x="4004" y="20013"/>
                    <a:pt x="5901" y="20665"/>
                  </a:cubicBezTo>
                  <a:cubicBezTo>
                    <a:pt x="7079" y="21069"/>
                    <a:pt x="8292" y="21361"/>
                    <a:pt x="9524" y="21541"/>
                  </a:cubicBezTo>
                  <a:cubicBezTo>
                    <a:pt x="8883" y="22393"/>
                    <a:pt x="8397" y="23345"/>
                    <a:pt x="8226" y="24430"/>
                  </a:cubicBezTo>
                  <a:cubicBezTo>
                    <a:pt x="8045" y="25574"/>
                    <a:pt x="8163" y="26743"/>
                    <a:pt x="8764" y="27756"/>
                  </a:cubicBezTo>
                  <a:cubicBezTo>
                    <a:pt x="9238" y="28559"/>
                    <a:pt x="9963" y="29215"/>
                    <a:pt x="10777" y="29663"/>
                  </a:cubicBezTo>
                  <a:cubicBezTo>
                    <a:pt x="11864" y="30261"/>
                    <a:pt x="13040" y="30531"/>
                    <a:pt x="14218" y="30531"/>
                  </a:cubicBezTo>
                  <a:cubicBezTo>
                    <a:pt x="16767" y="30531"/>
                    <a:pt x="19324" y="29267"/>
                    <a:pt x="21003" y="27322"/>
                  </a:cubicBezTo>
                  <a:cubicBezTo>
                    <a:pt x="21982" y="26188"/>
                    <a:pt x="22704" y="24853"/>
                    <a:pt x="23062" y="23415"/>
                  </a:cubicBezTo>
                  <a:cubicBezTo>
                    <a:pt x="25445" y="25477"/>
                    <a:pt x="28275" y="27124"/>
                    <a:pt x="31446" y="27124"/>
                  </a:cubicBezTo>
                  <a:cubicBezTo>
                    <a:pt x="31848" y="27124"/>
                    <a:pt x="32255" y="27098"/>
                    <a:pt x="32668" y="27042"/>
                  </a:cubicBezTo>
                  <a:cubicBezTo>
                    <a:pt x="34587" y="26784"/>
                    <a:pt x="36569" y="25823"/>
                    <a:pt x="37515" y="24051"/>
                  </a:cubicBezTo>
                  <a:cubicBezTo>
                    <a:pt x="37991" y="23161"/>
                    <a:pt x="38140" y="22149"/>
                    <a:pt x="37905" y="21163"/>
                  </a:cubicBezTo>
                  <a:cubicBezTo>
                    <a:pt x="37683" y="20235"/>
                    <a:pt x="37115" y="19391"/>
                    <a:pt x="36430" y="18738"/>
                  </a:cubicBezTo>
                  <a:cubicBezTo>
                    <a:pt x="35442" y="17794"/>
                    <a:pt x="34235" y="17286"/>
                    <a:pt x="32995" y="16847"/>
                  </a:cubicBezTo>
                  <a:cubicBezTo>
                    <a:pt x="34289" y="16493"/>
                    <a:pt x="35538" y="15990"/>
                    <a:pt x="36632" y="15208"/>
                  </a:cubicBezTo>
                  <a:cubicBezTo>
                    <a:pt x="38429" y="13925"/>
                    <a:pt x="40164" y="11700"/>
                    <a:pt x="39693" y="9350"/>
                  </a:cubicBezTo>
                  <a:cubicBezTo>
                    <a:pt x="39276" y="7278"/>
                    <a:pt x="37036" y="6203"/>
                    <a:pt x="35161" y="5816"/>
                  </a:cubicBezTo>
                  <a:cubicBezTo>
                    <a:pt x="34399" y="5658"/>
                    <a:pt x="33621" y="5580"/>
                    <a:pt x="32843" y="5580"/>
                  </a:cubicBezTo>
                  <a:cubicBezTo>
                    <a:pt x="31612" y="5580"/>
                    <a:pt x="30381" y="5775"/>
                    <a:pt x="29211" y="6158"/>
                  </a:cubicBezTo>
                  <a:cubicBezTo>
                    <a:pt x="27731" y="6643"/>
                    <a:pt x="26305" y="7416"/>
                    <a:pt x="25124" y="8454"/>
                  </a:cubicBezTo>
                  <a:cubicBezTo>
                    <a:pt x="24972" y="7090"/>
                    <a:pt x="24708" y="5741"/>
                    <a:pt x="24215" y="4458"/>
                  </a:cubicBezTo>
                  <a:cubicBezTo>
                    <a:pt x="23524" y="2662"/>
                    <a:pt x="22397" y="348"/>
                    <a:pt x="20264" y="47"/>
                  </a:cubicBezTo>
                  <a:cubicBezTo>
                    <a:pt x="20039" y="15"/>
                    <a:pt x="19812" y="0"/>
                    <a:pt x="195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5"/>
            <p:cNvSpPr/>
            <p:nvPr/>
          </p:nvSpPr>
          <p:spPr>
            <a:xfrm>
              <a:off x="-3317325" y="10726775"/>
              <a:ext cx="1013875" cy="688000"/>
            </a:xfrm>
            <a:custGeom>
              <a:rect b="b" l="l" r="r" t="t"/>
              <a:pathLst>
                <a:path extrusionOk="0" h="27520" w="40555">
                  <a:moveTo>
                    <a:pt x="20664" y="1"/>
                  </a:moveTo>
                  <a:cubicBezTo>
                    <a:pt x="20458" y="1"/>
                    <a:pt x="20243" y="104"/>
                    <a:pt x="20158" y="279"/>
                  </a:cubicBezTo>
                  <a:cubicBezTo>
                    <a:pt x="19908" y="794"/>
                    <a:pt x="19912" y="1304"/>
                    <a:pt x="19949" y="1866"/>
                  </a:cubicBezTo>
                  <a:cubicBezTo>
                    <a:pt x="19983" y="2360"/>
                    <a:pt x="20015" y="2854"/>
                    <a:pt x="20037" y="3350"/>
                  </a:cubicBezTo>
                  <a:cubicBezTo>
                    <a:pt x="20080" y="4362"/>
                    <a:pt x="20092" y="5374"/>
                    <a:pt x="20067" y="6386"/>
                  </a:cubicBezTo>
                  <a:cubicBezTo>
                    <a:pt x="20018" y="8370"/>
                    <a:pt x="19840" y="10343"/>
                    <a:pt x="19464" y="12288"/>
                  </a:cubicBezTo>
                  <a:cubicBezTo>
                    <a:pt x="19269" y="13293"/>
                    <a:pt x="19031" y="14274"/>
                    <a:pt x="18750" y="15232"/>
                  </a:cubicBezTo>
                  <a:cubicBezTo>
                    <a:pt x="18670" y="15075"/>
                    <a:pt x="18587" y="14922"/>
                    <a:pt x="18500" y="14771"/>
                  </a:cubicBezTo>
                  <a:cubicBezTo>
                    <a:pt x="17683" y="13374"/>
                    <a:pt x="16497" y="12232"/>
                    <a:pt x="15160" y="11333"/>
                  </a:cubicBezTo>
                  <a:cubicBezTo>
                    <a:pt x="13000" y="9879"/>
                    <a:pt x="10427" y="9072"/>
                    <a:pt x="7838" y="9072"/>
                  </a:cubicBezTo>
                  <a:cubicBezTo>
                    <a:pt x="7013" y="9072"/>
                    <a:pt x="6186" y="9154"/>
                    <a:pt x="5370" y="9323"/>
                  </a:cubicBezTo>
                  <a:cubicBezTo>
                    <a:pt x="3484" y="9715"/>
                    <a:pt x="1754" y="10579"/>
                    <a:pt x="257" y="11782"/>
                  </a:cubicBezTo>
                  <a:cubicBezTo>
                    <a:pt x="0" y="11987"/>
                    <a:pt x="25" y="12465"/>
                    <a:pt x="257" y="12674"/>
                  </a:cubicBezTo>
                  <a:cubicBezTo>
                    <a:pt x="1267" y="13584"/>
                    <a:pt x="2454" y="14303"/>
                    <a:pt x="3748" y="14727"/>
                  </a:cubicBezTo>
                  <a:cubicBezTo>
                    <a:pt x="4898" y="15101"/>
                    <a:pt x="6083" y="15199"/>
                    <a:pt x="7278" y="15199"/>
                  </a:cubicBezTo>
                  <a:cubicBezTo>
                    <a:pt x="7529" y="15199"/>
                    <a:pt x="7781" y="15194"/>
                    <a:pt x="8032" y="15187"/>
                  </a:cubicBezTo>
                  <a:cubicBezTo>
                    <a:pt x="8422" y="15176"/>
                    <a:pt x="8809" y="15166"/>
                    <a:pt x="9195" y="15166"/>
                  </a:cubicBezTo>
                  <a:cubicBezTo>
                    <a:pt x="10147" y="15166"/>
                    <a:pt x="11088" y="15228"/>
                    <a:pt x="12022" y="15491"/>
                  </a:cubicBezTo>
                  <a:cubicBezTo>
                    <a:pt x="13141" y="15808"/>
                    <a:pt x="14183" y="16348"/>
                    <a:pt x="15117" y="17041"/>
                  </a:cubicBezTo>
                  <a:cubicBezTo>
                    <a:pt x="15621" y="17414"/>
                    <a:pt x="16081" y="17854"/>
                    <a:pt x="16497" y="18324"/>
                  </a:cubicBezTo>
                  <a:cubicBezTo>
                    <a:pt x="16723" y="18581"/>
                    <a:pt x="16926" y="18859"/>
                    <a:pt x="17162" y="19106"/>
                  </a:cubicBezTo>
                  <a:cubicBezTo>
                    <a:pt x="17188" y="19132"/>
                    <a:pt x="17215" y="19160"/>
                    <a:pt x="17239" y="19189"/>
                  </a:cubicBezTo>
                  <a:cubicBezTo>
                    <a:pt x="16762" y="20184"/>
                    <a:pt x="16215" y="21147"/>
                    <a:pt x="15605" y="22068"/>
                  </a:cubicBezTo>
                  <a:cubicBezTo>
                    <a:pt x="15060" y="22889"/>
                    <a:pt x="14583" y="23522"/>
                    <a:pt x="13947" y="24248"/>
                  </a:cubicBezTo>
                  <a:cubicBezTo>
                    <a:pt x="13638" y="24603"/>
                    <a:pt x="13316" y="24947"/>
                    <a:pt x="12983" y="25280"/>
                  </a:cubicBezTo>
                  <a:cubicBezTo>
                    <a:pt x="12582" y="25682"/>
                    <a:pt x="12135" y="26071"/>
                    <a:pt x="12014" y="26648"/>
                  </a:cubicBezTo>
                  <a:cubicBezTo>
                    <a:pt x="11933" y="27032"/>
                    <a:pt x="12184" y="27520"/>
                    <a:pt x="12624" y="27520"/>
                  </a:cubicBezTo>
                  <a:cubicBezTo>
                    <a:pt x="12641" y="27520"/>
                    <a:pt x="12659" y="27519"/>
                    <a:pt x="12677" y="27517"/>
                  </a:cubicBezTo>
                  <a:cubicBezTo>
                    <a:pt x="12964" y="27493"/>
                    <a:pt x="13215" y="27456"/>
                    <a:pt x="13460" y="27287"/>
                  </a:cubicBezTo>
                  <a:cubicBezTo>
                    <a:pt x="13675" y="27139"/>
                    <a:pt x="13879" y="26975"/>
                    <a:pt x="14070" y="26796"/>
                  </a:cubicBezTo>
                  <a:cubicBezTo>
                    <a:pt x="14397" y="26482"/>
                    <a:pt x="14710" y="26151"/>
                    <a:pt x="15014" y="25814"/>
                  </a:cubicBezTo>
                  <a:cubicBezTo>
                    <a:pt x="15628" y="25130"/>
                    <a:pt x="16203" y="24411"/>
                    <a:pt x="16734" y="23660"/>
                  </a:cubicBezTo>
                  <a:cubicBezTo>
                    <a:pt x="18619" y="21011"/>
                    <a:pt x="19925" y="17974"/>
                    <a:pt x="20735" y="14794"/>
                  </a:cubicBezTo>
                  <a:cubicBezTo>
                    <a:pt x="21957" y="15230"/>
                    <a:pt x="23251" y="15448"/>
                    <a:pt x="24545" y="15448"/>
                  </a:cubicBezTo>
                  <a:cubicBezTo>
                    <a:pt x="25758" y="15448"/>
                    <a:pt x="26971" y="15257"/>
                    <a:pt x="28126" y="14874"/>
                  </a:cubicBezTo>
                  <a:cubicBezTo>
                    <a:pt x="29395" y="14452"/>
                    <a:pt x="30556" y="13781"/>
                    <a:pt x="31760" y="13211"/>
                  </a:cubicBezTo>
                  <a:cubicBezTo>
                    <a:pt x="32881" y="12681"/>
                    <a:pt x="34048" y="12334"/>
                    <a:pt x="35295" y="12318"/>
                  </a:cubicBezTo>
                  <a:cubicBezTo>
                    <a:pt x="35330" y="12317"/>
                    <a:pt x="35365" y="12317"/>
                    <a:pt x="35400" y="12317"/>
                  </a:cubicBezTo>
                  <a:cubicBezTo>
                    <a:pt x="36811" y="12317"/>
                    <a:pt x="38185" y="12675"/>
                    <a:pt x="39488" y="13204"/>
                  </a:cubicBezTo>
                  <a:cubicBezTo>
                    <a:pt x="39557" y="13232"/>
                    <a:pt x="39627" y="13244"/>
                    <a:pt x="39697" y="13244"/>
                  </a:cubicBezTo>
                  <a:cubicBezTo>
                    <a:pt x="40138" y="13244"/>
                    <a:pt x="40554" y="12729"/>
                    <a:pt x="40392" y="12302"/>
                  </a:cubicBezTo>
                  <a:cubicBezTo>
                    <a:pt x="39227" y="9250"/>
                    <a:pt x="35834" y="7831"/>
                    <a:pt x="32816" y="7347"/>
                  </a:cubicBezTo>
                  <a:cubicBezTo>
                    <a:pt x="32043" y="7223"/>
                    <a:pt x="31259" y="7159"/>
                    <a:pt x="30477" y="7159"/>
                  </a:cubicBezTo>
                  <a:cubicBezTo>
                    <a:pt x="27834" y="7159"/>
                    <a:pt x="25211" y="7890"/>
                    <a:pt x="23071" y="9509"/>
                  </a:cubicBezTo>
                  <a:cubicBezTo>
                    <a:pt x="22490" y="9947"/>
                    <a:pt x="21953" y="10440"/>
                    <a:pt x="21466" y="10980"/>
                  </a:cubicBezTo>
                  <a:cubicBezTo>
                    <a:pt x="21631" y="9753"/>
                    <a:pt x="21732" y="8517"/>
                    <a:pt x="21769" y="7280"/>
                  </a:cubicBezTo>
                  <a:cubicBezTo>
                    <a:pt x="21803" y="6108"/>
                    <a:pt x="21783" y="4938"/>
                    <a:pt x="21720" y="3767"/>
                  </a:cubicBezTo>
                  <a:cubicBezTo>
                    <a:pt x="21687" y="3172"/>
                    <a:pt x="21644" y="2578"/>
                    <a:pt x="21592" y="1984"/>
                  </a:cubicBezTo>
                  <a:cubicBezTo>
                    <a:pt x="21565" y="1677"/>
                    <a:pt x="21526" y="1368"/>
                    <a:pt x="21469" y="1064"/>
                  </a:cubicBezTo>
                  <a:cubicBezTo>
                    <a:pt x="21403" y="708"/>
                    <a:pt x="21256" y="447"/>
                    <a:pt x="21038" y="166"/>
                  </a:cubicBezTo>
                  <a:cubicBezTo>
                    <a:pt x="20950" y="52"/>
                    <a:pt x="20809" y="1"/>
                    <a:pt x="20664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5"/>
            <p:cNvSpPr/>
            <p:nvPr/>
          </p:nvSpPr>
          <p:spPr>
            <a:xfrm>
              <a:off x="-3232600" y="10982300"/>
              <a:ext cx="34400" cy="32075"/>
            </a:xfrm>
            <a:custGeom>
              <a:rect b="b" l="l" r="r" t="t"/>
              <a:pathLst>
                <a:path extrusionOk="0" h="1283" w="1376">
                  <a:moveTo>
                    <a:pt x="731" y="0"/>
                  </a:moveTo>
                  <a:cubicBezTo>
                    <a:pt x="510" y="0"/>
                    <a:pt x="283" y="99"/>
                    <a:pt x="137" y="306"/>
                  </a:cubicBezTo>
                  <a:lnTo>
                    <a:pt x="114" y="340"/>
                  </a:lnTo>
                  <a:cubicBezTo>
                    <a:pt x="0" y="500"/>
                    <a:pt x="0" y="782"/>
                    <a:pt x="114" y="942"/>
                  </a:cubicBezTo>
                  <a:lnTo>
                    <a:pt x="137" y="977"/>
                  </a:lnTo>
                  <a:cubicBezTo>
                    <a:pt x="282" y="1183"/>
                    <a:pt x="509" y="1282"/>
                    <a:pt x="730" y="1282"/>
                  </a:cubicBezTo>
                  <a:cubicBezTo>
                    <a:pt x="1061" y="1282"/>
                    <a:pt x="1376" y="1059"/>
                    <a:pt x="1376" y="641"/>
                  </a:cubicBezTo>
                  <a:cubicBezTo>
                    <a:pt x="1376" y="223"/>
                    <a:pt x="1061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5"/>
            <p:cNvSpPr/>
            <p:nvPr/>
          </p:nvSpPr>
          <p:spPr>
            <a:xfrm>
              <a:off x="-3181900" y="11029175"/>
              <a:ext cx="43625" cy="43000"/>
            </a:xfrm>
            <a:custGeom>
              <a:rect b="b" l="l" r="r" t="t"/>
              <a:pathLst>
                <a:path extrusionOk="0" h="1720" w="1745">
                  <a:moveTo>
                    <a:pt x="863" y="0"/>
                  </a:moveTo>
                  <a:lnTo>
                    <a:pt x="636" y="31"/>
                  </a:lnTo>
                  <a:lnTo>
                    <a:pt x="432" y="117"/>
                  </a:lnTo>
                  <a:lnTo>
                    <a:pt x="258" y="252"/>
                  </a:lnTo>
                  <a:cubicBezTo>
                    <a:pt x="240" y="271"/>
                    <a:pt x="139" y="406"/>
                    <a:pt x="123" y="427"/>
                  </a:cubicBezTo>
                  <a:lnTo>
                    <a:pt x="119" y="435"/>
                  </a:lnTo>
                  <a:lnTo>
                    <a:pt x="111" y="444"/>
                  </a:lnTo>
                  <a:lnTo>
                    <a:pt x="108" y="450"/>
                  </a:lnTo>
                  <a:cubicBezTo>
                    <a:pt x="88" y="476"/>
                    <a:pt x="76" y="507"/>
                    <a:pt x="70" y="541"/>
                  </a:cubicBezTo>
                  <a:cubicBezTo>
                    <a:pt x="22" y="628"/>
                    <a:pt x="0" y="728"/>
                    <a:pt x="5" y="828"/>
                  </a:cubicBezTo>
                  <a:cubicBezTo>
                    <a:pt x="5" y="836"/>
                    <a:pt x="7" y="843"/>
                    <a:pt x="7" y="851"/>
                  </a:cubicBezTo>
                  <a:cubicBezTo>
                    <a:pt x="16" y="929"/>
                    <a:pt x="20" y="1020"/>
                    <a:pt x="39" y="1086"/>
                  </a:cubicBezTo>
                  <a:cubicBezTo>
                    <a:pt x="97" y="1298"/>
                    <a:pt x="246" y="1499"/>
                    <a:pt x="441" y="1603"/>
                  </a:cubicBezTo>
                  <a:cubicBezTo>
                    <a:pt x="576" y="1681"/>
                    <a:pt x="726" y="1720"/>
                    <a:pt x="876" y="1720"/>
                  </a:cubicBezTo>
                  <a:cubicBezTo>
                    <a:pt x="1025" y="1720"/>
                    <a:pt x="1175" y="1681"/>
                    <a:pt x="1309" y="1603"/>
                  </a:cubicBezTo>
                  <a:lnTo>
                    <a:pt x="1484" y="1468"/>
                  </a:lnTo>
                  <a:cubicBezTo>
                    <a:pt x="1588" y="1364"/>
                    <a:pt x="1665" y="1232"/>
                    <a:pt x="1705" y="1089"/>
                  </a:cubicBezTo>
                  <a:cubicBezTo>
                    <a:pt x="1740" y="979"/>
                    <a:pt x="1745" y="859"/>
                    <a:pt x="1719" y="745"/>
                  </a:cubicBezTo>
                  <a:cubicBezTo>
                    <a:pt x="1714" y="632"/>
                    <a:pt x="1679" y="521"/>
                    <a:pt x="1617" y="426"/>
                  </a:cubicBezTo>
                  <a:cubicBezTo>
                    <a:pt x="1462" y="160"/>
                    <a:pt x="1180" y="7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5"/>
            <p:cNvSpPr/>
            <p:nvPr/>
          </p:nvSpPr>
          <p:spPr>
            <a:xfrm>
              <a:off x="-3117950" y="10971075"/>
              <a:ext cx="34950" cy="32225"/>
            </a:xfrm>
            <a:custGeom>
              <a:rect b="b" l="l" r="r" t="t"/>
              <a:pathLst>
                <a:path extrusionOk="0" h="1289" w="1398">
                  <a:moveTo>
                    <a:pt x="646" y="0"/>
                  </a:moveTo>
                  <a:cubicBezTo>
                    <a:pt x="425" y="0"/>
                    <a:pt x="209" y="114"/>
                    <a:pt x="88" y="319"/>
                  </a:cubicBezTo>
                  <a:cubicBezTo>
                    <a:pt x="31" y="419"/>
                    <a:pt x="1" y="531"/>
                    <a:pt x="1" y="646"/>
                  </a:cubicBezTo>
                  <a:cubicBezTo>
                    <a:pt x="1" y="677"/>
                    <a:pt x="4" y="708"/>
                    <a:pt x="13" y="737"/>
                  </a:cubicBezTo>
                  <a:cubicBezTo>
                    <a:pt x="16" y="821"/>
                    <a:pt x="42" y="904"/>
                    <a:pt x="90" y="975"/>
                  </a:cubicBezTo>
                  <a:lnTo>
                    <a:pt x="189" y="1105"/>
                  </a:lnTo>
                  <a:cubicBezTo>
                    <a:pt x="202" y="1116"/>
                    <a:pt x="216" y="1125"/>
                    <a:pt x="228" y="1134"/>
                  </a:cubicBezTo>
                  <a:cubicBezTo>
                    <a:pt x="254" y="1170"/>
                    <a:pt x="286" y="1199"/>
                    <a:pt x="321" y="1222"/>
                  </a:cubicBezTo>
                  <a:lnTo>
                    <a:pt x="437" y="1270"/>
                  </a:lnTo>
                  <a:cubicBezTo>
                    <a:pt x="498" y="1282"/>
                    <a:pt x="559" y="1289"/>
                    <a:pt x="621" y="1289"/>
                  </a:cubicBezTo>
                  <a:cubicBezTo>
                    <a:pt x="657" y="1289"/>
                    <a:pt x="694" y="1286"/>
                    <a:pt x="730" y="1282"/>
                  </a:cubicBezTo>
                  <a:cubicBezTo>
                    <a:pt x="814" y="1279"/>
                    <a:pt x="897" y="1251"/>
                    <a:pt x="968" y="1205"/>
                  </a:cubicBezTo>
                  <a:lnTo>
                    <a:pt x="973" y="1202"/>
                  </a:lnTo>
                  <a:cubicBezTo>
                    <a:pt x="1398" y="953"/>
                    <a:pt x="1398" y="338"/>
                    <a:pt x="973" y="89"/>
                  </a:cubicBezTo>
                  <a:lnTo>
                    <a:pt x="971" y="89"/>
                  </a:lnTo>
                  <a:cubicBezTo>
                    <a:pt x="869" y="29"/>
                    <a:pt x="757" y="0"/>
                    <a:pt x="6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5"/>
            <p:cNvSpPr/>
            <p:nvPr/>
          </p:nvSpPr>
          <p:spPr>
            <a:xfrm>
              <a:off x="-3047750" y="11063725"/>
              <a:ext cx="40525" cy="40025"/>
            </a:xfrm>
            <a:custGeom>
              <a:rect b="b" l="l" r="r" t="t"/>
              <a:pathLst>
                <a:path extrusionOk="0" h="1601" w="1621">
                  <a:moveTo>
                    <a:pt x="810" y="0"/>
                  </a:moveTo>
                  <a:cubicBezTo>
                    <a:pt x="739" y="0"/>
                    <a:pt x="667" y="10"/>
                    <a:pt x="598" y="28"/>
                  </a:cubicBezTo>
                  <a:cubicBezTo>
                    <a:pt x="578" y="33"/>
                    <a:pt x="560" y="34"/>
                    <a:pt x="540" y="37"/>
                  </a:cubicBezTo>
                  <a:cubicBezTo>
                    <a:pt x="535" y="37"/>
                    <a:pt x="373" y="106"/>
                    <a:pt x="369" y="109"/>
                  </a:cubicBezTo>
                  <a:lnTo>
                    <a:pt x="366" y="111"/>
                  </a:lnTo>
                  <a:lnTo>
                    <a:pt x="360" y="116"/>
                  </a:lnTo>
                  <a:lnTo>
                    <a:pt x="354" y="120"/>
                  </a:lnTo>
                  <a:lnTo>
                    <a:pt x="351" y="122"/>
                  </a:lnTo>
                  <a:cubicBezTo>
                    <a:pt x="330" y="136"/>
                    <a:pt x="308" y="152"/>
                    <a:pt x="288" y="169"/>
                  </a:cubicBezTo>
                  <a:cubicBezTo>
                    <a:pt x="222" y="212"/>
                    <a:pt x="168" y="272"/>
                    <a:pt x="131" y="341"/>
                  </a:cubicBezTo>
                  <a:lnTo>
                    <a:pt x="124" y="352"/>
                  </a:lnTo>
                  <a:lnTo>
                    <a:pt x="119" y="358"/>
                  </a:lnTo>
                  <a:lnTo>
                    <a:pt x="118" y="361"/>
                  </a:lnTo>
                  <a:lnTo>
                    <a:pt x="47" y="529"/>
                  </a:lnTo>
                  <a:lnTo>
                    <a:pt x="47" y="533"/>
                  </a:lnTo>
                  <a:cubicBezTo>
                    <a:pt x="44" y="552"/>
                    <a:pt x="42" y="570"/>
                    <a:pt x="39" y="587"/>
                  </a:cubicBezTo>
                  <a:cubicBezTo>
                    <a:pt x="6" y="690"/>
                    <a:pt x="1" y="800"/>
                    <a:pt x="26" y="906"/>
                  </a:cubicBezTo>
                  <a:cubicBezTo>
                    <a:pt x="24" y="977"/>
                    <a:pt x="44" y="1048"/>
                    <a:pt x="79" y="1109"/>
                  </a:cubicBezTo>
                  <a:cubicBezTo>
                    <a:pt x="112" y="1207"/>
                    <a:pt x="168" y="1296"/>
                    <a:pt x="245" y="1365"/>
                  </a:cubicBezTo>
                  <a:lnTo>
                    <a:pt x="406" y="1491"/>
                  </a:lnTo>
                  <a:lnTo>
                    <a:pt x="598" y="1571"/>
                  </a:lnTo>
                  <a:cubicBezTo>
                    <a:pt x="659" y="1591"/>
                    <a:pt x="722" y="1601"/>
                    <a:pt x="785" y="1601"/>
                  </a:cubicBezTo>
                  <a:cubicBezTo>
                    <a:pt x="830" y="1601"/>
                    <a:pt x="874" y="1596"/>
                    <a:pt x="918" y="1587"/>
                  </a:cubicBezTo>
                  <a:cubicBezTo>
                    <a:pt x="988" y="1587"/>
                    <a:pt x="1059" y="1567"/>
                    <a:pt x="1120" y="1531"/>
                  </a:cubicBezTo>
                  <a:cubicBezTo>
                    <a:pt x="1219" y="1499"/>
                    <a:pt x="1308" y="1442"/>
                    <a:pt x="1377" y="1365"/>
                  </a:cubicBezTo>
                  <a:lnTo>
                    <a:pt x="1503" y="1204"/>
                  </a:lnTo>
                  <a:lnTo>
                    <a:pt x="1582" y="1012"/>
                  </a:lnTo>
                  <a:cubicBezTo>
                    <a:pt x="1616" y="909"/>
                    <a:pt x="1621" y="799"/>
                    <a:pt x="1596" y="694"/>
                  </a:cubicBezTo>
                  <a:cubicBezTo>
                    <a:pt x="1596" y="622"/>
                    <a:pt x="1578" y="553"/>
                    <a:pt x="1543" y="492"/>
                  </a:cubicBezTo>
                  <a:cubicBezTo>
                    <a:pt x="1510" y="393"/>
                    <a:pt x="1454" y="304"/>
                    <a:pt x="1377" y="234"/>
                  </a:cubicBezTo>
                  <a:lnTo>
                    <a:pt x="1216" y="109"/>
                  </a:lnTo>
                  <a:lnTo>
                    <a:pt x="1024" y="28"/>
                  </a:lnTo>
                  <a:cubicBezTo>
                    <a:pt x="954" y="10"/>
                    <a:pt x="882" y="0"/>
                    <a:pt x="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5"/>
            <p:cNvSpPr/>
            <p:nvPr/>
          </p:nvSpPr>
          <p:spPr>
            <a:xfrm>
              <a:off x="-2996850" y="11023600"/>
              <a:ext cx="44500" cy="38800"/>
            </a:xfrm>
            <a:custGeom>
              <a:rect b="b" l="l" r="r" t="t"/>
              <a:pathLst>
                <a:path extrusionOk="0" h="1552" w="1780">
                  <a:moveTo>
                    <a:pt x="1016" y="0"/>
                  </a:moveTo>
                  <a:cubicBezTo>
                    <a:pt x="1007" y="0"/>
                    <a:pt x="998" y="0"/>
                    <a:pt x="990" y="1"/>
                  </a:cubicBezTo>
                  <a:lnTo>
                    <a:pt x="784" y="28"/>
                  </a:lnTo>
                  <a:cubicBezTo>
                    <a:pt x="773" y="32"/>
                    <a:pt x="764" y="35"/>
                    <a:pt x="755" y="38"/>
                  </a:cubicBezTo>
                  <a:cubicBezTo>
                    <a:pt x="700" y="61"/>
                    <a:pt x="624" y="91"/>
                    <a:pt x="571" y="116"/>
                  </a:cubicBezTo>
                  <a:lnTo>
                    <a:pt x="565" y="119"/>
                  </a:lnTo>
                  <a:cubicBezTo>
                    <a:pt x="560" y="121"/>
                    <a:pt x="555" y="124"/>
                    <a:pt x="552" y="125"/>
                  </a:cubicBezTo>
                  <a:cubicBezTo>
                    <a:pt x="548" y="128"/>
                    <a:pt x="543" y="131"/>
                    <a:pt x="538" y="134"/>
                  </a:cubicBezTo>
                  <a:cubicBezTo>
                    <a:pt x="483" y="173"/>
                    <a:pt x="431" y="216"/>
                    <a:pt x="379" y="257"/>
                  </a:cubicBezTo>
                  <a:cubicBezTo>
                    <a:pt x="1" y="621"/>
                    <a:pt x="124" y="1254"/>
                    <a:pt x="609" y="1449"/>
                  </a:cubicBezTo>
                  <a:cubicBezTo>
                    <a:pt x="693" y="1501"/>
                    <a:pt x="789" y="1532"/>
                    <a:pt x="887" y="1536"/>
                  </a:cubicBezTo>
                  <a:cubicBezTo>
                    <a:pt x="914" y="1546"/>
                    <a:pt x="942" y="1551"/>
                    <a:pt x="970" y="1551"/>
                  </a:cubicBezTo>
                  <a:cubicBezTo>
                    <a:pt x="977" y="1551"/>
                    <a:pt x="984" y="1551"/>
                    <a:pt x="991" y="1550"/>
                  </a:cubicBezTo>
                  <a:lnTo>
                    <a:pt x="1011" y="1550"/>
                  </a:lnTo>
                  <a:lnTo>
                    <a:pt x="1216" y="1522"/>
                  </a:lnTo>
                  <a:cubicBezTo>
                    <a:pt x="1312" y="1499"/>
                    <a:pt x="1403" y="1452"/>
                    <a:pt x="1477" y="1384"/>
                  </a:cubicBezTo>
                  <a:cubicBezTo>
                    <a:pt x="1533" y="1352"/>
                    <a:pt x="1581" y="1304"/>
                    <a:pt x="1615" y="1248"/>
                  </a:cubicBezTo>
                  <a:cubicBezTo>
                    <a:pt x="1682" y="1174"/>
                    <a:pt x="1730" y="1083"/>
                    <a:pt x="1751" y="985"/>
                  </a:cubicBezTo>
                  <a:cubicBezTo>
                    <a:pt x="1761" y="917"/>
                    <a:pt x="1770" y="850"/>
                    <a:pt x="1779" y="781"/>
                  </a:cubicBezTo>
                  <a:lnTo>
                    <a:pt x="1751" y="577"/>
                  </a:lnTo>
                  <a:cubicBezTo>
                    <a:pt x="1692" y="388"/>
                    <a:pt x="1566" y="225"/>
                    <a:pt x="1398" y="118"/>
                  </a:cubicBezTo>
                  <a:cubicBezTo>
                    <a:pt x="1395" y="114"/>
                    <a:pt x="1391" y="111"/>
                    <a:pt x="1386" y="108"/>
                  </a:cubicBezTo>
                  <a:cubicBezTo>
                    <a:pt x="1354" y="93"/>
                    <a:pt x="1322" y="79"/>
                    <a:pt x="1288" y="67"/>
                  </a:cubicBezTo>
                  <a:cubicBezTo>
                    <a:pt x="1205" y="23"/>
                    <a:pt x="1110" y="0"/>
                    <a:pt x="10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5"/>
            <p:cNvSpPr/>
            <p:nvPr/>
          </p:nvSpPr>
          <p:spPr>
            <a:xfrm>
              <a:off x="-2938825" y="11115150"/>
              <a:ext cx="29275" cy="29275"/>
            </a:xfrm>
            <a:custGeom>
              <a:rect b="b" l="l" r="r" t="t"/>
              <a:pathLst>
                <a:path extrusionOk="0" h="1171" w="1171">
                  <a:moveTo>
                    <a:pt x="585" y="1"/>
                  </a:moveTo>
                  <a:cubicBezTo>
                    <a:pt x="266" y="9"/>
                    <a:pt x="8" y="267"/>
                    <a:pt x="0" y="586"/>
                  </a:cubicBezTo>
                  <a:cubicBezTo>
                    <a:pt x="6" y="638"/>
                    <a:pt x="14" y="689"/>
                    <a:pt x="22" y="741"/>
                  </a:cubicBezTo>
                  <a:cubicBezTo>
                    <a:pt x="48" y="839"/>
                    <a:pt x="100" y="928"/>
                    <a:pt x="172" y="999"/>
                  </a:cubicBezTo>
                  <a:lnTo>
                    <a:pt x="290" y="1091"/>
                  </a:lnTo>
                  <a:cubicBezTo>
                    <a:pt x="379" y="1143"/>
                    <a:pt x="481" y="1171"/>
                    <a:pt x="585" y="1171"/>
                  </a:cubicBezTo>
                  <a:cubicBezTo>
                    <a:pt x="904" y="1162"/>
                    <a:pt x="1161" y="905"/>
                    <a:pt x="1170" y="586"/>
                  </a:cubicBezTo>
                  <a:cubicBezTo>
                    <a:pt x="1162" y="534"/>
                    <a:pt x="1156" y="482"/>
                    <a:pt x="1149" y="429"/>
                  </a:cubicBezTo>
                  <a:cubicBezTo>
                    <a:pt x="1123" y="333"/>
                    <a:pt x="1070" y="244"/>
                    <a:pt x="998" y="171"/>
                  </a:cubicBezTo>
                  <a:lnTo>
                    <a:pt x="880" y="81"/>
                  </a:lnTo>
                  <a:cubicBezTo>
                    <a:pt x="791" y="29"/>
                    <a:pt x="688" y="1"/>
                    <a:pt x="5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5"/>
            <p:cNvSpPr/>
            <p:nvPr/>
          </p:nvSpPr>
          <p:spPr>
            <a:xfrm>
              <a:off x="-2746825" y="11000350"/>
              <a:ext cx="34350" cy="32200"/>
            </a:xfrm>
            <a:custGeom>
              <a:rect b="b" l="l" r="r" t="t"/>
              <a:pathLst>
                <a:path extrusionOk="0" h="1288" w="1374">
                  <a:moveTo>
                    <a:pt x="732" y="0"/>
                  </a:moveTo>
                  <a:cubicBezTo>
                    <a:pt x="686" y="0"/>
                    <a:pt x="640" y="7"/>
                    <a:pt x="595" y="19"/>
                  </a:cubicBezTo>
                  <a:lnTo>
                    <a:pt x="573" y="26"/>
                  </a:lnTo>
                  <a:lnTo>
                    <a:pt x="563" y="29"/>
                  </a:lnTo>
                  <a:cubicBezTo>
                    <a:pt x="553" y="33"/>
                    <a:pt x="418" y="89"/>
                    <a:pt x="409" y="94"/>
                  </a:cubicBezTo>
                  <a:cubicBezTo>
                    <a:pt x="103" y="272"/>
                    <a:pt x="1" y="665"/>
                    <a:pt x="179" y="971"/>
                  </a:cubicBezTo>
                  <a:cubicBezTo>
                    <a:pt x="212" y="1014"/>
                    <a:pt x="246" y="1057"/>
                    <a:pt x="278" y="1100"/>
                  </a:cubicBezTo>
                  <a:cubicBezTo>
                    <a:pt x="404" y="1225"/>
                    <a:pt x="568" y="1287"/>
                    <a:pt x="731" y="1287"/>
                  </a:cubicBezTo>
                  <a:cubicBezTo>
                    <a:pt x="895" y="1287"/>
                    <a:pt x="1059" y="1225"/>
                    <a:pt x="1184" y="1100"/>
                  </a:cubicBezTo>
                  <a:cubicBezTo>
                    <a:pt x="1300" y="975"/>
                    <a:pt x="1366" y="816"/>
                    <a:pt x="1372" y="647"/>
                  </a:cubicBezTo>
                  <a:cubicBezTo>
                    <a:pt x="1373" y="533"/>
                    <a:pt x="1343" y="423"/>
                    <a:pt x="1286" y="324"/>
                  </a:cubicBezTo>
                  <a:cubicBezTo>
                    <a:pt x="1230" y="229"/>
                    <a:pt x="1151" y="149"/>
                    <a:pt x="1055" y="94"/>
                  </a:cubicBezTo>
                  <a:cubicBezTo>
                    <a:pt x="1006" y="66"/>
                    <a:pt x="956" y="45"/>
                    <a:pt x="902" y="29"/>
                  </a:cubicBezTo>
                  <a:lnTo>
                    <a:pt x="899" y="29"/>
                  </a:lnTo>
                  <a:lnTo>
                    <a:pt x="888" y="25"/>
                  </a:lnTo>
                  <a:cubicBezTo>
                    <a:pt x="837" y="8"/>
                    <a:pt x="785" y="0"/>
                    <a:pt x="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5"/>
            <p:cNvSpPr/>
            <p:nvPr/>
          </p:nvSpPr>
          <p:spPr>
            <a:xfrm>
              <a:off x="-2668125" y="11024675"/>
              <a:ext cx="30625" cy="29200"/>
            </a:xfrm>
            <a:custGeom>
              <a:rect b="b" l="l" r="r" t="t"/>
              <a:pathLst>
                <a:path extrusionOk="0" h="1168" w="1225">
                  <a:moveTo>
                    <a:pt x="630" y="1"/>
                  </a:moveTo>
                  <a:lnTo>
                    <a:pt x="476" y="21"/>
                  </a:lnTo>
                  <a:cubicBezTo>
                    <a:pt x="427" y="41"/>
                    <a:pt x="380" y="59"/>
                    <a:pt x="333" y="81"/>
                  </a:cubicBezTo>
                  <a:lnTo>
                    <a:pt x="301" y="96"/>
                  </a:lnTo>
                  <a:cubicBezTo>
                    <a:pt x="272" y="108"/>
                    <a:pt x="269" y="118"/>
                    <a:pt x="232" y="147"/>
                  </a:cubicBezTo>
                  <a:cubicBezTo>
                    <a:pt x="189" y="171"/>
                    <a:pt x="154" y="207"/>
                    <a:pt x="129" y="248"/>
                  </a:cubicBezTo>
                  <a:cubicBezTo>
                    <a:pt x="112" y="270"/>
                    <a:pt x="97" y="291"/>
                    <a:pt x="80" y="313"/>
                  </a:cubicBezTo>
                  <a:cubicBezTo>
                    <a:pt x="29" y="398"/>
                    <a:pt x="3" y="498"/>
                    <a:pt x="3" y="598"/>
                  </a:cubicBezTo>
                  <a:cubicBezTo>
                    <a:pt x="0" y="675"/>
                    <a:pt x="17" y="750"/>
                    <a:pt x="52" y="816"/>
                  </a:cubicBezTo>
                  <a:cubicBezTo>
                    <a:pt x="75" y="887"/>
                    <a:pt x="115" y="950"/>
                    <a:pt x="169" y="999"/>
                  </a:cubicBezTo>
                  <a:cubicBezTo>
                    <a:pt x="238" y="1069"/>
                    <a:pt x="326" y="1119"/>
                    <a:pt x="419" y="1146"/>
                  </a:cubicBezTo>
                  <a:cubicBezTo>
                    <a:pt x="473" y="1161"/>
                    <a:pt x="521" y="1168"/>
                    <a:pt x="569" y="1168"/>
                  </a:cubicBezTo>
                  <a:cubicBezTo>
                    <a:pt x="624" y="1168"/>
                    <a:pt x="678" y="1159"/>
                    <a:pt x="740" y="1146"/>
                  </a:cubicBezTo>
                  <a:lnTo>
                    <a:pt x="776" y="1139"/>
                  </a:lnTo>
                  <a:cubicBezTo>
                    <a:pt x="934" y="1100"/>
                    <a:pt x="1063" y="988"/>
                    <a:pt x="1143" y="847"/>
                  </a:cubicBezTo>
                  <a:cubicBezTo>
                    <a:pt x="1181" y="785"/>
                    <a:pt x="1204" y="715"/>
                    <a:pt x="1207" y="641"/>
                  </a:cubicBezTo>
                  <a:cubicBezTo>
                    <a:pt x="1224" y="567"/>
                    <a:pt x="1221" y="491"/>
                    <a:pt x="1196" y="420"/>
                  </a:cubicBezTo>
                  <a:lnTo>
                    <a:pt x="1141" y="286"/>
                  </a:lnTo>
                  <a:cubicBezTo>
                    <a:pt x="1094" y="205"/>
                    <a:pt x="1024" y="136"/>
                    <a:pt x="943" y="88"/>
                  </a:cubicBezTo>
                  <a:lnTo>
                    <a:pt x="920" y="79"/>
                  </a:lnTo>
                  <a:lnTo>
                    <a:pt x="783" y="21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5"/>
            <p:cNvSpPr/>
            <p:nvPr/>
          </p:nvSpPr>
          <p:spPr>
            <a:xfrm>
              <a:off x="-2620850" y="10942975"/>
              <a:ext cx="29900" cy="29550"/>
            </a:xfrm>
            <a:custGeom>
              <a:rect b="b" l="l" r="r" t="t"/>
              <a:pathLst>
                <a:path extrusionOk="0" h="1182" w="1196">
                  <a:moveTo>
                    <a:pt x="617" y="1"/>
                  </a:moveTo>
                  <a:cubicBezTo>
                    <a:pt x="585" y="1"/>
                    <a:pt x="552" y="4"/>
                    <a:pt x="520" y="12"/>
                  </a:cubicBezTo>
                  <a:cubicBezTo>
                    <a:pt x="468" y="12"/>
                    <a:pt x="416" y="26"/>
                    <a:pt x="371" y="52"/>
                  </a:cubicBezTo>
                  <a:cubicBezTo>
                    <a:pt x="297" y="75"/>
                    <a:pt x="233" y="118"/>
                    <a:pt x="181" y="173"/>
                  </a:cubicBezTo>
                  <a:lnTo>
                    <a:pt x="88" y="293"/>
                  </a:lnTo>
                  <a:lnTo>
                    <a:pt x="29" y="434"/>
                  </a:lnTo>
                  <a:cubicBezTo>
                    <a:pt x="4" y="510"/>
                    <a:pt x="1" y="591"/>
                    <a:pt x="18" y="669"/>
                  </a:cubicBezTo>
                  <a:cubicBezTo>
                    <a:pt x="18" y="721"/>
                    <a:pt x="33" y="774"/>
                    <a:pt x="59" y="818"/>
                  </a:cubicBezTo>
                  <a:cubicBezTo>
                    <a:pt x="82" y="892"/>
                    <a:pt x="125" y="956"/>
                    <a:pt x="181" y="1009"/>
                  </a:cubicBezTo>
                  <a:lnTo>
                    <a:pt x="300" y="1101"/>
                  </a:lnTo>
                  <a:lnTo>
                    <a:pt x="442" y="1161"/>
                  </a:lnTo>
                  <a:cubicBezTo>
                    <a:pt x="485" y="1174"/>
                    <a:pt x="531" y="1181"/>
                    <a:pt x="578" y="1181"/>
                  </a:cubicBezTo>
                  <a:cubicBezTo>
                    <a:pt x="611" y="1181"/>
                    <a:pt x="644" y="1178"/>
                    <a:pt x="677" y="1170"/>
                  </a:cubicBezTo>
                  <a:cubicBezTo>
                    <a:pt x="729" y="1170"/>
                    <a:pt x="781" y="1156"/>
                    <a:pt x="826" y="1130"/>
                  </a:cubicBezTo>
                  <a:cubicBezTo>
                    <a:pt x="898" y="1107"/>
                    <a:pt x="964" y="1064"/>
                    <a:pt x="1016" y="1009"/>
                  </a:cubicBezTo>
                  <a:lnTo>
                    <a:pt x="1108" y="889"/>
                  </a:lnTo>
                  <a:cubicBezTo>
                    <a:pt x="1128" y="841"/>
                    <a:pt x="1148" y="795"/>
                    <a:pt x="1166" y="748"/>
                  </a:cubicBezTo>
                  <a:cubicBezTo>
                    <a:pt x="1196" y="645"/>
                    <a:pt x="1196" y="537"/>
                    <a:pt x="1166" y="434"/>
                  </a:cubicBezTo>
                  <a:lnTo>
                    <a:pt x="1166" y="433"/>
                  </a:lnTo>
                  <a:cubicBezTo>
                    <a:pt x="1111" y="233"/>
                    <a:pt x="956" y="77"/>
                    <a:pt x="756" y="23"/>
                  </a:cubicBezTo>
                  <a:lnTo>
                    <a:pt x="755" y="23"/>
                  </a:lnTo>
                  <a:cubicBezTo>
                    <a:pt x="710" y="8"/>
                    <a:pt x="663" y="1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5"/>
            <p:cNvSpPr/>
            <p:nvPr/>
          </p:nvSpPr>
          <p:spPr>
            <a:xfrm>
              <a:off x="-2558150" y="10985175"/>
              <a:ext cx="49425" cy="47325"/>
            </a:xfrm>
            <a:custGeom>
              <a:rect b="b" l="l" r="r" t="t"/>
              <a:pathLst>
                <a:path extrusionOk="0" h="1893" w="1977">
                  <a:moveTo>
                    <a:pt x="949" y="1"/>
                  </a:moveTo>
                  <a:lnTo>
                    <a:pt x="699" y="35"/>
                  </a:lnTo>
                  <a:cubicBezTo>
                    <a:pt x="542" y="78"/>
                    <a:pt x="400" y="160"/>
                    <a:pt x="286" y="276"/>
                  </a:cubicBezTo>
                  <a:cubicBezTo>
                    <a:pt x="257" y="311"/>
                    <a:pt x="228" y="348"/>
                    <a:pt x="202" y="385"/>
                  </a:cubicBezTo>
                  <a:cubicBezTo>
                    <a:pt x="128" y="463"/>
                    <a:pt x="77" y="560"/>
                    <a:pt x="53" y="666"/>
                  </a:cubicBezTo>
                  <a:lnTo>
                    <a:pt x="53" y="670"/>
                  </a:lnTo>
                  <a:lnTo>
                    <a:pt x="45" y="690"/>
                  </a:lnTo>
                  <a:cubicBezTo>
                    <a:pt x="5" y="812"/>
                    <a:pt x="0" y="941"/>
                    <a:pt x="28" y="1065"/>
                  </a:cubicBezTo>
                  <a:cubicBezTo>
                    <a:pt x="33" y="1189"/>
                    <a:pt x="71" y="1311"/>
                    <a:pt x="140" y="1415"/>
                  </a:cubicBezTo>
                  <a:lnTo>
                    <a:pt x="286" y="1604"/>
                  </a:lnTo>
                  <a:cubicBezTo>
                    <a:pt x="401" y="1719"/>
                    <a:pt x="544" y="1803"/>
                    <a:pt x="701" y="1846"/>
                  </a:cubicBezTo>
                  <a:lnTo>
                    <a:pt x="751" y="1854"/>
                  </a:lnTo>
                  <a:lnTo>
                    <a:pt x="773" y="1857"/>
                  </a:lnTo>
                  <a:cubicBezTo>
                    <a:pt x="814" y="1865"/>
                    <a:pt x="857" y="1871"/>
                    <a:pt x="900" y="1876"/>
                  </a:cubicBezTo>
                  <a:cubicBezTo>
                    <a:pt x="931" y="1887"/>
                    <a:pt x="965" y="1893"/>
                    <a:pt x="998" y="1893"/>
                  </a:cubicBezTo>
                  <a:cubicBezTo>
                    <a:pt x="1009" y="1893"/>
                    <a:pt x="1020" y="1892"/>
                    <a:pt x="1031" y="1891"/>
                  </a:cubicBezTo>
                  <a:cubicBezTo>
                    <a:pt x="1192" y="1891"/>
                    <a:pt x="1349" y="1848"/>
                    <a:pt x="1488" y="1767"/>
                  </a:cubicBezTo>
                  <a:cubicBezTo>
                    <a:pt x="1622" y="1688"/>
                    <a:pt x="1734" y="1576"/>
                    <a:pt x="1812" y="1443"/>
                  </a:cubicBezTo>
                  <a:cubicBezTo>
                    <a:pt x="1977" y="1160"/>
                    <a:pt x="1977" y="810"/>
                    <a:pt x="1812" y="527"/>
                  </a:cubicBezTo>
                  <a:lnTo>
                    <a:pt x="1811" y="529"/>
                  </a:lnTo>
                  <a:lnTo>
                    <a:pt x="1808" y="520"/>
                  </a:lnTo>
                  <a:lnTo>
                    <a:pt x="1665" y="336"/>
                  </a:lnTo>
                  <a:lnTo>
                    <a:pt x="1646" y="314"/>
                  </a:lnTo>
                  <a:lnTo>
                    <a:pt x="1613" y="276"/>
                  </a:lnTo>
                  <a:cubicBezTo>
                    <a:pt x="1431" y="108"/>
                    <a:pt x="1197" y="12"/>
                    <a:pt x="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5"/>
            <p:cNvSpPr/>
            <p:nvPr/>
          </p:nvSpPr>
          <p:spPr>
            <a:xfrm>
              <a:off x="-2489475" y="10946750"/>
              <a:ext cx="43625" cy="43675"/>
            </a:xfrm>
            <a:custGeom>
              <a:rect b="b" l="l" r="r" t="t"/>
              <a:pathLst>
                <a:path extrusionOk="0" h="1747" w="1745">
                  <a:moveTo>
                    <a:pt x="872" y="1"/>
                  </a:moveTo>
                  <a:cubicBezTo>
                    <a:pt x="395" y="15"/>
                    <a:pt x="13" y="397"/>
                    <a:pt x="0" y="874"/>
                  </a:cubicBezTo>
                  <a:lnTo>
                    <a:pt x="31" y="1106"/>
                  </a:lnTo>
                  <a:cubicBezTo>
                    <a:pt x="71" y="1251"/>
                    <a:pt x="148" y="1384"/>
                    <a:pt x="255" y="1490"/>
                  </a:cubicBezTo>
                  <a:lnTo>
                    <a:pt x="432" y="1627"/>
                  </a:lnTo>
                  <a:cubicBezTo>
                    <a:pt x="565" y="1705"/>
                    <a:pt x="717" y="1747"/>
                    <a:pt x="872" y="1747"/>
                  </a:cubicBezTo>
                  <a:cubicBezTo>
                    <a:pt x="1348" y="1733"/>
                    <a:pt x="1731" y="1350"/>
                    <a:pt x="1745" y="874"/>
                  </a:cubicBezTo>
                  <a:cubicBezTo>
                    <a:pt x="1734" y="796"/>
                    <a:pt x="1723" y="718"/>
                    <a:pt x="1712" y="641"/>
                  </a:cubicBezTo>
                  <a:cubicBezTo>
                    <a:pt x="1672" y="495"/>
                    <a:pt x="1596" y="363"/>
                    <a:pt x="1488" y="257"/>
                  </a:cubicBezTo>
                  <a:lnTo>
                    <a:pt x="1312" y="121"/>
                  </a:lnTo>
                  <a:cubicBezTo>
                    <a:pt x="1178" y="42"/>
                    <a:pt x="1026" y="1"/>
                    <a:pt x="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5"/>
            <p:cNvSpPr/>
            <p:nvPr/>
          </p:nvSpPr>
          <p:spPr>
            <a:xfrm>
              <a:off x="-2409900" y="11001975"/>
              <a:ext cx="42700" cy="37475"/>
            </a:xfrm>
            <a:custGeom>
              <a:rect b="b" l="l" r="r" t="t"/>
              <a:pathLst>
                <a:path extrusionOk="0" h="1499" w="1708">
                  <a:moveTo>
                    <a:pt x="898" y="0"/>
                  </a:moveTo>
                  <a:cubicBezTo>
                    <a:pt x="840" y="0"/>
                    <a:pt x="780" y="9"/>
                    <a:pt x="724" y="27"/>
                  </a:cubicBezTo>
                  <a:cubicBezTo>
                    <a:pt x="633" y="58"/>
                    <a:pt x="547" y="98"/>
                    <a:pt x="464" y="144"/>
                  </a:cubicBezTo>
                  <a:cubicBezTo>
                    <a:pt x="0" y="414"/>
                    <a:pt x="0" y="1084"/>
                    <a:pt x="464" y="1354"/>
                  </a:cubicBezTo>
                  <a:cubicBezTo>
                    <a:pt x="547" y="1400"/>
                    <a:pt x="633" y="1440"/>
                    <a:pt x="724" y="1471"/>
                  </a:cubicBezTo>
                  <a:lnTo>
                    <a:pt x="922" y="1498"/>
                  </a:lnTo>
                  <a:cubicBezTo>
                    <a:pt x="928" y="1499"/>
                    <a:pt x="934" y="1499"/>
                    <a:pt x="940" y="1499"/>
                  </a:cubicBezTo>
                  <a:cubicBezTo>
                    <a:pt x="1034" y="1499"/>
                    <a:pt x="1127" y="1477"/>
                    <a:pt x="1210" y="1434"/>
                  </a:cubicBezTo>
                  <a:cubicBezTo>
                    <a:pt x="1273" y="1416"/>
                    <a:pt x="1330" y="1383"/>
                    <a:pt x="1375" y="1337"/>
                  </a:cubicBezTo>
                  <a:cubicBezTo>
                    <a:pt x="1456" y="1285"/>
                    <a:pt x="1522" y="1213"/>
                    <a:pt x="1567" y="1127"/>
                  </a:cubicBezTo>
                  <a:lnTo>
                    <a:pt x="1571" y="1119"/>
                  </a:lnTo>
                  <a:cubicBezTo>
                    <a:pt x="1706" y="892"/>
                    <a:pt x="1708" y="608"/>
                    <a:pt x="1573" y="379"/>
                  </a:cubicBezTo>
                  <a:lnTo>
                    <a:pt x="1568" y="371"/>
                  </a:lnTo>
                  <a:lnTo>
                    <a:pt x="1451" y="219"/>
                  </a:lnTo>
                  <a:cubicBezTo>
                    <a:pt x="1385" y="149"/>
                    <a:pt x="1302" y="95"/>
                    <a:pt x="1210" y="64"/>
                  </a:cubicBezTo>
                  <a:cubicBezTo>
                    <a:pt x="1154" y="32"/>
                    <a:pt x="1087" y="14"/>
                    <a:pt x="1021" y="14"/>
                  </a:cubicBezTo>
                  <a:cubicBezTo>
                    <a:pt x="981" y="5"/>
                    <a:pt x="940" y="0"/>
                    <a:pt x="8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5"/>
            <p:cNvSpPr/>
            <p:nvPr/>
          </p:nvSpPr>
          <p:spPr>
            <a:xfrm>
              <a:off x="-3063975" y="10327175"/>
              <a:ext cx="357025" cy="292900"/>
            </a:xfrm>
            <a:custGeom>
              <a:rect b="b" l="l" r="r" t="t"/>
              <a:pathLst>
                <a:path extrusionOk="0" h="11716" w="14281">
                  <a:moveTo>
                    <a:pt x="6125" y="1"/>
                  </a:moveTo>
                  <a:cubicBezTo>
                    <a:pt x="5818" y="1"/>
                    <a:pt x="5509" y="67"/>
                    <a:pt x="5220" y="193"/>
                  </a:cubicBezTo>
                  <a:cubicBezTo>
                    <a:pt x="3973" y="735"/>
                    <a:pt x="3547" y="2154"/>
                    <a:pt x="3683" y="3416"/>
                  </a:cubicBezTo>
                  <a:cubicBezTo>
                    <a:pt x="3733" y="3903"/>
                    <a:pt x="3847" y="4382"/>
                    <a:pt x="4020" y="4840"/>
                  </a:cubicBezTo>
                  <a:cubicBezTo>
                    <a:pt x="3805" y="4809"/>
                    <a:pt x="3590" y="4793"/>
                    <a:pt x="3374" y="4792"/>
                  </a:cubicBezTo>
                  <a:cubicBezTo>
                    <a:pt x="3371" y="4792"/>
                    <a:pt x="3369" y="4792"/>
                    <a:pt x="3366" y="4792"/>
                  </a:cubicBezTo>
                  <a:cubicBezTo>
                    <a:pt x="2425" y="4792"/>
                    <a:pt x="954" y="5074"/>
                    <a:pt x="547" y="6050"/>
                  </a:cubicBezTo>
                  <a:cubicBezTo>
                    <a:pt x="0" y="7362"/>
                    <a:pt x="1539" y="8181"/>
                    <a:pt x="2598" y="8307"/>
                  </a:cubicBezTo>
                  <a:cubicBezTo>
                    <a:pt x="2748" y="8324"/>
                    <a:pt x="2899" y="8332"/>
                    <a:pt x="3049" y="8332"/>
                  </a:cubicBezTo>
                  <a:cubicBezTo>
                    <a:pt x="3246" y="8332"/>
                    <a:pt x="3442" y="8319"/>
                    <a:pt x="3638" y="8296"/>
                  </a:cubicBezTo>
                  <a:lnTo>
                    <a:pt x="3638" y="8296"/>
                  </a:lnTo>
                  <a:cubicBezTo>
                    <a:pt x="3609" y="8373"/>
                    <a:pt x="3577" y="8449"/>
                    <a:pt x="3552" y="8526"/>
                  </a:cubicBezTo>
                  <a:cubicBezTo>
                    <a:pt x="3207" y="9546"/>
                    <a:pt x="3050" y="11183"/>
                    <a:pt x="4314" y="11619"/>
                  </a:cubicBezTo>
                  <a:cubicBezTo>
                    <a:pt x="4508" y="11686"/>
                    <a:pt x="4692" y="11716"/>
                    <a:pt x="4866" y="11716"/>
                  </a:cubicBezTo>
                  <a:cubicBezTo>
                    <a:pt x="5806" y="11716"/>
                    <a:pt x="6459" y="10831"/>
                    <a:pt x="6948" y="10052"/>
                  </a:cubicBezTo>
                  <a:cubicBezTo>
                    <a:pt x="7188" y="9672"/>
                    <a:pt x="7405" y="9280"/>
                    <a:pt x="7610" y="8882"/>
                  </a:cubicBezTo>
                  <a:cubicBezTo>
                    <a:pt x="8481" y="9859"/>
                    <a:pt x="9784" y="10460"/>
                    <a:pt x="11100" y="10460"/>
                  </a:cubicBezTo>
                  <a:cubicBezTo>
                    <a:pt x="11338" y="10460"/>
                    <a:pt x="11576" y="10440"/>
                    <a:pt x="11813" y="10399"/>
                  </a:cubicBezTo>
                  <a:cubicBezTo>
                    <a:pt x="12415" y="10295"/>
                    <a:pt x="13018" y="10042"/>
                    <a:pt x="13408" y="9558"/>
                  </a:cubicBezTo>
                  <a:cubicBezTo>
                    <a:pt x="13896" y="8955"/>
                    <a:pt x="13870" y="8153"/>
                    <a:pt x="13405" y="7544"/>
                  </a:cubicBezTo>
                  <a:cubicBezTo>
                    <a:pt x="13004" y="7020"/>
                    <a:pt x="12381" y="6685"/>
                    <a:pt x="11817" y="6363"/>
                  </a:cubicBezTo>
                  <a:cubicBezTo>
                    <a:pt x="12152" y="6197"/>
                    <a:pt x="12475" y="6008"/>
                    <a:pt x="12785" y="5801"/>
                  </a:cubicBezTo>
                  <a:cubicBezTo>
                    <a:pt x="13304" y="5454"/>
                    <a:pt x="13801" y="5070"/>
                    <a:pt x="14030" y="4466"/>
                  </a:cubicBezTo>
                  <a:cubicBezTo>
                    <a:pt x="14280" y="3809"/>
                    <a:pt x="14045" y="3101"/>
                    <a:pt x="13470" y="2704"/>
                  </a:cubicBezTo>
                  <a:cubicBezTo>
                    <a:pt x="12954" y="2347"/>
                    <a:pt x="12308" y="2200"/>
                    <a:pt x="11657" y="2200"/>
                  </a:cubicBezTo>
                  <a:cubicBezTo>
                    <a:pt x="11078" y="2200"/>
                    <a:pt x="10494" y="2316"/>
                    <a:pt x="9993" y="2504"/>
                  </a:cubicBezTo>
                  <a:cubicBezTo>
                    <a:pt x="9553" y="2668"/>
                    <a:pt x="9143" y="2888"/>
                    <a:pt x="8756" y="3141"/>
                  </a:cubicBezTo>
                  <a:cubicBezTo>
                    <a:pt x="8668" y="2635"/>
                    <a:pt x="8512" y="2143"/>
                    <a:pt x="8290" y="1680"/>
                  </a:cubicBezTo>
                  <a:cubicBezTo>
                    <a:pt x="8034" y="1144"/>
                    <a:pt x="7667" y="589"/>
                    <a:pt x="7145" y="278"/>
                  </a:cubicBezTo>
                  <a:cubicBezTo>
                    <a:pt x="6829" y="89"/>
                    <a:pt x="6478" y="1"/>
                    <a:pt x="6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5"/>
            <p:cNvSpPr/>
            <p:nvPr/>
          </p:nvSpPr>
          <p:spPr>
            <a:xfrm>
              <a:off x="-3219125" y="10381175"/>
              <a:ext cx="101975" cy="56650"/>
            </a:xfrm>
            <a:custGeom>
              <a:rect b="b" l="l" r="r" t="t"/>
              <a:pathLst>
                <a:path extrusionOk="0" h="2266" w="4079">
                  <a:moveTo>
                    <a:pt x="796" y="1"/>
                  </a:moveTo>
                  <a:cubicBezTo>
                    <a:pt x="705" y="1"/>
                    <a:pt x="614" y="5"/>
                    <a:pt x="524" y="5"/>
                  </a:cubicBezTo>
                  <a:cubicBezTo>
                    <a:pt x="161" y="6"/>
                    <a:pt x="0" y="442"/>
                    <a:pt x="235" y="699"/>
                  </a:cubicBezTo>
                  <a:cubicBezTo>
                    <a:pt x="323" y="792"/>
                    <a:pt x="405" y="895"/>
                    <a:pt x="499" y="983"/>
                  </a:cubicBezTo>
                  <a:cubicBezTo>
                    <a:pt x="616" y="1096"/>
                    <a:pt x="775" y="1179"/>
                    <a:pt x="911" y="1268"/>
                  </a:cubicBezTo>
                  <a:cubicBezTo>
                    <a:pt x="1135" y="1414"/>
                    <a:pt x="1367" y="1539"/>
                    <a:pt x="1602" y="1665"/>
                  </a:cubicBezTo>
                  <a:cubicBezTo>
                    <a:pt x="1836" y="1791"/>
                    <a:pt x="2078" y="1903"/>
                    <a:pt x="2323" y="2010"/>
                  </a:cubicBezTo>
                  <a:cubicBezTo>
                    <a:pt x="2492" y="2082"/>
                    <a:pt x="2658" y="2162"/>
                    <a:pt x="2835" y="2211"/>
                  </a:cubicBezTo>
                  <a:cubicBezTo>
                    <a:pt x="2967" y="2249"/>
                    <a:pt x="3093" y="2265"/>
                    <a:pt x="3222" y="2265"/>
                  </a:cubicBezTo>
                  <a:cubicBezTo>
                    <a:pt x="3304" y="2265"/>
                    <a:pt x="3387" y="2258"/>
                    <a:pt x="3473" y="2247"/>
                  </a:cubicBezTo>
                  <a:cubicBezTo>
                    <a:pt x="3874" y="2193"/>
                    <a:pt x="4078" y="1609"/>
                    <a:pt x="3860" y="1298"/>
                  </a:cubicBezTo>
                  <a:cubicBezTo>
                    <a:pt x="3650" y="995"/>
                    <a:pt x="3355" y="834"/>
                    <a:pt x="3026" y="691"/>
                  </a:cubicBezTo>
                  <a:cubicBezTo>
                    <a:pt x="2741" y="565"/>
                    <a:pt x="2455" y="447"/>
                    <a:pt x="2159" y="346"/>
                  </a:cubicBezTo>
                  <a:cubicBezTo>
                    <a:pt x="1907" y="258"/>
                    <a:pt x="1658" y="174"/>
                    <a:pt x="1400" y="108"/>
                  </a:cubicBezTo>
                  <a:cubicBezTo>
                    <a:pt x="1239" y="68"/>
                    <a:pt x="1072" y="11"/>
                    <a:pt x="904" y="3"/>
                  </a:cubicBezTo>
                  <a:cubicBezTo>
                    <a:pt x="868" y="1"/>
                    <a:pt x="832" y="1"/>
                    <a:pt x="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5"/>
            <p:cNvSpPr/>
            <p:nvPr/>
          </p:nvSpPr>
          <p:spPr>
            <a:xfrm>
              <a:off x="-3291500" y="10474000"/>
              <a:ext cx="186975" cy="44075"/>
            </a:xfrm>
            <a:custGeom>
              <a:rect b="b" l="l" r="r" t="t"/>
              <a:pathLst>
                <a:path extrusionOk="0" h="1763" w="7479">
                  <a:moveTo>
                    <a:pt x="4781" y="0"/>
                  </a:moveTo>
                  <a:cubicBezTo>
                    <a:pt x="4404" y="0"/>
                    <a:pt x="4027" y="12"/>
                    <a:pt x="3649" y="17"/>
                  </a:cubicBezTo>
                  <a:cubicBezTo>
                    <a:pt x="3007" y="24"/>
                    <a:pt x="2365" y="31"/>
                    <a:pt x="1725" y="69"/>
                  </a:cubicBezTo>
                  <a:cubicBezTo>
                    <a:pt x="1203" y="100"/>
                    <a:pt x="460" y="144"/>
                    <a:pt x="56" y="514"/>
                  </a:cubicBezTo>
                  <a:cubicBezTo>
                    <a:pt x="1" y="565"/>
                    <a:pt x="15" y="642"/>
                    <a:pt x="56" y="694"/>
                  </a:cubicBezTo>
                  <a:cubicBezTo>
                    <a:pt x="385" y="1116"/>
                    <a:pt x="1114" y="1279"/>
                    <a:pt x="1616" y="1374"/>
                  </a:cubicBezTo>
                  <a:cubicBezTo>
                    <a:pt x="2287" y="1502"/>
                    <a:pt x="2969" y="1585"/>
                    <a:pt x="3649" y="1652"/>
                  </a:cubicBezTo>
                  <a:cubicBezTo>
                    <a:pt x="4219" y="1708"/>
                    <a:pt x="4784" y="1762"/>
                    <a:pt x="5355" y="1762"/>
                  </a:cubicBezTo>
                  <a:cubicBezTo>
                    <a:pt x="5428" y="1762"/>
                    <a:pt x="5502" y="1762"/>
                    <a:pt x="5576" y="1760"/>
                  </a:cubicBezTo>
                  <a:cubicBezTo>
                    <a:pt x="5915" y="1750"/>
                    <a:pt x="6276" y="1721"/>
                    <a:pt x="6599" y="1617"/>
                  </a:cubicBezTo>
                  <a:cubicBezTo>
                    <a:pt x="6901" y="1517"/>
                    <a:pt x="7141" y="1271"/>
                    <a:pt x="7300" y="1148"/>
                  </a:cubicBezTo>
                  <a:cubicBezTo>
                    <a:pt x="7478" y="1012"/>
                    <a:pt x="7478" y="801"/>
                    <a:pt x="7302" y="666"/>
                  </a:cubicBezTo>
                  <a:cubicBezTo>
                    <a:pt x="7161" y="559"/>
                    <a:pt x="6935" y="305"/>
                    <a:pt x="6663" y="207"/>
                  </a:cubicBezTo>
                  <a:cubicBezTo>
                    <a:pt x="6344" y="92"/>
                    <a:pt x="5984" y="58"/>
                    <a:pt x="5645" y="31"/>
                  </a:cubicBezTo>
                  <a:cubicBezTo>
                    <a:pt x="5357" y="7"/>
                    <a:pt x="5069" y="0"/>
                    <a:pt x="4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5"/>
            <p:cNvSpPr/>
            <p:nvPr/>
          </p:nvSpPr>
          <p:spPr>
            <a:xfrm>
              <a:off x="-3128475" y="10622475"/>
              <a:ext cx="64800" cy="65825"/>
            </a:xfrm>
            <a:custGeom>
              <a:rect b="b" l="l" r="r" t="t"/>
              <a:pathLst>
                <a:path extrusionOk="0" h="2633" w="2592">
                  <a:moveTo>
                    <a:pt x="2330" y="0"/>
                  </a:moveTo>
                  <a:cubicBezTo>
                    <a:pt x="2322" y="0"/>
                    <a:pt x="2315" y="1"/>
                    <a:pt x="2307" y="2"/>
                  </a:cubicBezTo>
                  <a:cubicBezTo>
                    <a:pt x="2295" y="2"/>
                    <a:pt x="2283" y="5"/>
                    <a:pt x="2270" y="6"/>
                  </a:cubicBezTo>
                  <a:cubicBezTo>
                    <a:pt x="2253" y="4"/>
                    <a:pt x="2235" y="3"/>
                    <a:pt x="2217" y="3"/>
                  </a:cubicBezTo>
                  <a:cubicBezTo>
                    <a:pt x="1990" y="3"/>
                    <a:pt x="1758" y="168"/>
                    <a:pt x="1575" y="277"/>
                  </a:cubicBezTo>
                  <a:cubicBezTo>
                    <a:pt x="1335" y="416"/>
                    <a:pt x="1123" y="620"/>
                    <a:pt x="908" y="796"/>
                  </a:cubicBezTo>
                  <a:cubicBezTo>
                    <a:pt x="819" y="869"/>
                    <a:pt x="721" y="938"/>
                    <a:pt x="644" y="1024"/>
                  </a:cubicBezTo>
                  <a:lnTo>
                    <a:pt x="395" y="1302"/>
                  </a:lnTo>
                  <a:cubicBezTo>
                    <a:pt x="260" y="1453"/>
                    <a:pt x="138" y="1594"/>
                    <a:pt x="62" y="1784"/>
                  </a:cubicBezTo>
                  <a:cubicBezTo>
                    <a:pt x="24" y="1872"/>
                    <a:pt x="4" y="1966"/>
                    <a:pt x="1" y="2062"/>
                  </a:cubicBezTo>
                  <a:cubicBezTo>
                    <a:pt x="1" y="2167"/>
                    <a:pt x="32" y="2260"/>
                    <a:pt x="73" y="2352"/>
                  </a:cubicBezTo>
                  <a:cubicBezTo>
                    <a:pt x="95" y="2469"/>
                    <a:pt x="191" y="2557"/>
                    <a:pt x="309" y="2569"/>
                  </a:cubicBezTo>
                  <a:cubicBezTo>
                    <a:pt x="386" y="2601"/>
                    <a:pt x="465" y="2629"/>
                    <a:pt x="554" y="2632"/>
                  </a:cubicBezTo>
                  <a:cubicBezTo>
                    <a:pt x="558" y="2632"/>
                    <a:pt x="562" y="2632"/>
                    <a:pt x="566" y="2632"/>
                  </a:cubicBezTo>
                  <a:cubicBezTo>
                    <a:pt x="679" y="2632"/>
                    <a:pt x="782" y="2592"/>
                    <a:pt x="884" y="2549"/>
                  </a:cubicBezTo>
                  <a:cubicBezTo>
                    <a:pt x="1048" y="2480"/>
                    <a:pt x="1177" y="2365"/>
                    <a:pt x="1306" y="2242"/>
                  </a:cubicBezTo>
                  <a:lnTo>
                    <a:pt x="1576" y="1987"/>
                  </a:lnTo>
                  <a:cubicBezTo>
                    <a:pt x="1667" y="1901"/>
                    <a:pt x="1739" y="1800"/>
                    <a:pt x="1814" y="1701"/>
                  </a:cubicBezTo>
                  <a:cubicBezTo>
                    <a:pt x="1980" y="1488"/>
                    <a:pt x="2180" y="1276"/>
                    <a:pt x="2312" y="1041"/>
                  </a:cubicBezTo>
                  <a:cubicBezTo>
                    <a:pt x="2367" y="943"/>
                    <a:pt x="2424" y="845"/>
                    <a:pt x="2476" y="745"/>
                  </a:cubicBezTo>
                  <a:cubicBezTo>
                    <a:pt x="2534" y="630"/>
                    <a:pt x="2591" y="465"/>
                    <a:pt x="2579" y="323"/>
                  </a:cubicBezTo>
                  <a:cubicBezTo>
                    <a:pt x="2582" y="307"/>
                    <a:pt x="2584" y="293"/>
                    <a:pt x="2585" y="278"/>
                  </a:cubicBezTo>
                  <a:cubicBezTo>
                    <a:pt x="2585" y="261"/>
                    <a:pt x="2585" y="244"/>
                    <a:pt x="2580" y="227"/>
                  </a:cubicBezTo>
                  <a:cubicBezTo>
                    <a:pt x="2582" y="206"/>
                    <a:pt x="2576" y="186"/>
                    <a:pt x="2560" y="171"/>
                  </a:cubicBezTo>
                  <a:cubicBezTo>
                    <a:pt x="2582" y="94"/>
                    <a:pt x="2521" y="17"/>
                    <a:pt x="2446" y="17"/>
                  </a:cubicBezTo>
                  <a:cubicBezTo>
                    <a:pt x="2436" y="17"/>
                    <a:pt x="2424" y="18"/>
                    <a:pt x="2413" y="22"/>
                  </a:cubicBezTo>
                  <a:lnTo>
                    <a:pt x="2393" y="9"/>
                  </a:lnTo>
                  <a:cubicBezTo>
                    <a:pt x="2373" y="4"/>
                    <a:pt x="2351" y="0"/>
                    <a:pt x="2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5"/>
            <p:cNvSpPr/>
            <p:nvPr/>
          </p:nvSpPr>
          <p:spPr>
            <a:xfrm>
              <a:off x="-3033725" y="10655325"/>
              <a:ext cx="59175" cy="100025"/>
            </a:xfrm>
            <a:custGeom>
              <a:rect b="b" l="l" r="r" t="t"/>
              <a:pathLst>
                <a:path extrusionOk="0" h="4001" w="2367">
                  <a:moveTo>
                    <a:pt x="2034" y="0"/>
                  </a:moveTo>
                  <a:cubicBezTo>
                    <a:pt x="2032" y="0"/>
                    <a:pt x="2030" y="0"/>
                    <a:pt x="2027" y="0"/>
                  </a:cubicBezTo>
                  <a:cubicBezTo>
                    <a:pt x="1935" y="4"/>
                    <a:pt x="1849" y="0"/>
                    <a:pt x="1762" y="39"/>
                  </a:cubicBezTo>
                  <a:cubicBezTo>
                    <a:pt x="1685" y="71"/>
                    <a:pt x="1620" y="123"/>
                    <a:pt x="1553" y="171"/>
                  </a:cubicBezTo>
                  <a:cubicBezTo>
                    <a:pt x="1355" y="311"/>
                    <a:pt x="1213" y="461"/>
                    <a:pt x="1069" y="655"/>
                  </a:cubicBezTo>
                  <a:cubicBezTo>
                    <a:pt x="848" y="949"/>
                    <a:pt x="642" y="1246"/>
                    <a:pt x="476" y="1574"/>
                  </a:cubicBezTo>
                  <a:cubicBezTo>
                    <a:pt x="378" y="1772"/>
                    <a:pt x="275" y="1972"/>
                    <a:pt x="197" y="2178"/>
                  </a:cubicBezTo>
                  <a:cubicBezTo>
                    <a:pt x="168" y="2256"/>
                    <a:pt x="143" y="2336"/>
                    <a:pt x="123" y="2416"/>
                  </a:cubicBezTo>
                  <a:cubicBezTo>
                    <a:pt x="103" y="2500"/>
                    <a:pt x="88" y="2586"/>
                    <a:pt x="80" y="2672"/>
                  </a:cubicBezTo>
                  <a:cubicBezTo>
                    <a:pt x="79" y="2692"/>
                    <a:pt x="77" y="2706"/>
                    <a:pt x="77" y="2717"/>
                  </a:cubicBezTo>
                  <a:cubicBezTo>
                    <a:pt x="48" y="2853"/>
                    <a:pt x="0" y="3042"/>
                    <a:pt x="70" y="3167"/>
                  </a:cubicBezTo>
                  <a:cubicBezTo>
                    <a:pt x="71" y="3170"/>
                    <a:pt x="73" y="3171"/>
                    <a:pt x="74" y="3173"/>
                  </a:cubicBezTo>
                  <a:lnTo>
                    <a:pt x="74" y="3200"/>
                  </a:lnTo>
                  <a:cubicBezTo>
                    <a:pt x="76" y="3268"/>
                    <a:pt x="82" y="3334"/>
                    <a:pt x="93" y="3400"/>
                  </a:cubicBezTo>
                  <a:cubicBezTo>
                    <a:pt x="122" y="3558"/>
                    <a:pt x="151" y="3722"/>
                    <a:pt x="218" y="3870"/>
                  </a:cubicBezTo>
                  <a:cubicBezTo>
                    <a:pt x="257" y="3957"/>
                    <a:pt x="355" y="4001"/>
                    <a:pt x="449" y="4001"/>
                  </a:cubicBezTo>
                  <a:cubicBezTo>
                    <a:pt x="497" y="4001"/>
                    <a:pt x="544" y="3989"/>
                    <a:pt x="582" y="3967"/>
                  </a:cubicBezTo>
                  <a:cubicBezTo>
                    <a:pt x="717" y="3885"/>
                    <a:pt x="840" y="3759"/>
                    <a:pt x="954" y="3652"/>
                  </a:cubicBezTo>
                  <a:cubicBezTo>
                    <a:pt x="977" y="3630"/>
                    <a:pt x="1017" y="3598"/>
                    <a:pt x="1029" y="3567"/>
                  </a:cubicBezTo>
                  <a:cubicBezTo>
                    <a:pt x="1032" y="3561"/>
                    <a:pt x="1032" y="3557"/>
                    <a:pt x="1032" y="3551"/>
                  </a:cubicBezTo>
                  <a:cubicBezTo>
                    <a:pt x="1134" y="3445"/>
                    <a:pt x="1278" y="3372"/>
                    <a:pt x="1330" y="3223"/>
                  </a:cubicBezTo>
                  <a:cubicBezTo>
                    <a:pt x="1342" y="3205"/>
                    <a:pt x="1347" y="3196"/>
                    <a:pt x="1346" y="3196"/>
                  </a:cubicBezTo>
                  <a:lnTo>
                    <a:pt x="1346" y="3196"/>
                  </a:lnTo>
                  <a:cubicBezTo>
                    <a:pt x="1345" y="3196"/>
                    <a:pt x="1338" y="3203"/>
                    <a:pt x="1326" y="3219"/>
                  </a:cubicBezTo>
                  <a:cubicBezTo>
                    <a:pt x="1311" y="3236"/>
                    <a:pt x="1303" y="3245"/>
                    <a:pt x="1303" y="3245"/>
                  </a:cubicBezTo>
                  <a:cubicBezTo>
                    <a:pt x="1302" y="3245"/>
                    <a:pt x="1322" y="3220"/>
                    <a:pt x="1362" y="3170"/>
                  </a:cubicBezTo>
                  <a:cubicBezTo>
                    <a:pt x="1407" y="3113"/>
                    <a:pt x="1448" y="3053"/>
                    <a:pt x="1485" y="2992"/>
                  </a:cubicBezTo>
                  <a:cubicBezTo>
                    <a:pt x="1525" y="2919"/>
                    <a:pt x="1564" y="2846"/>
                    <a:pt x="1599" y="2770"/>
                  </a:cubicBezTo>
                  <a:cubicBezTo>
                    <a:pt x="1689" y="2569"/>
                    <a:pt x="1762" y="2357"/>
                    <a:pt x="1846" y="2152"/>
                  </a:cubicBezTo>
                  <a:cubicBezTo>
                    <a:pt x="1849" y="2146"/>
                    <a:pt x="1861" y="2113"/>
                    <a:pt x="1871" y="2092"/>
                  </a:cubicBezTo>
                  <a:lnTo>
                    <a:pt x="1894" y="2043"/>
                  </a:lnTo>
                  <a:cubicBezTo>
                    <a:pt x="1943" y="1926"/>
                    <a:pt x="1987" y="1811"/>
                    <a:pt x="2027" y="1691"/>
                  </a:cubicBezTo>
                  <a:cubicBezTo>
                    <a:pt x="2083" y="1527"/>
                    <a:pt x="2141" y="1362"/>
                    <a:pt x="2202" y="1200"/>
                  </a:cubicBezTo>
                  <a:cubicBezTo>
                    <a:pt x="2270" y="1023"/>
                    <a:pt x="2313" y="837"/>
                    <a:pt x="2333" y="648"/>
                  </a:cubicBezTo>
                  <a:cubicBezTo>
                    <a:pt x="2347" y="553"/>
                    <a:pt x="2367" y="478"/>
                    <a:pt x="2353" y="375"/>
                  </a:cubicBezTo>
                  <a:cubicBezTo>
                    <a:pt x="2340" y="288"/>
                    <a:pt x="2297" y="215"/>
                    <a:pt x="2262" y="136"/>
                  </a:cubicBezTo>
                  <a:cubicBezTo>
                    <a:pt x="2226" y="55"/>
                    <a:pt x="2119" y="0"/>
                    <a:pt x="2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5"/>
            <p:cNvSpPr/>
            <p:nvPr/>
          </p:nvSpPr>
          <p:spPr>
            <a:xfrm>
              <a:off x="-2705400" y="10622400"/>
              <a:ext cx="43050" cy="54675"/>
            </a:xfrm>
            <a:custGeom>
              <a:rect b="b" l="l" r="r" t="t"/>
              <a:pathLst>
                <a:path extrusionOk="0" h="2187" w="1722">
                  <a:moveTo>
                    <a:pt x="131" y="1"/>
                  </a:moveTo>
                  <a:cubicBezTo>
                    <a:pt x="58" y="1"/>
                    <a:pt x="0" y="70"/>
                    <a:pt x="20" y="144"/>
                  </a:cubicBezTo>
                  <a:cubicBezTo>
                    <a:pt x="25" y="169"/>
                    <a:pt x="29" y="192"/>
                    <a:pt x="36" y="215"/>
                  </a:cubicBezTo>
                  <a:cubicBezTo>
                    <a:pt x="23" y="280"/>
                    <a:pt x="37" y="341"/>
                    <a:pt x="54" y="405"/>
                  </a:cubicBezTo>
                  <a:cubicBezTo>
                    <a:pt x="54" y="487"/>
                    <a:pt x="80" y="565"/>
                    <a:pt x="105" y="642"/>
                  </a:cubicBezTo>
                  <a:cubicBezTo>
                    <a:pt x="135" y="745"/>
                    <a:pt x="175" y="846"/>
                    <a:pt x="220" y="944"/>
                  </a:cubicBezTo>
                  <a:cubicBezTo>
                    <a:pt x="257" y="1020"/>
                    <a:pt x="291" y="1095"/>
                    <a:pt x="324" y="1170"/>
                  </a:cubicBezTo>
                  <a:lnTo>
                    <a:pt x="324" y="1172"/>
                  </a:lnTo>
                  <a:cubicBezTo>
                    <a:pt x="326" y="1175"/>
                    <a:pt x="327" y="1179"/>
                    <a:pt x="329" y="1182"/>
                  </a:cubicBezTo>
                  <a:cubicBezTo>
                    <a:pt x="344" y="1219"/>
                    <a:pt x="358" y="1256"/>
                    <a:pt x="372" y="1293"/>
                  </a:cubicBezTo>
                  <a:cubicBezTo>
                    <a:pt x="443" y="1474"/>
                    <a:pt x="547" y="1638"/>
                    <a:pt x="650" y="1803"/>
                  </a:cubicBezTo>
                  <a:cubicBezTo>
                    <a:pt x="773" y="2002"/>
                    <a:pt x="999" y="2187"/>
                    <a:pt x="1237" y="2187"/>
                  </a:cubicBezTo>
                  <a:cubicBezTo>
                    <a:pt x="1313" y="2187"/>
                    <a:pt x="1390" y="2168"/>
                    <a:pt x="1465" y="2125"/>
                  </a:cubicBezTo>
                  <a:cubicBezTo>
                    <a:pt x="1636" y="2027"/>
                    <a:pt x="1714" y="1820"/>
                    <a:pt x="1719" y="1631"/>
                  </a:cubicBezTo>
                  <a:cubicBezTo>
                    <a:pt x="1722" y="1466"/>
                    <a:pt x="1659" y="1327"/>
                    <a:pt x="1591" y="1181"/>
                  </a:cubicBezTo>
                  <a:cubicBezTo>
                    <a:pt x="1507" y="1003"/>
                    <a:pt x="1421" y="843"/>
                    <a:pt x="1286" y="694"/>
                  </a:cubicBezTo>
                  <a:cubicBezTo>
                    <a:pt x="1176" y="573"/>
                    <a:pt x="1061" y="458"/>
                    <a:pt x="942" y="349"/>
                  </a:cubicBezTo>
                  <a:cubicBezTo>
                    <a:pt x="817" y="237"/>
                    <a:pt x="645" y="115"/>
                    <a:pt x="470" y="81"/>
                  </a:cubicBezTo>
                  <a:lnTo>
                    <a:pt x="461" y="78"/>
                  </a:lnTo>
                  <a:cubicBezTo>
                    <a:pt x="432" y="65"/>
                    <a:pt x="404" y="51"/>
                    <a:pt x="376" y="42"/>
                  </a:cubicBezTo>
                  <a:cubicBezTo>
                    <a:pt x="346" y="31"/>
                    <a:pt x="314" y="25"/>
                    <a:pt x="283" y="25"/>
                  </a:cubicBezTo>
                  <a:cubicBezTo>
                    <a:pt x="271" y="25"/>
                    <a:pt x="258" y="26"/>
                    <a:pt x="246" y="28"/>
                  </a:cubicBezTo>
                  <a:cubicBezTo>
                    <a:pt x="217" y="20"/>
                    <a:pt x="189" y="11"/>
                    <a:pt x="162" y="5"/>
                  </a:cubicBezTo>
                  <a:cubicBezTo>
                    <a:pt x="151" y="2"/>
                    <a:pt x="14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5"/>
            <p:cNvSpPr/>
            <p:nvPr/>
          </p:nvSpPr>
          <p:spPr>
            <a:xfrm>
              <a:off x="-2654150" y="10570775"/>
              <a:ext cx="133000" cy="58000"/>
            </a:xfrm>
            <a:custGeom>
              <a:rect b="b" l="l" r="r" t="t"/>
              <a:pathLst>
                <a:path extrusionOk="0" h="2320" w="5320">
                  <a:moveTo>
                    <a:pt x="1165" y="1"/>
                  </a:moveTo>
                  <a:cubicBezTo>
                    <a:pt x="824" y="1"/>
                    <a:pt x="483" y="41"/>
                    <a:pt x="146" y="146"/>
                  </a:cubicBezTo>
                  <a:cubicBezTo>
                    <a:pt x="42" y="178"/>
                    <a:pt x="0" y="310"/>
                    <a:pt x="82" y="390"/>
                  </a:cubicBezTo>
                  <a:cubicBezTo>
                    <a:pt x="683" y="978"/>
                    <a:pt x="1451" y="1287"/>
                    <a:pt x="2190" y="1609"/>
                  </a:cubicBezTo>
                  <a:cubicBezTo>
                    <a:pt x="2612" y="1793"/>
                    <a:pt x="3043" y="1942"/>
                    <a:pt x="3473" y="2107"/>
                  </a:cubicBezTo>
                  <a:cubicBezTo>
                    <a:pt x="3745" y="2210"/>
                    <a:pt x="4083" y="2320"/>
                    <a:pt x="4399" y="2320"/>
                  </a:cubicBezTo>
                  <a:cubicBezTo>
                    <a:pt x="4571" y="2320"/>
                    <a:pt x="4736" y="2287"/>
                    <a:pt x="4880" y="2203"/>
                  </a:cubicBezTo>
                  <a:cubicBezTo>
                    <a:pt x="4940" y="2176"/>
                    <a:pt x="4998" y="2148"/>
                    <a:pt x="5056" y="2114"/>
                  </a:cubicBezTo>
                  <a:cubicBezTo>
                    <a:pt x="5218" y="2025"/>
                    <a:pt x="5319" y="1798"/>
                    <a:pt x="5258" y="1618"/>
                  </a:cubicBezTo>
                  <a:cubicBezTo>
                    <a:pt x="5233" y="1541"/>
                    <a:pt x="5202" y="1465"/>
                    <a:pt x="5167" y="1389"/>
                  </a:cubicBezTo>
                  <a:cubicBezTo>
                    <a:pt x="5161" y="1373"/>
                    <a:pt x="5150" y="1359"/>
                    <a:pt x="5142" y="1342"/>
                  </a:cubicBezTo>
                  <a:cubicBezTo>
                    <a:pt x="5138" y="1334"/>
                    <a:pt x="5136" y="1326"/>
                    <a:pt x="5132" y="1317"/>
                  </a:cubicBezTo>
                  <a:lnTo>
                    <a:pt x="5132" y="1322"/>
                  </a:lnTo>
                  <a:cubicBezTo>
                    <a:pt x="5043" y="1127"/>
                    <a:pt x="4891" y="981"/>
                    <a:pt x="4679" y="858"/>
                  </a:cubicBezTo>
                  <a:cubicBezTo>
                    <a:pt x="4447" y="726"/>
                    <a:pt x="4204" y="620"/>
                    <a:pt x="3952" y="537"/>
                  </a:cubicBezTo>
                  <a:cubicBezTo>
                    <a:pt x="3553" y="402"/>
                    <a:pt x="3149" y="279"/>
                    <a:pt x="2736" y="198"/>
                  </a:cubicBezTo>
                  <a:cubicBezTo>
                    <a:pt x="2215" y="96"/>
                    <a:pt x="1689" y="1"/>
                    <a:pt x="1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5"/>
            <p:cNvSpPr/>
            <p:nvPr/>
          </p:nvSpPr>
          <p:spPr>
            <a:xfrm>
              <a:off x="-2684875" y="10283550"/>
              <a:ext cx="83025" cy="50975"/>
            </a:xfrm>
            <a:custGeom>
              <a:rect b="b" l="l" r="r" t="t"/>
              <a:pathLst>
                <a:path extrusionOk="0" h="2039" w="3321">
                  <a:moveTo>
                    <a:pt x="2756" y="1"/>
                  </a:moveTo>
                  <a:cubicBezTo>
                    <a:pt x="2721" y="1"/>
                    <a:pt x="2686" y="6"/>
                    <a:pt x="2653" y="14"/>
                  </a:cubicBezTo>
                  <a:cubicBezTo>
                    <a:pt x="2550" y="17"/>
                    <a:pt x="2450" y="42"/>
                    <a:pt x="2358" y="85"/>
                  </a:cubicBezTo>
                  <a:cubicBezTo>
                    <a:pt x="1912" y="288"/>
                    <a:pt x="1519" y="578"/>
                    <a:pt x="1106" y="837"/>
                  </a:cubicBezTo>
                  <a:cubicBezTo>
                    <a:pt x="873" y="983"/>
                    <a:pt x="683" y="1111"/>
                    <a:pt x="512" y="1237"/>
                  </a:cubicBezTo>
                  <a:cubicBezTo>
                    <a:pt x="405" y="1316"/>
                    <a:pt x="300" y="1389"/>
                    <a:pt x="211" y="1490"/>
                  </a:cubicBezTo>
                  <a:cubicBezTo>
                    <a:pt x="136" y="1576"/>
                    <a:pt x="1" y="1742"/>
                    <a:pt x="94" y="1863"/>
                  </a:cubicBezTo>
                  <a:cubicBezTo>
                    <a:pt x="202" y="2003"/>
                    <a:pt x="311" y="2020"/>
                    <a:pt x="480" y="2035"/>
                  </a:cubicBezTo>
                  <a:cubicBezTo>
                    <a:pt x="505" y="2038"/>
                    <a:pt x="530" y="2039"/>
                    <a:pt x="555" y="2039"/>
                  </a:cubicBezTo>
                  <a:cubicBezTo>
                    <a:pt x="673" y="2039"/>
                    <a:pt x="792" y="2013"/>
                    <a:pt x="908" y="1997"/>
                  </a:cubicBezTo>
                  <a:cubicBezTo>
                    <a:pt x="1148" y="1960"/>
                    <a:pt x="1364" y="1889"/>
                    <a:pt x="1592" y="1805"/>
                  </a:cubicBezTo>
                  <a:cubicBezTo>
                    <a:pt x="2123" y="1605"/>
                    <a:pt x="2628" y="1369"/>
                    <a:pt x="3046" y="974"/>
                  </a:cubicBezTo>
                  <a:cubicBezTo>
                    <a:pt x="3106" y="914"/>
                    <a:pt x="3150" y="839"/>
                    <a:pt x="3173" y="756"/>
                  </a:cubicBezTo>
                  <a:cubicBezTo>
                    <a:pt x="3208" y="705"/>
                    <a:pt x="3233" y="648"/>
                    <a:pt x="3248" y="587"/>
                  </a:cubicBezTo>
                  <a:cubicBezTo>
                    <a:pt x="3320" y="268"/>
                    <a:pt x="3106" y="40"/>
                    <a:pt x="2801" y="4"/>
                  </a:cubicBezTo>
                  <a:cubicBezTo>
                    <a:pt x="2786" y="2"/>
                    <a:pt x="2771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5"/>
            <p:cNvSpPr/>
            <p:nvPr/>
          </p:nvSpPr>
          <p:spPr>
            <a:xfrm>
              <a:off x="-2650500" y="10354950"/>
              <a:ext cx="126500" cy="52125"/>
            </a:xfrm>
            <a:custGeom>
              <a:rect b="b" l="l" r="r" t="t"/>
              <a:pathLst>
                <a:path extrusionOk="0" h="2085" w="5060">
                  <a:moveTo>
                    <a:pt x="4197" y="1"/>
                  </a:moveTo>
                  <a:cubicBezTo>
                    <a:pt x="4000" y="1"/>
                    <a:pt x="3803" y="37"/>
                    <a:pt x="3610" y="74"/>
                  </a:cubicBezTo>
                  <a:cubicBezTo>
                    <a:pt x="3165" y="165"/>
                    <a:pt x="2730" y="298"/>
                    <a:pt x="2312" y="472"/>
                  </a:cubicBezTo>
                  <a:cubicBezTo>
                    <a:pt x="1886" y="645"/>
                    <a:pt x="1437" y="785"/>
                    <a:pt x="1027" y="992"/>
                  </a:cubicBezTo>
                  <a:cubicBezTo>
                    <a:pt x="840" y="1089"/>
                    <a:pt x="650" y="1177"/>
                    <a:pt x="470" y="1287"/>
                  </a:cubicBezTo>
                  <a:cubicBezTo>
                    <a:pt x="276" y="1405"/>
                    <a:pt x="160" y="1501"/>
                    <a:pt x="43" y="1694"/>
                  </a:cubicBezTo>
                  <a:cubicBezTo>
                    <a:pt x="0" y="1765"/>
                    <a:pt x="31" y="1849"/>
                    <a:pt x="95" y="1894"/>
                  </a:cubicBezTo>
                  <a:cubicBezTo>
                    <a:pt x="292" y="2026"/>
                    <a:pt x="447" y="2052"/>
                    <a:pt x="682" y="2073"/>
                  </a:cubicBezTo>
                  <a:cubicBezTo>
                    <a:pt x="779" y="2081"/>
                    <a:pt x="876" y="2084"/>
                    <a:pt x="973" y="2084"/>
                  </a:cubicBezTo>
                  <a:cubicBezTo>
                    <a:pt x="1103" y="2084"/>
                    <a:pt x="1234" y="2079"/>
                    <a:pt x="1364" y="2072"/>
                  </a:cubicBezTo>
                  <a:cubicBezTo>
                    <a:pt x="1820" y="2047"/>
                    <a:pt x="2289" y="1943"/>
                    <a:pt x="2736" y="1845"/>
                  </a:cubicBezTo>
                  <a:cubicBezTo>
                    <a:pt x="3197" y="1745"/>
                    <a:pt x="3644" y="1588"/>
                    <a:pt x="4066" y="1376"/>
                  </a:cubicBezTo>
                  <a:cubicBezTo>
                    <a:pt x="4287" y="1264"/>
                    <a:pt x="4508" y="1137"/>
                    <a:pt x="4683" y="957"/>
                  </a:cubicBezTo>
                  <a:cubicBezTo>
                    <a:pt x="4732" y="906"/>
                    <a:pt x="4778" y="851"/>
                    <a:pt x="4818" y="793"/>
                  </a:cubicBezTo>
                  <a:cubicBezTo>
                    <a:pt x="4845" y="703"/>
                    <a:pt x="4861" y="659"/>
                    <a:pt x="4868" y="659"/>
                  </a:cubicBezTo>
                  <a:cubicBezTo>
                    <a:pt x="4871" y="659"/>
                    <a:pt x="4871" y="670"/>
                    <a:pt x="4869" y="691"/>
                  </a:cubicBezTo>
                  <a:cubicBezTo>
                    <a:pt x="4930" y="601"/>
                    <a:pt x="4989" y="550"/>
                    <a:pt x="5024" y="441"/>
                  </a:cubicBezTo>
                  <a:cubicBezTo>
                    <a:pt x="5059" y="340"/>
                    <a:pt x="5003" y="208"/>
                    <a:pt x="4907" y="156"/>
                  </a:cubicBezTo>
                  <a:cubicBezTo>
                    <a:pt x="4806" y="100"/>
                    <a:pt x="4723" y="108"/>
                    <a:pt x="4616" y="80"/>
                  </a:cubicBezTo>
                  <a:cubicBezTo>
                    <a:pt x="4571" y="70"/>
                    <a:pt x="4396" y="11"/>
                    <a:pt x="4289" y="3"/>
                  </a:cubicBezTo>
                  <a:cubicBezTo>
                    <a:pt x="4258" y="2"/>
                    <a:pt x="4228" y="1"/>
                    <a:pt x="4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5"/>
            <p:cNvSpPr/>
            <p:nvPr/>
          </p:nvSpPr>
          <p:spPr>
            <a:xfrm>
              <a:off x="-3001475" y="10243800"/>
              <a:ext cx="42850" cy="51950"/>
            </a:xfrm>
            <a:custGeom>
              <a:rect b="b" l="l" r="r" t="t"/>
              <a:pathLst>
                <a:path extrusionOk="0" h="2078" w="1714">
                  <a:moveTo>
                    <a:pt x="547" y="1"/>
                  </a:moveTo>
                  <a:cubicBezTo>
                    <a:pt x="540" y="1"/>
                    <a:pt x="533" y="1"/>
                    <a:pt x="525" y="1"/>
                  </a:cubicBezTo>
                  <a:cubicBezTo>
                    <a:pt x="504" y="4"/>
                    <a:pt x="481" y="4"/>
                    <a:pt x="458" y="4"/>
                  </a:cubicBezTo>
                  <a:cubicBezTo>
                    <a:pt x="451" y="4"/>
                    <a:pt x="444" y="3"/>
                    <a:pt x="437" y="3"/>
                  </a:cubicBezTo>
                  <a:cubicBezTo>
                    <a:pt x="313" y="3"/>
                    <a:pt x="160" y="92"/>
                    <a:pt x="109" y="204"/>
                  </a:cubicBezTo>
                  <a:cubicBezTo>
                    <a:pt x="102" y="222"/>
                    <a:pt x="91" y="236"/>
                    <a:pt x="82" y="253"/>
                  </a:cubicBezTo>
                  <a:cubicBezTo>
                    <a:pt x="29" y="338"/>
                    <a:pt x="2" y="434"/>
                    <a:pt x="0" y="534"/>
                  </a:cubicBezTo>
                  <a:cubicBezTo>
                    <a:pt x="0" y="623"/>
                    <a:pt x="28" y="726"/>
                    <a:pt x="45" y="817"/>
                  </a:cubicBezTo>
                  <a:cubicBezTo>
                    <a:pt x="65" y="924"/>
                    <a:pt x="94" y="1028"/>
                    <a:pt x="132" y="1131"/>
                  </a:cubicBezTo>
                  <a:cubicBezTo>
                    <a:pt x="149" y="1180"/>
                    <a:pt x="168" y="1230"/>
                    <a:pt x="186" y="1279"/>
                  </a:cubicBezTo>
                  <a:cubicBezTo>
                    <a:pt x="223" y="1383"/>
                    <a:pt x="275" y="1480"/>
                    <a:pt x="341" y="1569"/>
                  </a:cubicBezTo>
                  <a:cubicBezTo>
                    <a:pt x="376" y="1617"/>
                    <a:pt x="410" y="1664"/>
                    <a:pt x="445" y="1712"/>
                  </a:cubicBezTo>
                  <a:cubicBezTo>
                    <a:pt x="499" y="1790"/>
                    <a:pt x="565" y="1859"/>
                    <a:pt x="640" y="1919"/>
                  </a:cubicBezTo>
                  <a:cubicBezTo>
                    <a:pt x="720" y="1979"/>
                    <a:pt x="811" y="2023"/>
                    <a:pt x="906" y="2053"/>
                  </a:cubicBezTo>
                  <a:cubicBezTo>
                    <a:pt x="956" y="2069"/>
                    <a:pt x="1010" y="2077"/>
                    <a:pt x="1064" y="2077"/>
                  </a:cubicBezTo>
                  <a:cubicBezTo>
                    <a:pt x="1335" y="2077"/>
                    <a:pt x="1628" y="1882"/>
                    <a:pt x="1677" y="1613"/>
                  </a:cubicBezTo>
                  <a:cubicBezTo>
                    <a:pt x="1692" y="1543"/>
                    <a:pt x="1703" y="1469"/>
                    <a:pt x="1709" y="1397"/>
                  </a:cubicBezTo>
                  <a:cubicBezTo>
                    <a:pt x="1714" y="1262"/>
                    <a:pt x="1665" y="1150"/>
                    <a:pt x="1611" y="1030"/>
                  </a:cubicBezTo>
                  <a:cubicBezTo>
                    <a:pt x="1586" y="976"/>
                    <a:pt x="1560" y="924"/>
                    <a:pt x="1534" y="870"/>
                  </a:cubicBezTo>
                  <a:cubicBezTo>
                    <a:pt x="1503" y="798"/>
                    <a:pt x="1462" y="729"/>
                    <a:pt x="1414" y="666"/>
                  </a:cubicBezTo>
                  <a:cubicBezTo>
                    <a:pt x="1364" y="602"/>
                    <a:pt x="1310" y="539"/>
                    <a:pt x="1256" y="477"/>
                  </a:cubicBezTo>
                  <a:cubicBezTo>
                    <a:pt x="1184" y="394"/>
                    <a:pt x="1106" y="318"/>
                    <a:pt x="1021" y="248"/>
                  </a:cubicBezTo>
                  <a:cubicBezTo>
                    <a:pt x="954" y="192"/>
                    <a:pt x="877" y="113"/>
                    <a:pt x="802" y="73"/>
                  </a:cubicBezTo>
                  <a:cubicBezTo>
                    <a:pt x="725" y="34"/>
                    <a:pt x="635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5"/>
            <p:cNvSpPr/>
            <p:nvPr/>
          </p:nvSpPr>
          <p:spPr>
            <a:xfrm>
              <a:off x="-2914225" y="10134000"/>
              <a:ext cx="43925" cy="144875"/>
            </a:xfrm>
            <a:custGeom>
              <a:rect b="b" l="l" r="r" t="t"/>
              <a:pathLst>
                <a:path extrusionOk="0" h="5795" w="1757">
                  <a:moveTo>
                    <a:pt x="1025" y="0"/>
                  </a:moveTo>
                  <a:cubicBezTo>
                    <a:pt x="886" y="0"/>
                    <a:pt x="745" y="73"/>
                    <a:pt x="644" y="204"/>
                  </a:cubicBezTo>
                  <a:cubicBezTo>
                    <a:pt x="373" y="556"/>
                    <a:pt x="306" y="1072"/>
                    <a:pt x="237" y="1499"/>
                  </a:cubicBezTo>
                  <a:cubicBezTo>
                    <a:pt x="163" y="1972"/>
                    <a:pt x="129" y="2454"/>
                    <a:pt x="79" y="2930"/>
                  </a:cubicBezTo>
                  <a:cubicBezTo>
                    <a:pt x="33" y="3364"/>
                    <a:pt x="0" y="3824"/>
                    <a:pt x="17" y="4260"/>
                  </a:cubicBezTo>
                  <a:cubicBezTo>
                    <a:pt x="26" y="4525"/>
                    <a:pt x="79" y="4842"/>
                    <a:pt x="157" y="5040"/>
                  </a:cubicBezTo>
                  <a:cubicBezTo>
                    <a:pt x="237" y="5238"/>
                    <a:pt x="334" y="5529"/>
                    <a:pt x="502" y="5663"/>
                  </a:cubicBezTo>
                  <a:cubicBezTo>
                    <a:pt x="599" y="5739"/>
                    <a:pt x="721" y="5795"/>
                    <a:pt x="844" y="5795"/>
                  </a:cubicBezTo>
                  <a:cubicBezTo>
                    <a:pt x="914" y="5795"/>
                    <a:pt x="984" y="5777"/>
                    <a:pt x="1049" y="5734"/>
                  </a:cubicBezTo>
                  <a:cubicBezTo>
                    <a:pt x="1213" y="5625"/>
                    <a:pt x="1290" y="5497"/>
                    <a:pt x="1359" y="5336"/>
                  </a:cubicBezTo>
                  <a:cubicBezTo>
                    <a:pt x="1617" y="4963"/>
                    <a:pt x="1697" y="4538"/>
                    <a:pt x="1722" y="4063"/>
                  </a:cubicBezTo>
                  <a:cubicBezTo>
                    <a:pt x="1743" y="3636"/>
                    <a:pt x="1757" y="3209"/>
                    <a:pt x="1745" y="2783"/>
                  </a:cubicBezTo>
                  <a:cubicBezTo>
                    <a:pt x="1731" y="2356"/>
                    <a:pt x="1735" y="1926"/>
                    <a:pt x="1691" y="1502"/>
                  </a:cubicBezTo>
                  <a:cubicBezTo>
                    <a:pt x="1645" y="1070"/>
                    <a:pt x="1623" y="578"/>
                    <a:pt x="1376" y="204"/>
                  </a:cubicBezTo>
                  <a:cubicBezTo>
                    <a:pt x="1284" y="65"/>
                    <a:pt x="1155" y="0"/>
                    <a:pt x="10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4" name="Google Shape;1114;p25"/>
          <p:cNvSpPr/>
          <p:nvPr/>
        </p:nvSpPr>
        <p:spPr>
          <a:xfrm flipH="1">
            <a:off x="2156377" y="2907446"/>
            <a:ext cx="668" cy="780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1">
  <p:cSld name="CAPTION_ONLY_2_1">
    <p:spTree>
      <p:nvGrpSpPr>
        <p:cNvPr id="1115" name="Shape 1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" name="Google Shape;1116;p26"/>
          <p:cNvSpPr/>
          <p:nvPr/>
        </p:nvSpPr>
        <p:spPr>
          <a:xfrm flipH="1">
            <a:off x="2156377" y="2907446"/>
            <a:ext cx="668" cy="780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" name="Google Shape;1117;p26"/>
          <p:cNvSpPr/>
          <p:nvPr/>
        </p:nvSpPr>
        <p:spPr>
          <a:xfrm>
            <a:off x="6088800" y="-889519"/>
            <a:ext cx="3612929" cy="4950486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" name="Google Shape;1118;p26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119" name="Google Shape;1119;p26"/>
          <p:cNvSpPr/>
          <p:nvPr/>
        </p:nvSpPr>
        <p:spPr>
          <a:xfrm>
            <a:off x="-2046325" y="6"/>
            <a:ext cx="3612929" cy="4950486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ONE_COLUMN_TEXT_1">
    <p:spTree>
      <p:nvGrpSpPr>
        <p:cNvPr id="1120" name="Shape 1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1" name="Google Shape;1121;p27"/>
          <p:cNvGrpSpPr/>
          <p:nvPr/>
        </p:nvGrpSpPr>
        <p:grpSpPr>
          <a:xfrm rot="9280668">
            <a:off x="1612537" y="-393164"/>
            <a:ext cx="8926151" cy="7645782"/>
            <a:chOff x="-2893286" y="-1251218"/>
            <a:chExt cx="8926319" cy="7645925"/>
          </a:xfrm>
        </p:grpSpPr>
        <p:sp>
          <p:nvSpPr>
            <p:cNvPr id="1122" name="Google Shape;1122;p27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7"/>
            <p:cNvSpPr/>
            <p:nvPr/>
          </p:nvSpPr>
          <p:spPr>
            <a:xfrm>
              <a:off x="-102350" y="-489975"/>
              <a:ext cx="6135383" cy="3597514"/>
            </a:xfrm>
            <a:custGeom>
              <a:rect b="b" l="l" r="r" t="t"/>
              <a:pathLst>
                <a:path extrusionOk="0" h="22750" w="38799">
                  <a:moveTo>
                    <a:pt x="21596" y="1"/>
                  </a:moveTo>
                  <a:cubicBezTo>
                    <a:pt x="18432" y="1"/>
                    <a:pt x="15293" y="432"/>
                    <a:pt x="12143" y="432"/>
                  </a:cubicBezTo>
                  <a:cubicBezTo>
                    <a:pt x="11346" y="432"/>
                    <a:pt x="10548" y="404"/>
                    <a:pt x="9748" y="335"/>
                  </a:cubicBezTo>
                  <a:cubicBezTo>
                    <a:pt x="9073" y="277"/>
                    <a:pt x="8246" y="226"/>
                    <a:pt x="7363" y="226"/>
                  </a:cubicBezTo>
                  <a:cubicBezTo>
                    <a:pt x="4074" y="226"/>
                    <a:pt x="1" y="939"/>
                    <a:pt x="35" y="4694"/>
                  </a:cubicBezTo>
                  <a:cubicBezTo>
                    <a:pt x="46" y="6224"/>
                    <a:pt x="1128" y="7524"/>
                    <a:pt x="2133" y="8671"/>
                  </a:cubicBezTo>
                  <a:lnTo>
                    <a:pt x="8524" y="15915"/>
                  </a:lnTo>
                  <a:cubicBezTo>
                    <a:pt x="11015" y="18733"/>
                    <a:pt x="13758" y="21716"/>
                    <a:pt x="17429" y="22525"/>
                  </a:cubicBezTo>
                  <a:cubicBezTo>
                    <a:pt x="18129" y="22680"/>
                    <a:pt x="18838" y="22750"/>
                    <a:pt x="19549" y="22750"/>
                  </a:cubicBezTo>
                  <a:cubicBezTo>
                    <a:pt x="21332" y="22750"/>
                    <a:pt x="23124" y="22311"/>
                    <a:pt x="24803" y="21694"/>
                  </a:cubicBezTo>
                  <a:cubicBezTo>
                    <a:pt x="29643" y="19913"/>
                    <a:pt x="33839" y="16712"/>
                    <a:pt x="36821" y="12506"/>
                  </a:cubicBezTo>
                  <a:cubicBezTo>
                    <a:pt x="37881" y="11020"/>
                    <a:pt x="38799" y="9228"/>
                    <a:pt x="38395" y="7458"/>
                  </a:cubicBezTo>
                  <a:cubicBezTo>
                    <a:pt x="38067" y="6049"/>
                    <a:pt x="36963" y="4967"/>
                    <a:pt x="35794" y="4104"/>
                  </a:cubicBezTo>
                  <a:cubicBezTo>
                    <a:pt x="32233" y="1482"/>
                    <a:pt x="27775" y="313"/>
                    <a:pt x="23361" y="51"/>
                  </a:cubicBezTo>
                  <a:cubicBezTo>
                    <a:pt x="22772" y="16"/>
                    <a:pt x="22183" y="1"/>
                    <a:pt x="21596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4" name="Google Shape;1124;p27"/>
          <p:cNvSpPr/>
          <p:nvPr/>
        </p:nvSpPr>
        <p:spPr>
          <a:xfrm rot="7885320">
            <a:off x="-1472820" y="-215119"/>
            <a:ext cx="3172491" cy="3684937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5" name="Google Shape;1125;p27"/>
          <p:cNvGrpSpPr/>
          <p:nvPr/>
        </p:nvGrpSpPr>
        <p:grpSpPr>
          <a:xfrm flipH="1" rot="10800000">
            <a:off x="7509151" y="-284865"/>
            <a:ext cx="1985638" cy="2498559"/>
            <a:chOff x="5108601" y="1658560"/>
            <a:chExt cx="1985638" cy="2498559"/>
          </a:xfrm>
        </p:grpSpPr>
        <p:grpSp>
          <p:nvGrpSpPr>
            <p:cNvPr id="1126" name="Google Shape;1126;p27"/>
            <p:cNvGrpSpPr/>
            <p:nvPr/>
          </p:nvGrpSpPr>
          <p:grpSpPr>
            <a:xfrm flipH="1">
              <a:off x="5475995" y="2326723"/>
              <a:ext cx="1314734" cy="1634533"/>
              <a:chOff x="-5267275" y="9662750"/>
              <a:chExt cx="1475075" cy="1833875"/>
            </a:xfrm>
          </p:grpSpPr>
          <p:sp>
            <p:nvSpPr>
              <p:cNvPr id="1127" name="Google Shape;1127;p27"/>
              <p:cNvSpPr/>
              <p:nvPr/>
            </p:nvSpPr>
            <p:spPr>
              <a:xfrm>
                <a:off x="-5267275" y="9662750"/>
                <a:ext cx="1475075" cy="1833875"/>
              </a:xfrm>
              <a:custGeom>
                <a:rect b="b" l="l" r="r" t="t"/>
                <a:pathLst>
                  <a:path extrusionOk="0" h="73355" w="59003">
                    <a:moveTo>
                      <a:pt x="58003" y="0"/>
                    </a:moveTo>
                    <a:cubicBezTo>
                      <a:pt x="57927" y="0"/>
                      <a:pt x="57851" y="10"/>
                      <a:pt x="57776" y="30"/>
                    </a:cubicBezTo>
                    <a:cubicBezTo>
                      <a:pt x="51838" y="1625"/>
                      <a:pt x="46088" y="3850"/>
                      <a:pt x="40623" y="6666"/>
                    </a:cubicBezTo>
                    <a:cubicBezTo>
                      <a:pt x="35177" y="9476"/>
                      <a:pt x="30053" y="12923"/>
                      <a:pt x="25419" y="16936"/>
                    </a:cubicBezTo>
                    <a:cubicBezTo>
                      <a:pt x="20739" y="20988"/>
                      <a:pt x="16581" y="25634"/>
                      <a:pt x="13094" y="30752"/>
                    </a:cubicBezTo>
                    <a:cubicBezTo>
                      <a:pt x="9533" y="35980"/>
                      <a:pt x="6696" y="41669"/>
                      <a:pt x="4663" y="47660"/>
                    </a:cubicBezTo>
                    <a:cubicBezTo>
                      <a:pt x="2818" y="53102"/>
                      <a:pt x="1579" y="58845"/>
                      <a:pt x="1324" y="64601"/>
                    </a:cubicBezTo>
                    <a:cubicBezTo>
                      <a:pt x="1237" y="64570"/>
                      <a:pt x="1144" y="64555"/>
                      <a:pt x="1052" y="64555"/>
                    </a:cubicBezTo>
                    <a:cubicBezTo>
                      <a:pt x="975" y="64555"/>
                      <a:pt x="897" y="64566"/>
                      <a:pt x="822" y="64587"/>
                    </a:cubicBezTo>
                    <a:cubicBezTo>
                      <a:pt x="397" y="64704"/>
                      <a:pt x="1" y="65246"/>
                      <a:pt x="191" y="65699"/>
                    </a:cubicBezTo>
                    <a:cubicBezTo>
                      <a:pt x="491" y="66425"/>
                      <a:pt x="859" y="67121"/>
                      <a:pt x="1291" y="67778"/>
                    </a:cubicBezTo>
                    <a:cubicBezTo>
                      <a:pt x="1297" y="68031"/>
                      <a:pt x="1301" y="68285"/>
                      <a:pt x="1311" y="68538"/>
                    </a:cubicBezTo>
                    <a:cubicBezTo>
                      <a:pt x="1319" y="68795"/>
                      <a:pt x="1512" y="68923"/>
                      <a:pt x="1706" y="68923"/>
                    </a:cubicBezTo>
                    <a:cubicBezTo>
                      <a:pt x="1829" y="68923"/>
                      <a:pt x="1952" y="68872"/>
                      <a:pt x="2029" y="68770"/>
                    </a:cubicBezTo>
                    <a:cubicBezTo>
                      <a:pt x="2293" y="69083"/>
                      <a:pt x="2576" y="69383"/>
                      <a:pt x="2874" y="69664"/>
                    </a:cubicBezTo>
                    <a:cubicBezTo>
                      <a:pt x="4067" y="70786"/>
                      <a:pt x="5458" y="71647"/>
                      <a:pt x="6967" y="72274"/>
                    </a:cubicBezTo>
                    <a:cubicBezTo>
                      <a:pt x="8792" y="73031"/>
                      <a:pt x="10749" y="73355"/>
                      <a:pt x="12715" y="73355"/>
                    </a:cubicBezTo>
                    <a:cubicBezTo>
                      <a:pt x="14414" y="73355"/>
                      <a:pt x="16120" y="73113"/>
                      <a:pt x="17753" y="72699"/>
                    </a:cubicBezTo>
                    <a:cubicBezTo>
                      <a:pt x="23973" y="71124"/>
                      <a:pt x="29341" y="67101"/>
                      <a:pt x="33384" y="62210"/>
                    </a:cubicBezTo>
                    <a:cubicBezTo>
                      <a:pt x="37798" y="56870"/>
                      <a:pt x="40703" y="50561"/>
                      <a:pt x="42861" y="44015"/>
                    </a:cubicBezTo>
                    <a:cubicBezTo>
                      <a:pt x="45191" y="36947"/>
                      <a:pt x="46693" y="29645"/>
                      <a:pt x="48771" y="22503"/>
                    </a:cubicBezTo>
                    <a:cubicBezTo>
                      <a:pt x="50711" y="15828"/>
                      <a:pt x="53184" y="9212"/>
                      <a:pt x="57193" y="3480"/>
                    </a:cubicBezTo>
                    <a:cubicBezTo>
                      <a:pt x="57658" y="2814"/>
                      <a:pt x="58145" y="2163"/>
                      <a:pt x="58644" y="1522"/>
                    </a:cubicBezTo>
                    <a:cubicBezTo>
                      <a:pt x="58894" y="1203"/>
                      <a:pt x="59003" y="813"/>
                      <a:pt x="58785" y="440"/>
                    </a:cubicBezTo>
                    <a:cubicBezTo>
                      <a:pt x="58624" y="164"/>
                      <a:pt x="58317" y="0"/>
                      <a:pt x="58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27"/>
              <p:cNvSpPr/>
              <p:nvPr/>
            </p:nvSpPr>
            <p:spPr>
              <a:xfrm>
                <a:off x="-5200250" y="9663950"/>
                <a:ext cx="1406175" cy="1769375"/>
              </a:xfrm>
              <a:custGeom>
                <a:rect b="b" l="l" r="r" t="t"/>
                <a:pathLst>
                  <a:path extrusionOk="0" h="70775" w="56247">
                    <a:moveTo>
                      <a:pt x="55611" y="0"/>
                    </a:moveTo>
                    <a:cubicBezTo>
                      <a:pt x="55015" y="370"/>
                      <a:pt x="54429" y="756"/>
                      <a:pt x="53847" y="1150"/>
                    </a:cubicBezTo>
                    <a:cubicBezTo>
                      <a:pt x="52592" y="1998"/>
                      <a:pt x="51356" y="2873"/>
                      <a:pt x="50154" y="3795"/>
                    </a:cubicBezTo>
                    <a:cubicBezTo>
                      <a:pt x="49999" y="3914"/>
                      <a:pt x="49845" y="4037"/>
                      <a:pt x="49690" y="4157"/>
                    </a:cubicBezTo>
                    <a:cubicBezTo>
                      <a:pt x="49730" y="3592"/>
                      <a:pt x="49762" y="3027"/>
                      <a:pt x="49822" y="2463"/>
                    </a:cubicBezTo>
                    <a:cubicBezTo>
                      <a:pt x="49855" y="2159"/>
                      <a:pt x="49890" y="1855"/>
                      <a:pt x="49927" y="1551"/>
                    </a:cubicBezTo>
                    <a:lnTo>
                      <a:pt x="49927" y="1551"/>
                    </a:lnTo>
                    <a:cubicBezTo>
                      <a:pt x="49572" y="1671"/>
                      <a:pt x="49217" y="1791"/>
                      <a:pt x="48866" y="1914"/>
                    </a:cubicBezTo>
                    <a:cubicBezTo>
                      <a:pt x="48752" y="2317"/>
                      <a:pt x="48652" y="2724"/>
                      <a:pt x="48563" y="3136"/>
                    </a:cubicBezTo>
                    <a:cubicBezTo>
                      <a:pt x="48413" y="3848"/>
                      <a:pt x="48318" y="4565"/>
                      <a:pt x="48253" y="5290"/>
                    </a:cubicBezTo>
                    <a:cubicBezTo>
                      <a:pt x="46790" y="6465"/>
                      <a:pt x="45359" y="7676"/>
                      <a:pt x="43957" y="8926"/>
                    </a:cubicBezTo>
                    <a:cubicBezTo>
                      <a:pt x="44124" y="7834"/>
                      <a:pt x="44305" y="6744"/>
                      <a:pt x="44473" y="5654"/>
                    </a:cubicBezTo>
                    <a:cubicBezTo>
                      <a:pt x="44583" y="4931"/>
                      <a:pt x="44668" y="4205"/>
                      <a:pt x="44755" y="3480"/>
                    </a:cubicBezTo>
                    <a:lnTo>
                      <a:pt x="44755" y="3480"/>
                    </a:lnTo>
                    <a:cubicBezTo>
                      <a:pt x="44470" y="3596"/>
                      <a:pt x="44184" y="3712"/>
                      <a:pt x="43900" y="3833"/>
                    </a:cubicBezTo>
                    <a:cubicBezTo>
                      <a:pt x="43762" y="4404"/>
                      <a:pt x="43625" y="4977"/>
                      <a:pt x="43505" y="5554"/>
                    </a:cubicBezTo>
                    <a:cubicBezTo>
                      <a:pt x="43180" y="7111"/>
                      <a:pt x="42880" y="8677"/>
                      <a:pt x="42527" y="10230"/>
                    </a:cubicBezTo>
                    <a:cubicBezTo>
                      <a:pt x="39498" y="13041"/>
                      <a:pt x="36616" y="16008"/>
                      <a:pt x="33875" y="19102"/>
                    </a:cubicBezTo>
                    <a:cubicBezTo>
                      <a:pt x="33869" y="18503"/>
                      <a:pt x="33867" y="17904"/>
                      <a:pt x="33870" y="17304"/>
                    </a:cubicBezTo>
                    <a:cubicBezTo>
                      <a:pt x="33875" y="16074"/>
                      <a:pt x="33901" y="14844"/>
                      <a:pt x="33906" y="13614"/>
                    </a:cubicBezTo>
                    <a:cubicBezTo>
                      <a:pt x="33913" y="12015"/>
                      <a:pt x="33939" y="10419"/>
                      <a:pt x="33959" y="8820"/>
                    </a:cubicBezTo>
                    <a:lnTo>
                      <a:pt x="33959" y="8820"/>
                    </a:lnTo>
                    <a:cubicBezTo>
                      <a:pt x="33691" y="8978"/>
                      <a:pt x="33428" y="9146"/>
                      <a:pt x="33161" y="9308"/>
                    </a:cubicBezTo>
                    <a:cubicBezTo>
                      <a:pt x="32926" y="10709"/>
                      <a:pt x="32740" y="12117"/>
                      <a:pt x="32588" y="13534"/>
                    </a:cubicBezTo>
                    <a:cubicBezTo>
                      <a:pt x="32456" y="14762"/>
                      <a:pt x="32379" y="15991"/>
                      <a:pt x="32323" y="17224"/>
                    </a:cubicBezTo>
                    <a:cubicBezTo>
                      <a:pt x="32295" y="17840"/>
                      <a:pt x="32272" y="18455"/>
                      <a:pt x="32252" y="19071"/>
                    </a:cubicBezTo>
                    <a:cubicBezTo>
                      <a:pt x="32243" y="19392"/>
                      <a:pt x="32229" y="19713"/>
                      <a:pt x="32226" y="20034"/>
                    </a:cubicBezTo>
                    <a:cubicBezTo>
                      <a:pt x="32223" y="20358"/>
                      <a:pt x="32149" y="20672"/>
                      <a:pt x="32149" y="20998"/>
                    </a:cubicBezTo>
                    <a:cubicBezTo>
                      <a:pt x="32149" y="21026"/>
                      <a:pt x="32155" y="21049"/>
                      <a:pt x="32157" y="21076"/>
                    </a:cubicBezTo>
                    <a:cubicBezTo>
                      <a:pt x="31553" y="21784"/>
                      <a:pt x="30956" y="22497"/>
                      <a:pt x="30365" y="23215"/>
                    </a:cubicBezTo>
                    <a:cubicBezTo>
                      <a:pt x="28458" y="25540"/>
                      <a:pt x="26618" y="27917"/>
                      <a:pt x="24846" y="30349"/>
                    </a:cubicBezTo>
                    <a:cubicBezTo>
                      <a:pt x="24657" y="25862"/>
                      <a:pt x="24357" y="21379"/>
                      <a:pt x="24019" y="16904"/>
                    </a:cubicBezTo>
                    <a:cubicBezTo>
                      <a:pt x="23993" y="16565"/>
                      <a:pt x="23962" y="16226"/>
                      <a:pt x="23930" y="15886"/>
                    </a:cubicBezTo>
                    <a:cubicBezTo>
                      <a:pt x="23692" y="16084"/>
                      <a:pt x="23455" y="16283"/>
                      <a:pt x="23220" y="16482"/>
                    </a:cubicBezTo>
                    <a:cubicBezTo>
                      <a:pt x="23174" y="17806"/>
                      <a:pt x="23140" y="19129"/>
                      <a:pt x="23128" y="20456"/>
                    </a:cubicBezTo>
                    <a:cubicBezTo>
                      <a:pt x="23105" y="23201"/>
                      <a:pt x="23073" y="25945"/>
                      <a:pt x="23104" y="28691"/>
                    </a:cubicBezTo>
                    <a:cubicBezTo>
                      <a:pt x="23117" y="30028"/>
                      <a:pt x="23127" y="31367"/>
                      <a:pt x="23153" y="32704"/>
                    </a:cubicBezTo>
                    <a:cubicBezTo>
                      <a:pt x="21851" y="34547"/>
                      <a:pt x="20579" y="36413"/>
                      <a:pt x="19343" y="38301"/>
                    </a:cubicBezTo>
                    <a:cubicBezTo>
                      <a:pt x="17720" y="40773"/>
                      <a:pt x="16172" y="43288"/>
                      <a:pt x="14662" y="45827"/>
                    </a:cubicBezTo>
                    <a:cubicBezTo>
                      <a:pt x="14645" y="45208"/>
                      <a:pt x="14599" y="44589"/>
                      <a:pt x="14533" y="43969"/>
                    </a:cubicBezTo>
                    <a:cubicBezTo>
                      <a:pt x="14351" y="42255"/>
                      <a:pt x="14110" y="40549"/>
                      <a:pt x="13908" y="38837"/>
                    </a:cubicBezTo>
                    <a:cubicBezTo>
                      <a:pt x="13496" y="35376"/>
                      <a:pt x="13258" y="31904"/>
                      <a:pt x="12982" y="28431"/>
                    </a:cubicBezTo>
                    <a:cubicBezTo>
                      <a:pt x="12951" y="28050"/>
                      <a:pt x="12925" y="27670"/>
                      <a:pt x="12899" y="27289"/>
                    </a:cubicBezTo>
                    <a:cubicBezTo>
                      <a:pt x="12520" y="27780"/>
                      <a:pt x="12143" y="28273"/>
                      <a:pt x="11778" y="28774"/>
                    </a:cubicBezTo>
                    <a:cubicBezTo>
                      <a:pt x="11736" y="30128"/>
                      <a:pt x="11735" y="31482"/>
                      <a:pt x="11740" y="32838"/>
                    </a:cubicBezTo>
                    <a:cubicBezTo>
                      <a:pt x="11753" y="36241"/>
                      <a:pt x="11994" y="39657"/>
                      <a:pt x="12354" y="43038"/>
                    </a:cubicBezTo>
                    <a:cubicBezTo>
                      <a:pt x="12549" y="44861"/>
                      <a:pt x="12725" y="46736"/>
                      <a:pt x="12320" y="48541"/>
                    </a:cubicBezTo>
                    <a:cubicBezTo>
                      <a:pt x="12246" y="48868"/>
                      <a:pt x="12318" y="49212"/>
                      <a:pt x="12520" y="49481"/>
                    </a:cubicBezTo>
                    <a:cubicBezTo>
                      <a:pt x="11532" y="51188"/>
                      <a:pt x="10551" y="52900"/>
                      <a:pt x="9578" y="54619"/>
                    </a:cubicBezTo>
                    <a:cubicBezTo>
                      <a:pt x="8646" y="56260"/>
                      <a:pt x="7701" y="57900"/>
                      <a:pt x="6729" y="59526"/>
                    </a:cubicBezTo>
                    <a:cubicBezTo>
                      <a:pt x="6126" y="57037"/>
                      <a:pt x="5509" y="54553"/>
                      <a:pt x="4848" y="52079"/>
                    </a:cubicBezTo>
                    <a:cubicBezTo>
                      <a:pt x="4211" y="49690"/>
                      <a:pt x="3545" y="47305"/>
                      <a:pt x="2967" y="44899"/>
                    </a:cubicBezTo>
                    <a:cubicBezTo>
                      <a:pt x="2712" y="45559"/>
                      <a:pt x="2468" y="46224"/>
                      <a:pt x="2233" y="46894"/>
                    </a:cubicBezTo>
                    <a:cubicBezTo>
                      <a:pt x="2278" y="47130"/>
                      <a:pt x="2324" y="47368"/>
                      <a:pt x="2370" y="47605"/>
                    </a:cubicBezTo>
                    <a:cubicBezTo>
                      <a:pt x="3003" y="50829"/>
                      <a:pt x="3655" y="54049"/>
                      <a:pt x="4366" y="57257"/>
                    </a:cubicBezTo>
                    <a:cubicBezTo>
                      <a:pt x="4699" y="58754"/>
                      <a:pt x="5034" y="60249"/>
                      <a:pt x="5372" y="61746"/>
                    </a:cubicBezTo>
                    <a:cubicBezTo>
                      <a:pt x="3715" y="64398"/>
                      <a:pt x="1952" y="66982"/>
                      <a:pt x="1" y="69424"/>
                    </a:cubicBezTo>
                    <a:cubicBezTo>
                      <a:pt x="65" y="69487"/>
                      <a:pt x="127" y="69553"/>
                      <a:pt x="193" y="69616"/>
                    </a:cubicBezTo>
                    <a:cubicBezTo>
                      <a:pt x="641" y="70036"/>
                      <a:pt x="1119" y="70423"/>
                      <a:pt x="1624" y="70775"/>
                    </a:cubicBezTo>
                    <a:cubicBezTo>
                      <a:pt x="1745" y="70620"/>
                      <a:pt x="1868" y="70465"/>
                      <a:pt x="1989" y="70307"/>
                    </a:cubicBezTo>
                    <a:cubicBezTo>
                      <a:pt x="2986" y="69005"/>
                      <a:pt x="3933" y="67664"/>
                      <a:pt x="4841" y="66297"/>
                    </a:cubicBezTo>
                    <a:cubicBezTo>
                      <a:pt x="5459" y="65365"/>
                      <a:pt x="6055" y="64418"/>
                      <a:pt x="6643" y="63466"/>
                    </a:cubicBezTo>
                    <a:cubicBezTo>
                      <a:pt x="14235" y="62525"/>
                      <a:pt x="21875" y="61984"/>
                      <a:pt x="29526" y="61941"/>
                    </a:cubicBezTo>
                    <a:cubicBezTo>
                      <a:pt x="29616" y="61941"/>
                      <a:pt x="29706" y="61940"/>
                      <a:pt x="29796" y="61940"/>
                    </a:cubicBezTo>
                    <a:cubicBezTo>
                      <a:pt x="30156" y="61940"/>
                      <a:pt x="30516" y="61944"/>
                      <a:pt x="30876" y="61944"/>
                    </a:cubicBezTo>
                    <a:cubicBezTo>
                      <a:pt x="31397" y="61307"/>
                      <a:pt x="31897" y="60655"/>
                      <a:pt x="32376" y="59991"/>
                    </a:cubicBezTo>
                    <a:cubicBezTo>
                      <a:pt x="31892" y="59988"/>
                      <a:pt x="31409" y="59986"/>
                      <a:pt x="30925" y="59986"/>
                    </a:cubicBezTo>
                    <a:cubicBezTo>
                      <a:pt x="24899" y="59986"/>
                      <a:pt x="18875" y="60278"/>
                      <a:pt x="12876" y="60862"/>
                    </a:cubicBezTo>
                    <a:cubicBezTo>
                      <a:pt x="11204" y="61026"/>
                      <a:pt x="9533" y="61223"/>
                      <a:pt x="7867" y="61439"/>
                    </a:cubicBezTo>
                    <a:cubicBezTo>
                      <a:pt x="8561" y="60265"/>
                      <a:pt x="9244" y="59084"/>
                      <a:pt x="9917" y="57895"/>
                    </a:cubicBezTo>
                    <a:cubicBezTo>
                      <a:pt x="11479" y="55139"/>
                      <a:pt x="13011" y="52369"/>
                      <a:pt x="14574" y="49615"/>
                    </a:cubicBezTo>
                    <a:cubicBezTo>
                      <a:pt x="23056" y="47294"/>
                      <a:pt x="31602" y="45277"/>
                      <a:pt x="40259" y="43723"/>
                    </a:cubicBezTo>
                    <a:cubicBezTo>
                      <a:pt x="40514" y="42943"/>
                      <a:pt x="40762" y="42160"/>
                      <a:pt x="40998" y="41375"/>
                    </a:cubicBezTo>
                    <a:lnTo>
                      <a:pt x="40998" y="41375"/>
                    </a:lnTo>
                    <a:cubicBezTo>
                      <a:pt x="40947" y="41384"/>
                      <a:pt x="40895" y="41392"/>
                      <a:pt x="40844" y="41401"/>
                    </a:cubicBezTo>
                    <a:cubicBezTo>
                      <a:pt x="38583" y="41801"/>
                      <a:pt x="36326" y="42227"/>
                      <a:pt x="34075" y="42682"/>
                    </a:cubicBezTo>
                    <a:cubicBezTo>
                      <a:pt x="29546" y="43597"/>
                      <a:pt x="25043" y="44624"/>
                      <a:pt x="20564" y="45765"/>
                    </a:cubicBezTo>
                    <a:cubicBezTo>
                      <a:pt x="19078" y="46144"/>
                      <a:pt x="17594" y="46534"/>
                      <a:pt x="16111" y="46937"/>
                    </a:cubicBezTo>
                    <a:cubicBezTo>
                      <a:pt x="17201" y="45056"/>
                      <a:pt x="18313" y="43187"/>
                      <a:pt x="19466" y="41343"/>
                    </a:cubicBezTo>
                    <a:cubicBezTo>
                      <a:pt x="20963" y="38949"/>
                      <a:pt x="22512" y="36591"/>
                      <a:pt x="24115" y="34268"/>
                    </a:cubicBezTo>
                    <a:cubicBezTo>
                      <a:pt x="24177" y="34264"/>
                      <a:pt x="24238" y="34254"/>
                      <a:pt x="24298" y="34238"/>
                    </a:cubicBezTo>
                    <a:cubicBezTo>
                      <a:pt x="30924" y="32330"/>
                      <a:pt x="37594" y="30592"/>
                      <a:pt x="44312" y="29025"/>
                    </a:cubicBezTo>
                    <a:cubicBezTo>
                      <a:pt x="44482" y="28364"/>
                      <a:pt x="44654" y="27703"/>
                      <a:pt x="44827" y="27043"/>
                    </a:cubicBezTo>
                    <a:lnTo>
                      <a:pt x="44827" y="27043"/>
                    </a:lnTo>
                    <a:cubicBezTo>
                      <a:pt x="43323" y="27389"/>
                      <a:pt x="41819" y="27742"/>
                      <a:pt x="40319" y="28103"/>
                    </a:cubicBezTo>
                    <a:cubicBezTo>
                      <a:pt x="36777" y="28959"/>
                      <a:pt x="33248" y="29870"/>
                      <a:pt x="29734" y="30833"/>
                    </a:cubicBezTo>
                    <a:cubicBezTo>
                      <a:pt x="28398" y="31200"/>
                      <a:pt x="27067" y="31574"/>
                      <a:pt x="25735" y="31958"/>
                    </a:cubicBezTo>
                    <a:cubicBezTo>
                      <a:pt x="27116" y="30028"/>
                      <a:pt x="28539" y="28130"/>
                      <a:pt x="30004" y="26263"/>
                    </a:cubicBezTo>
                    <a:cubicBezTo>
                      <a:pt x="31185" y="24761"/>
                      <a:pt x="32396" y="23283"/>
                      <a:pt x="33637" y="21829"/>
                    </a:cubicBezTo>
                    <a:cubicBezTo>
                      <a:pt x="38096" y="21207"/>
                      <a:pt x="42533" y="20457"/>
                      <a:pt x="46956" y="19615"/>
                    </a:cubicBezTo>
                    <a:cubicBezTo>
                      <a:pt x="47172" y="18934"/>
                      <a:pt x="47395" y="18256"/>
                      <a:pt x="47625" y="17580"/>
                    </a:cubicBezTo>
                    <a:lnTo>
                      <a:pt x="47625" y="17580"/>
                    </a:lnTo>
                    <a:cubicBezTo>
                      <a:pt x="47333" y="17637"/>
                      <a:pt x="47043" y="17697"/>
                      <a:pt x="46750" y="17752"/>
                    </a:cubicBezTo>
                    <a:cubicBezTo>
                      <a:pt x="43794" y="18316"/>
                      <a:pt x="40832" y="18836"/>
                      <a:pt x="37861" y="19317"/>
                    </a:cubicBezTo>
                    <a:cubicBezTo>
                      <a:pt x="37070" y="19444"/>
                      <a:pt x="36278" y="19572"/>
                      <a:pt x="35487" y="19701"/>
                    </a:cubicBezTo>
                    <a:cubicBezTo>
                      <a:pt x="37678" y="17230"/>
                      <a:pt x="39962" y="14845"/>
                      <a:pt x="42334" y="12545"/>
                    </a:cubicBezTo>
                    <a:cubicBezTo>
                      <a:pt x="42799" y="12097"/>
                      <a:pt x="43269" y="11652"/>
                      <a:pt x="43743" y="11212"/>
                    </a:cubicBezTo>
                    <a:cubicBezTo>
                      <a:pt x="44597" y="11169"/>
                      <a:pt x="45454" y="11077"/>
                      <a:pt x="46301" y="11001"/>
                    </a:cubicBezTo>
                    <a:cubicBezTo>
                      <a:pt x="47373" y="10904"/>
                      <a:pt x="48443" y="10796"/>
                      <a:pt x="49515" y="10693"/>
                    </a:cubicBezTo>
                    <a:lnTo>
                      <a:pt x="50412" y="10607"/>
                    </a:lnTo>
                    <a:cubicBezTo>
                      <a:pt x="50647" y="10107"/>
                      <a:pt x="50886" y="9608"/>
                      <a:pt x="51137" y="9113"/>
                    </a:cubicBezTo>
                    <a:lnTo>
                      <a:pt x="51137" y="9113"/>
                    </a:lnTo>
                    <a:lnTo>
                      <a:pt x="49356" y="9288"/>
                    </a:lnTo>
                    <a:cubicBezTo>
                      <a:pt x="48061" y="9416"/>
                      <a:pt x="46748" y="9510"/>
                      <a:pt x="45446" y="9649"/>
                    </a:cubicBezTo>
                    <a:cubicBezTo>
                      <a:pt x="46446" y="8750"/>
                      <a:pt x="47462" y="7867"/>
                      <a:pt x="48493" y="7004"/>
                    </a:cubicBezTo>
                    <a:cubicBezTo>
                      <a:pt x="48666" y="7157"/>
                      <a:pt x="48893" y="7246"/>
                      <a:pt x="49142" y="7269"/>
                    </a:cubicBezTo>
                    <a:cubicBezTo>
                      <a:pt x="49968" y="7346"/>
                      <a:pt x="50822" y="7323"/>
                      <a:pt x="51651" y="7337"/>
                    </a:cubicBezTo>
                    <a:cubicBezTo>
                      <a:pt x="51794" y="7338"/>
                      <a:pt x="51937" y="7338"/>
                      <a:pt x="52079" y="7340"/>
                    </a:cubicBezTo>
                    <a:cubicBezTo>
                      <a:pt x="52377" y="6806"/>
                      <a:pt x="52681" y="6277"/>
                      <a:pt x="52999" y="5754"/>
                    </a:cubicBezTo>
                    <a:cubicBezTo>
                      <a:pt x="52549" y="5754"/>
                      <a:pt x="52101" y="5757"/>
                      <a:pt x="51651" y="5765"/>
                    </a:cubicBezTo>
                    <a:cubicBezTo>
                      <a:pt x="51223" y="5772"/>
                      <a:pt x="50793" y="5788"/>
                      <a:pt x="50364" y="5798"/>
                    </a:cubicBezTo>
                    <a:lnTo>
                      <a:pt x="49941" y="5809"/>
                    </a:lnTo>
                    <a:cubicBezTo>
                      <a:pt x="51983" y="4154"/>
                      <a:pt x="54083" y="2575"/>
                      <a:pt x="56195" y="1006"/>
                    </a:cubicBezTo>
                    <a:cubicBezTo>
                      <a:pt x="56247" y="797"/>
                      <a:pt x="56215" y="576"/>
                      <a:pt x="56104" y="390"/>
                    </a:cubicBezTo>
                    <a:cubicBezTo>
                      <a:pt x="55992" y="205"/>
                      <a:pt x="55817" y="66"/>
                      <a:pt x="556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9" name="Google Shape;1129;p27"/>
            <p:cNvGrpSpPr/>
            <p:nvPr/>
          </p:nvGrpSpPr>
          <p:grpSpPr>
            <a:xfrm flipH="1">
              <a:off x="5466480" y="1658560"/>
              <a:ext cx="1627759" cy="1061783"/>
              <a:chOff x="-5607800" y="8913100"/>
              <a:chExt cx="1826275" cy="1191275"/>
            </a:xfrm>
          </p:grpSpPr>
          <p:sp>
            <p:nvSpPr>
              <p:cNvPr id="1130" name="Google Shape;1130;p27"/>
              <p:cNvSpPr/>
              <p:nvPr/>
            </p:nvSpPr>
            <p:spPr>
              <a:xfrm>
                <a:off x="-5607800" y="8913100"/>
                <a:ext cx="1826275" cy="1191275"/>
              </a:xfrm>
              <a:custGeom>
                <a:rect b="b" l="l" r="r" t="t"/>
                <a:pathLst>
                  <a:path extrusionOk="0" h="47651" w="73051">
                    <a:moveTo>
                      <a:pt x="44689" y="1"/>
                    </a:moveTo>
                    <a:cubicBezTo>
                      <a:pt x="41831" y="1"/>
                      <a:pt x="38972" y="447"/>
                      <a:pt x="36246" y="1320"/>
                    </a:cubicBezTo>
                    <a:cubicBezTo>
                      <a:pt x="33999" y="2038"/>
                      <a:pt x="31831" y="3036"/>
                      <a:pt x="29838" y="4301"/>
                    </a:cubicBezTo>
                    <a:cubicBezTo>
                      <a:pt x="28818" y="4952"/>
                      <a:pt x="27845" y="5674"/>
                      <a:pt x="26927" y="6463"/>
                    </a:cubicBezTo>
                    <a:cubicBezTo>
                      <a:pt x="26483" y="6844"/>
                      <a:pt x="26064" y="7251"/>
                      <a:pt x="25628" y="7641"/>
                    </a:cubicBezTo>
                    <a:cubicBezTo>
                      <a:pt x="25219" y="8008"/>
                      <a:pt x="24742" y="8406"/>
                      <a:pt x="24184" y="8510"/>
                    </a:cubicBezTo>
                    <a:cubicBezTo>
                      <a:pt x="24102" y="8525"/>
                      <a:pt x="24011" y="8534"/>
                      <a:pt x="23917" y="8534"/>
                    </a:cubicBezTo>
                    <a:cubicBezTo>
                      <a:pt x="23584" y="8534"/>
                      <a:pt x="23208" y="8430"/>
                      <a:pt x="23030" y="8159"/>
                    </a:cubicBezTo>
                    <a:cubicBezTo>
                      <a:pt x="22697" y="7655"/>
                      <a:pt x="23202" y="6824"/>
                      <a:pt x="23400" y="6356"/>
                    </a:cubicBezTo>
                    <a:lnTo>
                      <a:pt x="25364" y="1726"/>
                    </a:lnTo>
                    <a:cubicBezTo>
                      <a:pt x="25540" y="1309"/>
                      <a:pt x="25301" y="775"/>
                      <a:pt x="24842" y="775"/>
                    </a:cubicBezTo>
                    <a:cubicBezTo>
                      <a:pt x="24782" y="775"/>
                      <a:pt x="24719" y="784"/>
                      <a:pt x="24653" y="804"/>
                    </a:cubicBezTo>
                    <a:cubicBezTo>
                      <a:pt x="21944" y="1590"/>
                      <a:pt x="19385" y="2824"/>
                      <a:pt x="17069" y="4415"/>
                    </a:cubicBezTo>
                    <a:cubicBezTo>
                      <a:pt x="12856" y="6198"/>
                      <a:pt x="8925" y="8736"/>
                      <a:pt x="5872" y="12172"/>
                    </a:cubicBezTo>
                    <a:cubicBezTo>
                      <a:pt x="2370" y="16114"/>
                      <a:pt x="179" y="21129"/>
                      <a:pt x="61" y="26437"/>
                    </a:cubicBezTo>
                    <a:cubicBezTo>
                      <a:pt x="1" y="29125"/>
                      <a:pt x="517" y="31788"/>
                      <a:pt x="1599" y="34248"/>
                    </a:cubicBezTo>
                    <a:cubicBezTo>
                      <a:pt x="2680" y="36708"/>
                      <a:pt x="4401" y="38880"/>
                      <a:pt x="6350" y="40714"/>
                    </a:cubicBezTo>
                    <a:cubicBezTo>
                      <a:pt x="10282" y="44414"/>
                      <a:pt x="15294" y="47069"/>
                      <a:pt x="20716" y="47571"/>
                    </a:cubicBezTo>
                    <a:cubicBezTo>
                      <a:pt x="21286" y="47624"/>
                      <a:pt x="21861" y="47650"/>
                      <a:pt x="22436" y="47650"/>
                    </a:cubicBezTo>
                    <a:cubicBezTo>
                      <a:pt x="26869" y="47650"/>
                      <a:pt x="31357" y="46086"/>
                      <a:pt x="34615" y="43058"/>
                    </a:cubicBezTo>
                    <a:cubicBezTo>
                      <a:pt x="35056" y="42648"/>
                      <a:pt x="35470" y="42209"/>
                      <a:pt x="35856" y="41747"/>
                    </a:cubicBezTo>
                    <a:cubicBezTo>
                      <a:pt x="36244" y="41283"/>
                      <a:pt x="36309" y="40410"/>
                      <a:pt x="35645" y="40107"/>
                    </a:cubicBezTo>
                    <a:cubicBezTo>
                      <a:pt x="34541" y="39603"/>
                      <a:pt x="33483" y="39005"/>
                      <a:pt x="32482" y="38317"/>
                    </a:cubicBezTo>
                    <a:cubicBezTo>
                      <a:pt x="32018" y="37997"/>
                      <a:pt x="31565" y="37661"/>
                      <a:pt x="31134" y="37299"/>
                    </a:cubicBezTo>
                    <a:cubicBezTo>
                      <a:pt x="30956" y="37148"/>
                      <a:pt x="30741" y="36976"/>
                      <a:pt x="30610" y="36804"/>
                    </a:cubicBezTo>
                    <a:cubicBezTo>
                      <a:pt x="30563" y="36737"/>
                      <a:pt x="30521" y="36665"/>
                      <a:pt x="30483" y="36592"/>
                    </a:cubicBezTo>
                    <a:cubicBezTo>
                      <a:pt x="30425" y="36483"/>
                      <a:pt x="30443" y="36505"/>
                      <a:pt x="30452" y="36348"/>
                    </a:cubicBezTo>
                    <a:cubicBezTo>
                      <a:pt x="30457" y="36279"/>
                      <a:pt x="30509" y="36126"/>
                      <a:pt x="30590" y="35984"/>
                    </a:cubicBezTo>
                    <a:cubicBezTo>
                      <a:pt x="30716" y="35766"/>
                      <a:pt x="30822" y="35653"/>
                      <a:pt x="31014" y="35475"/>
                    </a:cubicBezTo>
                    <a:cubicBezTo>
                      <a:pt x="31304" y="35206"/>
                      <a:pt x="31764" y="34951"/>
                      <a:pt x="32143" y="34796"/>
                    </a:cubicBezTo>
                    <a:cubicBezTo>
                      <a:pt x="32973" y="34457"/>
                      <a:pt x="33807" y="34340"/>
                      <a:pt x="34677" y="34340"/>
                    </a:cubicBezTo>
                    <a:cubicBezTo>
                      <a:pt x="34855" y="34340"/>
                      <a:pt x="35034" y="34345"/>
                      <a:pt x="35215" y="34354"/>
                    </a:cubicBezTo>
                    <a:cubicBezTo>
                      <a:pt x="37580" y="34473"/>
                      <a:pt x="39849" y="35490"/>
                      <a:pt x="42097" y="36238"/>
                    </a:cubicBezTo>
                    <a:cubicBezTo>
                      <a:pt x="43956" y="36855"/>
                      <a:pt x="45866" y="37234"/>
                      <a:pt x="47811" y="37234"/>
                    </a:cubicBezTo>
                    <a:cubicBezTo>
                      <a:pt x="48261" y="37234"/>
                      <a:pt x="48714" y="37214"/>
                      <a:pt x="49168" y="37171"/>
                    </a:cubicBezTo>
                    <a:cubicBezTo>
                      <a:pt x="51838" y="36921"/>
                      <a:pt x="54430" y="36061"/>
                      <a:pt x="56677" y="34587"/>
                    </a:cubicBezTo>
                    <a:cubicBezTo>
                      <a:pt x="57335" y="34156"/>
                      <a:pt x="57309" y="32995"/>
                      <a:pt x="56443" y="32804"/>
                    </a:cubicBezTo>
                    <a:cubicBezTo>
                      <a:pt x="54688" y="32417"/>
                      <a:pt x="53044" y="31639"/>
                      <a:pt x="51634" y="30526"/>
                    </a:cubicBezTo>
                    <a:cubicBezTo>
                      <a:pt x="54886" y="28633"/>
                      <a:pt x="58682" y="27822"/>
                      <a:pt x="61870" y="25784"/>
                    </a:cubicBezTo>
                    <a:cubicBezTo>
                      <a:pt x="63579" y="24692"/>
                      <a:pt x="65126" y="23332"/>
                      <a:pt x="66407" y="21758"/>
                    </a:cubicBezTo>
                    <a:cubicBezTo>
                      <a:pt x="67735" y="20128"/>
                      <a:pt x="68709" y="18337"/>
                      <a:pt x="69538" y="16412"/>
                    </a:cubicBezTo>
                    <a:cubicBezTo>
                      <a:pt x="70470" y="14241"/>
                      <a:pt x="71345" y="12071"/>
                      <a:pt x="72765" y="10162"/>
                    </a:cubicBezTo>
                    <a:cubicBezTo>
                      <a:pt x="73051" y="9778"/>
                      <a:pt x="72824" y="9175"/>
                      <a:pt x="72447" y="8954"/>
                    </a:cubicBezTo>
                    <a:cubicBezTo>
                      <a:pt x="68623" y="6701"/>
                      <a:pt x="64406" y="5318"/>
                      <a:pt x="59956" y="5123"/>
                    </a:cubicBezTo>
                    <a:cubicBezTo>
                      <a:pt x="59567" y="5105"/>
                      <a:pt x="59178" y="5097"/>
                      <a:pt x="58789" y="5097"/>
                    </a:cubicBezTo>
                    <a:cubicBezTo>
                      <a:pt x="56957" y="5097"/>
                      <a:pt x="55129" y="5290"/>
                      <a:pt x="53335" y="5674"/>
                    </a:cubicBezTo>
                    <a:cubicBezTo>
                      <a:pt x="52273" y="5903"/>
                      <a:pt x="51227" y="6205"/>
                      <a:pt x="50206" y="6579"/>
                    </a:cubicBezTo>
                    <a:cubicBezTo>
                      <a:pt x="49675" y="6774"/>
                      <a:pt x="49162" y="7010"/>
                      <a:pt x="48635" y="7217"/>
                    </a:cubicBezTo>
                    <a:cubicBezTo>
                      <a:pt x="48307" y="7346"/>
                      <a:pt x="47969" y="7362"/>
                      <a:pt x="47668" y="7409"/>
                    </a:cubicBezTo>
                    <a:cubicBezTo>
                      <a:pt x="47665" y="7409"/>
                      <a:pt x="47631" y="7395"/>
                      <a:pt x="47616" y="7392"/>
                    </a:cubicBezTo>
                    <a:cubicBezTo>
                      <a:pt x="47614" y="7374"/>
                      <a:pt x="47614" y="7357"/>
                      <a:pt x="47614" y="7339"/>
                    </a:cubicBezTo>
                    <a:cubicBezTo>
                      <a:pt x="47611" y="7064"/>
                      <a:pt x="47736" y="6760"/>
                      <a:pt x="47814" y="6499"/>
                    </a:cubicBezTo>
                    <a:cubicBezTo>
                      <a:pt x="47986" y="5921"/>
                      <a:pt x="48210" y="5361"/>
                      <a:pt x="48482" y="4825"/>
                    </a:cubicBezTo>
                    <a:cubicBezTo>
                      <a:pt x="49047" y="3710"/>
                      <a:pt x="49801" y="2705"/>
                      <a:pt x="50710" y="1848"/>
                    </a:cubicBezTo>
                    <a:cubicBezTo>
                      <a:pt x="51103" y="1476"/>
                      <a:pt x="50926" y="724"/>
                      <a:pt x="50383" y="606"/>
                    </a:cubicBezTo>
                    <a:cubicBezTo>
                      <a:pt x="48511" y="200"/>
                      <a:pt x="46600" y="1"/>
                      <a:pt x="4468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27"/>
              <p:cNvSpPr/>
              <p:nvPr/>
            </p:nvSpPr>
            <p:spPr>
              <a:xfrm>
                <a:off x="-5577650" y="8913175"/>
                <a:ext cx="1794175" cy="1119425"/>
              </a:xfrm>
              <a:custGeom>
                <a:rect b="b" l="l" r="r" t="t"/>
                <a:pathLst>
                  <a:path extrusionOk="0" h="44777" w="71767">
                    <a:moveTo>
                      <a:pt x="43092" y="1"/>
                    </a:moveTo>
                    <a:cubicBezTo>
                      <a:pt x="42098" y="16"/>
                      <a:pt x="41108" y="84"/>
                      <a:pt x="40122" y="205"/>
                    </a:cubicBezTo>
                    <a:lnTo>
                      <a:pt x="39671" y="484"/>
                    </a:lnTo>
                    <a:cubicBezTo>
                      <a:pt x="37172" y="2035"/>
                      <a:pt x="34765" y="3723"/>
                      <a:pt x="32443" y="5524"/>
                    </a:cubicBezTo>
                    <a:cubicBezTo>
                      <a:pt x="27803" y="9124"/>
                      <a:pt x="23545" y="13212"/>
                      <a:pt x="19782" y="17722"/>
                    </a:cubicBezTo>
                    <a:cubicBezTo>
                      <a:pt x="18730" y="18981"/>
                      <a:pt x="17715" y="20272"/>
                      <a:pt x="16737" y="21592"/>
                    </a:cubicBezTo>
                    <a:cubicBezTo>
                      <a:pt x="15785" y="22881"/>
                      <a:pt x="14776" y="24227"/>
                      <a:pt x="14100" y="25688"/>
                    </a:cubicBezTo>
                    <a:cubicBezTo>
                      <a:pt x="12947" y="26199"/>
                      <a:pt x="11803" y="26727"/>
                      <a:pt x="10667" y="27274"/>
                    </a:cubicBezTo>
                    <a:cubicBezTo>
                      <a:pt x="8924" y="28115"/>
                      <a:pt x="7206" y="29004"/>
                      <a:pt x="5512" y="29942"/>
                    </a:cubicBezTo>
                    <a:cubicBezTo>
                      <a:pt x="5598" y="29644"/>
                      <a:pt x="5668" y="29342"/>
                      <a:pt x="5721" y="29036"/>
                    </a:cubicBezTo>
                    <a:cubicBezTo>
                      <a:pt x="5849" y="28318"/>
                      <a:pt x="5945" y="27593"/>
                      <a:pt x="6088" y="26874"/>
                    </a:cubicBezTo>
                    <a:cubicBezTo>
                      <a:pt x="6372" y="25439"/>
                      <a:pt x="6730" y="24012"/>
                      <a:pt x="7152" y="22610"/>
                    </a:cubicBezTo>
                    <a:cubicBezTo>
                      <a:pt x="7992" y="19816"/>
                      <a:pt x="9107" y="17112"/>
                      <a:pt x="10386" y="14489"/>
                    </a:cubicBezTo>
                    <a:cubicBezTo>
                      <a:pt x="11644" y="11907"/>
                      <a:pt x="12999" y="9296"/>
                      <a:pt x="14847" y="7081"/>
                    </a:cubicBezTo>
                    <a:cubicBezTo>
                      <a:pt x="16545" y="5043"/>
                      <a:pt x="18628" y="3383"/>
                      <a:pt x="20863" y="1972"/>
                    </a:cubicBezTo>
                    <a:cubicBezTo>
                      <a:pt x="21249" y="1728"/>
                      <a:pt x="21641" y="1493"/>
                      <a:pt x="22034" y="1261"/>
                    </a:cubicBezTo>
                    <a:lnTo>
                      <a:pt x="22034" y="1261"/>
                    </a:lnTo>
                    <a:cubicBezTo>
                      <a:pt x="19849" y="2038"/>
                      <a:pt x="17775" y="3096"/>
                      <a:pt x="15863" y="4411"/>
                    </a:cubicBezTo>
                    <a:cubicBezTo>
                      <a:pt x="15729" y="4469"/>
                      <a:pt x="15594" y="4529"/>
                      <a:pt x="15461" y="4587"/>
                    </a:cubicBezTo>
                    <a:cubicBezTo>
                      <a:pt x="15161" y="4877"/>
                      <a:pt x="14868" y="5174"/>
                      <a:pt x="14587" y="5481"/>
                    </a:cubicBezTo>
                    <a:cubicBezTo>
                      <a:pt x="12589" y="7660"/>
                      <a:pt x="11120" y="10241"/>
                      <a:pt x="9790" y="12865"/>
                    </a:cubicBezTo>
                    <a:cubicBezTo>
                      <a:pt x="8433" y="15540"/>
                      <a:pt x="7226" y="18302"/>
                      <a:pt x="6285" y="21152"/>
                    </a:cubicBezTo>
                    <a:cubicBezTo>
                      <a:pt x="5755" y="22755"/>
                      <a:pt x="5308" y="24385"/>
                      <a:pt x="5000" y="26047"/>
                    </a:cubicBezTo>
                    <a:cubicBezTo>
                      <a:pt x="4739" y="27459"/>
                      <a:pt x="4396" y="28983"/>
                      <a:pt x="4692" y="30409"/>
                    </a:cubicBezTo>
                    <a:cubicBezTo>
                      <a:pt x="3099" y="31315"/>
                      <a:pt x="1534" y="32269"/>
                      <a:pt x="0" y="33273"/>
                    </a:cubicBezTo>
                    <a:cubicBezTo>
                      <a:pt x="121" y="33600"/>
                      <a:pt x="252" y="33924"/>
                      <a:pt x="393" y="34245"/>
                    </a:cubicBezTo>
                    <a:cubicBezTo>
                      <a:pt x="430" y="34328"/>
                      <a:pt x="473" y="34409"/>
                      <a:pt x="511" y="34492"/>
                    </a:cubicBezTo>
                    <a:cubicBezTo>
                      <a:pt x="1218" y="34028"/>
                      <a:pt x="1927" y="33571"/>
                      <a:pt x="2647" y="33127"/>
                    </a:cubicBezTo>
                    <a:cubicBezTo>
                      <a:pt x="3521" y="33938"/>
                      <a:pt x="4540" y="34581"/>
                      <a:pt x="5551" y="35217"/>
                    </a:cubicBezTo>
                    <a:cubicBezTo>
                      <a:pt x="6721" y="35955"/>
                      <a:pt x="7915" y="36655"/>
                      <a:pt x="9132" y="37320"/>
                    </a:cubicBezTo>
                    <a:cubicBezTo>
                      <a:pt x="11570" y="38650"/>
                      <a:pt x="14090" y="39826"/>
                      <a:pt x="16675" y="40843"/>
                    </a:cubicBezTo>
                    <a:cubicBezTo>
                      <a:pt x="21354" y="42685"/>
                      <a:pt x="26229" y="43990"/>
                      <a:pt x="31193" y="44777"/>
                    </a:cubicBezTo>
                    <a:cubicBezTo>
                      <a:pt x="31873" y="44334"/>
                      <a:pt x="32520" y="43841"/>
                      <a:pt x="33126" y="43302"/>
                    </a:cubicBezTo>
                    <a:cubicBezTo>
                      <a:pt x="30713" y="43052"/>
                      <a:pt x="28316" y="42665"/>
                      <a:pt x="25945" y="42143"/>
                    </a:cubicBezTo>
                    <a:cubicBezTo>
                      <a:pt x="20654" y="40976"/>
                      <a:pt x="15519" y="39186"/>
                      <a:pt x="10650" y="36811"/>
                    </a:cubicBezTo>
                    <a:cubicBezTo>
                      <a:pt x="9279" y="36141"/>
                      <a:pt x="7931" y="35426"/>
                      <a:pt x="6607" y="34664"/>
                    </a:cubicBezTo>
                    <a:cubicBezTo>
                      <a:pt x="5936" y="34277"/>
                      <a:pt x="5274" y="33876"/>
                      <a:pt x="4610" y="33480"/>
                    </a:cubicBezTo>
                    <a:cubicBezTo>
                      <a:pt x="4287" y="33288"/>
                      <a:pt x="3966" y="33095"/>
                      <a:pt x="3647" y="32898"/>
                    </a:cubicBezTo>
                    <a:cubicBezTo>
                      <a:pt x="3539" y="32831"/>
                      <a:pt x="3430" y="32774"/>
                      <a:pt x="3320" y="32718"/>
                    </a:cubicBezTo>
                    <a:cubicBezTo>
                      <a:pt x="5359" y="31487"/>
                      <a:pt x="7443" y="30332"/>
                      <a:pt x="9569" y="29258"/>
                    </a:cubicBezTo>
                    <a:cubicBezTo>
                      <a:pt x="13059" y="27492"/>
                      <a:pt x="16645" y="25927"/>
                      <a:pt x="20287" y="24507"/>
                    </a:cubicBezTo>
                    <a:cubicBezTo>
                      <a:pt x="20735" y="24828"/>
                      <a:pt x="21176" y="25149"/>
                      <a:pt x="21652" y="25436"/>
                    </a:cubicBezTo>
                    <a:cubicBezTo>
                      <a:pt x="22249" y="25797"/>
                      <a:pt x="22856" y="26131"/>
                      <a:pt x="23471" y="26458"/>
                    </a:cubicBezTo>
                    <a:cubicBezTo>
                      <a:pt x="24655" y="27089"/>
                      <a:pt x="25845" y="27705"/>
                      <a:pt x="27043" y="28306"/>
                    </a:cubicBezTo>
                    <a:cubicBezTo>
                      <a:pt x="29486" y="29526"/>
                      <a:pt x="31944" y="30724"/>
                      <a:pt x="34458" y="31790"/>
                    </a:cubicBezTo>
                    <a:cubicBezTo>
                      <a:pt x="39434" y="33901"/>
                      <a:pt x="44584" y="35682"/>
                      <a:pt x="49931" y="36562"/>
                    </a:cubicBezTo>
                    <a:cubicBezTo>
                      <a:pt x="50189" y="36603"/>
                      <a:pt x="50447" y="36642"/>
                      <a:pt x="50706" y="36680"/>
                    </a:cubicBezTo>
                    <a:cubicBezTo>
                      <a:pt x="51878" y="36374"/>
                      <a:pt x="53011" y="35940"/>
                      <a:pt x="54087" y="35384"/>
                    </a:cubicBezTo>
                    <a:cubicBezTo>
                      <a:pt x="53126" y="35309"/>
                      <a:pt x="52169" y="35201"/>
                      <a:pt x="51214" y="35063"/>
                    </a:cubicBezTo>
                    <a:cubicBezTo>
                      <a:pt x="48578" y="34675"/>
                      <a:pt x="45969" y="34080"/>
                      <a:pt x="43411" y="33337"/>
                    </a:cubicBezTo>
                    <a:cubicBezTo>
                      <a:pt x="38281" y="31845"/>
                      <a:pt x="33344" y="29730"/>
                      <a:pt x="28498" y="27498"/>
                    </a:cubicBezTo>
                    <a:cubicBezTo>
                      <a:pt x="27113" y="26859"/>
                      <a:pt x="25732" y="26213"/>
                      <a:pt x="24343" y="25579"/>
                    </a:cubicBezTo>
                    <a:cubicBezTo>
                      <a:pt x="23666" y="25271"/>
                      <a:pt x="22994" y="24957"/>
                      <a:pt x="22301" y="24685"/>
                    </a:cubicBezTo>
                    <a:cubicBezTo>
                      <a:pt x="21870" y="24514"/>
                      <a:pt x="21437" y="24370"/>
                      <a:pt x="21002" y="24232"/>
                    </a:cubicBezTo>
                    <a:cubicBezTo>
                      <a:pt x="21944" y="23870"/>
                      <a:pt x="22889" y="23516"/>
                      <a:pt x="23838" y="23171"/>
                    </a:cubicBezTo>
                    <a:cubicBezTo>
                      <a:pt x="28747" y="21391"/>
                      <a:pt x="33734" y="19837"/>
                      <a:pt x="38746" y="18374"/>
                    </a:cubicBezTo>
                    <a:cubicBezTo>
                      <a:pt x="40299" y="17921"/>
                      <a:pt x="41854" y="17474"/>
                      <a:pt x="43413" y="17035"/>
                    </a:cubicBezTo>
                    <a:cubicBezTo>
                      <a:pt x="44033" y="17477"/>
                      <a:pt x="44701" y="17850"/>
                      <a:pt x="45364" y="18227"/>
                    </a:cubicBezTo>
                    <a:cubicBezTo>
                      <a:pt x="46299" y="18756"/>
                      <a:pt x="47268" y="19235"/>
                      <a:pt x="48232" y="19710"/>
                    </a:cubicBezTo>
                    <a:cubicBezTo>
                      <a:pt x="50152" y="20651"/>
                      <a:pt x="52142" y="21465"/>
                      <a:pt x="54138" y="22227"/>
                    </a:cubicBezTo>
                    <a:cubicBezTo>
                      <a:pt x="56742" y="23220"/>
                      <a:pt x="59398" y="24069"/>
                      <a:pt x="62098" y="24768"/>
                    </a:cubicBezTo>
                    <a:cubicBezTo>
                      <a:pt x="62581" y="24393"/>
                      <a:pt x="63048" y="23997"/>
                      <a:pt x="63496" y="23578"/>
                    </a:cubicBezTo>
                    <a:cubicBezTo>
                      <a:pt x="62813" y="23414"/>
                      <a:pt x="62131" y="23245"/>
                      <a:pt x="61453" y="23063"/>
                    </a:cubicBezTo>
                    <a:cubicBezTo>
                      <a:pt x="57385" y="21975"/>
                      <a:pt x="53399" y="20599"/>
                      <a:pt x="49527" y="18947"/>
                    </a:cubicBezTo>
                    <a:cubicBezTo>
                      <a:pt x="48440" y="18485"/>
                      <a:pt x="47351" y="18029"/>
                      <a:pt x="46278" y="17536"/>
                    </a:cubicBezTo>
                    <a:cubicBezTo>
                      <a:pt x="45694" y="17267"/>
                      <a:pt x="45108" y="16984"/>
                      <a:pt x="44510" y="16728"/>
                    </a:cubicBezTo>
                    <a:cubicBezTo>
                      <a:pt x="47882" y="15778"/>
                      <a:pt x="51259" y="14847"/>
                      <a:pt x="54631" y="13903"/>
                    </a:cubicBezTo>
                    <a:cubicBezTo>
                      <a:pt x="57344" y="13144"/>
                      <a:pt x="60069" y="12383"/>
                      <a:pt x="62819" y="11744"/>
                    </a:cubicBezTo>
                    <a:cubicBezTo>
                      <a:pt x="63275" y="12085"/>
                      <a:pt x="63802" y="12318"/>
                      <a:pt x="64326" y="12555"/>
                    </a:cubicBezTo>
                    <a:cubicBezTo>
                      <a:pt x="64960" y="12843"/>
                      <a:pt x="65620" y="13081"/>
                      <a:pt x="66276" y="13316"/>
                    </a:cubicBezTo>
                    <a:cubicBezTo>
                      <a:pt x="67258" y="13671"/>
                      <a:pt x="68270" y="13955"/>
                      <a:pt x="69290" y="14202"/>
                    </a:cubicBezTo>
                    <a:cubicBezTo>
                      <a:pt x="69469" y="13800"/>
                      <a:pt x="69658" y="13402"/>
                      <a:pt x="69852" y="13008"/>
                    </a:cubicBezTo>
                    <a:cubicBezTo>
                      <a:pt x="68779" y="12779"/>
                      <a:pt x="67718" y="12506"/>
                      <a:pt x="66655" y="12225"/>
                    </a:cubicBezTo>
                    <a:cubicBezTo>
                      <a:pt x="65975" y="12046"/>
                      <a:pt x="65307" y="11830"/>
                      <a:pt x="64630" y="11644"/>
                    </a:cubicBezTo>
                    <a:cubicBezTo>
                      <a:pt x="64429" y="11589"/>
                      <a:pt x="64230" y="11529"/>
                      <a:pt x="64032" y="11471"/>
                    </a:cubicBezTo>
                    <a:cubicBezTo>
                      <a:pt x="66481" y="10941"/>
                      <a:pt x="68952" y="10525"/>
                      <a:pt x="71452" y="10311"/>
                    </a:cubicBezTo>
                    <a:cubicBezTo>
                      <a:pt x="71489" y="10261"/>
                      <a:pt x="71521" y="10208"/>
                      <a:pt x="71559" y="10159"/>
                    </a:cubicBezTo>
                    <a:cubicBezTo>
                      <a:pt x="71767" y="9878"/>
                      <a:pt x="71702" y="9484"/>
                      <a:pt x="71506" y="9203"/>
                    </a:cubicBezTo>
                    <a:cubicBezTo>
                      <a:pt x="69313" y="9230"/>
                      <a:pt x="67091" y="9619"/>
                      <a:pt x="64969" y="10029"/>
                    </a:cubicBezTo>
                    <a:cubicBezTo>
                      <a:pt x="62620" y="10482"/>
                      <a:pt x="60300" y="11061"/>
                      <a:pt x="57989" y="11676"/>
                    </a:cubicBezTo>
                    <a:cubicBezTo>
                      <a:pt x="58296" y="11498"/>
                      <a:pt x="58601" y="11320"/>
                      <a:pt x="58907" y="11140"/>
                    </a:cubicBezTo>
                    <a:cubicBezTo>
                      <a:pt x="60335" y="10302"/>
                      <a:pt x="61778" y="9490"/>
                      <a:pt x="63249" y="8727"/>
                    </a:cubicBezTo>
                    <a:cubicBezTo>
                      <a:pt x="64501" y="8077"/>
                      <a:pt x="65774" y="7468"/>
                      <a:pt x="67070" y="6913"/>
                    </a:cubicBezTo>
                    <a:cubicBezTo>
                      <a:pt x="66514" y="6695"/>
                      <a:pt x="65952" y="6496"/>
                      <a:pt x="65385" y="6313"/>
                    </a:cubicBezTo>
                    <a:cubicBezTo>
                      <a:pt x="63154" y="7357"/>
                      <a:pt x="60992" y="8542"/>
                      <a:pt x="58872" y="9795"/>
                    </a:cubicBezTo>
                    <a:cubicBezTo>
                      <a:pt x="58044" y="10284"/>
                      <a:pt x="57226" y="10784"/>
                      <a:pt x="56415" y="11299"/>
                    </a:cubicBezTo>
                    <a:cubicBezTo>
                      <a:pt x="55781" y="11699"/>
                      <a:pt x="55090" y="12065"/>
                      <a:pt x="54571" y="12607"/>
                    </a:cubicBezTo>
                    <a:cubicBezTo>
                      <a:pt x="49786" y="13918"/>
                      <a:pt x="45008" y="15254"/>
                      <a:pt x="40237" y="16613"/>
                    </a:cubicBezTo>
                    <a:cubicBezTo>
                      <a:pt x="38857" y="17009"/>
                      <a:pt x="37479" y="17413"/>
                      <a:pt x="36104" y="17823"/>
                    </a:cubicBezTo>
                    <a:cubicBezTo>
                      <a:pt x="36506" y="17417"/>
                      <a:pt x="36907" y="17009"/>
                      <a:pt x="37315" y="16607"/>
                    </a:cubicBezTo>
                    <a:cubicBezTo>
                      <a:pt x="38177" y="15759"/>
                      <a:pt x="39067" y="14945"/>
                      <a:pt x="39975" y="14147"/>
                    </a:cubicBezTo>
                    <a:cubicBezTo>
                      <a:pt x="43855" y="10718"/>
                      <a:pt x="48174" y="7821"/>
                      <a:pt x="52817" y="5533"/>
                    </a:cubicBezTo>
                    <a:lnTo>
                      <a:pt x="52817" y="5533"/>
                    </a:lnTo>
                    <a:cubicBezTo>
                      <a:pt x="52587" y="5576"/>
                      <a:pt x="52357" y="5620"/>
                      <a:pt x="52129" y="5670"/>
                    </a:cubicBezTo>
                    <a:cubicBezTo>
                      <a:pt x="51065" y="5898"/>
                      <a:pt x="50020" y="6201"/>
                      <a:pt x="48999" y="6576"/>
                    </a:cubicBezTo>
                    <a:cubicBezTo>
                      <a:pt x="48555" y="6738"/>
                      <a:pt x="48122" y="6927"/>
                      <a:pt x="47684" y="7107"/>
                    </a:cubicBezTo>
                    <a:cubicBezTo>
                      <a:pt x="44939" y="8779"/>
                      <a:pt x="42332" y="10669"/>
                      <a:pt x="39889" y="12759"/>
                    </a:cubicBezTo>
                    <a:cubicBezTo>
                      <a:pt x="38838" y="13659"/>
                      <a:pt x="37831" y="14609"/>
                      <a:pt x="36856" y="15590"/>
                    </a:cubicBezTo>
                    <a:cubicBezTo>
                      <a:pt x="36377" y="16074"/>
                      <a:pt x="35901" y="16562"/>
                      <a:pt x="35450" y="17070"/>
                    </a:cubicBezTo>
                    <a:cubicBezTo>
                      <a:pt x="35092" y="17474"/>
                      <a:pt x="34756" y="17852"/>
                      <a:pt x="34501" y="18303"/>
                    </a:cubicBezTo>
                    <a:cubicBezTo>
                      <a:pt x="31365" y="19257"/>
                      <a:pt x="28245" y="20258"/>
                      <a:pt x="25154" y="21342"/>
                    </a:cubicBezTo>
                    <a:cubicBezTo>
                      <a:pt x="22088" y="22417"/>
                      <a:pt x="19048" y="23573"/>
                      <a:pt x="16057" y="24840"/>
                    </a:cubicBezTo>
                    <a:lnTo>
                      <a:pt x="16057" y="24840"/>
                    </a:lnTo>
                    <a:cubicBezTo>
                      <a:pt x="16523" y="24201"/>
                      <a:pt x="16975" y="23550"/>
                      <a:pt x="17451" y="22921"/>
                    </a:cubicBezTo>
                    <a:cubicBezTo>
                      <a:pt x="18317" y="21775"/>
                      <a:pt x="19181" y="20628"/>
                      <a:pt x="20092" y="19516"/>
                    </a:cubicBezTo>
                    <a:cubicBezTo>
                      <a:pt x="21934" y="17273"/>
                      <a:pt x="23887" y="15123"/>
                      <a:pt x="25946" y="13078"/>
                    </a:cubicBezTo>
                    <a:cubicBezTo>
                      <a:pt x="30054" y="8988"/>
                      <a:pt x="34582" y="5344"/>
                      <a:pt x="39454" y="2204"/>
                    </a:cubicBezTo>
                    <a:cubicBezTo>
                      <a:pt x="40646" y="1436"/>
                      <a:pt x="41860" y="705"/>
                      <a:pt x="430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2" name="Google Shape;1132;p27"/>
            <p:cNvGrpSpPr/>
            <p:nvPr/>
          </p:nvGrpSpPr>
          <p:grpSpPr>
            <a:xfrm flipH="1">
              <a:off x="5108601" y="2815578"/>
              <a:ext cx="745550" cy="1341540"/>
              <a:chOff x="-4216475" y="10211225"/>
              <a:chExt cx="836475" cy="1505150"/>
            </a:xfrm>
          </p:grpSpPr>
          <p:sp>
            <p:nvSpPr>
              <p:cNvPr id="1133" name="Google Shape;1133;p27"/>
              <p:cNvSpPr/>
              <p:nvPr/>
            </p:nvSpPr>
            <p:spPr>
              <a:xfrm>
                <a:off x="-4216475" y="10211225"/>
                <a:ext cx="836475" cy="1505150"/>
              </a:xfrm>
              <a:custGeom>
                <a:rect b="b" l="l" r="r" t="t"/>
                <a:pathLst>
                  <a:path extrusionOk="0" h="60206" w="33459">
                    <a:moveTo>
                      <a:pt x="26036" y="0"/>
                    </a:moveTo>
                    <a:cubicBezTo>
                      <a:pt x="25685" y="0"/>
                      <a:pt x="25369" y="178"/>
                      <a:pt x="25078" y="358"/>
                    </a:cubicBezTo>
                    <a:cubicBezTo>
                      <a:pt x="24803" y="529"/>
                      <a:pt x="24535" y="705"/>
                      <a:pt x="24272" y="891"/>
                    </a:cubicBezTo>
                    <a:cubicBezTo>
                      <a:pt x="23773" y="1243"/>
                      <a:pt x="23288" y="1619"/>
                      <a:pt x="22824" y="2017"/>
                    </a:cubicBezTo>
                    <a:cubicBezTo>
                      <a:pt x="20972" y="3614"/>
                      <a:pt x="19457" y="5565"/>
                      <a:pt x="18365" y="7755"/>
                    </a:cubicBezTo>
                    <a:cubicBezTo>
                      <a:pt x="17746" y="8998"/>
                      <a:pt x="17260" y="10313"/>
                      <a:pt x="16943" y="11667"/>
                    </a:cubicBezTo>
                    <a:cubicBezTo>
                      <a:pt x="16776" y="12386"/>
                      <a:pt x="16633" y="13140"/>
                      <a:pt x="16658" y="13881"/>
                    </a:cubicBezTo>
                    <a:cubicBezTo>
                      <a:pt x="16679" y="14546"/>
                      <a:pt x="16785" y="15202"/>
                      <a:pt x="17172" y="15722"/>
                    </a:cubicBezTo>
                    <a:cubicBezTo>
                      <a:pt x="16868" y="16418"/>
                      <a:pt x="16586" y="17121"/>
                      <a:pt x="16323" y="17832"/>
                    </a:cubicBezTo>
                    <a:cubicBezTo>
                      <a:pt x="16131" y="18350"/>
                      <a:pt x="15951" y="18873"/>
                      <a:pt x="15776" y="19397"/>
                    </a:cubicBezTo>
                    <a:cubicBezTo>
                      <a:pt x="15709" y="18974"/>
                      <a:pt x="15618" y="18557"/>
                      <a:pt x="15523" y="18147"/>
                    </a:cubicBezTo>
                    <a:cubicBezTo>
                      <a:pt x="15299" y="17179"/>
                      <a:pt x="14975" y="16237"/>
                      <a:pt x="14536" y="15345"/>
                    </a:cubicBezTo>
                    <a:cubicBezTo>
                      <a:pt x="13754" y="13763"/>
                      <a:pt x="12517" y="12381"/>
                      <a:pt x="10895" y="11638"/>
                    </a:cubicBezTo>
                    <a:cubicBezTo>
                      <a:pt x="10148" y="11295"/>
                      <a:pt x="9343" y="11094"/>
                      <a:pt x="8524" y="11094"/>
                    </a:cubicBezTo>
                    <a:cubicBezTo>
                      <a:pt x="8379" y="11094"/>
                      <a:pt x="8234" y="11100"/>
                      <a:pt x="8088" y="11113"/>
                    </a:cubicBezTo>
                    <a:cubicBezTo>
                      <a:pt x="7876" y="11131"/>
                      <a:pt x="7734" y="11300"/>
                      <a:pt x="7781" y="11515"/>
                    </a:cubicBezTo>
                    <a:cubicBezTo>
                      <a:pt x="8139" y="13137"/>
                      <a:pt x="8681" y="14706"/>
                      <a:pt x="9542" y="16134"/>
                    </a:cubicBezTo>
                    <a:cubicBezTo>
                      <a:pt x="10398" y="17551"/>
                      <a:pt x="11491" y="18835"/>
                      <a:pt x="12768" y="19890"/>
                    </a:cubicBezTo>
                    <a:cubicBezTo>
                      <a:pt x="13462" y="20464"/>
                      <a:pt x="14265" y="21139"/>
                      <a:pt x="15158" y="21382"/>
                    </a:cubicBezTo>
                    <a:cubicBezTo>
                      <a:pt x="14431" y="23851"/>
                      <a:pt x="13857" y="26362"/>
                      <a:pt x="13361" y="28889"/>
                    </a:cubicBezTo>
                    <a:cubicBezTo>
                      <a:pt x="13307" y="29165"/>
                      <a:pt x="13257" y="29442"/>
                      <a:pt x="13204" y="29720"/>
                    </a:cubicBezTo>
                    <a:cubicBezTo>
                      <a:pt x="13106" y="29506"/>
                      <a:pt x="13003" y="29294"/>
                      <a:pt x="12897" y="29086"/>
                    </a:cubicBezTo>
                    <a:cubicBezTo>
                      <a:pt x="12480" y="28259"/>
                      <a:pt x="11990" y="27472"/>
                      <a:pt x="11437" y="26732"/>
                    </a:cubicBezTo>
                    <a:cubicBezTo>
                      <a:pt x="10364" y="25291"/>
                      <a:pt x="9099" y="23853"/>
                      <a:pt x="7376" y="23205"/>
                    </a:cubicBezTo>
                    <a:cubicBezTo>
                      <a:pt x="6356" y="22821"/>
                      <a:pt x="5246" y="22753"/>
                      <a:pt x="4170" y="22686"/>
                    </a:cubicBezTo>
                    <a:cubicBezTo>
                      <a:pt x="4164" y="22685"/>
                      <a:pt x="4157" y="22685"/>
                      <a:pt x="4151" y="22685"/>
                    </a:cubicBezTo>
                    <a:cubicBezTo>
                      <a:pt x="3944" y="22685"/>
                      <a:pt x="3771" y="22885"/>
                      <a:pt x="3771" y="23085"/>
                    </a:cubicBezTo>
                    <a:cubicBezTo>
                      <a:pt x="3771" y="24970"/>
                      <a:pt x="4597" y="26750"/>
                      <a:pt x="5658" y="28270"/>
                    </a:cubicBezTo>
                    <a:cubicBezTo>
                      <a:pt x="6714" y="29781"/>
                      <a:pt x="8091" y="31077"/>
                      <a:pt x="9819" y="31773"/>
                    </a:cubicBezTo>
                    <a:cubicBezTo>
                      <a:pt x="10614" y="32092"/>
                      <a:pt x="11472" y="32269"/>
                      <a:pt x="12330" y="32269"/>
                    </a:cubicBezTo>
                    <a:cubicBezTo>
                      <a:pt x="12469" y="32269"/>
                      <a:pt x="12608" y="32264"/>
                      <a:pt x="12747" y="32255"/>
                    </a:cubicBezTo>
                    <a:lnTo>
                      <a:pt x="12747" y="32255"/>
                    </a:lnTo>
                    <a:cubicBezTo>
                      <a:pt x="12380" y="34392"/>
                      <a:pt x="12045" y="36536"/>
                      <a:pt x="11695" y="38675"/>
                    </a:cubicBezTo>
                    <a:cubicBezTo>
                      <a:pt x="11495" y="38438"/>
                      <a:pt x="11287" y="38209"/>
                      <a:pt x="11066" y="37988"/>
                    </a:cubicBezTo>
                    <a:cubicBezTo>
                      <a:pt x="10373" y="37300"/>
                      <a:pt x="9621" y="36677"/>
                      <a:pt x="8816" y="36124"/>
                    </a:cubicBezTo>
                    <a:cubicBezTo>
                      <a:pt x="7235" y="35034"/>
                      <a:pt x="5308" y="34143"/>
                      <a:pt x="3374" y="33991"/>
                    </a:cubicBezTo>
                    <a:cubicBezTo>
                      <a:pt x="3224" y="33979"/>
                      <a:pt x="3071" y="33973"/>
                      <a:pt x="2918" y="33973"/>
                    </a:cubicBezTo>
                    <a:cubicBezTo>
                      <a:pt x="2102" y="33973"/>
                      <a:pt x="1269" y="34153"/>
                      <a:pt x="594" y="34619"/>
                    </a:cubicBezTo>
                    <a:cubicBezTo>
                      <a:pt x="406" y="34750"/>
                      <a:pt x="234" y="34888"/>
                      <a:pt x="136" y="35098"/>
                    </a:cubicBezTo>
                    <a:cubicBezTo>
                      <a:pt x="1" y="35386"/>
                      <a:pt x="84" y="35671"/>
                      <a:pt x="210" y="35944"/>
                    </a:cubicBezTo>
                    <a:cubicBezTo>
                      <a:pt x="408" y="36376"/>
                      <a:pt x="672" y="36774"/>
                      <a:pt x="962" y="37147"/>
                    </a:cubicBezTo>
                    <a:cubicBezTo>
                      <a:pt x="2160" y="38685"/>
                      <a:pt x="3950" y="39700"/>
                      <a:pt x="5747" y="40380"/>
                    </a:cubicBezTo>
                    <a:cubicBezTo>
                      <a:pt x="6877" y="40810"/>
                      <a:pt x="8182" y="41119"/>
                      <a:pt x="9461" y="41119"/>
                    </a:cubicBezTo>
                    <a:cubicBezTo>
                      <a:pt x="10099" y="41119"/>
                      <a:pt x="10731" y="41042"/>
                      <a:pt x="11331" y="40864"/>
                    </a:cubicBezTo>
                    <a:lnTo>
                      <a:pt x="11331" y="40864"/>
                    </a:lnTo>
                    <a:cubicBezTo>
                      <a:pt x="10778" y="44096"/>
                      <a:pt x="10140" y="47327"/>
                      <a:pt x="8999" y="50410"/>
                    </a:cubicBezTo>
                    <a:cubicBezTo>
                      <a:pt x="8925" y="50607"/>
                      <a:pt x="8851" y="50802"/>
                      <a:pt x="8775" y="50995"/>
                    </a:cubicBezTo>
                    <a:cubicBezTo>
                      <a:pt x="8736" y="51092"/>
                      <a:pt x="8698" y="51189"/>
                      <a:pt x="8658" y="51285"/>
                    </a:cubicBezTo>
                    <a:cubicBezTo>
                      <a:pt x="8640" y="51333"/>
                      <a:pt x="8620" y="51382"/>
                      <a:pt x="8600" y="51430"/>
                    </a:cubicBezTo>
                    <a:cubicBezTo>
                      <a:pt x="8590" y="51451"/>
                      <a:pt x="8578" y="51482"/>
                      <a:pt x="8569" y="51503"/>
                    </a:cubicBezTo>
                    <a:cubicBezTo>
                      <a:pt x="8405" y="51889"/>
                      <a:pt x="8231" y="52270"/>
                      <a:pt x="8048" y="52646"/>
                    </a:cubicBezTo>
                    <a:cubicBezTo>
                      <a:pt x="7688" y="53394"/>
                      <a:pt x="7288" y="54120"/>
                      <a:pt x="6849" y="54825"/>
                    </a:cubicBezTo>
                    <a:cubicBezTo>
                      <a:pt x="6628" y="55178"/>
                      <a:pt x="6396" y="55523"/>
                      <a:pt x="6151" y="55861"/>
                    </a:cubicBezTo>
                    <a:cubicBezTo>
                      <a:pt x="6032" y="56024"/>
                      <a:pt x="5909" y="56184"/>
                      <a:pt x="5788" y="56345"/>
                    </a:cubicBezTo>
                    <a:cubicBezTo>
                      <a:pt x="5759" y="56385"/>
                      <a:pt x="5728" y="56425"/>
                      <a:pt x="5699" y="56465"/>
                    </a:cubicBezTo>
                    <a:lnTo>
                      <a:pt x="5645" y="56535"/>
                    </a:lnTo>
                    <a:lnTo>
                      <a:pt x="5592" y="56604"/>
                    </a:lnTo>
                    <a:cubicBezTo>
                      <a:pt x="5552" y="56653"/>
                      <a:pt x="5513" y="56703"/>
                      <a:pt x="5473" y="56752"/>
                    </a:cubicBezTo>
                    <a:cubicBezTo>
                      <a:pt x="4948" y="57400"/>
                      <a:pt x="4365" y="58002"/>
                      <a:pt x="3784" y="58599"/>
                    </a:cubicBezTo>
                    <a:cubicBezTo>
                      <a:pt x="3649" y="58735"/>
                      <a:pt x="3540" y="58892"/>
                      <a:pt x="3417" y="59040"/>
                    </a:cubicBezTo>
                    <a:cubicBezTo>
                      <a:pt x="3279" y="59205"/>
                      <a:pt x="3106" y="59344"/>
                      <a:pt x="2944" y="59485"/>
                    </a:cubicBezTo>
                    <a:cubicBezTo>
                      <a:pt x="2628" y="59760"/>
                      <a:pt x="2918" y="60205"/>
                      <a:pt x="3264" y="60205"/>
                    </a:cubicBezTo>
                    <a:cubicBezTo>
                      <a:pt x="3329" y="60205"/>
                      <a:pt x="3395" y="60190"/>
                      <a:pt x="3460" y="60154"/>
                    </a:cubicBezTo>
                    <a:cubicBezTo>
                      <a:pt x="3642" y="60058"/>
                      <a:pt x="3817" y="59945"/>
                      <a:pt x="4001" y="59858"/>
                    </a:cubicBezTo>
                    <a:cubicBezTo>
                      <a:pt x="4197" y="59764"/>
                      <a:pt x="4395" y="59687"/>
                      <a:pt x="4578" y="59566"/>
                    </a:cubicBezTo>
                    <a:cubicBezTo>
                      <a:pt x="4950" y="59321"/>
                      <a:pt x="5321" y="59049"/>
                      <a:pt x="5650" y="58748"/>
                    </a:cubicBezTo>
                    <a:cubicBezTo>
                      <a:pt x="6298" y="58161"/>
                      <a:pt x="6892" y="57518"/>
                      <a:pt x="7426" y="56825"/>
                    </a:cubicBezTo>
                    <a:cubicBezTo>
                      <a:pt x="8449" y="55496"/>
                      <a:pt x="9271" y="54038"/>
                      <a:pt x="9937" y="52501"/>
                    </a:cubicBezTo>
                    <a:cubicBezTo>
                      <a:pt x="11331" y="49282"/>
                      <a:pt x="12150" y="45847"/>
                      <a:pt x="12733" y="42397"/>
                    </a:cubicBezTo>
                    <a:cubicBezTo>
                      <a:pt x="12991" y="40875"/>
                      <a:pt x="13228" y="39350"/>
                      <a:pt x="13459" y="37824"/>
                    </a:cubicBezTo>
                    <a:cubicBezTo>
                      <a:pt x="14531" y="38314"/>
                      <a:pt x="15693" y="38569"/>
                      <a:pt x="16873" y="38714"/>
                    </a:cubicBezTo>
                    <a:cubicBezTo>
                      <a:pt x="17746" y="38822"/>
                      <a:pt x="18631" y="38870"/>
                      <a:pt x="19516" y="38870"/>
                    </a:cubicBezTo>
                    <a:cubicBezTo>
                      <a:pt x="20213" y="38870"/>
                      <a:pt x="20909" y="38840"/>
                      <a:pt x="21599" y="38787"/>
                    </a:cubicBezTo>
                    <a:cubicBezTo>
                      <a:pt x="24716" y="38543"/>
                      <a:pt x="27776" y="37644"/>
                      <a:pt x="30264" y="35699"/>
                    </a:cubicBezTo>
                    <a:cubicBezTo>
                      <a:pt x="31478" y="34751"/>
                      <a:pt x="32599" y="33506"/>
                      <a:pt x="33232" y="32089"/>
                    </a:cubicBezTo>
                    <a:cubicBezTo>
                      <a:pt x="33459" y="31581"/>
                      <a:pt x="33192" y="31052"/>
                      <a:pt x="32616" y="31013"/>
                    </a:cubicBezTo>
                    <a:cubicBezTo>
                      <a:pt x="31839" y="30959"/>
                      <a:pt x="31059" y="30939"/>
                      <a:pt x="30284" y="30879"/>
                    </a:cubicBezTo>
                    <a:cubicBezTo>
                      <a:pt x="29507" y="30818"/>
                      <a:pt x="28724" y="30770"/>
                      <a:pt x="27943" y="30741"/>
                    </a:cubicBezTo>
                    <a:cubicBezTo>
                      <a:pt x="27483" y="30724"/>
                      <a:pt x="27022" y="30715"/>
                      <a:pt x="26560" y="30715"/>
                    </a:cubicBezTo>
                    <a:cubicBezTo>
                      <a:pt x="25463" y="30715"/>
                      <a:pt x="24367" y="30767"/>
                      <a:pt x="23277" y="30896"/>
                    </a:cubicBezTo>
                    <a:cubicBezTo>
                      <a:pt x="20618" y="31212"/>
                      <a:pt x="17975" y="31957"/>
                      <a:pt x="15701" y="33409"/>
                    </a:cubicBezTo>
                    <a:cubicBezTo>
                      <a:pt x="15081" y="33806"/>
                      <a:pt x="14491" y="34249"/>
                      <a:pt x="13938" y="34738"/>
                    </a:cubicBezTo>
                    <a:cubicBezTo>
                      <a:pt x="13935" y="34741"/>
                      <a:pt x="13932" y="34745"/>
                      <a:pt x="13928" y="34748"/>
                    </a:cubicBezTo>
                    <a:cubicBezTo>
                      <a:pt x="14120" y="33492"/>
                      <a:pt x="14318" y="32238"/>
                      <a:pt x="14531" y="30986"/>
                    </a:cubicBezTo>
                    <a:cubicBezTo>
                      <a:pt x="14803" y="29379"/>
                      <a:pt x="15093" y="27773"/>
                      <a:pt x="15419" y="26174"/>
                    </a:cubicBezTo>
                    <a:cubicBezTo>
                      <a:pt x="16097" y="26340"/>
                      <a:pt x="16790" y="26403"/>
                      <a:pt x="17487" y="26403"/>
                    </a:cubicBezTo>
                    <a:cubicBezTo>
                      <a:pt x="17932" y="26403"/>
                      <a:pt x="18379" y="26377"/>
                      <a:pt x="18824" y="26337"/>
                    </a:cubicBezTo>
                    <a:cubicBezTo>
                      <a:pt x="20120" y="26220"/>
                      <a:pt x="21421" y="26027"/>
                      <a:pt x="22689" y="25741"/>
                    </a:cubicBezTo>
                    <a:cubicBezTo>
                      <a:pt x="25064" y="25208"/>
                      <a:pt x="27389" y="24232"/>
                      <a:pt x="29138" y="22495"/>
                    </a:cubicBezTo>
                    <a:cubicBezTo>
                      <a:pt x="30066" y="21577"/>
                      <a:pt x="30780" y="20481"/>
                      <a:pt x="31179" y="19234"/>
                    </a:cubicBezTo>
                    <a:cubicBezTo>
                      <a:pt x="31314" y="18819"/>
                      <a:pt x="30956" y="18388"/>
                      <a:pt x="30536" y="18388"/>
                    </a:cubicBezTo>
                    <a:cubicBezTo>
                      <a:pt x="30535" y="18388"/>
                      <a:pt x="30535" y="18388"/>
                      <a:pt x="30534" y="18388"/>
                    </a:cubicBezTo>
                    <a:cubicBezTo>
                      <a:pt x="28146" y="18396"/>
                      <a:pt x="25771" y="18647"/>
                      <a:pt x="23454" y="19232"/>
                    </a:cubicBezTo>
                    <a:cubicBezTo>
                      <a:pt x="21335" y="19767"/>
                      <a:pt x="19237" y="20558"/>
                      <a:pt x="17482" y="21887"/>
                    </a:cubicBezTo>
                    <a:cubicBezTo>
                      <a:pt x="16986" y="22262"/>
                      <a:pt x="16523" y="22675"/>
                      <a:pt x="16094" y="23125"/>
                    </a:cubicBezTo>
                    <a:cubicBezTo>
                      <a:pt x="16363" y="22010"/>
                      <a:pt x="16653" y="20901"/>
                      <a:pt x="16982" y="19801"/>
                    </a:cubicBezTo>
                    <a:cubicBezTo>
                      <a:pt x="17409" y="18365"/>
                      <a:pt x="17905" y="16957"/>
                      <a:pt x="18434" y="15560"/>
                    </a:cubicBezTo>
                    <a:cubicBezTo>
                      <a:pt x="20856" y="14755"/>
                      <a:pt x="23015" y="13086"/>
                      <a:pt x="24556" y="11074"/>
                    </a:cubicBezTo>
                    <a:cubicBezTo>
                      <a:pt x="26202" y="8922"/>
                      <a:pt x="27133" y="6259"/>
                      <a:pt x="27259" y="3557"/>
                    </a:cubicBezTo>
                    <a:cubicBezTo>
                      <a:pt x="27291" y="2873"/>
                      <a:pt x="27274" y="2181"/>
                      <a:pt x="27186" y="1501"/>
                    </a:cubicBezTo>
                    <a:cubicBezTo>
                      <a:pt x="27104" y="848"/>
                      <a:pt x="26895" y="48"/>
                      <a:pt x="26095" y="2"/>
                    </a:cubicBezTo>
                    <a:cubicBezTo>
                      <a:pt x="26075" y="1"/>
                      <a:pt x="26055" y="0"/>
                      <a:pt x="260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27"/>
              <p:cNvSpPr/>
              <p:nvPr/>
            </p:nvSpPr>
            <p:spPr>
              <a:xfrm>
                <a:off x="-3756400" y="10274625"/>
                <a:ext cx="177975" cy="279350"/>
              </a:xfrm>
              <a:custGeom>
                <a:rect b="b" l="l" r="r" t="t"/>
                <a:pathLst>
                  <a:path extrusionOk="0" h="11174" w="7119">
                    <a:moveTo>
                      <a:pt x="7051" y="0"/>
                    </a:moveTo>
                    <a:cubicBezTo>
                      <a:pt x="7042" y="0"/>
                      <a:pt x="7033" y="3"/>
                      <a:pt x="7024" y="9"/>
                    </a:cubicBezTo>
                    <a:cubicBezTo>
                      <a:pt x="6595" y="313"/>
                      <a:pt x="6271" y="755"/>
                      <a:pt x="5952" y="1167"/>
                    </a:cubicBezTo>
                    <a:cubicBezTo>
                      <a:pt x="5630" y="1584"/>
                      <a:pt x="5312" y="2002"/>
                      <a:pt x="5009" y="2433"/>
                    </a:cubicBezTo>
                    <a:cubicBezTo>
                      <a:pt x="4361" y="3362"/>
                      <a:pt x="3733" y="4305"/>
                      <a:pt x="3124" y="5260"/>
                    </a:cubicBezTo>
                    <a:cubicBezTo>
                      <a:pt x="2530" y="6192"/>
                      <a:pt x="1971" y="7149"/>
                      <a:pt x="1426" y="8112"/>
                    </a:cubicBezTo>
                    <a:cubicBezTo>
                      <a:pt x="1152" y="8592"/>
                      <a:pt x="876" y="9073"/>
                      <a:pt x="632" y="9569"/>
                    </a:cubicBezTo>
                    <a:cubicBezTo>
                      <a:pt x="441" y="9954"/>
                      <a:pt x="1" y="10590"/>
                      <a:pt x="162" y="11029"/>
                    </a:cubicBezTo>
                    <a:cubicBezTo>
                      <a:pt x="193" y="11112"/>
                      <a:pt x="265" y="11173"/>
                      <a:pt x="352" y="11173"/>
                    </a:cubicBezTo>
                    <a:cubicBezTo>
                      <a:pt x="369" y="11173"/>
                      <a:pt x="386" y="11171"/>
                      <a:pt x="404" y="11166"/>
                    </a:cubicBezTo>
                    <a:cubicBezTo>
                      <a:pt x="833" y="11049"/>
                      <a:pt x="1049" y="10464"/>
                      <a:pt x="1254" y="10106"/>
                    </a:cubicBezTo>
                    <a:cubicBezTo>
                      <a:pt x="1527" y="9626"/>
                      <a:pt x="1783" y="9136"/>
                      <a:pt x="2049" y="8651"/>
                    </a:cubicBezTo>
                    <a:cubicBezTo>
                      <a:pt x="2591" y="7657"/>
                      <a:pt x="3162" y="6681"/>
                      <a:pt x="3735" y="5704"/>
                    </a:cubicBezTo>
                    <a:cubicBezTo>
                      <a:pt x="4294" y="4750"/>
                      <a:pt x="4873" y="3808"/>
                      <a:pt x="5471" y="2879"/>
                    </a:cubicBezTo>
                    <a:cubicBezTo>
                      <a:pt x="5769" y="2413"/>
                      <a:pt x="6061" y="1945"/>
                      <a:pt x="6354" y="1477"/>
                    </a:cubicBezTo>
                    <a:cubicBezTo>
                      <a:pt x="6634" y="1030"/>
                      <a:pt x="6950" y="580"/>
                      <a:pt x="7107" y="73"/>
                    </a:cubicBezTo>
                    <a:cubicBezTo>
                      <a:pt x="7119" y="38"/>
                      <a:pt x="7086" y="0"/>
                      <a:pt x="70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27"/>
              <p:cNvSpPr/>
              <p:nvPr/>
            </p:nvSpPr>
            <p:spPr>
              <a:xfrm>
                <a:off x="-3976150" y="10520100"/>
                <a:ext cx="163950" cy="217800"/>
              </a:xfrm>
              <a:custGeom>
                <a:rect b="b" l="l" r="r" t="t"/>
                <a:pathLst>
                  <a:path extrusionOk="0" h="8712" w="6558">
                    <a:moveTo>
                      <a:pt x="73" y="0"/>
                    </a:moveTo>
                    <a:cubicBezTo>
                      <a:pt x="33" y="0"/>
                      <a:pt x="1" y="45"/>
                      <a:pt x="23" y="86"/>
                    </a:cubicBezTo>
                    <a:cubicBezTo>
                      <a:pt x="422" y="852"/>
                      <a:pt x="1021" y="1516"/>
                      <a:pt x="1542" y="2202"/>
                    </a:cubicBezTo>
                    <a:cubicBezTo>
                      <a:pt x="2073" y="2907"/>
                      <a:pt x="2578" y="3628"/>
                      <a:pt x="3056" y="4372"/>
                    </a:cubicBezTo>
                    <a:cubicBezTo>
                      <a:pt x="3525" y="5096"/>
                      <a:pt x="3977" y="5832"/>
                      <a:pt x="4431" y="6564"/>
                    </a:cubicBezTo>
                    <a:cubicBezTo>
                      <a:pt x="4886" y="7297"/>
                      <a:pt x="5256" y="8235"/>
                      <a:pt x="6021" y="8668"/>
                    </a:cubicBezTo>
                    <a:cubicBezTo>
                      <a:pt x="6074" y="8698"/>
                      <a:pt x="6133" y="8711"/>
                      <a:pt x="6191" y="8711"/>
                    </a:cubicBezTo>
                    <a:cubicBezTo>
                      <a:pt x="6376" y="8711"/>
                      <a:pt x="6557" y="8573"/>
                      <a:pt x="6546" y="8367"/>
                    </a:cubicBezTo>
                    <a:cubicBezTo>
                      <a:pt x="6521" y="7875"/>
                      <a:pt x="6375" y="7579"/>
                      <a:pt x="6110" y="7166"/>
                    </a:cubicBezTo>
                    <a:cubicBezTo>
                      <a:pt x="5864" y="6782"/>
                      <a:pt x="5615" y="6400"/>
                      <a:pt x="5366" y="6018"/>
                    </a:cubicBezTo>
                    <a:cubicBezTo>
                      <a:pt x="4863" y="5251"/>
                      <a:pt x="4335" y="4507"/>
                      <a:pt x="3779" y="3782"/>
                    </a:cubicBezTo>
                    <a:cubicBezTo>
                      <a:pt x="3249" y="3088"/>
                      <a:pt x="2702" y="2406"/>
                      <a:pt x="2120" y="1755"/>
                    </a:cubicBezTo>
                    <a:cubicBezTo>
                      <a:pt x="1539" y="1104"/>
                      <a:pt x="891" y="405"/>
                      <a:pt x="101" y="8"/>
                    </a:cubicBezTo>
                    <a:cubicBezTo>
                      <a:pt x="92" y="3"/>
                      <a:pt x="82" y="0"/>
                      <a:pt x="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27"/>
              <p:cNvSpPr/>
              <p:nvPr/>
            </p:nvSpPr>
            <p:spPr>
              <a:xfrm>
                <a:off x="-4096600" y="10803750"/>
                <a:ext cx="204750" cy="197000"/>
              </a:xfrm>
              <a:custGeom>
                <a:rect b="b" l="l" r="r" t="t"/>
                <a:pathLst>
                  <a:path extrusionOk="0" h="7880" w="8190">
                    <a:moveTo>
                      <a:pt x="169" y="0"/>
                    </a:moveTo>
                    <a:cubicBezTo>
                      <a:pt x="81" y="0"/>
                      <a:pt x="1" y="84"/>
                      <a:pt x="58" y="176"/>
                    </a:cubicBezTo>
                    <a:cubicBezTo>
                      <a:pt x="517" y="929"/>
                      <a:pt x="1227" y="1511"/>
                      <a:pt x="1844" y="2131"/>
                    </a:cubicBezTo>
                    <a:cubicBezTo>
                      <a:pt x="2510" y="2802"/>
                      <a:pt x="3192" y="3456"/>
                      <a:pt x="3857" y="4127"/>
                    </a:cubicBezTo>
                    <a:cubicBezTo>
                      <a:pt x="4505" y="4783"/>
                      <a:pt x="5142" y="5447"/>
                      <a:pt x="5770" y="6122"/>
                    </a:cubicBezTo>
                    <a:cubicBezTo>
                      <a:pt x="6085" y="6459"/>
                      <a:pt x="6396" y="6799"/>
                      <a:pt x="6707" y="7140"/>
                    </a:cubicBezTo>
                    <a:cubicBezTo>
                      <a:pt x="7024" y="7490"/>
                      <a:pt x="7302" y="7826"/>
                      <a:pt x="7795" y="7878"/>
                    </a:cubicBezTo>
                    <a:cubicBezTo>
                      <a:pt x="7805" y="7879"/>
                      <a:pt x="7814" y="7880"/>
                      <a:pt x="7823" y="7880"/>
                    </a:cubicBezTo>
                    <a:cubicBezTo>
                      <a:pt x="8015" y="7880"/>
                      <a:pt x="8190" y="7674"/>
                      <a:pt x="8182" y="7491"/>
                    </a:cubicBezTo>
                    <a:cubicBezTo>
                      <a:pt x="8167" y="7031"/>
                      <a:pt x="7847" y="6725"/>
                      <a:pt x="7536" y="6415"/>
                    </a:cubicBezTo>
                    <a:cubicBezTo>
                      <a:pt x="7210" y="6089"/>
                      <a:pt x="6883" y="5765"/>
                      <a:pt x="6553" y="5444"/>
                    </a:cubicBezTo>
                    <a:cubicBezTo>
                      <a:pt x="5874" y="4786"/>
                      <a:pt x="5188" y="4135"/>
                      <a:pt x="4494" y="3491"/>
                    </a:cubicBezTo>
                    <a:cubicBezTo>
                      <a:pt x="3820" y="2863"/>
                      <a:pt x="3143" y="2235"/>
                      <a:pt x="2436" y="1641"/>
                    </a:cubicBezTo>
                    <a:cubicBezTo>
                      <a:pt x="1746" y="1061"/>
                      <a:pt x="1058" y="380"/>
                      <a:pt x="224" y="12"/>
                    </a:cubicBezTo>
                    <a:cubicBezTo>
                      <a:pt x="206" y="4"/>
                      <a:pt x="187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27"/>
              <p:cNvSpPr/>
              <p:nvPr/>
            </p:nvSpPr>
            <p:spPr>
              <a:xfrm>
                <a:off x="-4176400" y="11103375"/>
                <a:ext cx="227950" cy="120250"/>
              </a:xfrm>
              <a:custGeom>
                <a:rect b="b" l="l" r="r" t="t"/>
                <a:pathLst>
                  <a:path extrusionOk="0" h="4810" w="9118">
                    <a:moveTo>
                      <a:pt x="200" y="0"/>
                    </a:moveTo>
                    <a:cubicBezTo>
                      <a:pt x="143" y="0"/>
                      <a:pt x="87" y="4"/>
                      <a:pt x="30" y="14"/>
                    </a:cubicBezTo>
                    <a:cubicBezTo>
                      <a:pt x="10" y="20"/>
                      <a:pt x="1" y="44"/>
                      <a:pt x="12" y="62"/>
                    </a:cubicBezTo>
                    <a:cubicBezTo>
                      <a:pt x="204" y="343"/>
                      <a:pt x="537" y="487"/>
                      <a:pt x="827" y="650"/>
                    </a:cubicBezTo>
                    <a:cubicBezTo>
                      <a:pt x="1205" y="860"/>
                      <a:pt x="1584" y="1060"/>
                      <a:pt x="1968" y="1257"/>
                    </a:cubicBezTo>
                    <a:cubicBezTo>
                      <a:pt x="2759" y="1663"/>
                      <a:pt x="3540" y="2089"/>
                      <a:pt x="4323" y="2513"/>
                    </a:cubicBezTo>
                    <a:cubicBezTo>
                      <a:pt x="5083" y="2924"/>
                      <a:pt x="5836" y="3351"/>
                      <a:pt x="6580" y="3796"/>
                    </a:cubicBezTo>
                    <a:cubicBezTo>
                      <a:pt x="7288" y="4218"/>
                      <a:pt x="8008" y="4773"/>
                      <a:pt x="8856" y="4810"/>
                    </a:cubicBezTo>
                    <a:cubicBezTo>
                      <a:pt x="8859" y="4810"/>
                      <a:pt x="8863" y="4810"/>
                      <a:pt x="8866" y="4810"/>
                    </a:cubicBezTo>
                    <a:cubicBezTo>
                      <a:pt x="9028" y="4810"/>
                      <a:pt x="9117" y="4620"/>
                      <a:pt x="9043" y="4484"/>
                    </a:cubicBezTo>
                    <a:cubicBezTo>
                      <a:pt x="8632" y="3738"/>
                      <a:pt x="7787" y="3360"/>
                      <a:pt x="7064" y="2967"/>
                    </a:cubicBezTo>
                    <a:cubicBezTo>
                      <a:pt x="6281" y="2540"/>
                      <a:pt x="5489" y="2130"/>
                      <a:pt x="4687" y="1739"/>
                    </a:cubicBezTo>
                    <a:cubicBezTo>
                      <a:pt x="3926" y="1366"/>
                      <a:pt x="3149" y="1029"/>
                      <a:pt x="2366" y="704"/>
                    </a:cubicBezTo>
                    <a:cubicBezTo>
                      <a:pt x="1943" y="529"/>
                      <a:pt x="1524" y="363"/>
                      <a:pt x="1090" y="220"/>
                    </a:cubicBezTo>
                    <a:cubicBezTo>
                      <a:pt x="806" y="127"/>
                      <a:pt x="503" y="0"/>
                      <a:pt x="2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27"/>
              <p:cNvSpPr/>
              <p:nvPr/>
            </p:nvSpPr>
            <p:spPr>
              <a:xfrm>
                <a:off x="-3851100" y="11025325"/>
                <a:ext cx="389000" cy="119600"/>
              </a:xfrm>
              <a:custGeom>
                <a:rect b="b" l="l" r="r" t="t"/>
                <a:pathLst>
                  <a:path extrusionOk="0" h="4784" w="15560">
                    <a:moveTo>
                      <a:pt x="15101" y="1"/>
                    </a:moveTo>
                    <a:cubicBezTo>
                      <a:pt x="15095" y="1"/>
                      <a:pt x="15090" y="1"/>
                      <a:pt x="15085" y="1"/>
                    </a:cubicBezTo>
                    <a:cubicBezTo>
                      <a:pt x="13818" y="58"/>
                      <a:pt x="12573" y="515"/>
                      <a:pt x="11358" y="850"/>
                    </a:cubicBezTo>
                    <a:cubicBezTo>
                      <a:pt x="10107" y="1192"/>
                      <a:pt x="8868" y="1567"/>
                      <a:pt x="7626" y="1940"/>
                    </a:cubicBezTo>
                    <a:cubicBezTo>
                      <a:pt x="6384" y="2313"/>
                      <a:pt x="5141" y="2677"/>
                      <a:pt x="3891" y="3023"/>
                    </a:cubicBezTo>
                    <a:lnTo>
                      <a:pt x="2095" y="3517"/>
                    </a:lnTo>
                    <a:cubicBezTo>
                      <a:pt x="1459" y="3694"/>
                      <a:pt x="819" y="3818"/>
                      <a:pt x="263" y="4190"/>
                    </a:cubicBezTo>
                    <a:cubicBezTo>
                      <a:pt x="1" y="4365"/>
                      <a:pt x="100" y="4769"/>
                      <a:pt x="423" y="4781"/>
                    </a:cubicBezTo>
                    <a:cubicBezTo>
                      <a:pt x="462" y="4783"/>
                      <a:pt x="501" y="4783"/>
                      <a:pt x="539" y="4783"/>
                    </a:cubicBezTo>
                    <a:cubicBezTo>
                      <a:pt x="1137" y="4783"/>
                      <a:pt x="1685" y="4589"/>
                      <a:pt x="2261" y="4426"/>
                    </a:cubicBezTo>
                    <a:lnTo>
                      <a:pt x="4131" y="3893"/>
                    </a:lnTo>
                    <a:cubicBezTo>
                      <a:pt x="5378" y="3539"/>
                      <a:pt x="6629" y="3204"/>
                      <a:pt x="7884" y="2875"/>
                    </a:cubicBezTo>
                    <a:cubicBezTo>
                      <a:pt x="9138" y="2548"/>
                      <a:pt x="10391" y="2223"/>
                      <a:pt x="11638" y="1867"/>
                    </a:cubicBezTo>
                    <a:cubicBezTo>
                      <a:pt x="12849" y="1521"/>
                      <a:pt x="14153" y="1266"/>
                      <a:pt x="15263" y="657"/>
                    </a:cubicBezTo>
                    <a:cubicBezTo>
                      <a:pt x="15560" y="493"/>
                      <a:pt x="15439" y="1"/>
                      <a:pt x="15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27"/>
              <p:cNvSpPr/>
              <p:nvPr/>
            </p:nvSpPr>
            <p:spPr>
              <a:xfrm>
                <a:off x="-3786500" y="10711400"/>
                <a:ext cx="281450" cy="94650"/>
              </a:xfrm>
              <a:custGeom>
                <a:rect b="b" l="l" r="r" t="t"/>
                <a:pathLst>
                  <a:path extrusionOk="0" h="3786" w="11258">
                    <a:moveTo>
                      <a:pt x="10621" y="0"/>
                    </a:moveTo>
                    <a:cubicBezTo>
                      <a:pt x="9860" y="0"/>
                      <a:pt x="9054" y="291"/>
                      <a:pt x="8341" y="469"/>
                    </a:cubicBezTo>
                    <a:cubicBezTo>
                      <a:pt x="7363" y="713"/>
                      <a:pt x="6399" y="997"/>
                      <a:pt x="5439" y="1304"/>
                    </a:cubicBezTo>
                    <a:cubicBezTo>
                      <a:pt x="4478" y="1612"/>
                      <a:pt x="3528" y="1939"/>
                      <a:pt x="2583" y="2289"/>
                    </a:cubicBezTo>
                    <a:cubicBezTo>
                      <a:pt x="2118" y="2461"/>
                      <a:pt x="1653" y="2631"/>
                      <a:pt x="1200" y="2831"/>
                    </a:cubicBezTo>
                    <a:cubicBezTo>
                      <a:pt x="799" y="3007"/>
                      <a:pt x="337" y="3142"/>
                      <a:pt x="67" y="3503"/>
                    </a:cubicBezTo>
                    <a:cubicBezTo>
                      <a:pt x="1" y="3591"/>
                      <a:pt x="67" y="3757"/>
                      <a:pt x="177" y="3773"/>
                    </a:cubicBezTo>
                    <a:cubicBezTo>
                      <a:pt x="233" y="3782"/>
                      <a:pt x="287" y="3785"/>
                      <a:pt x="342" y="3785"/>
                    </a:cubicBezTo>
                    <a:cubicBezTo>
                      <a:pt x="730" y="3785"/>
                      <a:pt x="1104" y="3598"/>
                      <a:pt x="1469" y="3473"/>
                    </a:cubicBezTo>
                    <a:cubicBezTo>
                      <a:pt x="1932" y="3313"/>
                      <a:pt x="2388" y="3132"/>
                      <a:pt x="2849" y="2964"/>
                    </a:cubicBezTo>
                    <a:cubicBezTo>
                      <a:pt x="3795" y="2620"/>
                      <a:pt x="4748" y="2296"/>
                      <a:pt x="5708" y="1995"/>
                    </a:cubicBezTo>
                    <a:cubicBezTo>
                      <a:pt x="6645" y="1701"/>
                      <a:pt x="7586" y="1426"/>
                      <a:pt x="8529" y="1154"/>
                    </a:cubicBezTo>
                    <a:cubicBezTo>
                      <a:pt x="9413" y="899"/>
                      <a:pt x="10473" y="779"/>
                      <a:pt x="11204" y="205"/>
                    </a:cubicBezTo>
                    <a:cubicBezTo>
                      <a:pt x="11257" y="165"/>
                      <a:pt x="11227" y="71"/>
                      <a:pt x="11165" y="58"/>
                    </a:cubicBezTo>
                    <a:cubicBezTo>
                      <a:pt x="10988" y="17"/>
                      <a:pt x="10805" y="0"/>
                      <a:pt x="106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40" name="Google Shape;1140;p27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141" name="Google Shape;1141;p27"/>
          <p:cNvSpPr txBox="1"/>
          <p:nvPr>
            <p:ph idx="1" type="body"/>
          </p:nvPr>
        </p:nvSpPr>
        <p:spPr>
          <a:xfrm>
            <a:off x="5748150" y="2112750"/>
            <a:ext cx="2184600" cy="20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BIG_NUMBER_1">
    <p:spTree>
      <p:nvGrpSpPr>
        <p:cNvPr id="1142" name="Shape 1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3" name="Google Shape;1143;p28"/>
          <p:cNvGrpSpPr/>
          <p:nvPr/>
        </p:nvGrpSpPr>
        <p:grpSpPr>
          <a:xfrm>
            <a:off x="-3165611" y="-1028393"/>
            <a:ext cx="12548400" cy="8374624"/>
            <a:chOff x="-2893286" y="-1251218"/>
            <a:chExt cx="12548400" cy="8374624"/>
          </a:xfrm>
        </p:grpSpPr>
        <p:sp>
          <p:nvSpPr>
            <p:cNvPr id="1144" name="Google Shape;1144;p28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8"/>
            <p:cNvSpPr/>
            <p:nvPr/>
          </p:nvSpPr>
          <p:spPr>
            <a:xfrm>
              <a:off x="4425800" y="2327525"/>
              <a:ext cx="5229314" cy="4795880"/>
            </a:xfrm>
            <a:custGeom>
              <a:rect b="b" l="l" r="r" t="t"/>
              <a:pathLst>
                <a:path extrusionOk="0" h="14329" w="15624">
                  <a:moveTo>
                    <a:pt x="8358" y="1"/>
                  </a:moveTo>
                  <a:cubicBezTo>
                    <a:pt x="5891" y="1"/>
                    <a:pt x="2866" y="476"/>
                    <a:pt x="1694" y="1253"/>
                  </a:cubicBezTo>
                  <a:cubicBezTo>
                    <a:pt x="459" y="2061"/>
                    <a:pt x="0" y="3700"/>
                    <a:pt x="230" y="5153"/>
                  </a:cubicBezTo>
                  <a:cubicBezTo>
                    <a:pt x="448" y="6595"/>
                    <a:pt x="1235" y="7895"/>
                    <a:pt x="2065" y="9097"/>
                  </a:cubicBezTo>
                  <a:cubicBezTo>
                    <a:pt x="3201" y="10736"/>
                    <a:pt x="4502" y="12331"/>
                    <a:pt x="6228" y="13347"/>
                  </a:cubicBezTo>
                  <a:cubicBezTo>
                    <a:pt x="7260" y="13959"/>
                    <a:pt x="8475" y="14329"/>
                    <a:pt x="9667" y="14329"/>
                  </a:cubicBezTo>
                  <a:cubicBezTo>
                    <a:pt x="10455" y="14329"/>
                    <a:pt x="11233" y="14167"/>
                    <a:pt x="11942" y="13806"/>
                  </a:cubicBezTo>
                  <a:cubicBezTo>
                    <a:pt x="13329" y="13107"/>
                    <a:pt x="14302" y="11719"/>
                    <a:pt x="14728" y="10222"/>
                  </a:cubicBezTo>
                  <a:cubicBezTo>
                    <a:pt x="15624" y="7120"/>
                    <a:pt x="14739" y="1515"/>
                    <a:pt x="11188" y="324"/>
                  </a:cubicBezTo>
                  <a:cubicBezTo>
                    <a:pt x="10524" y="103"/>
                    <a:pt x="9501" y="1"/>
                    <a:pt x="8358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8"/>
            <p:cNvSpPr/>
            <p:nvPr/>
          </p:nvSpPr>
          <p:spPr>
            <a:xfrm>
              <a:off x="1814725" y="1953800"/>
              <a:ext cx="3242416" cy="4795864"/>
            </a:xfrm>
            <a:custGeom>
              <a:rect b="b" l="l" r="r" t="t"/>
              <a:pathLst>
                <a:path extrusionOk="0" h="22012" w="14882">
                  <a:moveTo>
                    <a:pt x="7328" y="0"/>
                  </a:moveTo>
                  <a:cubicBezTo>
                    <a:pt x="6568" y="0"/>
                    <a:pt x="5784" y="253"/>
                    <a:pt x="4994" y="832"/>
                  </a:cubicBezTo>
                  <a:cubicBezTo>
                    <a:pt x="1" y="4460"/>
                    <a:pt x="2011" y="13386"/>
                    <a:pt x="3835" y="18062"/>
                  </a:cubicBezTo>
                  <a:cubicBezTo>
                    <a:pt x="4207" y="19034"/>
                    <a:pt x="4633" y="20018"/>
                    <a:pt x="5332" y="20793"/>
                  </a:cubicBezTo>
                  <a:cubicBezTo>
                    <a:pt x="5966" y="21497"/>
                    <a:pt x="6879" y="22012"/>
                    <a:pt x="7810" y="22012"/>
                  </a:cubicBezTo>
                  <a:cubicBezTo>
                    <a:pt x="7905" y="22012"/>
                    <a:pt x="8001" y="22006"/>
                    <a:pt x="8096" y="21995"/>
                  </a:cubicBezTo>
                  <a:cubicBezTo>
                    <a:pt x="8796" y="21919"/>
                    <a:pt x="9429" y="21547"/>
                    <a:pt x="10019" y="21176"/>
                  </a:cubicBezTo>
                  <a:cubicBezTo>
                    <a:pt x="11341" y="20323"/>
                    <a:pt x="12630" y="19351"/>
                    <a:pt x="13428" y="17996"/>
                  </a:cubicBezTo>
                  <a:cubicBezTo>
                    <a:pt x="14171" y="16740"/>
                    <a:pt x="14433" y="15265"/>
                    <a:pt x="14630" y="13812"/>
                  </a:cubicBezTo>
                  <a:cubicBezTo>
                    <a:pt x="14805" y="12763"/>
                    <a:pt x="14881" y="11692"/>
                    <a:pt x="14870" y="10622"/>
                  </a:cubicBezTo>
                  <a:cubicBezTo>
                    <a:pt x="14796" y="7270"/>
                    <a:pt x="11402" y="0"/>
                    <a:pt x="7328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" name="Google Shape;1147;p28"/>
          <p:cNvGrpSpPr/>
          <p:nvPr/>
        </p:nvGrpSpPr>
        <p:grpSpPr>
          <a:xfrm rot="10800000">
            <a:off x="4292601" y="-257199"/>
            <a:ext cx="1558573" cy="2247501"/>
            <a:chOff x="-1279900" y="9489425"/>
            <a:chExt cx="1398450" cy="2016600"/>
          </a:xfrm>
        </p:grpSpPr>
        <p:sp>
          <p:nvSpPr>
            <p:cNvPr id="1148" name="Google Shape;1148;p28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8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8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8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8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8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8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8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8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8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8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8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8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8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8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8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8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8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8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" name="Google Shape;1167;p28"/>
          <p:cNvGrpSpPr/>
          <p:nvPr/>
        </p:nvGrpSpPr>
        <p:grpSpPr>
          <a:xfrm rot="10800000">
            <a:off x="7603046" y="-246722"/>
            <a:ext cx="1643971" cy="2043854"/>
            <a:chOff x="-5267275" y="9662750"/>
            <a:chExt cx="1475075" cy="1833875"/>
          </a:xfrm>
        </p:grpSpPr>
        <p:sp>
          <p:nvSpPr>
            <p:cNvPr id="1168" name="Google Shape;1168;p28"/>
            <p:cNvSpPr/>
            <p:nvPr/>
          </p:nvSpPr>
          <p:spPr>
            <a:xfrm>
              <a:off x="-5267275" y="9662750"/>
              <a:ext cx="1475075" cy="1833875"/>
            </a:xfrm>
            <a:custGeom>
              <a:rect b="b" l="l" r="r" t="t"/>
              <a:pathLst>
                <a:path extrusionOk="0" h="73355" w="59003">
                  <a:moveTo>
                    <a:pt x="58003" y="0"/>
                  </a:moveTo>
                  <a:cubicBezTo>
                    <a:pt x="57927" y="0"/>
                    <a:pt x="57851" y="10"/>
                    <a:pt x="57776" y="30"/>
                  </a:cubicBezTo>
                  <a:cubicBezTo>
                    <a:pt x="51838" y="1625"/>
                    <a:pt x="46088" y="3850"/>
                    <a:pt x="40623" y="6666"/>
                  </a:cubicBezTo>
                  <a:cubicBezTo>
                    <a:pt x="35177" y="9476"/>
                    <a:pt x="30053" y="12923"/>
                    <a:pt x="25419" y="16936"/>
                  </a:cubicBezTo>
                  <a:cubicBezTo>
                    <a:pt x="20739" y="20988"/>
                    <a:pt x="16581" y="25634"/>
                    <a:pt x="13094" y="30752"/>
                  </a:cubicBezTo>
                  <a:cubicBezTo>
                    <a:pt x="9533" y="35980"/>
                    <a:pt x="6696" y="41669"/>
                    <a:pt x="4663" y="47660"/>
                  </a:cubicBezTo>
                  <a:cubicBezTo>
                    <a:pt x="2818" y="53102"/>
                    <a:pt x="1579" y="58845"/>
                    <a:pt x="1324" y="64601"/>
                  </a:cubicBezTo>
                  <a:cubicBezTo>
                    <a:pt x="1237" y="64570"/>
                    <a:pt x="1144" y="64555"/>
                    <a:pt x="1052" y="64555"/>
                  </a:cubicBezTo>
                  <a:cubicBezTo>
                    <a:pt x="975" y="64555"/>
                    <a:pt x="897" y="64566"/>
                    <a:pt x="822" y="64587"/>
                  </a:cubicBezTo>
                  <a:cubicBezTo>
                    <a:pt x="397" y="64704"/>
                    <a:pt x="1" y="65246"/>
                    <a:pt x="191" y="65699"/>
                  </a:cubicBezTo>
                  <a:cubicBezTo>
                    <a:pt x="491" y="66425"/>
                    <a:pt x="859" y="67121"/>
                    <a:pt x="1291" y="67778"/>
                  </a:cubicBezTo>
                  <a:cubicBezTo>
                    <a:pt x="1297" y="68031"/>
                    <a:pt x="1301" y="68285"/>
                    <a:pt x="1311" y="68538"/>
                  </a:cubicBezTo>
                  <a:cubicBezTo>
                    <a:pt x="1319" y="68795"/>
                    <a:pt x="1512" y="68923"/>
                    <a:pt x="1706" y="68923"/>
                  </a:cubicBezTo>
                  <a:cubicBezTo>
                    <a:pt x="1829" y="68923"/>
                    <a:pt x="1952" y="68872"/>
                    <a:pt x="2029" y="68770"/>
                  </a:cubicBezTo>
                  <a:cubicBezTo>
                    <a:pt x="2293" y="69083"/>
                    <a:pt x="2576" y="69383"/>
                    <a:pt x="2874" y="69664"/>
                  </a:cubicBezTo>
                  <a:cubicBezTo>
                    <a:pt x="4067" y="70786"/>
                    <a:pt x="5458" y="71647"/>
                    <a:pt x="6967" y="72274"/>
                  </a:cubicBezTo>
                  <a:cubicBezTo>
                    <a:pt x="8792" y="73031"/>
                    <a:pt x="10749" y="73355"/>
                    <a:pt x="12715" y="73355"/>
                  </a:cubicBezTo>
                  <a:cubicBezTo>
                    <a:pt x="14414" y="73355"/>
                    <a:pt x="16120" y="73113"/>
                    <a:pt x="17753" y="72699"/>
                  </a:cubicBezTo>
                  <a:cubicBezTo>
                    <a:pt x="23973" y="71124"/>
                    <a:pt x="29341" y="67101"/>
                    <a:pt x="33384" y="62210"/>
                  </a:cubicBezTo>
                  <a:cubicBezTo>
                    <a:pt x="37798" y="56870"/>
                    <a:pt x="40703" y="50561"/>
                    <a:pt x="42861" y="44015"/>
                  </a:cubicBezTo>
                  <a:cubicBezTo>
                    <a:pt x="45191" y="36947"/>
                    <a:pt x="46693" y="29645"/>
                    <a:pt x="48771" y="22503"/>
                  </a:cubicBezTo>
                  <a:cubicBezTo>
                    <a:pt x="50711" y="15828"/>
                    <a:pt x="53184" y="9212"/>
                    <a:pt x="57193" y="3480"/>
                  </a:cubicBezTo>
                  <a:cubicBezTo>
                    <a:pt x="57658" y="2814"/>
                    <a:pt x="58145" y="2163"/>
                    <a:pt x="58644" y="1522"/>
                  </a:cubicBezTo>
                  <a:cubicBezTo>
                    <a:pt x="58894" y="1203"/>
                    <a:pt x="59003" y="813"/>
                    <a:pt x="58785" y="440"/>
                  </a:cubicBezTo>
                  <a:cubicBezTo>
                    <a:pt x="58624" y="164"/>
                    <a:pt x="58317" y="0"/>
                    <a:pt x="58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8"/>
            <p:cNvSpPr/>
            <p:nvPr/>
          </p:nvSpPr>
          <p:spPr>
            <a:xfrm>
              <a:off x="-5200250" y="9663950"/>
              <a:ext cx="1406175" cy="1769375"/>
            </a:xfrm>
            <a:custGeom>
              <a:rect b="b" l="l" r="r" t="t"/>
              <a:pathLst>
                <a:path extrusionOk="0" h="70775" w="56247">
                  <a:moveTo>
                    <a:pt x="55611" y="0"/>
                  </a:moveTo>
                  <a:cubicBezTo>
                    <a:pt x="55015" y="370"/>
                    <a:pt x="54429" y="756"/>
                    <a:pt x="53847" y="1150"/>
                  </a:cubicBezTo>
                  <a:cubicBezTo>
                    <a:pt x="52592" y="1998"/>
                    <a:pt x="51356" y="2873"/>
                    <a:pt x="50154" y="3795"/>
                  </a:cubicBezTo>
                  <a:cubicBezTo>
                    <a:pt x="49999" y="3914"/>
                    <a:pt x="49845" y="4037"/>
                    <a:pt x="49690" y="4157"/>
                  </a:cubicBezTo>
                  <a:cubicBezTo>
                    <a:pt x="49730" y="3592"/>
                    <a:pt x="49762" y="3027"/>
                    <a:pt x="49822" y="2463"/>
                  </a:cubicBezTo>
                  <a:cubicBezTo>
                    <a:pt x="49855" y="2159"/>
                    <a:pt x="49890" y="1855"/>
                    <a:pt x="49927" y="1551"/>
                  </a:cubicBezTo>
                  <a:lnTo>
                    <a:pt x="49927" y="1551"/>
                  </a:lnTo>
                  <a:cubicBezTo>
                    <a:pt x="49572" y="1671"/>
                    <a:pt x="49217" y="1791"/>
                    <a:pt x="48866" y="1914"/>
                  </a:cubicBezTo>
                  <a:cubicBezTo>
                    <a:pt x="48752" y="2317"/>
                    <a:pt x="48652" y="2724"/>
                    <a:pt x="48563" y="3136"/>
                  </a:cubicBezTo>
                  <a:cubicBezTo>
                    <a:pt x="48413" y="3848"/>
                    <a:pt x="48318" y="4565"/>
                    <a:pt x="48253" y="5290"/>
                  </a:cubicBezTo>
                  <a:cubicBezTo>
                    <a:pt x="46790" y="6465"/>
                    <a:pt x="45359" y="7676"/>
                    <a:pt x="43957" y="8926"/>
                  </a:cubicBezTo>
                  <a:cubicBezTo>
                    <a:pt x="44124" y="7834"/>
                    <a:pt x="44305" y="6744"/>
                    <a:pt x="44473" y="5654"/>
                  </a:cubicBezTo>
                  <a:cubicBezTo>
                    <a:pt x="44583" y="4931"/>
                    <a:pt x="44668" y="4205"/>
                    <a:pt x="44755" y="3480"/>
                  </a:cubicBezTo>
                  <a:lnTo>
                    <a:pt x="44755" y="3480"/>
                  </a:lnTo>
                  <a:cubicBezTo>
                    <a:pt x="44470" y="3596"/>
                    <a:pt x="44184" y="3712"/>
                    <a:pt x="43900" y="3833"/>
                  </a:cubicBezTo>
                  <a:cubicBezTo>
                    <a:pt x="43762" y="4404"/>
                    <a:pt x="43625" y="4977"/>
                    <a:pt x="43505" y="5554"/>
                  </a:cubicBezTo>
                  <a:cubicBezTo>
                    <a:pt x="43180" y="7111"/>
                    <a:pt x="42880" y="8677"/>
                    <a:pt x="42527" y="10230"/>
                  </a:cubicBezTo>
                  <a:cubicBezTo>
                    <a:pt x="39498" y="13041"/>
                    <a:pt x="36616" y="16008"/>
                    <a:pt x="33875" y="19102"/>
                  </a:cubicBezTo>
                  <a:cubicBezTo>
                    <a:pt x="33869" y="18503"/>
                    <a:pt x="33867" y="17904"/>
                    <a:pt x="33870" y="17304"/>
                  </a:cubicBezTo>
                  <a:cubicBezTo>
                    <a:pt x="33875" y="16074"/>
                    <a:pt x="33901" y="14844"/>
                    <a:pt x="33906" y="13614"/>
                  </a:cubicBezTo>
                  <a:cubicBezTo>
                    <a:pt x="33913" y="12015"/>
                    <a:pt x="33939" y="10419"/>
                    <a:pt x="33959" y="8820"/>
                  </a:cubicBezTo>
                  <a:lnTo>
                    <a:pt x="33959" y="8820"/>
                  </a:lnTo>
                  <a:cubicBezTo>
                    <a:pt x="33691" y="8978"/>
                    <a:pt x="33428" y="9146"/>
                    <a:pt x="33161" y="9308"/>
                  </a:cubicBezTo>
                  <a:cubicBezTo>
                    <a:pt x="32926" y="10709"/>
                    <a:pt x="32740" y="12117"/>
                    <a:pt x="32588" y="13534"/>
                  </a:cubicBezTo>
                  <a:cubicBezTo>
                    <a:pt x="32456" y="14762"/>
                    <a:pt x="32379" y="15991"/>
                    <a:pt x="32323" y="17224"/>
                  </a:cubicBezTo>
                  <a:cubicBezTo>
                    <a:pt x="32295" y="17840"/>
                    <a:pt x="32272" y="18455"/>
                    <a:pt x="32252" y="19071"/>
                  </a:cubicBezTo>
                  <a:cubicBezTo>
                    <a:pt x="32243" y="19392"/>
                    <a:pt x="32229" y="19713"/>
                    <a:pt x="32226" y="20034"/>
                  </a:cubicBezTo>
                  <a:cubicBezTo>
                    <a:pt x="32223" y="20358"/>
                    <a:pt x="32149" y="20672"/>
                    <a:pt x="32149" y="20998"/>
                  </a:cubicBezTo>
                  <a:cubicBezTo>
                    <a:pt x="32149" y="21026"/>
                    <a:pt x="32155" y="21049"/>
                    <a:pt x="32157" y="21076"/>
                  </a:cubicBezTo>
                  <a:cubicBezTo>
                    <a:pt x="31553" y="21784"/>
                    <a:pt x="30956" y="22497"/>
                    <a:pt x="30365" y="23215"/>
                  </a:cubicBezTo>
                  <a:cubicBezTo>
                    <a:pt x="28458" y="25540"/>
                    <a:pt x="26618" y="27917"/>
                    <a:pt x="24846" y="30349"/>
                  </a:cubicBezTo>
                  <a:cubicBezTo>
                    <a:pt x="24657" y="25862"/>
                    <a:pt x="24357" y="21379"/>
                    <a:pt x="24019" y="16904"/>
                  </a:cubicBezTo>
                  <a:cubicBezTo>
                    <a:pt x="23993" y="16565"/>
                    <a:pt x="23962" y="16226"/>
                    <a:pt x="23930" y="15886"/>
                  </a:cubicBezTo>
                  <a:cubicBezTo>
                    <a:pt x="23692" y="16084"/>
                    <a:pt x="23455" y="16283"/>
                    <a:pt x="23220" y="16482"/>
                  </a:cubicBezTo>
                  <a:cubicBezTo>
                    <a:pt x="23174" y="17806"/>
                    <a:pt x="23140" y="19129"/>
                    <a:pt x="23128" y="20456"/>
                  </a:cubicBezTo>
                  <a:cubicBezTo>
                    <a:pt x="23105" y="23201"/>
                    <a:pt x="23073" y="25945"/>
                    <a:pt x="23104" y="28691"/>
                  </a:cubicBezTo>
                  <a:cubicBezTo>
                    <a:pt x="23117" y="30028"/>
                    <a:pt x="23127" y="31367"/>
                    <a:pt x="23153" y="32704"/>
                  </a:cubicBezTo>
                  <a:cubicBezTo>
                    <a:pt x="21851" y="34547"/>
                    <a:pt x="20579" y="36413"/>
                    <a:pt x="19343" y="38301"/>
                  </a:cubicBezTo>
                  <a:cubicBezTo>
                    <a:pt x="17720" y="40773"/>
                    <a:pt x="16172" y="43288"/>
                    <a:pt x="14662" y="45827"/>
                  </a:cubicBezTo>
                  <a:cubicBezTo>
                    <a:pt x="14645" y="45208"/>
                    <a:pt x="14599" y="44589"/>
                    <a:pt x="14533" y="43969"/>
                  </a:cubicBezTo>
                  <a:cubicBezTo>
                    <a:pt x="14351" y="42255"/>
                    <a:pt x="14110" y="40549"/>
                    <a:pt x="13908" y="38837"/>
                  </a:cubicBezTo>
                  <a:cubicBezTo>
                    <a:pt x="13496" y="35376"/>
                    <a:pt x="13258" y="31904"/>
                    <a:pt x="12982" y="28431"/>
                  </a:cubicBezTo>
                  <a:cubicBezTo>
                    <a:pt x="12951" y="28050"/>
                    <a:pt x="12925" y="27670"/>
                    <a:pt x="12899" y="27289"/>
                  </a:cubicBezTo>
                  <a:cubicBezTo>
                    <a:pt x="12520" y="27780"/>
                    <a:pt x="12143" y="28273"/>
                    <a:pt x="11778" y="28774"/>
                  </a:cubicBezTo>
                  <a:cubicBezTo>
                    <a:pt x="11736" y="30128"/>
                    <a:pt x="11735" y="31482"/>
                    <a:pt x="11740" y="32838"/>
                  </a:cubicBezTo>
                  <a:cubicBezTo>
                    <a:pt x="11753" y="36241"/>
                    <a:pt x="11994" y="39657"/>
                    <a:pt x="12354" y="43038"/>
                  </a:cubicBezTo>
                  <a:cubicBezTo>
                    <a:pt x="12549" y="44861"/>
                    <a:pt x="12725" y="46736"/>
                    <a:pt x="12320" y="48541"/>
                  </a:cubicBezTo>
                  <a:cubicBezTo>
                    <a:pt x="12246" y="48868"/>
                    <a:pt x="12318" y="49212"/>
                    <a:pt x="12520" y="49481"/>
                  </a:cubicBezTo>
                  <a:cubicBezTo>
                    <a:pt x="11532" y="51188"/>
                    <a:pt x="10551" y="52900"/>
                    <a:pt x="9578" y="54619"/>
                  </a:cubicBezTo>
                  <a:cubicBezTo>
                    <a:pt x="8646" y="56260"/>
                    <a:pt x="7701" y="57900"/>
                    <a:pt x="6729" y="59526"/>
                  </a:cubicBezTo>
                  <a:cubicBezTo>
                    <a:pt x="6126" y="57037"/>
                    <a:pt x="5509" y="54553"/>
                    <a:pt x="4848" y="52079"/>
                  </a:cubicBezTo>
                  <a:cubicBezTo>
                    <a:pt x="4211" y="49690"/>
                    <a:pt x="3545" y="47305"/>
                    <a:pt x="2967" y="44899"/>
                  </a:cubicBezTo>
                  <a:cubicBezTo>
                    <a:pt x="2712" y="45559"/>
                    <a:pt x="2468" y="46224"/>
                    <a:pt x="2233" y="46894"/>
                  </a:cubicBezTo>
                  <a:cubicBezTo>
                    <a:pt x="2278" y="47130"/>
                    <a:pt x="2324" y="47368"/>
                    <a:pt x="2370" y="47605"/>
                  </a:cubicBezTo>
                  <a:cubicBezTo>
                    <a:pt x="3003" y="50829"/>
                    <a:pt x="3655" y="54049"/>
                    <a:pt x="4366" y="57257"/>
                  </a:cubicBezTo>
                  <a:cubicBezTo>
                    <a:pt x="4699" y="58754"/>
                    <a:pt x="5034" y="60249"/>
                    <a:pt x="5372" y="61746"/>
                  </a:cubicBezTo>
                  <a:cubicBezTo>
                    <a:pt x="3715" y="64398"/>
                    <a:pt x="1952" y="66982"/>
                    <a:pt x="1" y="69424"/>
                  </a:cubicBezTo>
                  <a:cubicBezTo>
                    <a:pt x="65" y="69487"/>
                    <a:pt x="127" y="69553"/>
                    <a:pt x="193" y="69616"/>
                  </a:cubicBezTo>
                  <a:cubicBezTo>
                    <a:pt x="641" y="70036"/>
                    <a:pt x="1119" y="70423"/>
                    <a:pt x="1624" y="70775"/>
                  </a:cubicBezTo>
                  <a:cubicBezTo>
                    <a:pt x="1745" y="70620"/>
                    <a:pt x="1868" y="70465"/>
                    <a:pt x="1989" y="70307"/>
                  </a:cubicBezTo>
                  <a:cubicBezTo>
                    <a:pt x="2986" y="69005"/>
                    <a:pt x="3933" y="67664"/>
                    <a:pt x="4841" y="66297"/>
                  </a:cubicBezTo>
                  <a:cubicBezTo>
                    <a:pt x="5459" y="65365"/>
                    <a:pt x="6055" y="64418"/>
                    <a:pt x="6643" y="63466"/>
                  </a:cubicBezTo>
                  <a:cubicBezTo>
                    <a:pt x="14235" y="62525"/>
                    <a:pt x="21875" y="61984"/>
                    <a:pt x="29526" y="61941"/>
                  </a:cubicBezTo>
                  <a:cubicBezTo>
                    <a:pt x="29616" y="61941"/>
                    <a:pt x="29706" y="61940"/>
                    <a:pt x="29796" y="61940"/>
                  </a:cubicBezTo>
                  <a:cubicBezTo>
                    <a:pt x="30156" y="61940"/>
                    <a:pt x="30516" y="61944"/>
                    <a:pt x="30876" y="61944"/>
                  </a:cubicBezTo>
                  <a:cubicBezTo>
                    <a:pt x="31397" y="61307"/>
                    <a:pt x="31897" y="60655"/>
                    <a:pt x="32376" y="59991"/>
                  </a:cubicBezTo>
                  <a:cubicBezTo>
                    <a:pt x="31892" y="59988"/>
                    <a:pt x="31409" y="59986"/>
                    <a:pt x="30925" y="59986"/>
                  </a:cubicBezTo>
                  <a:cubicBezTo>
                    <a:pt x="24899" y="59986"/>
                    <a:pt x="18875" y="60278"/>
                    <a:pt x="12876" y="60862"/>
                  </a:cubicBezTo>
                  <a:cubicBezTo>
                    <a:pt x="11204" y="61026"/>
                    <a:pt x="9533" y="61223"/>
                    <a:pt x="7867" y="61439"/>
                  </a:cubicBezTo>
                  <a:cubicBezTo>
                    <a:pt x="8561" y="60265"/>
                    <a:pt x="9244" y="59084"/>
                    <a:pt x="9917" y="57895"/>
                  </a:cubicBezTo>
                  <a:cubicBezTo>
                    <a:pt x="11479" y="55139"/>
                    <a:pt x="13011" y="52369"/>
                    <a:pt x="14574" y="49615"/>
                  </a:cubicBezTo>
                  <a:cubicBezTo>
                    <a:pt x="23056" y="47294"/>
                    <a:pt x="31602" y="45277"/>
                    <a:pt x="40259" y="43723"/>
                  </a:cubicBezTo>
                  <a:cubicBezTo>
                    <a:pt x="40514" y="42943"/>
                    <a:pt x="40762" y="42160"/>
                    <a:pt x="40998" y="41375"/>
                  </a:cubicBezTo>
                  <a:lnTo>
                    <a:pt x="40998" y="41375"/>
                  </a:lnTo>
                  <a:cubicBezTo>
                    <a:pt x="40947" y="41384"/>
                    <a:pt x="40895" y="41392"/>
                    <a:pt x="40844" y="41401"/>
                  </a:cubicBezTo>
                  <a:cubicBezTo>
                    <a:pt x="38583" y="41801"/>
                    <a:pt x="36326" y="42227"/>
                    <a:pt x="34075" y="42682"/>
                  </a:cubicBezTo>
                  <a:cubicBezTo>
                    <a:pt x="29546" y="43597"/>
                    <a:pt x="25043" y="44624"/>
                    <a:pt x="20564" y="45765"/>
                  </a:cubicBezTo>
                  <a:cubicBezTo>
                    <a:pt x="19078" y="46144"/>
                    <a:pt x="17594" y="46534"/>
                    <a:pt x="16111" y="46937"/>
                  </a:cubicBezTo>
                  <a:cubicBezTo>
                    <a:pt x="17201" y="45056"/>
                    <a:pt x="18313" y="43187"/>
                    <a:pt x="19466" y="41343"/>
                  </a:cubicBezTo>
                  <a:cubicBezTo>
                    <a:pt x="20963" y="38949"/>
                    <a:pt x="22512" y="36591"/>
                    <a:pt x="24115" y="34268"/>
                  </a:cubicBezTo>
                  <a:cubicBezTo>
                    <a:pt x="24177" y="34264"/>
                    <a:pt x="24238" y="34254"/>
                    <a:pt x="24298" y="34238"/>
                  </a:cubicBezTo>
                  <a:cubicBezTo>
                    <a:pt x="30924" y="32330"/>
                    <a:pt x="37594" y="30592"/>
                    <a:pt x="44312" y="29025"/>
                  </a:cubicBezTo>
                  <a:cubicBezTo>
                    <a:pt x="44482" y="28364"/>
                    <a:pt x="44654" y="27703"/>
                    <a:pt x="44827" y="27043"/>
                  </a:cubicBezTo>
                  <a:lnTo>
                    <a:pt x="44827" y="27043"/>
                  </a:lnTo>
                  <a:cubicBezTo>
                    <a:pt x="43323" y="27389"/>
                    <a:pt x="41819" y="27742"/>
                    <a:pt x="40319" y="28103"/>
                  </a:cubicBezTo>
                  <a:cubicBezTo>
                    <a:pt x="36777" y="28959"/>
                    <a:pt x="33248" y="29870"/>
                    <a:pt x="29734" y="30833"/>
                  </a:cubicBezTo>
                  <a:cubicBezTo>
                    <a:pt x="28398" y="31200"/>
                    <a:pt x="27067" y="31574"/>
                    <a:pt x="25735" y="31958"/>
                  </a:cubicBezTo>
                  <a:cubicBezTo>
                    <a:pt x="27116" y="30028"/>
                    <a:pt x="28539" y="28130"/>
                    <a:pt x="30004" y="26263"/>
                  </a:cubicBezTo>
                  <a:cubicBezTo>
                    <a:pt x="31185" y="24761"/>
                    <a:pt x="32396" y="23283"/>
                    <a:pt x="33637" y="21829"/>
                  </a:cubicBezTo>
                  <a:cubicBezTo>
                    <a:pt x="38096" y="21207"/>
                    <a:pt x="42533" y="20457"/>
                    <a:pt x="46956" y="19615"/>
                  </a:cubicBezTo>
                  <a:cubicBezTo>
                    <a:pt x="47172" y="18934"/>
                    <a:pt x="47395" y="18256"/>
                    <a:pt x="47625" y="17580"/>
                  </a:cubicBezTo>
                  <a:lnTo>
                    <a:pt x="47625" y="17580"/>
                  </a:lnTo>
                  <a:cubicBezTo>
                    <a:pt x="47333" y="17637"/>
                    <a:pt x="47043" y="17697"/>
                    <a:pt x="46750" y="17752"/>
                  </a:cubicBezTo>
                  <a:cubicBezTo>
                    <a:pt x="43794" y="18316"/>
                    <a:pt x="40832" y="18836"/>
                    <a:pt x="37861" y="19317"/>
                  </a:cubicBezTo>
                  <a:cubicBezTo>
                    <a:pt x="37070" y="19444"/>
                    <a:pt x="36278" y="19572"/>
                    <a:pt x="35487" y="19701"/>
                  </a:cubicBezTo>
                  <a:cubicBezTo>
                    <a:pt x="37678" y="17230"/>
                    <a:pt x="39962" y="14845"/>
                    <a:pt x="42334" y="12545"/>
                  </a:cubicBezTo>
                  <a:cubicBezTo>
                    <a:pt x="42799" y="12097"/>
                    <a:pt x="43269" y="11652"/>
                    <a:pt x="43743" y="11212"/>
                  </a:cubicBezTo>
                  <a:cubicBezTo>
                    <a:pt x="44597" y="11169"/>
                    <a:pt x="45454" y="11077"/>
                    <a:pt x="46301" y="11001"/>
                  </a:cubicBezTo>
                  <a:cubicBezTo>
                    <a:pt x="47373" y="10904"/>
                    <a:pt x="48443" y="10796"/>
                    <a:pt x="49515" y="10693"/>
                  </a:cubicBezTo>
                  <a:lnTo>
                    <a:pt x="50412" y="10607"/>
                  </a:lnTo>
                  <a:cubicBezTo>
                    <a:pt x="50647" y="10107"/>
                    <a:pt x="50886" y="9608"/>
                    <a:pt x="51137" y="9113"/>
                  </a:cubicBezTo>
                  <a:lnTo>
                    <a:pt x="51137" y="9113"/>
                  </a:lnTo>
                  <a:lnTo>
                    <a:pt x="49356" y="9288"/>
                  </a:lnTo>
                  <a:cubicBezTo>
                    <a:pt x="48061" y="9416"/>
                    <a:pt x="46748" y="9510"/>
                    <a:pt x="45446" y="9649"/>
                  </a:cubicBezTo>
                  <a:cubicBezTo>
                    <a:pt x="46446" y="8750"/>
                    <a:pt x="47462" y="7867"/>
                    <a:pt x="48493" y="7004"/>
                  </a:cubicBezTo>
                  <a:cubicBezTo>
                    <a:pt x="48666" y="7157"/>
                    <a:pt x="48893" y="7246"/>
                    <a:pt x="49142" y="7269"/>
                  </a:cubicBezTo>
                  <a:cubicBezTo>
                    <a:pt x="49968" y="7346"/>
                    <a:pt x="50822" y="7323"/>
                    <a:pt x="51651" y="7337"/>
                  </a:cubicBezTo>
                  <a:cubicBezTo>
                    <a:pt x="51794" y="7338"/>
                    <a:pt x="51937" y="7338"/>
                    <a:pt x="52079" y="7340"/>
                  </a:cubicBezTo>
                  <a:cubicBezTo>
                    <a:pt x="52377" y="6806"/>
                    <a:pt x="52681" y="6277"/>
                    <a:pt x="52999" y="5754"/>
                  </a:cubicBezTo>
                  <a:cubicBezTo>
                    <a:pt x="52549" y="5754"/>
                    <a:pt x="52101" y="5757"/>
                    <a:pt x="51651" y="5765"/>
                  </a:cubicBezTo>
                  <a:cubicBezTo>
                    <a:pt x="51223" y="5772"/>
                    <a:pt x="50793" y="5788"/>
                    <a:pt x="50364" y="5798"/>
                  </a:cubicBezTo>
                  <a:lnTo>
                    <a:pt x="49941" y="5809"/>
                  </a:lnTo>
                  <a:cubicBezTo>
                    <a:pt x="51983" y="4154"/>
                    <a:pt x="54083" y="2575"/>
                    <a:pt x="56195" y="1006"/>
                  </a:cubicBezTo>
                  <a:cubicBezTo>
                    <a:pt x="56247" y="797"/>
                    <a:pt x="56215" y="576"/>
                    <a:pt x="56104" y="390"/>
                  </a:cubicBezTo>
                  <a:cubicBezTo>
                    <a:pt x="55992" y="205"/>
                    <a:pt x="55817" y="66"/>
                    <a:pt x="55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" name="Google Shape;1170;p28"/>
          <p:cNvGrpSpPr/>
          <p:nvPr/>
        </p:nvGrpSpPr>
        <p:grpSpPr>
          <a:xfrm rot="10800000">
            <a:off x="7591149" y="1304940"/>
            <a:ext cx="2035383" cy="1327676"/>
            <a:chOff x="-5607800" y="8913100"/>
            <a:chExt cx="1826275" cy="1191275"/>
          </a:xfrm>
        </p:grpSpPr>
        <p:sp>
          <p:nvSpPr>
            <p:cNvPr id="1171" name="Google Shape;1171;p28"/>
            <p:cNvSpPr/>
            <p:nvPr/>
          </p:nvSpPr>
          <p:spPr>
            <a:xfrm>
              <a:off x="-5607800" y="8913100"/>
              <a:ext cx="1826275" cy="1191275"/>
            </a:xfrm>
            <a:custGeom>
              <a:rect b="b" l="l" r="r" t="t"/>
              <a:pathLst>
                <a:path extrusionOk="0" h="47651" w="73051">
                  <a:moveTo>
                    <a:pt x="44689" y="1"/>
                  </a:moveTo>
                  <a:cubicBezTo>
                    <a:pt x="41831" y="1"/>
                    <a:pt x="38972" y="447"/>
                    <a:pt x="36246" y="1320"/>
                  </a:cubicBezTo>
                  <a:cubicBezTo>
                    <a:pt x="33999" y="2038"/>
                    <a:pt x="31831" y="3036"/>
                    <a:pt x="29838" y="4301"/>
                  </a:cubicBezTo>
                  <a:cubicBezTo>
                    <a:pt x="28818" y="4952"/>
                    <a:pt x="27845" y="5674"/>
                    <a:pt x="26927" y="6463"/>
                  </a:cubicBezTo>
                  <a:cubicBezTo>
                    <a:pt x="26483" y="6844"/>
                    <a:pt x="26064" y="7251"/>
                    <a:pt x="25628" y="7641"/>
                  </a:cubicBezTo>
                  <a:cubicBezTo>
                    <a:pt x="25219" y="8008"/>
                    <a:pt x="24742" y="8406"/>
                    <a:pt x="24184" y="8510"/>
                  </a:cubicBezTo>
                  <a:cubicBezTo>
                    <a:pt x="24102" y="8525"/>
                    <a:pt x="24011" y="8534"/>
                    <a:pt x="23917" y="8534"/>
                  </a:cubicBezTo>
                  <a:cubicBezTo>
                    <a:pt x="23584" y="8534"/>
                    <a:pt x="23208" y="8430"/>
                    <a:pt x="23030" y="8159"/>
                  </a:cubicBezTo>
                  <a:cubicBezTo>
                    <a:pt x="22697" y="7655"/>
                    <a:pt x="23202" y="6824"/>
                    <a:pt x="23400" y="6356"/>
                  </a:cubicBezTo>
                  <a:lnTo>
                    <a:pt x="25364" y="1726"/>
                  </a:lnTo>
                  <a:cubicBezTo>
                    <a:pt x="25540" y="1309"/>
                    <a:pt x="25301" y="775"/>
                    <a:pt x="24842" y="775"/>
                  </a:cubicBezTo>
                  <a:cubicBezTo>
                    <a:pt x="24782" y="775"/>
                    <a:pt x="24719" y="784"/>
                    <a:pt x="24653" y="804"/>
                  </a:cubicBezTo>
                  <a:cubicBezTo>
                    <a:pt x="21944" y="1590"/>
                    <a:pt x="19385" y="2824"/>
                    <a:pt x="17069" y="4415"/>
                  </a:cubicBezTo>
                  <a:cubicBezTo>
                    <a:pt x="12856" y="6198"/>
                    <a:pt x="8925" y="8736"/>
                    <a:pt x="5872" y="12172"/>
                  </a:cubicBezTo>
                  <a:cubicBezTo>
                    <a:pt x="2370" y="16114"/>
                    <a:pt x="179" y="21129"/>
                    <a:pt x="61" y="26437"/>
                  </a:cubicBezTo>
                  <a:cubicBezTo>
                    <a:pt x="1" y="29125"/>
                    <a:pt x="517" y="31788"/>
                    <a:pt x="1599" y="34248"/>
                  </a:cubicBezTo>
                  <a:cubicBezTo>
                    <a:pt x="2680" y="36708"/>
                    <a:pt x="4401" y="38880"/>
                    <a:pt x="6350" y="40714"/>
                  </a:cubicBezTo>
                  <a:cubicBezTo>
                    <a:pt x="10282" y="44414"/>
                    <a:pt x="15294" y="47069"/>
                    <a:pt x="20716" y="47571"/>
                  </a:cubicBezTo>
                  <a:cubicBezTo>
                    <a:pt x="21286" y="47624"/>
                    <a:pt x="21861" y="47650"/>
                    <a:pt x="22436" y="47650"/>
                  </a:cubicBezTo>
                  <a:cubicBezTo>
                    <a:pt x="26869" y="47650"/>
                    <a:pt x="31357" y="46086"/>
                    <a:pt x="34615" y="43058"/>
                  </a:cubicBezTo>
                  <a:cubicBezTo>
                    <a:pt x="35056" y="42648"/>
                    <a:pt x="35470" y="42209"/>
                    <a:pt x="35856" y="41747"/>
                  </a:cubicBezTo>
                  <a:cubicBezTo>
                    <a:pt x="36244" y="41283"/>
                    <a:pt x="36309" y="40410"/>
                    <a:pt x="35645" y="40107"/>
                  </a:cubicBezTo>
                  <a:cubicBezTo>
                    <a:pt x="34541" y="39603"/>
                    <a:pt x="33483" y="39005"/>
                    <a:pt x="32482" y="38317"/>
                  </a:cubicBezTo>
                  <a:cubicBezTo>
                    <a:pt x="32018" y="37997"/>
                    <a:pt x="31565" y="37661"/>
                    <a:pt x="31134" y="37299"/>
                  </a:cubicBezTo>
                  <a:cubicBezTo>
                    <a:pt x="30956" y="37148"/>
                    <a:pt x="30741" y="36976"/>
                    <a:pt x="30610" y="36804"/>
                  </a:cubicBezTo>
                  <a:cubicBezTo>
                    <a:pt x="30563" y="36737"/>
                    <a:pt x="30521" y="36665"/>
                    <a:pt x="30483" y="36592"/>
                  </a:cubicBezTo>
                  <a:cubicBezTo>
                    <a:pt x="30425" y="36483"/>
                    <a:pt x="30443" y="36505"/>
                    <a:pt x="30452" y="36348"/>
                  </a:cubicBezTo>
                  <a:cubicBezTo>
                    <a:pt x="30457" y="36279"/>
                    <a:pt x="30509" y="36126"/>
                    <a:pt x="30590" y="35984"/>
                  </a:cubicBezTo>
                  <a:cubicBezTo>
                    <a:pt x="30716" y="35766"/>
                    <a:pt x="30822" y="35653"/>
                    <a:pt x="31014" y="35475"/>
                  </a:cubicBezTo>
                  <a:cubicBezTo>
                    <a:pt x="31304" y="35206"/>
                    <a:pt x="31764" y="34951"/>
                    <a:pt x="32143" y="34796"/>
                  </a:cubicBezTo>
                  <a:cubicBezTo>
                    <a:pt x="32973" y="34457"/>
                    <a:pt x="33807" y="34340"/>
                    <a:pt x="34677" y="34340"/>
                  </a:cubicBezTo>
                  <a:cubicBezTo>
                    <a:pt x="34855" y="34340"/>
                    <a:pt x="35034" y="34345"/>
                    <a:pt x="35215" y="34354"/>
                  </a:cubicBezTo>
                  <a:cubicBezTo>
                    <a:pt x="37580" y="34473"/>
                    <a:pt x="39849" y="35490"/>
                    <a:pt x="42097" y="36238"/>
                  </a:cubicBezTo>
                  <a:cubicBezTo>
                    <a:pt x="43956" y="36855"/>
                    <a:pt x="45866" y="37234"/>
                    <a:pt x="47811" y="37234"/>
                  </a:cubicBezTo>
                  <a:cubicBezTo>
                    <a:pt x="48261" y="37234"/>
                    <a:pt x="48714" y="37214"/>
                    <a:pt x="49168" y="37171"/>
                  </a:cubicBezTo>
                  <a:cubicBezTo>
                    <a:pt x="51838" y="36921"/>
                    <a:pt x="54430" y="36061"/>
                    <a:pt x="56677" y="34587"/>
                  </a:cubicBezTo>
                  <a:cubicBezTo>
                    <a:pt x="57335" y="34156"/>
                    <a:pt x="57309" y="32995"/>
                    <a:pt x="56443" y="32804"/>
                  </a:cubicBezTo>
                  <a:cubicBezTo>
                    <a:pt x="54688" y="32417"/>
                    <a:pt x="53044" y="31639"/>
                    <a:pt x="51634" y="30526"/>
                  </a:cubicBezTo>
                  <a:cubicBezTo>
                    <a:pt x="54886" y="28633"/>
                    <a:pt x="58682" y="27822"/>
                    <a:pt x="61870" y="25784"/>
                  </a:cubicBezTo>
                  <a:cubicBezTo>
                    <a:pt x="63579" y="24692"/>
                    <a:pt x="65126" y="23332"/>
                    <a:pt x="66407" y="21758"/>
                  </a:cubicBezTo>
                  <a:cubicBezTo>
                    <a:pt x="67735" y="20128"/>
                    <a:pt x="68709" y="18337"/>
                    <a:pt x="69538" y="16412"/>
                  </a:cubicBezTo>
                  <a:cubicBezTo>
                    <a:pt x="70470" y="14241"/>
                    <a:pt x="71345" y="12071"/>
                    <a:pt x="72765" y="10162"/>
                  </a:cubicBezTo>
                  <a:cubicBezTo>
                    <a:pt x="73051" y="9778"/>
                    <a:pt x="72824" y="9175"/>
                    <a:pt x="72447" y="8954"/>
                  </a:cubicBezTo>
                  <a:cubicBezTo>
                    <a:pt x="68623" y="6701"/>
                    <a:pt x="64406" y="5318"/>
                    <a:pt x="59956" y="5123"/>
                  </a:cubicBezTo>
                  <a:cubicBezTo>
                    <a:pt x="59567" y="5105"/>
                    <a:pt x="59178" y="5097"/>
                    <a:pt x="58789" y="5097"/>
                  </a:cubicBezTo>
                  <a:cubicBezTo>
                    <a:pt x="56957" y="5097"/>
                    <a:pt x="55129" y="5290"/>
                    <a:pt x="53335" y="5674"/>
                  </a:cubicBezTo>
                  <a:cubicBezTo>
                    <a:pt x="52273" y="5903"/>
                    <a:pt x="51227" y="6205"/>
                    <a:pt x="50206" y="6579"/>
                  </a:cubicBezTo>
                  <a:cubicBezTo>
                    <a:pt x="49675" y="6774"/>
                    <a:pt x="49162" y="7010"/>
                    <a:pt x="48635" y="7217"/>
                  </a:cubicBezTo>
                  <a:cubicBezTo>
                    <a:pt x="48307" y="7346"/>
                    <a:pt x="47969" y="7362"/>
                    <a:pt x="47668" y="7409"/>
                  </a:cubicBezTo>
                  <a:cubicBezTo>
                    <a:pt x="47665" y="7409"/>
                    <a:pt x="47631" y="7395"/>
                    <a:pt x="47616" y="7392"/>
                  </a:cubicBezTo>
                  <a:cubicBezTo>
                    <a:pt x="47614" y="7374"/>
                    <a:pt x="47614" y="7357"/>
                    <a:pt x="47614" y="7339"/>
                  </a:cubicBezTo>
                  <a:cubicBezTo>
                    <a:pt x="47611" y="7064"/>
                    <a:pt x="47736" y="6760"/>
                    <a:pt x="47814" y="6499"/>
                  </a:cubicBezTo>
                  <a:cubicBezTo>
                    <a:pt x="47986" y="5921"/>
                    <a:pt x="48210" y="5361"/>
                    <a:pt x="48482" y="4825"/>
                  </a:cubicBezTo>
                  <a:cubicBezTo>
                    <a:pt x="49047" y="3710"/>
                    <a:pt x="49801" y="2705"/>
                    <a:pt x="50710" y="1848"/>
                  </a:cubicBezTo>
                  <a:cubicBezTo>
                    <a:pt x="51103" y="1476"/>
                    <a:pt x="50926" y="724"/>
                    <a:pt x="50383" y="606"/>
                  </a:cubicBezTo>
                  <a:cubicBezTo>
                    <a:pt x="48511" y="200"/>
                    <a:pt x="46600" y="1"/>
                    <a:pt x="446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8"/>
            <p:cNvSpPr/>
            <p:nvPr/>
          </p:nvSpPr>
          <p:spPr>
            <a:xfrm>
              <a:off x="-5577650" y="8913175"/>
              <a:ext cx="1794175" cy="1119425"/>
            </a:xfrm>
            <a:custGeom>
              <a:rect b="b" l="l" r="r" t="t"/>
              <a:pathLst>
                <a:path extrusionOk="0" h="44777" w="71767">
                  <a:moveTo>
                    <a:pt x="43092" y="1"/>
                  </a:moveTo>
                  <a:cubicBezTo>
                    <a:pt x="42098" y="16"/>
                    <a:pt x="41108" y="84"/>
                    <a:pt x="40122" y="205"/>
                  </a:cubicBezTo>
                  <a:lnTo>
                    <a:pt x="39671" y="484"/>
                  </a:lnTo>
                  <a:cubicBezTo>
                    <a:pt x="37172" y="2035"/>
                    <a:pt x="34765" y="3723"/>
                    <a:pt x="32443" y="5524"/>
                  </a:cubicBezTo>
                  <a:cubicBezTo>
                    <a:pt x="27803" y="9124"/>
                    <a:pt x="23545" y="13212"/>
                    <a:pt x="19782" y="17722"/>
                  </a:cubicBezTo>
                  <a:cubicBezTo>
                    <a:pt x="18730" y="18981"/>
                    <a:pt x="17715" y="20272"/>
                    <a:pt x="16737" y="21592"/>
                  </a:cubicBezTo>
                  <a:cubicBezTo>
                    <a:pt x="15785" y="22881"/>
                    <a:pt x="14776" y="24227"/>
                    <a:pt x="14100" y="25688"/>
                  </a:cubicBezTo>
                  <a:cubicBezTo>
                    <a:pt x="12947" y="26199"/>
                    <a:pt x="11803" y="26727"/>
                    <a:pt x="10667" y="27274"/>
                  </a:cubicBezTo>
                  <a:cubicBezTo>
                    <a:pt x="8924" y="28115"/>
                    <a:pt x="7206" y="29004"/>
                    <a:pt x="5512" y="29942"/>
                  </a:cubicBezTo>
                  <a:cubicBezTo>
                    <a:pt x="5598" y="29644"/>
                    <a:pt x="5668" y="29342"/>
                    <a:pt x="5721" y="29036"/>
                  </a:cubicBezTo>
                  <a:cubicBezTo>
                    <a:pt x="5849" y="28318"/>
                    <a:pt x="5945" y="27593"/>
                    <a:pt x="6088" y="26874"/>
                  </a:cubicBezTo>
                  <a:cubicBezTo>
                    <a:pt x="6372" y="25439"/>
                    <a:pt x="6730" y="24012"/>
                    <a:pt x="7152" y="22610"/>
                  </a:cubicBezTo>
                  <a:cubicBezTo>
                    <a:pt x="7992" y="19816"/>
                    <a:pt x="9107" y="17112"/>
                    <a:pt x="10386" y="14489"/>
                  </a:cubicBezTo>
                  <a:cubicBezTo>
                    <a:pt x="11644" y="11907"/>
                    <a:pt x="12999" y="9296"/>
                    <a:pt x="14847" y="7081"/>
                  </a:cubicBezTo>
                  <a:cubicBezTo>
                    <a:pt x="16545" y="5043"/>
                    <a:pt x="18628" y="3383"/>
                    <a:pt x="20863" y="1972"/>
                  </a:cubicBezTo>
                  <a:cubicBezTo>
                    <a:pt x="21249" y="1728"/>
                    <a:pt x="21641" y="1493"/>
                    <a:pt x="22034" y="1261"/>
                  </a:cubicBezTo>
                  <a:lnTo>
                    <a:pt x="22034" y="1261"/>
                  </a:lnTo>
                  <a:cubicBezTo>
                    <a:pt x="19849" y="2038"/>
                    <a:pt x="17775" y="3096"/>
                    <a:pt x="15863" y="4411"/>
                  </a:cubicBezTo>
                  <a:cubicBezTo>
                    <a:pt x="15729" y="4469"/>
                    <a:pt x="15594" y="4529"/>
                    <a:pt x="15461" y="4587"/>
                  </a:cubicBezTo>
                  <a:cubicBezTo>
                    <a:pt x="15161" y="4877"/>
                    <a:pt x="14868" y="5174"/>
                    <a:pt x="14587" y="5481"/>
                  </a:cubicBezTo>
                  <a:cubicBezTo>
                    <a:pt x="12589" y="7660"/>
                    <a:pt x="11120" y="10241"/>
                    <a:pt x="9790" y="12865"/>
                  </a:cubicBezTo>
                  <a:cubicBezTo>
                    <a:pt x="8433" y="15540"/>
                    <a:pt x="7226" y="18302"/>
                    <a:pt x="6285" y="21152"/>
                  </a:cubicBezTo>
                  <a:cubicBezTo>
                    <a:pt x="5755" y="22755"/>
                    <a:pt x="5308" y="24385"/>
                    <a:pt x="5000" y="26047"/>
                  </a:cubicBezTo>
                  <a:cubicBezTo>
                    <a:pt x="4739" y="27459"/>
                    <a:pt x="4396" y="28983"/>
                    <a:pt x="4692" y="30409"/>
                  </a:cubicBezTo>
                  <a:cubicBezTo>
                    <a:pt x="3099" y="31315"/>
                    <a:pt x="1534" y="32269"/>
                    <a:pt x="0" y="33273"/>
                  </a:cubicBezTo>
                  <a:cubicBezTo>
                    <a:pt x="121" y="33600"/>
                    <a:pt x="252" y="33924"/>
                    <a:pt x="393" y="34245"/>
                  </a:cubicBezTo>
                  <a:cubicBezTo>
                    <a:pt x="430" y="34328"/>
                    <a:pt x="473" y="34409"/>
                    <a:pt x="511" y="34492"/>
                  </a:cubicBezTo>
                  <a:cubicBezTo>
                    <a:pt x="1218" y="34028"/>
                    <a:pt x="1927" y="33571"/>
                    <a:pt x="2647" y="33127"/>
                  </a:cubicBezTo>
                  <a:cubicBezTo>
                    <a:pt x="3521" y="33938"/>
                    <a:pt x="4540" y="34581"/>
                    <a:pt x="5551" y="35217"/>
                  </a:cubicBezTo>
                  <a:cubicBezTo>
                    <a:pt x="6721" y="35955"/>
                    <a:pt x="7915" y="36655"/>
                    <a:pt x="9132" y="37320"/>
                  </a:cubicBezTo>
                  <a:cubicBezTo>
                    <a:pt x="11570" y="38650"/>
                    <a:pt x="14090" y="39826"/>
                    <a:pt x="16675" y="40843"/>
                  </a:cubicBezTo>
                  <a:cubicBezTo>
                    <a:pt x="21354" y="42685"/>
                    <a:pt x="26229" y="43990"/>
                    <a:pt x="31193" y="44777"/>
                  </a:cubicBezTo>
                  <a:cubicBezTo>
                    <a:pt x="31873" y="44334"/>
                    <a:pt x="32520" y="43841"/>
                    <a:pt x="33126" y="43302"/>
                  </a:cubicBezTo>
                  <a:cubicBezTo>
                    <a:pt x="30713" y="43052"/>
                    <a:pt x="28316" y="42665"/>
                    <a:pt x="25945" y="42143"/>
                  </a:cubicBezTo>
                  <a:cubicBezTo>
                    <a:pt x="20654" y="40976"/>
                    <a:pt x="15519" y="39186"/>
                    <a:pt x="10650" y="36811"/>
                  </a:cubicBezTo>
                  <a:cubicBezTo>
                    <a:pt x="9279" y="36141"/>
                    <a:pt x="7931" y="35426"/>
                    <a:pt x="6607" y="34664"/>
                  </a:cubicBezTo>
                  <a:cubicBezTo>
                    <a:pt x="5936" y="34277"/>
                    <a:pt x="5274" y="33876"/>
                    <a:pt x="4610" y="33480"/>
                  </a:cubicBezTo>
                  <a:cubicBezTo>
                    <a:pt x="4287" y="33288"/>
                    <a:pt x="3966" y="33095"/>
                    <a:pt x="3647" y="32898"/>
                  </a:cubicBezTo>
                  <a:cubicBezTo>
                    <a:pt x="3539" y="32831"/>
                    <a:pt x="3430" y="32774"/>
                    <a:pt x="3320" y="32718"/>
                  </a:cubicBezTo>
                  <a:cubicBezTo>
                    <a:pt x="5359" y="31487"/>
                    <a:pt x="7443" y="30332"/>
                    <a:pt x="9569" y="29258"/>
                  </a:cubicBezTo>
                  <a:cubicBezTo>
                    <a:pt x="13059" y="27492"/>
                    <a:pt x="16645" y="25927"/>
                    <a:pt x="20287" y="24507"/>
                  </a:cubicBezTo>
                  <a:cubicBezTo>
                    <a:pt x="20735" y="24828"/>
                    <a:pt x="21176" y="25149"/>
                    <a:pt x="21652" y="25436"/>
                  </a:cubicBezTo>
                  <a:cubicBezTo>
                    <a:pt x="22249" y="25797"/>
                    <a:pt x="22856" y="26131"/>
                    <a:pt x="23471" y="26458"/>
                  </a:cubicBezTo>
                  <a:cubicBezTo>
                    <a:pt x="24655" y="27089"/>
                    <a:pt x="25845" y="27705"/>
                    <a:pt x="27043" y="28306"/>
                  </a:cubicBezTo>
                  <a:cubicBezTo>
                    <a:pt x="29486" y="29526"/>
                    <a:pt x="31944" y="30724"/>
                    <a:pt x="34458" y="31790"/>
                  </a:cubicBezTo>
                  <a:cubicBezTo>
                    <a:pt x="39434" y="33901"/>
                    <a:pt x="44584" y="35682"/>
                    <a:pt x="49931" y="36562"/>
                  </a:cubicBezTo>
                  <a:cubicBezTo>
                    <a:pt x="50189" y="36603"/>
                    <a:pt x="50447" y="36642"/>
                    <a:pt x="50706" y="36680"/>
                  </a:cubicBezTo>
                  <a:cubicBezTo>
                    <a:pt x="51878" y="36374"/>
                    <a:pt x="53011" y="35940"/>
                    <a:pt x="54087" y="35384"/>
                  </a:cubicBezTo>
                  <a:cubicBezTo>
                    <a:pt x="53126" y="35309"/>
                    <a:pt x="52169" y="35201"/>
                    <a:pt x="51214" y="35063"/>
                  </a:cubicBezTo>
                  <a:cubicBezTo>
                    <a:pt x="48578" y="34675"/>
                    <a:pt x="45969" y="34080"/>
                    <a:pt x="43411" y="33337"/>
                  </a:cubicBezTo>
                  <a:cubicBezTo>
                    <a:pt x="38281" y="31845"/>
                    <a:pt x="33344" y="29730"/>
                    <a:pt x="28498" y="27498"/>
                  </a:cubicBezTo>
                  <a:cubicBezTo>
                    <a:pt x="27113" y="26859"/>
                    <a:pt x="25732" y="26213"/>
                    <a:pt x="24343" y="25579"/>
                  </a:cubicBezTo>
                  <a:cubicBezTo>
                    <a:pt x="23666" y="25271"/>
                    <a:pt x="22994" y="24957"/>
                    <a:pt x="22301" y="24685"/>
                  </a:cubicBezTo>
                  <a:cubicBezTo>
                    <a:pt x="21870" y="24514"/>
                    <a:pt x="21437" y="24370"/>
                    <a:pt x="21002" y="24232"/>
                  </a:cubicBezTo>
                  <a:cubicBezTo>
                    <a:pt x="21944" y="23870"/>
                    <a:pt x="22889" y="23516"/>
                    <a:pt x="23838" y="23171"/>
                  </a:cubicBezTo>
                  <a:cubicBezTo>
                    <a:pt x="28747" y="21391"/>
                    <a:pt x="33734" y="19837"/>
                    <a:pt x="38746" y="18374"/>
                  </a:cubicBezTo>
                  <a:cubicBezTo>
                    <a:pt x="40299" y="17921"/>
                    <a:pt x="41854" y="17474"/>
                    <a:pt x="43413" y="17035"/>
                  </a:cubicBezTo>
                  <a:cubicBezTo>
                    <a:pt x="44033" y="17477"/>
                    <a:pt x="44701" y="17850"/>
                    <a:pt x="45364" y="18227"/>
                  </a:cubicBezTo>
                  <a:cubicBezTo>
                    <a:pt x="46299" y="18756"/>
                    <a:pt x="47268" y="19235"/>
                    <a:pt x="48232" y="19710"/>
                  </a:cubicBezTo>
                  <a:cubicBezTo>
                    <a:pt x="50152" y="20651"/>
                    <a:pt x="52142" y="21465"/>
                    <a:pt x="54138" y="22227"/>
                  </a:cubicBezTo>
                  <a:cubicBezTo>
                    <a:pt x="56742" y="23220"/>
                    <a:pt x="59398" y="24069"/>
                    <a:pt x="62098" y="24768"/>
                  </a:cubicBezTo>
                  <a:cubicBezTo>
                    <a:pt x="62581" y="24393"/>
                    <a:pt x="63048" y="23997"/>
                    <a:pt x="63496" y="23578"/>
                  </a:cubicBezTo>
                  <a:cubicBezTo>
                    <a:pt x="62813" y="23414"/>
                    <a:pt x="62131" y="23245"/>
                    <a:pt x="61453" y="23063"/>
                  </a:cubicBezTo>
                  <a:cubicBezTo>
                    <a:pt x="57385" y="21975"/>
                    <a:pt x="53399" y="20599"/>
                    <a:pt x="49527" y="18947"/>
                  </a:cubicBezTo>
                  <a:cubicBezTo>
                    <a:pt x="48440" y="18485"/>
                    <a:pt x="47351" y="18029"/>
                    <a:pt x="46278" y="17536"/>
                  </a:cubicBezTo>
                  <a:cubicBezTo>
                    <a:pt x="45694" y="17267"/>
                    <a:pt x="45108" y="16984"/>
                    <a:pt x="44510" y="16728"/>
                  </a:cubicBezTo>
                  <a:cubicBezTo>
                    <a:pt x="47882" y="15778"/>
                    <a:pt x="51259" y="14847"/>
                    <a:pt x="54631" y="13903"/>
                  </a:cubicBezTo>
                  <a:cubicBezTo>
                    <a:pt x="57344" y="13144"/>
                    <a:pt x="60069" y="12383"/>
                    <a:pt x="62819" y="11744"/>
                  </a:cubicBezTo>
                  <a:cubicBezTo>
                    <a:pt x="63275" y="12085"/>
                    <a:pt x="63802" y="12318"/>
                    <a:pt x="64326" y="12555"/>
                  </a:cubicBezTo>
                  <a:cubicBezTo>
                    <a:pt x="64960" y="12843"/>
                    <a:pt x="65620" y="13081"/>
                    <a:pt x="66276" y="13316"/>
                  </a:cubicBezTo>
                  <a:cubicBezTo>
                    <a:pt x="67258" y="13671"/>
                    <a:pt x="68270" y="13955"/>
                    <a:pt x="69290" y="14202"/>
                  </a:cubicBezTo>
                  <a:cubicBezTo>
                    <a:pt x="69469" y="13800"/>
                    <a:pt x="69658" y="13402"/>
                    <a:pt x="69852" y="13008"/>
                  </a:cubicBezTo>
                  <a:cubicBezTo>
                    <a:pt x="68779" y="12779"/>
                    <a:pt x="67718" y="12506"/>
                    <a:pt x="66655" y="12225"/>
                  </a:cubicBezTo>
                  <a:cubicBezTo>
                    <a:pt x="65975" y="12046"/>
                    <a:pt x="65307" y="11830"/>
                    <a:pt x="64630" y="11644"/>
                  </a:cubicBezTo>
                  <a:cubicBezTo>
                    <a:pt x="64429" y="11589"/>
                    <a:pt x="64230" y="11529"/>
                    <a:pt x="64032" y="11471"/>
                  </a:cubicBezTo>
                  <a:cubicBezTo>
                    <a:pt x="66481" y="10941"/>
                    <a:pt x="68952" y="10525"/>
                    <a:pt x="71452" y="10311"/>
                  </a:cubicBezTo>
                  <a:cubicBezTo>
                    <a:pt x="71489" y="10261"/>
                    <a:pt x="71521" y="10208"/>
                    <a:pt x="71559" y="10159"/>
                  </a:cubicBezTo>
                  <a:cubicBezTo>
                    <a:pt x="71767" y="9878"/>
                    <a:pt x="71702" y="9484"/>
                    <a:pt x="71506" y="9203"/>
                  </a:cubicBezTo>
                  <a:cubicBezTo>
                    <a:pt x="69313" y="9230"/>
                    <a:pt x="67091" y="9619"/>
                    <a:pt x="64969" y="10029"/>
                  </a:cubicBezTo>
                  <a:cubicBezTo>
                    <a:pt x="62620" y="10482"/>
                    <a:pt x="60300" y="11061"/>
                    <a:pt x="57989" y="11676"/>
                  </a:cubicBezTo>
                  <a:cubicBezTo>
                    <a:pt x="58296" y="11498"/>
                    <a:pt x="58601" y="11320"/>
                    <a:pt x="58907" y="11140"/>
                  </a:cubicBezTo>
                  <a:cubicBezTo>
                    <a:pt x="60335" y="10302"/>
                    <a:pt x="61778" y="9490"/>
                    <a:pt x="63249" y="8727"/>
                  </a:cubicBezTo>
                  <a:cubicBezTo>
                    <a:pt x="64501" y="8077"/>
                    <a:pt x="65774" y="7468"/>
                    <a:pt x="67070" y="6913"/>
                  </a:cubicBezTo>
                  <a:cubicBezTo>
                    <a:pt x="66514" y="6695"/>
                    <a:pt x="65952" y="6496"/>
                    <a:pt x="65385" y="6313"/>
                  </a:cubicBezTo>
                  <a:cubicBezTo>
                    <a:pt x="63154" y="7357"/>
                    <a:pt x="60992" y="8542"/>
                    <a:pt x="58872" y="9795"/>
                  </a:cubicBezTo>
                  <a:cubicBezTo>
                    <a:pt x="58044" y="10284"/>
                    <a:pt x="57226" y="10784"/>
                    <a:pt x="56415" y="11299"/>
                  </a:cubicBezTo>
                  <a:cubicBezTo>
                    <a:pt x="55781" y="11699"/>
                    <a:pt x="55090" y="12065"/>
                    <a:pt x="54571" y="12607"/>
                  </a:cubicBezTo>
                  <a:cubicBezTo>
                    <a:pt x="49786" y="13918"/>
                    <a:pt x="45008" y="15254"/>
                    <a:pt x="40237" y="16613"/>
                  </a:cubicBezTo>
                  <a:cubicBezTo>
                    <a:pt x="38857" y="17009"/>
                    <a:pt x="37479" y="17413"/>
                    <a:pt x="36104" y="17823"/>
                  </a:cubicBezTo>
                  <a:cubicBezTo>
                    <a:pt x="36506" y="17417"/>
                    <a:pt x="36907" y="17009"/>
                    <a:pt x="37315" y="16607"/>
                  </a:cubicBezTo>
                  <a:cubicBezTo>
                    <a:pt x="38177" y="15759"/>
                    <a:pt x="39067" y="14945"/>
                    <a:pt x="39975" y="14147"/>
                  </a:cubicBezTo>
                  <a:cubicBezTo>
                    <a:pt x="43855" y="10718"/>
                    <a:pt x="48174" y="7821"/>
                    <a:pt x="52817" y="5533"/>
                  </a:cubicBezTo>
                  <a:lnTo>
                    <a:pt x="52817" y="5533"/>
                  </a:lnTo>
                  <a:cubicBezTo>
                    <a:pt x="52587" y="5576"/>
                    <a:pt x="52357" y="5620"/>
                    <a:pt x="52129" y="5670"/>
                  </a:cubicBezTo>
                  <a:cubicBezTo>
                    <a:pt x="51065" y="5898"/>
                    <a:pt x="50020" y="6201"/>
                    <a:pt x="48999" y="6576"/>
                  </a:cubicBezTo>
                  <a:cubicBezTo>
                    <a:pt x="48555" y="6738"/>
                    <a:pt x="48122" y="6927"/>
                    <a:pt x="47684" y="7107"/>
                  </a:cubicBezTo>
                  <a:cubicBezTo>
                    <a:pt x="44939" y="8779"/>
                    <a:pt x="42332" y="10669"/>
                    <a:pt x="39889" y="12759"/>
                  </a:cubicBezTo>
                  <a:cubicBezTo>
                    <a:pt x="38838" y="13659"/>
                    <a:pt x="37831" y="14609"/>
                    <a:pt x="36856" y="15590"/>
                  </a:cubicBezTo>
                  <a:cubicBezTo>
                    <a:pt x="36377" y="16074"/>
                    <a:pt x="35901" y="16562"/>
                    <a:pt x="35450" y="17070"/>
                  </a:cubicBezTo>
                  <a:cubicBezTo>
                    <a:pt x="35092" y="17474"/>
                    <a:pt x="34756" y="17852"/>
                    <a:pt x="34501" y="18303"/>
                  </a:cubicBezTo>
                  <a:cubicBezTo>
                    <a:pt x="31365" y="19257"/>
                    <a:pt x="28245" y="20258"/>
                    <a:pt x="25154" y="21342"/>
                  </a:cubicBezTo>
                  <a:cubicBezTo>
                    <a:pt x="22088" y="22417"/>
                    <a:pt x="19048" y="23573"/>
                    <a:pt x="16057" y="24840"/>
                  </a:cubicBezTo>
                  <a:lnTo>
                    <a:pt x="16057" y="24840"/>
                  </a:lnTo>
                  <a:cubicBezTo>
                    <a:pt x="16523" y="24201"/>
                    <a:pt x="16975" y="23550"/>
                    <a:pt x="17451" y="22921"/>
                  </a:cubicBezTo>
                  <a:cubicBezTo>
                    <a:pt x="18317" y="21775"/>
                    <a:pt x="19181" y="20628"/>
                    <a:pt x="20092" y="19516"/>
                  </a:cubicBezTo>
                  <a:cubicBezTo>
                    <a:pt x="21934" y="17273"/>
                    <a:pt x="23887" y="15123"/>
                    <a:pt x="25946" y="13078"/>
                  </a:cubicBezTo>
                  <a:cubicBezTo>
                    <a:pt x="30054" y="8988"/>
                    <a:pt x="34582" y="5344"/>
                    <a:pt x="39454" y="2204"/>
                  </a:cubicBezTo>
                  <a:cubicBezTo>
                    <a:pt x="40646" y="1436"/>
                    <a:pt x="41860" y="705"/>
                    <a:pt x="430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" name="Google Shape;1173;p28"/>
          <p:cNvGrpSpPr/>
          <p:nvPr/>
        </p:nvGrpSpPr>
        <p:grpSpPr>
          <a:xfrm rot="10800000">
            <a:off x="5655244" y="-369624"/>
            <a:ext cx="1238070" cy="1763111"/>
            <a:chOff x="-2214975" y="10024925"/>
            <a:chExt cx="1110875" cy="1581975"/>
          </a:xfrm>
        </p:grpSpPr>
        <p:sp>
          <p:nvSpPr>
            <p:cNvPr id="1174" name="Google Shape;1174;p28"/>
            <p:cNvSpPr/>
            <p:nvPr/>
          </p:nvSpPr>
          <p:spPr>
            <a:xfrm>
              <a:off x="-2214975" y="10024925"/>
              <a:ext cx="1110875" cy="1581975"/>
            </a:xfrm>
            <a:custGeom>
              <a:rect b="b" l="l" r="r" t="t"/>
              <a:pathLst>
                <a:path extrusionOk="0" h="63279" w="44435">
                  <a:moveTo>
                    <a:pt x="20387" y="1"/>
                  </a:moveTo>
                  <a:cubicBezTo>
                    <a:pt x="20241" y="1"/>
                    <a:pt x="20092" y="67"/>
                    <a:pt x="19997" y="211"/>
                  </a:cubicBezTo>
                  <a:cubicBezTo>
                    <a:pt x="16432" y="5618"/>
                    <a:pt x="13112" y="11322"/>
                    <a:pt x="11699" y="17708"/>
                  </a:cubicBezTo>
                  <a:cubicBezTo>
                    <a:pt x="10400" y="23586"/>
                    <a:pt x="10601" y="29772"/>
                    <a:pt x="12217" y="35570"/>
                  </a:cubicBezTo>
                  <a:cubicBezTo>
                    <a:pt x="12894" y="37993"/>
                    <a:pt x="13823" y="40341"/>
                    <a:pt x="14993" y="42569"/>
                  </a:cubicBezTo>
                  <a:cubicBezTo>
                    <a:pt x="10981" y="40112"/>
                    <a:pt x="7292" y="37127"/>
                    <a:pt x="4114" y="33657"/>
                  </a:cubicBezTo>
                  <a:cubicBezTo>
                    <a:pt x="3053" y="32499"/>
                    <a:pt x="2050" y="31292"/>
                    <a:pt x="1105" y="30035"/>
                  </a:cubicBezTo>
                  <a:cubicBezTo>
                    <a:pt x="977" y="29864"/>
                    <a:pt x="801" y="29746"/>
                    <a:pt x="595" y="29746"/>
                  </a:cubicBezTo>
                  <a:cubicBezTo>
                    <a:pt x="548" y="29746"/>
                    <a:pt x="498" y="29752"/>
                    <a:pt x="447" y="29766"/>
                  </a:cubicBezTo>
                  <a:cubicBezTo>
                    <a:pt x="212" y="29831"/>
                    <a:pt x="1" y="30076"/>
                    <a:pt x="19" y="30328"/>
                  </a:cubicBezTo>
                  <a:cubicBezTo>
                    <a:pt x="143" y="32080"/>
                    <a:pt x="364" y="33823"/>
                    <a:pt x="679" y="35550"/>
                  </a:cubicBezTo>
                  <a:cubicBezTo>
                    <a:pt x="994" y="37270"/>
                    <a:pt x="1293" y="38979"/>
                    <a:pt x="1748" y="40669"/>
                  </a:cubicBezTo>
                  <a:cubicBezTo>
                    <a:pt x="2654" y="44028"/>
                    <a:pt x="3939" y="47274"/>
                    <a:pt x="5576" y="50343"/>
                  </a:cubicBezTo>
                  <a:cubicBezTo>
                    <a:pt x="7230" y="53434"/>
                    <a:pt x="9241" y="56319"/>
                    <a:pt x="11572" y="58939"/>
                  </a:cubicBezTo>
                  <a:cubicBezTo>
                    <a:pt x="14250" y="61952"/>
                    <a:pt x="17766" y="63279"/>
                    <a:pt x="21389" y="63279"/>
                  </a:cubicBezTo>
                  <a:cubicBezTo>
                    <a:pt x="24582" y="63279"/>
                    <a:pt x="27859" y="62248"/>
                    <a:pt x="30721" y="60433"/>
                  </a:cubicBezTo>
                  <a:cubicBezTo>
                    <a:pt x="35175" y="57607"/>
                    <a:pt x="38387" y="53204"/>
                    <a:pt x="40469" y="48414"/>
                  </a:cubicBezTo>
                  <a:cubicBezTo>
                    <a:pt x="42780" y="43099"/>
                    <a:pt x="43978" y="37290"/>
                    <a:pt x="44310" y="31515"/>
                  </a:cubicBezTo>
                  <a:cubicBezTo>
                    <a:pt x="44399" y="29972"/>
                    <a:pt x="44420" y="28426"/>
                    <a:pt x="44376" y="26878"/>
                  </a:cubicBezTo>
                  <a:cubicBezTo>
                    <a:pt x="44356" y="26211"/>
                    <a:pt x="44434" y="25396"/>
                    <a:pt x="44085" y="24799"/>
                  </a:cubicBezTo>
                  <a:cubicBezTo>
                    <a:pt x="43914" y="24504"/>
                    <a:pt x="43605" y="24294"/>
                    <a:pt x="43266" y="24260"/>
                  </a:cubicBezTo>
                  <a:cubicBezTo>
                    <a:pt x="43228" y="24256"/>
                    <a:pt x="43191" y="24254"/>
                    <a:pt x="43155" y="24254"/>
                  </a:cubicBezTo>
                  <a:cubicBezTo>
                    <a:pt x="42778" y="24254"/>
                    <a:pt x="42473" y="24451"/>
                    <a:pt x="42152" y="24648"/>
                  </a:cubicBezTo>
                  <a:cubicBezTo>
                    <a:pt x="35928" y="28519"/>
                    <a:pt x="30728" y="33835"/>
                    <a:pt x="26996" y="40144"/>
                  </a:cubicBezTo>
                  <a:cubicBezTo>
                    <a:pt x="26968" y="35725"/>
                    <a:pt x="25823" y="31384"/>
                    <a:pt x="24570" y="27137"/>
                  </a:cubicBezTo>
                  <a:cubicBezTo>
                    <a:pt x="23779" y="24450"/>
                    <a:pt x="22979" y="21763"/>
                    <a:pt x="22379" y="19025"/>
                  </a:cubicBezTo>
                  <a:cubicBezTo>
                    <a:pt x="21755" y="16182"/>
                    <a:pt x="21397" y="13294"/>
                    <a:pt x="21187" y="10392"/>
                  </a:cubicBezTo>
                  <a:cubicBezTo>
                    <a:pt x="20947" y="7079"/>
                    <a:pt x="20892" y="3758"/>
                    <a:pt x="20837" y="440"/>
                  </a:cubicBezTo>
                  <a:cubicBezTo>
                    <a:pt x="20832" y="160"/>
                    <a:pt x="20613" y="1"/>
                    <a:pt x="20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8"/>
            <p:cNvSpPr/>
            <p:nvPr/>
          </p:nvSpPr>
          <p:spPr>
            <a:xfrm>
              <a:off x="-2213275" y="10025000"/>
              <a:ext cx="1106475" cy="1580775"/>
            </a:xfrm>
            <a:custGeom>
              <a:rect b="b" l="l" r="r" t="t"/>
              <a:pathLst>
                <a:path extrusionOk="0" h="63231" w="44259">
                  <a:moveTo>
                    <a:pt x="20323" y="1"/>
                  </a:moveTo>
                  <a:cubicBezTo>
                    <a:pt x="20284" y="1"/>
                    <a:pt x="20245" y="5"/>
                    <a:pt x="20207" y="15"/>
                  </a:cubicBezTo>
                  <a:cubicBezTo>
                    <a:pt x="19272" y="1351"/>
                    <a:pt x="18676" y="2920"/>
                    <a:pt x="18278" y="4494"/>
                  </a:cubicBezTo>
                  <a:cubicBezTo>
                    <a:pt x="17690" y="6817"/>
                    <a:pt x="17314" y="9197"/>
                    <a:pt x="17030" y="11574"/>
                  </a:cubicBezTo>
                  <a:cubicBezTo>
                    <a:pt x="16457" y="16374"/>
                    <a:pt x="16416" y="21204"/>
                    <a:pt x="16881" y="26017"/>
                  </a:cubicBezTo>
                  <a:cubicBezTo>
                    <a:pt x="17346" y="30853"/>
                    <a:pt x="18286" y="35642"/>
                    <a:pt x="19717" y="40286"/>
                  </a:cubicBezTo>
                  <a:cubicBezTo>
                    <a:pt x="21125" y="44851"/>
                    <a:pt x="23301" y="49173"/>
                    <a:pt x="24459" y="53813"/>
                  </a:cubicBezTo>
                  <a:cubicBezTo>
                    <a:pt x="25061" y="56225"/>
                    <a:pt x="25303" y="58794"/>
                    <a:pt x="24878" y="61205"/>
                  </a:cubicBezTo>
                  <a:cubicBezTo>
                    <a:pt x="24781" y="61750"/>
                    <a:pt x="24651" y="62306"/>
                    <a:pt x="24497" y="62853"/>
                  </a:cubicBezTo>
                  <a:cubicBezTo>
                    <a:pt x="24400" y="62591"/>
                    <a:pt x="24300" y="62334"/>
                    <a:pt x="24199" y="62088"/>
                  </a:cubicBezTo>
                  <a:cubicBezTo>
                    <a:pt x="23648" y="60729"/>
                    <a:pt x="22952" y="59455"/>
                    <a:pt x="22122" y="58245"/>
                  </a:cubicBezTo>
                  <a:cubicBezTo>
                    <a:pt x="20451" y="55808"/>
                    <a:pt x="18397" y="53673"/>
                    <a:pt x="16210" y="51702"/>
                  </a:cubicBezTo>
                  <a:cubicBezTo>
                    <a:pt x="13939" y="49655"/>
                    <a:pt x="11579" y="47705"/>
                    <a:pt x="9371" y="45588"/>
                  </a:cubicBezTo>
                  <a:cubicBezTo>
                    <a:pt x="7151" y="43458"/>
                    <a:pt x="5178" y="41144"/>
                    <a:pt x="3656" y="38460"/>
                  </a:cubicBezTo>
                  <a:cubicBezTo>
                    <a:pt x="2808" y="36966"/>
                    <a:pt x="2105" y="35403"/>
                    <a:pt x="1571" y="33771"/>
                  </a:cubicBezTo>
                  <a:cubicBezTo>
                    <a:pt x="1139" y="32450"/>
                    <a:pt x="802" y="31097"/>
                    <a:pt x="456" y="29751"/>
                  </a:cubicBezTo>
                  <a:cubicBezTo>
                    <a:pt x="430" y="29752"/>
                    <a:pt x="405" y="29757"/>
                    <a:pt x="381" y="29765"/>
                  </a:cubicBezTo>
                  <a:cubicBezTo>
                    <a:pt x="221" y="29808"/>
                    <a:pt x="74" y="29937"/>
                    <a:pt x="0" y="30092"/>
                  </a:cubicBezTo>
                  <a:cubicBezTo>
                    <a:pt x="72" y="32705"/>
                    <a:pt x="904" y="35294"/>
                    <a:pt x="1949" y="37668"/>
                  </a:cubicBezTo>
                  <a:cubicBezTo>
                    <a:pt x="3194" y="40496"/>
                    <a:pt x="5027" y="42999"/>
                    <a:pt x="7125" y="45254"/>
                  </a:cubicBezTo>
                  <a:cubicBezTo>
                    <a:pt x="11188" y="49621"/>
                    <a:pt x="16181" y="53099"/>
                    <a:pt x="19663" y="58002"/>
                  </a:cubicBezTo>
                  <a:cubicBezTo>
                    <a:pt x="20591" y="59304"/>
                    <a:pt x="21386" y="60694"/>
                    <a:pt x="22040" y="62152"/>
                  </a:cubicBezTo>
                  <a:cubicBezTo>
                    <a:pt x="22197" y="62501"/>
                    <a:pt x="22337" y="62863"/>
                    <a:pt x="22466" y="63230"/>
                  </a:cubicBezTo>
                  <a:cubicBezTo>
                    <a:pt x="24451" y="63080"/>
                    <a:pt x="26446" y="62547"/>
                    <a:pt x="28330" y="61689"/>
                  </a:cubicBezTo>
                  <a:cubicBezTo>
                    <a:pt x="29114" y="60480"/>
                    <a:pt x="29879" y="59261"/>
                    <a:pt x="30625" y="58030"/>
                  </a:cubicBezTo>
                  <a:cubicBezTo>
                    <a:pt x="32207" y="55415"/>
                    <a:pt x="33727" y="52749"/>
                    <a:pt x="35099" y="50019"/>
                  </a:cubicBezTo>
                  <a:cubicBezTo>
                    <a:pt x="37854" y="44536"/>
                    <a:pt x="40197" y="38882"/>
                    <a:pt x="42127" y="33055"/>
                  </a:cubicBezTo>
                  <a:cubicBezTo>
                    <a:pt x="42663" y="31432"/>
                    <a:pt x="43164" y="29801"/>
                    <a:pt x="43608" y="28151"/>
                  </a:cubicBezTo>
                  <a:cubicBezTo>
                    <a:pt x="43832" y="27312"/>
                    <a:pt x="44044" y="26473"/>
                    <a:pt x="44240" y="25628"/>
                  </a:cubicBezTo>
                  <a:cubicBezTo>
                    <a:pt x="44248" y="25599"/>
                    <a:pt x="44252" y="25571"/>
                    <a:pt x="44259" y="25542"/>
                  </a:cubicBezTo>
                  <a:cubicBezTo>
                    <a:pt x="44219" y="25276"/>
                    <a:pt x="44148" y="25020"/>
                    <a:pt x="44017" y="24796"/>
                  </a:cubicBezTo>
                  <a:cubicBezTo>
                    <a:pt x="43942" y="24671"/>
                    <a:pt x="43842" y="24562"/>
                    <a:pt x="43726" y="24475"/>
                  </a:cubicBezTo>
                  <a:cubicBezTo>
                    <a:pt x="43640" y="24688"/>
                    <a:pt x="43554" y="24902"/>
                    <a:pt x="43477" y="25120"/>
                  </a:cubicBezTo>
                  <a:cubicBezTo>
                    <a:pt x="43224" y="25823"/>
                    <a:pt x="42964" y="26526"/>
                    <a:pt x="42711" y="27231"/>
                  </a:cubicBezTo>
                  <a:cubicBezTo>
                    <a:pt x="42193" y="28661"/>
                    <a:pt x="41664" y="30087"/>
                    <a:pt x="41123" y="31509"/>
                  </a:cubicBezTo>
                  <a:cubicBezTo>
                    <a:pt x="40065" y="34300"/>
                    <a:pt x="38914" y="37054"/>
                    <a:pt x="37668" y="39768"/>
                  </a:cubicBezTo>
                  <a:cubicBezTo>
                    <a:pt x="35147" y="45264"/>
                    <a:pt x="32423" y="50652"/>
                    <a:pt x="29315" y="55842"/>
                  </a:cubicBezTo>
                  <a:cubicBezTo>
                    <a:pt x="28641" y="56966"/>
                    <a:pt x="27947" y="58076"/>
                    <a:pt x="27242" y="59180"/>
                  </a:cubicBezTo>
                  <a:cubicBezTo>
                    <a:pt x="27258" y="58054"/>
                    <a:pt x="27183" y="56929"/>
                    <a:pt x="27018" y="55815"/>
                  </a:cubicBezTo>
                  <a:cubicBezTo>
                    <a:pt x="26321" y="51080"/>
                    <a:pt x="24105" y="46761"/>
                    <a:pt x="22496" y="42302"/>
                  </a:cubicBezTo>
                  <a:cubicBezTo>
                    <a:pt x="19221" y="33227"/>
                    <a:pt x="17933" y="23574"/>
                    <a:pt x="18441" y="13951"/>
                  </a:cubicBezTo>
                  <a:cubicBezTo>
                    <a:pt x="18581" y="11301"/>
                    <a:pt x="18866" y="8660"/>
                    <a:pt x="19298" y="6040"/>
                  </a:cubicBezTo>
                  <a:cubicBezTo>
                    <a:pt x="19602" y="4193"/>
                    <a:pt x="19998" y="2317"/>
                    <a:pt x="20773" y="609"/>
                  </a:cubicBezTo>
                  <a:cubicBezTo>
                    <a:pt x="20773" y="551"/>
                    <a:pt x="20772" y="494"/>
                    <a:pt x="20770" y="436"/>
                  </a:cubicBezTo>
                  <a:cubicBezTo>
                    <a:pt x="20766" y="158"/>
                    <a:pt x="20548" y="1"/>
                    <a:pt x="203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" name="Google Shape;1176;p28"/>
          <p:cNvGrpSpPr/>
          <p:nvPr/>
        </p:nvGrpSpPr>
        <p:grpSpPr>
          <a:xfrm rot="10800000">
            <a:off x="7143649" y="-491634"/>
            <a:ext cx="932251" cy="1677490"/>
            <a:chOff x="-4216475" y="10211225"/>
            <a:chExt cx="836475" cy="1505150"/>
          </a:xfrm>
        </p:grpSpPr>
        <p:sp>
          <p:nvSpPr>
            <p:cNvPr id="1177" name="Google Shape;1177;p28"/>
            <p:cNvSpPr/>
            <p:nvPr/>
          </p:nvSpPr>
          <p:spPr>
            <a:xfrm>
              <a:off x="-4216475" y="10211225"/>
              <a:ext cx="836475" cy="1505150"/>
            </a:xfrm>
            <a:custGeom>
              <a:rect b="b" l="l" r="r" t="t"/>
              <a:pathLst>
                <a:path extrusionOk="0" h="60206" w="33459">
                  <a:moveTo>
                    <a:pt x="26036" y="0"/>
                  </a:moveTo>
                  <a:cubicBezTo>
                    <a:pt x="25685" y="0"/>
                    <a:pt x="25369" y="178"/>
                    <a:pt x="25078" y="358"/>
                  </a:cubicBezTo>
                  <a:cubicBezTo>
                    <a:pt x="24803" y="529"/>
                    <a:pt x="24535" y="705"/>
                    <a:pt x="24272" y="891"/>
                  </a:cubicBezTo>
                  <a:cubicBezTo>
                    <a:pt x="23773" y="1243"/>
                    <a:pt x="23288" y="1619"/>
                    <a:pt x="22824" y="2017"/>
                  </a:cubicBezTo>
                  <a:cubicBezTo>
                    <a:pt x="20972" y="3614"/>
                    <a:pt x="19457" y="5565"/>
                    <a:pt x="18365" y="7755"/>
                  </a:cubicBezTo>
                  <a:cubicBezTo>
                    <a:pt x="17746" y="8998"/>
                    <a:pt x="17260" y="10313"/>
                    <a:pt x="16943" y="11667"/>
                  </a:cubicBezTo>
                  <a:cubicBezTo>
                    <a:pt x="16776" y="12386"/>
                    <a:pt x="16633" y="13140"/>
                    <a:pt x="16658" y="13881"/>
                  </a:cubicBezTo>
                  <a:cubicBezTo>
                    <a:pt x="16679" y="14546"/>
                    <a:pt x="16785" y="15202"/>
                    <a:pt x="17172" y="15722"/>
                  </a:cubicBezTo>
                  <a:cubicBezTo>
                    <a:pt x="16868" y="16418"/>
                    <a:pt x="16586" y="17121"/>
                    <a:pt x="16323" y="17832"/>
                  </a:cubicBezTo>
                  <a:cubicBezTo>
                    <a:pt x="16131" y="18350"/>
                    <a:pt x="15951" y="18873"/>
                    <a:pt x="15776" y="19397"/>
                  </a:cubicBezTo>
                  <a:cubicBezTo>
                    <a:pt x="15709" y="18974"/>
                    <a:pt x="15618" y="18557"/>
                    <a:pt x="15523" y="18147"/>
                  </a:cubicBezTo>
                  <a:cubicBezTo>
                    <a:pt x="15299" y="17179"/>
                    <a:pt x="14975" y="16237"/>
                    <a:pt x="14536" y="15345"/>
                  </a:cubicBezTo>
                  <a:cubicBezTo>
                    <a:pt x="13754" y="13763"/>
                    <a:pt x="12517" y="12381"/>
                    <a:pt x="10895" y="11638"/>
                  </a:cubicBezTo>
                  <a:cubicBezTo>
                    <a:pt x="10148" y="11295"/>
                    <a:pt x="9343" y="11094"/>
                    <a:pt x="8524" y="11094"/>
                  </a:cubicBezTo>
                  <a:cubicBezTo>
                    <a:pt x="8379" y="11094"/>
                    <a:pt x="8234" y="11100"/>
                    <a:pt x="8088" y="11113"/>
                  </a:cubicBezTo>
                  <a:cubicBezTo>
                    <a:pt x="7876" y="11131"/>
                    <a:pt x="7734" y="11300"/>
                    <a:pt x="7781" y="11515"/>
                  </a:cubicBezTo>
                  <a:cubicBezTo>
                    <a:pt x="8139" y="13137"/>
                    <a:pt x="8681" y="14706"/>
                    <a:pt x="9542" y="16134"/>
                  </a:cubicBezTo>
                  <a:cubicBezTo>
                    <a:pt x="10398" y="17551"/>
                    <a:pt x="11491" y="18835"/>
                    <a:pt x="12768" y="19890"/>
                  </a:cubicBezTo>
                  <a:cubicBezTo>
                    <a:pt x="13462" y="20464"/>
                    <a:pt x="14265" y="21139"/>
                    <a:pt x="15158" y="21382"/>
                  </a:cubicBezTo>
                  <a:cubicBezTo>
                    <a:pt x="14431" y="23851"/>
                    <a:pt x="13857" y="26362"/>
                    <a:pt x="13361" y="28889"/>
                  </a:cubicBezTo>
                  <a:cubicBezTo>
                    <a:pt x="13307" y="29165"/>
                    <a:pt x="13257" y="29442"/>
                    <a:pt x="13204" y="29720"/>
                  </a:cubicBezTo>
                  <a:cubicBezTo>
                    <a:pt x="13106" y="29506"/>
                    <a:pt x="13003" y="29294"/>
                    <a:pt x="12897" y="29086"/>
                  </a:cubicBezTo>
                  <a:cubicBezTo>
                    <a:pt x="12480" y="28259"/>
                    <a:pt x="11990" y="27472"/>
                    <a:pt x="11437" y="26732"/>
                  </a:cubicBezTo>
                  <a:cubicBezTo>
                    <a:pt x="10364" y="25291"/>
                    <a:pt x="9099" y="23853"/>
                    <a:pt x="7376" y="23205"/>
                  </a:cubicBezTo>
                  <a:cubicBezTo>
                    <a:pt x="6356" y="22821"/>
                    <a:pt x="5246" y="22753"/>
                    <a:pt x="4170" y="22686"/>
                  </a:cubicBezTo>
                  <a:cubicBezTo>
                    <a:pt x="4164" y="22685"/>
                    <a:pt x="4157" y="22685"/>
                    <a:pt x="4151" y="22685"/>
                  </a:cubicBezTo>
                  <a:cubicBezTo>
                    <a:pt x="3944" y="22685"/>
                    <a:pt x="3771" y="22885"/>
                    <a:pt x="3771" y="23085"/>
                  </a:cubicBezTo>
                  <a:cubicBezTo>
                    <a:pt x="3771" y="24970"/>
                    <a:pt x="4597" y="26750"/>
                    <a:pt x="5658" y="28270"/>
                  </a:cubicBezTo>
                  <a:cubicBezTo>
                    <a:pt x="6714" y="29781"/>
                    <a:pt x="8091" y="31077"/>
                    <a:pt x="9819" y="31773"/>
                  </a:cubicBezTo>
                  <a:cubicBezTo>
                    <a:pt x="10614" y="32092"/>
                    <a:pt x="11472" y="32269"/>
                    <a:pt x="12330" y="32269"/>
                  </a:cubicBezTo>
                  <a:cubicBezTo>
                    <a:pt x="12469" y="32269"/>
                    <a:pt x="12608" y="32264"/>
                    <a:pt x="12747" y="32255"/>
                  </a:cubicBezTo>
                  <a:lnTo>
                    <a:pt x="12747" y="32255"/>
                  </a:lnTo>
                  <a:cubicBezTo>
                    <a:pt x="12380" y="34392"/>
                    <a:pt x="12045" y="36536"/>
                    <a:pt x="11695" y="38675"/>
                  </a:cubicBezTo>
                  <a:cubicBezTo>
                    <a:pt x="11495" y="38438"/>
                    <a:pt x="11287" y="38209"/>
                    <a:pt x="11066" y="37988"/>
                  </a:cubicBezTo>
                  <a:cubicBezTo>
                    <a:pt x="10373" y="37300"/>
                    <a:pt x="9621" y="36677"/>
                    <a:pt x="8816" y="36124"/>
                  </a:cubicBezTo>
                  <a:cubicBezTo>
                    <a:pt x="7235" y="35034"/>
                    <a:pt x="5308" y="34143"/>
                    <a:pt x="3374" y="33991"/>
                  </a:cubicBezTo>
                  <a:cubicBezTo>
                    <a:pt x="3224" y="33979"/>
                    <a:pt x="3071" y="33973"/>
                    <a:pt x="2918" y="33973"/>
                  </a:cubicBezTo>
                  <a:cubicBezTo>
                    <a:pt x="2102" y="33973"/>
                    <a:pt x="1269" y="34153"/>
                    <a:pt x="594" y="34619"/>
                  </a:cubicBezTo>
                  <a:cubicBezTo>
                    <a:pt x="406" y="34750"/>
                    <a:pt x="234" y="34888"/>
                    <a:pt x="136" y="35098"/>
                  </a:cubicBezTo>
                  <a:cubicBezTo>
                    <a:pt x="1" y="35386"/>
                    <a:pt x="84" y="35671"/>
                    <a:pt x="210" y="35944"/>
                  </a:cubicBezTo>
                  <a:cubicBezTo>
                    <a:pt x="408" y="36376"/>
                    <a:pt x="672" y="36774"/>
                    <a:pt x="962" y="37147"/>
                  </a:cubicBezTo>
                  <a:cubicBezTo>
                    <a:pt x="2160" y="38685"/>
                    <a:pt x="3950" y="39700"/>
                    <a:pt x="5747" y="40380"/>
                  </a:cubicBezTo>
                  <a:cubicBezTo>
                    <a:pt x="6877" y="40810"/>
                    <a:pt x="8182" y="41119"/>
                    <a:pt x="9461" y="41119"/>
                  </a:cubicBezTo>
                  <a:cubicBezTo>
                    <a:pt x="10099" y="41119"/>
                    <a:pt x="10731" y="41042"/>
                    <a:pt x="11331" y="40864"/>
                  </a:cubicBezTo>
                  <a:lnTo>
                    <a:pt x="11331" y="40864"/>
                  </a:lnTo>
                  <a:cubicBezTo>
                    <a:pt x="10778" y="44096"/>
                    <a:pt x="10140" y="47327"/>
                    <a:pt x="8999" y="50410"/>
                  </a:cubicBezTo>
                  <a:cubicBezTo>
                    <a:pt x="8925" y="50607"/>
                    <a:pt x="8851" y="50802"/>
                    <a:pt x="8775" y="50995"/>
                  </a:cubicBezTo>
                  <a:cubicBezTo>
                    <a:pt x="8736" y="51092"/>
                    <a:pt x="8698" y="51189"/>
                    <a:pt x="8658" y="51285"/>
                  </a:cubicBezTo>
                  <a:cubicBezTo>
                    <a:pt x="8640" y="51333"/>
                    <a:pt x="8620" y="51382"/>
                    <a:pt x="8600" y="51430"/>
                  </a:cubicBezTo>
                  <a:cubicBezTo>
                    <a:pt x="8590" y="51451"/>
                    <a:pt x="8578" y="51482"/>
                    <a:pt x="8569" y="51503"/>
                  </a:cubicBezTo>
                  <a:cubicBezTo>
                    <a:pt x="8405" y="51889"/>
                    <a:pt x="8231" y="52270"/>
                    <a:pt x="8048" y="52646"/>
                  </a:cubicBezTo>
                  <a:cubicBezTo>
                    <a:pt x="7688" y="53394"/>
                    <a:pt x="7288" y="54120"/>
                    <a:pt x="6849" y="54825"/>
                  </a:cubicBezTo>
                  <a:cubicBezTo>
                    <a:pt x="6628" y="55178"/>
                    <a:pt x="6396" y="55523"/>
                    <a:pt x="6151" y="55861"/>
                  </a:cubicBezTo>
                  <a:cubicBezTo>
                    <a:pt x="6032" y="56024"/>
                    <a:pt x="5909" y="56184"/>
                    <a:pt x="5788" y="56345"/>
                  </a:cubicBezTo>
                  <a:cubicBezTo>
                    <a:pt x="5759" y="56385"/>
                    <a:pt x="5728" y="56425"/>
                    <a:pt x="5699" y="56465"/>
                  </a:cubicBezTo>
                  <a:lnTo>
                    <a:pt x="5645" y="56535"/>
                  </a:lnTo>
                  <a:lnTo>
                    <a:pt x="5592" y="56604"/>
                  </a:lnTo>
                  <a:cubicBezTo>
                    <a:pt x="5552" y="56653"/>
                    <a:pt x="5513" y="56703"/>
                    <a:pt x="5473" y="56752"/>
                  </a:cubicBezTo>
                  <a:cubicBezTo>
                    <a:pt x="4948" y="57400"/>
                    <a:pt x="4365" y="58002"/>
                    <a:pt x="3784" y="58599"/>
                  </a:cubicBezTo>
                  <a:cubicBezTo>
                    <a:pt x="3649" y="58735"/>
                    <a:pt x="3540" y="58892"/>
                    <a:pt x="3417" y="59040"/>
                  </a:cubicBezTo>
                  <a:cubicBezTo>
                    <a:pt x="3279" y="59205"/>
                    <a:pt x="3106" y="59344"/>
                    <a:pt x="2944" y="59485"/>
                  </a:cubicBezTo>
                  <a:cubicBezTo>
                    <a:pt x="2628" y="59760"/>
                    <a:pt x="2918" y="60205"/>
                    <a:pt x="3264" y="60205"/>
                  </a:cubicBezTo>
                  <a:cubicBezTo>
                    <a:pt x="3329" y="60205"/>
                    <a:pt x="3395" y="60190"/>
                    <a:pt x="3460" y="60154"/>
                  </a:cubicBezTo>
                  <a:cubicBezTo>
                    <a:pt x="3642" y="60058"/>
                    <a:pt x="3817" y="59945"/>
                    <a:pt x="4001" y="59858"/>
                  </a:cubicBezTo>
                  <a:cubicBezTo>
                    <a:pt x="4197" y="59764"/>
                    <a:pt x="4395" y="59687"/>
                    <a:pt x="4578" y="59566"/>
                  </a:cubicBezTo>
                  <a:cubicBezTo>
                    <a:pt x="4950" y="59321"/>
                    <a:pt x="5321" y="59049"/>
                    <a:pt x="5650" y="58748"/>
                  </a:cubicBezTo>
                  <a:cubicBezTo>
                    <a:pt x="6298" y="58161"/>
                    <a:pt x="6892" y="57518"/>
                    <a:pt x="7426" y="56825"/>
                  </a:cubicBezTo>
                  <a:cubicBezTo>
                    <a:pt x="8449" y="55496"/>
                    <a:pt x="9271" y="54038"/>
                    <a:pt x="9937" y="52501"/>
                  </a:cubicBezTo>
                  <a:cubicBezTo>
                    <a:pt x="11331" y="49282"/>
                    <a:pt x="12150" y="45847"/>
                    <a:pt x="12733" y="42397"/>
                  </a:cubicBezTo>
                  <a:cubicBezTo>
                    <a:pt x="12991" y="40875"/>
                    <a:pt x="13228" y="39350"/>
                    <a:pt x="13459" y="37824"/>
                  </a:cubicBezTo>
                  <a:cubicBezTo>
                    <a:pt x="14531" y="38314"/>
                    <a:pt x="15693" y="38569"/>
                    <a:pt x="16873" y="38714"/>
                  </a:cubicBezTo>
                  <a:cubicBezTo>
                    <a:pt x="17746" y="38822"/>
                    <a:pt x="18631" y="38870"/>
                    <a:pt x="19516" y="38870"/>
                  </a:cubicBezTo>
                  <a:cubicBezTo>
                    <a:pt x="20213" y="38870"/>
                    <a:pt x="20909" y="38840"/>
                    <a:pt x="21599" y="38787"/>
                  </a:cubicBezTo>
                  <a:cubicBezTo>
                    <a:pt x="24716" y="38543"/>
                    <a:pt x="27776" y="37644"/>
                    <a:pt x="30264" y="35699"/>
                  </a:cubicBezTo>
                  <a:cubicBezTo>
                    <a:pt x="31478" y="34751"/>
                    <a:pt x="32599" y="33506"/>
                    <a:pt x="33232" y="32089"/>
                  </a:cubicBezTo>
                  <a:cubicBezTo>
                    <a:pt x="33459" y="31581"/>
                    <a:pt x="33192" y="31052"/>
                    <a:pt x="32616" y="31013"/>
                  </a:cubicBezTo>
                  <a:cubicBezTo>
                    <a:pt x="31839" y="30959"/>
                    <a:pt x="31059" y="30939"/>
                    <a:pt x="30284" y="30879"/>
                  </a:cubicBezTo>
                  <a:cubicBezTo>
                    <a:pt x="29507" y="30818"/>
                    <a:pt x="28724" y="30770"/>
                    <a:pt x="27943" y="30741"/>
                  </a:cubicBezTo>
                  <a:cubicBezTo>
                    <a:pt x="27483" y="30724"/>
                    <a:pt x="27022" y="30715"/>
                    <a:pt x="26560" y="30715"/>
                  </a:cubicBezTo>
                  <a:cubicBezTo>
                    <a:pt x="25463" y="30715"/>
                    <a:pt x="24367" y="30767"/>
                    <a:pt x="23277" y="30896"/>
                  </a:cubicBezTo>
                  <a:cubicBezTo>
                    <a:pt x="20618" y="31212"/>
                    <a:pt x="17975" y="31957"/>
                    <a:pt x="15701" y="33409"/>
                  </a:cubicBezTo>
                  <a:cubicBezTo>
                    <a:pt x="15081" y="33806"/>
                    <a:pt x="14491" y="34249"/>
                    <a:pt x="13938" y="34738"/>
                  </a:cubicBezTo>
                  <a:cubicBezTo>
                    <a:pt x="13935" y="34741"/>
                    <a:pt x="13932" y="34745"/>
                    <a:pt x="13928" y="34748"/>
                  </a:cubicBezTo>
                  <a:cubicBezTo>
                    <a:pt x="14120" y="33492"/>
                    <a:pt x="14318" y="32238"/>
                    <a:pt x="14531" y="30986"/>
                  </a:cubicBezTo>
                  <a:cubicBezTo>
                    <a:pt x="14803" y="29379"/>
                    <a:pt x="15093" y="27773"/>
                    <a:pt x="15419" y="26174"/>
                  </a:cubicBezTo>
                  <a:cubicBezTo>
                    <a:pt x="16097" y="26340"/>
                    <a:pt x="16790" y="26403"/>
                    <a:pt x="17487" y="26403"/>
                  </a:cubicBezTo>
                  <a:cubicBezTo>
                    <a:pt x="17932" y="26403"/>
                    <a:pt x="18379" y="26377"/>
                    <a:pt x="18824" y="26337"/>
                  </a:cubicBezTo>
                  <a:cubicBezTo>
                    <a:pt x="20120" y="26220"/>
                    <a:pt x="21421" y="26027"/>
                    <a:pt x="22689" y="25741"/>
                  </a:cubicBezTo>
                  <a:cubicBezTo>
                    <a:pt x="25064" y="25208"/>
                    <a:pt x="27389" y="24232"/>
                    <a:pt x="29138" y="22495"/>
                  </a:cubicBezTo>
                  <a:cubicBezTo>
                    <a:pt x="30066" y="21577"/>
                    <a:pt x="30780" y="20481"/>
                    <a:pt x="31179" y="19234"/>
                  </a:cubicBezTo>
                  <a:cubicBezTo>
                    <a:pt x="31314" y="18819"/>
                    <a:pt x="30956" y="18388"/>
                    <a:pt x="30536" y="18388"/>
                  </a:cubicBezTo>
                  <a:cubicBezTo>
                    <a:pt x="30535" y="18388"/>
                    <a:pt x="30535" y="18388"/>
                    <a:pt x="30534" y="18388"/>
                  </a:cubicBezTo>
                  <a:cubicBezTo>
                    <a:pt x="28146" y="18396"/>
                    <a:pt x="25771" y="18647"/>
                    <a:pt x="23454" y="19232"/>
                  </a:cubicBezTo>
                  <a:cubicBezTo>
                    <a:pt x="21335" y="19767"/>
                    <a:pt x="19237" y="20558"/>
                    <a:pt x="17482" y="21887"/>
                  </a:cubicBezTo>
                  <a:cubicBezTo>
                    <a:pt x="16986" y="22262"/>
                    <a:pt x="16523" y="22675"/>
                    <a:pt x="16094" y="23125"/>
                  </a:cubicBezTo>
                  <a:cubicBezTo>
                    <a:pt x="16363" y="22010"/>
                    <a:pt x="16653" y="20901"/>
                    <a:pt x="16982" y="19801"/>
                  </a:cubicBezTo>
                  <a:cubicBezTo>
                    <a:pt x="17409" y="18365"/>
                    <a:pt x="17905" y="16957"/>
                    <a:pt x="18434" y="15560"/>
                  </a:cubicBezTo>
                  <a:cubicBezTo>
                    <a:pt x="20856" y="14755"/>
                    <a:pt x="23015" y="13086"/>
                    <a:pt x="24556" y="11074"/>
                  </a:cubicBezTo>
                  <a:cubicBezTo>
                    <a:pt x="26202" y="8922"/>
                    <a:pt x="27133" y="6259"/>
                    <a:pt x="27259" y="3557"/>
                  </a:cubicBezTo>
                  <a:cubicBezTo>
                    <a:pt x="27291" y="2873"/>
                    <a:pt x="27274" y="2181"/>
                    <a:pt x="27186" y="1501"/>
                  </a:cubicBezTo>
                  <a:cubicBezTo>
                    <a:pt x="27104" y="848"/>
                    <a:pt x="26895" y="48"/>
                    <a:pt x="26095" y="2"/>
                  </a:cubicBezTo>
                  <a:cubicBezTo>
                    <a:pt x="26075" y="1"/>
                    <a:pt x="26055" y="0"/>
                    <a:pt x="260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8"/>
            <p:cNvSpPr/>
            <p:nvPr/>
          </p:nvSpPr>
          <p:spPr>
            <a:xfrm>
              <a:off x="-3756400" y="10274625"/>
              <a:ext cx="177975" cy="279350"/>
            </a:xfrm>
            <a:custGeom>
              <a:rect b="b" l="l" r="r" t="t"/>
              <a:pathLst>
                <a:path extrusionOk="0" h="11174" w="7119">
                  <a:moveTo>
                    <a:pt x="7051" y="0"/>
                  </a:moveTo>
                  <a:cubicBezTo>
                    <a:pt x="7042" y="0"/>
                    <a:pt x="7033" y="3"/>
                    <a:pt x="7024" y="9"/>
                  </a:cubicBezTo>
                  <a:cubicBezTo>
                    <a:pt x="6595" y="313"/>
                    <a:pt x="6271" y="755"/>
                    <a:pt x="5952" y="1167"/>
                  </a:cubicBezTo>
                  <a:cubicBezTo>
                    <a:pt x="5630" y="1584"/>
                    <a:pt x="5312" y="2002"/>
                    <a:pt x="5009" y="2433"/>
                  </a:cubicBezTo>
                  <a:cubicBezTo>
                    <a:pt x="4361" y="3362"/>
                    <a:pt x="3733" y="4305"/>
                    <a:pt x="3124" y="5260"/>
                  </a:cubicBezTo>
                  <a:cubicBezTo>
                    <a:pt x="2530" y="6192"/>
                    <a:pt x="1971" y="7149"/>
                    <a:pt x="1426" y="8112"/>
                  </a:cubicBezTo>
                  <a:cubicBezTo>
                    <a:pt x="1152" y="8592"/>
                    <a:pt x="876" y="9073"/>
                    <a:pt x="632" y="9569"/>
                  </a:cubicBezTo>
                  <a:cubicBezTo>
                    <a:pt x="441" y="9954"/>
                    <a:pt x="1" y="10590"/>
                    <a:pt x="162" y="11029"/>
                  </a:cubicBezTo>
                  <a:cubicBezTo>
                    <a:pt x="193" y="11112"/>
                    <a:pt x="265" y="11173"/>
                    <a:pt x="352" y="11173"/>
                  </a:cubicBezTo>
                  <a:cubicBezTo>
                    <a:pt x="369" y="11173"/>
                    <a:pt x="386" y="11171"/>
                    <a:pt x="404" y="11166"/>
                  </a:cubicBezTo>
                  <a:cubicBezTo>
                    <a:pt x="833" y="11049"/>
                    <a:pt x="1049" y="10464"/>
                    <a:pt x="1254" y="10106"/>
                  </a:cubicBezTo>
                  <a:cubicBezTo>
                    <a:pt x="1527" y="9626"/>
                    <a:pt x="1783" y="9136"/>
                    <a:pt x="2049" y="8651"/>
                  </a:cubicBezTo>
                  <a:cubicBezTo>
                    <a:pt x="2591" y="7657"/>
                    <a:pt x="3162" y="6681"/>
                    <a:pt x="3735" y="5704"/>
                  </a:cubicBezTo>
                  <a:cubicBezTo>
                    <a:pt x="4294" y="4750"/>
                    <a:pt x="4873" y="3808"/>
                    <a:pt x="5471" y="2879"/>
                  </a:cubicBezTo>
                  <a:cubicBezTo>
                    <a:pt x="5769" y="2413"/>
                    <a:pt x="6061" y="1945"/>
                    <a:pt x="6354" y="1477"/>
                  </a:cubicBezTo>
                  <a:cubicBezTo>
                    <a:pt x="6634" y="1030"/>
                    <a:pt x="6950" y="580"/>
                    <a:pt x="7107" y="73"/>
                  </a:cubicBezTo>
                  <a:cubicBezTo>
                    <a:pt x="7119" y="38"/>
                    <a:pt x="7086" y="0"/>
                    <a:pt x="70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8"/>
            <p:cNvSpPr/>
            <p:nvPr/>
          </p:nvSpPr>
          <p:spPr>
            <a:xfrm>
              <a:off x="-3976150" y="10520100"/>
              <a:ext cx="163950" cy="217800"/>
            </a:xfrm>
            <a:custGeom>
              <a:rect b="b" l="l" r="r" t="t"/>
              <a:pathLst>
                <a:path extrusionOk="0" h="8712" w="6558">
                  <a:moveTo>
                    <a:pt x="73" y="0"/>
                  </a:moveTo>
                  <a:cubicBezTo>
                    <a:pt x="33" y="0"/>
                    <a:pt x="1" y="45"/>
                    <a:pt x="23" y="86"/>
                  </a:cubicBezTo>
                  <a:cubicBezTo>
                    <a:pt x="422" y="852"/>
                    <a:pt x="1021" y="1516"/>
                    <a:pt x="1542" y="2202"/>
                  </a:cubicBezTo>
                  <a:cubicBezTo>
                    <a:pt x="2073" y="2907"/>
                    <a:pt x="2578" y="3628"/>
                    <a:pt x="3056" y="4372"/>
                  </a:cubicBezTo>
                  <a:cubicBezTo>
                    <a:pt x="3525" y="5096"/>
                    <a:pt x="3977" y="5832"/>
                    <a:pt x="4431" y="6564"/>
                  </a:cubicBezTo>
                  <a:cubicBezTo>
                    <a:pt x="4886" y="7297"/>
                    <a:pt x="5256" y="8235"/>
                    <a:pt x="6021" y="8668"/>
                  </a:cubicBezTo>
                  <a:cubicBezTo>
                    <a:pt x="6074" y="8698"/>
                    <a:pt x="6133" y="8711"/>
                    <a:pt x="6191" y="8711"/>
                  </a:cubicBezTo>
                  <a:cubicBezTo>
                    <a:pt x="6376" y="8711"/>
                    <a:pt x="6557" y="8573"/>
                    <a:pt x="6546" y="8367"/>
                  </a:cubicBezTo>
                  <a:cubicBezTo>
                    <a:pt x="6521" y="7875"/>
                    <a:pt x="6375" y="7579"/>
                    <a:pt x="6110" y="7166"/>
                  </a:cubicBezTo>
                  <a:cubicBezTo>
                    <a:pt x="5864" y="6782"/>
                    <a:pt x="5615" y="6400"/>
                    <a:pt x="5366" y="6018"/>
                  </a:cubicBezTo>
                  <a:cubicBezTo>
                    <a:pt x="4863" y="5251"/>
                    <a:pt x="4335" y="4507"/>
                    <a:pt x="3779" y="3782"/>
                  </a:cubicBezTo>
                  <a:cubicBezTo>
                    <a:pt x="3249" y="3088"/>
                    <a:pt x="2702" y="2406"/>
                    <a:pt x="2120" y="1755"/>
                  </a:cubicBezTo>
                  <a:cubicBezTo>
                    <a:pt x="1539" y="1104"/>
                    <a:pt x="891" y="405"/>
                    <a:pt x="101" y="8"/>
                  </a:cubicBezTo>
                  <a:cubicBezTo>
                    <a:pt x="92" y="3"/>
                    <a:pt x="8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8"/>
            <p:cNvSpPr/>
            <p:nvPr/>
          </p:nvSpPr>
          <p:spPr>
            <a:xfrm>
              <a:off x="-4096600" y="10803750"/>
              <a:ext cx="204750" cy="197000"/>
            </a:xfrm>
            <a:custGeom>
              <a:rect b="b" l="l" r="r" t="t"/>
              <a:pathLst>
                <a:path extrusionOk="0" h="7880" w="8190">
                  <a:moveTo>
                    <a:pt x="169" y="0"/>
                  </a:moveTo>
                  <a:cubicBezTo>
                    <a:pt x="81" y="0"/>
                    <a:pt x="1" y="84"/>
                    <a:pt x="58" y="176"/>
                  </a:cubicBezTo>
                  <a:cubicBezTo>
                    <a:pt x="517" y="929"/>
                    <a:pt x="1227" y="1511"/>
                    <a:pt x="1844" y="2131"/>
                  </a:cubicBezTo>
                  <a:cubicBezTo>
                    <a:pt x="2510" y="2802"/>
                    <a:pt x="3192" y="3456"/>
                    <a:pt x="3857" y="4127"/>
                  </a:cubicBezTo>
                  <a:cubicBezTo>
                    <a:pt x="4505" y="4783"/>
                    <a:pt x="5142" y="5447"/>
                    <a:pt x="5770" y="6122"/>
                  </a:cubicBezTo>
                  <a:cubicBezTo>
                    <a:pt x="6085" y="6459"/>
                    <a:pt x="6396" y="6799"/>
                    <a:pt x="6707" y="7140"/>
                  </a:cubicBezTo>
                  <a:cubicBezTo>
                    <a:pt x="7024" y="7490"/>
                    <a:pt x="7302" y="7826"/>
                    <a:pt x="7795" y="7878"/>
                  </a:cubicBezTo>
                  <a:cubicBezTo>
                    <a:pt x="7805" y="7879"/>
                    <a:pt x="7814" y="7880"/>
                    <a:pt x="7823" y="7880"/>
                  </a:cubicBezTo>
                  <a:cubicBezTo>
                    <a:pt x="8015" y="7880"/>
                    <a:pt x="8190" y="7674"/>
                    <a:pt x="8182" y="7491"/>
                  </a:cubicBezTo>
                  <a:cubicBezTo>
                    <a:pt x="8167" y="7031"/>
                    <a:pt x="7847" y="6725"/>
                    <a:pt x="7536" y="6415"/>
                  </a:cubicBezTo>
                  <a:cubicBezTo>
                    <a:pt x="7210" y="6089"/>
                    <a:pt x="6883" y="5765"/>
                    <a:pt x="6553" y="5444"/>
                  </a:cubicBezTo>
                  <a:cubicBezTo>
                    <a:pt x="5874" y="4786"/>
                    <a:pt x="5188" y="4135"/>
                    <a:pt x="4494" y="3491"/>
                  </a:cubicBezTo>
                  <a:cubicBezTo>
                    <a:pt x="3820" y="2863"/>
                    <a:pt x="3143" y="2235"/>
                    <a:pt x="2436" y="1641"/>
                  </a:cubicBezTo>
                  <a:cubicBezTo>
                    <a:pt x="1746" y="1061"/>
                    <a:pt x="1058" y="380"/>
                    <a:pt x="224" y="12"/>
                  </a:cubicBezTo>
                  <a:cubicBezTo>
                    <a:pt x="206" y="4"/>
                    <a:pt x="187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8"/>
            <p:cNvSpPr/>
            <p:nvPr/>
          </p:nvSpPr>
          <p:spPr>
            <a:xfrm>
              <a:off x="-4176400" y="11103375"/>
              <a:ext cx="227950" cy="120250"/>
            </a:xfrm>
            <a:custGeom>
              <a:rect b="b" l="l" r="r" t="t"/>
              <a:pathLst>
                <a:path extrusionOk="0" h="4810" w="9118">
                  <a:moveTo>
                    <a:pt x="200" y="0"/>
                  </a:moveTo>
                  <a:cubicBezTo>
                    <a:pt x="143" y="0"/>
                    <a:pt x="87" y="4"/>
                    <a:pt x="30" y="14"/>
                  </a:cubicBezTo>
                  <a:cubicBezTo>
                    <a:pt x="10" y="20"/>
                    <a:pt x="1" y="44"/>
                    <a:pt x="12" y="62"/>
                  </a:cubicBezTo>
                  <a:cubicBezTo>
                    <a:pt x="204" y="343"/>
                    <a:pt x="537" y="487"/>
                    <a:pt x="827" y="650"/>
                  </a:cubicBezTo>
                  <a:cubicBezTo>
                    <a:pt x="1205" y="860"/>
                    <a:pt x="1584" y="1060"/>
                    <a:pt x="1968" y="1257"/>
                  </a:cubicBezTo>
                  <a:cubicBezTo>
                    <a:pt x="2759" y="1663"/>
                    <a:pt x="3540" y="2089"/>
                    <a:pt x="4323" y="2513"/>
                  </a:cubicBezTo>
                  <a:cubicBezTo>
                    <a:pt x="5083" y="2924"/>
                    <a:pt x="5836" y="3351"/>
                    <a:pt x="6580" y="3796"/>
                  </a:cubicBezTo>
                  <a:cubicBezTo>
                    <a:pt x="7288" y="4218"/>
                    <a:pt x="8008" y="4773"/>
                    <a:pt x="8856" y="4810"/>
                  </a:cubicBezTo>
                  <a:cubicBezTo>
                    <a:pt x="8859" y="4810"/>
                    <a:pt x="8863" y="4810"/>
                    <a:pt x="8866" y="4810"/>
                  </a:cubicBezTo>
                  <a:cubicBezTo>
                    <a:pt x="9028" y="4810"/>
                    <a:pt x="9117" y="4620"/>
                    <a:pt x="9043" y="4484"/>
                  </a:cubicBezTo>
                  <a:cubicBezTo>
                    <a:pt x="8632" y="3738"/>
                    <a:pt x="7787" y="3360"/>
                    <a:pt x="7064" y="2967"/>
                  </a:cubicBezTo>
                  <a:cubicBezTo>
                    <a:pt x="6281" y="2540"/>
                    <a:pt x="5489" y="2130"/>
                    <a:pt x="4687" y="1739"/>
                  </a:cubicBezTo>
                  <a:cubicBezTo>
                    <a:pt x="3926" y="1366"/>
                    <a:pt x="3149" y="1029"/>
                    <a:pt x="2366" y="704"/>
                  </a:cubicBezTo>
                  <a:cubicBezTo>
                    <a:pt x="1943" y="529"/>
                    <a:pt x="1524" y="363"/>
                    <a:pt x="1090" y="220"/>
                  </a:cubicBezTo>
                  <a:cubicBezTo>
                    <a:pt x="806" y="127"/>
                    <a:pt x="503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8"/>
            <p:cNvSpPr/>
            <p:nvPr/>
          </p:nvSpPr>
          <p:spPr>
            <a:xfrm>
              <a:off x="-3851100" y="11025325"/>
              <a:ext cx="389000" cy="119600"/>
            </a:xfrm>
            <a:custGeom>
              <a:rect b="b" l="l" r="r" t="t"/>
              <a:pathLst>
                <a:path extrusionOk="0" h="4784" w="15560">
                  <a:moveTo>
                    <a:pt x="15101" y="1"/>
                  </a:moveTo>
                  <a:cubicBezTo>
                    <a:pt x="15095" y="1"/>
                    <a:pt x="15090" y="1"/>
                    <a:pt x="15085" y="1"/>
                  </a:cubicBezTo>
                  <a:cubicBezTo>
                    <a:pt x="13818" y="58"/>
                    <a:pt x="12573" y="515"/>
                    <a:pt x="11358" y="850"/>
                  </a:cubicBezTo>
                  <a:cubicBezTo>
                    <a:pt x="10107" y="1192"/>
                    <a:pt x="8868" y="1567"/>
                    <a:pt x="7626" y="1940"/>
                  </a:cubicBezTo>
                  <a:cubicBezTo>
                    <a:pt x="6384" y="2313"/>
                    <a:pt x="5141" y="2677"/>
                    <a:pt x="3891" y="3023"/>
                  </a:cubicBezTo>
                  <a:lnTo>
                    <a:pt x="2095" y="3517"/>
                  </a:lnTo>
                  <a:cubicBezTo>
                    <a:pt x="1459" y="3694"/>
                    <a:pt x="819" y="3818"/>
                    <a:pt x="263" y="4190"/>
                  </a:cubicBezTo>
                  <a:cubicBezTo>
                    <a:pt x="1" y="4365"/>
                    <a:pt x="100" y="4769"/>
                    <a:pt x="423" y="4781"/>
                  </a:cubicBezTo>
                  <a:cubicBezTo>
                    <a:pt x="462" y="4783"/>
                    <a:pt x="501" y="4783"/>
                    <a:pt x="539" y="4783"/>
                  </a:cubicBezTo>
                  <a:cubicBezTo>
                    <a:pt x="1137" y="4783"/>
                    <a:pt x="1685" y="4589"/>
                    <a:pt x="2261" y="4426"/>
                  </a:cubicBezTo>
                  <a:lnTo>
                    <a:pt x="4131" y="3893"/>
                  </a:lnTo>
                  <a:cubicBezTo>
                    <a:pt x="5378" y="3539"/>
                    <a:pt x="6629" y="3204"/>
                    <a:pt x="7884" y="2875"/>
                  </a:cubicBezTo>
                  <a:cubicBezTo>
                    <a:pt x="9138" y="2548"/>
                    <a:pt x="10391" y="2223"/>
                    <a:pt x="11638" y="1867"/>
                  </a:cubicBezTo>
                  <a:cubicBezTo>
                    <a:pt x="12849" y="1521"/>
                    <a:pt x="14153" y="1266"/>
                    <a:pt x="15263" y="657"/>
                  </a:cubicBezTo>
                  <a:cubicBezTo>
                    <a:pt x="15560" y="493"/>
                    <a:pt x="15439" y="1"/>
                    <a:pt x="15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8"/>
            <p:cNvSpPr/>
            <p:nvPr/>
          </p:nvSpPr>
          <p:spPr>
            <a:xfrm>
              <a:off x="-3786500" y="10711400"/>
              <a:ext cx="281450" cy="94650"/>
            </a:xfrm>
            <a:custGeom>
              <a:rect b="b" l="l" r="r" t="t"/>
              <a:pathLst>
                <a:path extrusionOk="0" h="3786" w="11258">
                  <a:moveTo>
                    <a:pt x="10621" y="0"/>
                  </a:moveTo>
                  <a:cubicBezTo>
                    <a:pt x="9860" y="0"/>
                    <a:pt x="9054" y="291"/>
                    <a:pt x="8341" y="469"/>
                  </a:cubicBezTo>
                  <a:cubicBezTo>
                    <a:pt x="7363" y="713"/>
                    <a:pt x="6399" y="997"/>
                    <a:pt x="5439" y="1304"/>
                  </a:cubicBezTo>
                  <a:cubicBezTo>
                    <a:pt x="4478" y="1612"/>
                    <a:pt x="3528" y="1939"/>
                    <a:pt x="2583" y="2289"/>
                  </a:cubicBezTo>
                  <a:cubicBezTo>
                    <a:pt x="2118" y="2461"/>
                    <a:pt x="1653" y="2631"/>
                    <a:pt x="1200" y="2831"/>
                  </a:cubicBezTo>
                  <a:cubicBezTo>
                    <a:pt x="799" y="3007"/>
                    <a:pt x="337" y="3142"/>
                    <a:pt x="67" y="3503"/>
                  </a:cubicBezTo>
                  <a:cubicBezTo>
                    <a:pt x="1" y="3591"/>
                    <a:pt x="67" y="3757"/>
                    <a:pt x="177" y="3773"/>
                  </a:cubicBezTo>
                  <a:cubicBezTo>
                    <a:pt x="233" y="3782"/>
                    <a:pt x="287" y="3785"/>
                    <a:pt x="342" y="3785"/>
                  </a:cubicBezTo>
                  <a:cubicBezTo>
                    <a:pt x="730" y="3785"/>
                    <a:pt x="1104" y="3598"/>
                    <a:pt x="1469" y="3473"/>
                  </a:cubicBezTo>
                  <a:cubicBezTo>
                    <a:pt x="1932" y="3313"/>
                    <a:pt x="2388" y="3132"/>
                    <a:pt x="2849" y="2964"/>
                  </a:cubicBezTo>
                  <a:cubicBezTo>
                    <a:pt x="3795" y="2620"/>
                    <a:pt x="4748" y="2296"/>
                    <a:pt x="5708" y="1995"/>
                  </a:cubicBezTo>
                  <a:cubicBezTo>
                    <a:pt x="6645" y="1701"/>
                    <a:pt x="7586" y="1426"/>
                    <a:pt x="8529" y="1154"/>
                  </a:cubicBezTo>
                  <a:cubicBezTo>
                    <a:pt x="9413" y="899"/>
                    <a:pt x="10473" y="779"/>
                    <a:pt x="11204" y="205"/>
                  </a:cubicBezTo>
                  <a:cubicBezTo>
                    <a:pt x="11257" y="165"/>
                    <a:pt x="11227" y="71"/>
                    <a:pt x="11165" y="58"/>
                  </a:cubicBezTo>
                  <a:cubicBezTo>
                    <a:pt x="10988" y="17"/>
                    <a:pt x="10805" y="0"/>
                    <a:pt x="10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4" name="Google Shape;1184;p28"/>
          <p:cNvSpPr/>
          <p:nvPr/>
        </p:nvSpPr>
        <p:spPr>
          <a:xfrm rot="10800000">
            <a:off x="7051101" y="1214704"/>
            <a:ext cx="695977" cy="238893"/>
          </a:xfrm>
          <a:custGeom>
            <a:rect b="b" l="l" r="r" t="t"/>
            <a:pathLst>
              <a:path extrusionOk="0" h="8574" w="24979">
                <a:moveTo>
                  <a:pt x="6390" y="1"/>
                </a:moveTo>
                <a:cubicBezTo>
                  <a:pt x="6386" y="1"/>
                  <a:pt x="6383" y="1"/>
                  <a:pt x="6380" y="1"/>
                </a:cubicBezTo>
                <a:cubicBezTo>
                  <a:pt x="5646" y="2"/>
                  <a:pt x="5117" y="489"/>
                  <a:pt x="4599" y="940"/>
                </a:cubicBezTo>
                <a:cubicBezTo>
                  <a:pt x="4117" y="1360"/>
                  <a:pt x="3635" y="1776"/>
                  <a:pt x="3159" y="2201"/>
                </a:cubicBezTo>
                <a:cubicBezTo>
                  <a:pt x="2155" y="3099"/>
                  <a:pt x="1158" y="3947"/>
                  <a:pt x="354" y="5036"/>
                </a:cubicBezTo>
                <a:cubicBezTo>
                  <a:pt x="0" y="5515"/>
                  <a:pt x="490" y="6021"/>
                  <a:pt x="975" y="6021"/>
                </a:cubicBezTo>
                <a:cubicBezTo>
                  <a:pt x="1075" y="6021"/>
                  <a:pt x="1176" y="5999"/>
                  <a:pt x="1269" y="5951"/>
                </a:cubicBezTo>
                <a:cubicBezTo>
                  <a:pt x="2288" y="5418"/>
                  <a:pt x="3141" y="4695"/>
                  <a:pt x="4025" y="3967"/>
                </a:cubicBezTo>
                <a:cubicBezTo>
                  <a:pt x="4437" y="3629"/>
                  <a:pt x="4848" y="3291"/>
                  <a:pt x="5255" y="2947"/>
                </a:cubicBezTo>
                <a:cubicBezTo>
                  <a:pt x="5459" y="2775"/>
                  <a:pt x="5662" y="2603"/>
                  <a:pt x="5864" y="2431"/>
                </a:cubicBezTo>
                <a:cubicBezTo>
                  <a:pt x="6009" y="2310"/>
                  <a:pt x="6248" y="2028"/>
                  <a:pt x="6419" y="1986"/>
                </a:cubicBezTo>
                <a:lnTo>
                  <a:pt x="6419" y="1986"/>
                </a:lnTo>
                <a:cubicBezTo>
                  <a:pt x="6414" y="1987"/>
                  <a:pt x="6409" y="1988"/>
                  <a:pt x="6403" y="1988"/>
                </a:cubicBezTo>
                <a:cubicBezTo>
                  <a:pt x="6372" y="1988"/>
                  <a:pt x="6345" y="1969"/>
                  <a:pt x="6365" y="1969"/>
                </a:cubicBezTo>
                <a:cubicBezTo>
                  <a:pt x="6380" y="1969"/>
                  <a:pt x="6420" y="1979"/>
                  <a:pt x="6503" y="2014"/>
                </a:cubicBezTo>
                <a:cubicBezTo>
                  <a:pt x="6661" y="2080"/>
                  <a:pt x="6792" y="2181"/>
                  <a:pt x="6898" y="2272"/>
                </a:cubicBezTo>
                <a:cubicBezTo>
                  <a:pt x="7208" y="2539"/>
                  <a:pt x="7408" y="2823"/>
                  <a:pt x="7627" y="3162"/>
                </a:cubicBezTo>
                <a:cubicBezTo>
                  <a:pt x="8119" y="3921"/>
                  <a:pt x="8544" y="4724"/>
                  <a:pt x="9195" y="5366"/>
                </a:cubicBezTo>
                <a:cubicBezTo>
                  <a:pt x="9850" y="6015"/>
                  <a:pt x="10706" y="6507"/>
                  <a:pt x="11641" y="6507"/>
                </a:cubicBezTo>
                <a:cubicBezTo>
                  <a:pt x="11721" y="6507"/>
                  <a:pt x="11801" y="6503"/>
                  <a:pt x="11882" y="6496"/>
                </a:cubicBezTo>
                <a:cubicBezTo>
                  <a:pt x="13012" y="6393"/>
                  <a:pt x="13901" y="5682"/>
                  <a:pt x="14801" y="5056"/>
                </a:cubicBezTo>
                <a:lnTo>
                  <a:pt x="17394" y="3253"/>
                </a:lnTo>
                <a:cubicBezTo>
                  <a:pt x="17611" y="3102"/>
                  <a:pt x="17826" y="2950"/>
                  <a:pt x="18044" y="2803"/>
                </a:cubicBezTo>
                <a:cubicBezTo>
                  <a:pt x="18096" y="2768"/>
                  <a:pt x="18171" y="2725"/>
                  <a:pt x="18237" y="2685"/>
                </a:cubicBezTo>
                <a:cubicBezTo>
                  <a:pt x="18276" y="2723"/>
                  <a:pt x="18313" y="2763"/>
                  <a:pt x="18349" y="2803"/>
                </a:cubicBezTo>
                <a:cubicBezTo>
                  <a:pt x="18549" y="3012"/>
                  <a:pt x="18746" y="3224"/>
                  <a:pt x="18941" y="3437"/>
                </a:cubicBezTo>
                <a:cubicBezTo>
                  <a:pt x="19653" y="4217"/>
                  <a:pt x="20385" y="5097"/>
                  <a:pt x="20952" y="5860"/>
                </a:cubicBezTo>
                <a:cubicBezTo>
                  <a:pt x="21298" y="6324"/>
                  <a:pt x="21626" y="6800"/>
                  <a:pt x="21962" y="7270"/>
                </a:cubicBezTo>
                <a:cubicBezTo>
                  <a:pt x="22157" y="7541"/>
                  <a:pt x="22334" y="7898"/>
                  <a:pt x="22578" y="8122"/>
                </a:cubicBezTo>
                <a:cubicBezTo>
                  <a:pt x="22908" y="8424"/>
                  <a:pt x="23235" y="8535"/>
                  <a:pt x="23625" y="8536"/>
                </a:cubicBezTo>
                <a:cubicBezTo>
                  <a:pt x="23703" y="8561"/>
                  <a:pt x="23783" y="8573"/>
                  <a:pt x="23864" y="8573"/>
                </a:cubicBezTo>
                <a:cubicBezTo>
                  <a:pt x="24242" y="8573"/>
                  <a:pt x="24620" y="8313"/>
                  <a:pt x="24642" y="7908"/>
                </a:cubicBezTo>
                <a:cubicBezTo>
                  <a:pt x="24978" y="7198"/>
                  <a:pt x="24622" y="6588"/>
                  <a:pt x="24201" y="5961"/>
                </a:cubicBezTo>
                <a:cubicBezTo>
                  <a:pt x="23871" y="5470"/>
                  <a:pt x="23507" y="5003"/>
                  <a:pt x="23140" y="4538"/>
                </a:cubicBezTo>
                <a:cubicBezTo>
                  <a:pt x="22486" y="3704"/>
                  <a:pt x="21793" y="2904"/>
                  <a:pt x="21063" y="2135"/>
                </a:cubicBezTo>
                <a:cubicBezTo>
                  <a:pt x="20324" y="1356"/>
                  <a:pt x="19467" y="249"/>
                  <a:pt x="18302" y="249"/>
                </a:cubicBezTo>
                <a:cubicBezTo>
                  <a:pt x="18274" y="249"/>
                  <a:pt x="18245" y="250"/>
                  <a:pt x="18216" y="251"/>
                </a:cubicBezTo>
                <a:cubicBezTo>
                  <a:pt x="17534" y="282"/>
                  <a:pt x="17029" y="727"/>
                  <a:pt x="16504" y="1103"/>
                </a:cubicBezTo>
                <a:lnTo>
                  <a:pt x="15090" y="2117"/>
                </a:lnTo>
                <a:cubicBezTo>
                  <a:pt x="14178" y="2771"/>
                  <a:pt x="13282" y="3474"/>
                  <a:pt x="12335" y="4076"/>
                </a:cubicBezTo>
                <a:cubicBezTo>
                  <a:pt x="12125" y="4208"/>
                  <a:pt x="11962" y="4308"/>
                  <a:pt x="11730" y="4362"/>
                </a:cubicBezTo>
                <a:cubicBezTo>
                  <a:pt x="11730" y="4362"/>
                  <a:pt x="11642" y="4371"/>
                  <a:pt x="11610" y="4375"/>
                </a:cubicBezTo>
                <a:cubicBezTo>
                  <a:pt x="11568" y="4371"/>
                  <a:pt x="11444" y="4358"/>
                  <a:pt x="11406" y="4358"/>
                </a:cubicBezTo>
                <a:cubicBezTo>
                  <a:pt x="11400" y="4358"/>
                  <a:pt x="11397" y="4358"/>
                  <a:pt x="11395" y="4358"/>
                </a:cubicBezTo>
                <a:cubicBezTo>
                  <a:pt x="11082" y="4282"/>
                  <a:pt x="10819" y="4094"/>
                  <a:pt x="10555" y="3826"/>
                </a:cubicBezTo>
                <a:cubicBezTo>
                  <a:pt x="9950" y="3213"/>
                  <a:pt x="9574" y="2385"/>
                  <a:pt x="9046" y="1687"/>
                </a:cubicBezTo>
                <a:cubicBezTo>
                  <a:pt x="8412" y="849"/>
                  <a:pt x="7509" y="1"/>
                  <a:pt x="639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" name="Google Shape;1185;p28"/>
          <p:cNvSpPr/>
          <p:nvPr/>
        </p:nvSpPr>
        <p:spPr>
          <a:xfrm rot="10800000">
            <a:off x="7007217" y="1389650"/>
            <a:ext cx="720552" cy="236302"/>
          </a:xfrm>
          <a:custGeom>
            <a:rect b="b" l="l" r="r" t="t"/>
            <a:pathLst>
              <a:path extrusionOk="0" h="8481" w="25861">
                <a:moveTo>
                  <a:pt x="18158" y="1"/>
                </a:moveTo>
                <a:cubicBezTo>
                  <a:pt x="17117" y="1"/>
                  <a:pt x="16208" y="941"/>
                  <a:pt x="15422" y="1528"/>
                </a:cubicBezTo>
                <a:cubicBezTo>
                  <a:pt x="14538" y="2190"/>
                  <a:pt x="13650" y="2850"/>
                  <a:pt x="12771" y="3518"/>
                </a:cubicBezTo>
                <a:cubicBezTo>
                  <a:pt x="12456" y="3758"/>
                  <a:pt x="12035" y="4095"/>
                  <a:pt x="11716" y="4149"/>
                </a:cubicBezTo>
                <a:cubicBezTo>
                  <a:pt x="11763" y="4141"/>
                  <a:pt x="11696" y="4134"/>
                  <a:pt x="11646" y="4134"/>
                </a:cubicBezTo>
                <a:cubicBezTo>
                  <a:pt x="11642" y="4134"/>
                  <a:pt x="11637" y="4134"/>
                  <a:pt x="11633" y="4134"/>
                </a:cubicBezTo>
                <a:cubicBezTo>
                  <a:pt x="11591" y="4114"/>
                  <a:pt x="11513" y="4080"/>
                  <a:pt x="11475" y="4063"/>
                </a:cubicBezTo>
                <a:cubicBezTo>
                  <a:pt x="11453" y="4042"/>
                  <a:pt x="11390" y="3990"/>
                  <a:pt x="11389" y="3990"/>
                </a:cubicBezTo>
                <a:cubicBezTo>
                  <a:pt x="11266" y="3876"/>
                  <a:pt x="11155" y="3747"/>
                  <a:pt x="11045" y="3623"/>
                </a:cubicBezTo>
                <a:cubicBezTo>
                  <a:pt x="10271" y="2741"/>
                  <a:pt x="9423" y="1960"/>
                  <a:pt x="8454" y="1293"/>
                </a:cubicBezTo>
                <a:cubicBezTo>
                  <a:pt x="7760" y="815"/>
                  <a:pt x="6977" y="413"/>
                  <a:pt x="6182" y="413"/>
                </a:cubicBezTo>
                <a:cubicBezTo>
                  <a:pt x="5761" y="413"/>
                  <a:pt x="5337" y="526"/>
                  <a:pt x="4921" y="800"/>
                </a:cubicBezTo>
                <a:cubicBezTo>
                  <a:pt x="4419" y="1134"/>
                  <a:pt x="4023" y="1600"/>
                  <a:pt x="3610" y="2029"/>
                </a:cubicBezTo>
                <a:lnTo>
                  <a:pt x="2288" y="3403"/>
                </a:lnTo>
                <a:cubicBezTo>
                  <a:pt x="1849" y="3859"/>
                  <a:pt x="1403" y="4324"/>
                  <a:pt x="1000" y="4811"/>
                </a:cubicBezTo>
                <a:cubicBezTo>
                  <a:pt x="665" y="5215"/>
                  <a:pt x="0" y="5983"/>
                  <a:pt x="501" y="6509"/>
                </a:cubicBezTo>
                <a:cubicBezTo>
                  <a:pt x="632" y="6648"/>
                  <a:pt x="787" y="6704"/>
                  <a:pt x="952" y="6704"/>
                </a:cubicBezTo>
                <a:cubicBezTo>
                  <a:pt x="1539" y="6704"/>
                  <a:pt x="2260" y="5987"/>
                  <a:pt x="2575" y="5712"/>
                </a:cubicBezTo>
                <a:cubicBezTo>
                  <a:pt x="3017" y="5330"/>
                  <a:pt x="3455" y="4946"/>
                  <a:pt x="3883" y="4550"/>
                </a:cubicBezTo>
                <a:lnTo>
                  <a:pt x="5052" y="3472"/>
                </a:lnTo>
                <a:cubicBezTo>
                  <a:pt x="5390" y="3160"/>
                  <a:pt x="5790" y="2700"/>
                  <a:pt x="6143" y="2531"/>
                </a:cubicBezTo>
                <a:cubicBezTo>
                  <a:pt x="6163" y="2522"/>
                  <a:pt x="6171" y="2519"/>
                  <a:pt x="6180" y="2514"/>
                </a:cubicBezTo>
                <a:cubicBezTo>
                  <a:pt x="6193" y="2513"/>
                  <a:pt x="6204" y="2512"/>
                  <a:pt x="6214" y="2512"/>
                </a:cubicBezTo>
                <a:cubicBezTo>
                  <a:pt x="6277" y="2512"/>
                  <a:pt x="6316" y="2531"/>
                  <a:pt x="6398" y="2557"/>
                </a:cubicBezTo>
                <a:cubicBezTo>
                  <a:pt x="6572" y="2612"/>
                  <a:pt x="6744" y="2732"/>
                  <a:pt x="6902" y="2830"/>
                </a:cubicBezTo>
                <a:cubicBezTo>
                  <a:pt x="7303" y="3084"/>
                  <a:pt x="7684" y="3366"/>
                  <a:pt x="8043" y="3675"/>
                </a:cubicBezTo>
                <a:cubicBezTo>
                  <a:pt x="8417" y="3999"/>
                  <a:pt x="8771" y="4346"/>
                  <a:pt x="9102" y="4713"/>
                </a:cubicBezTo>
                <a:cubicBezTo>
                  <a:pt x="9472" y="5124"/>
                  <a:pt x="9793" y="5546"/>
                  <a:pt x="10243" y="5878"/>
                </a:cubicBezTo>
                <a:cubicBezTo>
                  <a:pt x="10689" y="6207"/>
                  <a:pt x="11181" y="6348"/>
                  <a:pt x="11679" y="6348"/>
                </a:cubicBezTo>
                <a:cubicBezTo>
                  <a:pt x="12288" y="6348"/>
                  <a:pt x="12905" y="6137"/>
                  <a:pt x="13454" y="5804"/>
                </a:cubicBezTo>
                <a:cubicBezTo>
                  <a:pt x="14418" y="5221"/>
                  <a:pt x="15306" y="4481"/>
                  <a:pt x="16213" y="3813"/>
                </a:cubicBezTo>
                <a:lnTo>
                  <a:pt x="17484" y="2879"/>
                </a:lnTo>
                <a:cubicBezTo>
                  <a:pt x="17673" y="2741"/>
                  <a:pt x="17859" y="2598"/>
                  <a:pt x="18051" y="2465"/>
                </a:cubicBezTo>
                <a:cubicBezTo>
                  <a:pt x="18195" y="2628"/>
                  <a:pt x="18427" y="2784"/>
                  <a:pt x="18562" y="2915"/>
                </a:cubicBezTo>
                <a:cubicBezTo>
                  <a:pt x="18745" y="3091"/>
                  <a:pt x="18928" y="3268"/>
                  <a:pt x="19111" y="3446"/>
                </a:cubicBezTo>
                <a:cubicBezTo>
                  <a:pt x="19510" y="3838"/>
                  <a:pt x="19906" y="4234"/>
                  <a:pt x="20297" y="4634"/>
                </a:cubicBezTo>
                <a:cubicBezTo>
                  <a:pt x="21081" y="5434"/>
                  <a:pt x="21848" y="6250"/>
                  <a:pt x="22599" y="7082"/>
                </a:cubicBezTo>
                <a:cubicBezTo>
                  <a:pt x="22942" y="7460"/>
                  <a:pt x="23272" y="7842"/>
                  <a:pt x="23668" y="8168"/>
                </a:cubicBezTo>
                <a:cubicBezTo>
                  <a:pt x="23913" y="8370"/>
                  <a:pt x="24222" y="8481"/>
                  <a:pt x="24520" y="8481"/>
                </a:cubicBezTo>
                <a:cubicBezTo>
                  <a:pt x="24886" y="8481"/>
                  <a:pt x="25236" y="8313"/>
                  <a:pt x="25434" y="7940"/>
                </a:cubicBezTo>
                <a:cubicBezTo>
                  <a:pt x="25860" y="7140"/>
                  <a:pt x="25212" y="6409"/>
                  <a:pt x="24706" y="5838"/>
                </a:cubicBezTo>
                <a:cubicBezTo>
                  <a:pt x="24334" y="5419"/>
                  <a:pt x="23956" y="5006"/>
                  <a:pt x="23573" y="4599"/>
                </a:cubicBezTo>
                <a:cubicBezTo>
                  <a:pt x="22840" y="3821"/>
                  <a:pt x="22092" y="3057"/>
                  <a:pt x="21329" y="2308"/>
                </a:cubicBezTo>
                <a:cubicBezTo>
                  <a:pt x="20930" y="1915"/>
                  <a:pt x="20528" y="1527"/>
                  <a:pt x="20119" y="1143"/>
                </a:cubicBezTo>
                <a:cubicBezTo>
                  <a:pt x="19677" y="725"/>
                  <a:pt x="19230" y="234"/>
                  <a:pt x="18622" y="65"/>
                </a:cubicBezTo>
                <a:cubicBezTo>
                  <a:pt x="18465" y="21"/>
                  <a:pt x="18310" y="1"/>
                  <a:pt x="1815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" name="Google Shape;1186;p28"/>
          <p:cNvSpPr/>
          <p:nvPr/>
        </p:nvSpPr>
        <p:spPr>
          <a:xfrm rot="10800000">
            <a:off x="6875830" y="836589"/>
            <a:ext cx="91500" cy="173834"/>
          </a:xfrm>
          <a:custGeom>
            <a:rect b="b" l="l" r="r" t="t"/>
            <a:pathLst>
              <a:path extrusionOk="0" h="6239" w="3284">
                <a:moveTo>
                  <a:pt x="1716" y="0"/>
                </a:moveTo>
                <a:cubicBezTo>
                  <a:pt x="1596" y="0"/>
                  <a:pt x="1474" y="16"/>
                  <a:pt x="1350" y="50"/>
                </a:cubicBezTo>
                <a:cubicBezTo>
                  <a:pt x="22" y="415"/>
                  <a:pt x="39" y="2129"/>
                  <a:pt x="19" y="3241"/>
                </a:cubicBezTo>
                <a:cubicBezTo>
                  <a:pt x="13" y="3624"/>
                  <a:pt x="1" y="4001"/>
                  <a:pt x="45" y="4383"/>
                </a:cubicBezTo>
                <a:cubicBezTo>
                  <a:pt x="87" y="4747"/>
                  <a:pt x="143" y="5181"/>
                  <a:pt x="335" y="5505"/>
                </a:cubicBezTo>
                <a:cubicBezTo>
                  <a:pt x="561" y="5884"/>
                  <a:pt x="1017" y="6238"/>
                  <a:pt x="1485" y="6238"/>
                </a:cubicBezTo>
                <a:cubicBezTo>
                  <a:pt x="1595" y="6238"/>
                  <a:pt x="1707" y="6219"/>
                  <a:pt x="1816" y="6175"/>
                </a:cubicBezTo>
                <a:cubicBezTo>
                  <a:pt x="2074" y="6072"/>
                  <a:pt x="2272" y="5992"/>
                  <a:pt x="2459" y="5779"/>
                </a:cubicBezTo>
                <a:cubicBezTo>
                  <a:pt x="2640" y="5570"/>
                  <a:pt x="2732" y="5358"/>
                  <a:pt x="2840" y="5102"/>
                </a:cubicBezTo>
                <a:cubicBezTo>
                  <a:pt x="2912" y="4930"/>
                  <a:pt x="2970" y="4751"/>
                  <a:pt x="3012" y="4569"/>
                </a:cubicBezTo>
                <a:cubicBezTo>
                  <a:pt x="3127" y="4087"/>
                  <a:pt x="3161" y="3560"/>
                  <a:pt x="3205" y="3064"/>
                </a:cubicBezTo>
                <a:cubicBezTo>
                  <a:pt x="3240" y="2689"/>
                  <a:pt x="3283" y="2298"/>
                  <a:pt x="3263" y="1922"/>
                </a:cubicBezTo>
                <a:cubicBezTo>
                  <a:pt x="3248" y="1642"/>
                  <a:pt x="3220" y="1358"/>
                  <a:pt x="3133" y="1091"/>
                </a:cubicBezTo>
                <a:cubicBezTo>
                  <a:pt x="2928" y="465"/>
                  <a:pt x="2362" y="0"/>
                  <a:pt x="171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" name="Google Shape;1187;p28"/>
          <p:cNvSpPr/>
          <p:nvPr/>
        </p:nvSpPr>
        <p:spPr>
          <a:xfrm rot="10800000">
            <a:off x="6740699" y="629073"/>
            <a:ext cx="91695" cy="150764"/>
          </a:xfrm>
          <a:custGeom>
            <a:rect b="b" l="l" r="r" t="t"/>
            <a:pathLst>
              <a:path extrusionOk="0" h="5411" w="3291">
                <a:moveTo>
                  <a:pt x="1816" y="1"/>
                </a:moveTo>
                <a:cubicBezTo>
                  <a:pt x="1609" y="1"/>
                  <a:pt x="1405" y="52"/>
                  <a:pt x="1246" y="164"/>
                </a:cubicBezTo>
                <a:cubicBezTo>
                  <a:pt x="1166" y="222"/>
                  <a:pt x="1088" y="280"/>
                  <a:pt x="1012" y="343"/>
                </a:cubicBezTo>
                <a:cubicBezTo>
                  <a:pt x="366" y="772"/>
                  <a:pt x="255" y="1693"/>
                  <a:pt x="137" y="2399"/>
                </a:cubicBezTo>
                <a:cubicBezTo>
                  <a:pt x="74" y="2782"/>
                  <a:pt x="5" y="3170"/>
                  <a:pt x="4" y="3560"/>
                </a:cubicBezTo>
                <a:cubicBezTo>
                  <a:pt x="0" y="4265"/>
                  <a:pt x="271" y="4908"/>
                  <a:pt x="877" y="5232"/>
                </a:cubicBezTo>
                <a:lnTo>
                  <a:pt x="848" y="5220"/>
                </a:lnTo>
                <a:lnTo>
                  <a:pt x="873" y="5238"/>
                </a:lnTo>
                <a:cubicBezTo>
                  <a:pt x="1038" y="5363"/>
                  <a:pt x="1229" y="5410"/>
                  <a:pt x="1423" y="5410"/>
                </a:cubicBezTo>
                <a:cubicBezTo>
                  <a:pt x="1519" y="5410"/>
                  <a:pt x="1615" y="5399"/>
                  <a:pt x="1709" y="5380"/>
                </a:cubicBezTo>
                <a:cubicBezTo>
                  <a:pt x="1906" y="5355"/>
                  <a:pt x="2095" y="5315"/>
                  <a:pt x="2275" y="5198"/>
                </a:cubicBezTo>
                <a:cubicBezTo>
                  <a:pt x="2460" y="5079"/>
                  <a:pt x="2595" y="4945"/>
                  <a:pt x="2727" y="4773"/>
                </a:cubicBezTo>
                <a:cubicBezTo>
                  <a:pt x="2906" y="4537"/>
                  <a:pt x="3028" y="4266"/>
                  <a:pt x="3090" y="3978"/>
                </a:cubicBezTo>
                <a:cubicBezTo>
                  <a:pt x="3171" y="3599"/>
                  <a:pt x="3214" y="3207"/>
                  <a:pt x="3237" y="2820"/>
                </a:cubicBezTo>
                <a:cubicBezTo>
                  <a:pt x="3254" y="2551"/>
                  <a:pt x="3291" y="2273"/>
                  <a:pt x="3283" y="2005"/>
                </a:cubicBezTo>
                <a:cubicBezTo>
                  <a:pt x="3273" y="1512"/>
                  <a:pt x="3205" y="911"/>
                  <a:pt x="2841" y="541"/>
                </a:cubicBezTo>
                <a:cubicBezTo>
                  <a:pt x="2792" y="475"/>
                  <a:pt x="2740" y="411"/>
                  <a:pt x="2685" y="349"/>
                </a:cubicBezTo>
                <a:cubicBezTo>
                  <a:pt x="2484" y="129"/>
                  <a:pt x="2144" y="1"/>
                  <a:pt x="18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" name="Google Shape;1188;p28"/>
          <p:cNvSpPr/>
          <p:nvPr/>
        </p:nvSpPr>
        <p:spPr>
          <a:xfrm rot="10800000">
            <a:off x="6698627" y="1016467"/>
            <a:ext cx="89216" cy="141792"/>
          </a:xfrm>
          <a:custGeom>
            <a:rect b="b" l="l" r="r" t="t"/>
            <a:pathLst>
              <a:path extrusionOk="0" h="5089" w="3202">
                <a:moveTo>
                  <a:pt x="1695" y="1"/>
                </a:moveTo>
                <a:cubicBezTo>
                  <a:pt x="1630" y="1"/>
                  <a:pt x="1567" y="5"/>
                  <a:pt x="1508" y="12"/>
                </a:cubicBezTo>
                <a:cubicBezTo>
                  <a:pt x="1228" y="51"/>
                  <a:pt x="1047" y="164"/>
                  <a:pt x="826" y="339"/>
                </a:cubicBezTo>
                <a:cubicBezTo>
                  <a:pt x="573" y="539"/>
                  <a:pt x="470" y="825"/>
                  <a:pt x="358" y="1116"/>
                </a:cubicBezTo>
                <a:cubicBezTo>
                  <a:pt x="309" y="1245"/>
                  <a:pt x="250" y="1379"/>
                  <a:pt x="215" y="1513"/>
                </a:cubicBezTo>
                <a:cubicBezTo>
                  <a:pt x="129" y="1843"/>
                  <a:pt x="94" y="2184"/>
                  <a:pt x="54" y="2521"/>
                </a:cubicBezTo>
                <a:cubicBezTo>
                  <a:pt x="28" y="2681"/>
                  <a:pt x="11" y="2842"/>
                  <a:pt x="5" y="3005"/>
                </a:cubicBezTo>
                <a:cubicBezTo>
                  <a:pt x="1" y="3199"/>
                  <a:pt x="17" y="3376"/>
                  <a:pt x="42" y="3566"/>
                </a:cubicBezTo>
                <a:lnTo>
                  <a:pt x="42" y="3566"/>
                </a:lnTo>
                <a:lnTo>
                  <a:pt x="6" y="3300"/>
                </a:lnTo>
                <a:lnTo>
                  <a:pt x="6" y="3300"/>
                </a:lnTo>
                <a:cubicBezTo>
                  <a:pt x="31" y="3487"/>
                  <a:pt x="37" y="3705"/>
                  <a:pt x="83" y="3879"/>
                </a:cubicBezTo>
                <a:cubicBezTo>
                  <a:pt x="112" y="3986"/>
                  <a:pt x="155" y="4091"/>
                  <a:pt x="207" y="4189"/>
                </a:cubicBezTo>
                <a:cubicBezTo>
                  <a:pt x="287" y="4404"/>
                  <a:pt x="419" y="4594"/>
                  <a:pt x="591" y="4745"/>
                </a:cubicBezTo>
                <a:cubicBezTo>
                  <a:pt x="629" y="4784"/>
                  <a:pt x="669" y="4821"/>
                  <a:pt x="711" y="4856"/>
                </a:cubicBezTo>
                <a:lnTo>
                  <a:pt x="711" y="4856"/>
                </a:lnTo>
                <a:cubicBezTo>
                  <a:pt x="689" y="4840"/>
                  <a:pt x="677" y="4832"/>
                  <a:pt x="676" y="4832"/>
                </a:cubicBezTo>
                <a:lnTo>
                  <a:pt x="676" y="4832"/>
                </a:lnTo>
                <a:cubicBezTo>
                  <a:pt x="674" y="4832"/>
                  <a:pt x="734" y="4877"/>
                  <a:pt x="855" y="4969"/>
                </a:cubicBezTo>
                <a:cubicBezTo>
                  <a:pt x="923" y="5003"/>
                  <a:pt x="992" y="5033"/>
                  <a:pt x="1064" y="5058"/>
                </a:cubicBezTo>
                <a:cubicBezTo>
                  <a:pt x="1141" y="5073"/>
                  <a:pt x="1219" y="5084"/>
                  <a:pt x="1299" y="5089"/>
                </a:cubicBezTo>
                <a:cubicBezTo>
                  <a:pt x="1465" y="5068"/>
                  <a:pt x="1541" y="5058"/>
                  <a:pt x="1528" y="5058"/>
                </a:cubicBezTo>
                <a:cubicBezTo>
                  <a:pt x="1525" y="5058"/>
                  <a:pt x="1517" y="5058"/>
                  <a:pt x="1503" y="5060"/>
                </a:cubicBezTo>
                <a:cubicBezTo>
                  <a:pt x="1572" y="5047"/>
                  <a:pt x="1641" y="5029"/>
                  <a:pt x="1707" y="5004"/>
                </a:cubicBezTo>
                <a:lnTo>
                  <a:pt x="1707" y="5004"/>
                </a:lnTo>
                <a:lnTo>
                  <a:pt x="1661" y="5023"/>
                </a:lnTo>
                <a:cubicBezTo>
                  <a:pt x="1916" y="4987"/>
                  <a:pt x="2116" y="4854"/>
                  <a:pt x="2286" y="4685"/>
                </a:cubicBezTo>
                <a:cubicBezTo>
                  <a:pt x="2489" y="4537"/>
                  <a:pt x="2653" y="4316"/>
                  <a:pt x="2767" y="4109"/>
                </a:cubicBezTo>
                <a:cubicBezTo>
                  <a:pt x="2871" y="3919"/>
                  <a:pt x="2954" y="3718"/>
                  <a:pt x="3017" y="3510"/>
                </a:cubicBezTo>
                <a:cubicBezTo>
                  <a:pt x="3122" y="3156"/>
                  <a:pt x="3155" y="2776"/>
                  <a:pt x="3181" y="2408"/>
                </a:cubicBezTo>
                <a:cubicBezTo>
                  <a:pt x="3201" y="2055"/>
                  <a:pt x="3160" y="1700"/>
                  <a:pt x="3060" y="1361"/>
                </a:cubicBezTo>
                <a:cubicBezTo>
                  <a:pt x="2996" y="1156"/>
                  <a:pt x="2919" y="958"/>
                  <a:pt x="2831" y="765"/>
                </a:cubicBezTo>
                <a:cubicBezTo>
                  <a:pt x="2712" y="496"/>
                  <a:pt x="2498" y="321"/>
                  <a:pt x="2263" y="154"/>
                </a:cubicBezTo>
                <a:cubicBezTo>
                  <a:pt x="2104" y="41"/>
                  <a:pt x="1893" y="1"/>
                  <a:pt x="169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" name="Google Shape;1189;p28"/>
          <p:cNvSpPr/>
          <p:nvPr/>
        </p:nvSpPr>
        <p:spPr>
          <a:xfrm rot="10800000">
            <a:off x="5691050" y="1383076"/>
            <a:ext cx="236218" cy="192697"/>
          </a:xfrm>
          <a:custGeom>
            <a:rect b="b" l="l" r="r" t="t"/>
            <a:pathLst>
              <a:path extrusionOk="0" h="6916" w="8478">
                <a:moveTo>
                  <a:pt x="6843" y="1"/>
                </a:moveTo>
                <a:cubicBezTo>
                  <a:pt x="6650" y="1"/>
                  <a:pt x="6455" y="48"/>
                  <a:pt x="6278" y="146"/>
                </a:cubicBezTo>
                <a:cubicBezTo>
                  <a:pt x="5493" y="582"/>
                  <a:pt x="5149" y="1548"/>
                  <a:pt x="4747" y="2299"/>
                </a:cubicBezTo>
                <a:cubicBezTo>
                  <a:pt x="4555" y="2649"/>
                  <a:pt x="4341" y="2988"/>
                  <a:pt x="4106" y="3312"/>
                </a:cubicBezTo>
                <a:lnTo>
                  <a:pt x="4099" y="3323"/>
                </a:lnTo>
                <a:lnTo>
                  <a:pt x="4097" y="3325"/>
                </a:lnTo>
                <a:cubicBezTo>
                  <a:pt x="4043" y="3389"/>
                  <a:pt x="3991" y="3454"/>
                  <a:pt x="3937" y="3517"/>
                </a:cubicBezTo>
                <a:cubicBezTo>
                  <a:pt x="3908" y="3550"/>
                  <a:pt x="3876" y="3583"/>
                  <a:pt x="3845" y="3617"/>
                </a:cubicBezTo>
                <a:cubicBezTo>
                  <a:pt x="3673" y="3429"/>
                  <a:pt x="3501" y="3242"/>
                  <a:pt x="3329" y="3056"/>
                </a:cubicBezTo>
                <a:cubicBezTo>
                  <a:pt x="3013" y="2712"/>
                  <a:pt x="2701" y="2371"/>
                  <a:pt x="2359" y="2052"/>
                </a:cubicBezTo>
                <a:cubicBezTo>
                  <a:pt x="1920" y="1643"/>
                  <a:pt x="1505" y="1235"/>
                  <a:pt x="877" y="1187"/>
                </a:cubicBezTo>
                <a:cubicBezTo>
                  <a:pt x="865" y="1186"/>
                  <a:pt x="852" y="1186"/>
                  <a:pt x="839" y="1186"/>
                </a:cubicBezTo>
                <a:cubicBezTo>
                  <a:pt x="533" y="1186"/>
                  <a:pt x="149" y="1464"/>
                  <a:pt x="103" y="1777"/>
                </a:cubicBezTo>
                <a:cubicBezTo>
                  <a:pt x="0" y="2488"/>
                  <a:pt x="367" y="3036"/>
                  <a:pt x="713" y="3626"/>
                </a:cubicBezTo>
                <a:cubicBezTo>
                  <a:pt x="997" y="4112"/>
                  <a:pt x="1341" y="4567"/>
                  <a:pt x="1660" y="5031"/>
                </a:cubicBezTo>
                <a:cubicBezTo>
                  <a:pt x="1972" y="5484"/>
                  <a:pt x="2265" y="6007"/>
                  <a:pt x="2649" y="6400"/>
                </a:cubicBezTo>
                <a:cubicBezTo>
                  <a:pt x="2994" y="6754"/>
                  <a:pt x="3436" y="6915"/>
                  <a:pt x="3885" y="6915"/>
                </a:cubicBezTo>
                <a:cubicBezTo>
                  <a:pt x="4300" y="6915"/>
                  <a:pt x="4720" y="6778"/>
                  <a:pt x="5074" y="6526"/>
                </a:cubicBezTo>
                <a:cubicBezTo>
                  <a:pt x="5949" y="5903"/>
                  <a:pt x="6661" y="5000"/>
                  <a:pt x="7226" y="4096"/>
                </a:cubicBezTo>
                <a:cubicBezTo>
                  <a:pt x="7834" y="3121"/>
                  <a:pt x="8478" y="1659"/>
                  <a:pt x="7827" y="553"/>
                </a:cubicBezTo>
                <a:cubicBezTo>
                  <a:pt x="7616" y="195"/>
                  <a:pt x="7234" y="1"/>
                  <a:pt x="68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" name="Google Shape;1190;p28"/>
          <p:cNvSpPr/>
          <p:nvPr/>
        </p:nvSpPr>
        <p:spPr>
          <a:xfrm rot="10800000">
            <a:off x="5994245" y="1089493"/>
            <a:ext cx="217383" cy="170546"/>
          </a:xfrm>
          <a:custGeom>
            <a:rect b="b" l="l" r="r" t="t"/>
            <a:pathLst>
              <a:path extrusionOk="0" h="6121" w="7802">
                <a:moveTo>
                  <a:pt x="6635" y="0"/>
                </a:moveTo>
                <a:cubicBezTo>
                  <a:pt x="6272" y="0"/>
                  <a:pt x="6319" y="18"/>
                  <a:pt x="6428" y="18"/>
                </a:cubicBezTo>
                <a:cubicBezTo>
                  <a:pt x="6466" y="18"/>
                  <a:pt x="6513" y="16"/>
                  <a:pt x="6551" y="10"/>
                </a:cubicBezTo>
                <a:lnTo>
                  <a:pt x="6551" y="10"/>
                </a:lnTo>
                <a:cubicBezTo>
                  <a:pt x="6106" y="79"/>
                  <a:pt x="5770" y="214"/>
                  <a:pt x="5462" y="547"/>
                </a:cubicBezTo>
                <a:cubicBezTo>
                  <a:pt x="4906" y="1149"/>
                  <a:pt x="4619" y="1964"/>
                  <a:pt x="4234" y="2674"/>
                </a:cubicBezTo>
                <a:cubicBezTo>
                  <a:pt x="4201" y="2733"/>
                  <a:pt x="4166" y="2792"/>
                  <a:pt x="4131" y="2852"/>
                </a:cubicBezTo>
                <a:cubicBezTo>
                  <a:pt x="3716" y="2463"/>
                  <a:pt x="3320" y="2059"/>
                  <a:pt x="2927" y="1646"/>
                </a:cubicBezTo>
                <a:cubicBezTo>
                  <a:pt x="2396" y="1090"/>
                  <a:pt x="1762" y="165"/>
                  <a:pt x="924" y="165"/>
                </a:cubicBezTo>
                <a:cubicBezTo>
                  <a:pt x="831" y="165"/>
                  <a:pt x="735" y="177"/>
                  <a:pt x="636" y="201"/>
                </a:cubicBezTo>
                <a:cubicBezTo>
                  <a:pt x="330" y="278"/>
                  <a:pt x="0" y="639"/>
                  <a:pt x="45" y="977"/>
                </a:cubicBezTo>
                <a:cubicBezTo>
                  <a:pt x="97" y="1376"/>
                  <a:pt x="166" y="1774"/>
                  <a:pt x="360" y="2136"/>
                </a:cubicBezTo>
                <a:cubicBezTo>
                  <a:pt x="527" y="2451"/>
                  <a:pt x="736" y="2753"/>
                  <a:pt x="937" y="3047"/>
                </a:cubicBezTo>
                <a:cubicBezTo>
                  <a:pt x="1384" y="3698"/>
                  <a:pt x="1904" y="4310"/>
                  <a:pt x="2440" y="4891"/>
                </a:cubicBezTo>
                <a:cubicBezTo>
                  <a:pt x="2997" y="5493"/>
                  <a:pt x="3621" y="6121"/>
                  <a:pt x="4436" y="6121"/>
                </a:cubicBezTo>
                <a:cubicBezTo>
                  <a:pt x="4612" y="6121"/>
                  <a:pt x="4798" y="6091"/>
                  <a:pt x="4994" y="6025"/>
                </a:cubicBezTo>
                <a:cubicBezTo>
                  <a:pt x="5916" y="5717"/>
                  <a:pt x="6397" y="4739"/>
                  <a:pt x="6848" y="3943"/>
                </a:cubicBezTo>
                <a:cubicBezTo>
                  <a:pt x="7288" y="3171"/>
                  <a:pt x="7767" y="2316"/>
                  <a:pt x="7791" y="1405"/>
                </a:cubicBezTo>
                <a:cubicBezTo>
                  <a:pt x="7802" y="998"/>
                  <a:pt x="7616" y="676"/>
                  <a:pt x="7392" y="358"/>
                </a:cubicBezTo>
                <a:lnTo>
                  <a:pt x="7392" y="358"/>
                </a:lnTo>
                <a:cubicBezTo>
                  <a:pt x="7437" y="421"/>
                  <a:pt x="7513" y="492"/>
                  <a:pt x="7522" y="492"/>
                </a:cubicBezTo>
                <a:cubicBezTo>
                  <a:pt x="7529" y="492"/>
                  <a:pt x="7487" y="441"/>
                  <a:pt x="7337" y="290"/>
                </a:cubicBezTo>
                <a:cubicBezTo>
                  <a:pt x="7261" y="215"/>
                  <a:pt x="7119" y="106"/>
                  <a:pt x="7007" y="59"/>
                </a:cubicBezTo>
                <a:cubicBezTo>
                  <a:pt x="6899" y="16"/>
                  <a:pt x="6747" y="0"/>
                  <a:pt x="663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1" name="Google Shape;1191;p28"/>
          <p:cNvSpPr/>
          <p:nvPr/>
        </p:nvSpPr>
        <p:spPr>
          <a:xfrm rot="10800000">
            <a:off x="5787676" y="765708"/>
            <a:ext cx="226912" cy="195511"/>
          </a:xfrm>
          <a:custGeom>
            <a:rect b="b" l="l" r="r" t="t"/>
            <a:pathLst>
              <a:path extrusionOk="0" h="7017" w="8144">
                <a:moveTo>
                  <a:pt x="5647" y="734"/>
                </a:moveTo>
                <a:lnTo>
                  <a:pt x="5647" y="734"/>
                </a:lnTo>
                <a:cubicBezTo>
                  <a:pt x="5646" y="735"/>
                  <a:pt x="5646" y="735"/>
                  <a:pt x="5645" y="736"/>
                </a:cubicBezTo>
                <a:cubicBezTo>
                  <a:pt x="5646" y="735"/>
                  <a:pt x="5646" y="735"/>
                  <a:pt x="5647" y="734"/>
                </a:cubicBezTo>
                <a:close/>
                <a:moveTo>
                  <a:pt x="840" y="0"/>
                </a:moveTo>
                <a:cubicBezTo>
                  <a:pt x="592" y="0"/>
                  <a:pt x="280" y="153"/>
                  <a:pt x="176" y="389"/>
                </a:cubicBezTo>
                <a:cubicBezTo>
                  <a:pt x="1" y="784"/>
                  <a:pt x="33" y="1126"/>
                  <a:pt x="159" y="1527"/>
                </a:cubicBezTo>
                <a:cubicBezTo>
                  <a:pt x="263" y="1857"/>
                  <a:pt x="420" y="2207"/>
                  <a:pt x="570" y="2517"/>
                </a:cubicBezTo>
                <a:cubicBezTo>
                  <a:pt x="816" y="3032"/>
                  <a:pt x="1114" y="3532"/>
                  <a:pt x="1399" y="4025"/>
                </a:cubicBezTo>
                <a:cubicBezTo>
                  <a:pt x="1685" y="4518"/>
                  <a:pt x="1986" y="5011"/>
                  <a:pt x="2267" y="5510"/>
                </a:cubicBezTo>
                <a:cubicBezTo>
                  <a:pt x="2688" y="6253"/>
                  <a:pt x="3121" y="6993"/>
                  <a:pt x="4099" y="7016"/>
                </a:cubicBezTo>
                <a:cubicBezTo>
                  <a:pt x="4113" y="7016"/>
                  <a:pt x="4128" y="7017"/>
                  <a:pt x="4142" y="7017"/>
                </a:cubicBezTo>
                <a:cubicBezTo>
                  <a:pt x="4933" y="7017"/>
                  <a:pt x="5464" y="6523"/>
                  <a:pt x="5921" y="5943"/>
                </a:cubicBezTo>
                <a:cubicBezTo>
                  <a:pt x="6285" y="5479"/>
                  <a:pt x="6637" y="5006"/>
                  <a:pt x="6952" y="4506"/>
                </a:cubicBezTo>
                <a:cubicBezTo>
                  <a:pt x="7219" y="4085"/>
                  <a:pt x="7455" y="3646"/>
                  <a:pt x="7658" y="3190"/>
                </a:cubicBezTo>
                <a:cubicBezTo>
                  <a:pt x="7752" y="2976"/>
                  <a:pt x="7876" y="2760"/>
                  <a:pt x="7934" y="2536"/>
                </a:cubicBezTo>
                <a:cubicBezTo>
                  <a:pt x="7967" y="2263"/>
                  <a:pt x="7985" y="2127"/>
                  <a:pt x="7988" y="2127"/>
                </a:cubicBezTo>
                <a:lnTo>
                  <a:pt x="7988" y="2127"/>
                </a:lnTo>
                <a:cubicBezTo>
                  <a:pt x="7991" y="2127"/>
                  <a:pt x="7985" y="2193"/>
                  <a:pt x="7973" y="2327"/>
                </a:cubicBezTo>
                <a:lnTo>
                  <a:pt x="7997" y="2224"/>
                </a:lnTo>
                <a:cubicBezTo>
                  <a:pt x="8143" y="1886"/>
                  <a:pt x="8080" y="1275"/>
                  <a:pt x="7980" y="929"/>
                </a:cubicBezTo>
                <a:cubicBezTo>
                  <a:pt x="7835" y="427"/>
                  <a:pt x="7324" y="48"/>
                  <a:pt x="6807" y="48"/>
                </a:cubicBezTo>
                <a:cubicBezTo>
                  <a:pt x="6613" y="48"/>
                  <a:pt x="6419" y="101"/>
                  <a:pt x="6242" y="222"/>
                </a:cubicBezTo>
                <a:cubicBezTo>
                  <a:pt x="6023" y="369"/>
                  <a:pt x="5823" y="540"/>
                  <a:pt x="5647" y="734"/>
                </a:cubicBezTo>
                <a:lnTo>
                  <a:pt x="5647" y="734"/>
                </a:lnTo>
                <a:cubicBezTo>
                  <a:pt x="5657" y="723"/>
                  <a:pt x="5662" y="718"/>
                  <a:pt x="5664" y="718"/>
                </a:cubicBezTo>
                <a:lnTo>
                  <a:pt x="5664" y="718"/>
                </a:lnTo>
                <a:cubicBezTo>
                  <a:pt x="5677" y="718"/>
                  <a:pt x="5424" y="1062"/>
                  <a:pt x="5339" y="1171"/>
                </a:cubicBezTo>
                <a:cubicBezTo>
                  <a:pt x="5396" y="1102"/>
                  <a:pt x="5425" y="1067"/>
                  <a:pt x="5426" y="1067"/>
                </a:cubicBezTo>
                <a:lnTo>
                  <a:pt x="5426" y="1067"/>
                </a:lnTo>
                <a:cubicBezTo>
                  <a:pt x="5429" y="1067"/>
                  <a:pt x="5349" y="1169"/>
                  <a:pt x="5186" y="1376"/>
                </a:cubicBezTo>
                <a:cubicBezTo>
                  <a:pt x="5163" y="1424"/>
                  <a:pt x="5140" y="1473"/>
                  <a:pt x="5117" y="1521"/>
                </a:cubicBezTo>
                <a:cubicBezTo>
                  <a:pt x="4933" y="1905"/>
                  <a:pt x="4733" y="2284"/>
                  <a:pt x="4527" y="2657"/>
                </a:cubicBezTo>
                <a:cubicBezTo>
                  <a:pt x="4378" y="2926"/>
                  <a:pt x="4217" y="3188"/>
                  <a:pt x="4051" y="3448"/>
                </a:cubicBezTo>
                <a:cubicBezTo>
                  <a:pt x="3802" y="3079"/>
                  <a:pt x="3557" y="2708"/>
                  <a:pt x="3297" y="2347"/>
                </a:cubicBezTo>
                <a:cubicBezTo>
                  <a:pt x="2979" y="1900"/>
                  <a:pt x="2674" y="1435"/>
                  <a:pt x="2316" y="1019"/>
                </a:cubicBezTo>
                <a:cubicBezTo>
                  <a:pt x="1937" y="578"/>
                  <a:pt x="1481" y="14"/>
                  <a:pt x="854" y="1"/>
                </a:cubicBezTo>
                <a:cubicBezTo>
                  <a:pt x="849" y="0"/>
                  <a:pt x="845" y="0"/>
                  <a:pt x="8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2" name="Google Shape;1192;p28"/>
          <p:cNvSpPr/>
          <p:nvPr/>
        </p:nvSpPr>
        <p:spPr>
          <a:xfrm rot="10800000">
            <a:off x="5865805" y="927645"/>
            <a:ext cx="836" cy="975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" name="Google Shape;1193;p28"/>
          <p:cNvSpPr txBox="1"/>
          <p:nvPr>
            <p:ph type="title"/>
          </p:nvPr>
        </p:nvSpPr>
        <p:spPr>
          <a:xfrm>
            <a:off x="1183263" y="937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194" name="Google Shape;1194;p28"/>
          <p:cNvSpPr txBox="1"/>
          <p:nvPr>
            <p:ph idx="1" type="subTitle"/>
          </p:nvPr>
        </p:nvSpPr>
        <p:spPr>
          <a:xfrm>
            <a:off x="1183278" y="1778900"/>
            <a:ext cx="3468300" cy="13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95" name="Google Shape;1195;p28"/>
          <p:cNvSpPr txBox="1"/>
          <p:nvPr/>
        </p:nvSpPr>
        <p:spPr>
          <a:xfrm>
            <a:off x="1183275" y="3469325"/>
            <a:ext cx="2460600" cy="101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CREDITS: This presentation template was created by </a:t>
            </a:r>
            <a:r>
              <a:rPr lang="en" sz="1000">
                <a:solidFill>
                  <a:schemeClr val="accent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, including icons by </a:t>
            </a:r>
            <a:r>
              <a:rPr lang="en" sz="1000">
                <a:solidFill>
                  <a:schemeClr val="accent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, and infographics &amp; images by </a:t>
            </a:r>
            <a:r>
              <a:rPr lang="en" sz="1000">
                <a:solidFill>
                  <a:schemeClr val="accent2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. </a:t>
            </a:r>
            <a:endParaRPr sz="1000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 ">
  <p:cSld name="TITLE_AND_BODY_1">
    <p:spTree>
      <p:nvGrpSpPr>
        <p:cNvPr id="1196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7" name="Google Shape;1197;p29"/>
          <p:cNvSpPr/>
          <p:nvPr/>
        </p:nvSpPr>
        <p:spPr>
          <a:xfrm rot="7511439">
            <a:off x="2301504" y="-1832299"/>
            <a:ext cx="7268478" cy="9119713"/>
          </a:xfrm>
          <a:custGeom>
            <a:rect b="b" l="l" r="r" t="t"/>
            <a:pathLst>
              <a:path extrusionOk="0" h="56166" w="43768">
                <a:moveTo>
                  <a:pt x="24054" y="0"/>
                </a:moveTo>
                <a:cubicBezTo>
                  <a:pt x="22092" y="0"/>
                  <a:pt x="20084" y="480"/>
                  <a:pt x="18082" y="1557"/>
                </a:cubicBezTo>
                <a:cubicBezTo>
                  <a:pt x="16673" y="2311"/>
                  <a:pt x="15329" y="3250"/>
                  <a:pt x="14411" y="4561"/>
                </a:cubicBezTo>
                <a:cubicBezTo>
                  <a:pt x="12925" y="6670"/>
                  <a:pt x="12739" y="9434"/>
                  <a:pt x="12991" y="12002"/>
                </a:cubicBezTo>
                <a:cubicBezTo>
                  <a:pt x="13253" y="14580"/>
                  <a:pt x="13908" y="17115"/>
                  <a:pt x="13887" y="19693"/>
                </a:cubicBezTo>
                <a:cubicBezTo>
                  <a:pt x="13843" y="23047"/>
                  <a:pt x="12685" y="26303"/>
                  <a:pt x="10598" y="28925"/>
                </a:cubicBezTo>
                <a:cubicBezTo>
                  <a:pt x="9025" y="30881"/>
                  <a:pt x="6971" y="32410"/>
                  <a:pt x="5452" y="34410"/>
                </a:cubicBezTo>
                <a:cubicBezTo>
                  <a:pt x="0" y="41555"/>
                  <a:pt x="2917" y="51945"/>
                  <a:pt x="11297" y="55212"/>
                </a:cubicBezTo>
                <a:cubicBezTo>
                  <a:pt x="12979" y="55866"/>
                  <a:pt x="14767" y="56166"/>
                  <a:pt x="16565" y="56166"/>
                </a:cubicBezTo>
                <a:cubicBezTo>
                  <a:pt x="18820" y="56166"/>
                  <a:pt x="21092" y="55695"/>
                  <a:pt x="23195" y="54862"/>
                </a:cubicBezTo>
                <a:cubicBezTo>
                  <a:pt x="26975" y="53365"/>
                  <a:pt x="30231" y="50765"/>
                  <a:pt x="32995" y="47793"/>
                </a:cubicBezTo>
                <a:cubicBezTo>
                  <a:pt x="37289" y="43172"/>
                  <a:pt x="40490" y="37644"/>
                  <a:pt x="42358" y="31613"/>
                </a:cubicBezTo>
                <a:cubicBezTo>
                  <a:pt x="43199" y="28849"/>
                  <a:pt x="43768" y="25975"/>
                  <a:pt x="43713" y="23091"/>
                </a:cubicBezTo>
                <a:cubicBezTo>
                  <a:pt x="43520" y="13399"/>
                  <a:pt x="34421" y="0"/>
                  <a:pt x="24054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8" name="Google Shape;1198;p29"/>
          <p:cNvGrpSpPr/>
          <p:nvPr/>
        </p:nvGrpSpPr>
        <p:grpSpPr>
          <a:xfrm rot="-10073769">
            <a:off x="8229057" y="-151423"/>
            <a:ext cx="1778021" cy="2129269"/>
            <a:chOff x="-65425" y="9653650"/>
            <a:chExt cx="1614650" cy="1933625"/>
          </a:xfrm>
        </p:grpSpPr>
        <p:sp>
          <p:nvSpPr>
            <p:cNvPr id="1199" name="Google Shape;1199;p29"/>
            <p:cNvSpPr/>
            <p:nvPr/>
          </p:nvSpPr>
          <p:spPr>
            <a:xfrm>
              <a:off x="-65425" y="9653650"/>
              <a:ext cx="1614650" cy="1933625"/>
            </a:xfrm>
            <a:custGeom>
              <a:rect b="b" l="l" r="r" t="t"/>
              <a:pathLst>
                <a:path extrusionOk="0" h="77345" w="64586">
                  <a:moveTo>
                    <a:pt x="5189" y="1"/>
                  </a:moveTo>
                  <a:cubicBezTo>
                    <a:pt x="4856" y="1"/>
                    <a:pt x="4544" y="172"/>
                    <a:pt x="4401" y="584"/>
                  </a:cubicBezTo>
                  <a:cubicBezTo>
                    <a:pt x="0" y="13386"/>
                    <a:pt x="3239" y="27427"/>
                    <a:pt x="7692" y="39747"/>
                  </a:cubicBezTo>
                  <a:cubicBezTo>
                    <a:pt x="11977" y="51605"/>
                    <a:pt x="18590" y="63470"/>
                    <a:pt x="29491" y="70419"/>
                  </a:cubicBezTo>
                  <a:cubicBezTo>
                    <a:pt x="34169" y="73403"/>
                    <a:pt x="40172" y="77344"/>
                    <a:pt x="46165" y="77344"/>
                  </a:cubicBezTo>
                  <a:cubicBezTo>
                    <a:pt x="47286" y="77344"/>
                    <a:pt x="48407" y="77207"/>
                    <a:pt x="49518" y="76899"/>
                  </a:cubicBezTo>
                  <a:cubicBezTo>
                    <a:pt x="53340" y="75841"/>
                    <a:pt x="56530" y="73143"/>
                    <a:pt x="58769" y="69932"/>
                  </a:cubicBezTo>
                  <a:cubicBezTo>
                    <a:pt x="61206" y="66432"/>
                    <a:pt x="62855" y="62244"/>
                    <a:pt x="63658" y="58062"/>
                  </a:cubicBezTo>
                  <a:cubicBezTo>
                    <a:pt x="64585" y="53216"/>
                    <a:pt x="63861" y="48316"/>
                    <a:pt x="62347" y="43668"/>
                  </a:cubicBezTo>
                  <a:cubicBezTo>
                    <a:pt x="60017" y="36517"/>
                    <a:pt x="55915" y="28444"/>
                    <a:pt x="48104" y="26242"/>
                  </a:cubicBezTo>
                  <a:cubicBezTo>
                    <a:pt x="46602" y="25819"/>
                    <a:pt x="45079" y="25662"/>
                    <a:pt x="43548" y="25662"/>
                  </a:cubicBezTo>
                  <a:cubicBezTo>
                    <a:pt x="40658" y="25662"/>
                    <a:pt x="37741" y="26221"/>
                    <a:pt x="34899" y="26604"/>
                  </a:cubicBezTo>
                  <a:cubicBezTo>
                    <a:pt x="33446" y="26801"/>
                    <a:pt x="32016" y="26917"/>
                    <a:pt x="30605" y="26917"/>
                  </a:cubicBezTo>
                  <a:cubicBezTo>
                    <a:pt x="27716" y="26917"/>
                    <a:pt x="24907" y="26429"/>
                    <a:pt x="22150" y="25140"/>
                  </a:cubicBezTo>
                  <a:cubicBezTo>
                    <a:pt x="12794" y="20767"/>
                    <a:pt x="7908" y="10680"/>
                    <a:pt x="6331" y="927"/>
                  </a:cubicBezTo>
                  <a:cubicBezTo>
                    <a:pt x="6244" y="391"/>
                    <a:pt x="5693" y="1"/>
                    <a:pt x="51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9"/>
            <p:cNvSpPr/>
            <p:nvPr/>
          </p:nvSpPr>
          <p:spPr>
            <a:xfrm>
              <a:off x="-1250" y="9654300"/>
              <a:ext cx="1498575" cy="1664225"/>
            </a:xfrm>
            <a:custGeom>
              <a:rect b="b" l="l" r="r" t="t"/>
              <a:pathLst>
                <a:path extrusionOk="0" h="66569" w="59943">
                  <a:moveTo>
                    <a:pt x="2851" y="1"/>
                  </a:moveTo>
                  <a:lnTo>
                    <a:pt x="2851" y="1"/>
                  </a:lnTo>
                  <a:cubicBezTo>
                    <a:pt x="2396" y="5759"/>
                    <a:pt x="2699" y="11606"/>
                    <a:pt x="3998" y="17231"/>
                  </a:cubicBezTo>
                  <a:cubicBezTo>
                    <a:pt x="5341" y="23053"/>
                    <a:pt x="7945" y="28579"/>
                    <a:pt x="12048" y="32969"/>
                  </a:cubicBezTo>
                  <a:cubicBezTo>
                    <a:pt x="12369" y="33312"/>
                    <a:pt x="12698" y="33645"/>
                    <a:pt x="13031" y="33972"/>
                  </a:cubicBezTo>
                  <a:cubicBezTo>
                    <a:pt x="12039" y="33522"/>
                    <a:pt x="11084" y="32992"/>
                    <a:pt x="10178" y="32387"/>
                  </a:cubicBezTo>
                  <a:cubicBezTo>
                    <a:pt x="8323" y="31153"/>
                    <a:pt x="6655" y="29606"/>
                    <a:pt x="5208" y="27917"/>
                  </a:cubicBezTo>
                  <a:cubicBezTo>
                    <a:pt x="2926" y="25256"/>
                    <a:pt x="1243" y="22146"/>
                    <a:pt x="1" y="18872"/>
                  </a:cubicBezTo>
                  <a:lnTo>
                    <a:pt x="1" y="18872"/>
                  </a:lnTo>
                  <a:cubicBezTo>
                    <a:pt x="119" y="20082"/>
                    <a:pt x="274" y="21290"/>
                    <a:pt x="467" y="22497"/>
                  </a:cubicBezTo>
                  <a:cubicBezTo>
                    <a:pt x="2307" y="26652"/>
                    <a:pt x="5069" y="30416"/>
                    <a:pt x="8759" y="33107"/>
                  </a:cubicBezTo>
                  <a:cubicBezTo>
                    <a:pt x="9802" y="33872"/>
                    <a:pt x="10913" y="34535"/>
                    <a:pt x="12080" y="35088"/>
                  </a:cubicBezTo>
                  <a:cubicBezTo>
                    <a:pt x="12691" y="35377"/>
                    <a:pt x="13318" y="35636"/>
                    <a:pt x="13954" y="35863"/>
                  </a:cubicBezTo>
                  <a:cubicBezTo>
                    <a:pt x="14244" y="35966"/>
                    <a:pt x="14540" y="36052"/>
                    <a:pt x="14841" y="36117"/>
                  </a:cubicBezTo>
                  <a:cubicBezTo>
                    <a:pt x="14996" y="36151"/>
                    <a:pt x="15129" y="36171"/>
                    <a:pt x="15253" y="36171"/>
                  </a:cubicBezTo>
                  <a:cubicBezTo>
                    <a:pt x="15325" y="36171"/>
                    <a:pt x="15394" y="36164"/>
                    <a:pt x="15463" y="36149"/>
                  </a:cubicBezTo>
                  <a:cubicBezTo>
                    <a:pt x="18870" y="38930"/>
                    <a:pt x="22756" y="41116"/>
                    <a:pt x="26750" y="42940"/>
                  </a:cubicBezTo>
                  <a:cubicBezTo>
                    <a:pt x="29813" y="44341"/>
                    <a:pt x="32946" y="45580"/>
                    <a:pt x="36067" y="46842"/>
                  </a:cubicBezTo>
                  <a:cubicBezTo>
                    <a:pt x="39020" y="48034"/>
                    <a:pt x="41919" y="49406"/>
                    <a:pt x="44758" y="50845"/>
                  </a:cubicBezTo>
                  <a:cubicBezTo>
                    <a:pt x="43396" y="50891"/>
                    <a:pt x="42020" y="51089"/>
                    <a:pt x="40689" y="51255"/>
                  </a:cubicBezTo>
                  <a:cubicBezTo>
                    <a:pt x="38758" y="51495"/>
                    <a:pt x="36828" y="51706"/>
                    <a:pt x="34881" y="51782"/>
                  </a:cubicBezTo>
                  <a:cubicBezTo>
                    <a:pt x="34165" y="51809"/>
                    <a:pt x="33449" y="51823"/>
                    <a:pt x="32733" y="51823"/>
                  </a:cubicBezTo>
                  <a:cubicBezTo>
                    <a:pt x="29708" y="51823"/>
                    <a:pt x="26680" y="51570"/>
                    <a:pt x="23713" y="50979"/>
                  </a:cubicBezTo>
                  <a:cubicBezTo>
                    <a:pt x="17246" y="49690"/>
                    <a:pt x="11096" y="46851"/>
                    <a:pt x="6156" y="42455"/>
                  </a:cubicBezTo>
                  <a:lnTo>
                    <a:pt x="6156" y="42455"/>
                  </a:lnTo>
                  <a:cubicBezTo>
                    <a:pt x="6485" y="43291"/>
                    <a:pt x="6826" y="44123"/>
                    <a:pt x="7179" y="44953"/>
                  </a:cubicBezTo>
                  <a:cubicBezTo>
                    <a:pt x="8587" y="46065"/>
                    <a:pt x="10076" y="47072"/>
                    <a:pt x="11632" y="47966"/>
                  </a:cubicBezTo>
                  <a:cubicBezTo>
                    <a:pt x="18007" y="51626"/>
                    <a:pt x="25475" y="53329"/>
                    <a:pt x="32801" y="53329"/>
                  </a:cubicBezTo>
                  <a:cubicBezTo>
                    <a:pt x="32953" y="53329"/>
                    <a:pt x="33105" y="53328"/>
                    <a:pt x="33258" y="53326"/>
                  </a:cubicBezTo>
                  <a:cubicBezTo>
                    <a:pt x="35456" y="53306"/>
                    <a:pt x="37643" y="53127"/>
                    <a:pt x="39822" y="52853"/>
                  </a:cubicBezTo>
                  <a:cubicBezTo>
                    <a:pt x="40950" y="52712"/>
                    <a:pt x="42077" y="52560"/>
                    <a:pt x="43210" y="52454"/>
                  </a:cubicBezTo>
                  <a:cubicBezTo>
                    <a:pt x="44394" y="52345"/>
                    <a:pt x="45575" y="52334"/>
                    <a:pt x="46764" y="52310"/>
                  </a:cubicBezTo>
                  <a:cubicBezTo>
                    <a:pt x="46952" y="52305"/>
                    <a:pt x="47098" y="52247"/>
                    <a:pt x="47207" y="52158"/>
                  </a:cubicBezTo>
                  <a:cubicBezTo>
                    <a:pt x="47668" y="52420"/>
                    <a:pt x="48127" y="52689"/>
                    <a:pt x="48578" y="52967"/>
                  </a:cubicBezTo>
                  <a:cubicBezTo>
                    <a:pt x="49180" y="53339"/>
                    <a:pt x="49773" y="53726"/>
                    <a:pt x="50355" y="54128"/>
                  </a:cubicBezTo>
                  <a:cubicBezTo>
                    <a:pt x="50619" y="54311"/>
                    <a:pt x="50880" y="54498"/>
                    <a:pt x="51140" y="54687"/>
                  </a:cubicBezTo>
                  <a:cubicBezTo>
                    <a:pt x="51276" y="54788"/>
                    <a:pt x="51413" y="54891"/>
                    <a:pt x="51550" y="54994"/>
                  </a:cubicBezTo>
                  <a:lnTo>
                    <a:pt x="51639" y="55063"/>
                  </a:lnTo>
                  <a:cubicBezTo>
                    <a:pt x="51669" y="55088"/>
                    <a:pt x="51808" y="55195"/>
                    <a:pt x="51867" y="55241"/>
                  </a:cubicBezTo>
                  <a:cubicBezTo>
                    <a:pt x="52935" y="56081"/>
                    <a:pt x="53953" y="56985"/>
                    <a:pt x="54882" y="57977"/>
                  </a:cubicBezTo>
                  <a:cubicBezTo>
                    <a:pt x="55321" y="58446"/>
                    <a:pt x="55743" y="58934"/>
                    <a:pt x="56155" y="59427"/>
                  </a:cubicBezTo>
                  <a:cubicBezTo>
                    <a:pt x="54750" y="59066"/>
                    <a:pt x="53311" y="58885"/>
                    <a:pt x="51854" y="58885"/>
                  </a:cubicBezTo>
                  <a:cubicBezTo>
                    <a:pt x="51051" y="58885"/>
                    <a:pt x="50243" y="58940"/>
                    <a:pt x="49432" y="59051"/>
                  </a:cubicBezTo>
                  <a:cubicBezTo>
                    <a:pt x="46063" y="59510"/>
                    <a:pt x="43005" y="61054"/>
                    <a:pt x="39814" y="62134"/>
                  </a:cubicBezTo>
                  <a:cubicBezTo>
                    <a:pt x="34992" y="63765"/>
                    <a:pt x="29937" y="64724"/>
                    <a:pt x="24853" y="64724"/>
                  </a:cubicBezTo>
                  <a:cubicBezTo>
                    <a:pt x="23690" y="64724"/>
                    <a:pt x="22527" y="64674"/>
                    <a:pt x="21364" y="64571"/>
                  </a:cubicBezTo>
                  <a:cubicBezTo>
                    <a:pt x="20756" y="64515"/>
                    <a:pt x="20149" y="64442"/>
                    <a:pt x="19541" y="64359"/>
                  </a:cubicBezTo>
                  <a:lnTo>
                    <a:pt x="19541" y="64359"/>
                  </a:lnTo>
                  <a:cubicBezTo>
                    <a:pt x="20188" y="65021"/>
                    <a:pt x="20856" y="65662"/>
                    <a:pt x="21545" y="66283"/>
                  </a:cubicBezTo>
                  <a:cubicBezTo>
                    <a:pt x="23029" y="66478"/>
                    <a:pt x="24530" y="66569"/>
                    <a:pt x="26028" y="66569"/>
                  </a:cubicBezTo>
                  <a:cubicBezTo>
                    <a:pt x="27048" y="66569"/>
                    <a:pt x="28067" y="66527"/>
                    <a:pt x="29078" y="66447"/>
                  </a:cubicBezTo>
                  <a:cubicBezTo>
                    <a:pt x="32273" y="66198"/>
                    <a:pt x="35433" y="65621"/>
                    <a:pt x="38510" y="64724"/>
                  </a:cubicBezTo>
                  <a:cubicBezTo>
                    <a:pt x="40032" y="64279"/>
                    <a:pt x="41526" y="63754"/>
                    <a:pt x="43005" y="63184"/>
                  </a:cubicBezTo>
                  <a:cubicBezTo>
                    <a:pt x="44617" y="62565"/>
                    <a:pt x="46226" y="61924"/>
                    <a:pt x="47903" y="61497"/>
                  </a:cubicBezTo>
                  <a:cubicBezTo>
                    <a:pt x="49162" y="61175"/>
                    <a:pt x="50465" y="61017"/>
                    <a:pt x="51768" y="61017"/>
                  </a:cubicBezTo>
                  <a:cubicBezTo>
                    <a:pt x="53991" y="61017"/>
                    <a:pt x="56218" y="61477"/>
                    <a:pt x="58244" y="62373"/>
                  </a:cubicBezTo>
                  <a:cubicBezTo>
                    <a:pt x="58417" y="62451"/>
                    <a:pt x="58603" y="62491"/>
                    <a:pt x="58790" y="62491"/>
                  </a:cubicBezTo>
                  <a:cubicBezTo>
                    <a:pt x="58831" y="62491"/>
                    <a:pt x="58872" y="62489"/>
                    <a:pt x="58914" y="62485"/>
                  </a:cubicBezTo>
                  <a:cubicBezTo>
                    <a:pt x="59012" y="62558"/>
                    <a:pt x="59119" y="62590"/>
                    <a:pt x="59225" y="62590"/>
                  </a:cubicBezTo>
                  <a:cubicBezTo>
                    <a:pt x="59571" y="62590"/>
                    <a:pt x="59908" y="62253"/>
                    <a:pt x="59910" y="61905"/>
                  </a:cubicBezTo>
                  <a:cubicBezTo>
                    <a:pt x="59913" y="61560"/>
                    <a:pt x="59943" y="61173"/>
                    <a:pt x="59861" y="60835"/>
                  </a:cubicBezTo>
                  <a:cubicBezTo>
                    <a:pt x="59777" y="60468"/>
                    <a:pt x="59579" y="60101"/>
                    <a:pt x="59416" y="59758"/>
                  </a:cubicBezTo>
                  <a:cubicBezTo>
                    <a:pt x="59118" y="59129"/>
                    <a:pt x="58762" y="58549"/>
                    <a:pt x="58358" y="57985"/>
                  </a:cubicBezTo>
                  <a:cubicBezTo>
                    <a:pt x="57532" y="56833"/>
                    <a:pt x="56572" y="55794"/>
                    <a:pt x="55530" y="54834"/>
                  </a:cubicBezTo>
                  <a:cubicBezTo>
                    <a:pt x="55160" y="54495"/>
                    <a:pt x="54779" y="54169"/>
                    <a:pt x="54392" y="53850"/>
                  </a:cubicBezTo>
                  <a:cubicBezTo>
                    <a:pt x="54290" y="53514"/>
                    <a:pt x="54160" y="53184"/>
                    <a:pt x="54022" y="52847"/>
                  </a:cubicBezTo>
                  <a:cubicBezTo>
                    <a:pt x="53753" y="52190"/>
                    <a:pt x="53458" y="51547"/>
                    <a:pt x="53128" y="50919"/>
                  </a:cubicBezTo>
                  <a:cubicBezTo>
                    <a:pt x="52485" y="49698"/>
                    <a:pt x="51748" y="48528"/>
                    <a:pt x="50925" y="47421"/>
                  </a:cubicBezTo>
                  <a:cubicBezTo>
                    <a:pt x="49234" y="45142"/>
                    <a:pt x="47292" y="43082"/>
                    <a:pt x="45306" y="41063"/>
                  </a:cubicBezTo>
                  <a:cubicBezTo>
                    <a:pt x="43306" y="39028"/>
                    <a:pt x="41260" y="37024"/>
                    <a:pt x="39475" y="34795"/>
                  </a:cubicBezTo>
                  <a:cubicBezTo>
                    <a:pt x="37626" y="32485"/>
                    <a:pt x="36170" y="29912"/>
                    <a:pt x="35082" y="27165"/>
                  </a:cubicBezTo>
                  <a:cubicBezTo>
                    <a:pt x="34959" y="26855"/>
                    <a:pt x="34841" y="26543"/>
                    <a:pt x="34722" y="26231"/>
                  </a:cubicBezTo>
                  <a:lnTo>
                    <a:pt x="33723" y="26380"/>
                  </a:lnTo>
                  <a:cubicBezTo>
                    <a:pt x="34581" y="29163"/>
                    <a:pt x="35708" y="31885"/>
                    <a:pt x="37357" y="34297"/>
                  </a:cubicBezTo>
                  <a:cubicBezTo>
                    <a:pt x="39002" y="36705"/>
                    <a:pt x="40978" y="38868"/>
                    <a:pt x="43000" y="40960"/>
                  </a:cubicBezTo>
                  <a:cubicBezTo>
                    <a:pt x="44944" y="42971"/>
                    <a:pt x="46949" y="44953"/>
                    <a:pt x="48661" y="47171"/>
                  </a:cubicBezTo>
                  <a:cubicBezTo>
                    <a:pt x="49604" y="48388"/>
                    <a:pt x="50466" y="49677"/>
                    <a:pt x="51190" y="51037"/>
                  </a:cubicBezTo>
                  <a:cubicBezTo>
                    <a:pt x="51319" y="51277"/>
                    <a:pt x="51439" y="51519"/>
                    <a:pt x="51556" y="51763"/>
                  </a:cubicBezTo>
                  <a:cubicBezTo>
                    <a:pt x="50596" y="51134"/>
                    <a:pt x="49609" y="50546"/>
                    <a:pt x="48602" y="49997"/>
                  </a:cubicBezTo>
                  <a:cubicBezTo>
                    <a:pt x="45838" y="48493"/>
                    <a:pt x="42942" y="47289"/>
                    <a:pt x="40009" y="46156"/>
                  </a:cubicBezTo>
                  <a:cubicBezTo>
                    <a:pt x="36976" y="44983"/>
                    <a:pt x="33941" y="43825"/>
                    <a:pt x="30936" y="42583"/>
                  </a:cubicBezTo>
                  <a:cubicBezTo>
                    <a:pt x="30919" y="42515"/>
                    <a:pt x="30894" y="42451"/>
                    <a:pt x="30861" y="42391"/>
                  </a:cubicBezTo>
                  <a:cubicBezTo>
                    <a:pt x="30372" y="41502"/>
                    <a:pt x="29640" y="40708"/>
                    <a:pt x="29033" y="39894"/>
                  </a:cubicBezTo>
                  <a:cubicBezTo>
                    <a:pt x="28445" y="39105"/>
                    <a:pt x="27859" y="38314"/>
                    <a:pt x="27283" y="37514"/>
                  </a:cubicBezTo>
                  <a:cubicBezTo>
                    <a:pt x="26107" y="35882"/>
                    <a:pt x="24981" y="34210"/>
                    <a:pt x="23968" y="32470"/>
                  </a:cubicBezTo>
                  <a:cubicBezTo>
                    <a:pt x="22700" y="30290"/>
                    <a:pt x="21597" y="28008"/>
                    <a:pt x="20796" y="25623"/>
                  </a:cubicBezTo>
                  <a:cubicBezTo>
                    <a:pt x="20390" y="25468"/>
                    <a:pt x="19985" y="25301"/>
                    <a:pt x="19583" y="25114"/>
                  </a:cubicBezTo>
                  <a:cubicBezTo>
                    <a:pt x="19521" y="25084"/>
                    <a:pt x="19461" y="25052"/>
                    <a:pt x="19400" y="25023"/>
                  </a:cubicBezTo>
                  <a:lnTo>
                    <a:pt x="19400" y="25023"/>
                  </a:lnTo>
                  <a:cubicBezTo>
                    <a:pt x="20501" y="29533"/>
                    <a:pt x="22850" y="33847"/>
                    <a:pt x="25381" y="37605"/>
                  </a:cubicBezTo>
                  <a:cubicBezTo>
                    <a:pt x="26039" y="38583"/>
                    <a:pt x="26718" y="39549"/>
                    <a:pt x="27415" y="40499"/>
                  </a:cubicBezTo>
                  <a:cubicBezTo>
                    <a:pt x="27622" y="40783"/>
                    <a:pt x="27833" y="41064"/>
                    <a:pt x="28042" y="41347"/>
                  </a:cubicBezTo>
                  <a:cubicBezTo>
                    <a:pt x="23481" y="39329"/>
                    <a:pt x="19011" y="36963"/>
                    <a:pt x="15191" y="33761"/>
                  </a:cubicBezTo>
                  <a:cubicBezTo>
                    <a:pt x="12946" y="31877"/>
                    <a:pt x="10969" y="29699"/>
                    <a:pt x="9366" y="27242"/>
                  </a:cubicBezTo>
                  <a:cubicBezTo>
                    <a:pt x="9223" y="27025"/>
                    <a:pt x="9088" y="26804"/>
                    <a:pt x="8951" y="26585"/>
                  </a:cubicBezTo>
                  <a:cubicBezTo>
                    <a:pt x="8936" y="26454"/>
                    <a:pt x="8916" y="26325"/>
                    <a:pt x="8900" y="26193"/>
                  </a:cubicBezTo>
                  <a:cubicBezTo>
                    <a:pt x="8859" y="25845"/>
                    <a:pt x="8816" y="25496"/>
                    <a:pt x="8781" y="25146"/>
                  </a:cubicBezTo>
                  <a:cubicBezTo>
                    <a:pt x="8708" y="24449"/>
                    <a:pt x="8658" y="23749"/>
                    <a:pt x="8629" y="23047"/>
                  </a:cubicBezTo>
                  <a:cubicBezTo>
                    <a:pt x="8572" y="21693"/>
                    <a:pt x="8622" y="20348"/>
                    <a:pt x="8684" y="18995"/>
                  </a:cubicBezTo>
                  <a:cubicBezTo>
                    <a:pt x="8738" y="17809"/>
                    <a:pt x="8853" y="16627"/>
                    <a:pt x="9023" y="15454"/>
                  </a:cubicBezTo>
                  <a:cubicBezTo>
                    <a:pt x="8883" y="15228"/>
                    <a:pt x="8745" y="15003"/>
                    <a:pt x="8609" y="14774"/>
                  </a:cubicBezTo>
                  <a:cubicBezTo>
                    <a:pt x="8242" y="16140"/>
                    <a:pt x="7962" y="17530"/>
                    <a:pt x="7772" y="18933"/>
                  </a:cubicBezTo>
                  <a:cubicBezTo>
                    <a:pt x="7583" y="20315"/>
                    <a:pt x="7541" y="21728"/>
                    <a:pt x="7555" y="23122"/>
                  </a:cubicBezTo>
                  <a:cubicBezTo>
                    <a:pt x="7560" y="23469"/>
                    <a:pt x="7569" y="23815"/>
                    <a:pt x="7583" y="24162"/>
                  </a:cubicBezTo>
                  <a:cubicBezTo>
                    <a:pt x="6774" y="22579"/>
                    <a:pt x="6081" y="20937"/>
                    <a:pt x="5512" y="19253"/>
                  </a:cubicBezTo>
                  <a:cubicBezTo>
                    <a:pt x="3425" y="13106"/>
                    <a:pt x="2993" y="6547"/>
                    <a:pt x="3119" y="96"/>
                  </a:cubicBezTo>
                  <a:cubicBezTo>
                    <a:pt x="3033" y="55"/>
                    <a:pt x="2944" y="22"/>
                    <a:pt x="285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" name="Google Shape;1201;p29"/>
          <p:cNvGrpSpPr/>
          <p:nvPr/>
        </p:nvGrpSpPr>
        <p:grpSpPr>
          <a:xfrm>
            <a:off x="8025565" y="-80732"/>
            <a:ext cx="699030" cy="1389431"/>
            <a:chOff x="-1215545" y="6426525"/>
            <a:chExt cx="906419" cy="1801648"/>
          </a:xfrm>
        </p:grpSpPr>
        <p:sp>
          <p:nvSpPr>
            <p:cNvPr id="1202" name="Google Shape;1202;p29"/>
            <p:cNvSpPr/>
            <p:nvPr/>
          </p:nvSpPr>
          <p:spPr>
            <a:xfrm>
              <a:off x="-1215545" y="6426525"/>
              <a:ext cx="906419" cy="1801648"/>
            </a:xfrm>
            <a:custGeom>
              <a:rect b="b" l="l" r="r" t="t"/>
              <a:pathLst>
                <a:path extrusionOk="0" h="57318" w="28837">
                  <a:moveTo>
                    <a:pt x="15730" y="0"/>
                  </a:moveTo>
                  <a:cubicBezTo>
                    <a:pt x="13772" y="0"/>
                    <a:pt x="11861" y="760"/>
                    <a:pt x="10076" y="2287"/>
                  </a:cubicBezTo>
                  <a:cubicBezTo>
                    <a:pt x="8420" y="3701"/>
                    <a:pt x="6968" y="5332"/>
                    <a:pt x="5704" y="7103"/>
                  </a:cubicBezTo>
                  <a:cubicBezTo>
                    <a:pt x="3212" y="10591"/>
                    <a:pt x="1512" y="14709"/>
                    <a:pt x="892" y="18956"/>
                  </a:cubicBezTo>
                  <a:cubicBezTo>
                    <a:pt x="536" y="21398"/>
                    <a:pt x="560" y="23848"/>
                    <a:pt x="809" y="26299"/>
                  </a:cubicBezTo>
                  <a:cubicBezTo>
                    <a:pt x="855" y="26752"/>
                    <a:pt x="1212" y="27127"/>
                    <a:pt x="1657" y="27127"/>
                  </a:cubicBezTo>
                  <a:cubicBezTo>
                    <a:pt x="1739" y="27127"/>
                    <a:pt x="1825" y="27114"/>
                    <a:pt x="1912" y="27087"/>
                  </a:cubicBezTo>
                  <a:cubicBezTo>
                    <a:pt x="2721" y="26832"/>
                    <a:pt x="3518" y="26520"/>
                    <a:pt x="4313" y="26204"/>
                  </a:cubicBezTo>
                  <a:lnTo>
                    <a:pt x="4313" y="26204"/>
                  </a:lnTo>
                  <a:cubicBezTo>
                    <a:pt x="2925" y="31110"/>
                    <a:pt x="1775" y="36075"/>
                    <a:pt x="866" y="41099"/>
                  </a:cubicBezTo>
                  <a:cubicBezTo>
                    <a:pt x="580" y="42681"/>
                    <a:pt x="318" y="44266"/>
                    <a:pt x="81" y="45855"/>
                  </a:cubicBezTo>
                  <a:cubicBezTo>
                    <a:pt x="0" y="46395"/>
                    <a:pt x="340" y="46997"/>
                    <a:pt x="938" y="46997"/>
                  </a:cubicBezTo>
                  <a:cubicBezTo>
                    <a:pt x="962" y="46997"/>
                    <a:pt x="987" y="46996"/>
                    <a:pt x="1012" y="46994"/>
                  </a:cubicBezTo>
                  <a:cubicBezTo>
                    <a:pt x="1904" y="46920"/>
                    <a:pt x="2767" y="46639"/>
                    <a:pt x="3530" y="46174"/>
                  </a:cubicBezTo>
                  <a:cubicBezTo>
                    <a:pt x="4031" y="49775"/>
                    <a:pt x="5038" y="53288"/>
                    <a:pt x="6521" y="56609"/>
                  </a:cubicBezTo>
                  <a:cubicBezTo>
                    <a:pt x="6707" y="57026"/>
                    <a:pt x="7109" y="57318"/>
                    <a:pt x="7521" y="57318"/>
                  </a:cubicBezTo>
                  <a:cubicBezTo>
                    <a:pt x="7755" y="57318"/>
                    <a:pt x="7991" y="57225"/>
                    <a:pt x="8193" y="57008"/>
                  </a:cubicBezTo>
                  <a:cubicBezTo>
                    <a:pt x="12430" y="52485"/>
                    <a:pt x="15917" y="47148"/>
                    <a:pt x="18407" y="41473"/>
                  </a:cubicBezTo>
                  <a:cubicBezTo>
                    <a:pt x="18912" y="40321"/>
                    <a:pt x="19381" y="39152"/>
                    <a:pt x="19812" y="37969"/>
                  </a:cubicBezTo>
                  <a:cubicBezTo>
                    <a:pt x="20706" y="38881"/>
                    <a:pt x="21586" y="39807"/>
                    <a:pt x="22472" y="40726"/>
                  </a:cubicBezTo>
                  <a:cubicBezTo>
                    <a:pt x="22652" y="40913"/>
                    <a:pt x="22896" y="40999"/>
                    <a:pt x="23142" y="40999"/>
                  </a:cubicBezTo>
                  <a:cubicBezTo>
                    <a:pt x="23592" y="40999"/>
                    <a:pt x="24048" y="40712"/>
                    <a:pt x="24133" y="40236"/>
                  </a:cubicBezTo>
                  <a:cubicBezTo>
                    <a:pt x="24488" y="38274"/>
                    <a:pt x="24752" y="36292"/>
                    <a:pt x="24996" y="34313"/>
                  </a:cubicBezTo>
                  <a:cubicBezTo>
                    <a:pt x="25169" y="32889"/>
                    <a:pt x="25329" y="31464"/>
                    <a:pt x="25446" y="30035"/>
                  </a:cubicBezTo>
                  <a:cubicBezTo>
                    <a:pt x="25580" y="30055"/>
                    <a:pt x="25716" y="30065"/>
                    <a:pt x="25851" y="30065"/>
                  </a:cubicBezTo>
                  <a:cubicBezTo>
                    <a:pt x="26147" y="30065"/>
                    <a:pt x="26441" y="30017"/>
                    <a:pt x="26713" y="29917"/>
                  </a:cubicBezTo>
                  <a:cubicBezTo>
                    <a:pt x="28303" y="29325"/>
                    <a:pt x="28621" y="27552"/>
                    <a:pt x="28670" y="26052"/>
                  </a:cubicBezTo>
                  <a:cubicBezTo>
                    <a:pt x="28776" y="22827"/>
                    <a:pt x="28836" y="19569"/>
                    <a:pt x="28478" y="16357"/>
                  </a:cubicBezTo>
                  <a:cubicBezTo>
                    <a:pt x="27867" y="10864"/>
                    <a:pt x="25636" y="4838"/>
                    <a:pt x="20829" y="1678"/>
                  </a:cubicBezTo>
                  <a:cubicBezTo>
                    <a:pt x="19129" y="561"/>
                    <a:pt x="17412" y="0"/>
                    <a:pt x="1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9"/>
            <p:cNvSpPr/>
            <p:nvPr/>
          </p:nvSpPr>
          <p:spPr>
            <a:xfrm>
              <a:off x="-471400" y="7556675"/>
              <a:ext cx="900" cy="225"/>
            </a:xfrm>
            <a:custGeom>
              <a:rect b="b" l="l" r="r" t="t"/>
              <a:pathLst>
                <a:path extrusionOk="0" h="9" w="36">
                  <a:moveTo>
                    <a:pt x="0" y="0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5" y="7"/>
                    <a:pt x="27" y="9"/>
                    <a:pt x="31" y="9"/>
                  </a:cubicBezTo>
                  <a:cubicBezTo>
                    <a:pt x="35" y="9"/>
                    <a:pt x="29" y="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9"/>
            <p:cNvSpPr/>
            <p:nvPr/>
          </p:nvSpPr>
          <p:spPr>
            <a:xfrm>
              <a:off x="-471750" y="7556550"/>
              <a:ext cx="100" cy="75"/>
            </a:xfrm>
            <a:custGeom>
              <a:rect b="b" l="l" r="r" t="t"/>
              <a:pathLst>
                <a:path extrusionOk="0" h="3" w="4">
                  <a:moveTo>
                    <a:pt x="0" y="1"/>
                  </a:move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9"/>
            <p:cNvSpPr/>
            <p:nvPr/>
          </p:nvSpPr>
          <p:spPr>
            <a:xfrm>
              <a:off x="-1213345" y="6426745"/>
              <a:ext cx="901327" cy="1801365"/>
            </a:xfrm>
            <a:custGeom>
              <a:rect b="b" l="l" r="r" t="t"/>
              <a:pathLst>
                <a:path extrusionOk="0" h="57309" w="28675">
                  <a:moveTo>
                    <a:pt x="15692" y="0"/>
                  </a:moveTo>
                  <a:lnTo>
                    <a:pt x="15692" y="0"/>
                  </a:lnTo>
                  <a:cubicBezTo>
                    <a:pt x="15791" y="794"/>
                    <a:pt x="15862" y="1649"/>
                    <a:pt x="15900" y="2468"/>
                  </a:cubicBezTo>
                  <a:cubicBezTo>
                    <a:pt x="15948" y="3506"/>
                    <a:pt x="15957" y="4544"/>
                    <a:pt x="15934" y="5582"/>
                  </a:cubicBezTo>
                  <a:cubicBezTo>
                    <a:pt x="11495" y="8425"/>
                    <a:pt x="6884" y="10953"/>
                    <a:pt x="2247" y="13452"/>
                  </a:cubicBezTo>
                  <a:cubicBezTo>
                    <a:pt x="2061" y="13947"/>
                    <a:pt x="1889" y="14447"/>
                    <a:pt x="1733" y="14953"/>
                  </a:cubicBezTo>
                  <a:cubicBezTo>
                    <a:pt x="2946" y="14444"/>
                    <a:pt x="4137" y="13881"/>
                    <a:pt x="5324" y="13314"/>
                  </a:cubicBezTo>
                  <a:cubicBezTo>
                    <a:pt x="7881" y="12093"/>
                    <a:pt x="10370" y="10704"/>
                    <a:pt x="12803" y="9254"/>
                  </a:cubicBezTo>
                  <a:cubicBezTo>
                    <a:pt x="13834" y="8642"/>
                    <a:pt x="14850" y="8011"/>
                    <a:pt x="15864" y="7370"/>
                  </a:cubicBezTo>
                  <a:lnTo>
                    <a:pt x="15864" y="7370"/>
                  </a:lnTo>
                  <a:cubicBezTo>
                    <a:pt x="15839" y="7819"/>
                    <a:pt x="15811" y="8267"/>
                    <a:pt x="15778" y="8715"/>
                  </a:cubicBezTo>
                  <a:cubicBezTo>
                    <a:pt x="15533" y="11940"/>
                    <a:pt x="15071" y="15146"/>
                    <a:pt x="14580" y="18343"/>
                  </a:cubicBezTo>
                  <a:cubicBezTo>
                    <a:pt x="10646" y="20747"/>
                    <a:pt x="6847" y="23424"/>
                    <a:pt x="3389" y="26473"/>
                  </a:cubicBezTo>
                  <a:cubicBezTo>
                    <a:pt x="3354" y="26504"/>
                    <a:pt x="3320" y="26539"/>
                    <a:pt x="3285" y="26570"/>
                  </a:cubicBezTo>
                  <a:cubicBezTo>
                    <a:pt x="3604" y="26449"/>
                    <a:pt x="3924" y="26324"/>
                    <a:pt x="4243" y="26197"/>
                  </a:cubicBezTo>
                  <a:lnTo>
                    <a:pt x="4243" y="26197"/>
                  </a:lnTo>
                  <a:cubicBezTo>
                    <a:pt x="4077" y="26783"/>
                    <a:pt x="3916" y="27368"/>
                    <a:pt x="3756" y="27956"/>
                  </a:cubicBezTo>
                  <a:cubicBezTo>
                    <a:pt x="3784" y="27936"/>
                    <a:pt x="3810" y="27915"/>
                    <a:pt x="3836" y="27895"/>
                  </a:cubicBezTo>
                  <a:cubicBezTo>
                    <a:pt x="4824" y="27160"/>
                    <a:pt x="5766" y="26366"/>
                    <a:pt x="6749" y="25623"/>
                  </a:cubicBezTo>
                  <a:cubicBezTo>
                    <a:pt x="8742" y="24118"/>
                    <a:pt x="10741" y="22631"/>
                    <a:pt x="12826" y="21254"/>
                  </a:cubicBezTo>
                  <a:cubicBezTo>
                    <a:pt x="13305" y="20936"/>
                    <a:pt x="13791" y="20628"/>
                    <a:pt x="14276" y="20319"/>
                  </a:cubicBezTo>
                  <a:lnTo>
                    <a:pt x="14276" y="20319"/>
                  </a:lnTo>
                  <a:cubicBezTo>
                    <a:pt x="14242" y="20534"/>
                    <a:pt x="14210" y="20749"/>
                    <a:pt x="14176" y="20964"/>
                  </a:cubicBezTo>
                  <a:cubicBezTo>
                    <a:pt x="13522" y="25223"/>
                    <a:pt x="12846" y="29478"/>
                    <a:pt x="12151" y="33730"/>
                  </a:cubicBezTo>
                  <a:cubicBezTo>
                    <a:pt x="12134" y="33837"/>
                    <a:pt x="12115" y="33945"/>
                    <a:pt x="12099" y="34051"/>
                  </a:cubicBezTo>
                  <a:cubicBezTo>
                    <a:pt x="11799" y="34316"/>
                    <a:pt x="11515" y="34607"/>
                    <a:pt x="11236" y="34854"/>
                  </a:cubicBezTo>
                  <a:cubicBezTo>
                    <a:pt x="10717" y="35314"/>
                    <a:pt x="10201" y="35777"/>
                    <a:pt x="9686" y="36242"/>
                  </a:cubicBezTo>
                  <a:cubicBezTo>
                    <a:pt x="8639" y="37191"/>
                    <a:pt x="7617" y="38161"/>
                    <a:pt x="6605" y="39148"/>
                  </a:cubicBezTo>
                  <a:cubicBezTo>
                    <a:pt x="4581" y="41122"/>
                    <a:pt x="2640" y="43173"/>
                    <a:pt x="719" y="45246"/>
                  </a:cubicBezTo>
                  <a:cubicBezTo>
                    <a:pt x="478" y="45505"/>
                    <a:pt x="240" y="45768"/>
                    <a:pt x="1" y="46030"/>
                  </a:cubicBezTo>
                  <a:cubicBezTo>
                    <a:pt x="10" y="46477"/>
                    <a:pt x="289" y="46913"/>
                    <a:pt x="750" y="46978"/>
                  </a:cubicBezTo>
                  <a:cubicBezTo>
                    <a:pt x="942" y="46784"/>
                    <a:pt x="1134" y="46589"/>
                    <a:pt x="1326" y="46397"/>
                  </a:cubicBezTo>
                  <a:cubicBezTo>
                    <a:pt x="2307" y="45418"/>
                    <a:pt x="3300" y="44447"/>
                    <a:pt x="4314" y="43503"/>
                  </a:cubicBezTo>
                  <a:cubicBezTo>
                    <a:pt x="6362" y="41593"/>
                    <a:pt x="8421" y="39695"/>
                    <a:pt x="10489" y="37808"/>
                  </a:cubicBezTo>
                  <a:cubicBezTo>
                    <a:pt x="10876" y="37455"/>
                    <a:pt x="11268" y="37106"/>
                    <a:pt x="11658" y="36758"/>
                  </a:cubicBezTo>
                  <a:lnTo>
                    <a:pt x="11658" y="36758"/>
                  </a:lnTo>
                  <a:cubicBezTo>
                    <a:pt x="11160" y="39793"/>
                    <a:pt x="10651" y="42827"/>
                    <a:pt x="10066" y="45848"/>
                  </a:cubicBezTo>
                  <a:cubicBezTo>
                    <a:pt x="9657" y="47962"/>
                    <a:pt x="9170" y="50066"/>
                    <a:pt x="8539" y="52123"/>
                  </a:cubicBezTo>
                  <a:cubicBezTo>
                    <a:pt x="8229" y="53134"/>
                    <a:pt x="7882" y="54133"/>
                    <a:pt x="7492" y="55114"/>
                  </a:cubicBezTo>
                  <a:cubicBezTo>
                    <a:pt x="7299" y="55601"/>
                    <a:pt x="7056" y="56076"/>
                    <a:pt x="6916" y="56579"/>
                  </a:cubicBezTo>
                  <a:cubicBezTo>
                    <a:pt x="6873" y="56736"/>
                    <a:pt x="6829" y="56891"/>
                    <a:pt x="6784" y="57047"/>
                  </a:cubicBezTo>
                  <a:cubicBezTo>
                    <a:pt x="6976" y="57211"/>
                    <a:pt x="7212" y="57309"/>
                    <a:pt x="7451" y="57309"/>
                  </a:cubicBezTo>
                  <a:cubicBezTo>
                    <a:pt x="7683" y="57309"/>
                    <a:pt x="7919" y="57216"/>
                    <a:pt x="8122" y="57000"/>
                  </a:cubicBezTo>
                  <a:cubicBezTo>
                    <a:pt x="8358" y="56747"/>
                    <a:pt x="8593" y="56492"/>
                    <a:pt x="8825" y="56232"/>
                  </a:cubicBezTo>
                  <a:lnTo>
                    <a:pt x="8830" y="56223"/>
                  </a:lnTo>
                  <a:cubicBezTo>
                    <a:pt x="9269" y="55311"/>
                    <a:pt x="9666" y="54380"/>
                    <a:pt x="10021" y="53430"/>
                  </a:cubicBezTo>
                  <a:cubicBezTo>
                    <a:pt x="10703" y="51618"/>
                    <a:pt x="11239" y="49760"/>
                    <a:pt x="11695" y="47879"/>
                  </a:cubicBezTo>
                  <a:cubicBezTo>
                    <a:pt x="12665" y="43881"/>
                    <a:pt x="13310" y="39798"/>
                    <a:pt x="14026" y="35747"/>
                  </a:cubicBezTo>
                  <a:cubicBezTo>
                    <a:pt x="14291" y="34238"/>
                    <a:pt x="14548" y="32729"/>
                    <a:pt x="14806" y="31218"/>
                  </a:cubicBezTo>
                  <a:cubicBezTo>
                    <a:pt x="14882" y="31459"/>
                    <a:pt x="14958" y="31700"/>
                    <a:pt x="15036" y="31941"/>
                  </a:cubicBezTo>
                  <a:cubicBezTo>
                    <a:pt x="15458" y="33217"/>
                    <a:pt x="15862" y="34501"/>
                    <a:pt x="16247" y="35790"/>
                  </a:cubicBezTo>
                  <a:cubicBezTo>
                    <a:pt x="16877" y="37903"/>
                    <a:pt x="17451" y="40028"/>
                    <a:pt x="18022" y="42156"/>
                  </a:cubicBezTo>
                  <a:cubicBezTo>
                    <a:pt x="18127" y="41926"/>
                    <a:pt x="18233" y="41696"/>
                    <a:pt x="18334" y="41466"/>
                  </a:cubicBezTo>
                  <a:cubicBezTo>
                    <a:pt x="18509" y="41066"/>
                    <a:pt x="18673" y="40664"/>
                    <a:pt x="18839" y="40260"/>
                  </a:cubicBezTo>
                  <a:cubicBezTo>
                    <a:pt x="18809" y="40153"/>
                    <a:pt x="18779" y="40044"/>
                    <a:pt x="18750" y="39935"/>
                  </a:cubicBezTo>
                  <a:cubicBezTo>
                    <a:pt x="18027" y="37312"/>
                    <a:pt x="17195" y="34723"/>
                    <a:pt x="16284" y="32159"/>
                  </a:cubicBezTo>
                  <a:cubicBezTo>
                    <a:pt x="16023" y="31425"/>
                    <a:pt x="15742" y="30700"/>
                    <a:pt x="15449" y="29979"/>
                  </a:cubicBezTo>
                  <a:cubicBezTo>
                    <a:pt x="15349" y="29728"/>
                    <a:pt x="15251" y="29480"/>
                    <a:pt x="15147" y="29231"/>
                  </a:cubicBezTo>
                  <a:cubicBezTo>
                    <a:pt x="15498" y="27132"/>
                    <a:pt x="15844" y="25033"/>
                    <a:pt x="16180" y="22931"/>
                  </a:cubicBezTo>
                  <a:cubicBezTo>
                    <a:pt x="16610" y="20248"/>
                    <a:pt x="17057" y="17563"/>
                    <a:pt x="17436" y="14870"/>
                  </a:cubicBezTo>
                  <a:cubicBezTo>
                    <a:pt x="17569" y="15022"/>
                    <a:pt x="17703" y="15163"/>
                    <a:pt x="17809" y="15290"/>
                  </a:cubicBezTo>
                  <a:cubicBezTo>
                    <a:pt x="18188" y="15739"/>
                    <a:pt x="18584" y="16173"/>
                    <a:pt x="18994" y="16594"/>
                  </a:cubicBezTo>
                  <a:cubicBezTo>
                    <a:pt x="19851" y="17472"/>
                    <a:pt x="20771" y="18281"/>
                    <a:pt x="21723" y="19055"/>
                  </a:cubicBezTo>
                  <a:cubicBezTo>
                    <a:pt x="23725" y="20684"/>
                    <a:pt x="25809" y="22220"/>
                    <a:pt x="27862" y="23785"/>
                  </a:cubicBezTo>
                  <a:cubicBezTo>
                    <a:pt x="28123" y="23986"/>
                    <a:pt x="28387" y="24178"/>
                    <a:pt x="28648" y="24373"/>
                  </a:cubicBezTo>
                  <a:cubicBezTo>
                    <a:pt x="28660" y="23898"/>
                    <a:pt x="28668" y="23425"/>
                    <a:pt x="28674" y="22952"/>
                  </a:cubicBezTo>
                  <a:cubicBezTo>
                    <a:pt x="27754" y="22223"/>
                    <a:pt x="26827" y="21501"/>
                    <a:pt x="25904" y="20775"/>
                  </a:cubicBezTo>
                  <a:cubicBezTo>
                    <a:pt x="24008" y="19284"/>
                    <a:pt x="22105" y="17796"/>
                    <a:pt x="20358" y="16129"/>
                  </a:cubicBezTo>
                  <a:cubicBezTo>
                    <a:pt x="19865" y="15659"/>
                    <a:pt x="19389" y="15172"/>
                    <a:pt x="18935" y="14664"/>
                  </a:cubicBezTo>
                  <a:cubicBezTo>
                    <a:pt x="18716" y="14418"/>
                    <a:pt x="18503" y="14168"/>
                    <a:pt x="18296" y="13913"/>
                  </a:cubicBezTo>
                  <a:cubicBezTo>
                    <a:pt x="18101" y="13673"/>
                    <a:pt x="17933" y="13417"/>
                    <a:pt x="17651" y="13305"/>
                  </a:cubicBezTo>
                  <a:cubicBezTo>
                    <a:pt x="17788" y="12245"/>
                    <a:pt x="17913" y="11186"/>
                    <a:pt x="18019" y="10123"/>
                  </a:cubicBezTo>
                  <a:cubicBezTo>
                    <a:pt x="18254" y="7788"/>
                    <a:pt x="18388" y="5439"/>
                    <a:pt x="18325" y="3089"/>
                  </a:cubicBezTo>
                  <a:cubicBezTo>
                    <a:pt x="18302" y="2196"/>
                    <a:pt x="18251" y="1304"/>
                    <a:pt x="18174" y="410"/>
                  </a:cubicBezTo>
                  <a:cubicBezTo>
                    <a:pt x="17342" y="140"/>
                    <a:pt x="16513" y="3"/>
                    <a:pt x="15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6" name="Google Shape;1206;p29"/>
          <p:cNvSpPr txBox="1"/>
          <p:nvPr>
            <p:ph idx="1" type="body"/>
          </p:nvPr>
        </p:nvSpPr>
        <p:spPr>
          <a:xfrm>
            <a:off x="1045413" y="1272775"/>
            <a:ext cx="3380700" cy="327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207" name="Google Shape;1207;p29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08" name="Google Shape;1208;p29"/>
          <p:cNvSpPr txBox="1"/>
          <p:nvPr>
            <p:ph idx="2" type="body"/>
          </p:nvPr>
        </p:nvSpPr>
        <p:spPr>
          <a:xfrm>
            <a:off x="4717887" y="1272775"/>
            <a:ext cx="3380700" cy="327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  1">
  <p:cSld name="TITLE_AND_BODY_1_2">
    <p:spTree>
      <p:nvGrpSpPr>
        <p:cNvPr id="1209" name="Shape 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" name="Google Shape;1210;p30"/>
          <p:cNvSpPr txBox="1"/>
          <p:nvPr>
            <p:ph idx="1" type="body"/>
          </p:nvPr>
        </p:nvSpPr>
        <p:spPr>
          <a:xfrm>
            <a:off x="1045413" y="1272775"/>
            <a:ext cx="3380700" cy="327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211" name="Google Shape;1211;p30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12" name="Google Shape;1212;p30"/>
          <p:cNvSpPr txBox="1"/>
          <p:nvPr>
            <p:ph idx="2" type="body"/>
          </p:nvPr>
        </p:nvSpPr>
        <p:spPr>
          <a:xfrm>
            <a:off x="4717887" y="1272775"/>
            <a:ext cx="3380700" cy="327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213" name="Google Shape;1213;p30"/>
          <p:cNvSpPr/>
          <p:nvPr/>
        </p:nvSpPr>
        <p:spPr>
          <a:xfrm rot="7511439">
            <a:off x="-865471" y="-1390574"/>
            <a:ext cx="7268478" cy="9119713"/>
          </a:xfrm>
          <a:custGeom>
            <a:rect b="b" l="l" r="r" t="t"/>
            <a:pathLst>
              <a:path extrusionOk="0" h="56166" w="43768">
                <a:moveTo>
                  <a:pt x="24054" y="0"/>
                </a:moveTo>
                <a:cubicBezTo>
                  <a:pt x="22092" y="0"/>
                  <a:pt x="20084" y="480"/>
                  <a:pt x="18082" y="1557"/>
                </a:cubicBezTo>
                <a:cubicBezTo>
                  <a:pt x="16673" y="2311"/>
                  <a:pt x="15329" y="3250"/>
                  <a:pt x="14411" y="4561"/>
                </a:cubicBezTo>
                <a:cubicBezTo>
                  <a:pt x="12925" y="6670"/>
                  <a:pt x="12739" y="9434"/>
                  <a:pt x="12991" y="12002"/>
                </a:cubicBezTo>
                <a:cubicBezTo>
                  <a:pt x="13253" y="14580"/>
                  <a:pt x="13908" y="17115"/>
                  <a:pt x="13887" y="19693"/>
                </a:cubicBezTo>
                <a:cubicBezTo>
                  <a:pt x="13843" y="23047"/>
                  <a:pt x="12685" y="26303"/>
                  <a:pt x="10598" y="28925"/>
                </a:cubicBezTo>
                <a:cubicBezTo>
                  <a:pt x="9025" y="30881"/>
                  <a:pt x="6971" y="32410"/>
                  <a:pt x="5452" y="34410"/>
                </a:cubicBezTo>
                <a:cubicBezTo>
                  <a:pt x="0" y="41555"/>
                  <a:pt x="2917" y="51945"/>
                  <a:pt x="11297" y="55212"/>
                </a:cubicBezTo>
                <a:cubicBezTo>
                  <a:pt x="12979" y="55866"/>
                  <a:pt x="14767" y="56166"/>
                  <a:pt x="16565" y="56166"/>
                </a:cubicBezTo>
                <a:cubicBezTo>
                  <a:pt x="18820" y="56166"/>
                  <a:pt x="21092" y="55695"/>
                  <a:pt x="23195" y="54862"/>
                </a:cubicBezTo>
                <a:cubicBezTo>
                  <a:pt x="26975" y="53365"/>
                  <a:pt x="30231" y="50765"/>
                  <a:pt x="32995" y="47793"/>
                </a:cubicBezTo>
                <a:cubicBezTo>
                  <a:pt x="37289" y="43172"/>
                  <a:pt x="40490" y="37644"/>
                  <a:pt x="42358" y="31613"/>
                </a:cubicBezTo>
                <a:cubicBezTo>
                  <a:pt x="43199" y="28849"/>
                  <a:pt x="43768" y="25975"/>
                  <a:pt x="43713" y="23091"/>
                </a:cubicBezTo>
                <a:cubicBezTo>
                  <a:pt x="43520" y="13399"/>
                  <a:pt x="34421" y="0"/>
                  <a:pt x="24054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4" name="Google Shape;1214;p30"/>
          <p:cNvGrpSpPr/>
          <p:nvPr/>
        </p:nvGrpSpPr>
        <p:grpSpPr>
          <a:xfrm rot="1281176">
            <a:off x="8032106" y="2566949"/>
            <a:ext cx="1668791" cy="2406439"/>
            <a:chOff x="-1279900" y="9489425"/>
            <a:chExt cx="1398450" cy="2016600"/>
          </a:xfrm>
        </p:grpSpPr>
        <p:sp>
          <p:nvSpPr>
            <p:cNvPr id="1215" name="Google Shape;1215;p30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">
    <p:spTree>
      <p:nvGrpSpPr>
        <p:cNvPr id="1234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APTION_ONLY_3">
    <p:spTree>
      <p:nvGrpSpPr>
        <p:cNvPr id="1235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p32"/>
          <p:cNvSpPr/>
          <p:nvPr/>
        </p:nvSpPr>
        <p:spPr>
          <a:xfrm rot="-8100000">
            <a:off x="5549556" y="2651381"/>
            <a:ext cx="4650468" cy="5401746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7" name="Google Shape;1237;p32"/>
          <p:cNvGrpSpPr/>
          <p:nvPr/>
        </p:nvGrpSpPr>
        <p:grpSpPr>
          <a:xfrm flipH="1" rot="-1281176">
            <a:off x="7903004" y="2687799"/>
            <a:ext cx="1668791" cy="2406439"/>
            <a:chOff x="-1279900" y="9489425"/>
            <a:chExt cx="1398450" cy="2016600"/>
          </a:xfrm>
        </p:grpSpPr>
        <p:sp>
          <p:nvSpPr>
            <p:cNvPr id="1238" name="Google Shape;1238;p32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2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2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2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2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2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2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2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2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2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2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2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2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2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2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2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2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2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2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" name="Google Shape;1257;p32"/>
          <p:cNvGrpSpPr/>
          <p:nvPr/>
        </p:nvGrpSpPr>
        <p:grpSpPr>
          <a:xfrm flipH="1">
            <a:off x="7351239" y="3954826"/>
            <a:ext cx="1047082" cy="1286437"/>
            <a:chOff x="-3390650" y="10079050"/>
            <a:chExt cx="1087200" cy="1335725"/>
          </a:xfrm>
        </p:grpSpPr>
        <p:sp>
          <p:nvSpPr>
            <p:cNvPr id="1258" name="Google Shape;1258;p32"/>
            <p:cNvSpPr/>
            <p:nvPr/>
          </p:nvSpPr>
          <p:spPr>
            <a:xfrm>
              <a:off x="-3390650" y="10079050"/>
              <a:ext cx="1004100" cy="763300"/>
            </a:xfrm>
            <a:custGeom>
              <a:rect b="b" l="l" r="r" t="t"/>
              <a:pathLst>
                <a:path extrusionOk="0" h="30532" w="40164">
                  <a:moveTo>
                    <a:pt x="19585" y="0"/>
                  </a:moveTo>
                  <a:cubicBezTo>
                    <a:pt x="17914" y="0"/>
                    <a:pt x="16235" y="820"/>
                    <a:pt x="14976" y="1850"/>
                  </a:cubicBezTo>
                  <a:cubicBezTo>
                    <a:pt x="13579" y="2994"/>
                    <a:pt x="12584" y="4655"/>
                    <a:pt x="12286" y="6441"/>
                  </a:cubicBezTo>
                  <a:cubicBezTo>
                    <a:pt x="12023" y="8013"/>
                    <a:pt x="12215" y="9588"/>
                    <a:pt x="12840" y="11004"/>
                  </a:cubicBezTo>
                  <a:cubicBezTo>
                    <a:pt x="12229" y="10886"/>
                    <a:pt x="11618" y="10766"/>
                    <a:pt x="11005" y="10645"/>
                  </a:cubicBezTo>
                  <a:cubicBezTo>
                    <a:pt x="9808" y="10410"/>
                    <a:pt x="8607" y="10166"/>
                    <a:pt x="7388" y="10071"/>
                  </a:cubicBezTo>
                  <a:cubicBezTo>
                    <a:pt x="7111" y="10049"/>
                    <a:pt x="6833" y="10038"/>
                    <a:pt x="6555" y="10038"/>
                  </a:cubicBezTo>
                  <a:cubicBezTo>
                    <a:pt x="4653" y="10038"/>
                    <a:pt x="2749" y="10565"/>
                    <a:pt x="1415" y="12005"/>
                  </a:cubicBezTo>
                  <a:cubicBezTo>
                    <a:pt x="742" y="12730"/>
                    <a:pt x="262" y="13618"/>
                    <a:pt x="131" y="14603"/>
                  </a:cubicBezTo>
                  <a:cubicBezTo>
                    <a:pt x="1" y="15591"/>
                    <a:pt x="257" y="16612"/>
                    <a:pt x="821" y="17435"/>
                  </a:cubicBezTo>
                  <a:cubicBezTo>
                    <a:pt x="1995" y="19148"/>
                    <a:pt x="4004" y="20013"/>
                    <a:pt x="5901" y="20665"/>
                  </a:cubicBezTo>
                  <a:cubicBezTo>
                    <a:pt x="7079" y="21069"/>
                    <a:pt x="8292" y="21361"/>
                    <a:pt x="9524" y="21541"/>
                  </a:cubicBezTo>
                  <a:cubicBezTo>
                    <a:pt x="8883" y="22393"/>
                    <a:pt x="8397" y="23345"/>
                    <a:pt x="8226" y="24430"/>
                  </a:cubicBezTo>
                  <a:cubicBezTo>
                    <a:pt x="8045" y="25574"/>
                    <a:pt x="8163" y="26743"/>
                    <a:pt x="8764" y="27756"/>
                  </a:cubicBezTo>
                  <a:cubicBezTo>
                    <a:pt x="9238" y="28559"/>
                    <a:pt x="9963" y="29215"/>
                    <a:pt x="10777" y="29663"/>
                  </a:cubicBezTo>
                  <a:cubicBezTo>
                    <a:pt x="11864" y="30261"/>
                    <a:pt x="13040" y="30531"/>
                    <a:pt x="14218" y="30531"/>
                  </a:cubicBezTo>
                  <a:cubicBezTo>
                    <a:pt x="16767" y="30531"/>
                    <a:pt x="19324" y="29267"/>
                    <a:pt x="21003" y="27322"/>
                  </a:cubicBezTo>
                  <a:cubicBezTo>
                    <a:pt x="21982" y="26188"/>
                    <a:pt x="22704" y="24853"/>
                    <a:pt x="23062" y="23415"/>
                  </a:cubicBezTo>
                  <a:cubicBezTo>
                    <a:pt x="25445" y="25477"/>
                    <a:pt x="28275" y="27124"/>
                    <a:pt x="31446" y="27124"/>
                  </a:cubicBezTo>
                  <a:cubicBezTo>
                    <a:pt x="31848" y="27124"/>
                    <a:pt x="32255" y="27098"/>
                    <a:pt x="32668" y="27042"/>
                  </a:cubicBezTo>
                  <a:cubicBezTo>
                    <a:pt x="34587" y="26784"/>
                    <a:pt x="36569" y="25823"/>
                    <a:pt x="37515" y="24051"/>
                  </a:cubicBezTo>
                  <a:cubicBezTo>
                    <a:pt x="37991" y="23161"/>
                    <a:pt x="38140" y="22149"/>
                    <a:pt x="37905" y="21163"/>
                  </a:cubicBezTo>
                  <a:cubicBezTo>
                    <a:pt x="37683" y="20235"/>
                    <a:pt x="37115" y="19391"/>
                    <a:pt x="36430" y="18738"/>
                  </a:cubicBezTo>
                  <a:cubicBezTo>
                    <a:pt x="35442" y="17794"/>
                    <a:pt x="34235" y="17286"/>
                    <a:pt x="32995" y="16847"/>
                  </a:cubicBezTo>
                  <a:cubicBezTo>
                    <a:pt x="34289" y="16493"/>
                    <a:pt x="35538" y="15990"/>
                    <a:pt x="36632" y="15208"/>
                  </a:cubicBezTo>
                  <a:cubicBezTo>
                    <a:pt x="38429" y="13925"/>
                    <a:pt x="40164" y="11700"/>
                    <a:pt x="39693" y="9350"/>
                  </a:cubicBezTo>
                  <a:cubicBezTo>
                    <a:pt x="39276" y="7278"/>
                    <a:pt x="37036" y="6203"/>
                    <a:pt x="35161" y="5816"/>
                  </a:cubicBezTo>
                  <a:cubicBezTo>
                    <a:pt x="34399" y="5658"/>
                    <a:pt x="33621" y="5580"/>
                    <a:pt x="32843" y="5580"/>
                  </a:cubicBezTo>
                  <a:cubicBezTo>
                    <a:pt x="31612" y="5580"/>
                    <a:pt x="30381" y="5775"/>
                    <a:pt x="29211" y="6158"/>
                  </a:cubicBezTo>
                  <a:cubicBezTo>
                    <a:pt x="27731" y="6643"/>
                    <a:pt x="26305" y="7416"/>
                    <a:pt x="25124" y="8454"/>
                  </a:cubicBezTo>
                  <a:cubicBezTo>
                    <a:pt x="24972" y="7090"/>
                    <a:pt x="24708" y="5741"/>
                    <a:pt x="24215" y="4458"/>
                  </a:cubicBezTo>
                  <a:cubicBezTo>
                    <a:pt x="23524" y="2662"/>
                    <a:pt x="22397" y="348"/>
                    <a:pt x="20264" y="47"/>
                  </a:cubicBezTo>
                  <a:cubicBezTo>
                    <a:pt x="20039" y="15"/>
                    <a:pt x="19812" y="0"/>
                    <a:pt x="195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2"/>
            <p:cNvSpPr/>
            <p:nvPr/>
          </p:nvSpPr>
          <p:spPr>
            <a:xfrm>
              <a:off x="-3317325" y="10726775"/>
              <a:ext cx="1013875" cy="688000"/>
            </a:xfrm>
            <a:custGeom>
              <a:rect b="b" l="l" r="r" t="t"/>
              <a:pathLst>
                <a:path extrusionOk="0" h="27520" w="40555">
                  <a:moveTo>
                    <a:pt x="20664" y="1"/>
                  </a:moveTo>
                  <a:cubicBezTo>
                    <a:pt x="20458" y="1"/>
                    <a:pt x="20243" y="104"/>
                    <a:pt x="20158" y="279"/>
                  </a:cubicBezTo>
                  <a:cubicBezTo>
                    <a:pt x="19908" y="794"/>
                    <a:pt x="19912" y="1304"/>
                    <a:pt x="19949" y="1866"/>
                  </a:cubicBezTo>
                  <a:cubicBezTo>
                    <a:pt x="19983" y="2360"/>
                    <a:pt x="20015" y="2854"/>
                    <a:pt x="20037" y="3350"/>
                  </a:cubicBezTo>
                  <a:cubicBezTo>
                    <a:pt x="20080" y="4362"/>
                    <a:pt x="20092" y="5374"/>
                    <a:pt x="20067" y="6386"/>
                  </a:cubicBezTo>
                  <a:cubicBezTo>
                    <a:pt x="20018" y="8370"/>
                    <a:pt x="19840" y="10343"/>
                    <a:pt x="19464" y="12288"/>
                  </a:cubicBezTo>
                  <a:cubicBezTo>
                    <a:pt x="19269" y="13293"/>
                    <a:pt x="19031" y="14274"/>
                    <a:pt x="18750" y="15232"/>
                  </a:cubicBezTo>
                  <a:cubicBezTo>
                    <a:pt x="18670" y="15075"/>
                    <a:pt x="18587" y="14922"/>
                    <a:pt x="18500" y="14771"/>
                  </a:cubicBezTo>
                  <a:cubicBezTo>
                    <a:pt x="17683" y="13374"/>
                    <a:pt x="16497" y="12232"/>
                    <a:pt x="15160" y="11333"/>
                  </a:cubicBezTo>
                  <a:cubicBezTo>
                    <a:pt x="13000" y="9879"/>
                    <a:pt x="10427" y="9072"/>
                    <a:pt x="7838" y="9072"/>
                  </a:cubicBezTo>
                  <a:cubicBezTo>
                    <a:pt x="7013" y="9072"/>
                    <a:pt x="6186" y="9154"/>
                    <a:pt x="5370" y="9323"/>
                  </a:cubicBezTo>
                  <a:cubicBezTo>
                    <a:pt x="3484" y="9715"/>
                    <a:pt x="1754" y="10579"/>
                    <a:pt x="257" y="11782"/>
                  </a:cubicBezTo>
                  <a:cubicBezTo>
                    <a:pt x="0" y="11987"/>
                    <a:pt x="25" y="12465"/>
                    <a:pt x="257" y="12674"/>
                  </a:cubicBezTo>
                  <a:cubicBezTo>
                    <a:pt x="1267" y="13584"/>
                    <a:pt x="2454" y="14303"/>
                    <a:pt x="3748" y="14727"/>
                  </a:cubicBezTo>
                  <a:cubicBezTo>
                    <a:pt x="4898" y="15101"/>
                    <a:pt x="6083" y="15199"/>
                    <a:pt x="7278" y="15199"/>
                  </a:cubicBezTo>
                  <a:cubicBezTo>
                    <a:pt x="7529" y="15199"/>
                    <a:pt x="7781" y="15194"/>
                    <a:pt x="8032" y="15187"/>
                  </a:cubicBezTo>
                  <a:cubicBezTo>
                    <a:pt x="8422" y="15176"/>
                    <a:pt x="8809" y="15166"/>
                    <a:pt x="9195" y="15166"/>
                  </a:cubicBezTo>
                  <a:cubicBezTo>
                    <a:pt x="10147" y="15166"/>
                    <a:pt x="11088" y="15228"/>
                    <a:pt x="12022" y="15491"/>
                  </a:cubicBezTo>
                  <a:cubicBezTo>
                    <a:pt x="13141" y="15808"/>
                    <a:pt x="14183" y="16348"/>
                    <a:pt x="15117" y="17041"/>
                  </a:cubicBezTo>
                  <a:cubicBezTo>
                    <a:pt x="15621" y="17414"/>
                    <a:pt x="16081" y="17854"/>
                    <a:pt x="16497" y="18324"/>
                  </a:cubicBezTo>
                  <a:cubicBezTo>
                    <a:pt x="16723" y="18581"/>
                    <a:pt x="16926" y="18859"/>
                    <a:pt x="17162" y="19106"/>
                  </a:cubicBezTo>
                  <a:cubicBezTo>
                    <a:pt x="17188" y="19132"/>
                    <a:pt x="17215" y="19160"/>
                    <a:pt x="17239" y="19189"/>
                  </a:cubicBezTo>
                  <a:cubicBezTo>
                    <a:pt x="16762" y="20184"/>
                    <a:pt x="16215" y="21147"/>
                    <a:pt x="15605" y="22068"/>
                  </a:cubicBezTo>
                  <a:cubicBezTo>
                    <a:pt x="15060" y="22889"/>
                    <a:pt x="14583" y="23522"/>
                    <a:pt x="13947" y="24248"/>
                  </a:cubicBezTo>
                  <a:cubicBezTo>
                    <a:pt x="13638" y="24603"/>
                    <a:pt x="13316" y="24947"/>
                    <a:pt x="12983" y="25280"/>
                  </a:cubicBezTo>
                  <a:cubicBezTo>
                    <a:pt x="12582" y="25682"/>
                    <a:pt x="12135" y="26071"/>
                    <a:pt x="12014" y="26648"/>
                  </a:cubicBezTo>
                  <a:cubicBezTo>
                    <a:pt x="11933" y="27032"/>
                    <a:pt x="12184" y="27520"/>
                    <a:pt x="12624" y="27520"/>
                  </a:cubicBezTo>
                  <a:cubicBezTo>
                    <a:pt x="12641" y="27520"/>
                    <a:pt x="12659" y="27519"/>
                    <a:pt x="12677" y="27517"/>
                  </a:cubicBezTo>
                  <a:cubicBezTo>
                    <a:pt x="12964" y="27493"/>
                    <a:pt x="13215" y="27456"/>
                    <a:pt x="13460" y="27287"/>
                  </a:cubicBezTo>
                  <a:cubicBezTo>
                    <a:pt x="13675" y="27139"/>
                    <a:pt x="13879" y="26975"/>
                    <a:pt x="14070" y="26796"/>
                  </a:cubicBezTo>
                  <a:cubicBezTo>
                    <a:pt x="14397" y="26482"/>
                    <a:pt x="14710" y="26151"/>
                    <a:pt x="15014" y="25814"/>
                  </a:cubicBezTo>
                  <a:cubicBezTo>
                    <a:pt x="15628" y="25130"/>
                    <a:pt x="16203" y="24411"/>
                    <a:pt x="16734" y="23660"/>
                  </a:cubicBezTo>
                  <a:cubicBezTo>
                    <a:pt x="18619" y="21011"/>
                    <a:pt x="19925" y="17974"/>
                    <a:pt x="20735" y="14794"/>
                  </a:cubicBezTo>
                  <a:cubicBezTo>
                    <a:pt x="21957" y="15230"/>
                    <a:pt x="23251" y="15448"/>
                    <a:pt x="24545" y="15448"/>
                  </a:cubicBezTo>
                  <a:cubicBezTo>
                    <a:pt x="25758" y="15448"/>
                    <a:pt x="26971" y="15257"/>
                    <a:pt x="28126" y="14874"/>
                  </a:cubicBezTo>
                  <a:cubicBezTo>
                    <a:pt x="29395" y="14452"/>
                    <a:pt x="30556" y="13781"/>
                    <a:pt x="31760" y="13211"/>
                  </a:cubicBezTo>
                  <a:cubicBezTo>
                    <a:pt x="32881" y="12681"/>
                    <a:pt x="34048" y="12334"/>
                    <a:pt x="35295" y="12318"/>
                  </a:cubicBezTo>
                  <a:cubicBezTo>
                    <a:pt x="35330" y="12317"/>
                    <a:pt x="35365" y="12317"/>
                    <a:pt x="35400" y="12317"/>
                  </a:cubicBezTo>
                  <a:cubicBezTo>
                    <a:pt x="36811" y="12317"/>
                    <a:pt x="38185" y="12675"/>
                    <a:pt x="39488" y="13204"/>
                  </a:cubicBezTo>
                  <a:cubicBezTo>
                    <a:pt x="39557" y="13232"/>
                    <a:pt x="39627" y="13244"/>
                    <a:pt x="39697" y="13244"/>
                  </a:cubicBezTo>
                  <a:cubicBezTo>
                    <a:pt x="40138" y="13244"/>
                    <a:pt x="40554" y="12729"/>
                    <a:pt x="40392" y="12302"/>
                  </a:cubicBezTo>
                  <a:cubicBezTo>
                    <a:pt x="39227" y="9250"/>
                    <a:pt x="35834" y="7831"/>
                    <a:pt x="32816" y="7347"/>
                  </a:cubicBezTo>
                  <a:cubicBezTo>
                    <a:pt x="32043" y="7223"/>
                    <a:pt x="31259" y="7159"/>
                    <a:pt x="30477" y="7159"/>
                  </a:cubicBezTo>
                  <a:cubicBezTo>
                    <a:pt x="27834" y="7159"/>
                    <a:pt x="25211" y="7890"/>
                    <a:pt x="23071" y="9509"/>
                  </a:cubicBezTo>
                  <a:cubicBezTo>
                    <a:pt x="22490" y="9947"/>
                    <a:pt x="21953" y="10440"/>
                    <a:pt x="21466" y="10980"/>
                  </a:cubicBezTo>
                  <a:cubicBezTo>
                    <a:pt x="21631" y="9753"/>
                    <a:pt x="21732" y="8517"/>
                    <a:pt x="21769" y="7280"/>
                  </a:cubicBezTo>
                  <a:cubicBezTo>
                    <a:pt x="21803" y="6108"/>
                    <a:pt x="21783" y="4938"/>
                    <a:pt x="21720" y="3767"/>
                  </a:cubicBezTo>
                  <a:cubicBezTo>
                    <a:pt x="21687" y="3172"/>
                    <a:pt x="21644" y="2578"/>
                    <a:pt x="21592" y="1984"/>
                  </a:cubicBezTo>
                  <a:cubicBezTo>
                    <a:pt x="21565" y="1677"/>
                    <a:pt x="21526" y="1368"/>
                    <a:pt x="21469" y="1064"/>
                  </a:cubicBezTo>
                  <a:cubicBezTo>
                    <a:pt x="21403" y="708"/>
                    <a:pt x="21256" y="447"/>
                    <a:pt x="21038" y="166"/>
                  </a:cubicBezTo>
                  <a:cubicBezTo>
                    <a:pt x="20950" y="52"/>
                    <a:pt x="20809" y="1"/>
                    <a:pt x="20664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2"/>
            <p:cNvSpPr/>
            <p:nvPr/>
          </p:nvSpPr>
          <p:spPr>
            <a:xfrm>
              <a:off x="-3232600" y="10982300"/>
              <a:ext cx="34400" cy="32075"/>
            </a:xfrm>
            <a:custGeom>
              <a:rect b="b" l="l" r="r" t="t"/>
              <a:pathLst>
                <a:path extrusionOk="0" h="1283" w="1376">
                  <a:moveTo>
                    <a:pt x="731" y="0"/>
                  </a:moveTo>
                  <a:cubicBezTo>
                    <a:pt x="510" y="0"/>
                    <a:pt x="283" y="99"/>
                    <a:pt x="137" y="306"/>
                  </a:cubicBezTo>
                  <a:lnTo>
                    <a:pt x="114" y="340"/>
                  </a:lnTo>
                  <a:cubicBezTo>
                    <a:pt x="0" y="500"/>
                    <a:pt x="0" y="782"/>
                    <a:pt x="114" y="942"/>
                  </a:cubicBezTo>
                  <a:lnTo>
                    <a:pt x="137" y="977"/>
                  </a:lnTo>
                  <a:cubicBezTo>
                    <a:pt x="282" y="1183"/>
                    <a:pt x="509" y="1282"/>
                    <a:pt x="730" y="1282"/>
                  </a:cubicBezTo>
                  <a:cubicBezTo>
                    <a:pt x="1061" y="1282"/>
                    <a:pt x="1376" y="1059"/>
                    <a:pt x="1376" y="641"/>
                  </a:cubicBezTo>
                  <a:cubicBezTo>
                    <a:pt x="1376" y="223"/>
                    <a:pt x="1061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2"/>
            <p:cNvSpPr/>
            <p:nvPr/>
          </p:nvSpPr>
          <p:spPr>
            <a:xfrm>
              <a:off x="-3181900" y="11029175"/>
              <a:ext cx="43625" cy="43000"/>
            </a:xfrm>
            <a:custGeom>
              <a:rect b="b" l="l" r="r" t="t"/>
              <a:pathLst>
                <a:path extrusionOk="0" h="1720" w="1745">
                  <a:moveTo>
                    <a:pt x="863" y="0"/>
                  </a:moveTo>
                  <a:lnTo>
                    <a:pt x="636" y="31"/>
                  </a:lnTo>
                  <a:lnTo>
                    <a:pt x="432" y="117"/>
                  </a:lnTo>
                  <a:lnTo>
                    <a:pt x="258" y="252"/>
                  </a:lnTo>
                  <a:cubicBezTo>
                    <a:pt x="240" y="271"/>
                    <a:pt x="139" y="406"/>
                    <a:pt x="123" y="427"/>
                  </a:cubicBezTo>
                  <a:lnTo>
                    <a:pt x="119" y="435"/>
                  </a:lnTo>
                  <a:lnTo>
                    <a:pt x="111" y="444"/>
                  </a:lnTo>
                  <a:lnTo>
                    <a:pt x="108" y="450"/>
                  </a:lnTo>
                  <a:cubicBezTo>
                    <a:pt x="88" y="476"/>
                    <a:pt x="76" y="507"/>
                    <a:pt x="70" y="541"/>
                  </a:cubicBezTo>
                  <a:cubicBezTo>
                    <a:pt x="22" y="628"/>
                    <a:pt x="0" y="728"/>
                    <a:pt x="5" y="828"/>
                  </a:cubicBezTo>
                  <a:cubicBezTo>
                    <a:pt x="5" y="836"/>
                    <a:pt x="7" y="843"/>
                    <a:pt x="7" y="851"/>
                  </a:cubicBezTo>
                  <a:cubicBezTo>
                    <a:pt x="16" y="929"/>
                    <a:pt x="20" y="1020"/>
                    <a:pt x="39" y="1086"/>
                  </a:cubicBezTo>
                  <a:cubicBezTo>
                    <a:pt x="97" y="1298"/>
                    <a:pt x="246" y="1499"/>
                    <a:pt x="441" y="1603"/>
                  </a:cubicBezTo>
                  <a:cubicBezTo>
                    <a:pt x="576" y="1681"/>
                    <a:pt x="726" y="1720"/>
                    <a:pt x="876" y="1720"/>
                  </a:cubicBezTo>
                  <a:cubicBezTo>
                    <a:pt x="1025" y="1720"/>
                    <a:pt x="1175" y="1681"/>
                    <a:pt x="1309" y="1603"/>
                  </a:cubicBezTo>
                  <a:lnTo>
                    <a:pt x="1484" y="1468"/>
                  </a:lnTo>
                  <a:cubicBezTo>
                    <a:pt x="1588" y="1364"/>
                    <a:pt x="1665" y="1232"/>
                    <a:pt x="1705" y="1089"/>
                  </a:cubicBezTo>
                  <a:cubicBezTo>
                    <a:pt x="1740" y="979"/>
                    <a:pt x="1745" y="859"/>
                    <a:pt x="1719" y="745"/>
                  </a:cubicBezTo>
                  <a:cubicBezTo>
                    <a:pt x="1714" y="632"/>
                    <a:pt x="1679" y="521"/>
                    <a:pt x="1617" y="426"/>
                  </a:cubicBezTo>
                  <a:cubicBezTo>
                    <a:pt x="1462" y="160"/>
                    <a:pt x="1180" y="7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2"/>
            <p:cNvSpPr/>
            <p:nvPr/>
          </p:nvSpPr>
          <p:spPr>
            <a:xfrm>
              <a:off x="-3117950" y="10971075"/>
              <a:ext cx="34950" cy="32225"/>
            </a:xfrm>
            <a:custGeom>
              <a:rect b="b" l="l" r="r" t="t"/>
              <a:pathLst>
                <a:path extrusionOk="0" h="1289" w="1398">
                  <a:moveTo>
                    <a:pt x="646" y="0"/>
                  </a:moveTo>
                  <a:cubicBezTo>
                    <a:pt x="425" y="0"/>
                    <a:pt x="209" y="114"/>
                    <a:pt x="88" y="319"/>
                  </a:cubicBezTo>
                  <a:cubicBezTo>
                    <a:pt x="31" y="419"/>
                    <a:pt x="1" y="531"/>
                    <a:pt x="1" y="646"/>
                  </a:cubicBezTo>
                  <a:cubicBezTo>
                    <a:pt x="1" y="677"/>
                    <a:pt x="4" y="708"/>
                    <a:pt x="13" y="737"/>
                  </a:cubicBezTo>
                  <a:cubicBezTo>
                    <a:pt x="16" y="821"/>
                    <a:pt x="42" y="904"/>
                    <a:pt x="90" y="975"/>
                  </a:cubicBezTo>
                  <a:lnTo>
                    <a:pt x="189" y="1105"/>
                  </a:lnTo>
                  <a:cubicBezTo>
                    <a:pt x="202" y="1116"/>
                    <a:pt x="216" y="1125"/>
                    <a:pt x="228" y="1134"/>
                  </a:cubicBezTo>
                  <a:cubicBezTo>
                    <a:pt x="254" y="1170"/>
                    <a:pt x="286" y="1199"/>
                    <a:pt x="321" y="1222"/>
                  </a:cubicBezTo>
                  <a:lnTo>
                    <a:pt x="437" y="1270"/>
                  </a:lnTo>
                  <a:cubicBezTo>
                    <a:pt x="498" y="1282"/>
                    <a:pt x="559" y="1289"/>
                    <a:pt x="621" y="1289"/>
                  </a:cubicBezTo>
                  <a:cubicBezTo>
                    <a:pt x="657" y="1289"/>
                    <a:pt x="694" y="1286"/>
                    <a:pt x="730" y="1282"/>
                  </a:cubicBezTo>
                  <a:cubicBezTo>
                    <a:pt x="814" y="1279"/>
                    <a:pt x="897" y="1251"/>
                    <a:pt x="968" y="1205"/>
                  </a:cubicBezTo>
                  <a:lnTo>
                    <a:pt x="973" y="1202"/>
                  </a:lnTo>
                  <a:cubicBezTo>
                    <a:pt x="1398" y="953"/>
                    <a:pt x="1398" y="338"/>
                    <a:pt x="973" y="89"/>
                  </a:cubicBezTo>
                  <a:lnTo>
                    <a:pt x="971" y="89"/>
                  </a:lnTo>
                  <a:cubicBezTo>
                    <a:pt x="869" y="29"/>
                    <a:pt x="757" y="0"/>
                    <a:pt x="6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2"/>
            <p:cNvSpPr/>
            <p:nvPr/>
          </p:nvSpPr>
          <p:spPr>
            <a:xfrm>
              <a:off x="-3047750" y="11063725"/>
              <a:ext cx="40525" cy="40025"/>
            </a:xfrm>
            <a:custGeom>
              <a:rect b="b" l="l" r="r" t="t"/>
              <a:pathLst>
                <a:path extrusionOk="0" h="1601" w="1621">
                  <a:moveTo>
                    <a:pt x="810" y="0"/>
                  </a:moveTo>
                  <a:cubicBezTo>
                    <a:pt x="739" y="0"/>
                    <a:pt x="667" y="10"/>
                    <a:pt x="598" y="28"/>
                  </a:cubicBezTo>
                  <a:cubicBezTo>
                    <a:pt x="578" y="33"/>
                    <a:pt x="560" y="34"/>
                    <a:pt x="540" y="37"/>
                  </a:cubicBezTo>
                  <a:cubicBezTo>
                    <a:pt x="535" y="37"/>
                    <a:pt x="373" y="106"/>
                    <a:pt x="369" y="109"/>
                  </a:cubicBezTo>
                  <a:lnTo>
                    <a:pt x="366" y="111"/>
                  </a:lnTo>
                  <a:lnTo>
                    <a:pt x="360" y="116"/>
                  </a:lnTo>
                  <a:lnTo>
                    <a:pt x="354" y="120"/>
                  </a:lnTo>
                  <a:lnTo>
                    <a:pt x="351" y="122"/>
                  </a:lnTo>
                  <a:cubicBezTo>
                    <a:pt x="330" y="136"/>
                    <a:pt x="308" y="152"/>
                    <a:pt x="288" y="169"/>
                  </a:cubicBezTo>
                  <a:cubicBezTo>
                    <a:pt x="222" y="212"/>
                    <a:pt x="168" y="272"/>
                    <a:pt x="131" y="341"/>
                  </a:cubicBezTo>
                  <a:lnTo>
                    <a:pt x="124" y="352"/>
                  </a:lnTo>
                  <a:lnTo>
                    <a:pt x="119" y="358"/>
                  </a:lnTo>
                  <a:lnTo>
                    <a:pt x="118" y="361"/>
                  </a:lnTo>
                  <a:lnTo>
                    <a:pt x="47" y="529"/>
                  </a:lnTo>
                  <a:lnTo>
                    <a:pt x="47" y="533"/>
                  </a:lnTo>
                  <a:cubicBezTo>
                    <a:pt x="44" y="552"/>
                    <a:pt x="42" y="570"/>
                    <a:pt x="39" y="587"/>
                  </a:cubicBezTo>
                  <a:cubicBezTo>
                    <a:pt x="6" y="690"/>
                    <a:pt x="1" y="800"/>
                    <a:pt x="26" y="906"/>
                  </a:cubicBezTo>
                  <a:cubicBezTo>
                    <a:pt x="24" y="977"/>
                    <a:pt x="44" y="1048"/>
                    <a:pt x="79" y="1109"/>
                  </a:cubicBezTo>
                  <a:cubicBezTo>
                    <a:pt x="112" y="1207"/>
                    <a:pt x="168" y="1296"/>
                    <a:pt x="245" y="1365"/>
                  </a:cubicBezTo>
                  <a:lnTo>
                    <a:pt x="406" y="1491"/>
                  </a:lnTo>
                  <a:lnTo>
                    <a:pt x="598" y="1571"/>
                  </a:lnTo>
                  <a:cubicBezTo>
                    <a:pt x="659" y="1591"/>
                    <a:pt x="722" y="1601"/>
                    <a:pt x="785" y="1601"/>
                  </a:cubicBezTo>
                  <a:cubicBezTo>
                    <a:pt x="830" y="1601"/>
                    <a:pt x="874" y="1596"/>
                    <a:pt x="918" y="1587"/>
                  </a:cubicBezTo>
                  <a:cubicBezTo>
                    <a:pt x="988" y="1587"/>
                    <a:pt x="1059" y="1567"/>
                    <a:pt x="1120" y="1531"/>
                  </a:cubicBezTo>
                  <a:cubicBezTo>
                    <a:pt x="1219" y="1499"/>
                    <a:pt x="1308" y="1442"/>
                    <a:pt x="1377" y="1365"/>
                  </a:cubicBezTo>
                  <a:lnTo>
                    <a:pt x="1503" y="1204"/>
                  </a:lnTo>
                  <a:lnTo>
                    <a:pt x="1582" y="1012"/>
                  </a:lnTo>
                  <a:cubicBezTo>
                    <a:pt x="1616" y="909"/>
                    <a:pt x="1621" y="799"/>
                    <a:pt x="1596" y="694"/>
                  </a:cubicBezTo>
                  <a:cubicBezTo>
                    <a:pt x="1596" y="622"/>
                    <a:pt x="1578" y="553"/>
                    <a:pt x="1543" y="492"/>
                  </a:cubicBezTo>
                  <a:cubicBezTo>
                    <a:pt x="1510" y="393"/>
                    <a:pt x="1454" y="304"/>
                    <a:pt x="1377" y="234"/>
                  </a:cubicBezTo>
                  <a:lnTo>
                    <a:pt x="1216" y="109"/>
                  </a:lnTo>
                  <a:lnTo>
                    <a:pt x="1024" y="28"/>
                  </a:lnTo>
                  <a:cubicBezTo>
                    <a:pt x="954" y="10"/>
                    <a:pt x="882" y="0"/>
                    <a:pt x="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2"/>
            <p:cNvSpPr/>
            <p:nvPr/>
          </p:nvSpPr>
          <p:spPr>
            <a:xfrm>
              <a:off x="-2996850" y="11023600"/>
              <a:ext cx="44500" cy="38800"/>
            </a:xfrm>
            <a:custGeom>
              <a:rect b="b" l="l" r="r" t="t"/>
              <a:pathLst>
                <a:path extrusionOk="0" h="1552" w="1780">
                  <a:moveTo>
                    <a:pt x="1016" y="0"/>
                  </a:moveTo>
                  <a:cubicBezTo>
                    <a:pt x="1007" y="0"/>
                    <a:pt x="998" y="0"/>
                    <a:pt x="990" y="1"/>
                  </a:cubicBezTo>
                  <a:lnTo>
                    <a:pt x="784" y="28"/>
                  </a:lnTo>
                  <a:cubicBezTo>
                    <a:pt x="773" y="32"/>
                    <a:pt x="764" y="35"/>
                    <a:pt x="755" y="38"/>
                  </a:cubicBezTo>
                  <a:cubicBezTo>
                    <a:pt x="700" y="61"/>
                    <a:pt x="624" y="91"/>
                    <a:pt x="571" y="116"/>
                  </a:cubicBezTo>
                  <a:lnTo>
                    <a:pt x="565" y="119"/>
                  </a:lnTo>
                  <a:cubicBezTo>
                    <a:pt x="560" y="121"/>
                    <a:pt x="555" y="124"/>
                    <a:pt x="552" y="125"/>
                  </a:cubicBezTo>
                  <a:cubicBezTo>
                    <a:pt x="548" y="128"/>
                    <a:pt x="543" y="131"/>
                    <a:pt x="538" y="134"/>
                  </a:cubicBezTo>
                  <a:cubicBezTo>
                    <a:pt x="483" y="173"/>
                    <a:pt x="431" y="216"/>
                    <a:pt x="379" y="257"/>
                  </a:cubicBezTo>
                  <a:cubicBezTo>
                    <a:pt x="1" y="621"/>
                    <a:pt x="124" y="1254"/>
                    <a:pt x="609" y="1449"/>
                  </a:cubicBezTo>
                  <a:cubicBezTo>
                    <a:pt x="693" y="1501"/>
                    <a:pt x="789" y="1532"/>
                    <a:pt x="887" y="1536"/>
                  </a:cubicBezTo>
                  <a:cubicBezTo>
                    <a:pt x="914" y="1546"/>
                    <a:pt x="942" y="1551"/>
                    <a:pt x="970" y="1551"/>
                  </a:cubicBezTo>
                  <a:cubicBezTo>
                    <a:pt x="977" y="1551"/>
                    <a:pt x="984" y="1551"/>
                    <a:pt x="991" y="1550"/>
                  </a:cubicBezTo>
                  <a:lnTo>
                    <a:pt x="1011" y="1550"/>
                  </a:lnTo>
                  <a:lnTo>
                    <a:pt x="1216" y="1522"/>
                  </a:lnTo>
                  <a:cubicBezTo>
                    <a:pt x="1312" y="1499"/>
                    <a:pt x="1403" y="1452"/>
                    <a:pt x="1477" y="1384"/>
                  </a:cubicBezTo>
                  <a:cubicBezTo>
                    <a:pt x="1533" y="1352"/>
                    <a:pt x="1581" y="1304"/>
                    <a:pt x="1615" y="1248"/>
                  </a:cubicBezTo>
                  <a:cubicBezTo>
                    <a:pt x="1682" y="1174"/>
                    <a:pt x="1730" y="1083"/>
                    <a:pt x="1751" y="985"/>
                  </a:cubicBezTo>
                  <a:cubicBezTo>
                    <a:pt x="1761" y="917"/>
                    <a:pt x="1770" y="850"/>
                    <a:pt x="1779" y="781"/>
                  </a:cubicBezTo>
                  <a:lnTo>
                    <a:pt x="1751" y="577"/>
                  </a:lnTo>
                  <a:cubicBezTo>
                    <a:pt x="1692" y="388"/>
                    <a:pt x="1566" y="225"/>
                    <a:pt x="1398" y="118"/>
                  </a:cubicBezTo>
                  <a:cubicBezTo>
                    <a:pt x="1395" y="114"/>
                    <a:pt x="1391" y="111"/>
                    <a:pt x="1386" y="108"/>
                  </a:cubicBezTo>
                  <a:cubicBezTo>
                    <a:pt x="1354" y="93"/>
                    <a:pt x="1322" y="79"/>
                    <a:pt x="1288" y="67"/>
                  </a:cubicBezTo>
                  <a:cubicBezTo>
                    <a:pt x="1205" y="23"/>
                    <a:pt x="1110" y="0"/>
                    <a:pt x="10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2"/>
            <p:cNvSpPr/>
            <p:nvPr/>
          </p:nvSpPr>
          <p:spPr>
            <a:xfrm>
              <a:off x="-2938825" y="11115150"/>
              <a:ext cx="29275" cy="29275"/>
            </a:xfrm>
            <a:custGeom>
              <a:rect b="b" l="l" r="r" t="t"/>
              <a:pathLst>
                <a:path extrusionOk="0" h="1171" w="1171">
                  <a:moveTo>
                    <a:pt x="585" y="1"/>
                  </a:moveTo>
                  <a:cubicBezTo>
                    <a:pt x="266" y="9"/>
                    <a:pt x="8" y="267"/>
                    <a:pt x="0" y="586"/>
                  </a:cubicBezTo>
                  <a:cubicBezTo>
                    <a:pt x="6" y="638"/>
                    <a:pt x="14" y="689"/>
                    <a:pt x="22" y="741"/>
                  </a:cubicBezTo>
                  <a:cubicBezTo>
                    <a:pt x="48" y="839"/>
                    <a:pt x="100" y="928"/>
                    <a:pt x="172" y="999"/>
                  </a:cubicBezTo>
                  <a:lnTo>
                    <a:pt x="290" y="1091"/>
                  </a:lnTo>
                  <a:cubicBezTo>
                    <a:pt x="379" y="1143"/>
                    <a:pt x="481" y="1171"/>
                    <a:pt x="585" y="1171"/>
                  </a:cubicBezTo>
                  <a:cubicBezTo>
                    <a:pt x="904" y="1162"/>
                    <a:pt x="1161" y="905"/>
                    <a:pt x="1170" y="586"/>
                  </a:cubicBezTo>
                  <a:cubicBezTo>
                    <a:pt x="1162" y="534"/>
                    <a:pt x="1156" y="482"/>
                    <a:pt x="1149" y="429"/>
                  </a:cubicBezTo>
                  <a:cubicBezTo>
                    <a:pt x="1123" y="333"/>
                    <a:pt x="1070" y="244"/>
                    <a:pt x="998" y="171"/>
                  </a:cubicBezTo>
                  <a:lnTo>
                    <a:pt x="880" y="81"/>
                  </a:lnTo>
                  <a:cubicBezTo>
                    <a:pt x="791" y="29"/>
                    <a:pt x="688" y="1"/>
                    <a:pt x="5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2"/>
            <p:cNvSpPr/>
            <p:nvPr/>
          </p:nvSpPr>
          <p:spPr>
            <a:xfrm>
              <a:off x="-2746825" y="11000350"/>
              <a:ext cx="34350" cy="32200"/>
            </a:xfrm>
            <a:custGeom>
              <a:rect b="b" l="l" r="r" t="t"/>
              <a:pathLst>
                <a:path extrusionOk="0" h="1288" w="1374">
                  <a:moveTo>
                    <a:pt x="732" y="0"/>
                  </a:moveTo>
                  <a:cubicBezTo>
                    <a:pt x="686" y="0"/>
                    <a:pt x="640" y="7"/>
                    <a:pt x="595" y="19"/>
                  </a:cubicBezTo>
                  <a:lnTo>
                    <a:pt x="573" y="26"/>
                  </a:lnTo>
                  <a:lnTo>
                    <a:pt x="563" y="29"/>
                  </a:lnTo>
                  <a:cubicBezTo>
                    <a:pt x="553" y="33"/>
                    <a:pt x="418" y="89"/>
                    <a:pt x="409" y="94"/>
                  </a:cubicBezTo>
                  <a:cubicBezTo>
                    <a:pt x="103" y="272"/>
                    <a:pt x="1" y="665"/>
                    <a:pt x="179" y="971"/>
                  </a:cubicBezTo>
                  <a:cubicBezTo>
                    <a:pt x="212" y="1014"/>
                    <a:pt x="246" y="1057"/>
                    <a:pt x="278" y="1100"/>
                  </a:cubicBezTo>
                  <a:cubicBezTo>
                    <a:pt x="404" y="1225"/>
                    <a:pt x="568" y="1287"/>
                    <a:pt x="731" y="1287"/>
                  </a:cubicBezTo>
                  <a:cubicBezTo>
                    <a:pt x="895" y="1287"/>
                    <a:pt x="1059" y="1225"/>
                    <a:pt x="1184" y="1100"/>
                  </a:cubicBezTo>
                  <a:cubicBezTo>
                    <a:pt x="1300" y="975"/>
                    <a:pt x="1366" y="816"/>
                    <a:pt x="1372" y="647"/>
                  </a:cubicBezTo>
                  <a:cubicBezTo>
                    <a:pt x="1373" y="533"/>
                    <a:pt x="1343" y="423"/>
                    <a:pt x="1286" y="324"/>
                  </a:cubicBezTo>
                  <a:cubicBezTo>
                    <a:pt x="1230" y="229"/>
                    <a:pt x="1151" y="149"/>
                    <a:pt x="1055" y="94"/>
                  </a:cubicBezTo>
                  <a:cubicBezTo>
                    <a:pt x="1006" y="66"/>
                    <a:pt x="956" y="45"/>
                    <a:pt x="902" y="29"/>
                  </a:cubicBezTo>
                  <a:lnTo>
                    <a:pt x="899" y="29"/>
                  </a:lnTo>
                  <a:lnTo>
                    <a:pt x="888" y="25"/>
                  </a:lnTo>
                  <a:cubicBezTo>
                    <a:pt x="837" y="8"/>
                    <a:pt x="785" y="0"/>
                    <a:pt x="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2"/>
            <p:cNvSpPr/>
            <p:nvPr/>
          </p:nvSpPr>
          <p:spPr>
            <a:xfrm>
              <a:off x="-2668125" y="11024675"/>
              <a:ext cx="30625" cy="29200"/>
            </a:xfrm>
            <a:custGeom>
              <a:rect b="b" l="l" r="r" t="t"/>
              <a:pathLst>
                <a:path extrusionOk="0" h="1168" w="1225">
                  <a:moveTo>
                    <a:pt x="630" y="1"/>
                  </a:moveTo>
                  <a:lnTo>
                    <a:pt x="476" y="21"/>
                  </a:lnTo>
                  <a:cubicBezTo>
                    <a:pt x="427" y="41"/>
                    <a:pt x="380" y="59"/>
                    <a:pt x="333" y="81"/>
                  </a:cubicBezTo>
                  <a:lnTo>
                    <a:pt x="301" y="96"/>
                  </a:lnTo>
                  <a:cubicBezTo>
                    <a:pt x="272" y="108"/>
                    <a:pt x="269" y="118"/>
                    <a:pt x="232" y="147"/>
                  </a:cubicBezTo>
                  <a:cubicBezTo>
                    <a:pt x="189" y="171"/>
                    <a:pt x="154" y="207"/>
                    <a:pt x="129" y="248"/>
                  </a:cubicBezTo>
                  <a:cubicBezTo>
                    <a:pt x="112" y="270"/>
                    <a:pt x="97" y="291"/>
                    <a:pt x="80" y="313"/>
                  </a:cubicBezTo>
                  <a:cubicBezTo>
                    <a:pt x="29" y="398"/>
                    <a:pt x="3" y="498"/>
                    <a:pt x="3" y="598"/>
                  </a:cubicBezTo>
                  <a:cubicBezTo>
                    <a:pt x="0" y="675"/>
                    <a:pt x="17" y="750"/>
                    <a:pt x="52" y="816"/>
                  </a:cubicBezTo>
                  <a:cubicBezTo>
                    <a:pt x="75" y="887"/>
                    <a:pt x="115" y="950"/>
                    <a:pt x="169" y="999"/>
                  </a:cubicBezTo>
                  <a:cubicBezTo>
                    <a:pt x="238" y="1069"/>
                    <a:pt x="326" y="1119"/>
                    <a:pt x="419" y="1146"/>
                  </a:cubicBezTo>
                  <a:cubicBezTo>
                    <a:pt x="473" y="1161"/>
                    <a:pt x="521" y="1168"/>
                    <a:pt x="569" y="1168"/>
                  </a:cubicBezTo>
                  <a:cubicBezTo>
                    <a:pt x="624" y="1168"/>
                    <a:pt x="678" y="1159"/>
                    <a:pt x="740" y="1146"/>
                  </a:cubicBezTo>
                  <a:lnTo>
                    <a:pt x="776" y="1139"/>
                  </a:lnTo>
                  <a:cubicBezTo>
                    <a:pt x="934" y="1100"/>
                    <a:pt x="1063" y="988"/>
                    <a:pt x="1143" y="847"/>
                  </a:cubicBezTo>
                  <a:cubicBezTo>
                    <a:pt x="1181" y="785"/>
                    <a:pt x="1204" y="715"/>
                    <a:pt x="1207" y="641"/>
                  </a:cubicBezTo>
                  <a:cubicBezTo>
                    <a:pt x="1224" y="567"/>
                    <a:pt x="1221" y="491"/>
                    <a:pt x="1196" y="420"/>
                  </a:cubicBezTo>
                  <a:lnTo>
                    <a:pt x="1141" y="286"/>
                  </a:lnTo>
                  <a:cubicBezTo>
                    <a:pt x="1094" y="205"/>
                    <a:pt x="1024" y="136"/>
                    <a:pt x="943" y="88"/>
                  </a:cubicBezTo>
                  <a:lnTo>
                    <a:pt x="920" y="79"/>
                  </a:lnTo>
                  <a:lnTo>
                    <a:pt x="783" y="21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2"/>
            <p:cNvSpPr/>
            <p:nvPr/>
          </p:nvSpPr>
          <p:spPr>
            <a:xfrm>
              <a:off x="-2620850" y="10942975"/>
              <a:ext cx="29900" cy="29550"/>
            </a:xfrm>
            <a:custGeom>
              <a:rect b="b" l="l" r="r" t="t"/>
              <a:pathLst>
                <a:path extrusionOk="0" h="1182" w="1196">
                  <a:moveTo>
                    <a:pt x="617" y="1"/>
                  </a:moveTo>
                  <a:cubicBezTo>
                    <a:pt x="585" y="1"/>
                    <a:pt x="552" y="4"/>
                    <a:pt x="520" y="12"/>
                  </a:cubicBezTo>
                  <a:cubicBezTo>
                    <a:pt x="468" y="12"/>
                    <a:pt x="416" y="26"/>
                    <a:pt x="371" y="52"/>
                  </a:cubicBezTo>
                  <a:cubicBezTo>
                    <a:pt x="297" y="75"/>
                    <a:pt x="233" y="118"/>
                    <a:pt x="181" y="173"/>
                  </a:cubicBezTo>
                  <a:lnTo>
                    <a:pt x="88" y="293"/>
                  </a:lnTo>
                  <a:lnTo>
                    <a:pt x="29" y="434"/>
                  </a:lnTo>
                  <a:cubicBezTo>
                    <a:pt x="4" y="510"/>
                    <a:pt x="1" y="591"/>
                    <a:pt x="18" y="669"/>
                  </a:cubicBezTo>
                  <a:cubicBezTo>
                    <a:pt x="18" y="721"/>
                    <a:pt x="33" y="774"/>
                    <a:pt x="59" y="818"/>
                  </a:cubicBezTo>
                  <a:cubicBezTo>
                    <a:pt x="82" y="892"/>
                    <a:pt x="125" y="956"/>
                    <a:pt x="181" y="1009"/>
                  </a:cubicBezTo>
                  <a:lnTo>
                    <a:pt x="300" y="1101"/>
                  </a:lnTo>
                  <a:lnTo>
                    <a:pt x="442" y="1161"/>
                  </a:lnTo>
                  <a:cubicBezTo>
                    <a:pt x="485" y="1174"/>
                    <a:pt x="531" y="1181"/>
                    <a:pt x="578" y="1181"/>
                  </a:cubicBezTo>
                  <a:cubicBezTo>
                    <a:pt x="611" y="1181"/>
                    <a:pt x="644" y="1178"/>
                    <a:pt x="677" y="1170"/>
                  </a:cubicBezTo>
                  <a:cubicBezTo>
                    <a:pt x="729" y="1170"/>
                    <a:pt x="781" y="1156"/>
                    <a:pt x="826" y="1130"/>
                  </a:cubicBezTo>
                  <a:cubicBezTo>
                    <a:pt x="898" y="1107"/>
                    <a:pt x="964" y="1064"/>
                    <a:pt x="1016" y="1009"/>
                  </a:cubicBezTo>
                  <a:lnTo>
                    <a:pt x="1108" y="889"/>
                  </a:lnTo>
                  <a:cubicBezTo>
                    <a:pt x="1128" y="841"/>
                    <a:pt x="1148" y="795"/>
                    <a:pt x="1166" y="748"/>
                  </a:cubicBezTo>
                  <a:cubicBezTo>
                    <a:pt x="1196" y="645"/>
                    <a:pt x="1196" y="537"/>
                    <a:pt x="1166" y="434"/>
                  </a:cubicBezTo>
                  <a:lnTo>
                    <a:pt x="1166" y="433"/>
                  </a:lnTo>
                  <a:cubicBezTo>
                    <a:pt x="1111" y="233"/>
                    <a:pt x="956" y="77"/>
                    <a:pt x="756" y="23"/>
                  </a:cubicBezTo>
                  <a:lnTo>
                    <a:pt x="755" y="23"/>
                  </a:lnTo>
                  <a:cubicBezTo>
                    <a:pt x="710" y="8"/>
                    <a:pt x="663" y="1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2"/>
            <p:cNvSpPr/>
            <p:nvPr/>
          </p:nvSpPr>
          <p:spPr>
            <a:xfrm>
              <a:off x="-2558150" y="10985175"/>
              <a:ext cx="49425" cy="47325"/>
            </a:xfrm>
            <a:custGeom>
              <a:rect b="b" l="l" r="r" t="t"/>
              <a:pathLst>
                <a:path extrusionOk="0" h="1893" w="1977">
                  <a:moveTo>
                    <a:pt x="949" y="1"/>
                  </a:moveTo>
                  <a:lnTo>
                    <a:pt x="699" y="35"/>
                  </a:lnTo>
                  <a:cubicBezTo>
                    <a:pt x="542" y="78"/>
                    <a:pt x="400" y="160"/>
                    <a:pt x="286" y="276"/>
                  </a:cubicBezTo>
                  <a:cubicBezTo>
                    <a:pt x="257" y="311"/>
                    <a:pt x="228" y="348"/>
                    <a:pt x="202" y="385"/>
                  </a:cubicBezTo>
                  <a:cubicBezTo>
                    <a:pt x="128" y="463"/>
                    <a:pt x="77" y="560"/>
                    <a:pt x="53" y="666"/>
                  </a:cubicBezTo>
                  <a:lnTo>
                    <a:pt x="53" y="670"/>
                  </a:lnTo>
                  <a:lnTo>
                    <a:pt x="45" y="690"/>
                  </a:lnTo>
                  <a:cubicBezTo>
                    <a:pt x="5" y="812"/>
                    <a:pt x="0" y="941"/>
                    <a:pt x="28" y="1065"/>
                  </a:cubicBezTo>
                  <a:cubicBezTo>
                    <a:pt x="33" y="1189"/>
                    <a:pt x="71" y="1311"/>
                    <a:pt x="140" y="1415"/>
                  </a:cubicBezTo>
                  <a:lnTo>
                    <a:pt x="286" y="1604"/>
                  </a:lnTo>
                  <a:cubicBezTo>
                    <a:pt x="401" y="1719"/>
                    <a:pt x="544" y="1803"/>
                    <a:pt x="701" y="1846"/>
                  </a:cubicBezTo>
                  <a:lnTo>
                    <a:pt x="751" y="1854"/>
                  </a:lnTo>
                  <a:lnTo>
                    <a:pt x="773" y="1857"/>
                  </a:lnTo>
                  <a:cubicBezTo>
                    <a:pt x="814" y="1865"/>
                    <a:pt x="857" y="1871"/>
                    <a:pt x="900" y="1876"/>
                  </a:cubicBezTo>
                  <a:cubicBezTo>
                    <a:pt x="931" y="1887"/>
                    <a:pt x="965" y="1893"/>
                    <a:pt x="998" y="1893"/>
                  </a:cubicBezTo>
                  <a:cubicBezTo>
                    <a:pt x="1009" y="1893"/>
                    <a:pt x="1020" y="1892"/>
                    <a:pt x="1031" y="1891"/>
                  </a:cubicBezTo>
                  <a:cubicBezTo>
                    <a:pt x="1192" y="1891"/>
                    <a:pt x="1349" y="1848"/>
                    <a:pt x="1488" y="1767"/>
                  </a:cubicBezTo>
                  <a:cubicBezTo>
                    <a:pt x="1622" y="1688"/>
                    <a:pt x="1734" y="1576"/>
                    <a:pt x="1812" y="1443"/>
                  </a:cubicBezTo>
                  <a:cubicBezTo>
                    <a:pt x="1977" y="1160"/>
                    <a:pt x="1977" y="810"/>
                    <a:pt x="1812" y="527"/>
                  </a:cubicBezTo>
                  <a:lnTo>
                    <a:pt x="1811" y="529"/>
                  </a:lnTo>
                  <a:lnTo>
                    <a:pt x="1808" y="520"/>
                  </a:lnTo>
                  <a:lnTo>
                    <a:pt x="1665" y="336"/>
                  </a:lnTo>
                  <a:lnTo>
                    <a:pt x="1646" y="314"/>
                  </a:lnTo>
                  <a:lnTo>
                    <a:pt x="1613" y="276"/>
                  </a:lnTo>
                  <a:cubicBezTo>
                    <a:pt x="1431" y="108"/>
                    <a:pt x="1197" y="12"/>
                    <a:pt x="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2"/>
            <p:cNvSpPr/>
            <p:nvPr/>
          </p:nvSpPr>
          <p:spPr>
            <a:xfrm>
              <a:off x="-2489475" y="10946750"/>
              <a:ext cx="43625" cy="43675"/>
            </a:xfrm>
            <a:custGeom>
              <a:rect b="b" l="l" r="r" t="t"/>
              <a:pathLst>
                <a:path extrusionOk="0" h="1747" w="1745">
                  <a:moveTo>
                    <a:pt x="872" y="1"/>
                  </a:moveTo>
                  <a:cubicBezTo>
                    <a:pt x="395" y="15"/>
                    <a:pt x="13" y="397"/>
                    <a:pt x="0" y="874"/>
                  </a:cubicBezTo>
                  <a:lnTo>
                    <a:pt x="31" y="1106"/>
                  </a:lnTo>
                  <a:cubicBezTo>
                    <a:pt x="71" y="1251"/>
                    <a:pt x="148" y="1384"/>
                    <a:pt x="255" y="1490"/>
                  </a:cubicBezTo>
                  <a:lnTo>
                    <a:pt x="432" y="1627"/>
                  </a:lnTo>
                  <a:cubicBezTo>
                    <a:pt x="565" y="1705"/>
                    <a:pt x="717" y="1747"/>
                    <a:pt x="872" y="1747"/>
                  </a:cubicBezTo>
                  <a:cubicBezTo>
                    <a:pt x="1348" y="1733"/>
                    <a:pt x="1731" y="1350"/>
                    <a:pt x="1745" y="874"/>
                  </a:cubicBezTo>
                  <a:cubicBezTo>
                    <a:pt x="1734" y="796"/>
                    <a:pt x="1723" y="718"/>
                    <a:pt x="1712" y="641"/>
                  </a:cubicBezTo>
                  <a:cubicBezTo>
                    <a:pt x="1672" y="495"/>
                    <a:pt x="1596" y="363"/>
                    <a:pt x="1488" y="257"/>
                  </a:cubicBezTo>
                  <a:lnTo>
                    <a:pt x="1312" y="121"/>
                  </a:lnTo>
                  <a:cubicBezTo>
                    <a:pt x="1178" y="42"/>
                    <a:pt x="1026" y="1"/>
                    <a:pt x="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2"/>
            <p:cNvSpPr/>
            <p:nvPr/>
          </p:nvSpPr>
          <p:spPr>
            <a:xfrm>
              <a:off x="-2409900" y="11001975"/>
              <a:ext cx="42700" cy="37475"/>
            </a:xfrm>
            <a:custGeom>
              <a:rect b="b" l="l" r="r" t="t"/>
              <a:pathLst>
                <a:path extrusionOk="0" h="1499" w="1708">
                  <a:moveTo>
                    <a:pt x="898" y="0"/>
                  </a:moveTo>
                  <a:cubicBezTo>
                    <a:pt x="840" y="0"/>
                    <a:pt x="780" y="9"/>
                    <a:pt x="724" y="27"/>
                  </a:cubicBezTo>
                  <a:cubicBezTo>
                    <a:pt x="633" y="58"/>
                    <a:pt x="547" y="98"/>
                    <a:pt x="464" y="144"/>
                  </a:cubicBezTo>
                  <a:cubicBezTo>
                    <a:pt x="0" y="414"/>
                    <a:pt x="0" y="1084"/>
                    <a:pt x="464" y="1354"/>
                  </a:cubicBezTo>
                  <a:cubicBezTo>
                    <a:pt x="547" y="1400"/>
                    <a:pt x="633" y="1440"/>
                    <a:pt x="724" y="1471"/>
                  </a:cubicBezTo>
                  <a:lnTo>
                    <a:pt x="922" y="1498"/>
                  </a:lnTo>
                  <a:cubicBezTo>
                    <a:pt x="928" y="1499"/>
                    <a:pt x="934" y="1499"/>
                    <a:pt x="940" y="1499"/>
                  </a:cubicBezTo>
                  <a:cubicBezTo>
                    <a:pt x="1034" y="1499"/>
                    <a:pt x="1127" y="1477"/>
                    <a:pt x="1210" y="1434"/>
                  </a:cubicBezTo>
                  <a:cubicBezTo>
                    <a:pt x="1273" y="1416"/>
                    <a:pt x="1330" y="1383"/>
                    <a:pt x="1375" y="1337"/>
                  </a:cubicBezTo>
                  <a:cubicBezTo>
                    <a:pt x="1456" y="1285"/>
                    <a:pt x="1522" y="1213"/>
                    <a:pt x="1567" y="1127"/>
                  </a:cubicBezTo>
                  <a:lnTo>
                    <a:pt x="1571" y="1119"/>
                  </a:lnTo>
                  <a:cubicBezTo>
                    <a:pt x="1706" y="892"/>
                    <a:pt x="1708" y="608"/>
                    <a:pt x="1573" y="379"/>
                  </a:cubicBezTo>
                  <a:lnTo>
                    <a:pt x="1568" y="371"/>
                  </a:lnTo>
                  <a:lnTo>
                    <a:pt x="1451" y="219"/>
                  </a:lnTo>
                  <a:cubicBezTo>
                    <a:pt x="1385" y="149"/>
                    <a:pt x="1302" y="95"/>
                    <a:pt x="1210" y="64"/>
                  </a:cubicBezTo>
                  <a:cubicBezTo>
                    <a:pt x="1154" y="32"/>
                    <a:pt x="1087" y="14"/>
                    <a:pt x="1021" y="14"/>
                  </a:cubicBezTo>
                  <a:cubicBezTo>
                    <a:pt x="981" y="5"/>
                    <a:pt x="940" y="0"/>
                    <a:pt x="8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2"/>
            <p:cNvSpPr/>
            <p:nvPr/>
          </p:nvSpPr>
          <p:spPr>
            <a:xfrm>
              <a:off x="-3063975" y="10327175"/>
              <a:ext cx="357025" cy="292900"/>
            </a:xfrm>
            <a:custGeom>
              <a:rect b="b" l="l" r="r" t="t"/>
              <a:pathLst>
                <a:path extrusionOk="0" h="11716" w="14281">
                  <a:moveTo>
                    <a:pt x="6125" y="1"/>
                  </a:moveTo>
                  <a:cubicBezTo>
                    <a:pt x="5818" y="1"/>
                    <a:pt x="5509" y="67"/>
                    <a:pt x="5220" y="193"/>
                  </a:cubicBezTo>
                  <a:cubicBezTo>
                    <a:pt x="3973" y="735"/>
                    <a:pt x="3547" y="2154"/>
                    <a:pt x="3683" y="3416"/>
                  </a:cubicBezTo>
                  <a:cubicBezTo>
                    <a:pt x="3733" y="3903"/>
                    <a:pt x="3847" y="4382"/>
                    <a:pt x="4020" y="4840"/>
                  </a:cubicBezTo>
                  <a:cubicBezTo>
                    <a:pt x="3805" y="4809"/>
                    <a:pt x="3590" y="4793"/>
                    <a:pt x="3374" y="4792"/>
                  </a:cubicBezTo>
                  <a:cubicBezTo>
                    <a:pt x="3371" y="4792"/>
                    <a:pt x="3369" y="4792"/>
                    <a:pt x="3366" y="4792"/>
                  </a:cubicBezTo>
                  <a:cubicBezTo>
                    <a:pt x="2425" y="4792"/>
                    <a:pt x="954" y="5074"/>
                    <a:pt x="547" y="6050"/>
                  </a:cubicBezTo>
                  <a:cubicBezTo>
                    <a:pt x="0" y="7362"/>
                    <a:pt x="1539" y="8181"/>
                    <a:pt x="2598" y="8307"/>
                  </a:cubicBezTo>
                  <a:cubicBezTo>
                    <a:pt x="2748" y="8324"/>
                    <a:pt x="2899" y="8332"/>
                    <a:pt x="3049" y="8332"/>
                  </a:cubicBezTo>
                  <a:cubicBezTo>
                    <a:pt x="3246" y="8332"/>
                    <a:pt x="3442" y="8319"/>
                    <a:pt x="3638" y="8296"/>
                  </a:cubicBezTo>
                  <a:lnTo>
                    <a:pt x="3638" y="8296"/>
                  </a:lnTo>
                  <a:cubicBezTo>
                    <a:pt x="3609" y="8373"/>
                    <a:pt x="3577" y="8449"/>
                    <a:pt x="3552" y="8526"/>
                  </a:cubicBezTo>
                  <a:cubicBezTo>
                    <a:pt x="3207" y="9546"/>
                    <a:pt x="3050" y="11183"/>
                    <a:pt x="4314" y="11619"/>
                  </a:cubicBezTo>
                  <a:cubicBezTo>
                    <a:pt x="4508" y="11686"/>
                    <a:pt x="4692" y="11716"/>
                    <a:pt x="4866" y="11716"/>
                  </a:cubicBezTo>
                  <a:cubicBezTo>
                    <a:pt x="5806" y="11716"/>
                    <a:pt x="6459" y="10831"/>
                    <a:pt x="6948" y="10052"/>
                  </a:cubicBezTo>
                  <a:cubicBezTo>
                    <a:pt x="7188" y="9672"/>
                    <a:pt x="7405" y="9280"/>
                    <a:pt x="7610" y="8882"/>
                  </a:cubicBezTo>
                  <a:cubicBezTo>
                    <a:pt x="8481" y="9859"/>
                    <a:pt x="9784" y="10460"/>
                    <a:pt x="11100" y="10460"/>
                  </a:cubicBezTo>
                  <a:cubicBezTo>
                    <a:pt x="11338" y="10460"/>
                    <a:pt x="11576" y="10440"/>
                    <a:pt x="11813" y="10399"/>
                  </a:cubicBezTo>
                  <a:cubicBezTo>
                    <a:pt x="12415" y="10295"/>
                    <a:pt x="13018" y="10042"/>
                    <a:pt x="13408" y="9558"/>
                  </a:cubicBezTo>
                  <a:cubicBezTo>
                    <a:pt x="13896" y="8955"/>
                    <a:pt x="13870" y="8153"/>
                    <a:pt x="13405" y="7544"/>
                  </a:cubicBezTo>
                  <a:cubicBezTo>
                    <a:pt x="13004" y="7020"/>
                    <a:pt x="12381" y="6685"/>
                    <a:pt x="11817" y="6363"/>
                  </a:cubicBezTo>
                  <a:cubicBezTo>
                    <a:pt x="12152" y="6197"/>
                    <a:pt x="12475" y="6008"/>
                    <a:pt x="12785" y="5801"/>
                  </a:cubicBezTo>
                  <a:cubicBezTo>
                    <a:pt x="13304" y="5454"/>
                    <a:pt x="13801" y="5070"/>
                    <a:pt x="14030" y="4466"/>
                  </a:cubicBezTo>
                  <a:cubicBezTo>
                    <a:pt x="14280" y="3809"/>
                    <a:pt x="14045" y="3101"/>
                    <a:pt x="13470" y="2704"/>
                  </a:cubicBezTo>
                  <a:cubicBezTo>
                    <a:pt x="12954" y="2347"/>
                    <a:pt x="12308" y="2200"/>
                    <a:pt x="11657" y="2200"/>
                  </a:cubicBezTo>
                  <a:cubicBezTo>
                    <a:pt x="11078" y="2200"/>
                    <a:pt x="10494" y="2316"/>
                    <a:pt x="9993" y="2504"/>
                  </a:cubicBezTo>
                  <a:cubicBezTo>
                    <a:pt x="9553" y="2668"/>
                    <a:pt x="9143" y="2888"/>
                    <a:pt x="8756" y="3141"/>
                  </a:cubicBezTo>
                  <a:cubicBezTo>
                    <a:pt x="8668" y="2635"/>
                    <a:pt x="8512" y="2143"/>
                    <a:pt x="8290" y="1680"/>
                  </a:cubicBezTo>
                  <a:cubicBezTo>
                    <a:pt x="8034" y="1144"/>
                    <a:pt x="7667" y="589"/>
                    <a:pt x="7145" y="278"/>
                  </a:cubicBezTo>
                  <a:cubicBezTo>
                    <a:pt x="6829" y="89"/>
                    <a:pt x="6478" y="1"/>
                    <a:pt x="6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2"/>
            <p:cNvSpPr/>
            <p:nvPr/>
          </p:nvSpPr>
          <p:spPr>
            <a:xfrm>
              <a:off x="-3219125" y="10381175"/>
              <a:ext cx="101975" cy="56650"/>
            </a:xfrm>
            <a:custGeom>
              <a:rect b="b" l="l" r="r" t="t"/>
              <a:pathLst>
                <a:path extrusionOk="0" h="2266" w="4079">
                  <a:moveTo>
                    <a:pt x="796" y="1"/>
                  </a:moveTo>
                  <a:cubicBezTo>
                    <a:pt x="705" y="1"/>
                    <a:pt x="614" y="5"/>
                    <a:pt x="524" y="5"/>
                  </a:cubicBezTo>
                  <a:cubicBezTo>
                    <a:pt x="161" y="6"/>
                    <a:pt x="0" y="442"/>
                    <a:pt x="235" y="699"/>
                  </a:cubicBezTo>
                  <a:cubicBezTo>
                    <a:pt x="323" y="792"/>
                    <a:pt x="405" y="895"/>
                    <a:pt x="499" y="983"/>
                  </a:cubicBezTo>
                  <a:cubicBezTo>
                    <a:pt x="616" y="1096"/>
                    <a:pt x="775" y="1179"/>
                    <a:pt x="911" y="1268"/>
                  </a:cubicBezTo>
                  <a:cubicBezTo>
                    <a:pt x="1135" y="1414"/>
                    <a:pt x="1367" y="1539"/>
                    <a:pt x="1602" y="1665"/>
                  </a:cubicBezTo>
                  <a:cubicBezTo>
                    <a:pt x="1836" y="1791"/>
                    <a:pt x="2078" y="1903"/>
                    <a:pt x="2323" y="2010"/>
                  </a:cubicBezTo>
                  <a:cubicBezTo>
                    <a:pt x="2492" y="2082"/>
                    <a:pt x="2658" y="2162"/>
                    <a:pt x="2835" y="2211"/>
                  </a:cubicBezTo>
                  <a:cubicBezTo>
                    <a:pt x="2967" y="2249"/>
                    <a:pt x="3093" y="2265"/>
                    <a:pt x="3222" y="2265"/>
                  </a:cubicBezTo>
                  <a:cubicBezTo>
                    <a:pt x="3304" y="2265"/>
                    <a:pt x="3387" y="2258"/>
                    <a:pt x="3473" y="2247"/>
                  </a:cubicBezTo>
                  <a:cubicBezTo>
                    <a:pt x="3874" y="2193"/>
                    <a:pt x="4078" y="1609"/>
                    <a:pt x="3860" y="1298"/>
                  </a:cubicBezTo>
                  <a:cubicBezTo>
                    <a:pt x="3650" y="995"/>
                    <a:pt x="3355" y="834"/>
                    <a:pt x="3026" y="691"/>
                  </a:cubicBezTo>
                  <a:cubicBezTo>
                    <a:pt x="2741" y="565"/>
                    <a:pt x="2455" y="447"/>
                    <a:pt x="2159" y="346"/>
                  </a:cubicBezTo>
                  <a:cubicBezTo>
                    <a:pt x="1907" y="258"/>
                    <a:pt x="1658" y="174"/>
                    <a:pt x="1400" y="108"/>
                  </a:cubicBezTo>
                  <a:cubicBezTo>
                    <a:pt x="1239" y="68"/>
                    <a:pt x="1072" y="11"/>
                    <a:pt x="904" y="3"/>
                  </a:cubicBezTo>
                  <a:cubicBezTo>
                    <a:pt x="868" y="1"/>
                    <a:pt x="832" y="1"/>
                    <a:pt x="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2"/>
            <p:cNvSpPr/>
            <p:nvPr/>
          </p:nvSpPr>
          <p:spPr>
            <a:xfrm>
              <a:off x="-3291500" y="10474000"/>
              <a:ext cx="186975" cy="44075"/>
            </a:xfrm>
            <a:custGeom>
              <a:rect b="b" l="l" r="r" t="t"/>
              <a:pathLst>
                <a:path extrusionOk="0" h="1763" w="7479">
                  <a:moveTo>
                    <a:pt x="4781" y="0"/>
                  </a:moveTo>
                  <a:cubicBezTo>
                    <a:pt x="4404" y="0"/>
                    <a:pt x="4027" y="12"/>
                    <a:pt x="3649" y="17"/>
                  </a:cubicBezTo>
                  <a:cubicBezTo>
                    <a:pt x="3007" y="24"/>
                    <a:pt x="2365" y="31"/>
                    <a:pt x="1725" y="69"/>
                  </a:cubicBezTo>
                  <a:cubicBezTo>
                    <a:pt x="1203" y="100"/>
                    <a:pt x="460" y="144"/>
                    <a:pt x="56" y="514"/>
                  </a:cubicBezTo>
                  <a:cubicBezTo>
                    <a:pt x="1" y="565"/>
                    <a:pt x="15" y="642"/>
                    <a:pt x="56" y="694"/>
                  </a:cubicBezTo>
                  <a:cubicBezTo>
                    <a:pt x="385" y="1116"/>
                    <a:pt x="1114" y="1279"/>
                    <a:pt x="1616" y="1374"/>
                  </a:cubicBezTo>
                  <a:cubicBezTo>
                    <a:pt x="2287" y="1502"/>
                    <a:pt x="2969" y="1585"/>
                    <a:pt x="3649" y="1652"/>
                  </a:cubicBezTo>
                  <a:cubicBezTo>
                    <a:pt x="4219" y="1708"/>
                    <a:pt x="4784" y="1762"/>
                    <a:pt x="5355" y="1762"/>
                  </a:cubicBezTo>
                  <a:cubicBezTo>
                    <a:pt x="5428" y="1762"/>
                    <a:pt x="5502" y="1762"/>
                    <a:pt x="5576" y="1760"/>
                  </a:cubicBezTo>
                  <a:cubicBezTo>
                    <a:pt x="5915" y="1750"/>
                    <a:pt x="6276" y="1721"/>
                    <a:pt x="6599" y="1617"/>
                  </a:cubicBezTo>
                  <a:cubicBezTo>
                    <a:pt x="6901" y="1517"/>
                    <a:pt x="7141" y="1271"/>
                    <a:pt x="7300" y="1148"/>
                  </a:cubicBezTo>
                  <a:cubicBezTo>
                    <a:pt x="7478" y="1012"/>
                    <a:pt x="7478" y="801"/>
                    <a:pt x="7302" y="666"/>
                  </a:cubicBezTo>
                  <a:cubicBezTo>
                    <a:pt x="7161" y="559"/>
                    <a:pt x="6935" y="305"/>
                    <a:pt x="6663" y="207"/>
                  </a:cubicBezTo>
                  <a:cubicBezTo>
                    <a:pt x="6344" y="92"/>
                    <a:pt x="5984" y="58"/>
                    <a:pt x="5645" y="31"/>
                  </a:cubicBezTo>
                  <a:cubicBezTo>
                    <a:pt x="5357" y="7"/>
                    <a:pt x="5069" y="0"/>
                    <a:pt x="4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2"/>
            <p:cNvSpPr/>
            <p:nvPr/>
          </p:nvSpPr>
          <p:spPr>
            <a:xfrm>
              <a:off x="-3128475" y="10622475"/>
              <a:ext cx="64800" cy="65825"/>
            </a:xfrm>
            <a:custGeom>
              <a:rect b="b" l="l" r="r" t="t"/>
              <a:pathLst>
                <a:path extrusionOk="0" h="2633" w="2592">
                  <a:moveTo>
                    <a:pt x="2330" y="0"/>
                  </a:moveTo>
                  <a:cubicBezTo>
                    <a:pt x="2322" y="0"/>
                    <a:pt x="2315" y="1"/>
                    <a:pt x="2307" y="2"/>
                  </a:cubicBezTo>
                  <a:cubicBezTo>
                    <a:pt x="2295" y="2"/>
                    <a:pt x="2283" y="5"/>
                    <a:pt x="2270" y="6"/>
                  </a:cubicBezTo>
                  <a:cubicBezTo>
                    <a:pt x="2253" y="4"/>
                    <a:pt x="2235" y="3"/>
                    <a:pt x="2217" y="3"/>
                  </a:cubicBezTo>
                  <a:cubicBezTo>
                    <a:pt x="1990" y="3"/>
                    <a:pt x="1758" y="168"/>
                    <a:pt x="1575" y="277"/>
                  </a:cubicBezTo>
                  <a:cubicBezTo>
                    <a:pt x="1335" y="416"/>
                    <a:pt x="1123" y="620"/>
                    <a:pt x="908" y="796"/>
                  </a:cubicBezTo>
                  <a:cubicBezTo>
                    <a:pt x="819" y="869"/>
                    <a:pt x="721" y="938"/>
                    <a:pt x="644" y="1024"/>
                  </a:cubicBezTo>
                  <a:lnTo>
                    <a:pt x="395" y="1302"/>
                  </a:lnTo>
                  <a:cubicBezTo>
                    <a:pt x="260" y="1453"/>
                    <a:pt x="138" y="1594"/>
                    <a:pt x="62" y="1784"/>
                  </a:cubicBezTo>
                  <a:cubicBezTo>
                    <a:pt x="24" y="1872"/>
                    <a:pt x="4" y="1966"/>
                    <a:pt x="1" y="2062"/>
                  </a:cubicBezTo>
                  <a:cubicBezTo>
                    <a:pt x="1" y="2167"/>
                    <a:pt x="32" y="2260"/>
                    <a:pt x="73" y="2352"/>
                  </a:cubicBezTo>
                  <a:cubicBezTo>
                    <a:pt x="95" y="2469"/>
                    <a:pt x="191" y="2557"/>
                    <a:pt x="309" y="2569"/>
                  </a:cubicBezTo>
                  <a:cubicBezTo>
                    <a:pt x="386" y="2601"/>
                    <a:pt x="465" y="2629"/>
                    <a:pt x="554" y="2632"/>
                  </a:cubicBezTo>
                  <a:cubicBezTo>
                    <a:pt x="558" y="2632"/>
                    <a:pt x="562" y="2632"/>
                    <a:pt x="566" y="2632"/>
                  </a:cubicBezTo>
                  <a:cubicBezTo>
                    <a:pt x="679" y="2632"/>
                    <a:pt x="782" y="2592"/>
                    <a:pt x="884" y="2549"/>
                  </a:cubicBezTo>
                  <a:cubicBezTo>
                    <a:pt x="1048" y="2480"/>
                    <a:pt x="1177" y="2365"/>
                    <a:pt x="1306" y="2242"/>
                  </a:cubicBezTo>
                  <a:lnTo>
                    <a:pt x="1576" y="1987"/>
                  </a:lnTo>
                  <a:cubicBezTo>
                    <a:pt x="1667" y="1901"/>
                    <a:pt x="1739" y="1800"/>
                    <a:pt x="1814" y="1701"/>
                  </a:cubicBezTo>
                  <a:cubicBezTo>
                    <a:pt x="1980" y="1488"/>
                    <a:pt x="2180" y="1276"/>
                    <a:pt x="2312" y="1041"/>
                  </a:cubicBezTo>
                  <a:cubicBezTo>
                    <a:pt x="2367" y="943"/>
                    <a:pt x="2424" y="845"/>
                    <a:pt x="2476" y="745"/>
                  </a:cubicBezTo>
                  <a:cubicBezTo>
                    <a:pt x="2534" y="630"/>
                    <a:pt x="2591" y="465"/>
                    <a:pt x="2579" y="323"/>
                  </a:cubicBezTo>
                  <a:cubicBezTo>
                    <a:pt x="2582" y="307"/>
                    <a:pt x="2584" y="293"/>
                    <a:pt x="2585" y="278"/>
                  </a:cubicBezTo>
                  <a:cubicBezTo>
                    <a:pt x="2585" y="261"/>
                    <a:pt x="2585" y="244"/>
                    <a:pt x="2580" y="227"/>
                  </a:cubicBezTo>
                  <a:cubicBezTo>
                    <a:pt x="2582" y="206"/>
                    <a:pt x="2576" y="186"/>
                    <a:pt x="2560" y="171"/>
                  </a:cubicBezTo>
                  <a:cubicBezTo>
                    <a:pt x="2582" y="94"/>
                    <a:pt x="2521" y="17"/>
                    <a:pt x="2446" y="17"/>
                  </a:cubicBezTo>
                  <a:cubicBezTo>
                    <a:pt x="2436" y="17"/>
                    <a:pt x="2424" y="18"/>
                    <a:pt x="2413" y="22"/>
                  </a:cubicBezTo>
                  <a:lnTo>
                    <a:pt x="2393" y="9"/>
                  </a:lnTo>
                  <a:cubicBezTo>
                    <a:pt x="2373" y="4"/>
                    <a:pt x="2351" y="0"/>
                    <a:pt x="2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2"/>
            <p:cNvSpPr/>
            <p:nvPr/>
          </p:nvSpPr>
          <p:spPr>
            <a:xfrm>
              <a:off x="-3033725" y="10655325"/>
              <a:ext cx="59175" cy="100025"/>
            </a:xfrm>
            <a:custGeom>
              <a:rect b="b" l="l" r="r" t="t"/>
              <a:pathLst>
                <a:path extrusionOk="0" h="4001" w="2367">
                  <a:moveTo>
                    <a:pt x="2034" y="0"/>
                  </a:moveTo>
                  <a:cubicBezTo>
                    <a:pt x="2032" y="0"/>
                    <a:pt x="2030" y="0"/>
                    <a:pt x="2027" y="0"/>
                  </a:cubicBezTo>
                  <a:cubicBezTo>
                    <a:pt x="1935" y="4"/>
                    <a:pt x="1849" y="0"/>
                    <a:pt x="1762" y="39"/>
                  </a:cubicBezTo>
                  <a:cubicBezTo>
                    <a:pt x="1685" y="71"/>
                    <a:pt x="1620" y="123"/>
                    <a:pt x="1553" y="171"/>
                  </a:cubicBezTo>
                  <a:cubicBezTo>
                    <a:pt x="1355" y="311"/>
                    <a:pt x="1213" y="461"/>
                    <a:pt x="1069" y="655"/>
                  </a:cubicBezTo>
                  <a:cubicBezTo>
                    <a:pt x="848" y="949"/>
                    <a:pt x="642" y="1246"/>
                    <a:pt x="476" y="1574"/>
                  </a:cubicBezTo>
                  <a:cubicBezTo>
                    <a:pt x="378" y="1772"/>
                    <a:pt x="275" y="1972"/>
                    <a:pt x="197" y="2178"/>
                  </a:cubicBezTo>
                  <a:cubicBezTo>
                    <a:pt x="168" y="2256"/>
                    <a:pt x="143" y="2336"/>
                    <a:pt x="123" y="2416"/>
                  </a:cubicBezTo>
                  <a:cubicBezTo>
                    <a:pt x="103" y="2500"/>
                    <a:pt x="88" y="2586"/>
                    <a:pt x="80" y="2672"/>
                  </a:cubicBezTo>
                  <a:cubicBezTo>
                    <a:pt x="79" y="2692"/>
                    <a:pt x="77" y="2706"/>
                    <a:pt x="77" y="2717"/>
                  </a:cubicBezTo>
                  <a:cubicBezTo>
                    <a:pt x="48" y="2853"/>
                    <a:pt x="0" y="3042"/>
                    <a:pt x="70" y="3167"/>
                  </a:cubicBezTo>
                  <a:cubicBezTo>
                    <a:pt x="71" y="3170"/>
                    <a:pt x="73" y="3171"/>
                    <a:pt x="74" y="3173"/>
                  </a:cubicBezTo>
                  <a:lnTo>
                    <a:pt x="74" y="3200"/>
                  </a:lnTo>
                  <a:cubicBezTo>
                    <a:pt x="76" y="3268"/>
                    <a:pt x="82" y="3334"/>
                    <a:pt x="93" y="3400"/>
                  </a:cubicBezTo>
                  <a:cubicBezTo>
                    <a:pt x="122" y="3558"/>
                    <a:pt x="151" y="3722"/>
                    <a:pt x="218" y="3870"/>
                  </a:cubicBezTo>
                  <a:cubicBezTo>
                    <a:pt x="257" y="3957"/>
                    <a:pt x="355" y="4001"/>
                    <a:pt x="449" y="4001"/>
                  </a:cubicBezTo>
                  <a:cubicBezTo>
                    <a:pt x="497" y="4001"/>
                    <a:pt x="544" y="3989"/>
                    <a:pt x="582" y="3967"/>
                  </a:cubicBezTo>
                  <a:cubicBezTo>
                    <a:pt x="717" y="3885"/>
                    <a:pt x="840" y="3759"/>
                    <a:pt x="954" y="3652"/>
                  </a:cubicBezTo>
                  <a:cubicBezTo>
                    <a:pt x="977" y="3630"/>
                    <a:pt x="1017" y="3598"/>
                    <a:pt x="1029" y="3567"/>
                  </a:cubicBezTo>
                  <a:cubicBezTo>
                    <a:pt x="1032" y="3561"/>
                    <a:pt x="1032" y="3557"/>
                    <a:pt x="1032" y="3551"/>
                  </a:cubicBezTo>
                  <a:cubicBezTo>
                    <a:pt x="1134" y="3445"/>
                    <a:pt x="1278" y="3372"/>
                    <a:pt x="1330" y="3223"/>
                  </a:cubicBezTo>
                  <a:cubicBezTo>
                    <a:pt x="1342" y="3205"/>
                    <a:pt x="1347" y="3196"/>
                    <a:pt x="1346" y="3196"/>
                  </a:cubicBezTo>
                  <a:lnTo>
                    <a:pt x="1346" y="3196"/>
                  </a:lnTo>
                  <a:cubicBezTo>
                    <a:pt x="1345" y="3196"/>
                    <a:pt x="1338" y="3203"/>
                    <a:pt x="1326" y="3219"/>
                  </a:cubicBezTo>
                  <a:cubicBezTo>
                    <a:pt x="1311" y="3236"/>
                    <a:pt x="1303" y="3245"/>
                    <a:pt x="1303" y="3245"/>
                  </a:cubicBezTo>
                  <a:cubicBezTo>
                    <a:pt x="1302" y="3245"/>
                    <a:pt x="1322" y="3220"/>
                    <a:pt x="1362" y="3170"/>
                  </a:cubicBezTo>
                  <a:cubicBezTo>
                    <a:pt x="1407" y="3113"/>
                    <a:pt x="1448" y="3053"/>
                    <a:pt x="1485" y="2992"/>
                  </a:cubicBezTo>
                  <a:cubicBezTo>
                    <a:pt x="1525" y="2919"/>
                    <a:pt x="1564" y="2846"/>
                    <a:pt x="1599" y="2770"/>
                  </a:cubicBezTo>
                  <a:cubicBezTo>
                    <a:pt x="1689" y="2569"/>
                    <a:pt x="1762" y="2357"/>
                    <a:pt x="1846" y="2152"/>
                  </a:cubicBezTo>
                  <a:cubicBezTo>
                    <a:pt x="1849" y="2146"/>
                    <a:pt x="1861" y="2113"/>
                    <a:pt x="1871" y="2092"/>
                  </a:cubicBezTo>
                  <a:lnTo>
                    <a:pt x="1894" y="2043"/>
                  </a:lnTo>
                  <a:cubicBezTo>
                    <a:pt x="1943" y="1926"/>
                    <a:pt x="1987" y="1811"/>
                    <a:pt x="2027" y="1691"/>
                  </a:cubicBezTo>
                  <a:cubicBezTo>
                    <a:pt x="2083" y="1527"/>
                    <a:pt x="2141" y="1362"/>
                    <a:pt x="2202" y="1200"/>
                  </a:cubicBezTo>
                  <a:cubicBezTo>
                    <a:pt x="2270" y="1023"/>
                    <a:pt x="2313" y="837"/>
                    <a:pt x="2333" y="648"/>
                  </a:cubicBezTo>
                  <a:cubicBezTo>
                    <a:pt x="2347" y="553"/>
                    <a:pt x="2367" y="478"/>
                    <a:pt x="2353" y="375"/>
                  </a:cubicBezTo>
                  <a:cubicBezTo>
                    <a:pt x="2340" y="288"/>
                    <a:pt x="2297" y="215"/>
                    <a:pt x="2262" y="136"/>
                  </a:cubicBezTo>
                  <a:cubicBezTo>
                    <a:pt x="2226" y="55"/>
                    <a:pt x="2119" y="0"/>
                    <a:pt x="2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2"/>
            <p:cNvSpPr/>
            <p:nvPr/>
          </p:nvSpPr>
          <p:spPr>
            <a:xfrm>
              <a:off x="-2705400" y="10622400"/>
              <a:ext cx="43050" cy="54675"/>
            </a:xfrm>
            <a:custGeom>
              <a:rect b="b" l="l" r="r" t="t"/>
              <a:pathLst>
                <a:path extrusionOk="0" h="2187" w="1722">
                  <a:moveTo>
                    <a:pt x="131" y="1"/>
                  </a:moveTo>
                  <a:cubicBezTo>
                    <a:pt x="58" y="1"/>
                    <a:pt x="0" y="70"/>
                    <a:pt x="20" y="144"/>
                  </a:cubicBezTo>
                  <a:cubicBezTo>
                    <a:pt x="25" y="169"/>
                    <a:pt x="29" y="192"/>
                    <a:pt x="36" y="215"/>
                  </a:cubicBezTo>
                  <a:cubicBezTo>
                    <a:pt x="23" y="280"/>
                    <a:pt x="37" y="341"/>
                    <a:pt x="54" y="405"/>
                  </a:cubicBezTo>
                  <a:cubicBezTo>
                    <a:pt x="54" y="487"/>
                    <a:pt x="80" y="565"/>
                    <a:pt x="105" y="642"/>
                  </a:cubicBezTo>
                  <a:cubicBezTo>
                    <a:pt x="135" y="745"/>
                    <a:pt x="175" y="846"/>
                    <a:pt x="220" y="944"/>
                  </a:cubicBezTo>
                  <a:cubicBezTo>
                    <a:pt x="257" y="1020"/>
                    <a:pt x="291" y="1095"/>
                    <a:pt x="324" y="1170"/>
                  </a:cubicBezTo>
                  <a:lnTo>
                    <a:pt x="324" y="1172"/>
                  </a:lnTo>
                  <a:cubicBezTo>
                    <a:pt x="326" y="1175"/>
                    <a:pt x="327" y="1179"/>
                    <a:pt x="329" y="1182"/>
                  </a:cubicBezTo>
                  <a:cubicBezTo>
                    <a:pt x="344" y="1219"/>
                    <a:pt x="358" y="1256"/>
                    <a:pt x="372" y="1293"/>
                  </a:cubicBezTo>
                  <a:cubicBezTo>
                    <a:pt x="443" y="1474"/>
                    <a:pt x="547" y="1638"/>
                    <a:pt x="650" y="1803"/>
                  </a:cubicBezTo>
                  <a:cubicBezTo>
                    <a:pt x="773" y="2002"/>
                    <a:pt x="999" y="2187"/>
                    <a:pt x="1237" y="2187"/>
                  </a:cubicBezTo>
                  <a:cubicBezTo>
                    <a:pt x="1313" y="2187"/>
                    <a:pt x="1390" y="2168"/>
                    <a:pt x="1465" y="2125"/>
                  </a:cubicBezTo>
                  <a:cubicBezTo>
                    <a:pt x="1636" y="2027"/>
                    <a:pt x="1714" y="1820"/>
                    <a:pt x="1719" y="1631"/>
                  </a:cubicBezTo>
                  <a:cubicBezTo>
                    <a:pt x="1722" y="1466"/>
                    <a:pt x="1659" y="1327"/>
                    <a:pt x="1591" y="1181"/>
                  </a:cubicBezTo>
                  <a:cubicBezTo>
                    <a:pt x="1507" y="1003"/>
                    <a:pt x="1421" y="843"/>
                    <a:pt x="1286" y="694"/>
                  </a:cubicBezTo>
                  <a:cubicBezTo>
                    <a:pt x="1176" y="573"/>
                    <a:pt x="1061" y="458"/>
                    <a:pt x="942" y="349"/>
                  </a:cubicBezTo>
                  <a:cubicBezTo>
                    <a:pt x="817" y="237"/>
                    <a:pt x="645" y="115"/>
                    <a:pt x="470" y="81"/>
                  </a:cubicBezTo>
                  <a:lnTo>
                    <a:pt x="461" y="78"/>
                  </a:lnTo>
                  <a:cubicBezTo>
                    <a:pt x="432" y="65"/>
                    <a:pt x="404" y="51"/>
                    <a:pt x="376" y="42"/>
                  </a:cubicBezTo>
                  <a:cubicBezTo>
                    <a:pt x="346" y="31"/>
                    <a:pt x="314" y="25"/>
                    <a:pt x="283" y="25"/>
                  </a:cubicBezTo>
                  <a:cubicBezTo>
                    <a:pt x="271" y="25"/>
                    <a:pt x="258" y="26"/>
                    <a:pt x="246" y="28"/>
                  </a:cubicBezTo>
                  <a:cubicBezTo>
                    <a:pt x="217" y="20"/>
                    <a:pt x="189" y="11"/>
                    <a:pt x="162" y="5"/>
                  </a:cubicBezTo>
                  <a:cubicBezTo>
                    <a:pt x="151" y="2"/>
                    <a:pt x="14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2"/>
            <p:cNvSpPr/>
            <p:nvPr/>
          </p:nvSpPr>
          <p:spPr>
            <a:xfrm>
              <a:off x="-2654150" y="10570775"/>
              <a:ext cx="133000" cy="58000"/>
            </a:xfrm>
            <a:custGeom>
              <a:rect b="b" l="l" r="r" t="t"/>
              <a:pathLst>
                <a:path extrusionOk="0" h="2320" w="5320">
                  <a:moveTo>
                    <a:pt x="1165" y="1"/>
                  </a:moveTo>
                  <a:cubicBezTo>
                    <a:pt x="824" y="1"/>
                    <a:pt x="483" y="41"/>
                    <a:pt x="146" y="146"/>
                  </a:cubicBezTo>
                  <a:cubicBezTo>
                    <a:pt x="42" y="178"/>
                    <a:pt x="0" y="310"/>
                    <a:pt x="82" y="390"/>
                  </a:cubicBezTo>
                  <a:cubicBezTo>
                    <a:pt x="683" y="978"/>
                    <a:pt x="1451" y="1287"/>
                    <a:pt x="2190" y="1609"/>
                  </a:cubicBezTo>
                  <a:cubicBezTo>
                    <a:pt x="2612" y="1793"/>
                    <a:pt x="3043" y="1942"/>
                    <a:pt x="3473" y="2107"/>
                  </a:cubicBezTo>
                  <a:cubicBezTo>
                    <a:pt x="3745" y="2210"/>
                    <a:pt x="4083" y="2320"/>
                    <a:pt x="4399" y="2320"/>
                  </a:cubicBezTo>
                  <a:cubicBezTo>
                    <a:pt x="4571" y="2320"/>
                    <a:pt x="4736" y="2287"/>
                    <a:pt x="4880" y="2203"/>
                  </a:cubicBezTo>
                  <a:cubicBezTo>
                    <a:pt x="4940" y="2176"/>
                    <a:pt x="4998" y="2148"/>
                    <a:pt x="5056" y="2114"/>
                  </a:cubicBezTo>
                  <a:cubicBezTo>
                    <a:pt x="5218" y="2025"/>
                    <a:pt x="5319" y="1798"/>
                    <a:pt x="5258" y="1618"/>
                  </a:cubicBezTo>
                  <a:cubicBezTo>
                    <a:pt x="5233" y="1541"/>
                    <a:pt x="5202" y="1465"/>
                    <a:pt x="5167" y="1389"/>
                  </a:cubicBezTo>
                  <a:cubicBezTo>
                    <a:pt x="5161" y="1373"/>
                    <a:pt x="5150" y="1359"/>
                    <a:pt x="5142" y="1342"/>
                  </a:cubicBezTo>
                  <a:cubicBezTo>
                    <a:pt x="5138" y="1334"/>
                    <a:pt x="5136" y="1326"/>
                    <a:pt x="5132" y="1317"/>
                  </a:cubicBezTo>
                  <a:lnTo>
                    <a:pt x="5132" y="1322"/>
                  </a:lnTo>
                  <a:cubicBezTo>
                    <a:pt x="5043" y="1127"/>
                    <a:pt x="4891" y="981"/>
                    <a:pt x="4679" y="858"/>
                  </a:cubicBezTo>
                  <a:cubicBezTo>
                    <a:pt x="4447" y="726"/>
                    <a:pt x="4204" y="620"/>
                    <a:pt x="3952" y="537"/>
                  </a:cubicBezTo>
                  <a:cubicBezTo>
                    <a:pt x="3553" y="402"/>
                    <a:pt x="3149" y="279"/>
                    <a:pt x="2736" y="198"/>
                  </a:cubicBezTo>
                  <a:cubicBezTo>
                    <a:pt x="2215" y="96"/>
                    <a:pt x="1689" y="1"/>
                    <a:pt x="1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2"/>
            <p:cNvSpPr/>
            <p:nvPr/>
          </p:nvSpPr>
          <p:spPr>
            <a:xfrm>
              <a:off x="-2684875" y="10283550"/>
              <a:ext cx="83025" cy="50975"/>
            </a:xfrm>
            <a:custGeom>
              <a:rect b="b" l="l" r="r" t="t"/>
              <a:pathLst>
                <a:path extrusionOk="0" h="2039" w="3321">
                  <a:moveTo>
                    <a:pt x="2756" y="1"/>
                  </a:moveTo>
                  <a:cubicBezTo>
                    <a:pt x="2721" y="1"/>
                    <a:pt x="2686" y="6"/>
                    <a:pt x="2653" y="14"/>
                  </a:cubicBezTo>
                  <a:cubicBezTo>
                    <a:pt x="2550" y="17"/>
                    <a:pt x="2450" y="42"/>
                    <a:pt x="2358" y="85"/>
                  </a:cubicBezTo>
                  <a:cubicBezTo>
                    <a:pt x="1912" y="288"/>
                    <a:pt x="1519" y="578"/>
                    <a:pt x="1106" y="837"/>
                  </a:cubicBezTo>
                  <a:cubicBezTo>
                    <a:pt x="873" y="983"/>
                    <a:pt x="683" y="1111"/>
                    <a:pt x="512" y="1237"/>
                  </a:cubicBezTo>
                  <a:cubicBezTo>
                    <a:pt x="405" y="1316"/>
                    <a:pt x="300" y="1389"/>
                    <a:pt x="211" y="1490"/>
                  </a:cubicBezTo>
                  <a:cubicBezTo>
                    <a:pt x="136" y="1576"/>
                    <a:pt x="1" y="1742"/>
                    <a:pt x="94" y="1863"/>
                  </a:cubicBezTo>
                  <a:cubicBezTo>
                    <a:pt x="202" y="2003"/>
                    <a:pt x="311" y="2020"/>
                    <a:pt x="480" y="2035"/>
                  </a:cubicBezTo>
                  <a:cubicBezTo>
                    <a:pt x="505" y="2038"/>
                    <a:pt x="530" y="2039"/>
                    <a:pt x="555" y="2039"/>
                  </a:cubicBezTo>
                  <a:cubicBezTo>
                    <a:pt x="673" y="2039"/>
                    <a:pt x="792" y="2013"/>
                    <a:pt x="908" y="1997"/>
                  </a:cubicBezTo>
                  <a:cubicBezTo>
                    <a:pt x="1148" y="1960"/>
                    <a:pt x="1364" y="1889"/>
                    <a:pt x="1592" y="1805"/>
                  </a:cubicBezTo>
                  <a:cubicBezTo>
                    <a:pt x="2123" y="1605"/>
                    <a:pt x="2628" y="1369"/>
                    <a:pt x="3046" y="974"/>
                  </a:cubicBezTo>
                  <a:cubicBezTo>
                    <a:pt x="3106" y="914"/>
                    <a:pt x="3150" y="839"/>
                    <a:pt x="3173" y="756"/>
                  </a:cubicBezTo>
                  <a:cubicBezTo>
                    <a:pt x="3208" y="705"/>
                    <a:pt x="3233" y="648"/>
                    <a:pt x="3248" y="587"/>
                  </a:cubicBezTo>
                  <a:cubicBezTo>
                    <a:pt x="3320" y="268"/>
                    <a:pt x="3106" y="40"/>
                    <a:pt x="2801" y="4"/>
                  </a:cubicBezTo>
                  <a:cubicBezTo>
                    <a:pt x="2786" y="2"/>
                    <a:pt x="2771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2"/>
            <p:cNvSpPr/>
            <p:nvPr/>
          </p:nvSpPr>
          <p:spPr>
            <a:xfrm>
              <a:off x="-2650500" y="10354950"/>
              <a:ext cx="126500" cy="52125"/>
            </a:xfrm>
            <a:custGeom>
              <a:rect b="b" l="l" r="r" t="t"/>
              <a:pathLst>
                <a:path extrusionOk="0" h="2085" w="5060">
                  <a:moveTo>
                    <a:pt x="4197" y="1"/>
                  </a:moveTo>
                  <a:cubicBezTo>
                    <a:pt x="4000" y="1"/>
                    <a:pt x="3803" y="37"/>
                    <a:pt x="3610" y="74"/>
                  </a:cubicBezTo>
                  <a:cubicBezTo>
                    <a:pt x="3165" y="165"/>
                    <a:pt x="2730" y="298"/>
                    <a:pt x="2312" y="472"/>
                  </a:cubicBezTo>
                  <a:cubicBezTo>
                    <a:pt x="1886" y="645"/>
                    <a:pt x="1437" y="785"/>
                    <a:pt x="1027" y="992"/>
                  </a:cubicBezTo>
                  <a:cubicBezTo>
                    <a:pt x="840" y="1089"/>
                    <a:pt x="650" y="1177"/>
                    <a:pt x="470" y="1287"/>
                  </a:cubicBezTo>
                  <a:cubicBezTo>
                    <a:pt x="276" y="1405"/>
                    <a:pt x="160" y="1501"/>
                    <a:pt x="43" y="1694"/>
                  </a:cubicBezTo>
                  <a:cubicBezTo>
                    <a:pt x="0" y="1765"/>
                    <a:pt x="31" y="1849"/>
                    <a:pt x="95" y="1894"/>
                  </a:cubicBezTo>
                  <a:cubicBezTo>
                    <a:pt x="292" y="2026"/>
                    <a:pt x="447" y="2052"/>
                    <a:pt x="682" y="2073"/>
                  </a:cubicBezTo>
                  <a:cubicBezTo>
                    <a:pt x="779" y="2081"/>
                    <a:pt x="876" y="2084"/>
                    <a:pt x="973" y="2084"/>
                  </a:cubicBezTo>
                  <a:cubicBezTo>
                    <a:pt x="1103" y="2084"/>
                    <a:pt x="1234" y="2079"/>
                    <a:pt x="1364" y="2072"/>
                  </a:cubicBezTo>
                  <a:cubicBezTo>
                    <a:pt x="1820" y="2047"/>
                    <a:pt x="2289" y="1943"/>
                    <a:pt x="2736" y="1845"/>
                  </a:cubicBezTo>
                  <a:cubicBezTo>
                    <a:pt x="3197" y="1745"/>
                    <a:pt x="3644" y="1588"/>
                    <a:pt x="4066" y="1376"/>
                  </a:cubicBezTo>
                  <a:cubicBezTo>
                    <a:pt x="4287" y="1264"/>
                    <a:pt x="4508" y="1137"/>
                    <a:pt x="4683" y="957"/>
                  </a:cubicBezTo>
                  <a:cubicBezTo>
                    <a:pt x="4732" y="906"/>
                    <a:pt x="4778" y="851"/>
                    <a:pt x="4818" y="793"/>
                  </a:cubicBezTo>
                  <a:cubicBezTo>
                    <a:pt x="4845" y="703"/>
                    <a:pt x="4861" y="659"/>
                    <a:pt x="4868" y="659"/>
                  </a:cubicBezTo>
                  <a:cubicBezTo>
                    <a:pt x="4871" y="659"/>
                    <a:pt x="4871" y="670"/>
                    <a:pt x="4869" y="691"/>
                  </a:cubicBezTo>
                  <a:cubicBezTo>
                    <a:pt x="4930" y="601"/>
                    <a:pt x="4989" y="550"/>
                    <a:pt x="5024" y="441"/>
                  </a:cubicBezTo>
                  <a:cubicBezTo>
                    <a:pt x="5059" y="340"/>
                    <a:pt x="5003" y="208"/>
                    <a:pt x="4907" y="156"/>
                  </a:cubicBezTo>
                  <a:cubicBezTo>
                    <a:pt x="4806" y="100"/>
                    <a:pt x="4723" y="108"/>
                    <a:pt x="4616" y="80"/>
                  </a:cubicBezTo>
                  <a:cubicBezTo>
                    <a:pt x="4571" y="70"/>
                    <a:pt x="4396" y="11"/>
                    <a:pt x="4289" y="3"/>
                  </a:cubicBezTo>
                  <a:cubicBezTo>
                    <a:pt x="4258" y="2"/>
                    <a:pt x="4228" y="1"/>
                    <a:pt x="4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2"/>
            <p:cNvSpPr/>
            <p:nvPr/>
          </p:nvSpPr>
          <p:spPr>
            <a:xfrm>
              <a:off x="-3001475" y="10243800"/>
              <a:ext cx="42850" cy="51950"/>
            </a:xfrm>
            <a:custGeom>
              <a:rect b="b" l="l" r="r" t="t"/>
              <a:pathLst>
                <a:path extrusionOk="0" h="2078" w="1714">
                  <a:moveTo>
                    <a:pt x="547" y="1"/>
                  </a:moveTo>
                  <a:cubicBezTo>
                    <a:pt x="540" y="1"/>
                    <a:pt x="533" y="1"/>
                    <a:pt x="525" y="1"/>
                  </a:cubicBezTo>
                  <a:cubicBezTo>
                    <a:pt x="504" y="4"/>
                    <a:pt x="481" y="4"/>
                    <a:pt x="458" y="4"/>
                  </a:cubicBezTo>
                  <a:cubicBezTo>
                    <a:pt x="451" y="4"/>
                    <a:pt x="444" y="3"/>
                    <a:pt x="437" y="3"/>
                  </a:cubicBezTo>
                  <a:cubicBezTo>
                    <a:pt x="313" y="3"/>
                    <a:pt x="160" y="92"/>
                    <a:pt x="109" y="204"/>
                  </a:cubicBezTo>
                  <a:cubicBezTo>
                    <a:pt x="102" y="222"/>
                    <a:pt x="91" y="236"/>
                    <a:pt x="82" y="253"/>
                  </a:cubicBezTo>
                  <a:cubicBezTo>
                    <a:pt x="29" y="338"/>
                    <a:pt x="2" y="434"/>
                    <a:pt x="0" y="534"/>
                  </a:cubicBezTo>
                  <a:cubicBezTo>
                    <a:pt x="0" y="623"/>
                    <a:pt x="28" y="726"/>
                    <a:pt x="45" y="817"/>
                  </a:cubicBezTo>
                  <a:cubicBezTo>
                    <a:pt x="65" y="924"/>
                    <a:pt x="94" y="1028"/>
                    <a:pt x="132" y="1131"/>
                  </a:cubicBezTo>
                  <a:cubicBezTo>
                    <a:pt x="149" y="1180"/>
                    <a:pt x="168" y="1230"/>
                    <a:pt x="186" y="1279"/>
                  </a:cubicBezTo>
                  <a:cubicBezTo>
                    <a:pt x="223" y="1383"/>
                    <a:pt x="275" y="1480"/>
                    <a:pt x="341" y="1569"/>
                  </a:cubicBezTo>
                  <a:cubicBezTo>
                    <a:pt x="376" y="1617"/>
                    <a:pt x="410" y="1664"/>
                    <a:pt x="445" y="1712"/>
                  </a:cubicBezTo>
                  <a:cubicBezTo>
                    <a:pt x="499" y="1790"/>
                    <a:pt x="565" y="1859"/>
                    <a:pt x="640" y="1919"/>
                  </a:cubicBezTo>
                  <a:cubicBezTo>
                    <a:pt x="720" y="1979"/>
                    <a:pt x="811" y="2023"/>
                    <a:pt x="906" y="2053"/>
                  </a:cubicBezTo>
                  <a:cubicBezTo>
                    <a:pt x="956" y="2069"/>
                    <a:pt x="1010" y="2077"/>
                    <a:pt x="1064" y="2077"/>
                  </a:cubicBezTo>
                  <a:cubicBezTo>
                    <a:pt x="1335" y="2077"/>
                    <a:pt x="1628" y="1882"/>
                    <a:pt x="1677" y="1613"/>
                  </a:cubicBezTo>
                  <a:cubicBezTo>
                    <a:pt x="1692" y="1543"/>
                    <a:pt x="1703" y="1469"/>
                    <a:pt x="1709" y="1397"/>
                  </a:cubicBezTo>
                  <a:cubicBezTo>
                    <a:pt x="1714" y="1262"/>
                    <a:pt x="1665" y="1150"/>
                    <a:pt x="1611" y="1030"/>
                  </a:cubicBezTo>
                  <a:cubicBezTo>
                    <a:pt x="1586" y="976"/>
                    <a:pt x="1560" y="924"/>
                    <a:pt x="1534" y="870"/>
                  </a:cubicBezTo>
                  <a:cubicBezTo>
                    <a:pt x="1503" y="798"/>
                    <a:pt x="1462" y="729"/>
                    <a:pt x="1414" y="666"/>
                  </a:cubicBezTo>
                  <a:cubicBezTo>
                    <a:pt x="1364" y="602"/>
                    <a:pt x="1310" y="539"/>
                    <a:pt x="1256" y="477"/>
                  </a:cubicBezTo>
                  <a:cubicBezTo>
                    <a:pt x="1184" y="394"/>
                    <a:pt x="1106" y="318"/>
                    <a:pt x="1021" y="248"/>
                  </a:cubicBezTo>
                  <a:cubicBezTo>
                    <a:pt x="954" y="192"/>
                    <a:pt x="877" y="113"/>
                    <a:pt x="802" y="73"/>
                  </a:cubicBezTo>
                  <a:cubicBezTo>
                    <a:pt x="725" y="34"/>
                    <a:pt x="635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2"/>
            <p:cNvSpPr/>
            <p:nvPr/>
          </p:nvSpPr>
          <p:spPr>
            <a:xfrm>
              <a:off x="-2914225" y="10134000"/>
              <a:ext cx="43925" cy="144875"/>
            </a:xfrm>
            <a:custGeom>
              <a:rect b="b" l="l" r="r" t="t"/>
              <a:pathLst>
                <a:path extrusionOk="0" h="5795" w="1757">
                  <a:moveTo>
                    <a:pt x="1025" y="0"/>
                  </a:moveTo>
                  <a:cubicBezTo>
                    <a:pt x="886" y="0"/>
                    <a:pt x="745" y="73"/>
                    <a:pt x="644" y="204"/>
                  </a:cubicBezTo>
                  <a:cubicBezTo>
                    <a:pt x="373" y="556"/>
                    <a:pt x="306" y="1072"/>
                    <a:pt x="237" y="1499"/>
                  </a:cubicBezTo>
                  <a:cubicBezTo>
                    <a:pt x="163" y="1972"/>
                    <a:pt x="129" y="2454"/>
                    <a:pt x="79" y="2930"/>
                  </a:cubicBezTo>
                  <a:cubicBezTo>
                    <a:pt x="33" y="3364"/>
                    <a:pt x="0" y="3824"/>
                    <a:pt x="17" y="4260"/>
                  </a:cubicBezTo>
                  <a:cubicBezTo>
                    <a:pt x="26" y="4525"/>
                    <a:pt x="79" y="4842"/>
                    <a:pt x="157" y="5040"/>
                  </a:cubicBezTo>
                  <a:cubicBezTo>
                    <a:pt x="237" y="5238"/>
                    <a:pt x="334" y="5529"/>
                    <a:pt x="502" y="5663"/>
                  </a:cubicBezTo>
                  <a:cubicBezTo>
                    <a:pt x="599" y="5739"/>
                    <a:pt x="721" y="5795"/>
                    <a:pt x="844" y="5795"/>
                  </a:cubicBezTo>
                  <a:cubicBezTo>
                    <a:pt x="914" y="5795"/>
                    <a:pt x="984" y="5777"/>
                    <a:pt x="1049" y="5734"/>
                  </a:cubicBezTo>
                  <a:cubicBezTo>
                    <a:pt x="1213" y="5625"/>
                    <a:pt x="1290" y="5497"/>
                    <a:pt x="1359" y="5336"/>
                  </a:cubicBezTo>
                  <a:cubicBezTo>
                    <a:pt x="1617" y="4963"/>
                    <a:pt x="1697" y="4538"/>
                    <a:pt x="1722" y="4063"/>
                  </a:cubicBezTo>
                  <a:cubicBezTo>
                    <a:pt x="1743" y="3636"/>
                    <a:pt x="1757" y="3209"/>
                    <a:pt x="1745" y="2783"/>
                  </a:cubicBezTo>
                  <a:cubicBezTo>
                    <a:pt x="1731" y="2356"/>
                    <a:pt x="1735" y="1926"/>
                    <a:pt x="1691" y="1502"/>
                  </a:cubicBezTo>
                  <a:cubicBezTo>
                    <a:pt x="1645" y="1070"/>
                    <a:pt x="1623" y="578"/>
                    <a:pt x="1376" y="204"/>
                  </a:cubicBezTo>
                  <a:cubicBezTo>
                    <a:pt x="1284" y="65"/>
                    <a:pt x="1155" y="0"/>
                    <a:pt x="10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" name="Google Shape;1283;p32"/>
          <p:cNvGrpSpPr/>
          <p:nvPr/>
        </p:nvGrpSpPr>
        <p:grpSpPr>
          <a:xfrm flipH="1">
            <a:off x="-507874" y="2908235"/>
            <a:ext cx="1985638" cy="2498559"/>
            <a:chOff x="5108601" y="1658560"/>
            <a:chExt cx="1985638" cy="2498559"/>
          </a:xfrm>
        </p:grpSpPr>
        <p:grpSp>
          <p:nvGrpSpPr>
            <p:cNvPr id="1284" name="Google Shape;1284;p32"/>
            <p:cNvGrpSpPr/>
            <p:nvPr/>
          </p:nvGrpSpPr>
          <p:grpSpPr>
            <a:xfrm flipH="1">
              <a:off x="5475995" y="2326723"/>
              <a:ext cx="1314734" cy="1634533"/>
              <a:chOff x="-5267275" y="9662750"/>
              <a:chExt cx="1475075" cy="1833875"/>
            </a:xfrm>
          </p:grpSpPr>
          <p:sp>
            <p:nvSpPr>
              <p:cNvPr id="1285" name="Google Shape;1285;p32"/>
              <p:cNvSpPr/>
              <p:nvPr/>
            </p:nvSpPr>
            <p:spPr>
              <a:xfrm>
                <a:off x="-5267275" y="9662750"/>
                <a:ext cx="1475075" cy="1833875"/>
              </a:xfrm>
              <a:custGeom>
                <a:rect b="b" l="l" r="r" t="t"/>
                <a:pathLst>
                  <a:path extrusionOk="0" h="73355" w="59003">
                    <a:moveTo>
                      <a:pt x="58003" y="0"/>
                    </a:moveTo>
                    <a:cubicBezTo>
                      <a:pt x="57927" y="0"/>
                      <a:pt x="57851" y="10"/>
                      <a:pt x="57776" y="30"/>
                    </a:cubicBezTo>
                    <a:cubicBezTo>
                      <a:pt x="51838" y="1625"/>
                      <a:pt x="46088" y="3850"/>
                      <a:pt x="40623" y="6666"/>
                    </a:cubicBezTo>
                    <a:cubicBezTo>
                      <a:pt x="35177" y="9476"/>
                      <a:pt x="30053" y="12923"/>
                      <a:pt x="25419" y="16936"/>
                    </a:cubicBezTo>
                    <a:cubicBezTo>
                      <a:pt x="20739" y="20988"/>
                      <a:pt x="16581" y="25634"/>
                      <a:pt x="13094" y="30752"/>
                    </a:cubicBezTo>
                    <a:cubicBezTo>
                      <a:pt x="9533" y="35980"/>
                      <a:pt x="6696" y="41669"/>
                      <a:pt x="4663" y="47660"/>
                    </a:cubicBezTo>
                    <a:cubicBezTo>
                      <a:pt x="2818" y="53102"/>
                      <a:pt x="1579" y="58845"/>
                      <a:pt x="1324" y="64601"/>
                    </a:cubicBezTo>
                    <a:cubicBezTo>
                      <a:pt x="1237" y="64570"/>
                      <a:pt x="1144" y="64555"/>
                      <a:pt x="1052" y="64555"/>
                    </a:cubicBezTo>
                    <a:cubicBezTo>
                      <a:pt x="975" y="64555"/>
                      <a:pt x="897" y="64566"/>
                      <a:pt x="822" y="64587"/>
                    </a:cubicBezTo>
                    <a:cubicBezTo>
                      <a:pt x="397" y="64704"/>
                      <a:pt x="1" y="65246"/>
                      <a:pt x="191" y="65699"/>
                    </a:cubicBezTo>
                    <a:cubicBezTo>
                      <a:pt x="491" y="66425"/>
                      <a:pt x="859" y="67121"/>
                      <a:pt x="1291" y="67778"/>
                    </a:cubicBezTo>
                    <a:cubicBezTo>
                      <a:pt x="1297" y="68031"/>
                      <a:pt x="1301" y="68285"/>
                      <a:pt x="1311" y="68538"/>
                    </a:cubicBezTo>
                    <a:cubicBezTo>
                      <a:pt x="1319" y="68795"/>
                      <a:pt x="1512" y="68923"/>
                      <a:pt x="1706" y="68923"/>
                    </a:cubicBezTo>
                    <a:cubicBezTo>
                      <a:pt x="1829" y="68923"/>
                      <a:pt x="1952" y="68872"/>
                      <a:pt x="2029" y="68770"/>
                    </a:cubicBezTo>
                    <a:cubicBezTo>
                      <a:pt x="2293" y="69083"/>
                      <a:pt x="2576" y="69383"/>
                      <a:pt x="2874" y="69664"/>
                    </a:cubicBezTo>
                    <a:cubicBezTo>
                      <a:pt x="4067" y="70786"/>
                      <a:pt x="5458" y="71647"/>
                      <a:pt x="6967" y="72274"/>
                    </a:cubicBezTo>
                    <a:cubicBezTo>
                      <a:pt x="8792" y="73031"/>
                      <a:pt x="10749" y="73355"/>
                      <a:pt x="12715" y="73355"/>
                    </a:cubicBezTo>
                    <a:cubicBezTo>
                      <a:pt x="14414" y="73355"/>
                      <a:pt x="16120" y="73113"/>
                      <a:pt x="17753" y="72699"/>
                    </a:cubicBezTo>
                    <a:cubicBezTo>
                      <a:pt x="23973" y="71124"/>
                      <a:pt x="29341" y="67101"/>
                      <a:pt x="33384" y="62210"/>
                    </a:cubicBezTo>
                    <a:cubicBezTo>
                      <a:pt x="37798" y="56870"/>
                      <a:pt x="40703" y="50561"/>
                      <a:pt x="42861" y="44015"/>
                    </a:cubicBezTo>
                    <a:cubicBezTo>
                      <a:pt x="45191" y="36947"/>
                      <a:pt x="46693" y="29645"/>
                      <a:pt x="48771" y="22503"/>
                    </a:cubicBezTo>
                    <a:cubicBezTo>
                      <a:pt x="50711" y="15828"/>
                      <a:pt x="53184" y="9212"/>
                      <a:pt x="57193" y="3480"/>
                    </a:cubicBezTo>
                    <a:cubicBezTo>
                      <a:pt x="57658" y="2814"/>
                      <a:pt x="58145" y="2163"/>
                      <a:pt x="58644" y="1522"/>
                    </a:cubicBezTo>
                    <a:cubicBezTo>
                      <a:pt x="58894" y="1203"/>
                      <a:pt x="59003" y="813"/>
                      <a:pt x="58785" y="440"/>
                    </a:cubicBezTo>
                    <a:cubicBezTo>
                      <a:pt x="58624" y="164"/>
                      <a:pt x="58317" y="0"/>
                      <a:pt x="58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32"/>
              <p:cNvSpPr/>
              <p:nvPr/>
            </p:nvSpPr>
            <p:spPr>
              <a:xfrm>
                <a:off x="-5200250" y="9663950"/>
                <a:ext cx="1406175" cy="1769375"/>
              </a:xfrm>
              <a:custGeom>
                <a:rect b="b" l="l" r="r" t="t"/>
                <a:pathLst>
                  <a:path extrusionOk="0" h="70775" w="56247">
                    <a:moveTo>
                      <a:pt x="55611" y="0"/>
                    </a:moveTo>
                    <a:cubicBezTo>
                      <a:pt x="55015" y="370"/>
                      <a:pt x="54429" y="756"/>
                      <a:pt x="53847" y="1150"/>
                    </a:cubicBezTo>
                    <a:cubicBezTo>
                      <a:pt x="52592" y="1998"/>
                      <a:pt x="51356" y="2873"/>
                      <a:pt x="50154" y="3795"/>
                    </a:cubicBezTo>
                    <a:cubicBezTo>
                      <a:pt x="49999" y="3914"/>
                      <a:pt x="49845" y="4037"/>
                      <a:pt x="49690" y="4157"/>
                    </a:cubicBezTo>
                    <a:cubicBezTo>
                      <a:pt x="49730" y="3592"/>
                      <a:pt x="49762" y="3027"/>
                      <a:pt x="49822" y="2463"/>
                    </a:cubicBezTo>
                    <a:cubicBezTo>
                      <a:pt x="49855" y="2159"/>
                      <a:pt x="49890" y="1855"/>
                      <a:pt x="49927" y="1551"/>
                    </a:cubicBezTo>
                    <a:lnTo>
                      <a:pt x="49927" y="1551"/>
                    </a:lnTo>
                    <a:cubicBezTo>
                      <a:pt x="49572" y="1671"/>
                      <a:pt x="49217" y="1791"/>
                      <a:pt x="48866" y="1914"/>
                    </a:cubicBezTo>
                    <a:cubicBezTo>
                      <a:pt x="48752" y="2317"/>
                      <a:pt x="48652" y="2724"/>
                      <a:pt x="48563" y="3136"/>
                    </a:cubicBezTo>
                    <a:cubicBezTo>
                      <a:pt x="48413" y="3848"/>
                      <a:pt x="48318" y="4565"/>
                      <a:pt x="48253" y="5290"/>
                    </a:cubicBezTo>
                    <a:cubicBezTo>
                      <a:pt x="46790" y="6465"/>
                      <a:pt x="45359" y="7676"/>
                      <a:pt x="43957" y="8926"/>
                    </a:cubicBezTo>
                    <a:cubicBezTo>
                      <a:pt x="44124" y="7834"/>
                      <a:pt x="44305" y="6744"/>
                      <a:pt x="44473" y="5654"/>
                    </a:cubicBezTo>
                    <a:cubicBezTo>
                      <a:pt x="44583" y="4931"/>
                      <a:pt x="44668" y="4205"/>
                      <a:pt x="44755" y="3480"/>
                    </a:cubicBezTo>
                    <a:lnTo>
                      <a:pt x="44755" y="3480"/>
                    </a:lnTo>
                    <a:cubicBezTo>
                      <a:pt x="44470" y="3596"/>
                      <a:pt x="44184" y="3712"/>
                      <a:pt x="43900" y="3833"/>
                    </a:cubicBezTo>
                    <a:cubicBezTo>
                      <a:pt x="43762" y="4404"/>
                      <a:pt x="43625" y="4977"/>
                      <a:pt x="43505" y="5554"/>
                    </a:cubicBezTo>
                    <a:cubicBezTo>
                      <a:pt x="43180" y="7111"/>
                      <a:pt x="42880" y="8677"/>
                      <a:pt x="42527" y="10230"/>
                    </a:cubicBezTo>
                    <a:cubicBezTo>
                      <a:pt x="39498" y="13041"/>
                      <a:pt x="36616" y="16008"/>
                      <a:pt x="33875" y="19102"/>
                    </a:cubicBezTo>
                    <a:cubicBezTo>
                      <a:pt x="33869" y="18503"/>
                      <a:pt x="33867" y="17904"/>
                      <a:pt x="33870" y="17304"/>
                    </a:cubicBezTo>
                    <a:cubicBezTo>
                      <a:pt x="33875" y="16074"/>
                      <a:pt x="33901" y="14844"/>
                      <a:pt x="33906" y="13614"/>
                    </a:cubicBezTo>
                    <a:cubicBezTo>
                      <a:pt x="33913" y="12015"/>
                      <a:pt x="33939" y="10419"/>
                      <a:pt x="33959" y="8820"/>
                    </a:cubicBezTo>
                    <a:lnTo>
                      <a:pt x="33959" y="8820"/>
                    </a:lnTo>
                    <a:cubicBezTo>
                      <a:pt x="33691" y="8978"/>
                      <a:pt x="33428" y="9146"/>
                      <a:pt x="33161" y="9308"/>
                    </a:cubicBezTo>
                    <a:cubicBezTo>
                      <a:pt x="32926" y="10709"/>
                      <a:pt x="32740" y="12117"/>
                      <a:pt x="32588" y="13534"/>
                    </a:cubicBezTo>
                    <a:cubicBezTo>
                      <a:pt x="32456" y="14762"/>
                      <a:pt x="32379" y="15991"/>
                      <a:pt x="32323" y="17224"/>
                    </a:cubicBezTo>
                    <a:cubicBezTo>
                      <a:pt x="32295" y="17840"/>
                      <a:pt x="32272" y="18455"/>
                      <a:pt x="32252" y="19071"/>
                    </a:cubicBezTo>
                    <a:cubicBezTo>
                      <a:pt x="32243" y="19392"/>
                      <a:pt x="32229" y="19713"/>
                      <a:pt x="32226" y="20034"/>
                    </a:cubicBezTo>
                    <a:cubicBezTo>
                      <a:pt x="32223" y="20358"/>
                      <a:pt x="32149" y="20672"/>
                      <a:pt x="32149" y="20998"/>
                    </a:cubicBezTo>
                    <a:cubicBezTo>
                      <a:pt x="32149" y="21026"/>
                      <a:pt x="32155" y="21049"/>
                      <a:pt x="32157" y="21076"/>
                    </a:cubicBezTo>
                    <a:cubicBezTo>
                      <a:pt x="31553" y="21784"/>
                      <a:pt x="30956" y="22497"/>
                      <a:pt x="30365" y="23215"/>
                    </a:cubicBezTo>
                    <a:cubicBezTo>
                      <a:pt x="28458" y="25540"/>
                      <a:pt x="26618" y="27917"/>
                      <a:pt x="24846" y="30349"/>
                    </a:cubicBezTo>
                    <a:cubicBezTo>
                      <a:pt x="24657" y="25862"/>
                      <a:pt x="24357" y="21379"/>
                      <a:pt x="24019" y="16904"/>
                    </a:cubicBezTo>
                    <a:cubicBezTo>
                      <a:pt x="23993" y="16565"/>
                      <a:pt x="23962" y="16226"/>
                      <a:pt x="23930" y="15886"/>
                    </a:cubicBezTo>
                    <a:cubicBezTo>
                      <a:pt x="23692" y="16084"/>
                      <a:pt x="23455" y="16283"/>
                      <a:pt x="23220" y="16482"/>
                    </a:cubicBezTo>
                    <a:cubicBezTo>
                      <a:pt x="23174" y="17806"/>
                      <a:pt x="23140" y="19129"/>
                      <a:pt x="23128" y="20456"/>
                    </a:cubicBezTo>
                    <a:cubicBezTo>
                      <a:pt x="23105" y="23201"/>
                      <a:pt x="23073" y="25945"/>
                      <a:pt x="23104" y="28691"/>
                    </a:cubicBezTo>
                    <a:cubicBezTo>
                      <a:pt x="23117" y="30028"/>
                      <a:pt x="23127" y="31367"/>
                      <a:pt x="23153" y="32704"/>
                    </a:cubicBezTo>
                    <a:cubicBezTo>
                      <a:pt x="21851" y="34547"/>
                      <a:pt x="20579" y="36413"/>
                      <a:pt x="19343" y="38301"/>
                    </a:cubicBezTo>
                    <a:cubicBezTo>
                      <a:pt x="17720" y="40773"/>
                      <a:pt x="16172" y="43288"/>
                      <a:pt x="14662" y="45827"/>
                    </a:cubicBezTo>
                    <a:cubicBezTo>
                      <a:pt x="14645" y="45208"/>
                      <a:pt x="14599" y="44589"/>
                      <a:pt x="14533" y="43969"/>
                    </a:cubicBezTo>
                    <a:cubicBezTo>
                      <a:pt x="14351" y="42255"/>
                      <a:pt x="14110" y="40549"/>
                      <a:pt x="13908" y="38837"/>
                    </a:cubicBezTo>
                    <a:cubicBezTo>
                      <a:pt x="13496" y="35376"/>
                      <a:pt x="13258" y="31904"/>
                      <a:pt x="12982" y="28431"/>
                    </a:cubicBezTo>
                    <a:cubicBezTo>
                      <a:pt x="12951" y="28050"/>
                      <a:pt x="12925" y="27670"/>
                      <a:pt x="12899" y="27289"/>
                    </a:cubicBezTo>
                    <a:cubicBezTo>
                      <a:pt x="12520" y="27780"/>
                      <a:pt x="12143" y="28273"/>
                      <a:pt x="11778" y="28774"/>
                    </a:cubicBezTo>
                    <a:cubicBezTo>
                      <a:pt x="11736" y="30128"/>
                      <a:pt x="11735" y="31482"/>
                      <a:pt x="11740" y="32838"/>
                    </a:cubicBezTo>
                    <a:cubicBezTo>
                      <a:pt x="11753" y="36241"/>
                      <a:pt x="11994" y="39657"/>
                      <a:pt x="12354" y="43038"/>
                    </a:cubicBezTo>
                    <a:cubicBezTo>
                      <a:pt x="12549" y="44861"/>
                      <a:pt x="12725" y="46736"/>
                      <a:pt x="12320" y="48541"/>
                    </a:cubicBezTo>
                    <a:cubicBezTo>
                      <a:pt x="12246" y="48868"/>
                      <a:pt x="12318" y="49212"/>
                      <a:pt x="12520" y="49481"/>
                    </a:cubicBezTo>
                    <a:cubicBezTo>
                      <a:pt x="11532" y="51188"/>
                      <a:pt x="10551" y="52900"/>
                      <a:pt x="9578" y="54619"/>
                    </a:cubicBezTo>
                    <a:cubicBezTo>
                      <a:pt x="8646" y="56260"/>
                      <a:pt x="7701" y="57900"/>
                      <a:pt x="6729" y="59526"/>
                    </a:cubicBezTo>
                    <a:cubicBezTo>
                      <a:pt x="6126" y="57037"/>
                      <a:pt x="5509" y="54553"/>
                      <a:pt x="4848" y="52079"/>
                    </a:cubicBezTo>
                    <a:cubicBezTo>
                      <a:pt x="4211" y="49690"/>
                      <a:pt x="3545" y="47305"/>
                      <a:pt x="2967" y="44899"/>
                    </a:cubicBezTo>
                    <a:cubicBezTo>
                      <a:pt x="2712" y="45559"/>
                      <a:pt x="2468" y="46224"/>
                      <a:pt x="2233" y="46894"/>
                    </a:cubicBezTo>
                    <a:cubicBezTo>
                      <a:pt x="2278" y="47130"/>
                      <a:pt x="2324" y="47368"/>
                      <a:pt x="2370" y="47605"/>
                    </a:cubicBezTo>
                    <a:cubicBezTo>
                      <a:pt x="3003" y="50829"/>
                      <a:pt x="3655" y="54049"/>
                      <a:pt x="4366" y="57257"/>
                    </a:cubicBezTo>
                    <a:cubicBezTo>
                      <a:pt x="4699" y="58754"/>
                      <a:pt x="5034" y="60249"/>
                      <a:pt x="5372" y="61746"/>
                    </a:cubicBezTo>
                    <a:cubicBezTo>
                      <a:pt x="3715" y="64398"/>
                      <a:pt x="1952" y="66982"/>
                      <a:pt x="1" y="69424"/>
                    </a:cubicBezTo>
                    <a:cubicBezTo>
                      <a:pt x="65" y="69487"/>
                      <a:pt x="127" y="69553"/>
                      <a:pt x="193" y="69616"/>
                    </a:cubicBezTo>
                    <a:cubicBezTo>
                      <a:pt x="641" y="70036"/>
                      <a:pt x="1119" y="70423"/>
                      <a:pt x="1624" y="70775"/>
                    </a:cubicBezTo>
                    <a:cubicBezTo>
                      <a:pt x="1745" y="70620"/>
                      <a:pt x="1868" y="70465"/>
                      <a:pt x="1989" y="70307"/>
                    </a:cubicBezTo>
                    <a:cubicBezTo>
                      <a:pt x="2986" y="69005"/>
                      <a:pt x="3933" y="67664"/>
                      <a:pt x="4841" y="66297"/>
                    </a:cubicBezTo>
                    <a:cubicBezTo>
                      <a:pt x="5459" y="65365"/>
                      <a:pt x="6055" y="64418"/>
                      <a:pt x="6643" y="63466"/>
                    </a:cubicBezTo>
                    <a:cubicBezTo>
                      <a:pt x="14235" y="62525"/>
                      <a:pt x="21875" y="61984"/>
                      <a:pt x="29526" y="61941"/>
                    </a:cubicBezTo>
                    <a:cubicBezTo>
                      <a:pt x="29616" y="61941"/>
                      <a:pt x="29706" y="61940"/>
                      <a:pt x="29796" y="61940"/>
                    </a:cubicBezTo>
                    <a:cubicBezTo>
                      <a:pt x="30156" y="61940"/>
                      <a:pt x="30516" y="61944"/>
                      <a:pt x="30876" y="61944"/>
                    </a:cubicBezTo>
                    <a:cubicBezTo>
                      <a:pt x="31397" y="61307"/>
                      <a:pt x="31897" y="60655"/>
                      <a:pt x="32376" y="59991"/>
                    </a:cubicBezTo>
                    <a:cubicBezTo>
                      <a:pt x="31892" y="59988"/>
                      <a:pt x="31409" y="59986"/>
                      <a:pt x="30925" y="59986"/>
                    </a:cubicBezTo>
                    <a:cubicBezTo>
                      <a:pt x="24899" y="59986"/>
                      <a:pt x="18875" y="60278"/>
                      <a:pt x="12876" y="60862"/>
                    </a:cubicBezTo>
                    <a:cubicBezTo>
                      <a:pt x="11204" y="61026"/>
                      <a:pt x="9533" y="61223"/>
                      <a:pt x="7867" y="61439"/>
                    </a:cubicBezTo>
                    <a:cubicBezTo>
                      <a:pt x="8561" y="60265"/>
                      <a:pt x="9244" y="59084"/>
                      <a:pt x="9917" y="57895"/>
                    </a:cubicBezTo>
                    <a:cubicBezTo>
                      <a:pt x="11479" y="55139"/>
                      <a:pt x="13011" y="52369"/>
                      <a:pt x="14574" y="49615"/>
                    </a:cubicBezTo>
                    <a:cubicBezTo>
                      <a:pt x="23056" y="47294"/>
                      <a:pt x="31602" y="45277"/>
                      <a:pt x="40259" y="43723"/>
                    </a:cubicBezTo>
                    <a:cubicBezTo>
                      <a:pt x="40514" y="42943"/>
                      <a:pt x="40762" y="42160"/>
                      <a:pt x="40998" y="41375"/>
                    </a:cubicBezTo>
                    <a:lnTo>
                      <a:pt x="40998" y="41375"/>
                    </a:lnTo>
                    <a:cubicBezTo>
                      <a:pt x="40947" y="41384"/>
                      <a:pt x="40895" y="41392"/>
                      <a:pt x="40844" y="41401"/>
                    </a:cubicBezTo>
                    <a:cubicBezTo>
                      <a:pt x="38583" y="41801"/>
                      <a:pt x="36326" y="42227"/>
                      <a:pt x="34075" y="42682"/>
                    </a:cubicBezTo>
                    <a:cubicBezTo>
                      <a:pt x="29546" y="43597"/>
                      <a:pt x="25043" y="44624"/>
                      <a:pt x="20564" y="45765"/>
                    </a:cubicBezTo>
                    <a:cubicBezTo>
                      <a:pt x="19078" y="46144"/>
                      <a:pt x="17594" y="46534"/>
                      <a:pt x="16111" y="46937"/>
                    </a:cubicBezTo>
                    <a:cubicBezTo>
                      <a:pt x="17201" y="45056"/>
                      <a:pt x="18313" y="43187"/>
                      <a:pt x="19466" y="41343"/>
                    </a:cubicBezTo>
                    <a:cubicBezTo>
                      <a:pt x="20963" y="38949"/>
                      <a:pt x="22512" y="36591"/>
                      <a:pt x="24115" y="34268"/>
                    </a:cubicBezTo>
                    <a:cubicBezTo>
                      <a:pt x="24177" y="34264"/>
                      <a:pt x="24238" y="34254"/>
                      <a:pt x="24298" y="34238"/>
                    </a:cubicBezTo>
                    <a:cubicBezTo>
                      <a:pt x="30924" y="32330"/>
                      <a:pt x="37594" y="30592"/>
                      <a:pt x="44312" y="29025"/>
                    </a:cubicBezTo>
                    <a:cubicBezTo>
                      <a:pt x="44482" y="28364"/>
                      <a:pt x="44654" y="27703"/>
                      <a:pt x="44827" y="27043"/>
                    </a:cubicBezTo>
                    <a:lnTo>
                      <a:pt x="44827" y="27043"/>
                    </a:lnTo>
                    <a:cubicBezTo>
                      <a:pt x="43323" y="27389"/>
                      <a:pt x="41819" y="27742"/>
                      <a:pt x="40319" y="28103"/>
                    </a:cubicBezTo>
                    <a:cubicBezTo>
                      <a:pt x="36777" y="28959"/>
                      <a:pt x="33248" y="29870"/>
                      <a:pt x="29734" y="30833"/>
                    </a:cubicBezTo>
                    <a:cubicBezTo>
                      <a:pt x="28398" y="31200"/>
                      <a:pt x="27067" y="31574"/>
                      <a:pt x="25735" y="31958"/>
                    </a:cubicBezTo>
                    <a:cubicBezTo>
                      <a:pt x="27116" y="30028"/>
                      <a:pt x="28539" y="28130"/>
                      <a:pt x="30004" y="26263"/>
                    </a:cubicBezTo>
                    <a:cubicBezTo>
                      <a:pt x="31185" y="24761"/>
                      <a:pt x="32396" y="23283"/>
                      <a:pt x="33637" y="21829"/>
                    </a:cubicBezTo>
                    <a:cubicBezTo>
                      <a:pt x="38096" y="21207"/>
                      <a:pt x="42533" y="20457"/>
                      <a:pt x="46956" y="19615"/>
                    </a:cubicBezTo>
                    <a:cubicBezTo>
                      <a:pt x="47172" y="18934"/>
                      <a:pt x="47395" y="18256"/>
                      <a:pt x="47625" y="17580"/>
                    </a:cubicBezTo>
                    <a:lnTo>
                      <a:pt x="47625" y="17580"/>
                    </a:lnTo>
                    <a:cubicBezTo>
                      <a:pt x="47333" y="17637"/>
                      <a:pt x="47043" y="17697"/>
                      <a:pt x="46750" y="17752"/>
                    </a:cubicBezTo>
                    <a:cubicBezTo>
                      <a:pt x="43794" y="18316"/>
                      <a:pt x="40832" y="18836"/>
                      <a:pt x="37861" y="19317"/>
                    </a:cubicBezTo>
                    <a:cubicBezTo>
                      <a:pt x="37070" y="19444"/>
                      <a:pt x="36278" y="19572"/>
                      <a:pt x="35487" y="19701"/>
                    </a:cubicBezTo>
                    <a:cubicBezTo>
                      <a:pt x="37678" y="17230"/>
                      <a:pt x="39962" y="14845"/>
                      <a:pt x="42334" y="12545"/>
                    </a:cubicBezTo>
                    <a:cubicBezTo>
                      <a:pt x="42799" y="12097"/>
                      <a:pt x="43269" y="11652"/>
                      <a:pt x="43743" y="11212"/>
                    </a:cubicBezTo>
                    <a:cubicBezTo>
                      <a:pt x="44597" y="11169"/>
                      <a:pt x="45454" y="11077"/>
                      <a:pt x="46301" y="11001"/>
                    </a:cubicBezTo>
                    <a:cubicBezTo>
                      <a:pt x="47373" y="10904"/>
                      <a:pt x="48443" y="10796"/>
                      <a:pt x="49515" y="10693"/>
                    </a:cubicBezTo>
                    <a:lnTo>
                      <a:pt x="50412" y="10607"/>
                    </a:lnTo>
                    <a:cubicBezTo>
                      <a:pt x="50647" y="10107"/>
                      <a:pt x="50886" y="9608"/>
                      <a:pt x="51137" y="9113"/>
                    </a:cubicBezTo>
                    <a:lnTo>
                      <a:pt x="51137" y="9113"/>
                    </a:lnTo>
                    <a:lnTo>
                      <a:pt x="49356" y="9288"/>
                    </a:lnTo>
                    <a:cubicBezTo>
                      <a:pt x="48061" y="9416"/>
                      <a:pt x="46748" y="9510"/>
                      <a:pt x="45446" y="9649"/>
                    </a:cubicBezTo>
                    <a:cubicBezTo>
                      <a:pt x="46446" y="8750"/>
                      <a:pt x="47462" y="7867"/>
                      <a:pt x="48493" y="7004"/>
                    </a:cubicBezTo>
                    <a:cubicBezTo>
                      <a:pt x="48666" y="7157"/>
                      <a:pt x="48893" y="7246"/>
                      <a:pt x="49142" y="7269"/>
                    </a:cubicBezTo>
                    <a:cubicBezTo>
                      <a:pt x="49968" y="7346"/>
                      <a:pt x="50822" y="7323"/>
                      <a:pt x="51651" y="7337"/>
                    </a:cubicBezTo>
                    <a:cubicBezTo>
                      <a:pt x="51794" y="7338"/>
                      <a:pt x="51937" y="7338"/>
                      <a:pt x="52079" y="7340"/>
                    </a:cubicBezTo>
                    <a:cubicBezTo>
                      <a:pt x="52377" y="6806"/>
                      <a:pt x="52681" y="6277"/>
                      <a:pt x="52999" y="5754"/>
                    </a:cubicBezTo>
                    <a:cubicBezTo>
                      <a:pt x="52549" y="5754"/>
                      <a:pt x="52101" y="5757"/>
                      <a:pt x="51651" y="5765"/>
                    </a:cubicBezTo>
                    <a:cubicBezTo>
                      <a:pt x="51223" y="5772"/>
                      <a:pt x="50793" y="5788"/>
                      <a:pt x="50364" y="5798"/>
                    </a:cubicBezTo>
                    <a:lnTo>
                      <a:pt x="49941" y="5809"/>
                    </a:lnTo>
                    <a:cubicBezTo>
                      <a:pt x="51983" y="4154"/>
                      <a:pt x="54083" y="2575"/>
                      <a:pt x="56195" y="1006"/>
                    </a:cubicBezTo>
                    <a:cubicBezTo>
                      <a:pt x="56247" y="797"/>
                      <a:pt x="56215" y="576"/>
                      <a:pt x="56104" y="390"/>
                    </a:cubicBezTo>
                    <a:cubicBezTo>
                      <a:pt x="55992" y="205"/>
                      <a:pt x="55817" y="66"/>
                      <a:pt x="556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7" name="Google Shape;1287;p32"/>
            <p:cNvGrpSpPr/>
            <p:nvPr/>
          </p:nvGrpSpPr>
          <p:grpSpPr>
            <a:xfrm flipH="1">
              <a:off x="5466480" y="1658560"/>
              <a:ext cx="1627759" cy="1061783"/>
              <a:chOff x="-5607800" y="8913100"/>
              <a:chExt cx="1826275" cy="1191275"/>
            </a:xfrm>
          </p:grpSpPr>
          <p:sp>
            <p:nvSpPr>
              <p:cNvPr id="1288" name="Google Shape;1288;p32"/>
              <p:cNvSpPr/>
              <p:nvPr/>
            </p:nvSpPr>
            <p:spPr>
              <a:xfrm>
                <a:off x="-5607800" y="8913100"/>
                <a:ext cx="1826275" cy="1191275"/>
              </a:xfrm>
              <a:custGeom>
                <a:rect b="b" l="l" r="r" t="t"/>
                <a:pathLst>
                  <a:path extrusionOk="0" h="47651" w="73051">
                    <a:moveTo>
                      <a:pt x="44689" y="1"/>
                    </a:moveTo>
                    <a:cubicBezTo>
                      <a:pt x="41831" y="1"/>
                      <a:pt x="38972" y="447"/>
                      <a:pt x="36246" y="1320"/>
                    </a:cubicBezTo>
                    <a:cubicBezTo>
                      <a:pt x="33999" y="2038"/>
                      <a:pt x="31831" y="3036"/>
                      <a:pt x="29838" y="4301"/>
                    </a:cubicBezTo>
                    <a:cubicBezTo>
                      <a:pt x="28818" y="4952"/>
                      <a:pt x="27845" y="5674"/>
                      <a:pt x="26927" y="6463"/>
                    </a:cubicBezTo>
                    <a:cubicBezTo>
                      <a:pt x="26483" y="6844"/>
                      <a:pt x="26064" y="7251"/>
                      <a:pt x="25628" y="7641"/>
                    </a:cubicBezTo>
                    <a:cubicBezTo>
                      <a:pt x="25219" y="8008"/>
                      <a:pt x="24742" y="8406"/>
                      <a:pt x="24184" y="8510"/>
                    </a:cubicBezTo>
                    <a:cubicBezTo>
                      <a:pt x="24102" y="8525"/>
                      <a:pt x="24011" y="8534"/>
                      <a:pt x="23917" y="8534"/>
                    </a:cubicBezTo>
                    <a:cubicBezTo>
                      <a:pt x="23584" y="8534"/>
                      <a:pt x="23208" y="8430"/>
                      <a:pt x="23030" y="8159"/>
                    </a:cubicBezTo>
                    <a:cubicBezTo>
                      <a:pt x="22697" y="7655"/>
                      <a:pt x="23202" y="6824"/>
                      <a:pt x="23400" y="6356"/>
                    </a:cubicBezTo>
                    <a:lnTo>
                      <a:pt x="25364" y="1726"/>
                    </a:lnTo>
                    <a:cubicBezTo>
                      <a:pt x="25540" y="1309"/>
                      <a:pt x="25301" y="775"/>
                      <a:pt x="24842" y="775"/>
                    </a:cubicBezTo>
                    <a:cubicBezTo>
                      <a:pt x="24782" y="775"/>
                      <a:pt x="24719" y="784"/>
                      <a:pt x="24653" y="804"/>
                    </a:cubicBezTo>
                    <a:cubicBezTo>
                      <a:pt x="21944" y="1590"/>
                      <a:pt x="19385" y="2824"/>
                      <a:pt x="17069" y="4415"/>
                    </a:cubicBezTo>
                    <a:cubicBezTo>
                      <a:pt x="12856" y="6198"/>
                      <a:pt x="8925" y="8736"/>
                      <a:pt x="5872" y="12172"/>
                    </a:cubicBezTo>
                    <a:cubicBezTo>
                      <a:pt x="2370" y="16114"/>
                      <a:pt x="179" y="21129"/>
                      <a:pt x="61" y="26437"/>
                    </a:cubicBezTo>
                    <a:cubicBezTo>
                      <a:pt x="1" y="29125"/>
                      <a:pt x="517" y="31788"/>
                      <a:pt x="1599" y="34248"/>
                    </a:cubicBezTo>
                    <a:cubicBezTo>
                      <a:pt x="2680" y="36708"/>
                      <a:pt x="4401" y="38880"/>
                      <a:pt x="6350" y="40714"/>
                    </a:cubicBezTo>
                    <a:cubicBezTo>
                      <a:pt x="10282" y="44414"/>
                      <a:pt x="15294" y="47069"/>
                      <a:pt x="20716" y="47571"/>
                    </a:cubicBezTo>
                    <a:cubicBezTo>
                      <a:pt x="21286" y="47624"/>
                      <a:pt x="21861" y="47650"/>
                      <a:pt x="22436" y="47650"/>
                    </a:cubicBezTo>
                    <a:cubicBezTo>
                      <a:pt x="26869" y="47650"/>
                      <a:pt x="31357" y="46086"/>
                      <a:pt x="34615" y="43058"/>
                    </a:cubicBezTo>
                    <a:cubicBezTo>
                      <a:pt x="35056" y="42648"/>
                      <a:pt x="35470" y="42209"/>
                      <a:pt x="35856" y="41747"/>
                    </a:cubicBezTo>
                    <a:cubicBezTo>
                      <a:pt x="36244" y="41283"/>
                      <a:pt x="36309" y="40410"/>
                      <a:pt x="35645" y="40107"/>
                    </a:cubicBezTo>
                    <a:cubicBezTo>
                      <a:pt x="34541" y="39603"/>
                      <a:pt x="33483" y="39005"/>
                      <a:pt x="32482" y="38317"/>
                    </a:cubicBezTo>
                    <a:cubicBezTo>
                      <a:pt x="32018" y="37997"/>
                      <a:pt x="31565" y="37661"/>
                      <a:pt x="31134" y="37299"/>
                    </a:cubicBezTo>
                    <a:cubicBezTo>
                      <a:pt x="30956" y="37148"/>
                      <a:pt x="30741" y="36976"/>
                      <a:pt x="30610" y="36804"/>
                    </a:cubicBezTo>
                    <a:cubicBezTo>
                      <a:pt x="30563" y="36737"/>
                      <a:pt x="30521" y="36665"/>
                      <a:pt x="30483" y="36592"/>
                    </a:cubicBezTo>
                    <a:cubicBezTo>
                      <a:pt x="30425" y="36483"/>
                      <a:pt x="30443" y="36505"/>
                      <a:pt x="30452" y="36348"/>
                    </a:cubicBezTo>
                    <a:cubicBezTo>
                      <a:pt x="30457" y="36279"/>
                      <a:pt x="30509" y="36126"/>
                      <a:pt x="30590" y="35984"/>
                    </a:cubicBezTo>
                    <a:cubicBezTo>
                      <a:pt x="30716" y="35766"/>
                      <a:pt x="30822" y="35653"/>
                      <a:pt x="31014" y="35475"/>
                    </a:cubicBezTo>
                    <a:cubicBezTo>
                      <a:pt x="31304" y="35206"/>
                      <a:pt x="31764" y="34951"/>
                      <a:pt x="32143" y="34796"/>
                    </a:cubicBezTo>
                    <a:cubicBezTo>
                      <a:pt x="32973" y="34457"/>
                      <a:pt x="33807" y="34340"/>
                      <a:pt x="34677" y="34340"/>
                    </a:cubicBezTo>
                    <a:cubicBezTo>
                      <a:pt x="34855" y="34340"/>
                      <a:pt x="35034" y="34345"/>
                      <a:pt x="35215" y="34354"/>
                    </a:cubicBezTo>
                    <a:cubicBezTo>
                      <a:pt x="37580" y="34473"/>
                      <a:pt x="39849" y="35490"/>
                      <a:pt x="42097" y="36238"/>
                    </a:cubicBezTo>
                    <a:cubicBezTo>
                      <a:pt x="43956" y="36855"/>
                      <a:pt x="45866" y="37234"/>
                      <a:pt x="47811" y="37234"/>
                    </a:cubicBezTo>
                    <a:cubicBezTo>
                      <a:pt x="48261" y="37234"/>
                      <a:pt x="48714" y="37214"/>
                      <a:pt x="49168" y="37171"/>
                    </a:cubicBezTo>
                    <a:cubicBezTo>
                      <a:pt x="51838" y="36921"/>
                      <a:pt x="54430" y="36061"/>
                      <a:pt x="56677" y="34587"/>
                    </a:cubicBezTo>
                    <a:cubicBezTo>
                      <a:pt x="57335" y="34156"/>
                      <a:pt x="57309" y="32995"/>
                      <a:pt x="56443" y="32804"/>
                    </a:cubicBezTo>
                    <a:cubicBezTo>
                      <a:pt x="54688" y="32417"/>
                      <a:pt x="53044" y="31639"/>
                      <a:pt x="51634" y="30526"/>
                    </a:cubicBezTo>
                    <a:cubicBezTo>
                      <a:pt x="54886" y="28633"/>
                      <a:pt x="58682" y="27822"/>
                      <a:pt x="61870" y="25784"/>
                    </a:cubicBezTo>
                    <a:cubicBezTo>
                      <a:pt x="63579" y="24692"/>
                      <a:pt x="65126" y="23332"/>
                      <a:pt x="66407" y="21758"/>
                    </a:cubicBezTo>
                    <a:cubicBezTo>
                      <a:pt x="67735" y="20128"/>
                      <a:pt x="68709" y="18337"/>
                      <a:pt x="69538" y="16412"/>
                    </a:cubicBezTo>
                    <a:cubicBezTo>
                      <a:pt x="70470" y="14241"/>
                      <a:pt x="71345" y="12071"/>
                      <a:pt x="72765" y="10162"/>
                    </a:cubicBezTo>
                    <a:cubicBezTo>
                      <a:pt x="73051" y="9778"/>
                      <a:pt x="72824" y="9175"/>
                      <a:pt x="72447" y="8954"/>
                    </a:cubicBezTo>
                    <a:cubicBezTo>
                      <a:pt x="68623" y="6701"/>
                      <a:pt x="64406" y="5318"/>
                      <a:pt x="59956" y="5123"/>
                    </a:cubicBezTo>
                    <a:cubicBezTo>
                      <a:pt x="59567" y="5105"/>
                      <a:pt x="59178" y="5097"/>
                      <a:pt x="58789" y="5097"/>
                    </a:cubicBezTo>
                    <a:cubicBezTo>
                      <a:pt x="56957" y="5097"/>
                      <a:pt x="55129" y="5290"/>
                      <a:pt x="53335" y="5674"/>
                    </a:cubicBezTo>
                    <a:cubicBezTo>
                      <a:pt x="52273" y="5903"/>
                      <a:pt x="51227" y="6205"/>
                      <a:pt x="50206" y="6579"/>
                    </a:cubicBezTo>
                    <a:cubicBezTo>
                      <a:pt x="49675" y="6774"/>
                      <a:pt x="49162" y="7010"/>
                      <a:pt x="48635" y="7217"/>
                    </a:cubicBezTo>
                    <a:cubicBezTo>
                      <a:pt x="48307" y="7346"/>
                      <a:pt x="47969" y="7362"/>
                      <a:pt x="47668" y="7409"/>
                    </a:cubicBezTo>
                    <a:cubicBezTo>
                      <a:pt x="47665" y="7409"/>
                      <a:pt x="47631" y="7395"/>
                      <a:pt x="47616" y="7392"/>
                    </a:cubicBezTo>
                    <a:cubicBezTo>
                      <a:pt x="47614" y="7374"/>
                      <a:pt x="47614" y="7357"/>
                      <a:pt x="47614" y="7339"/>
                    </a:cubicBezTo>
                    <a:cubicBezTo>
                      <a:pt x="47611" y="7064"/>
                      <a:pt x="47736" y="6760"/>
                      <a:pt x="47814" y="6499"/>
                    </a:cubicBezTo>
                    <a:cubicBezTo>
                      <a:pt x="47986" y="5921"/>
                      <a:pt x="48210" y="5361"/>
                      <a:pt x="48482" y="4825"/>
                    </a:cubicBezTo>
                    <a:cubicBezTo>
                      <a:pt x="49047" y="3710"/>
                      <a:pt x="49801" y="2705"/>
                      <a:pt x="50710" y="1848"/>
                    </a:cubicBezTo>
                    <a:cubicBezTo>
                      <a:pt x="51103" y="1476"/>
                      <a:pt x="50926" y="724"/>
                      <a:pt x="50383" y="606"/>
                    </a:cubicBezTo>
                    <a:cubicBezTo>
                      <a:pt x="48511" y="200"/>
                      <a:pt x="46600" y="1"/>
                      <a:pt x="4468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32"/>
              <p:cNvSpPr/>
              <p:nvPr/>
            </p:nvSpPr>
            <p:spPr>
              <a:xfrm>
                <a:off x="-5577650" y="8913175"/>
                <a:ext cx="1794175" cy="1119425"/>
              </a:xfrm>
              <a:custGeom>
                <a:rect b="b" l="l" r="r" t="t"/>
                <a:pathLst>
                  <a:path extrusionOk="0" h="44777" w="71767">
                    <a:moveTo>
                      <a:pt x="43092" y="1"/>
                    </a:moveTo>
                    <a:cubicBezTo>
                      <a:pt x="42098" y="16"/>
                      <a:pt x="41108" y="84"/>
                      <a:pt x="40122" y="205"/>
                    </a:cubicBezTo>
                    <a:lnTo>
                      <a:pt x="39671" y="484"/>
                    </a:lnTo>
                    <a:cubicBezTo>
                      <a:pt x="37172" y="2035"/>
                      <a:pt x="34765" y="3723"/>
                      <a:pt x="32443" y="5524"/>
                    </a:cubicBezTo>
                    <a:cubicBezTo>
                      <a:pt x="27803" y="9124"/>
                      <a:pt x="23545" y="13212"/>
                      <a:pt x="19782" y="17722"/>
                    </a:cubicBezTo>
                    <a:cubicBezTo>
                      <a:pt x="18730" y="18981"/>
                      <a:pt x="17715" y="20272"/>
                      <a:pt x="16737" y="21592"/>
                    </a:cubicBezTo>
                    <a:cubicBezTo>
                      <a:pt x="15785" y="22881"/>
                      <a:pt x="14776" y="24227"/>
                      <a:pt x="14100" y="25688"/>
                    </a:cubicBezTo>
                    <a:cubicBezTo>
                      <a:pt x="12947" y="26199"/>
                      <a:pt x="11803" y="26727"/>
                      <a:pt x="10667" y="27274"/>
                    </a:cubicBezTo>
                    <a:cubicBezTo>
                      <a:pt x="8924" y="28115"/>
                      <a:pt x="7206" y="29004"/>
                      <a:pt x="5512" y="29942"/>
                    </a:cubicBezTo>
                    <a:cubicBezTo>
                      <a:pt x="5598" y="29644"/>
                      <a:pt x="5668" y="29342"/>
                      <a:pt x="5721" y="29036"/>
                    </a:cubicBezTo>
                    <a:cubicBezTo>
                      <a:pt x="5849" y="28318"/>
                      <a:pt x="5945" y="27593"/>
                      <a:pt x="6088" y="26874"/>
                    </a:cubicBezTo>
                    <a:cubicBezTo>
                      <a:pt x="6372" y="25439"/>
                      <a:pt x="6730" y="24012"/>
                      <a:pt x="7152" y="22610"/>
                    </a:cubicBezTo>
                    <a:cubicBezTo>
                      <a:pt x="7992" y="19816"/>
                      <a:pt x="9107" y="17112"/>
                      <a:pt x="10386" y="14489"/>
                    </a:cubicBezTo>
                    <a:cubicBezTo>
                      <a:pt x="11644" y="11907"/>
                      <a:pt x="12999" y="9296"/>
                      <a:pt x="14847" y="7081"/>
                    </a:cubicBezTo>
                    <a:cubicBezTo>
                      <a:pt x="16545" y="5043"/>
                      <a:pt x="18628" y="3383"/>
                      <a:pt x="20863" y="1972"/>
                    </a:cubicBezTo>
                    <a:cubicBezTo>
                      <a:pt x="21249" y="1728"/>
                      <a:pt x="21641" y="1493"/>
                      <a:pt x="22034" y="1261"/>
                    </a:cubicBezTo>
                    <a:lnTo>
                      <a:pt x="22034" y="1261"/>
                    </a:lnTo>
                    <a:cubicBezTo>
                      <a:pt x="19849" y="2038"/>
                      <a:pt x="17775" y="3096"/>
                      <a:pt x="15863" y="4411"/>
                    </a:cubicBezTo>
                    <a:cubicBezTo>
                      <a:pt x="15729" y="4469"/>
                      <a:pt x="15594" y="4529"/>
                      <a:pt x="15461" y="4587"/>
                    </a:cubicBezTo>
                    <a:cubicBezTo>
                      <a:pt x="15161" y="4877"/>
                      <a:pt x="14868" y="5174"/>
                      <a:pt x="14587" y="5481"/>
                    </a:cubicBezTo>
                    <a:cubicBezTo>
                      <a:pt x="12589" y="7660"/>
                      <a:pt x="11120" y="10241"/>
                      <a:pt x="9790" y="12865"/>
                    </a:cubicBezTo>
                    <a:cubicBezTo>
                      <a:pt x="8433" y="15540"/>
                      <a:pt x="7226" y="18302"/>
                      <a:pt x="6285" y="21152"/>
                    </a:cubicBezTo>
                    <a:cubicBezTo>
                      <a:pt x="5755" y="22755"/>
                      <a:pt x="5308" y="24385"/>
                      <a:pt x="5000" y="26047"/>
                    </a:cubicBezTo>
                    <a:cubicBezTo>
                      <a:pt x="4739" y="27459"/>
                      <a:pt x="4396" y="28983"/>
                      <a:pt x="4692" y="30409"/>
                    </a:cubicBezTo>
                    <a:cubicBezTo>
                      <a:pt x="3099" y="31315"/>
                      <a:pt x="1534" y="32269"/>
                      <a:pt x="0" y="33273"/>
                    </a:cubicBezTo>
                    <a:cubicBezTo>
                      <a:pt x="121" y="33600"/>
                      <a:pt x="252" y="33924"/>
                      <a:pt x="393" y="34245"/>
                    </a:cubicBezTo>
                    <a:cubicBezTo>
                      <a:pt x="430" y="34328"/>
                      <a:pt x="473" y="34409"/>
                      <a:pt x="511" y="34492"/>
                    </a:cubicBezTo>
                    <a:cubicBezTo>
                      <a:pt x="1218" y="34028"/>
                      <a:pt x="1927" y="33571"/>
                      <a:pt x="2647" y="33127"/>
                    </a:cubicBezTo>
                    <a:cubicBezTo>
                      <a:pt x="3521" y="33938"/>
                      <a:pt x="4540" y="34581"/>
                      <a:pt x="5551" y="35217"/>
                    </a:cubicBezTo>
                    <a:cubicBezTo>
                      <a:pt x="6721" y="35955"/>
                      <a:pt x="7915" y="36655"/>
                      <a:pt x="9132" y="37320"/>
                    </a:cubicBezTo>
                    <a:cubicBezTo>
                      <a:pt x="11570" y="38650"/>
                      <a:pt x="14090" y="39826"/>
                      <a:pt x="16675" y="40843"/>
                    </a:cubicBezTo>
                    <a:cubicBezTo>
                      <a:pt x="21354" y="42685"/>
                      <a:pt x="26229" y="43990"/>
                      <a:pt x="31193" y="44777"/>
                    </a:cubicBezTo>
                    <a:cubicBezTo>
                      <a:pt x="31873" y="44334"/>
                      <a:pt x="32520" y="43841"/>
                      <a:pt x="33126" y="43302"/>
                    </a:cubicBezTo>
                    <a:cubicBezTo>
                      <a:pt x="30713" y="43052"/>
                      <a:pt x="28316" y="42665"/>
                      <a:pt x="25945" y="42143"/>
                    </a:cubicBezTo>
                    <a:cubicBezTo>
                      <a:pt x="20654" y="40976"/>
                      <a:pt x="15519" y="39186"/>
                      <a:pt x="10650" y="36811"/>
                    </a:cubicBezTo>
                    <a:cubicBezTo>
                      <a:pt x="9279" y="36141"/>
                      <a:pt x="7931" y="35426"/>
                      <a:pt x="6607" y="34664"/>
                    </a:cubicBezTo>
                    <a:cubicBezTo>
                      <a:pt x="5936" y="34277"/>
                      <a:pt x="5274" y="33876"/>
                      <a:pt x="4610" y="33480"/>
                    </a:cubicBezTo>
                    <a:cubicBezTo>
                      <a:pt x="4287" y="33288"/>
                      <a:pt x="3966" y="33095"/>
                      <a:pt x="3647" y="32898"/>
                    </a:cubicBezTo>
                    <a:cubicBezTo>
                      <a:pt x="3539" y="32831"/>
                      <a:pt x="3430" y="32774"/>
                      <a:pt x="3320" y="32718"/>
                    </a:cubicBezTo>
                    <a:cubicBezTo>
                      <a:pt x="5359" y="31487"/>
                      <a:pt x="7443" y="30332"/>
                      <a:pt x="9569" y="29258"/>
                    </a:cubicBezTo>
                    <a:cubicBezTo>
                      <a:pt x="13059" y="27492"/>
                      <a:pt x="16645" y="25927"/>
                      <a:pt x="20287" y="24507"/>
                    </a:cubicBezTo>
                    <a:cubicBezTo>
                      <a:pt x="20735" y="24828"/>
                      <a:pt x="21176" y="25149"/>
                      <a:pt x="21652" y="25436"/>
                    </a:cubicBezTo>
                    <a:cubicBezTo>
                      <a:pt x="22249" y="25797"/>
                      <a:pt x="22856" y="26131"/>
                      <a:pt x="23471" y="26458"/>
                    </a:cubicBezTo>
                    <a:cubicBezTo>
                      <a:pt x="24655" y="27089"/>
                      <a:pt x="25845" y="27705"/>
                      <a:pt x="27043" y="28306"/>
                    </a:cubicBezTo>
                    <a:cubicBezTo>
                      <a:pt x="29486" y="29526"/>
                      <a:pt x="31944" y="30724"/>
                      <a:pt x="34458" y="31790"/>
                    </a:cubicBezTo>
                    <a:cubicBezTo>
                      <a:pt x="39434" y="33901"/>
                      <a:pt x="44584" y="35682"/>
                      <a:pt x="49931" y="36562"/>
                    </a:cubicBezTo>
                    <a:cubicBezTo>
                      <a:pt x="50189" y="36603"/>
                      <a:pt x="50447" y="36642"/>
                      <a:pt x="50706" y="36680"/>
                    </a:cubicBezTo>
                    <a:cubicBezTo>
                      <a:pt x="51878" y="36374"/>
                      <a:pt x="53011" y="35940"/>
                      <a:pt x="54087" y="35384"/>
                    </a:cubicBezTo>
                    <a:cubicBezTo>
                      <a:pt x="53126" y="35309"/>
                      <a:pt x="52169" y="35201"/>
                      <a:pt x="51214" y="35063"/>
                    </a:cubicBezTo>
                    <a:cubicBezTo>
                      <a:pt x="48578" y="34675"/>
                      <a:pt x="45969" y="34080"/>
                      <a:pt x="43411" y="33337"/>
                    </a:cubicBezTo>
                    <a:cubicBezTo>
                      <a:pt x="38281" y="31845"/>
                      <a:pt x="33344" y="29730"/>
                      <a:pt x="28498" y="27498"/>
                    </a:cubicBezTo>
                    <a:cubicBezTo>
                      <a:pt x="27113" y="26859"/>
                      <a:pt x="25732" y="26213"/>
                      <a:pt x="24343" y="25579"/>
                    </a:cubicBezTo>
                    <a:cubicBezTo>
                      <a:pt x="23666" y="25271"/>
                      <a:pt x="22994" y="24957"/>
                      <a:pt x="22301" y="24685"/>
                    </a:cubicBezTo>
                    <a:cubicBezTo>
                      <a:pt x="21870" y="24514"/>
                      <a:pt x="21437" y="24370"/>
                      <a:pt x="21002" y="24232"/>
                    </a:cubicBezTo>
                    <a:cubicBezTo>
                      <a:pt x="21944" y="23870"/>
                      <a:pt x="22889" y="23516"/>
                      <a:pt x="23838" y="23171"/>
                    </a:cubicBezTo>
                    <a:cubicBezTo>
                      <a:pt x="28747" y="21391"/>
                      <a:pt x="33734" y="19837"/>
                      <a:pt x="38746" y="18374"/>
                    </a:cubicBezTo>
                    <a:cubicBezTo>
                      <a:pt x="40299" y="17921"/>
                      <a:pt x="41854" y="17474"/>
                      <a:pt x="43413" y="17035"/>
                    </a:cubicBezTo>
                    <a:cubicBezTo>
                      <a:pt x="44033" y="17477"/>
                      <a:pt x="44701" y="17850"/>
                      <a:pt x="45364" y="18227"/>
                    </a:cubicBezTo>
                    <a:cubicBezTo>
                      <a:pt x="46299" y="18756"/>
                      <a:pt x="47268" y="19235"/>
                      <a:pt x="48232" y="19710"/>
                    </a:cubicBezTo>
                    <a:cubicBezTo>
                      <a:pt x="50152" y="20651"/>
                      <a:pt x="52142" y="21465"/>
                      <a:pt x="54138" y="22227"/>
                    </a:cubicBezTo>
                    <a:cubicBezTo>
                      <a:pt x="56742" y="23220"/>
                      <a:pt x="59398" y="24069"/>
                      <a:pt x="62098" y="24768"/>
                    </a:cubicBezTo>
                    <a:cubicBezTo>
                      <a:pt x="62581" y="24393"/>
                      <a:pt x="63048" y="23997"/>
                      <a:pt x="63496" y="23578"/>
                    </a:cubicBezTo>
                    <a:cubicBezTo>
                      <a:pt x="62813" y="23414"/>
                      <a:pt x="62131" y="23245"/>
                      <a:pt x="61453" y="23063"/>
                    </a:cubicBezTo>
                    <a:cubicBezTo>
                      <a:pt x="57385" y="21975"/>
                      <a:pt x="53399" y="20599"/>
                      <a:pt x="49527" y="18947"/>
                    </a:cubicBezTo>
                    <a:cubicBezTo>
                      <a:pt x="48440" y="18485"/>
                      <a:pt x="47351" y="18029"/>
                      <a:pt x="46278" y="17536"/>
                    </a:cubicBezTo>
                    <a:cubicBezTo>
                      <a:pt x="45694" y="17267"/>
                      <a:pt x="45108" y="16984"/>
                      <a:pt x="44510" y="16728"/>
                    </a:cubicBezTo>
                    <a:cubicBezTo>
                      <a:pt x="47882" y="15778"/>
                      <a:pt x="51259" y="14847"/>
                      <a:pt x="54631" y="13903"/>
                    </a:cubicBezTo>
                    <a:cubicBezTo>
                      <a:pt x="57344" y="13144"/>
                      <a:pt x="60069" y="12383"/>
                      <a:pt x="62819" y="11744"/>
                    </a:cubicBezTo>
                    <a:cubicBezTo>
                      <a:pt x="63275" y="12085"/>
                      <a:pt x="63802" y="12318"/>
                      <a:pt x="64326" y="12555"/>
                    </a:cubicBezTo>
                    <a:cubicBezTo>
                      <a:pt x="64960" y="12843"/>
                      <a:pt x="65620" y="13081"/>
                      <a:pt x="66276" y="13316"/>
                    </a:cubicBezTo>
                    <a:cubicBezTo>
                      <a:pt x="67258" y="13671"/>
                      <a:pt x="68270" y="13955"/>
                      <a:pt x="69290" y="14202"/>
                    </a:cubicBezTo>
                    <a:cubicBezTo>
                      <a:pt x="69469" y="13800"/>
                      <a:pt x="69658" y="13402"/>
                      <a:pt x="69852" y="13008"/>
                    </a:cubicBezTo>
                    <a:cubicBezTo>
                      <a:pt x="68779" y="12779"/>
                      <a:pt x="67718" y="12506"/>
                      <a:pt x="66655" y="12225"/>
                    </a:cubicBezTo>
                    <a:cubicBezTo>
                      <a:pt x="65975" y="12046"/>
                      <a:pt x="65307" y="11830"/>
                      <a:pt x="64630" y="11644"/>
                    </a:cubicBezTo>
                    <a:cubicBezTo>
                      <a:pt x="64429" y="11589"/>
                      <a:pt x="64230" y="11529"/>
                      <a:pt x="64032" y="11471"/>
                    </a:cubicBezTo>
                    <a:cubicBezTo>
                      <a:pt x="66481" y="10941"/>
                      <a:pt x="68952" y="10525"/>
                      <a:pt x="71452" y="10311"/>
                    </a:cubicBezTo>
                    <a:cubicBezTo>
                      <a:pt x="71489" y="10261"/>
                      <a:pt x="71521" y="10208"/>
                      <a:pt x="71559" y="10159"/>
                    </a:cubicBezTo>
                    <a:cubicBezTo>
                      <a:pt x="71767" y="9878"/>
                      <a:pt x="71702" y="9484"/>
                      <a:pt x="71506" y="9203"/>
                    </a:cubicBezTo>
                    <a:cubicBezTo>
                      <a:pt x="69313" y="9230"/>
                      <a:pt x="67091" y="9619"/>
                      <a:pt x="64969" y="10029"/>
                    </a:cubicBezTo>
                    <a:cubicBezTo>
                      <a:pt x="62620" y="10482"/>
                      <a:pt x="60300" y="11061"/>
                      <a:pt x="57989" y="11676"/>
                    </a:cubicBezTo>
                    <a:cubicBezTo>
                      <a:pt x="58296" y="11498"/>
                      <a:pt x="58601" y="11320"/>
                      <a:pt x="58907" y="11140"/>
                    </a:cubicBezTo>
                    <a:cubicBezTo>
                      <a:pt x="60335" y="10302"/>
                      <a:pt x="61778" y="9490"/>
                      <a:pt x="63249" y="8727"/>
                    </a:cubicBezTo>
                    <a:cubicBezTo>
                      <a:pt x="64501" y="8077"/>
                      <a:pt x="65774" y="7468"/>
                      <a:pt x="67070" y="6913"/>
                    </a:cubicBezTo>
                    <a:cubicBezTo>
                      <a:pt x="66514" y="6695"/>
                      <a:pt x="65952" y="6496"/>
                      <a:pt x="65385" y="6313"/>
                    </a:cubicBezTo>
                    <a:cubicBezTo>
                      <a:pt x="63154" y="7357"/>
                      <a:pt x="60992" y="8542"/>
                      <a:pt x="58872" y="9795"/>
                    </a:cubicBezTo>
                    <a:cubicBezTo>
                      <a:pt x="58044" y="10284"/>
                      <a:pt x="57226" y="10784"/>
                      <a:pt x="56415" y="11299"/>
                    </a:cubicBezTo>
                    <a:cubicBezTo>
                      <a:pt x="55781" y="11699"/>
                      <a:pt x="55090" y="12065"/>
                      <a:pt x="54571" y="12607"/>
                    </a:cubicBezTo>
                    <a:cubicBezTo>
                      <a:pt x="49786" y="13918"/>
                      <a:pt x="45008" y="15254"/>
                      <a:pt x="40237" y="16613"/>
                    </a:cubicBezTo>
                    <a:cubicBezTo>
                      <a:pt x="38857" y="17009"/>
                      <a:pt x="37479" y="17413"/>
                      <a:pt x="36104" y="17823"/>
                    </a:cubicBezTo>
                    <a:cubicBezTo>
                      <a:pt x="36506" y="17417"/>
                      <a:pt x="36907" y="17009"/>
                      <a:pt x="37315" y="16607"/>
                    </a:cubicBezTo>
                    <a:cubicBezTo>
                      <a:pt x="38177" y="15759"/>
                      <a:pt x="39067" y="14945"/>
                      <a:pt x="39975" y="14147"/>
                    </a:cubicBezTo>
                    <a:cubicBezTo>
                      <a:pt x="43855" y="10718"/>
                      <a:pt x="48174" y="7821"/>
                      <a:pt x="52817" y="5533"/>
                    </a:cubicBezTo>
                    <a:lnTo>
                      <a:pt x="52817" y="5533"/>
                    </a:lnTo>
                    <a:cubicBezTo>
                      <a:pt x="52587" y="5576"/>
                      <a:pt x="52357" y="5620"/>
                      <a:pt x="52129" y="5670"/>
                    </a:cubicBezTo>
                    <a:cubicBezTo>
                      <a:pt x="51065" y="5898"/>
                      <a:pt x="50020" y="6201"/>
                      <a:pt x="48999" y="6576"/>
                    </a:cubicBezTo>
                    <a:cubicBezTo>
                      <a:pt x="48555" y="6738"/>
                      <a:pt x="48122" y="6927"/>
                      <a:pt x="47684" y="7107"/>
                    </a:cubicBezTo>
                    <a:cubicBezTo>
                      <a:pt x="44939" y="8779"/>
                      <a:pt x="42332" y="10669"/>
                      <a:pt x="39889" y="12759"/>
                    </a:cubicBezTo>
                    <a:cubicBezTo>
                      <a:pt x="38838" y="13659"/>
                      <a:pt x="37831" y="14609"/>
                      <a:pt x="36856" y="15590"/>
                    </a:cubicBezTo>
                    <a:cubicBezTo>
                      <a:pt x="36377" y="16074"/>
                      <a:pt x="35901" y="16562"/>
                      <a:pt x="35450" y="17070"/>
                    </a:cubicBezTo>
                    <a:cubicBezTo>
                      <a:pt x="35092" y="17474"/>
                      <a:pt x="34756" y="17852"/>
                      <a:pt x="34501" y="18303"/>
                    </a:cubicBezTo>
                    <a:cubicBezTo>
                      <a:pt x="31365" y="19257"/>
                      <a:pt x="28245" y="20258"/>
                      <a:pt x="25154" y="21342"/>
                    </a:cubicBezTo>
                    <a:cubicBezTo>
                      <a:pt x="22088" y="22417"/>
                      <a:pt x="19048" y="23573"/>
                      <a:pt x="16057" y="24840"/>
                    </a:cubicBezTo>
                    <a:lnTo>
                      <a:pt x="16057" y="24840"/>
                    </a:lnTo>
                    <a:cubicBezTo>
                      <a:pt x="16523" y="24201"/>
                      <a:pt x="16975" y="23550"/>
                      <a:pt x="17451" y="22921"/>
                    </a:cubicBezTo>
                    <a:cubicBezTo>
                      <a:pt x="18317" y="21775"/>
                      <a:pt x="19181" y="20628"/>
                      <a:pt x="20092" y="19516"/>
                    </a:cubicBezTo>
                    <a:cubicBezTo>
                      <a:pt x="21934" y="17273"/>
                      <a:pt x="23887" y="15123"/>
                      <a:pt x="25946" y="13078"/>
                    </a:cubicBezTo>
                    <a:cubicBezTo>
                      <a:pt x="30054" y="8988"/>
                      <a:pt x="34582" y="5344"/>
                      <a:pt x="39454" y="2204"/>
                    </a:cubicBezTo>
                    <a:cubicBezTo>
                      <a:pt x="40646" y="1436"/>
                      <a:pt x="41860" y="705"/>
                      <a:pt x="430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0" name="Google Shape;1290;p32"/>
            <p:cNvGrpSpPr/>
            <p:nvPr/>
          </p:nvGrpSpPr>
          <p:grpSpPr>
            <a:xfrm flipH="1">
              <a:off x="5108601" y="2815578"/>
              <a:ext cx="745550" cy="1341540"/>
              <a:chOff x="-4216475" y="10211225"/>
              <a:chExt cx="836475" cy="1505150"/>
            </a:xfrm>
          </p:grpSpPr>
          <p:sp>
            <p:nvSpPr>
              <p:cNvPr id="1291" name="Google Shape;1291;p32"/>
              <p:cNvSpPr/>
              <p:nvPr/>
            </p:nvSpPr>
            <p:spPr>
              <a:xfrm>
                <a:off x="-4216475" y="10211225"/>
                <a:ext cx="836475" cy="1505150"/>
              </a:xfrm>
              <a:custGeom>
                <a:rect b="b" l="l" r="r" t="t"/>
                <a:pathLst>
                  <a:path extrusionOk="0" h="60206" w="33459">
                    <a:moveTo>
                      <a:pt x="26036" y="0"/>
                    </a:moveTo>
                    <a:cubicBezTo>
                      <a:pt x="25685" y="0"/>
                      <a:pt x="25369" y="178"/>
                      <a:pt x="25078" y="358"/>
                    </a:cubicBezTo>
                    <a:cubicBezTo>
                      <a:pt x="24803" y="529"/>
                      <a:pt x="24535" y="705"/>
                      <a:pt x="24272" y="891"/>
                    </a:cubicBezTo>
                    <a:cubicBezTo>
                      <a:pt x="23773" y="1243"/>
                      <a:pt x="23288" y="1619"/>
                      <a:pt x="22824" y="2017"/>
                    </a:cubicBezTo>
                    <a:cubicBezTo>
                      <a:pt x="20972" y="3614"/>
                      <a:pt x="19457" y="5565"/>
                      <a:pt x="18365" y="7755"/>
                    </a:cubicBezTo>
                    <a:cubicBezTo>
                      <a:pt x="17746" y="8998"/>
                      <a:pt x="17260" y="10313"/>
                      <a:pt x="16943" y="11667"/>
                    </a:cubicBezTo>
                    <a:cubicBezTo>
                      <a:pt x="16776" y="12386"/>
                      <a:pt x="16633" y="13140"/>
                      <a:pt x="16658" y="13881"/>
                    </a:cubicBezTo>
                    <a:cubicBezTo>
                      <a:pt x="16679" y="14546"/>
                      <a:pt x="16785" y="15202"/>
                      <a:pt x="17172" y="15722"/>
                    </a:cubicBezTo>
                    <a:cubicBezTo>
                      <a:pt x="16868" y="16418"/>
                      <a:pt x="16586" y="17121"/>
                      <a:pt x="16323" y="17832"/>
                    </a:cubicBezTo>
                    <a:cubicBezTo>
                      <a:pt x="16131" y="18350"/>
                      <a:pt x="15951" y="18873"/>
                      <a:pt x="15776" y="19397"/>
                    </a:cubicBezTo>
                    <a:cubicBezTo>
                      <a:pt x="15709" y="18974"/>
                      <a:pt x="15618" y="18557"/>
                      <a:pt x="15523" y="18147"/>
                    </a:cubicBezTo>
                    <a:cubicBezTo>
                      <a:pt x="15299" y="17179"/>
                      <a:pt x="14975" y="16237"/>
                      <a:pt x="14536" y="15345"/>
                    </a:cubicBezTo>
                    <a:cubicBezTo>
                      <a:pt x="13754" y="13763"/>
                      <a:pt x="12517" y="12381"/>
                      <a:pt x="10895" y="11638"/>
                    </a:cubicBezTo>
                    <a:cubicBezTo>
                      <a:pt x="10148" y="11295"/>
                      <a:pt x="9343" y="11094"/>
                      <a:pt x="8524" y="11094"/>
                    </a:cubicBezTo>
                    <a:cubicBezTo>
                      <a:pt x="8379" y="11094"/>
                      <a:pt x="8234" y="11100"/>
                      <a:pt x="8088" y="11113"/>
                    </a:cubicBezTo>
                    <a:cubicBezTo>
                      <a:pt x="7876" y="11131"/>
                      <a:pt x="7734" y="11300"/>
                      <a:pt x="7781" y="11515"/>
                    </a:cubicBezTo>
                    <a:cubicBezTo>
                      <a:pt x="8139" y="13137"/>
                      <a:pt x="8681" y="14706"/>
                      <a:pt x="9542" y="16134"/>
                    </a:cubicBezTo>
                    <a:cubicBezTo>
                      <a:pt x="10398" y="17551"/>
                      <a:pt x="11491" y="18835"/>
                      <a:pt x="12768" y="19890"/>
                    </a:cubicBezTo>
                    <a:cubicBezTo>
                      <a:pt x="13462" y="20464"/>
                      <a:pt x="14265" y="21139"/>
                      <a:pt x="15158" y="21382"/>
                    </a:cubicBezTo>
                    <a:cubicBezTo>
                      <a:pt x="14431" y="23851"/>
                      <a:pt x="13857" y="26362"/>
                      <a:pt x="13361" y="28889"/>
                    </a:cubicBezTo>
                    <a:cubicBezTo>
                      <a:pt x="13307" y="29165"/>
                      <a:pt x="13257" y="29442"/>
                      <a:pt x="13204" y="29720"/>
                    </a:cubicBezTo>
                    <a:cubicBezTo>
                      <a:pt x="13106" y="29506"/>
                      <a:pt x="13003" y="29294"/>
                      <a:pt x="12897" y="29086"/>
                    </a:cubicBezTo>
                    <a:cubicBezTo>
                      <a:pt x="12480" y="28259"/>
                      <a:pt x="11990" y="27472"/>
                      <a:pt x="11437" y="26732"/>
                    </a:cubicBezTo>
                    <a:cubicBezTo>
                      <a:pt x="10364" y="25291"/>
                      <a:pt x="9099" y="23853"/>
                      <a:pt x="7376" y="23205"/>
                    </a:cubicBezTo>
                    <a:cubicBezTo>
                      <a:pt x="6356" y="22821"/>
                      <a:pt x="5246" y="22753"/>
                      <a:pt x="4170" y="22686"/>
                    </a:cubicBezTo>
                    <a:cubicBezTo>
                      <a:pt x="4164" y="22685"/>
                      <a:pt x="4157" y="22685"/>
                      <a:pt x="4151" y="22685"/>
                    </a:cubicBezTo>
                    <a:cubicBezTo>
                      <a:pt x="3944" y="22685"/>
                      <a:pt x="3771" y="22885"/>
                      <a:pt x="3771" y="23085"/>
                    </a:cubicBezTo>
                    <a:cubicBezTo>
                      <a:pt x="3771" y="24970"/>
                      <a:pt x="4597" y="26750"/>
                      <a:pt x="5658" y="28270"/>
                    </a:cubicBezTo>
                    <a:cubicBezTo>
                      <a:pt x="6714" y="29781"/>
                      <a:pt x="8091" y="31077"/>
                      <a:pt x="9819" y="31773"/>
                    </a:cubicBezTo>
                    <a:cubicBezTo>
                      <a:pt x="10614" y="32092"/>
                      <a:pt x="11472" y="32269"/>
                      <a:pt x="12330" y="32269"/>
                    </a:cubicBezTo>
                    <a:cubicBezTo>
                      <a:pt x="12469" y="32269"/>
                      <a:pt x="12608" y="32264"/>
                      <a:pt x="12747" y="32255"/>
                    </a:cubicBezTo>
                    <a:lnTo>
                      <a:pt x="12747" y="32255"/>
                    </a:lnTo>
                    <a:cubicBezTo>
                      <a:pt x="12380" y="34392"/>
                      <a:pt x="12045" y="36536"/>
                      <a:pt x="11695" y="38675"/>
                    </a:cubicBezTo>
                    <a:cubicBezTo>
                      <a:pt x="11495" y="38438"/>
                      <a:pt x="11287" y="38209"/>
                      <a:pt x="11066" y="37988"/>
                    </a:cubicBezTo>
                    <a:cubicBezTo>
                      <a:pt x="10373" y="37300"/>
                      <a:pt x="9621" y="36677"/>
                      <a:pt x="8816" y="36124"/>
                    </a:cubicBezTo>
                    <a:cubicBezTo>
                      <a:pt x="7235" y="35034"/>
                      <a:pt x="5308" y="34143"/>
                      <a:pt x="3374" y="33991"/>
                    </a:cubicBezTo>
                    <a:cubicBezTo>
                      <a:pt x="3224" y="33979"/>
                      <a:pt x="3071" y="33973"/>
                      <a:pt x="2918" y="33973"/>
                    </a:cubicBezTo>
                    <a:cubicBezTo>
                      <a:pt x="2102" y="33973"/>
                      <a:pt x="1269" y="34153"/>
                      <a:pt x="594" y="34619"/>
                    </a:cubicBezTo>
                    <a:cubicBezTo>
                      <a:pt x="406" y="34750"/>
                      <a:pt x="234" y="34888"/>
                      <a:pt x="136" y="35098"/>
                    </a:cubicBezTo>
                    <a:cubicBezTo>
                      <a:pt x="1" y="35386"/>
                      <a:pt x="84" y="35671"/>
                      <a:pt x="210" y="35944"/>
                    </a:cubicBezTo>
                    <a:cubicBezTo>
                      <a:pt x="408" y="36376"/>
                      <a:pt x="672" y="36774"/>
                      <a:pt x="962" y="37147"/>
                    </a:cubicBezTo>
                    <a:cubicBezTo>
                      <a:pt x="2160" y="38685"/>
                      <a:pt x="3950" y="39700"/>
                      <a:pt x="5747" y="40380"/>
                    </a:cubicBezTo>
                    <a:cubicBezTo>
                      <a:pt x="6877" y="40810"/>
                      <a:pt x="8182" y="41119"/>
                      <a:pt x="9461" y="41119"/>
                    </a:cubicBezTo>
                    <a:cubicBezTo>
                      <a:pt x="10099" y="41119"/>
                      <a:pt x="10731" y="41042"/>
                      <a:pt x="11331" y="40864"/>
                    </a:cubicBezTo>
                    <a:lnTo>
                      <a:pt x="11331" y="40864"/>
                    </a:lnTo>
                    <a:cubicBezTo>
                      <a:pt x="10778" y="44096"/>
                      <a:pt x="10140" y="47327"/>
                      <a:pt x="8999" y="50410"/>
                    </a:cubicBezTo>
                    <a:cubicBezTo>
                      <a:pt x="8925" y="50607"/>
                      <a:pt x="8851" y="50802"/>
                      <a:pt x="8775" y="50995"/>
                    </a:cubicBezTo>
                    <a:cubicBezTo>
                      <a:pt x="8736" y="51092"/>
                      <a:pt x="8698" y="51189"/>
                      <a:pt x="8658" y="51285"/>
                    </a:cubicBezTo>
                    <a:cubicBezTo>
                      <a:pt x="8640" y="51333"/>
                      <a:pt x="8620" y="51382"/>
                      <a:pt x="8600" y="51430"/>
                    </a:cubicBezTo>
                    <a:cubicBezTo>
                      <a:pt x="8590" y="51451"/>
                      <a:pt x="8578" y="51482"/>
                      <a:pt x="8569" y="51503"/>
                    </a:cubicBezTo>
                    <a:cubicBezTo>
                      <a:pt x="8405" y="51889"/>
                      <a:pt x="8231" y="52270"/>
                      <a:pt x="8048" y="52646"/>
                    </a:cubicBezTo>
                    <a:cubicBezTo>
                      <a:pt x="7688" y="53394"/>
                      <a:pt x="7288" y="54120"/>
                      <a:pt x="6849" y="54825"/>
                    </a:cubicBezTo>
                    <a:cubicBezTo>
                      <a:pt x="6628" y="55178"/>
                      <a:pt x="6396" y="55523"/>
                      <a:pt x="6151" y="55861"/>
                    </a:cubicBezTo>
                    <a:cubicBezTo>
                      <a:pt x="6032" y="56024"/>
                      <a:pt x="5909" y="56184"/>
                      <a:pt x="5788" y="56345"/>
                    </a:cubicBezTo>
                    <a:cubicBezTo>
                      <a:pt x="5759" y="56385"/>
                      <a:pt x="5728" y="56425"/>
                      <a:pt x="5699" y="56465"/>
                    </a:cubicBezTo>
                    <a:lnTo>
                      <a:pt x="5645" y="56535"/>
                    </a:lnTo>
                    <a:lnTo>
                      <a:pt x="5592" y="56604"/>
                    </a:lnTo>
                    <a:cubicBezTo>
                      <a:pt x="5552" y="56653"/>
                      <a:pt x="5513" y="56703"/>
                      <a:pt x="5473" y="56752"/>
                    </a:cubicBezTo>
                    <a:cubicBezTo>
                      <a:pt x="4948" y="57400"/>
                      <a:pt x="4365" y="58002"/>
                      <a:pt x="3784" y="58599"/>
                    </a:cubicBezTo>
                    <a:cubicBezTo>
                      <a:pt x="3649" y="58735"/>
                      <a:pt x="3540" y="58892"/>
                      <a:pt x="3417" y="59040"/>
                    </a:cubicBezTo>
                    <a:cubicBezTo>
                      <a:pt x="3279" y="59205"/>
                      <a:pt x="3106" y="59344"/>
                      <a:pt x="2944" y="59485"/>
                    </a:cubicBezTo>
                    <a:cubicBezTo>
                      <a:pt x="2628" y="59760"/>
                      <a:pt x="2918" y="60205"/>
                      <a:pt x="3264" y="60205"/>
                    </a:cubicBezTo>
                    <a:cubicBezTo>
                      <a:pt x="3329" y="60205"/>
                      <a:pt x="3395" y="60190"/>
                      <a:pt x="3460" y="60154"/>
                    </a:cubicBezTo>
                    <a:cubicBezTo>
                      <a:pt x="3642" y="60058"/>
                      <a:pt x="3817" y="59945"/>
                      <a:pt x="4001" y="59858"/>
                    </a:cubicBezTo>
                    <a:cubicBezTo>
                      <a:pt x="4197" y="59764"/>
                      <a:pt x="4395" y="59687"/>
                      <a:pt x="4578" y="59566"/>
                    </a:cubicBezTo>
                    <a:cubicBezTo>
                      <a:pt x="4950" y="59321"/>
                      <a:pt x="5321" y="59049"/>
                      <a:pt x="5650" y="58748"/>
                    </a:cubicBezTo>
                    <a:cubicBezTo>
                      <a:pt x="6298" y="58161"/>
                      <a:pt x="6892" y="57518"/>
                      <a:pt x="7426" y="56825"/>
                    </a:cubicBezTo>
                    <a:cubicBezTo>
                      <a:pt x="8449" y="55496"/>
                      <a:pt x="9271" y="54038"/>
                      <a:pt x="9937" y="52501"/>
                    </a:cubicBezTo>
                    <a:cubicBezTo>
                      <a:pt x="11331" y="49282"/>
                      <a:pt x="12150" y="45847"/>
                      <a:pt x="12733" y="42397"/>
                    </a:cubicBezTo>
                    <a:cubicBezTo>
                      <a:pt x="12991" y="40875"/>
                      <a:pt x="13228" y="39350"/>
                      <a:pt x="13459" y="37824"/>
                    </a:cubicBezTo>
                    <a:cubicBezTo>
                      <a:pt x="14531" y="38314"/>
                      <a:pt x="15693" y="38569"/>
                      <a:pt x="16873" y="38714"/>
                    </a:cubicBezTo>
                    <a:cubicBezTo>
                      <a:pt x="17746" y="38822"/>
                      <a:pt x="18631" y="38870"/>
                      <a:pt x="19516" y="38870"/>
                    </a:cubicBezTo>
                    <a:cubicBezTo>
                      <a:pt x="20213" y="38870"/>
                      <a:pt x="20909" y="38840"/>
                      <a:pt x="21599" y="38787"/>
                    </a:cubicBezTo>
                    <a:cubicBezTo>
                      <a:pt x="24716" y="38543"/>
                      <a:pt x="27776" y="37644"/>
                      <a:pt x="30264" y="35699"/>
                    </a:cubicBezTo>
                    <a:cubicBezTo>
                      <a:pt x="31478" y="34751"/>
                      <a:pt x="32599" y="33506"/>
                      <a:pt x="33232" y="32089"/>
                    </a:cubicBezTo>
                    <a:cubicBezTo>
                      <a:pt x="33459" y="31581"/>
                      <a:pt x="33192" y="31052"/>
                      <a:pt x="32616" y="31013"/>
                    </a:cubicBezTo>
                    <a:cubicBezTo>
                      <a:pt x="31839" y="30959"/>
                      <a:pt x="31059" y="30939"/>
                      <a:pt x="30284" y="30879"/>
                    </a:cubicBezTo>
                    <a:cubicBezTo>
                      <a:pt x="29507" y="30818"/>
                      <a:pt x="28724" y="30770"/>
                      <a:pt x="27943" y="30741"/>
                    </a:cubicBezTo>
                    <a:cubicBezTo>
                      <a:pt x="27483" y="30724"/>
                      <a:pt x="27022" y="30715"/>
                      <a:pt x="26560" y="30715"/>
                    </a:cubicBezTo>
                    <a:cubicBezTo>
                      <a:pt x="25463" y="30715"/>
                      <a:pt x="24367" y="30767"/>
                      <a:pt x="23277" y="30896"/>
                    </a:cubicBezTo>
                    <a:cubicBezTo>
                      <a:pt x="20618" y="31212"/>
                      <a:pt x="17975" y="31957"/>
                      <a:pt x="15701" y="33409"/>
                    </a:cubicBezTo>
                    <a:cubicBezTo>
                      <a:pt x="15081" y="33806"/>
                      <a:pt x="14491" y="34249"/>
                      <a:pt x="13938" y="34738"/>
                    </a:cubicBezTo>
                    <a:cubicBezTo>
                      <a:pt x="13935" y="34741"/>
                      <a:pt x="13932" y="34745"/>
                      <a:pt x="13928" y="34748"/>
                    </a:cubicBezTo>
                    <a:cubicBezTo>
                      <a:pt x="14120" y="33492"/>
                      <a:pt x="14318" y="32238"/>
                      <a:pt x="14531" y="30986"/>
                    </a:cubicBezTo>
                    <a:cubicBezTo>
                      <a:pt x="14803" y="29379"/>
                      <a:pt x="15093" y="27773"/>
                      <a:pt x="15419" y="26174"/>
                    </a:cubicBezTo>
                    <a:cubicBezTo>
                      <a:pt x="16097" y="26340"/>
                      <a:pt x="16790" y="26403"/>
                      <a:pt x="17487" y="26403"/>
                    </a:cubicBezTo>
                    <a:cubicBezTo>
                      <a:pt x="17932" y="26403"/>
                      <a:pt x="18379" y="26377"/>
                      <a:pt x="18824" y="26337"/>
                    </a:cubicBezTo>
                    <a:cubicBezTo>
                      <a:pt x="20120" y="26220"/>
                      <a:pt x="21421" y="26027"/>
                      <a:pt x="22689" y="25741"/>
                    </a:cubicBezTo>
                    <a:cubicBezTo>
                      <a:pt x="25064" y="25208"/>
                      <a:pt x="27389" y="24232"/>
                      <a:pt x="29138" y="22495"/>
                    </a:cubicBezTo>
                    <a:cubicBezTo>
                      <a:pt x="30066" y="21577"/>
                      <a:pt x="30780" y="20481"/>
                      <a:pt x="31179" y="19234"/>
                    </a:cubicBezTo>
                    <a:cubicBezTo>
                      <a:pt x="31314" y="18819"/>
                      <a:pt x="30956" y="18388"/>
                      <a:pt x="30536" y="18388"/>
                    </a:cubicBezTo>
                    <a:cubicBezTo>
                      <a:pt x="30535" y="18388"/>
                      <a:pt x="30535" y="18388"/>
                      <a:pt x="30534" y="18388"/>
                    </a:cubicBezTo>
                    <a:cubicBezTo>
                      <a:pt x="28146" y="18396"/>
                      <a:pt x="25771" y="18647"/>
                      <a:pt x="23454" y="19232"/>
                    </a:cubicBezTo>
                    <a:cubicBezTo>
                      <a:pt x="21335" y="19767"/>
                      <a:pt x="19237" y="20558"/>
                      <a:pt x="17482" y="21887"/>
                    </a:cubicBezTo>
                    <a:cubicBezTo>
                      <a:pt x="16986" y="22262"/>
                      <a:pt x="16523" y="22675"/>
                      <a:pt x="16094" y="23125"/>
                    </a:cubicBezTo>
                    <a:cubicBezTo>
                      <a:pt x="16363" y="22010"/>
                      <a:pt x="16653" y="20901"/>
                      <a:pt x="16982" y="19801"/>
                    </a:cubicBezTo>
                    <a:cubicBezTo>
                      <a:pt x="17409" y="18365"/>
                      <a:pt x="17905" y="16957"/>
                      <a:pt x="18434" y="15560"/>
                    </a:cubicBezTo>
                    <a:cubicBezTo>
                      <a:pt x="20856" y="14755"/>
                      <a:pt x="23015" y="13086"/>
                      <a:pt x="24556" y="11074"/>
                    </a:cubicBezTo>
                    <a:cubicBezTo>
                      <a:pt x="26202" y="8922"/>
                      <a:pt x="27133" y="6259"/>
                      <a:pt x="27259" y="3557"/>
                    </a:cubicBezTo>
                    <a:cubicBezTo>
                      <a:pt x="27291" y="2873"/>
                      <a:pt x="27274" y="2181"/>
                      <a:pt x="27186" y="1501"/>
                    </a:cubicBezTo>
                    <a:cubicBezTo>
                      <a:pt x="27104" y="848"/>
                      <a:pt x="26895" y="48"/>
                      <a:pt x="26095" y="2"/>
                    </a:cubicBezTo>
                    <a:cubicBezTo>
                      <a:pt x="26075" y="1"/>
                      <a:pt x="26055" y="0"/>
                      <a:pt x="260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32"/>
              <p:cNvSpPr/>
              <p:nvPr/>
            </p:nvSpPr>
            <p:spPr>
              <a:xfrm>
                <a:off x="-3756400" y="10274625"/>
                <a:ext cx="177975" cy="279350"/>
              </a:xfrm>
              <a:custGeom>
                <a:rect b="b" l="l" r="r" t="t"/>
                <a:pathLst>
                  <a:path extrusionOk="0" h="11174" w="7119">
                    <a:moveTo>
                      <a:pt x="7051" y="0"/>
                    </a:moveTo>
                    <a:cubicBezTo>
                      <a:pt x="7042" y="0"/>
                      <a:pt x="7033" y="3"/>
                      <a:pt x="7024" y="9"/>
                    </a:cubicBezTo>
                    <a:cubicBezTo>
                      <a:pt x="6595" y="313"/>
                      <a:pt x="6271" y="755"/>
                      <a:pt x="5952" y="1167"/>
                    </a:cubicBezTo>
                    <a:cubicBezTo>
                      <a:pt x="5630" y="1584"/>
                      <a:pt x="5312" y="2002"/>
                      <a:pt x="5009" y="2433"/>
                    </a:cubicBezTo>
                    <a:cubicBezTo>
                      <a:pt x="4361" y="3362"/>
                      <a:pt x="3733" y="4305"/>
                      <a:pt x="3124" y="5260"/>
                    </a:cubicBezTo>
                    <a:cubicBezTo>
                      <a:pt x="2530" y="6192"/>
                      <a:pt x="1971" y="7149"/>
                      <a:pt x="1426" y="8112"/>
                    </a:cubicBezTo>
                    <a:cubicBezTo>
                      <a:pt x="1152" y="8592"/>
                      <a:pt x="876" y="9073"/>
                      <a:pt x="632" y="9569"/>
                    </a:cubicBezTo>
                    <a:cubicBezTo>
                      <a:pt x="441" y="9954"/>
                      <a:pt x="1" y="10590"/>
                      <a:pt x="162" y="11029"/>
                    </a:cubicBezTo>
                    <a:cubicBezTo>
                      <a:pt x="193" y="11112"/>
                      <a:pt x="265" y="11173"/>
                      <a:pt x="352" y="11173"/>
                    </a:cubicBezTo>
                    <a:cubicBezTo>
                      <a:pt x="369" y="11173"/>
                      <a:pt x="386" y="11171"/>
                      <a:pt x="404" y="11166"/>
                    </a:cubicBezTo>
                    <a:cubicBezTo>
                      <a:pt x="833" y="11049"/>
                      <a:pt x="1049" y="10464"/>
                      <a:pt x="1254" y="10106"/>
                    </a:cubicBezTo>
                    <a:cubicBezTo>
                      <a:pt x="1527" y="9626"/>
                      <a:pt x="1783" y="9136"/>
                      <a:pt x="2049" y="8651"/>
                    </a:cubicBezTo>
                    <a:cubicBezTo>
                      <a:pt x="2591" y="7657"/>
                      <a:pt x="3162" y="6681"/>
                      <a:pt x="3735" y="5704"/>
                    </a:cubicBezTo>
                    <a:cubicBezTo>
                      <a:pt x="4294" y="4750"/>
                      <a:pt x="4873" y="3808"/>
                      <a:pt x="5471" y="2879"/>
                    </a:cubicBezTo>
                    <a:cubicBezTo>
                      <a:pt x="5769" y="2413"/>
                      <a:pt x="6061" y="1945"/>
                      <a:pt x="6354" y="1477"/>
                    </a:cubicBezTo>
                    <a:cubicBezTo>
                      <a:pt x="6634" y="1030"/>
                      <a:pt x="6950" y="580"/>
                      <a:pt x="7107" y="73"/>
                    </a:cubicBezTo>
                    <a:cubicBezTo>
                      <a:pt x="7119" y="38"/>
                      <a:pt x="7086" y="0"/>
                      <a:pt x="70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32"/>
              <p:cNvSpPr/>
              <p:nvPr/>
            </p:nvSpPr>
            <p:spPr>
              <a:xfrm>
                <a:off x="-3976150" y="10520100"/>
                <a:ext cx="163950" cy="217800"/>
              </a:xfrm>
              <a:custGeom>
                <a:rect b="b" l="l" r="r" t="t"/>
                <a:pathLst>
                  <a:path extrusionOk="0" h="8712" w="6558">
                    <a:moveTo>
                      <a:pt x="73" y="0"/>
                    </a:moveTo>
                    <a:cubicBezTo>
                      <a:pt x="33" y="0"/>
                      <a:pt x="1" y="45"/>
                      <a:pt x="23" y="86"/>
                    </a:cubicBezTo>
                    <a:cubicBezTo>
                      <a:pt x="422" y="852"/>
                      <a:pt x="1021" y="1516"/>
                      <a:pt x="1542" y="2202"/>
                    </a:cubicBezTo>
                    <a:cubicBezTo>
                      <a:pt x="2073" y="2907"/>
                      <a:pt x="2578" y="3628"/>
                      <a:pt x="3056" y="4372"/>
                    </a:cubicBezTo>
                    <a:cubicBezTo>
                      <a:pt x="3525" y="5096"/>
                      <a:pt x="3977" y="5832"/>
                      <a:pt x="4431" y="6564"/>
                    </a:cubicBezTo>
                    <a:cubicBezTo>
                      <a:pt x="4886" y="7297"/>
                      <a:pt x="5256" y="8235"/>
                      <a:pt x="6021" y="8668"/>
                    </a:cubicBezTo>
                    <a:cubicBezTo>
                      <a:pt x="6074" y="8698"/>
                      <a:pt x="6133" y="8711"/>
                      <a:pt x="6191" y="8711"/>
                    </a:cubicBezTo>
                    <a:cubicBezTo>
                      <a:pt x="6376" y="8711"/>
                      <a:pt x="6557" y="8573"/>
                      <a:pt x="6546" y="8367"/>
                    </a:cubicBezTo>
                    <a:cubicBezTo>
                      <a:pt x="6521" y="7875"/>
                      <a:pt x="6375" y="7579"/>
                      <a:pt x="6110" y="7166"/>
                    </a:cubicBezTo>
                    <a:cubicBezTo>
                      <a:pt x="5864" y="6782"/>
                      <a:pt x="5615" y="6400"/>
                      <a:pt x="5366" y="6018"/>
                    </a:cubicBezTo>
                    <a:cubicBezTo>
                      <a:pt x="4863" y="5251"/>
                      <a:pt x="4335" y="4507"/>
                      <a:pt x="3779" y="3782"/>
                    </a:cubicBezTo>
                    <a:cubicBezTo>
                      <a:pt x="3249" y="3088"/>
                      <a:pt x="2702" y="2406"/>
                      <a:pt x="2120" y="1755"/>
                    </a:cubicBezTo>
                    <a:cubicBezTo>
                      <a:pt x="1539" y="1104"/>
                      <a:pt x="891" y="405"/>
                      <a:pt x="101" y="8"/>
                    </a:cubicBezTo>
                    <a:cubicBezTo>
                      <a:pt x="92" y="3"/>
                      <a:pt x="82" y="0"/>
                      <a:pt x="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32"/>
              <p:cNvSpPr/>
              <p:nvPr/>
            </p:nvSpPr>
            <p:spPr>
              <a:xfrm>
                <a:off x="-4096600" y="10803750"/>
                <a:ext cx="204750" cy="197000"/>
              </a:xfrm>
              <a:custGeom>
                <a:rect b="b" l="l" r="r" t="t"/>
                <a:pathLst>
                  <a:path extrusionOk="0" h="7880" w="8190">
                    <a:moveTo>
                      <a:pt x="169" y="0"/>
                    </a:moveTo>
                    <a:cubicBezTo>
                      <a:pt x="81" y="0"/>
                      <a:pt x="1" y="84"/>
                      <a:pt x="58" y="176"/>
                    </a:cubicBezTo>
                    <a:cubicBezTo>
                      <a:pt x="517" y="929"/>
                      <a:pt x="1227" y="1511"/>
                      <a:pt x="1844" y="2131"/>
                    </a:cubicBezTo>
                    <a:cubicBezTo>
                      <a:pt x="2510" y="2802"/>
                      <a:pt x="3192" y="3456"/>
                      <a:pt x="3857" y="4127"/>
                    </a:cubicBezTo>
                    <a:cubicBezTo>
                      <a:pt x="4505" y="4783"/>
                      <a:pt x="5142" y="5447"/>
                      <a:pt x="5770" y="6122"/>
                    </a:cubicBezTo>
                    <a:cubicBezTo>
                      <a:pt x="6085" y="6459"/>
                      <a:pt x="6396" y="6799"/>
                      <a:pt x="6707" y="7140"/>
                    </a:cubicBezTo>
                    <a:cubicBezTo>
                      <a:pt x="7024" y="7490"/>
                      <a:pt x="7302" y="7826"/>
                      <a:pt x="7795" y="7878"/>
                    </a:cubicBezTo>
                    <a:cubicBezTo>
                      <a:pt x="7805" y="7879"/>
                      <a:pt x="7814" y="7880"/>
                      <a:pt x="7823" y="7880"/>
                    </a:cubicBezTo>
                    <a:cubicBezTo>
                      <a:pt x="8015" y="7880"/>
                      <a:pt x="8190" y="7674"/>
                      <a:pt x="8182" y="7491"/>
                    </a:cubicBezTo>
                    <a:cubicBezTo>
                      <a:pt x="8167" y="7031"/>
                      <a:pt x="7847" y="6725"/>
                      <a:pt x="7536" y="6415"/>
                    </a:cubicBezTo>
                    <a:cubicBezTo>
                      <a:pt x="7210" y="6089"/>
                      <a:pt x="6883" y="5765"/>
                      <a:pt x="6553" y="5444"/>
                    </a:cubicBezTo>
                    <a:cubicBezTo>
                      <a:pt x="5874" y="4786"/>
                      <a:pt x="5188" y="4135"/>
                      <a:pt x="4494" y="3491"/>
                    </a:cubicBezTo>
                    <a:cubicBezTo>
                      <a:pt x="3820" y="2863"/>
                      <a:pt x="3143" y="2235"/>
                      <a:pt x="2436" y="1641"/>
                    </a:cubicBezTo>
                    <a:cubicBezTo>
                      <a:pt x="1746" y="1061"/>
                      <a:pt x="1058" y="380"/>
                      <a:pt x="224" y="12"/>
                    </a:cubicBezTo>
                    <a:cubicBezTo>
                      <a:pt x="206" y="4"/>
                      <a:pt x="187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32"/>
              <p:cNvSpPr/>
              <p:nvPr/>
            </p:nvSpPr>
            <p:spPr>
              <a:xfrm>
                <a:off x="-4176400" y="11103375"/>
                <a:ext cx="227950" cy="120250"/>
              </a:xfrm>
              <a:custGeom>
                <a:rect b="b" l="l" r="r" t="t"/>
                <a:pathLst>
                  <a:path extrusionOk="0" h="4810" w="9118">
                    <a:moveTo>
                      <a:pt x="200" y="0"/>
                    </a:moveTo>
                    <a:cubicBezTo>
                      <a:pt x="143" y="0"/>
                      <a:pt x="87" y="4"/>
                      <a:pt x="30" y="14"/>
                    </a:cubicBezTo>
                    <a:cubicBezTo>
                      <a:pt x="10" y="20"/>
                      <a:pt x="1" y="44"/>
                      <a:pt x="12" y="62"/>
                    </a:cubicBezTo>
                    <a:cubicBezTo>
                      <a:pt x="204" y="343"/>
                      <a:pt x="537" y="487"/>
                      <a:pt x="827" y="650"/>
                    </a:cubicBezTo>
                    <a:cubicBezTo>
                      <a:pt x="1205" y="860"/>
                      <a:pt x="1584" y="1060"/>
                      <a:pt x="1968" y="1257"/>
                    </a:cubicBezTo>
                    <a:cubicBezTo>
                      <a:pt x="2759" y="1663"/>
                      <a:pt x="3540" y="2089"/>
                      <a:pt x="4323" y="2513"/>
                    </a:cubicBezTo>
                    <a:cubicBezTo>
                      <a:pt x="5083" y="2924"/>
                      <a:pt x="5836" y="3351"/>
                      <a:pt x="6580" y="3796"/>
                    </a:cubicBezTo>
                    <a:cubicBezTo>
                      <a:pt x="7288" y="4218"/>
                      <a:pt x="8008" y="4773"/>
                      <a:pt x="8856" y="4810"/>
                    </a:cubicBezTo>
                    <a:cubicBezTo>
                      <a:pt x="8859" y="4810"/>
                      <a:pt x="8863" y="4810"/>
                      <a:pt x="8866" y="4810"/>
                    </a:cubicBezTo>
                    <a:cubicBezTo>
                      <a:pt x="9028" y="4810"/>
                      <a:pt x="9117" y="4620"/>
                      <a:pt x="9043" y="4484"/>
                    </a:cubicBezTo>
                    <a:cubicBezTo>
                      <a:pt x="8632" y="3738"/>
                      <a:pt x="7787" y="3360"/>
                      <a:pt x="7064" y="2967"/>
                    </a:cubicBezTo>
                    <a:cubicBezTo>
                      <a:pt x="6281" y="2540"/>
                      <a:pt x="5489" y="2130"/>
                      <a:pt x="4687" y="1739"/>
                    </a:cubicBezTo>
                    <a:cubicBezTo>
                      <a:pt x="3926" y="1366"/>
                      <a:pt x="3149" y="1029"/>
                      <a:pt x="2366" y="704"/>
                    </a:cubicBezTo>
                    <a:cubicBezTo>
                      <a:pt x="1943" y="529"/>
                      <a:pt x="1524" y="363"/>
                      <a:pt x="1090" y="220"/>
                    </a:cubicBezTo>
                    <a:cubicBezTo>
                      <a:pt x="806" y="127"/>
                      <a:pt x="503" y="0"/>
                      <a:pt x="2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32"/>
              <p:cNvSpPr/>
              <p:nvPr/>
            </p:nvSpPr>
            <p:spPr>
              <a:xfrm>
                <a:off x="-3851100" y="11025325"/>
                <a:ext cx="389000" cy="119600"/>
              </a:xfrm>
              <a:custGeom>
                <a:rect b="b" l="l" r="r" t="t"/>
                <a:pathLst>
                  <a:path extrusionOk="0" h="4784" w="15560">
                    <a:moveTo>
                      <a:pt x="15101" y="1"/>
                    </a:moveTo>
                    <a:cubicBezTo>
                      <a:pt x="15095" y="1"/>
                      <a:pt x="15090" y="1"/>
                      <a:pt x="15085" y="1"/>
                    </a:cubicBezTo>
                    <a:cubicBezTo>
                      <a:pt x="13818" y="58"/>
                      <a:pt x="12573" y="515"/>
                      <a:pt x="11358" y="850"/>
                    </a:cubicBezTo>
                    <a:cubicBezTo>
                      <a:pt x="10107" y="1192"/>
                      <a:pt x="8868" y="1567"/>
                      <a:pt x="7626" y="1940"/>
                    </a:cubicBezTo>
                    <a:cubicBezTo>
                      <a:pt x="6384" y="2313"/>
                      <a:pt x="5141" y="2677"/>
                      <a:pt x="3891" y="3023"/>
                    </a:cubicBezTo>
                    <a:lnTo>
                      <a:pt x="2095" y="3517"/>
                    </a:lnTo>
                    <a:cubicBezTo>
                      <a:pt x="1459" y="3694"/>
                      <a:pt x="819" y="3818"/>
                      <a:pt x="263" y="4190"/>
                    </a:cubicBezTo>
                    <a:cubicBezTo>
                      <a:pt x="1" y="4365"/>
                      <a:pt x="100" y="4769"/>
                      <a:pt x="423" y="4781"/>
                    </a:cubicBezTo>
                    <a:cubicBezTo>
                      <a:pt x="462" y="4783"/>
                      <a:pt x="501" y="4783"/>
                      <a:pt x="539" y="4783"/>
                    </a:cubicBezTo>
                    <a:cubicBezTo>
                      <a:pt x="1137" y="4783"/>
                      <a:pt x="1685" y="4589"/>
                      <a:pt x="2261" y="4426"/>
                    </a:cubicBezTo>
                    <a:lnTo>
                      <a:pt x="4131" y="3893"/>
                    </a:lnTo>
                    <a:cubicBezTo>
                      <a:pt x="5378" y="3539"/>
                      <a:pt x="6629" y="3204"/>
                      <a:pt x="7884" y="2875"/>
                    </a:cubicBezTo>
                    <a:cubicBezTo>
                      <a:pt x="9138" y="2548"/>
                      <a:pt x="10391" y="2223"/>
                      <a:pt x="11638" y="1867"/>
                    </a:cubicBezTo>
                    <a:cubicBezTo>
                      <a:pt x="12849" y="1521"/>
                      <a:pt x="14153" y="1266"/>
                      <a:pt x="15263" y="657"/>
                    </a:cubicBezTo>
                    <a:cubicBezTo>
                      <a:pt x="15560" y="493"/>
                      <a:pt x="15439" y="1"/>
                      <a:pt x="15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32"/>
              <p:cNvSpPr/>
              <p:nvPr/>
            </p:nvSpPr>
            <p:spPr>
              <a:xfrm>
                <a:off x="-3786500" y="10711400"/>
                <a:ext cx="281450" cy="94650"/>
              </a:xfrm>
              <a:custGeom>
                <a:rect b="b" l="l" r="r" t="t"/>
                <a:pathLst>
                  <a:path extrusionOk="0" h="3786" w="11258">
                    <a:moveTo>
                      <a:pt x="10621" y="0"/>
                    </a:moveTo>
                    <a:cubicBezTo>
                      <a:pt x="9860" y="0"/>
                      <a:pt x="9054" y="291"/>
                      <a:pt x="8341" y="469"/>
                    </a:cubicBezTo>
                    <a:cubicBezTo>
                      <a:pt x="7363" y="713"/>
                      <a:pt x="6399" y="997"/>
                      <a:pt x="5439" y="1304"/>
                    </a:cubicBezTo>
                    <a:cubicBezTo>
                      <a:pt x="4478" y="1612"/>
                      <a:pt x="3528" y="1939"/>
                      <a:pt x="2583" y="2289"/>
                    </a:cubicBezTo>
                    <a:cubicBezTo>
                      <a:pt x="2118" y="2461"/>
                      <a:pt x="1653" y="2631"/>
                      <a:pt x="1200" y="2831"/>
                    </a:cubicBezTo>
                    <a:cubicBezTo>
                      <a:pt x="799" y="3007"/>
                      <a:pt x="337" y="3142"/>
                      <a:pt x="67" y="3503"/>
                    </a:cubicBezTo>
                    <a:cubicBezTo>
                      <a:pt x="1" y="3591"/>
                      <a:pt x="67" y="3757"/>
                      <a:pt x="177" y="3773"/>
                    </a:cubicBezTo>
                    <a:cubicBezTo>
                      <a:pt x="233" y="3782"/>
                      <a:pt x="287" y="3785"/>
                      <a:pt x="342" y="3785"/>
                    </a:cubicBezTo>
                    <a:cubicBezTo>
                      <a:pt x="730" y="3785"/>
                      <a:pt x="1104" y="3598"/>
                      <a:pt x="1469" y="3473"/>
                    </a:cubicBezTo>
                    <a:cubicBezTo>
                      <a:pt x="1932" y="3313"/>
                      <a:pt x="2388" y="3132"/>
                      <a:pt x="2849" y="2964"/>
                    </a:cubicBezTo>
                    <a:cubicBezTo>
                      <a:pt x="3795" y="2620"/>
                      <a:pt x="4748" y="2296"/>
                      <a:pt x="5708" y="1995"/>
                    </a:cubicBezTo>
                    <a:cubicBezTo>
                      <a:pt x="6645" y="1701"/>
                      <a:pt x="7586" y="1426"/>
                      <a:pt x="8529" y="1154"/>
                    </a:cubicBezTo>
                    <a:cubicBezTo>
                      <a:pt x="9413" y="899"/>
                      <a:pt x="10473" y="779"/>
                      <a:pt x="11204" y="205"/>
                    </a:cubicBezTo>
                    <a:cubicBezTo>
                      <a:pt x="11257" y="165"/>
                      <a:pt x="11227" y="71"/>
                      <a:pt x="11165" y="58"/>
                    </a:cubicBezTo>
                    <a:cubicBezTo>
                      <a:pt x="10988" y="17"/>
                      <a:pt x="10805" y="0"/>
                      <a:pt x="106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98" name="Google Shape;1298;p32"/>
          <p:cNvSpPr/>
          <p:nvPr/>
        </p:nvSpPr>
        <p:spPr>
          <a:xfrm flipH="1">
            <a:off x="2156377" y="2907446"/>
            <a:ext cx="668" cy="780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32"/>
          <p:cNvSpPr/>
          <p:nvPr/>
        </p:nvSpPr>
        <p:spPr>
          <a:xfrm>
            <a:off x="-634700" y="-384637"/>
            <a:ext cx="2396698" cy="3284016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rgbClr val="FFCFC0">
              <a:alpha val="22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ONE_COLUMN_TEXT_1_1">
    <p:spTree>
      <p:nvGrpSpPr>
        <p:cNvPr id="1300" name="Shape 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1" name="Google Shape;1301;p33"/>
          <p:cNvGrpSpPr/>
          <p:nvPr/>
        </p:nvGrpSpPr>
        <p:grpSpPr>
          <a:xfrm rot="9280668">
            <a:off x="1612537" y="-393164"/>
            <a:ext cx="8926151" cy="7645782"/>
            <a:chOff x="-2893286" y="-1251218"/>
            <a:chExt cx="8926319" cy="7645925"/>
          </a:xfrm>
        </p:grpSpPr>
        <p:sp>
          <p:nvSpPr>
            <p:cNvPr id="1302" name="Google Shape;1302;p33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3"/>
            <p:cNvSpPr/>
            <p:nvPr/>
          </p:nvSpPr>
          <p:spPr>
            <a:xfrm>
              <a:off x="-102350" y="-489975"/>
              <a:ext cx="6135383" cy="3597514"/>
            </a:xfrm>
            <a:custGeom>
              <a:rect b="b" l="l" r="r" t="t"/>
              <a:pathLst>
                <a:path extrusionOk="0" h="22750" w="38799">
                  <a:moveTo>
                    <a:pt x="21596" y="1"/>
                  </a:moveTo>
                  <a:cubicBezTo>
                    <a:pt x="18432" y="1"/>
                    <a:pt x="15293" y="432"/>
                    <a:pt x="12143" y="432"/>
                  </a:cubicBezTo>
                  <a:cubicBezTo>
                    <a:pt x="11346" y="432"/>
                    <a:pt x="10548" y="404"/>
                    <a:pt x="9748" y="335"/>
                  </a:cubicBezTo>
                  <a:cubicBezTo>
                    <a:pt x="9073" y="277"/>
                    <a:pt x="8246" y="226"/>
                    <a:pt x="7363" y="226"/>
                  </a:cubicBezTo>
                  <a:cubicBezTo>
                    <a:pt x="4074" y="226"/>
                    <a:pt x="1" y="939"/>
                    <a:pt x="35" y="4694"/>
                  </a:cubicBezTo>
                  <a:cubicBezTo>
                    <a:pt x="46" y="6224"/>
                    <a:pt x="1128" y="7524"/>
                    <a:pt x="2133" y="8671"/>
                  </a:cubicBezTo>
                  <a:lnTo>
                    <a:pt x="8524" y="15915"/>
                  </a:lnTo>
                  <a:cubicBezTo>
                    <a:pt x="11015" y="18733"/>
                    <a:pt x="13758" y="21716"/>
                    <a:pt x="17429" y="22525"/>
                  </a:cubicBezTo>
                  <a:cubicBezTo>
                    <a:pt x="18129" y="22680"/>
                    <a:pt x="18838" y="22750"/>
                    <a:pt x="19549" y="22750"/>
                  </a:cubicBezTo>
                  <a:cubicBezTo>
                    <a:pt x="21332" y="22750"/>
                    <a:pt x="23124" y="22311"/>
                    <a:pt x="24803" y="21694"/>
                  </a:cubicBezTo>
                  <a:cubicBezTo>
                    <a:pt x="29643" y="19913"/>
                    <a:pt x="33839" y="16712"/>
                    <a:pt x="36821" y="12506"/>
                  </a:cubicBezTo>
                  <a:cubicBezTo>
                    <a:pt x="37881" y="11020"/>
                    <a:pt x="38799" y="9228"/>
                    <a:pt x="38395" y="7458"/>
                  </a:cubicBezTo>
                  <a:cubicBezTo>
                    <a:pt x="38067" y="6049"/>
                    <a:pt x="36963" y="4967"/>
                    <a:pt x="35794" y="4104"/>
                  </a:cubicBezTo>
                  <a:cubicBezTo>
                    <a:pt x="32233" y="1482"/>
                    <a:pt x="27775" y="313"/>
                    <a:pt x="23361" y="51"/>
                  </a:cubicBezTo>
                  <a:cubicBezTo>
                    <a:pt x="22772" y="16"/>
                    <a:pt x="22183" y="1"/>
                    <a:pt x="21596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4" name="Google Shape;1304;p33"/>
          <p:cNvSpPr/>
          <p:nvPr/>
        </p:nvSpPr>
        <p:spPr>
          <a:xfrm rot="7885320">
            <a:off x="-1472820" y="-215119"/>
            <a:ext cx="3172491" cy="3684937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rgbClr val="FFCFC0">
              <a:alpha val="491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5" name="Google Shape;1305;p33"/>
          <p:cNvGrpSpPr/>
          <p:nvPr/>
        </p:nvGrpSpPr>
        <p:grpSpPr>
          <a:xfrm flipH="1" rot="10800000">
            <a:off x="7509151" y="-284865"/>
            <a:ext cx="1985638" cy="2498559"/>
            <a:chOff x="5108601" y="1658560"/>
            <a:chExt cx="1985638" cy="2498559"/>
          </a:xfrm>
        </p:grpSpPr>
        <p:grpSp>
          <p:nvGrpSpPr>
            <p:cNvPr id="1306" name="Google Shape;1306;p33"/>
            <p:cNvGrpSpPr/>
            <p:nvPr/>
          </p:nvGrpSpPr>
          <p:grpSpPr>
            <a:xfrm flipH="1">
              <a:off x="5475995" y="2326723"/>
              <a:ext cx="1314734" cy="1634533"/>
              <a:chOff x="-5267275" y="9662750"/>
              <a:chExt cx="1475075" cy="1833875"/>
            </a:xfrm>
          </p:grpSpPr>
          <p:sp>
            <p:nvSpPr>
              <p:cNvPr id="1307" name="Google Shape;1307;p33"/>
              <p:cNvSpPr/>
              <p:nvPr/>
            </p:nvSpPr>
            <p:spPr>
              <a:xfrm>
                <a:off x="-5267275" y="9662750"/>
                <a:ext cx="1475075" cy="1833875"/>
              </a:xfrm>
              <a:custGeom>
                <a:rect b="b" l="l" r="r" t="t"/>
                <a:pathLst>
                  <a:path extrusionOk="0" h="73355" w="59003">
                    <a:moveTo>
                      <a:pt x="58003" y="0"/>
                    </a:moveTo>
                    <a:cubicBezTo>
                      <a:pt x="57927" y="0"/>
                      <a:pt x="57851" y="10"/>
                      <a:pt x="57776" y="30"/>
                    </a:cubicBezTo>
                    <a:cubicBezTo>
                      <a:pt x="51838" y="1625"/>
                      <a:pt x="46088" y="3850"/>
                      <a:pt x="40623" y="6666"/>
                    </a:cubicBezTo>
                    <a:cubicBezTo>
                      <a:pt x="35177" y="9476"/>
                      <a:pt x="30053" y="12923"/>
                      <a:pt x="25419" y="16936"/>
                    </a:cubicBezTo>
                    <a:cubicBezTo>
                      <a:pt x="20739" y="20988"/>
                      <a:pt x="16581" y="25634"/>
                      <a:pt x="13094" y="30752"/>
                    </a:cubicBezTo>
                    <a:cubicBezTo>
                      <a:pt x="9533" y="35980"/>
                      <a:pt x="6696" y="41669"/>
                      <a:pt x="4663" y="47660"/>
                    </a:cubicBezTo>
                    <a:cubicBezTo>
                      <a:pt x="2818" y="53102"/>
                      <a:pt x="1579" y="58845"/>
                      <a:pt x="1324" y="64601"/>
                    </a:cubicBezTo>
                    <a:cubicBezTo>
                      <a:pt x="1237" y="64570"/>
                      <a:pt x="1144" y="64555"/>
                      <a:pt x="1052" y="64555"/>
                    </a:cubicBezTo>
                    <a:cubicBezTo>
                      <a:pt x="975" y="64555"/>
                      <a:pt x="897" y="64566"/>
                      <a:pt x="822" y="64587"/>
                    </a:cubicBezTo>
                    <a:cubicBezTo>
                      <a:pt x="397" y="64704"/>
                      <a:pt x="1" y="65246"/>
                      <a:pt x="191" y="65699"/>
                    </a:cubicBezTo>
                    <a:cubicBezTo>
                      <a:pt x="491" y="66425"/>
                      <a:pt x="859" y="67121"/>
                      <a:pt x="1291" y="67778"/>
                    </a:cubicBezTo>
                    <a:cubicBezTo>
                      <a:pt x="1297" y="68031"/>
                      <a:pt x="1301" y="68285"/>
                      <a:pt x="1311" y="68538"/>
                    </a:cubicBezTo>
                    <a:cubicBezTo>
                      <a:pt x="1319" y="68795"/>
                      <a:pt x="1512" y="68923"/>
                      <a:pt x="1706" y="68923"/>
                    </a:cubicBezTo>
                    <a:cubicBezTo>
                      <a:pt x="1829" y="68923"/>
                      <a:pt x="1952" y="68872"/>
                      <a:pt x="2029" y="68770"/>
                    </a:cubicBezTo>
                    <a:cubicBezTo>
                      <a:pt x="2293" y="69083"/>
                      <a:pt x="2576" y="69383"/>
                      <a:pt x="2874" y="69664"/>
                    </a:cubicBezTo>
                    <a:cubicBezTo>
                      <a:pt x="4067" y="70786"/>
                      <a:pt x="5458" y="71647"/>
                      <a:pt x="6967" y="72274"/>
                    </a:cubicBezTo>
                    <a:cubicBezTo>
                      <a:pt x="8792" y="73031"/>
                      <a:pt x="10749" y="73355"/>
                      <a:pt x="12715" y="73355"/>
                    </a:cubicBezTo>
                    <a:cubicBezTo>
                      <a:pt x="14414" y="73355"/>
                      <a:pt x="16120" y="73113"/>
                      <a:pt x="17753" y="72699"/>
                    </a:cubicBezTo>
                    <a:cubicBezTo>
                      <a:pt x="23973" y="71124"/>
                      <a:pt x="29341" y="67101"/>
                      <a:pt x="33384" y="62210"/>
                    </a:cubicBezTo>
                    <a:cubicBezTo>
                      <a:pt x="37798" y="56870"/>
                      <a:pt x="40703" y="50561"/>
                      <a:pt x="42861" y="44015"/>
                    </a:cubicBezTo>
                    <a:cubicBezTo>
                      <a:pt x="45191" y="36947"/>
                      <a:pt x="46693" y="29645"/>
                      <a:pt x="48771" y="22503"/>
                    </a:cubicBezTo>
                    <a:cubicBezTo>
                      <a:pt x="50711" y="15828"/>
                      <a:pt x="53184" y="9212"/>
                      <a:pt x="57193" y="3480"/>
                    </a:cubicBezTo>
                    <a:cubicBezTo>
                      <a:pt x="57658" y="2814"/>
                      <a:pt x="58145" y="2163"/>
                      <a:pt x="58644" y="1522"/>
                    </a:cubicBezTo>
                    <a:cubicBezTo>
                      <a:pt x="58894" y="1203"/>
                      <a:pt x="59003" y="813"/>
                      <a:pt x="58785" y="440"/>
                    </a:cubicBezTo>
                    <a:cubicBezTo>
                      <a:pt x="58624" y="164"/>
                      <a:pt x="58317" y="0"/>
                      <a:pt x="58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33"/>
              <p:cNvSpPr/>
              <p:nvPr/>
            </p:nvSpPr>
            <p:spPr>
              <a:xfrm>
                <a:off x="-5200250" y="9663950"/>
                <a:ext cx="1406175" cy="1769375"/>
              </a:xfrm>
              <a:custGeom>
                <a:rect b="b" l="l" r="r" t="t"/>
                <a:pathLst>
                  <a:path extrusionOk="0" h="70775" w="56247">
                    <a:moveTo>
                      <a:pt x="55611" y="0"/>
                    </a:moveTo>
                    <a:cubicBezTo>
                      <a:pt x="55015" y="370"/>
                      <a:pt x="54429" y="756"/>
                      <a:pt x="53847" y="1150"/>
                    </a:cubicBezTo>
                    <a:cubicBezTo>
                      <a:pt x="52592" y="1998"/>
                      <a:pt x="51356" y="2873"/>
                      <a:pt x="50154" y="3795"/>
                    </a:cubicBezTo>
                    <a:cubicBezTo>
                      <a:pt x="49999" y="3914"/>
                      <a:pt x="49845" y="4037"/>
                      <a:pt x="49690" y="4157"/>
                    </a:cubicBezTo>
                    <a:cubicBezTo>
                      <a:pt x="49730" y="3592"/>
                      <a:pt x="49762" y="3027"/>
                      <a:pt x="49822" y="2463"/>
                    </a:cubicBezTo>
                    <a:cubicBezTo>
                      <a:pt x="49855" y="2159"/>
                      <a:pt x="49890" y="1855"/>
                      <a:pt x="49927" y="1551"/>
                    </a:cubicBezTo>
                    <a:lnTo>
                      <a:pt x="49927" y="1551"/>
                    </a:lnTo>
                    <a:cubicBezTo>
                      <a:pt x="49572" y="1671"/>
                      <a:pt x="49217" y="1791"/>
                      <a:pt x="48866" y="1914"/>
                    </a:cubicBezTo>
                    <a:cubicBezTo>
                      <a:pt x="48752" y="2317"/>
                      <a:pt x="48652" y="2724"/>
                      <a:pt x="48563" y="3136"/>
                    </a:cubicBezTo>
                    <a:cubicBezTo>
                      <a:pt x="48413" y="3848"/>
                      <a:pt x="48318" y="4565"/>
                      <a:pt x="48253" y="5290"/>
                    </a:cubicBezTo>
                    <a:cubicBezTo>
                      <a:pt x="46790" y="6465"/>
                      <a:pt x="45359" y="7676"/>
                      <a:pt x="43957" y="8926"/>
                    </a:cubicBezTo>
                    <a:cubicBezTo>
                      <a:pt x="44124" y="7834"/>
                      <a:pt x="44305" y="6744"/>
                      <a:pt x="44473" y="5654"/>
                    </a:cubicBezTo>
                    <a:cubicBezTo>
                      <a:pt x="44583" y="4931"/>
                      <a:pt x="44668" y="4205"/>
                      <a:pt x="44755" y="3480"/>
                    </a:cubicBezTo>
                    <a:lnTo>
                      <a:pt x="44755" y="3480"/>
                    </a:lnTo>
                    <a:cubicBezTo>
                      <a:pt x="44470" y="3596"/>
                      <a:pt x="44184" y="3712"/>
                      <a:pt x="43900" y="3833"/>
                    </a:cubicBezTo>
                    <a:cubicBezTo>
                      <a:pt x="43762" y="4404"/>
                      <a:pt x="43625" y="4977"/>
                      <a:pt x="43505" y="5554"/>
                    </a:cubicBezTo>
                    <a:cubicBezTo>
                      <a:pt x="43180" y="7111"/>
                      <a:pt x="42880" y="8677"/>
                      <a:pt x="42527" y="10230"/>
                    </a:cubicBezTo>
                    <a:cubicBezTo>
                      <a:pt x="39498" y="13041"/>
                      <a:pt x="36616" y="16008"/>
                      <a:pt x="33875" y="19102"/>
                    </a:cubicBezTo>
                    <a:cubicBezTo>
                      <a:pt x="33869" y="18503"/>
                      <a:pt x="33867" y="17904"/>
                      <a:pt x="33870" y="17304"/>
                    </a:cubicBezTo>
                    <a:cubicBezTo>
                      <a:pt x="33875" y="16074"/>
                      <a:pt x="33901" y="14844"/>
                      <a:pt x="33906" y="13614"/>
                    </a:cubicBezTo>
                    <a:cubicBezTo>
                      <a:pt x="33913" y="12015"/>
                      <a:pt x="33939" y="10419"/>
                      <a:pt x="33959" y="8820"/>
                    </a:cubicBezTo>
                    <a:lnTo>
                      <a:pt x="33959" y="8820"/>
                    </a:lnTo>
                    <a:cubicBezTo>
                      <a:pt x="33691" y="8978"/>
                      <a:pt x="33428" y="9146"/>
                      <a:pt x="33161" y="9308"/>
                    </a:cubicBezTo>
                    <a:cubicBezTo>
                      <a:pt x="32926" y="10709"/>
                      <a:pt x="32740" y="12117"/>
                      <a:pt x="32588" y="13534"/>
                    </a:cubicBezTo>
                    <a:cubicBezTo>
                      <a:pt x="32456" y="14762"/>
                      <a:pt x="32379" y="15991"/>
                      <a:pt x="32323" y="17224"/>
                    </a:cubicBezTo>
                    <a:cubicBezTo>
                      <a:pt x="32295" y="17840"/>
                      <a:pt x="32272" y="18455"/>
                      <a:pt x="32252" y="19071"/>
                    </a:cubicBezTo>
                    <a:cubicBezTo>
                      <a:pt x="32243" y="19392"/>
                      <a:pt x="32229" y="19713"/>
                      <a:pt x="32226" y="20034"/>
                    </a:cubicBezTo>
                    <a:cubicBezTo>
                      <a:pt x="32223" y="20358"/>
                      <a:pt x="32149" y="20672"/>
                      <a:pt x="32149" y="20998"/>
                    </a:cubicBezTo>
                    <a:cubicBezTo>
                      <a:pt x="32149" y="21026"/>
                      <a:pt x="32155" y="21049"/>
                      <a:pt x="32157" y="21076"/>
                    </a:cubicBezTo>
                    <a:cubicBezTo>
                      <a:pt x="31553" y="21784"/>
                      <a:pt x="30956" y="22497"/>
                      <a:pt x="30365" y="23215"/>
                    </a:cubicBezTo>
                    <a:cubicBezTo>
                      <a:pt x="28458" y="25540"/>
                      <a:pt x="26618" y="27917"/>
                      <a:pt x="24846" y="30349"/>
                    </a:cubicBezTo>
                    <a:cubicBezTo>
                      <a:pt x="24657" y="25862"/>
                      <a:pt x="24357" y="21379"/>
                      <a:pt x="24019" y="16904"/>
                    </a:cubicBezTo>
                    <a:cubicBezTo>
                      <a:pt x="23993" y="16565"/>
                      <a:pt x="23962" y="16226"/>
                      <a:pt x="23930" y="15886"/>
                    </a:cubicBezTo>
                    <a:cubicBezTo>
                      <a:pt x="23692" y="16084"/>
                      <a:pt x="23455" y="16283"/>
                      <a:pt x="23220" y="16482"/>
                    </a:cubicBezTo>
                    <a:cubicBezTo>
                      <a:pt x="23174" y="17806"/>
                      <a:pt x="23140" y="19129"/>
                      <a:pt x="23128" y="20456"/>
                    </a:cubicBezTo>
                    <a:cubicBezTo>
                      <a:pt x="23105" y="23201"/>
                      <a:pt x="23073" y="25945"/>
                      <a:pt x="23104" y="28691"/>
                    </a:cubicBezTo>
                    <a:cubicBezTo>
                      <a:pt x="23117" y="30028"/>
                      <a:pt x="23127" y="31367"/>
                      <a:pt x="23153" y="32704"/>
                    </a:cubicBezTo>
                    <a:cubicBezTo>
                      <a:pt x="21851" y="34547"/>
                      <a:pt x="20579" y="36413"/>
                      <a:pt x="19343" y="38301"/>
                    </a:cubicBezTo>
                    <a:cubicBezTo>
                      <a:pt x="17720" y="40773"/>
                      <a:pt x="16172" y="43288"/>
                      <a:pt x="14662" y="45827"/>
                    </a:cubicBezTo>
                    <a:cubicBezTo>
                      <a:pt x="14645" y="45208"/>
                      <a:pt x="14599" y="44589"/>
                      <a:pt x="14533" y="43969"/>
                    </a:cubicBezTo>
                    <a:cubicBezTo>
                      <a:pt x="14351" y="42255"/>
                      <a:pt x="14110" y="40549"/>
                      <a:pt x="13908" y="38837"/>
                    </a:cubicBezTo>
                    <a:cubicBezTo>
                      <a:pt x="13496" y="35376"/>
                      <a:pt x="13258" y="31904"/>
                      <a:pt x="12982" y="28431"/>
                    </a:cubicBezTo>
                    <a:cubicBezTo>
                      <a:pt x="12951" y="28050"/>
                      <a:pt x="12925" y="27670"/>
                      <a:pt x="12899" y="27289"/>
                    </a:cubicBezTo>
                    <a:cubicBezTo>
                      <a:pt x="12520" y="27780"/>
                      <a:pt x="12143" y="28273"/>
                      <a:pt x="11778" y="28774"/>
                    </a:cubicBezTo>
                    <a:cubicBezTo>
                      <a:pt x="11736" y="30128"/>
                      <a:pt x="11735" y="31482"/>
                      <a:pt x="11740" y="32838"/>
                    </a:cubicBezTo>
                    <a:cubicBezTo>
                      <a:pt x="11753" y="36241"/>
                      <a:pt x="11994" y="39657"/>
                      <a:pt x="12354" y="43038"/>
                    </a:cubicBezTo>
                    <a:cubicBezTo>
                      <a:pt x="12549" y="44861"/>
                      <a:pt x="12725" y="46736"/>
                      <a:pt x="12320" y="48541"/>
                    </a:cubicBezTo>
                    <a:cubicBezTo>
                      <a:pt x="12246" y="48868"/>
                      <a:pt x="12318" y="49212"/>
                      <a:pt x="12520" y="49481"/>
                    </a:cubicBezTo>
                    <a:cubicBezTo>
                      <a:pt x="11532" y="51188"/>
                      <a:pt x="10551" y="52900"/>
                      <a:pt x="9578" y="54619"/>
                    </a:cubicBezTo>
                    <a:cubicBezTo>
                      <a:pt x="8646" y="56260"/>
                      <a:pt x="7701" y="57900"/>
                      <a:pt x="6729" y="59526"/>
                    </a:cubicBezTo>
                    <a:cubicBezTo>
                      <a:pt x="6126" y="57037"/>
                      <a:pt x="5509" y="54553"/>
                      <a:pt x="4848" y="52079"/>
                    </a:cubicBezTo>
                    <a:cubicBezTo>
                      <a:pt x="4211" y="49690"/>
                      <a:pt x="3545" y="47305"/>
                      <a:pt x="2967" y="44899"/>
                    </a:cubicBezTo>
                    <a:cubicBezTo>
                      <a:pt x="2712" y="45559"/>
                      <a:pt x="2468" y="46224"/>
                      <a:pt x="2233" y="46894"/>
                    </a:cubicBezTo>
                    <a:cubicBezTo>
                      <a:pt x="2278" y="47130"/>
                      <a:pt x="2324" y="47368"/>
                      <a:pt x="2370" y="47605"/>
                    </a:cubicBezTo>
                    <a:cubicBezTo>
                      <a:pt x="3003" y="50829"/>
                      <a:pt x="3655" y="54049"/>
                      <a:pt x="4366" y="57257"/>
                    </a:cubicBezTo>
                    <a:cubicBezTo>
                      <a:pt x="4699" y="58754"/>
                      <a:pt x="5034" y="60249"/>
                      <a:pt x="5372" y="61746"/>
                    </a:cubicBezTo>
                    <a:cubicBezTo>
                      <a:pt x="3715" y="64398"/>
                      <a:pt x="1952" y="66982"/>
                      <a:pt x="1" y="69424"/>
                    </a:cubicBezTo>
                    <a:cubicBezTo>
                      <a:pt x="65" y="69487"/>
                      <a:pt x="127" y="69553"/>
                      <a:pt x="193" y="69616"/>
                    </a:cubicBezTo>
                    <a:cubicBezTo>
                      <a:pt x="641" y="70036"/>
                      <a:pt x="1119" y="70423"/>
                      <a:pt x="1624" y="70775"/>
                    </a:cubicBezTo>
                    <a:cubicBezTo>
                      <a:pt x="1745" y="70620"/>
                      <a:pt x="1868" y="70465"/>
                      <a:pt x="1989" y="70307"/>
                    </a:cubicBezTo>
                    <a:cubicBezTo>
                      <a:pt x="2986" y="69005"/>
                      <a:pt x="3933" y="67664"/>
                      <a:pt x="4841" y="66297"/>
                    </a:cubicBezTo>
                    <a:cubicBezTo>
                      <a:pt x="5459" y="65365"/>
                      <a:pt x="6055" y="64418"/>
                      <a:pt x="6643" y="63466"/>
                    </a:cubicBezTo>
                    <a:cubicBezTo>
                      <a:pt x="14235" y="62525"/>
                      <a:pt x="21875" y="61984"/>
                      <a:pt x="29526" y="61941"/>
                    </a:cubicBezTo>
                    <a:cubicBezTo>
                      <a:pt x="29616" y="61941"/>
                      <a:pt x="29706" y="61940"/>
                      <a:pt x="29796" y="61940"/>
                    </a:cubicBezTo>
                    <a:cubicBezTo>
                      <a:pt x="30156" y="61940"/>
                      <a:pt x="30516" y="61944"/>
                      <a:pt x="30876" y="61944"/>
                    </a:cubicBezTo>
                    <a:cubicBezTo>
                      <a:pt x="31397" y="61307"/>
                      <a:pt x="31897" y="60655"/>
                      <a:pt x="32376" y="59991"/>
                    </a:cubicBezTo>
                    <a:cubicBezTo>
                      <a:pt x="31892" y="59988"/>
                      <a:pt x="31409" y="59986"/>
                      <a:pt x="30925" y="59986"/>
                    </a:cubicBezTo>
                    <a:cubicBezTo>
                      <a:pt x="24899" y="59986"/>
                      <a:pt x="18875" y="60278"/>
                      <a:pt x="12876" y="60862"/>
                    </a:cubicBezTo>
                    <a:cubicBezTo>
                      <a:pt x="11204" y="61026"/>
                      <a:pt x="9533" y="61223"/>
                      <a:pt x="7867" y="61439"/>
                    </a:cubicBezTo>
                    <a:cubicBezTo>
                      <a:pt x="8561" y="60265"/>
                      <a:pt x="9244" y="59084"/>
                      <a:pt x="9917" y="57895"/>
                    </a:cubicBezTo>
                    <a:cubicBezTo>
                      <a:pt x="11479" y="55139"/>
                      <a:pt x="13011" y="52369"/>
                      <a:pt x="14574" y="49615"/>
                    </a:cubicBezTo>
                    <a:cubicBezTo>
                      <a:pt x="23056" y="47294"/>
                      <a:pt x="31602" y="45277"/>
                      <a:pt x="40259" y="43723"/>
                    </a:cubicBezTo>
                    <a:cubicBezTo>
                      <a:pt x="40514" y="42943"/>
                      <a:pt x="40762" y="42160"/>
                      <a:pt x="40998" y="41375"/>
                    </a:cubicBezTo>
                    <a:lnTo>
                      <a:pt x="40998" y="41375"/>
                    </a:lnTo>
                    <a:cubicBezTo>
                      <a:pt x="40947" y="41384"/>
                      <a:pt x="40895" y="41392"/>
                      <a:pt x="40844" y="41401"/>
                    </a:cubicBezTo>
                    <a:cubicBezTo>
                      <a:pt x="38583" y="41801"/>
                      <a:pt x="36326" y="42227"/>
                      <a:pt x="34075" y="42682"/>
                    </a:cubicBezTo>
                    <a:cubicBezTo>
                      <a:pt x="29546" y="43597"/>
                      <a:pt x="25043" y="44624"/>
                      <a:pt x="20564" y="45765"/>
                    </a:cubicBezTo>
                    <a:cubicBezTo>
                      <a:pt x="19078" y="46144"/>
                      <a:pt x="17594" y="46534"/>
                      <a:pt x="16111" y="46937"/>
                    </a:cubicBezTo>
                    <a:cubicBezTo>
                      <a:pt x="17201" y="45056"/>
                      <a:pt x="18313" y="43187"/>
                      <a:pt x="19466" y="41343"/>
                    </a:cubicBezTo>
                    <a:cubicBezTo>
                      <a:pt x="20963" y="38949"/>
                      <a:pt x="22512" y="36591"/>
                      <a:pt x="24115" y="34268"/>
                    </a:cubicBezTo>
                    <a:cubicBezTo>
                      <a:pt x="24177" y="34264"/>
                      <a:pt x="24238" y="34254"/>
                      <a:pt x="24298" y="34238"/>
                    </a:cubicBezTo>
                    <a:cubicBezTo>
                      <a:pt x="30924" y="32330"/>
                      <a:pt x="37594" y="30592"/>
                      <a:pt x="44312" y="29025"/>
                    </a:cubicBezTo>
                    <a:cubicBezTo>
                      <a:pt x="44482" y="28364"/>
                      <a:pt x="44654" y="27703"/>
                      <a:pt x="44827" y="27043"/>
                    </a:cubicBezTo>
                    <a:lnTo>
                      <a:pt x="44827" y="27043"/>
                    </a:lnTo>
                    <a:cubicBezTo>
                      <a:pt x="43323" y="27389"/>
                      <a:pt x="41819" y="27742"/>
                      <a:pt x="40319" y="28103"/>
                    </a:cubicBezTo>
                    <a:cubicBezTo>
                      <a:pt x="36777" y="28959"/>
                      <a:pt x="33248" y="29870"/>
                      <a:pt x="29734" y="30833"/>
                    </a:cubicBezTo>
                    <a:cubicBezTo>
                      <a:pt x="28398" y="31200"/>
                      <a:pt x="27067" y="31574"/>
                      <a:pt x="25735" y="31958"/>
                    </a:cubicBezTo>
                    <a:cubicBezTo>
                      <a:pt x="27116" y="30028"/>
                      <a:pt x="28539" y="28130"/>
                      <a:pt x="30004" y="26263"/>
                    </a:cubicBezTo>
                    <a:cubicBezTo>
                      <a:pt x="31185" y="24761"/>
                      <a:pt x="32396" y="23283"/>
                      <a:pt x="33637" y="21829"/>
                    </a:cubicBezTo>
                    <a:cubicBezTo>
                      <a:pt x="38096" y="21207"/>
                      <a:pt x="42533" y="20457"/>
                      <a:pt x="46956" y="19615"/>
                    </a:cubicBezTo>
                    <a:cubicBezTo>
                      <a:pt x="47172" y="18934"/>
                      <a:pt x="47395" y="18256"/>
                      <a:pt x="47625" y="17580"/>
                    </a:cubicBezTo>
                    <a:lnTo>
                      <a:pt x="47625" y="17580"/>
                    </a:lnTo>
                    <a:cubicBezTo>
                      <a:pt x="47333" y="17637"/>
                      <a:pt x="47043" y="17697"/>
                      <a:pt x="46750" y="17752"/>
                    </a:cubicBezTo>
                    <a:cubicBezTo>
                      <a:pt x="43794" y="18316"/>
                      <a:pt x="40832" y="18836"/>
                      <a:pt x="37861" y="19317"/>
                    </a:cubicBezTo>
                    <a:cubicBezTo>
                      <a:pt x="37070" y="19444"/>
                      <a:pt x="36278" y="19572"/>
                      <a:pt x="35487" y="19701"/>
                    </a:cubicBezTo>
                    <a:cubicBezTo>
                      <a:pt x="37678" y="17230"/>
                      <a:pt x="39962" y="14845"/>
                      <a:pt x="42334" y="12545"/>
                    </a:cubicBezTo>
                    <a:cubicBezTo>
                      <a:pt x="42799" y="12097"/>
                      <a:pt x="43269" y="11652"/>
                      <a:pt x="43743" y="11212"/>
                    </a:cubicBezTo>
                    <a:cubicBezTo>
                      <a:pt x="44597" y="11169"/>
                      <a:pt x="45454" y="11077"/>
                      <a:pt x="46301" y="11001"/>
                    </a:cubicBezTo>
                    <a:cubicBezTo>
                      <a:pt x="47373" y="10904"/>
                      <a:pt x="48443" y="10796"/>
                      <a:pt x="49515" y="10693"/>
                    </a:cubicBezTo>
                    <a:lnTo>
                      <a:pt x="50412" y="10607"/>
                    </a:lnTo>
                    <a:cubicBezTo>
                      <a:pt x="50647" y="10107"/>
                      <a:pt x="50886" y="9608"/>
                      <a:pt x="51137" y="9113"/>
                    </a:cubicBezTo>
                    <a:lnTo>
                      <a:pt x="51137" y="9113"/>
                    </a:lnTo>
                    <a:lnTo>
                      <a:pt x="49356" y="9288"/>
                    </a:lnTo>
                    <a:cubicBezTo>
                      <a:pt x="48061" y="9416"/>
                      <a:pt x="46748" y="9510"/>
                      <a:pt x="45446" y="9649"/>
                    </a:cubicBezTo>
                    <a:cubicBezTo>
                      <a:pt x="46446" y="8750"/>
                      <a:pt x="47462" y="7867"/>
                      <a:pt x="48493" y="7004"/>
                    </a:cubicBezTo>
                    <a:cubicBezTo>
                      <a:pt x="48666" y="7157"/>
                      <a:pt x="48893" y="7246"/>
                      <a:pt x="49142" y="7269"/>
                    </a:cubicBezTo>
                    <a:cubicBezTo>
                      <a:pt x="49968" y="7346"/>
                      <a:pt x="50822" y="7323"/>
                      <a:pt x="51651" y="7337"/>
                    </a:cubicBezTo>
                    <a:cubicBezTo>
                      <a:pt x="51794" y="7338"/>
                      <a:pt x="51937" y="7338"/>
                      <a:pt x="52079" y="7340"/>
                    </a:cubicBezTo>
                    <a:cubicBezTo>
                      <a:pt x="52377" y="6806"/>
                      <a:pt x="52681" y="6277"/>
                      <a:pt x="52999" y="5754"/>
                    </a:cubicBezTo>
                    <a:cubicBezTo>
                      <a:pt x="52549" y="5754"/>
                      <a:pt x="52101" y="5757"/>
                      <a:pt x="51651" y="5765"/>
                    </a:cubicBezTo>
                    <a:cubicBezTo>
                      <a:pt x="51223" y="5772"/>
                      <a:pt x="50793" y="5788"/>
                      <a:pt x="50364" y="5798"/>
                    </a:cubicBezTo>
                    <a:lnTo>
                      <a:pt x="49941" y="5809"/>
                    </a:lnTo>
                    <a:cubicBezTo>
                      <a:pt x="51983" y="4154"/>
                      <a:pt x="54083" y="2575"/>
                      <a:pt x="56195" y="1006"/>
                    </a:cubicBezTo>
                    <a:cubicBezTo>
                      <a:pt x="56247" y="797"/>
                      <a:pt x="56215" y="576"/>
                      <a:pt x="56104" y="390"/>
                    </a:cubicBezTo>
                    <a:cubicBezTo>
                      <a:pt x="55992" y="205"/>
                      <a:pt x="55817" y="66"/>
                      <a:pt x="556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9" name="Google Shape;1309;p33"/>
            <p:cNvGrpSpPr/>
            <p:nvPr/>
          </p:nvGrpSpPr>
          <p:grpSpPr>
            <a:xfrm flipH="1">
              <a:off x="5466480" y="1658560"/>
              <a:ext cx="1627759" cy="1061783"/>
              <a:chOff x="-5607800" y="8913100"/>
              <a:chExt cx="1826275" cy="1191275"/>
            </a:xfrm>
          </p:grpSpPr>
          <p:sp>
            <p:nvSpPr>
              <p:cNvPr id="1310" name="Google Shape;1310;p33"/>
              <p:cNvSpPr/>
              <p:nvPr/>
            </p:nvSpPr>
            <p:spPr>
              <a:xfrm>
                <a:off x="-5607800" y="8913100"/>
                <a:ext cx="1826275" cy="1191275"/>
              </a:xfrm>
              <a:custGeom>
                <a:rect b="b" l="l" r="r" t="t"/>
                <a:pathLst>
                  <a:path extrusionOk="0" h="47651" w="73051">
                    <a:moveTo>
                      <a:pt x="44689" y="1"/>
                    </a:moveTo>
                    <a:cubicBezTo>
                      <a:pt x="41831" y="1"/>
                      <a:pt x="38972" y="447"/>
                      <a:pt x="36246" y="1320"/>
                    </a:cubicBezTo>
                    <a:cubicBezTo>
                      <a:pt x="33999" y="2038"/>
                      <a:pt x="31831" y="3036"/>
                      <a:pt x="29838" y="4301"/>
                    </a:cubicBezTo>
                    <a:cubicBezTo>
                      <a:pt x="28818" y="4952"/>
                      <a:pt x="27845" y="5674"/>
                      <a:pt x="26927" y="6463"/>
                    </a:cubicBezTo>
                    <a:cubicBezTo>
                      <a:pt x="26483" y="6844"/>
                      <a:pt x="26064" y="7251"/>
                      <a:pt x="25628" y="7641"/>
                    </a:cubicBezTo>
                    <a:cubicBezTo>
                      <a:pt x="25219" y="8008"/>
                      <a:pt x="24742" y="8406"/>
                      <a:pt x="24184" y="8510"/>
                    </a:cubicBezTo>
                    <a:cubicBezTo>
                      <a:pt x="24102" y="8525"/>
                      <a:pt x="24011" y="8534"/>
                      <a:pt x="23917" y="8534"/>
                    </a:cubicBezTo>
                    <a:cubicBezTo>
                      <a:pt x="23584" y="8534"/>
                      <a:pt x="23208" y="8430"/>
                      <a:pt x="23030" y="8159"/>
                    </a:cubicBezTo>
                    <a:cubicBezTo>
                      <a:pt x="22697" y="7655"/>
                      <a:pt x="23202" y="6824"/>
                      <a:pt x="23400" y="6356"/>
                    </a:cubicBezTo>
                    <a:lnTo>
                      <a:pt x="25364" y="1726"/>
                    </a:lnTo>
                    <a:cubicBezTo>
                      <a:pt x="25540" y="1309"/>
                      <a:pt x="25301" y="775"/>
                      <a:pt x="24842" y="775"/>
                    </a:cubicBezTo>
                    <a:cubicBezTo>
                      <a:pt x="24782" y="775"/>
                      <a:pt x="24719" y="784"/>
                      <a:pt x="24653" y="804"/>
                    </a:cubicBezTo>
                    <a:cubicBezTo>
                      <a:pt x="21944" y="1590"/>
                      <a:pt x="19385" y="2824"/>
                      <a:pt x="17069" y="4415"/>
                    </a:cubicBezTo>
                    <a:cubicBezTo>
                      <a:pt x="12856" y="6198"/>
                      <a:pt x="8925" y="8736"/>
                      <a:pt x="5872" y="12172"/>
                    </a:cubicBezTo>
                    <a:cubicBezTo>
                      <a:pt x="2370" y="16114"/>
                      <a:pt x="179" y="21129"/>
                      <a:pt x="61" y="26437"/>
                    </a:cubicBezTo>
                    <a:cubicBezTo>
                      <a:pt x="1" y="29125"/>
                      <a:pt x="517" y="31788"/>
                      <a:pt x="1599" y="34248"/>
                    </a:cubicBezTo>
                    <a:cubicBezTo>
                      <a:pt x="2680" y="36708"/>
                      <a:pt x="4401" y="38880"/>
                      <a:pt x="6350" y="40714"/>
                    </a:cubicBezTo>
                    <a:cubicBezTo>
                      <a:pt x="10282" y="44414"/>
                      <a:pt x="15294" y="47069"/>
                      <a:pt x="20716" y="47571"/>
                    </a:cubicBezTo>
                    <a:cubicBezTo>
                      <a:pt x="21286" y="47624"/>
                      <a:pt x="21861" y="47650"/>
                      <a:pt x="22436" y="47650"/>
                    </a:cubicBezTo>
                    <a:cubicBezTo>
                      <a:pt x="26869" y="47650"/>
                      <a:pt x="31357" y="46086"/>
                      <a:pt x="34615" y="43058"/>
                    </a:cubicBezTo>
                    <a:cubicBezTo>
                      <a:pt x="35056" y="42648"/>
                      <a:pt x="35470" y="42209"/>
                      <a:pt x="35856" y="41747"/>
                    </a:cubicBezTo>
                    <a:cubicBezTo>
                      <a:pt x="36244" y="41283"/>
                      <a:pt x="36309" y="40410"/>
                      <a:pt x="35645" y="40107"/>
                    </a:cubicBezTo>
                    <a:cubicBezTo>
                      <a:pt x="34541" y="39603"/>
                      <a:pt x="33483" y="39005"/>
                      <a:pt x="32482" y="38317"/>
                    </a:cubicBezTo>
                    <a:cubicBezTo>
                      <a:pt x="32018" y="37997"/>
                      <a:pt x="31565" y="37661"/>
                      <a:pt x="31134" y="37299"/>
                    </a:cubicBezTo>
                    <a:cubicBezTo>
                      <a:pt x="30956" y="37148"/>
                      <a:pt x="30741" y="36976"/>
                      <a:pt x="30610" y="36804"/>
                    </a:cubicBezTo>
                    <a:cubicBezTo>
                      <a:pt x="30563" y="36737"/>
                      <a:pt x="30521" y="36665"/>
                      <a:pt x="30483" y="36592"/>
                    </a:cubicBezTo>
                    <a:cubicBezTo>
                      <a:pt x="30425" y="36483"/>
                      <a:pt x="30443" y="36505"/>
                      <a:pt x="30452" y="36348"/>
                    </a:cubicBezTo>
                    <a:cubicBezTo>
                      <a:pt x="30457" y="36279"/>
                      <a:pt x="30509" y="36126"/>
                      <a:pt x="30590" y="35984"/>
                    </a:cubicBezTo>
                    <a:cubicBezTo>
                      <a:pt x="30716" y="35766"/>
                      <a:pt x="30822" y="35653"/>
                      <a:pt x="31014" y="35475"/>
                    </a:cubicBezTo>
                    <a:cubicBezTo>
                      <a:pt x="31304" y="35206"/>
                      <a:pt x="31764" y="34951"/>
                      <a:pt x="32143" y="34796"/>
                    </a:cubicBezTo>
                    <a:cubicBezTo>
                      <a:pt x="32973" y="34457"/>
                      <a:pt x="33807" y="34340"/>
                      <a:pt x="34677" y="34340"/>
                    </a:cubicBezTo>
                    <a:cubicBezTo>
                      <a:pt x="34855" y="34340"/>
                      <a:pt x="35034" y="34345"/>
                      <a:pt x="35215" y="34354"/>
                    </a:cubicBezTo>
                    <a:cubicBezTo>
                      <a:pt x="37580" y="34473"/>
                      <a:pt x="39849" y="35490"/>
                      <a:pt x="42097" y="36238"/>
                    </a:cubicBezTo>
                    <a:cubicBezTo>
                      <a:pt x="43956" y="36855"/>
                      <a:pt x="45866" y="37234"/>
                      <a:pt x="47811" y="37234"/>
                    </a:cubicBezTo>
                    <a:cubicBezTo>
                      <a:pt x="48261" y="37234"/>
                      <a:pt x="48714" y="37214"/>
                      <a:pt x="49168" y="37171"/>
                    </a:cubicBezTo>
                    <a:cubicBezTo>
                      <a:pt x="51838" y="36921"/>
                      <a:pt x="54430" y="36061"/>
                      <a:pt x="56677" y="34587"/>
                    </a:cubicBezTo>
                    <a:cubicBezTo>
                      <a:pt x="57335" y="34156"/>
                      <a:pt x="57309" y="32995"/>
                      <a:pt x="56443" y="32804"/>
                    </a:cubicBezTo>
                    <a:cubicBezTo>
                      <a:pt x="54688" y="32417"/>
                      <a:pt x="53044" y="31639"/>
                      <a:pt x="51634" y="30526"/>
                    </a:cubicBezTo>
                    <a:cubicBezTo>
                      <a:pt x="54886" y="28633"/>
                      <a:pt x="58682" y="27822"/>
                      <a:pt x="61870" y="25784"/>
                    </a:cubicBezTo>
                    <a:cubicBezTo>
                      <a:pt x="63579" y="24692"/>
                      <a:pt x="65126" y="23332"/>
                      <a:pt x="66407" y="21758"/>
                    </a:cubicBezTo>
                    <a:cubicBezTo>
                      <a:pt x="67735" y="20128"/>
                      <a:pt x="68709" y="18337"/>
                      <a:pt x="69538" y="16412"/>
                    </a:cubicBezTo>
                    <a:cubicBezTo>
                      <a:pt x="70470" y="14241"/>
                      <a:pt x="71345" y="12071"/>
                      <a:pt x="72765" y="10162"/>
                    </a:cubicBezTo>
                    <a:cubicBezTo>
                      <a:pt x="73051" y="9778"/>
                      <a:pt x="72824" y="9175"/>
                      <a:pt x="72447" y="8954"/>
                    </a:cubicBezTo>
                    <a:cubicBezTo>
                      <a:pt x="68623" y="6701"/>
                      <a:pt x="64406" y="5318"/>
                      <a:pt x="59956" y="5123"/>
                    </a:cubicBezTo>
                    <a:cubicBezTo>
                      <a:pt x="59567" y="5105"/>
                      <a:pt x="59178" y="5097"/>
                      <a:pt x="58789" y="5097"/>
                    </a:cubicBezTo>
                    <a:cubicBezTo>
                      <a:pt x="56957" y="5097"/>
                      <a:pt x="55129" y="5290"/>
                      <a:pt x="53335" y="5674"/>
                    </a:cubicBezTo>
                    <a:cubicBezTo>
                      <a:pt x="52273" y="5903"/>
                      <a:pt x="51227" y="6205"/>
                      <a:pt x="50206" y="6579"/>
                    </a:cubicBezTo>
                    <a:cubicBezTo>
                      <a:pt x="49675" y="6774"/>
                      <a:pt x="49162" y="7010"/>
                      <a:pt x="48635" y="7217"/>
                    </a:cubicBezTo>
                    <a:cubicBezTo>
                      <a:pt x="48307" y="7346"/>
                      <a:pt x="47969" y="7362"/>
                      <a:pt x="47668" y="7409"/>
                    </a:cubicBezTo>
                    <a:cubicBezTo>
                      <a:pt x="47665" y="7409"/>
                      <a:pt x="47631" y="7395"/>
                      <a:pt x="47616" y="7392"/>
                    </a:cubicBezTo>
                    <a:cubicBezTo>
                      <a:pt x="47614" y="7374"/>
                      <a:pt x="47614" y="7357"/>
                      <a:pt x="47614" y="7339"/>
                    </a:cubicBezTo>
                    <a:cubicBezTo>
                      <a:pt x="47611" y="7064"/>
                      <a:pt x="47736" y="6760"/>
                      <a:pt x="47814" y="6499"/>
                    </a:cubicBezTo>
                    <a:cubicBezTo>
                      <a:pt x="47986" y="5921"/>
                      <a:pt x="48210" y="5361"/>
                      <a:pt x="48482" y="4825"/>
                    </a:cubicBezTo>
                    <a:cubicBezTo>
                      <a:pt x="49047" y="3710"/>
                      <a:pt x="49801" y="2705"/>
                      <a:pt x="50710" y="1848"/>
                    </a:cubicBezTo>
                    <a:cubicBezTo>
                      <a:pt x="51103" y="1476"/>
                      <a:pt x="50926" y="724"/>
                      <a:pt x="50383" y="606"/>
                    </a:cubicBezTo>
                    <a:cubicBezTo>
                      <a:pt x="48511" y="200"/>
                      <a:pt x="46600" y="1"/>
                      <a:pt x="4468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33"/>
              <p:cNvSpPr/>
              <p:nvPr/>
            </p:nvSpPr>
            <p:spPr>
              <a:xfrm>
                <a:off x="-5577650" y="8913175"/>
                <a:ext cx="1794175" cy="1119425"/>
              </a:xfrm>
              <a:custGeom>
                <a:rect b="b" l="l" r="r" t="t"/>
                <a:pathLst>
                  <a:path extrusionOk="0" h="44777" w="71767">
                    <a:moveTo>
                      <a:pt x="43092" y="1"/>
                    </a:moveTo>
                    <a:cubicBezTo>
                      <a:pt x="42098" y="16"/>
                      <a:pt x="41108" y="84"/>
                      <a:pt x="40122" y="205"/>
                    </a:cubicBezTo>
                    <a:lnTo>
                      <a:pt x="39671" y="484"/>
                    </a:lnTo>
                    <a:cubicBezTo>
                      <a:pt x="37172" y="2035"/>
                      <a:pt x="34765" y="3723"/>
                      <a:pt x="32443" y="5524"/>
                    </a:cubicBezTo>
                    <a:cubicBezTo>
                      <a:pt x="27803" y="9124"/>
                      <a:pt x="23545" y="13212"/>
                      <a:pt x="19782" y="17722"/>
                    </a:cubicBezTo>
                    <a:cubicBezTo>
                      <a:pt x="18730" y="18981"/>
                      <a:pt x="17715" y="20272"/>
                      <a:pt x="16737" y="21592"/>
                    </a:cubicBezTo>
                    <a:cubicBezTo>
                      <a:pt x="15785" y="22881"/>
                      <a:pt x="14776" y="24227"/>
                      <a:pt x="14100" y="25688"/>
                    </a:cubicBezTo>
                    <a:cubicBezTo>
                      <a:pt x="12947" y="26199"/>
                      <a:pt x="11803" y="26727"/>
                      <a:pt x="10667" y="27274"/>
                    </a:cubicBezTo>
                    <a:cubicBezTo>
                      <a:pt x="8924" y="28115"/>
                      <a:pt x="7206" y="29004"/>
                      <a:pt x="5512" y="29942"/>
                    </a:cubicBezTo>
                    <a:cubicBezTo>
                      <a:pt x="5598" y="29644"/>
                      <a:pt x="5668" y="29342"/>
                      <a:pt x="5721" y="29036"/>
                    </a:cubicBezTo>
                    <a:cubicBezTo>
                      <a:pt x="5849" y="28318"/>
                      <a:pt x="5945" y="27593"/>
                      <a:pt x="6088" y="26874"/>
                    </a:cubicBezTo>
                    <a:cubicBezTo>
                      <a:pt x="6372" y="25439"/>
                      <a:pt x="6730" y="24012"/>
                      <a:pt x="7152" y="22610"/>
                    </a:cubicBezTo>
                    <a:cubicBezTo>
                      <a:pt x="7992" y="19816"/>
                      <a:pt x="9107" y="17112"/>
                      <a:pt x="10386" y="14489"/>
                    </a:cubicBezTo>
                    <a:cubicBezTo>
                      <a:pt x="11644" y="11907"/>
                      <a:pt x="12999" y="9296"/>
                      <a:pt x="14847" y="7081"/>
                    </a:cubicBezTo>
                    <a:cubicBezTo>
                      <a:pt x="16545" y="5043"/>
                      <a:pt x="18628" y="3383"/>
                      <a:pt x="20863" y="1972"/>
                    </a:cubicBezTo>
                    <a:cubicBezTo>
                      <a:pt x="21249" y="1728"/>
                      <a:pt x="21641" y="1493"/>
                      <a:pt x="22034" y="1261"/>
                    </a:cubicBezTo>
                    <a:lnTo>
                      <a:pt x="22034" y="1261"/>
                    </a:lnTo>
                    <a:cubicBezTo>
                      <a:pt x="19849" y="2038"/>
                      <a:pt x="17775" y="3096"/>
                      <a:pt x="15863" y="4411"/>
                    </a:cubicBezTo>
                    <a:cubicBezTo>
                      <a:pt x="15729" y="4469"/>
                      <a:pt x="15594" y="4529"/>
                      <a:pt x="15461" y="4587"/>
                    </a:cubicBezTo>
                    <a:cubicBezTo>
                      <a:pt x="15161" y="4877"/>
                      <a:pt x="14868" y="5174"/>
                      <a:pt x="14587" y="5481"/>
                    </a:cubicBezTo>
                    <a:cubicBezTo>
                      <a:pt x="12589" y="7660"/>
                      <a:pt x="11120" y="10241"/>
                      <a:pt x="9790" y="12865"/>
                    </a:cubicBezTo>
                    <a:cubicBezTo>
                      <a:pt x="8433" y="15540"/>
                      <a:pt x="7226" y="18302"/>
                      <a:pt x="6285" y="21152"/>
                    </a:cubicBezTo>
                    <a:cubicBezTo>
                      <a:pt x="5755" y="22755"/>
                      <a:pt x="5308" y="24385"/>
                      <a:pt x="5000" y="26047"/>
                    </a:cubicBezTo>
                    <a:cubicBezTo>
                      <a:pt x="4739" y="27459"/>
                      <a:pt x="4396" y="28983"/>
                      <a:pt x="4692" y="30409"/>
                    </a:cubicBezTo>
                    <a:cubicBezTo>
                      <a:pt x="3099" y="31315"/>
                      <a:pt x="1534" y="32269"/>
                      <a:pt x="0" y="33273"/>
                    </a:cubicBezTo>
                    <a:cubicBezTo>
                      <a:pt x="121" y="33600"/>
                      <a:pt x="252" y="33924"/>
                      <a:pt x="393" y="34245"/>
                    </a:cubicBezTo>
                    <a:cubicBezTo>
                      <a:pt x="430" y="34328"/>
                      <a:pt x="473" y="34409"/>
                      <a:pt x="511" y="34492"/>
                    </a:cubicBezTo>
                    <a:cubicBezTo>
                      <a:pt x="1218" y="34028"/>
                      <a:pt x="1927" y="33571"/>
                      <a:pt x="2647" y="33127"/>
                    </a:cubicBezTo>
                    <a:cubicBezTo>
                      <a:pt x="3521" y="33938"/>
                      <a:pt x="4540" y="34581"/>
                      <a:pt x="5551" y="35217"/>
                    </a:cubicBezTo>
                    <a:cubicBezTo>
                      <a:pt x="6721" y="35955"/>
                      <a:pt x="7915" y="36655"/>
                      <a:pt x="9132" y="37320"/>
                    </a:cubicBezTo>
                    <a:cubicBezTo>
                      <a:pt x="11570" y="38650"/>
                      <a:pt x="14090" y="39826"/>
                      <a:pt x="16675" y="40843"/>
                    </a:cubicBezTo>
                    <a:cubicBezTo>
                      <a:pt x="21354" y="42685"/>
                      <a:pt x="26229" y="43990"/>
                      <a:pt x="31193" y="44777"/>
                    </a:cubicBezTo>
                    <a:cubicBezTo>
                      <a:pt x="31873" y="44334"/>
                      <a:pt x="32520" y="43841"/>
                      <a:pt x="33126" y="43302"/>
                    </a:cubicBezTo>
                    <a:cubicBezTo>
                      <a:pt x="30713" y="43052"/>
                      <a:pt x="28316" y="42665"/>
                      <a:pt x="25945" y="42143"/>
                    </a:cubicBezTo>
                    <a:cubicBezTo>
                      <a:pt x="20654" y="40976"/>
                      <a:pt x="15519" y="39186"/>
                      <a:pt x="10650" y="36811"/>
                    </a:cubicBezTo>
                    <a:cubicBezTo>
                      <a:pt x="9279" y="36141"/>
                      <a:pt x="7931" y="35426"/>
                      <a:pt x="6607" y="34664"/>
                    </a:cubicBezTo>
                    <a:cubicBezTo>
                      <a:pt x="5936" y="34277"/>
                      <a:pt x="5274" y="33876"/>
                      <a:pt x="4610" y="33480"/>
                    </a:cubicBezTo>
                    <a:cubicBezTo>
                      <a:pt x="4287" y="33288"/>
                      <a:pt x="3966" y="33095"/>
                      <a:pt x="3647" y="32898"/>
                    </a:cubicBezTo>
                    <a:cubicBezTo>
                      <a:pt x="3539" y="32831"/>
                      <a:pt x="3430" y="32774"/>
                      <a:pt x="3320" y="32718"/>
                    </a:cubicBezTo>
                    <a:cubicBezTo>
                      <a:pt x="5359" y="31487"/>
                      <a:pt x="7443" y="30332"/>
                      <a:pt x="9569" y="29258"/>
                    </a:cubicBezTo>
                    <a:cubicBezTo>
                      <a:pt x="13059" y="27492"/>
                      <a:pt x="16645" y="25927"/>
                      <a:pt x="20287" y="24507"/>
                    </a:cubicBezTo>
                    <a:cubicBezTo>
                      <a:pt x="20735" y="24828"/>
                      <a:pt x="21176" y="25149"/>
                      <a:pt x="21652" y="25436"/>
                    </a:cubicBezTo>
                    <a:cubicBezTo>
                      <a:pt x="22249" y="25797"/>
                      <a:pt x="22856" y="26131"/>
                      <a:pt x="23471" y="26458"/>
                    </a:cubicBezTo>
                    <a:cubicBezTo>
                      <a:pt x="24655" y="27089"/>
                      <a:pt x="25845" y="27705"/>
                      <a:pt x="27043" y="28306"/>
                    </a:cubicBezTo>
                    <a:cubicBezTo>
                      <a:pt x="29486" y="29526"/>
                      <a:pt x="31944" y="30724"/>
                      <a:pt x="34458" y="31790"/>
                    </a:cubicBezTo>
                    <a:cubicBezTo>
                      <a:pt x="39434" y="33901"/>
                      <a:pt x="44584" y="35682"/>
                      <a:pt x="49931" y="36562"/>
                    </a:cubicBezTo>
                    <a:cubicBezTo>
                      <a:pt x="50189" y="36603"/>
                      <a:pt x="50447" y="36642"/>
                      <a:pt x="50706" y="36680"/>
                    </a:cubicBezTo>
                    <a:cubicBezTo>
                      <a:pt x="51878" y="36374"/>
                      <a:pt x="53011" y="35940"/>
                      <a:pt x="54087" y="35384"/>
                    </a:cubicBezTo>
                    <a:cubicBezTo>
                      <a:pt x="53126" y="35309"/>
                      <a:pt x="52169" y="35201"/>
                      <a:pt x="51214" y="35063"/>
                    </a:cubicBezTo>
                    <a:cubicBezTo>
                      <a:pt x="48578" y="34675"/>
                      <a:pt x="45969" y="34080"/>
                      <a:pt x="43411" y="33337"/>
                    </a:cubicBezTo>
                    <a:cubicBezTo>
                      <a:pt x="38281" y="31845"/>
                      <a:pt x="33344" y="29730"/>
                      <a:pt x="28498" y="27498"/>
                    </a:cubicBezTo>
                    <a:cubicBezTo>
                      <a:pt x="27113" y="26859"/>
                      <a:pt x="25732" y="26213"/>
                      <a:pt x="24343" y="25579"/>
                    </a:cubicBezTo>
                    <a:cubicBezTo>
                      <a:pt x="23666" y="25271"/>
                      <a:pt x="22994" y="24957"/>
                      <a:pt x="22301" y="24685"/>
                    </a:cubicBezTo>
                    <a:cubicBezTo>
                      <a:pt x="21870" y="24514"/>
                      <a:pt x="21437" y="24370"/>
                      <a:pt x="21002" y="24232"/>
                    </a:cubicBezTo>
                    <a:cubicBezTo>
                      <a:pt x="21944" y="23870"/>
                      <a:pt x="22889" y="23516"/>
                      <a:pt x="23838" y="23171"/>
                    </a:cubicBezTo>
                    <a:cubicBezTo>
                      <a:pt x="28747" y="21391"/>
                      <a:pt x="33734" y="19837"/>
                      <a:pt x="38746" y="18374"/>
                    </a:cubicBezTo>
                    <a:cubicBezTo>
                      <a:pt x="40299" y="17921"/>
                      <a:pt x="41854" y="17474"/>
                      <a:pt x="43413" y="17035"/>
                    </a:cubicBezTo>
                    <a:cubicBezTo>
                      <a:pt x="44033" y="17477"/>
                      <a:pt x="44701" y="17850"/>
                      <a:pt x="45364" y="18227"/>
                    </a:cubicBezTo>
                    <a:cubicBezTo>
                      <a:pt x="46299" y="18756"/>
                      <a:pt x="47268" y="19235"/>
                      <a:pt x="48232" y="19710"/>
                    </a:cubicBezTo>
                    <a:cubicBezTo>
                      <a:pt x="50152" y="20651"/>
                      <a:pt x="52142" y="21465"/>
                      <a:pt x="54138" y="22227"/>
                    </a:cubicBezTo>
                    <a:cubicBezTo>
                      <a:pt x="56742" y="23220"/>
                      <a:pt x="59398" y="24069"/>
                      <a:pt x="62098" y="24768"/>
                    </a:cubicBezTo>
                    <a:cubicBezTo>
                      <a:pt x="62581" y="24393"/>
                      <a:pt x="63048" y="23997"/>
                      <a:pt x="63496" y="23578"/>
                    </a:cubicBezTo>
                    <a:cubicBezTo>
                      <a:pt x="62813" y="23414"/>
                      <a:pt x="62131" y="23245"/>
                      <a:pt x="61453" y="23063"/>
                    </a:cubicBezTo>
                    <a:cubicBezTo>
                      <a:pt x="57385" y="21975"/>
                      <a:pt x="53399" y="20599"/>
                      <a:pt x="49527" y="18947"/>
                    </a:cubicBezTo>
                    <a:cubicBezTo>
                      <a:pt x="48440" y="18485"/>
                      <a:pt x="47351" y="18029"/>
                      <a:pt x="46278" y="17536"/>
                    </a:cubicBezTo>
                    <a:cubicBezTo>
                      <a:pt x="45694" y="17267"/>
                      <a:pt x="45108" y="16984"/>
                      <a:pt x="44510" y="16728"/>
                    </a:cubicBezTo>
                    <a:cubicBezTo>
                      <a:pt x="47882" y="15778"/>
                      <a:pt x="51259" y="14847"/>
                      <a:pt x="54631" y="13903"/>
                    </a:cubicBezTo>
                    <a:cubicBezTo>
                      <a:pt x="57344" y="13144"/>
                      <a:pt x="60069" y="12383"/>
                      <a:pt x="62819" y="11744"/>
                    </a:cubicBezTo>
                    <a:cubicBezTo>
                      <a:pt x="63275" y="12085"/>
                      <a:pt x="63802" y="12318"/>
                      <a:pt x="64326" y="12555"/>
                    </a:cubicBezTo>
                    <a:cubicBezTo>
                      <a:pt x="64960" y="12843"/>
                      <a:pt x="65620" y="13081"/>
                      <a:pt x="66276" y="13316"/>
                    </a:cubicBezTo>
                    <a:cubicBezTo>
                      <a:pt x="67258" y="13671"/>
                      <a:pt x="68270" y="13955"/>
                      <a:pt x="69290" y="14202"/>
                    </a:cubicBezTo>
                    <a:cubicBezTo>
                      <a:pt x="69469" y="13800"/>
                      <a:pt x="69658" y="13402"/>
                      <a:pt x="69852" y="13008"/>
                    </a:cubicBezTo>
                    <a:cubicBezTo>
                      <a:pt x="68779" y="12779"/>
                      <a:pt x="67718" y="12506"/>
                      <a:pt x="66655" y="12225"/>
                    </a:cubicBezTo>
                    <a:cubicBezTo>
                      <a:pt x="65975" y="12046"/>
                      <a:pt x="65307" y="11830"/>
                      <a:pt x="64630" y="11644"/>
                    </a:cubicBezTo>
                    <a:cubicBezTo>
                      <a:pt x="64429" y="11589"/>
                      <a:pt x="64230" y="11529"/>
                      <a:pt x="64032" y="11471"/>
                    </a:cubicBezTo>
                    <a:cubicBezTo>
                      <a:pt x="66481" y="10941"/>
                      <a:pt x="68952" y="10525"/>
                      <a:pt x="71452" y="10311"/>
                    </a:cubicBezTo>
                    <a:cubicBezTo>
                      <a:pt x="71489" y="10261"/>
                      <a:pt x="71521" y="10208"/>
                      <a:pt x="71559" y="10159"/>
                    </a:cubicBezTo>
                    <a:cubicBezTo>
                      <a:pt x="71767" y="9878"/>
                      <a:pt x="71702" y="9484"/>
                      <a:pt x="71506" y="9203"/>
                    </a:cubicBezTo>
                    <a:cubicBezTo>
                      <a:pt x="69313" y="9230"/>
                      <a:pt x="67091" y="9619"/>
                      <a:pt x="64969" y="10029"/>
                    </a:cubicBezTo>
                    <a:cubicBezTo>
                      <a:pt x="62620" y="10482"/>
                      <a:pt x="60300" y="11061"/>
                      <a:pt x="57989" y="11676"/>
                    </a:cubicBezTo>
                    <a:cubicBezTo>
                      <a:pt x="58296" y="11498"/>
                      <a:pt x="58601" y="11320"/>
                      <a:pt x="58907" y="11140"/>
                    </a:cubicBezTo>
                    <a:cubicBezTo>
                      <a:pt x="60335" y="10302"/>
                      <a:pt x="61778" y="9490"/>
                      <a:pt x="63249" y="8727"/>
                    </a:cubicBezTo>
                    <a:cubicBezTo>
                      <a:pt x="64501" y="8077"/>
                      <a:pt x="65774" y="7468"/>
                      <a:pt x="67070" y="6913"/>
                    </a:cubicBezTo>
                    <a:cubicBezTo>
                      <a:pt x="66514" y="6695"/>
                      <a:pt x="65952" y="6496"/>
                      <a:pt x="65385" y="6313"/>
                    </a:cubicBezTo>
                    <a:cubicBezTo>
                      <a:pt x="63154" y="7357"/>
                      <a:pt x="60992" y="8542"/>
                      <a:pt x="58872" y="9795"/>
                    </a:cubicBezTo>
                    <a:cubicBezTo>
                      <a:pt x="58044" y="10284"/>
                      <a:pt x="57226" y="10784"/>
                      <a:pt x="56415" y="11299"/>
                    </a:cubicBezTo>
                    <a:cubicBezTo>
                      <a:pt x="55781" y="11699"/>
                      <a:pt x="55090" y="12065"/>
                      <a:pt x="54571" y="12607"/>
                    </a:cubicBezTo>
                    <a:cubicBezTo>
                      <a:pt x="49786" y="13918"/>
                      <a:pt x="45008" y="15254"/>
                      <a:pt x="40237" y="16613"/>
                    </a:cubicBezTo>
                    <a:cubicBezTo>
                      <a:pt x="38857" y="17009"/>
                      <a:pt x="37479" y="17413"/>
                      <a:pt x="36104" y="17823"/>
                    </a:cubicBezTo>
                    <a:cubicBezTo>
                      <a:pt x="36506" y="17417"/>
                      <a:pt x="36907" y="17009"/>
                      <a:pt x="37315" y="16607"/>
                    </a:cubicBezTo>
                    <a:cubicBezTo>
                      <a:pt x="38177" y="15759"/>
                      <a:pt x="39067" y="14945"/>
                      <a:pt x="39975" y="14147"/>
                    </a:cubicBezTo>
                    <a:cubicBezTo>
                      <a:pt x="43855" y="10718"/>
                      <a:pt x="48174" y="7821"/>
                      <a:pt x="52817" y="5533"/>
                    </a:cubicBezTo>
                    <a:lnTo>
                      <a:pt x="52817" y="5533"/>
                    </a:lnTo>
                    <a:cubicBezTo>
                      <a:pt x="52587" y="5576"/>
                      <a:pt x="52357" y="5620"/>
                      <a:pt x="52129" y="5670"/>
                    </a:cubicBezTo>
                    <a:cubicBezTo>
                      <a:pt x="51065" y="5898"/>
                      <a:pt x="50020" y="6201"/>
                      <a:pt x="48999" y="6576"/>
                    </a:cubicBezTo>
                    <a:cubicBezTo>
                      <a:pt x="48555" y="6738"/>
                      <a:pt x="48122" y="6927"/>
                      <a:pt x="47684" y="7107"/>
                    </a:cubicBezTo>
                    <a:cubicBezTo>
                      <a:pt x="44939" y="8779"/>
                      <a:pt x="42332" y="10669"/>
                      <a:pt x="39889" y="12759"/>
                    </a:cubicBezTo>
                    <a:cubicBezTo>
                      <a:pt x="38838" y="13659"/>
                      <a:pt x="37831" y="14609"/>
                      <a:pt x="36856" y="15590"/>
                    </a:cubicBezTo>
                    <a:cubicBezTo>
                      <a:pt x="36377" y="16074"/>
                      <a:pt x="35901" y="16562"/>
                      <a:pt x="35450" y="17070"/>
                    </a:cubicBezTo>
                    <a:cubicBezTo>
                      <a:pt x="35092" y="17474"/>
                      <a:pt x="34756" y="17852"/>
                      <a:pt x="34501" y="18303"/>
                    </a:cubicBezTo>
                    <a:cubicBezTo>
                      <a:pt x="31365" y="19257"/>
                      <a:pt x="28245" y="20258"/>
                      <a:pt x="25154" y="21342"/>
                    </a:cubicBezTo>
                    <a:cubicBezTo>
                      <a:pt x="22088" y="22417"/>
                      <a:pt x="19048" y="23573"/>
                      <a:pt x="16057" y="24840"/>
                    </a:cubicBezTo>
                    <a:lnTo>
                      <a:pt x="16057" y="24840"/>
                    </a:lnTo>
                    <a:cubicBezTo>
                      <a:pt x="16523" y="24201"/>
                      <a:pt x="16975" y="23550"/>
                      <a:pt x="17451" y="22921"/>
                    </a:cubicBezTo>
                    <a:cubicBezTo>
                      <a:pt x="18317" y="21775"/>
                      <a:pt x="19181" y="20628"/>
                      <a:pt x="20092" y="19516"/>
                    </a:cubicBezTo>
                    <a:cubicBezTo>
                      <a:pt x="21934" y="17273"/>
                      <a:pt x="23887" y="15123"/>
                      <a:pt x="25946" y="13078"/>
                    </a:cubicBezTo>
                    <a:cubicBezTo>
                      <a:pt x="30054" y="8988"/>
                      <a:pt x="34582" y="5344"/>
                      <a:pt x="39454" y="2204"/>
                    </a:cubicBezTo>
                    <a:cubicBezTo>
                      <a:pt x="40646" y="1436"/>
                      <a:pt x="41860" y="705"/>
                      <a:pt x="430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2" name="Google Shape;1312;p33"/>
            <p:cNvGrpSpPr/>
            <p:nvPr/>
          </p:nvGrpSpPr>
          <p:grpSpPr>
            <a:xfrm flipH="1">
              <a:off x="5108601" y="2815578"/>
              <a:ext cx="745550" cy="1341540"/>
              <a:chOff x="-4216475" y="10211225"/>
              <a:chExt cx="836475" cy="1505150"/>
            </a:xfrm>
          </p:grpSpPr>
          <p:sp>
            <p:nvSpPr>
              <p:cNvPr id="1313" name="Google Shape;1313;p33"/>
              <p:cNvSpPr/>
              <p:nvPr/>
            </p:nvSpPr>
            <p:spPr>
              <a:xfrm>
                <a:off x="-4216475" y="10211225"/>
                <a:ext cx="836475" cy="1505150"/>
              </a:xfrm>
              <a:custGeom>
                <a:rect b="b" l="l" r="r" t="t"/>
                <a:pathLst>
                  <a:path extrusionOk="0" h="60206" w="33459">
                    <a:moveTo>
                      <a:pt x="26036" y="0"/>
                    </a:moveTo>
                    <a:cubicBezTo>
                      <a:pt x="25685" y="0"/>
                      <a:pt x="25369" y="178"/>
                      <a:pt x="25078" y="358"/>
                    </a:cubicBezTo>
                    <a:cubicBezTo>
                      <a:pt x="24803" y="529"/>
                      <a:pt x="24535" y="705"/>
                      <a:pt x="24272" y="891"/>
                    </a:cubicBezTo>
                    <a:cubicBezTo>
                      <a:pt x="23773" y="1243"/>
                      <a:pt x="23288" y="1619"/>
                      <a:pt x="22824" y="2017"/>
                    </a:cubicBezTo>
                    <a:cubicBezTo>
                      <a:pt x="20972" y="3614"/>
                      <a:pt x="19457" y="5565"/>
                      <a:pt x="18365" y="7755"/>
                    </a:cubicBezTo>
                    <a:cubicBezTo>
                      <a:pt x="17746" y="8998"/>
                      <a:pt x="17260" y="10313"/>
                      <a:pt x="16943" y="11667"/>
                    </a:cubicBezTo>
                    <a:cubicBezTo>
                      <a:pt x="16776" y="12386"/>
                      <a:pt x="16633" y="13140"/>
                      <a:pt x="16658" y="13881"/>
                    </a:cubicBezTo>
                    <a:cubicBezTo>
                      <a:pt x="16679" y="14546"/>
                      <a:pt x="16785" y="15202"/>
                      <a:pt x="17172" y="15722"/>
                    </a:cubicBezTo>
                    <a:cubicBezTo>
                      <a:pt x="16868" y="16418"/>
                      <a:pt x="16586" y="17121"/>
                      <a:pt x="16323" y="17832"/>
                    </a:cubicBezTo>
                    <a:cubicBezTo>
                      <a:pt x="16131" y="18350"/>
                      <a:pt x="15951" y="18873"/>
                      <a:pt x="15776" y="19397"/>
                    </a:cubicBezTo>
                    <a:cubicBezTo>
                      <a:pt x="15709" y="18974"/>
                      <a:pt x="15618" y="18557"/>
                      <a:pt x="15523" y="18147"/>
                    </a:cubicBezTo>
                    <a:cubicBezTo>
                      <a:pt x="15299" y="17179"/>
                      <a:pt x="14975" y="16237"/>
                      <a:pt x="14536" y="15345"/>
                    </a:cubicBezTo>
                    <a:cubicBezTo>
                      <a:pt x="13754" y="13763"/>
                      <a:pt x="12517" y="12381"/>
                      <a:pt x="10895" y="11638"/>
                    </a:cubicBezTo>
                    <a:cubicBezTo>
                      <a:pt x="10148" y="11295"/>
                      <a:pt x="9343" y="11094"/>
                      <a:pt x="8524" y="11094"/>
                    </a:cubicBezTo>
                    <a:cubicBezTo>
                      <a:pt x="8379" y="11094"/>
                      <a:pt x="8234" y="11100"/>
                      <a:pt x="8088" y="11113"/>
                    </a:cubicBezTo>
                    <a:cubicBezTo>
                      <a:pt x="7876" y="11131"/>
                      <a:pt x="7734" y="11300"/>
                      <a:pt x="7781" y="11515"/>
                    </a:cubicBezTo>
                    <a:cubicBezTo>
                      <a:pt x="8139" y="13137"/>
                      <a:pt x="8681" y="14706"/>
                      <a:pt x="9542" y="16134"/>
                    </a:cubicBezTo>
                    <a:cubicBezTo>
                      <a:pt x="10398" y="17551"/>
                      <a:pt x="11491" y="18835"/>
                      <a:pt x="12768" y="19890"/>
                    </a:cubicBezTo>
                    <a:cubicBezTo>
                      <a:pt x="13462" y="20464"/>
                      <a:pt x="14265" y="21139"/>
                      <a:pt x="15158" y="21382"/>
                    </a:cubicBezTo>
                    <a:cubicBezTo>
                      <a:pt x="14431" y="23851"/>
                      <a:pt x="13857" y="26362"/>
                      <a:pt x="13361" y="28889"/>
                    </a:cubicBezTo>
                    <a:cubicBezTo>
                      <a:pt x="13307" y="29165"/>
                      <a:pt x="13257" y="29442"/>
                      <a:pt x="13204" y="29720"/>
                    </a:cubicBezTo>
                    <a:cubicBezTo>
                      <a:pt x="13106" y="29506"/>
                      <a:pt x="13003" y="29294"/>
                      <a:pt x="12897" y="29086"/>
                    </a:cubicBezTo>
                    <a:cubicBezTo>
                      <a:pt x="12480" y="28259"/>
                      <a:pt x="11990" y="27472"/>
                      <a:pt x="11437" y="26732"/>
                    </a:cubicBezTo>
                    <a:cubicBezTo>
                      <a:pt x="10364" y="25291"/>
                      <a:pt x="9099" y="23853"/>
                      <a:pt x="7376" y="23205"/>
                    </a:cubicBezTo>
                    <a:cubicBezTo>
                      <a:pt x="6356" y="22821"/>
                      <a:pt x="5246" y="22753"/>
                      <a:pt x="4170" y="22686"/>
                    </a:cubicBezTo>
                    <a:cubicBezTo>
                      <a:pt x="4164" y="22685"/>
                      <a:pt x="4157" y="22685"/>
                      <a:pt x="4151" y="22685"/>
                    </a:cubicBezTo>
                    <a:cubicBezTo>
                      <a:pt x="3944" y="22685"/>
                      <a:pt x="3771" y="22885"/>
                      <a:pt x="3771" y="23085"/>
                    </a:cubicBezTo>
                    <a:cubicBezTo>
                      <a:pt x="3771" y="24970"/>
                      <a:pt x="4597" y="26750"/>
                      <a:pt x="5658" y="28270"/>
                    </a:cubicBezTo>
                    <a:cubicBezTo>
                      <a:pt x="6714" y="29781"/>
                      <a:pt x="8091" y="31077"/>
                      <a:pt x="9819" y="31773"/>
                    </a:cubicBezTo>
                    <a:cubicBezTo>
                      <a:pt x="10614" y="32092"/>
                      <a:pt x="11472" y="32269"/>
                      <a:pt x="12330" y="32269"/>
                    </a:cubicBezTo>
                    <a:cubicBezTo>
                      <a:pt x="12469" y="32269"/>
                      <a:pt x="12608" y="32264"/>
                      <a:pt x="12747" y="32255"/>
                    </a:cubicBezTo>
                    <a:lnTo>
                      <a:pt x="12747" y="32255"/>
                    </a:lnTo>
                    <a:cubicBezTo>
                      <a:pt x="12380" y="34392"/>
                      <a:pt x="12045" y="36536"/>
                      <a:pt x="11695" y="38675"/>
                    </a:cubicBezTo>
                    <a:cubicBezTo>
                      <a:pt x="11495" y="38438"/>
                      <a:pt x="11287" y="38209"/>
                      <a:pt x="11066" y="37988"/>
                    </a:cubicBezTo>
                    <a:cubicBezTo>
                      <a:pt x="10373" y="37300"/>
                      <a:pt x="9621" y="36677"/>
                      <a:pt x="8816" y="36124"/>
                    </a:cubicBezTo>
                    <a:cubicBezTo>
                      <a:pt x="7235" y="35034"/>
                      <a:pt x="5308" y="34143"/>
                      <a:pt x="3374" y="33991"/>
                    </a:cubicBezTo>
                    <a:cubicBezTo>
                      <a:pt x="3224" y="33979"/>
                      <a:pt x="3071" y="33973"/>
                      <a:pt x="2918" y="33973"/>
                    </a:cubicBezTo>
                    <a:cubicBezTo>
                      <a:pt x="2102" y="33973"/>
                      <a:pt x="1269" y="34153"/>
                      <a:pt x="594" y="34619"/>
                    </a:cubicBezTo>
                    <a:cubicBezTo>
                      <a:pt x="406" y="34750"/>
                      <a:pt x="234" y="34888"/>
                      <a:pt x="136" y="35098"/>
                    </a:cubicBezTo>
                    <a:cubicBezTo>
                      <a:pt x="1" y="35386"/>
                      <a:pt x="84" y="35671"/>
                      <a:pt x="210" y="35944"/>
                    </a:cubicBezTo>
                    <a:cubicBezTo>
                      <a:pt x="408" y="36376"/>
                      <a:pt x="672" y="36774"/>
                      <a:pt x="962" y="37147"/>
                    </a:cubicBezTo>
                    <a:cubicBezTo>
                      <a:pt x="2160" y="38685"/>
                      <a:pt x="3950" y="39700"/>
                      <a:pt x="5747" y="40380"/>
                    </a:cubicBezTo>
                    <a:cubicBezTo>
                      <a:pt x="6877" y="40810"/>
                      <a:pt x="8182" y="41119"/>
                      <a:pt x="9461" y="41119"/>
                    </a:cubicBezTo>
                    <a:cubicBezTo>
                      <a:pt x="10099" y="41119"/>
                      <a:pt x="10731" y="41042"/>
                      <a:pt x="11331" y="40864"/>
                    </a:cubicBezTo>
                    <a:lnTo>
                      <a:pt x="11331" y="40864"/>
                    </a:lnTo>
                    <a:cubicBezTo>
                      <a:pt x="10778" y="44096"/>
                      <a:pt x="10140" y="47327"/>
                      <a:pt x="8999" y="50410"/>
                    </a:cubicBezTo>
                    <a:cubicBezTo>
                      <a:pt x="8925" y="50607"/>
                      <a:pt x="8851" y="50802"/>
                      <a:pt x="8775" y="50995"/>
                    </a:cubicBezTo>
                    <a:cubicBezTo>
                      <a:pt x="8736" y="51092"/>
                      <a:pt x="8698" y="51189"/>
                      <a:pt x="8658" y="51285"/>
                    </a:cubicBezTo>
                    <a:cubicBezTo>
                      <a:pt x="8640" y="51333"/>
                      <a:pt x="8620" y="51382"/>
                      <a:pt x="8600" y="51430"/>
                    </a:cubicBezTo>
                    <a:cubicBezTo>
                      <a:pt x="8590" y="51451"/>
                      <a:pt x="8578" y="51482"/>
                      <a:pt x="8569" y="51503"/>
                    </a:cubicBezTo>
                    <a:cubicBezTo>
                      <a:pt x="8405" y="51889"/>
                      <a:pt x="8231" y="52270"/>
                      <a:pt x="8048" y="52646"/>
                    </a:cubicBezTo>
                    <a:cubicBezTo>
                      <a:pt x="7688" y="53394"/>
                      <a:pt x="7288" y="54120"/>
                      <a:pt x="6849" y="54825"/>
                    </a:cubicBezTo>
                    <a:cubicBezTo>
                      <a:pt x="6628" y="55178"/>
                      <a:pt x="6396" y="55523"/>
                      <a:pt x="6151" y="55861"/>
                    </a:cubicBezTo>
                    <a:cubicBezTo>
                      <a:pt x="6032" y="56024"/>
                      <a:pt x="5909" y="56184"/>
                      <a:pt x="5788" y="56345"/>
                    </a:cubicBezTo>
                    <a:cubicBezTo>
                      <a:pt x="5759" y="56385"/>
                      <a:pt x="5728" y="56425"/>
                      <a:pt x="5699" y="56465"/>
                    </a:cubicBezTo>
                    <a:lnTo>
                      <a:pt x="5645" y="56535"/>
                    </a:lnTo>
                    <a:lnTo>
                      <a:pt x="5592" y="56604"/>
                    </a:lnTo>
                    <a:cubicBezTo>
                      <a:pt x="5552" y="56653"/>
                      <a:pt x="5513" y="56703"/>
                      <a:pt x="5473" y="56752"/>
                    </a:cubicBezTo>
                    <a:cubicBezTo>
                      <a:pt x="4948" y="57400"/>
                      <a:pt x="4365" y="58002"/>
                      <a:pt x="3784" y="58599"/>
                    </a:cubicBezTo>
                    <a:cubicBezTo>
                      <a:pt x="3649" y="58735"/>
                      <a:pt x="3540" y="58892"/>
                      <a:pt x="3417" y="59040"/>
                    </a:cubicBezTo>
                    <a:cubicBezTo>
                      <a:pt x="3279" y="59205"/>
                      <a:pt x="3106" y="59344"/>
                      <a:pt x="2944" y="59485"/>
                    </a:cubicBezTo>
                    <a:cubicBezTo>
                      <a:pt x="2628" y="59760"/>
                      <a:pt x="2918" y="60205"/>
                      <a:pt x="3264" y="60205"/>
                    </a:cubicBezTo>
                    <a:cubicBezTo>
                      <a:pt x="3329" y="60205"/>
                      <a:pt x="3395" y="60190"/>
                      <a:pt x="3460" y="60154"/>
                    </a:cubicBezTo>
                    <a:cubicBezTo>
                      <a:pt x="3642" y="60058"/>
                      <a:pt x="3817" y="59945"/>
                      <a:pt x="4001" y="59858"/>
                    </a:cubicBezTo>
                    <a:cubicBezTo>
                      <a:pt x="4197" y="59764"/>
                      <a:pt x="4395" y="59687"/>
                      <a:pt x="4578" y="59566"/>
                    </a:cubicBezTo>
                    <a:cubicBezTo>
                      <a:pt x="4950" y="59321"/>
                      <a:pt x="5321" y="59049"/>
                      <a:pt x="5650" y="58748"/>
                    </a:cubicBezTo>
                    <a:cubicBezTo>
                      <a:pt x="6298" y="58161"/>
                      <a:pt x="6892" y="57518"/>
                      <a:pt x="7426" y="56825"/>
                    </a:cubicBezTo>
                    <a:cubicBezTo>
                      <a:pt x="8449" y="55496"/>
                      <a:pt x="9271" y="54038"/>
                      <a:pt x="9937" y="52501"/>
                    </a:cubicBezTo>
                    <a:cubicBezTo>
                      <a:pt x="11331" y="49282"/>
                      <a:pt x="12150" y="45847"/>
                      <a:pt x="12733" y="42397"/>
                    </a:cubicBezTo>
                    <a:cubicBezTo>
                      <a:pt x="12991" y="40875"/>
                      <a:pt x="13228" y="39350"/>
                      <a:pt x="13459" y="37824"/>
                    </a:cubicBezTo>
                    <a:cubicBezTo>
                      <a:pt x="14531" y="38314"/>
                      <a:pt x="15693" y="38569"/>
                      <a:pt x="16873" y="38714"/>
                    </a:cubicBezTo>
                    <a:cubicBezTo>
                      <a:pt x="17746" y="38822"/>
                      <a:pt x="18631" y="38870"/>
                      <a:pt x="19516" y="38870"/>
                    </a:cubicBezTo>
                    <a:cubicBezTo>
                      <a:pt x="20213" y="38870"/>
                      <a:pt x="20909" y="38840"/>
                      <a:pt x="21599" y="38787"/>
                    </a:cubicBezTo>
                    <a:cubicBezTo>
                      <a:pt x="24716" y="38543"/>
                      <a:pt x="27776" y="37644"/>
                      <a:pt x="30264" y="35699"/>
                    </a:cubicBezTo>
                    <a:cubicBezTo>
                      <a:pt x="31478" y="34751"/>
                      <a:pt x="32599" y="33506"/>
                      <a:pt x="33232" y="32089"/>
                    </a:cubicBezTo>
                    <a:cubicBezTo>
                      <a:pt x="33459" y="31581"/>
                      <a:pt x="33192" y="31052"/>
                      <a:pt x="32616" y="31013"/>
                    </a:cubicBezTo>
                    <a:cubicBezTo>
                      <a:pt x="31839" y="30959"/>
                      <a:pt x="31059" y="30939"/>
                      <a:pt x="30284" y="30879"/>
                    </a:cubicBezTo>
                    <a:cubicBezTo>
                      <a:pt x="29507" y="30818"/>
                      <a:pt x="28724" y="30770"/>
                      <a:pt x="27943" y="30741"/>
                    </a:cubicBezTo>
                    <a:cubicBezTo>
                      <a:pt x="27483" y="30724"/>
                      <a:pt x="27022" y="30715"/>
                      <a:pt x="26560" y="30715"/>
                    </a:cubicBezTo>
                    <a:cubicBezTo>
                      <a:pt x="25463" y="30715"/>
                      <a:pt x="24367" y="30767"/>
                      <a:pt x="23277" y="30896"/>
                    </a:cubicBezTo>
                    <a:cubicBezTo>
                      <a:pt x="20618" y="31212"/>
                      <a:pt x="17975" y="31957"/>
                      <a:pt x="15701" y="33409"/>
                    </a:cubicBezTo>
                    <a:cubicBezTo>
                      <a:pt x="15081" y="33806"/>
                      <a:pt x="14491" y="34249"/>
                      <a:pt x="13938" y="34738"/>
                    </a:cubicBezTo>
                    <a:cubicBezTo>
                      <a:pt x="13935" y="34741"/>
                      <a:pt x="13932" y="34745"/>
                      <a:pt x="13928" y="34748"/>
                    </a:cubicBezTo>
                    <a:cubicBezTo>
                      <a:pt x="14120" y="33492"/>
                      <a:pt x="14318" y="32238"/>
                      <a:pt x="14531" y="30986"/>
                    </a:cubicBezTo>
                    <a:cubicBezTo>
                      <a:pt x="14803" y="29379"/>
                      <a:pt x="15093" y="27773"/>
                      <a:pt x="15419" y="26174"/>
                    </a:cubicBezTo>
                    <a:cubicBezTo>
                      <a:pt x="16097" y="26340"/>
                      <a:pt x="16790" y="26403"/>
                      <a:pt x="17487" y="26403"/>
                    </a:cubicBezTo>
                    <a:cubicBezTo>
                      <a:pt x="17932" y="26403"/>
                      <a:pt x="18379" y="26377"/>
                      <a:pt x="18824" y="26337"/>
                    </a:cubicBezTo>
                    <a:cubicBezTo>
                      <a:pt x="20120" y="26220"/>
                      <a:pt x="21421" y="26027"/>
                      <a:pt x="22689" y="25741"/>
                    </a:cubicBezTo>
                    <a:cubicBezTo>
                      <a:pt x="25064" y="25208"/>
                      <a:pt x="27389" y="24232"/>
                      <a:pt x="29138" y="22495"/>
                    </a:cubicBezTo>
                    <a:cubicBezTo>
                      <a:pt x="30066" y="21577"/>
                      <a:pt x="30780" y="20481"/>
                      <a:pt x="31179" y="19234"/>
                    </a:cubicBezTo>
                    <a:cubicBezTo>
                      <a:pt x="31314" y="18819"/>
                      <a:pt x="30956" y="18388"/>
                      <a:pt x="30536" y="18388"/>
                    </a:cubicBezTo>
                    <a:cubicBezTo>
                      <a:pt x="30535" y="18388"/>
                      <a:pt x="30535" y="18388"/>
                      <a:pt x="30534" y="18388"/>
                    </a:cubicBezTo>
                    <a:cubicBezTo>
                      <a:pt x="28146" y="18396"/>
                      <a:pt x="25771" y="18647"/>
                      <a:pt x="23454" y="19232"/>
                    </a:cubicBezTo>
                    <a:cubicBezTo>
                      <a:pt x="21335" y="19767"/>
                      <a:pt x="19237" y="20558"/>
                      <a:pt x="17482" y="21887"/>
                    </a:cubicBezTo>
                    <a:cubicBezTo>
                      <a:pt x="16986" y="22262"/>
                      <a:pt x="16523" y="22675"/>
                      <a:pt x="16094" y="23125"/>
                    </a:cubicBezTo>
                    <a:cubicBezTo>
                      <a:pt x="16363" y="22010"/>
                      <a:pt x="16653" y="20901"/>
                      <a:pt x="16982" y="19801"/>
                    </a:cubicBezTo>
                    <a:cubicBezTo>
                      <a:pt x="17409" y="18365"/>
                      <a:pt x="17905" y="16957"/>
                      <a:pt x="18434" y="15560"/>
                    </a:cubicBezTo>
                    <a:cubicBezTo>
                      <a:pt x="20856" y="14755"/>
                      <a:pt x="23015" y="13086"/>
                      <a:pt x="24556" y="11074"/>
                    </a:cubicBezTo>
                    <a:cubicBezTo>
                      <a:pt x="26202" y="8922"/>
                      <a:pt x="27133" y="6259"/>
                      <a:pt x="27259" y="3557"/>
                    </a:cubicBezTo>
                    <a:cubicBezTo>
                      <a:pt x="27291" y="2873"/>
                      <a:pt x="27274" y="2181"/>
                      <a:pt x="27186" y="1501"/>
                    </a:cubicBezTo>
                    <a:cubicBezTo>
                      <a:pt x="27104" y="848"/>
                      <a:pt x="26895" y="48"/>
                      <a:pt x="26095" y="2"/>
                    </a:cubicBezTo>
                    <a:cubicBezTo>
                      <a:pt x="26075" y="1"/>
                      <a:pt x="26055" y="0"/>
                      <a:pt x="2603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33"/>
              <p:cNvSpPr/>
              <p:nvPr/>
            </p:nvSpPr>
            <p:spPr>
              <a:xfrm>
                <a:off x="-3756400" y="10274625"/>
                <a:ext cx="177975" cy="279350"/>
              </a:xfrm>
              <a:custGeom>
                <a:rect b="b" l="l" r="r" t="t"/>
                <a:pathLst>
                  <a:path extrusionOk="0" h="11174" w="7119">
                    <a:moveTo>
                      <a:pt x="7051" y="0"/>
                    </a:moveTo>
                    <a:cubicBezTo>
                      <a:pt x="7042" y="0"/>
                      <a:pt x="7033" y="3"/>
                      <a:pt x="7024" y="9"/>
                    </a:cubicBezTo>
                    <a:cubicBezTo>
                      <a:pt x="6595" y="313"/>
                      <a:pt x="6271" y="755"/>
                      <a:pt x="5952" y="1167"/>
                    </a:cubicBezTo>
                    <a:cubicBezTo>
                      <a:pt x="5630" y="1584"/>
                      <a:pt x="5312" y="2002"/>
                      <a:pt x="5009" y="2433"/>
                    </a:cubicBezTo>
                    <a:cubicBezTo>
                      <a:pt x="4361" y="3362"/>
                      <a:pt x="3733" y="4305"/>
                      <a:pt x="3124" y="5260"/>
                    </a:cubicBezTo>
                    <a:cubicBezTo>
                      <a:pt x="2530" y="6192"/>
                      <a:pt x="1971" y="7149"/>
                      <a:pt x="1426" y="8112"/>
                    </a:cubicBezTo>
                    <a:cubicBezTo>
                      <a:pt x="1152" y="8592"/>
                      <a:pt x="876" y="9073"/>
                      <a:pt x="632" y="9569"/>
                    </a:cubicBezTo>
                    <a:cubicBezTo>
                      <a:pt x="441" y="9954"/>
                      <a:pt x="1" y="10590"/>
                      <a:pt x="162" y="11029"/>
                    </a:cubicBezTo>
                    <a:cubicBezTo>
                      <a:pt x="193" y="11112"/>
                      <a:pt x="265" y="11173"/>
                      <a:pt x="352" y="11173"/>
                    </a:cubicBezTo>
                    <a:cubicBezTo>
                      <a:pt x="369" y="11173"/>
                      <a:pt x="386" y="11171"/>
                      <a:pt x="404" y="11166"/>
                    </a:cubicBezTo>
                    <a:cubicBezTo>
                      <a:pt x="833" y="11049"/>
                      <a:pt x="1049" y="10464"/>
                      <a:pt x="1254" y="10106"/>
                    </a:cubicBezTo>
                    <a:cubicBezTo>
                      <a:pt x="1527" y="9626"/>
                      <a:pt x="1783" y="9136"/>
                      <a:pt x="2049" y="8651"/>
                    </a:cubicBezTo>
                    <a:cubicBezTo>
                      <a:pt x="2591" y="7657"/>
                      <a:pt x="3162" y="6681"/>
                      <a:pt x="3735" y="5704"/>
                    </a:cubicBezTo>
                    <a:cubicBezTo>
                      <a:pt x="4294" y="4750"/>
                      <a:pt x="4873" y="3808"/>
                      <a:pt x="5471" y="2879"/>
                    </a:cubicBezTo>
                    <a:cubicBezTo>
                      <a:pt x="5769" y="2413"/>
                      <a:pt x="6061" y="1945"/>
                      <a:pt x="6354" y="1477"/>
                    </a:cubicBezTo>
                    <a:cubicBezTo>
                      <a:pt x="6634" y="1030"/>
                      <a:pt x="6950" y="580"/>
                      <a:pt x="7107" y="73"/>
                    </a:cubicBezTo>
                    <a:cubicBezTo>
                      <a:pt x="7119" y="38"/>
                      <a:pt x="7086" y="0"/>
                      <a:pt x="70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33"/>
              <p:cNvSpPr/>
              <p:nvPr/>
            </p:nvSpPr>
            <p:spPr>
              <a:xfrm>
                <a:off x="-3976150" y="10520100"/>
                <a:ext cx="163950" cy="217800"/>
              </a:xfrm>
              <a:custGeom>
                <a:rect b="b" l="l" r="r" t="t"/>
                <a:pathLst>
                  <a:path extrusionOk="0" h="8712" w="6558">
                    <a:moveTo>
                      <a:pt x="73" y="0"/>
                    </a:moveTo>
                    <a:cubicBezTo>
                      <a:pt x="33" y="0"/>
                      <a:pt x="1" y="45"/>
                      <a:pt x="23" y="86"/>
                    </a:cubicBezTo>
                    <a:cubicBezTo>
                      <a:pt x="422" y="852"/>
                      <a:pt x="1021" y="1516"/>
                      <a:pt x="1542" y="2202"/>
                    </a:cubicBezTo>
                    <a:cubicBezTo>
                      <a:pt x="2073" y="2907"/>
                      <a:pt x="2578" y="3628"/>
                      <a:pt x="3056" y="4372"/>
                    </a:cubicBezTo>
                    <a:cubicBezTo>
                      <a:pt x="3525" y="5096"/>
                      <a:pt x="3977" y="5832"/>
                      <a:pt x="4431" y="6564"/>
                    </a:cubicBezTo>
                    <a:cubicBezTo>
                      <a:pt x="4886" y="7297"/>
                      <a:pt x="5256" y="8235"/>
                      <a:pt x="6021" y="8668"/>
                    </a:cubicBezTo>
                    <a:cubicBezTo>
                      <a:pt x="6074" y="8698"/>
                      <a:pt x="6133" y="8711"/>
                      <a:pt x="6191" y="8711"/>
                    </a:cubicBezTo>
                    <a:cubicBezTo>
                      <a:pt x="6376" y="8711"/>
                      <a:pt x="6557" y="8573"/>
                      <a:pt x="6546" y="8367"/>
                    </a:cubicBezTo>
                    <a:cubicBezTo>
                      <a:pt x="6521" y="7875"/>
                      <a:pt x="6375" y="7579"/>
                      <a:pt x="6110" y="7166"/>
                    </a:cubicBezTo>
                    <a:cubicBezTo>
                      <a:pt x="5864" y="6782"/>
                      <a:pt x="5615" y="6400"/>
                      <a:pt x="5366" y="6018"/>
                    </a:cubicBezTo>
                    <a:cubicBezTo>
                      <a:pt x="4863" y="5251"/>
                      <a:pt x="4335" y="4507"/>
                      <a:pt x="3779" y="3782"/>
                    </a:cubicBezTo>
                    <a:cubicBezTo>
                      <a:pt x="3249" y="3088"/>
                      <a:pt x="2702" y="2406"/>
                      <a:pt x="2120" y="1755"/>
                    </a:cubicBezTo>
                    <a:cubicBezTo>
                      <a:pt x="1539" y="1104"/>
                      <a:pt x="891" y="405"/>
                      <a:pt x="101" y="8"/>
                    </a:cubicBezTo>
                    <a:cubicBezTo>
                      <a:pt x="92" y="3"/>
                      <a:pt x="82" y="0"/>
                      <a:pt x="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33"/>
              <p:cNvSpPr/>
              <p:nvPr/>
            </p:nvSpPr>
            <p:spPr>
              <a:xfrm>
                <a:off x="-4096600" y="10803750"/>
                <a:ext cx="204750" cy="197000"/>
              </a:xfrm>
              <a:custGeom>
                <a:rect b="b" l="l" r="r" t="t"/>
                <a:pathLst>
                  <a:path extrusionOk="0" h="7880" w="8190">
                    <a:moveTo>
                      <a:pt x="169" y="0"/>
                    </a:moveTo>
                    <a:cubicBezTo>
                      <a:pt x="81" y="0"/>
                      <a:pt x="1" y="84"/>
                      <a:pt x="58" y="176"/>
                    </a:cubicBezTo>
                    <a:cubicBezTo>
                      <a:pt x="517" y="929"/>
                      <a:pt x="1227" y="1511"/>
                      <a:pt x="1844" y="2131"/>
                    </a:cubicBezTo>
                    <a:cubicBezTo>
                      <a:pt x="2510" y="2802"/>
                      <a:pt x="3192" y="3456"/>
                      <a:pt x="3857" y="4127"/>
                    </a:cubicBezTo>
                    <a:cubicBezTo>
                      <a:pt x="4505" y="4783"/>
                      <a:pt x="5142" y="5447"/>
                      <a:pt x="5770" y="6122"/>
                    </a:cubicBezTo>
                    <a:cubicBezTo>
                      <a:pt x="6085" y="6459"/>
                      <a:pt x="6396" y="6799"/>
                      <a:pt x="6707" y="7140"/>
                    </a:cubicBezTo>
                    <a:cubicBezTo>
                      <a:pt x="7024" y="7490"/>
                      <a:pt x="7302" y="7826"/>
                      <a:pt x="7795" y="7878"/>
                    </a:cubicBezTo>
                    <a:cubicBezTo>
                      <a:pt x="7805" y="7879"/>
                      <a:pt x="7814" y="7880"/>
                      <a:pt x="7823" y="7880"/>
                    </a:cubicBezTo>
                    <a:cubicBezTo>
                      <a:pt x="8015" y="7880"/>
                      <a:pt x="8190" y="7674"/>
                      <a:pt x="8182" y="7491"/>
                    </a:cubicBezTo>
                    <a:cubicBezTo>
                      <a:pt x="8167" y="7031"/>
                      <a:pt x="7847" y="6725"/>
                      <a:pt x="7536" y="6415"/>
                    </a:cubicBezTo>
                    <a:cubicBezTo>
                      <a:pt x="7210" y="6089"/>
                      <a:pt x="6883" y="5765"/>
                      <a:pt x="6553" y="5444"/>
                    </a:cubicBezTo>
                    <a:cubicBezTo>
                      <a:pt x="5874" y="4786"/>
                      <a:pt x="5188" y="4135"/>
                      <a:pt x="4494" y="3491"/>
                    </a:cubicBezTo>
                    <a:cubicBezTo>
                      <a:pt x="3820" y="2863"/>
                      <a:pt x="3143" y="2235"/>
                      <a:pt x="2436" y="1641"/>
                    </a:cubicBezTo>
                    <a:cubicBezTo>
                      <a:pt x="1746" y="1061"/>
                      <a:pt x="1058" y="380"/>
                      <a:pt x="224" y="12"/>
                    </a:cubicBezTo>
                    <a:cubicBezTo>
                      <a:pt x="206" y="4"/>
                      <a:pt x="187" y="0"/>
                      <a:pt x="1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33"/>
              <p:cNvSpPr/>
              <p:nvPr/>
            </p:nvSpPr>
            <p:spPr>
              <a:xfrm>
                <a:off x="-4176400" y="11103375"/>
                <a:ext cx="227950" cy="120250"/>
              </a:xfrm>
              <a:custGeom>
                <a:rect b="b" l="l" r="r" t="t"/>
                <a:pathLst>
                  <a:path extrusionOk="0" h="4810" w="9118">
                    <a:moveTo>
                      <a:pt x="200" y="0"/>
                    </a:moveTo>
                    <a:cubicBezTo>
                      <a:pt x="143" y="0"/>
                      <a:pt x="87" y="4"/>
                      <a:pt x="30" y="14"/>
                    </a:cubicBezTo>
                    <a:cubicBezTo>
                      <a:pt x="10" y="20"/>
                      <a:pt x="1" y="44"/>
                      <a:pt x="12" y="62"/>
                    </a:cubicBezTo>
                    <a:cubicBezTo>
                      <a:pt x="204" y="343"/>
                      <a:pt x="537" y="487"/>
                      <a:pt x="827" y="650"/>
                    </a:cubicBezTo>
                    <a:cubicBezTo>
                      <a:pt x="1205" y="860"/>
                      <a:pt x="1584" y="1060"/>
                      <a:pt x="1968" y="1257"/>
                    </a:cubicBezTo>
                    <a:cubicBezTo>
                      <a:pt x="2759" y="1663"/>
                      <a:pt x="3540" y="2089"/>
                      <a:pt x="4323" y="2513"/>
                    </a:cubicBezTo>
                    <a:cubicBezTo>
                      <a:pt x="5083" y="2924"/>
                      <a:pt x="5836" y="3351"/>
                      <a:pt x="6580" y="3796"/>
                    </a:cubicBezTo>
                    <a:cubicBezTo>
                      <a:pt x="7288" y="4218"/>
                      <a:pt x="8008" y="4773"/>
                      <a:pt x="8856" y="4810"/>
                    </a:cubicBezTo>
                    <a:cubicBezTo>
                      <a:pt x="8859" y="4810"/>
                      <a:pt x="8863" y="4810"/>
                      <a:pt x="8866" y="4810"/>
                    </a:cubicBezTo>
                    <a:cubicBezTo>
                      <a:pt x="9028" y="4810"/>
                      <a:pt x="9117" y="4620"/>
                      <a:pt x="9043" y="4484"/>
                    </a:cubicBezTo>
                    <a:cubicBezTo>
                      <a:pt x="8632" y="3738"/>
                      <a:pt x="7787" y="3360"/>
                      <a:pt x="7064" y="2967"/>
                    </a:cubicBezTo>
                    <a:cubicBezTo>
                      <a:pt x="6281" y="2540"/>
                      <a:pt x="5489" y="2130"/>
                      <a:pt x="4687" y="1739"/>
                    </a:cubicBezTo>
                    <a:cubicBezTo>
                      <a:pt x="3926" y="1366"/>
                      <a:pt x="3149" y="1029"/>
                      <a:pt x="2366" y="704"/>
                    </a:cubicBezTo>
                    <a:cubicBezTo>
                      <a:pt x="1943" y="529"/>
                      <a:pt x="1524" y="363"/>
                      <a:pt x="1090" y="220"/>
                    </a:cubicBezTo>
                    <a:cubicBezTo>
                      <a:pt x="806" y="127"/>
                      <a:pt x="503" y="0"/>
                      <a:pt x="2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33"/>
              <p:cNvSpPr/>
              <p:nvPr/>
            </p:nvSpPr>
            <p:spPr>
              <a:xfrm>
                <a:off x="-3851100" y="11025325"/>
                <a:ext cx="389000" cy="119600"/>
              </a:xfrm>
              <a:custGeom>
                <a:rect b="b" l="l" r="r" t="t"/>
                <a:pathLst>
                  <a:path extrusionOk="0" h="4784" w="15560">
                    <a:moveTo>
                      <a:pt x="15101" y="1"/>
                    </a:moveTo>
                    <a:cubicBezTo>
                      <a:pt x="15095" y="1"/>
                      <a:pt x="15090" y="1"/>
                      <a:pt x="15085" y="1"/>
                    </a:cubicBezTo>
                    <a:cubicBezTo>
                      <a:pt x="13818" y="58"/>
                      <a:pt x="12573" y="515"/>
                      <a:pt x="11358" y="850"/>
                    </a:cubicBezTo>
                    <a:cubicBezTo>
                      <a:pt x="10107" y="1192"/>
                      <a:pt x="8868" y="1567"/>
                      <a:pt x="7626" y="1940"/>
                    </a:cubicBezTo>
                    <a:cubicBezTo>
                      <a:pt x="6384" y="2313"/>
                      <a:pt x="5141" y="2677"/>
                      <a:pt x="3891" y="3023"/>
                    </a:cubicBezTo>
                    <a:lnTo>
                      <a:pt x="2095" y="3517"/>
                    </a:lnTo>
                    <a:cubicBezTo>
                      <a:pt x="1459" y="3694"/>
                      <a:pt x="819" y="3818"/>
                      <a:pt x="263" y="4190"/>
                    </a:cubicBezTo>
                    <a:cubicBezTo>
                      <a:pt x="1" y="4365"/>
                      <a:pt x="100" y="4769"/>
                      <a:pt x="423" y="4781"/>
                    </a:cubicBezTo>
                    <a:cubicBezTo>
                      <a:pt x="462" y="4783"/>
                      <a:pt x="501" y="4783"/>
                      <a:pt x="539" y="4783"/>
                    </a:cubicBezTo>
                    <a:cubicBezTo>
                      <a:pt x="1137" y="4783"/>
                      <a:pt x="1685" y="4589"/>
                      <a:pt x="2261" y="4426"/>
                    </a:cubicBezTo>
                    <a:lnTo>
                      <a:pt x="4131" y="3893"/>
                    </a:lnTo>
                    <a:cubicBezTo>
                      <a:pt x="5378" y="3539"/>
                      <a:pt x="6629" y="3204"/>
                      <a:pt x="7884" y="2875"/>
                    </a:cubicBezTo>
                    <a:cubicBezTo>
                      <a:pt x="9138" y="2548"/>
                      <a:pt x="10391" y="2223"/>
                      <a:pt x="11638" y="1867"/>
                    </a:cubicBezTo>
                    <a:cubicBezTo>
                      <a:pt x="12849" y="1521"/>
                      <a:pt x="14153" y="1266"/>
                      <a:pt x="15263" y="657"/>
                    </a:cubicBezTo>
                    <a:cubicBezTo>
                      <a:pt x="15560" y="493"/>
                      <a:pt x="15439" y="1"/>
                      <a:pt x="15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33"/>
              <p:cNvSpPr/>
              <p:nvPr/>
            </p:nvSpPr>
            <p:spPr>
              <a:xfrm>
                <a:off x="-3786500" y="10711400"/>
                <a:ext cx="281450" cy="94650"/>
              </a:xfrm>
              <a:custGeom>
                <a:rect b="b" l="l" r="r" t="t"/>
                <a:pathLst>
                  <a:path extrusionOk="0" h="3786" w="11258">
                    <a:moveTo>
                      <a:pt x="10621" y="0"/>
                    </a:moveTo>
                    <a:cubicBezTo>
                      <a:pt x="9860" y="0"/>
                      <a:pt x="9054" y="291"/>
                      <a:pt x="8341" y="469"/>
                    </a:cubicBezTo>
                    <a:cubicBezTo>
                      <a:pt x="7363" y="713"/>
                      <a:pt x="6399" y="997"/>
                      <a:pt x="5439" y="1304"/>
                    </a:cubicBezTo>
                    <a:cubicBezTo>
                      <a:pt x="4478" y="1612"/>
                      <a:pt x="3528" y="1939"/>
                      <a:pt x="2583" y="2289"/>
                    </a:cubicBezTo>
                    <a:cubicBezTo>
                      <a:pt x="2118" y="2461"/>
                      <a:pt x="1653" y="2631"/>
                      <a:pt x="1200" y="2831"/>
                    </a:cubicBezTo>
                    <a:cubicBezTo>
                      <a:pt x="799" y="3007"/>
                      <a:pt x="337" y="3142"/>
                      <a:pt x="67" y="3503"/>
                    </a:cubicBezTo>
                    <a:cubicBezTo>
                      <a:pt x="1" y="3591"/>
                      <a:pt x="67" y="3757"/>
                      <a:pt x="177" y="3773"/>
                    </a:cubicBezTo>
                    <a:cubicBezTo>
                      <a:pt x="233" y="3782"/>
                      <a:pt x="287" y="3785"/>
                      <a:pt x="342" y="3785"/>
                    </a:cubicBezTo>
                    <a:cubicBezTo>
                      <a:pt x="730" y="3785"/>
                      <a:pt x="1104" y="3598"/>
                      <a:pt x="1469" y="3473"/>
                    </a:cubicBezTo>
                    <a:cubicBezTo>
                      <a:pt x="1932" y="3313"/>
                      <a:pt x="2388" y="3132"/>
                      <a:pt x="2849" y="2964"/>
                    </a:cubicBezTo>
                    <a:cubicBezTo>
                      <a:pt x="3795" y="2620"/>
                      <a:pt x="4748" y="2296"/>
                      <a:pt x="5708" y="1995"/>
                    </a:cubicBezTo>
                    <a:cubicBezTo>
                      <a:pt x="6645" y="1701"/>
                      <a:pt x="7586" y="1426"/>
                      <a:pt x="8529" y="1154"/>
                    </a:cubicBezTo>
                    <a:cubicBezTo>
                      <a:pt x="9413" y="899"/>
                      <a:pt x="10473" y="779"/>
                      <a:pt x="11204" y="205"/>
                    </a:cubicBezTo>
                    <a:cubicBezTo>
                      <a:pt x="11257" y="165"/>
                      <a:pt x="11227" y="71"/>
                      <a:pt x="11165" y="58"/>
                    </a:cubicBezTo>
                    <a:cubicBezTo>
                      <a:pt x="10988" y="17"/>
                      <a:pt x="10805" y="0"/>
                      <a:pt x="106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BIG_NUMBER_1_1">
    <p:spTree>
      <p:nvGrpSpPr>
        <p:cNvPr id="1320" name="Shape 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1" name="Google Shape;1321;p34"/>
          <p:cNvGrpSpPr/>
          <p:nvPr/>
        </p:nvGrpSpPr>
        <p:grpSpPr>
          <a:xfrm>
            <a:off x="-3165611" y="-1028393"/>
            <a:ext cx="12548400" cy="8374624"/>
            <a:chOff x="-2893286" y="-1251218"/>
            <a:chExt cx="12548400" cy="8374624"/>
          </a:xfrm>
        </p:grpSpPr>
        <p:sp>
          <p:nvSpPr>
            <p:cNvPr id="1322" name="Google Shape;1322;p34"/>
            <p:cNvSpPr/>
            <p:nvPr/>
          </p:nvSpPr>
          <p:spPr>
            <a:xfrm rot="7511453">
              <a:off x="-1399990" y="-542283"/>
              <a:ext cx="4963847" cy="6228056"/>
            </a:xfrm>
            <a:custGeom>
              <a:rect b="b" l="l" r="r" t="t"/>
              <a:pathLst>
                <a:path extrusionOk="0" h="56166" w="43768">
                  <a:moveTo>
                    <a:pt x="24054" y="0"/>
                  </a:moveTo>
                  <a:cubicBezTo>
                    <a:pt x="22092" y="0"/>
                    <a:pt x="20084" y="480"/>
                    <a:pt x="18082" y="1557"/>
                  </a:cubicBezTo>
                  <a:cubicBezTo>
                    <a:pt x="16673" y="2311"/>
                    <a:pt x="15329" y="3250"/>
                    <a:pt x="14411" y="4561"/>
                  </a:cubicBezTo>
                  <a:cubicBezTo>
                    <a:pt x="12925" y="6670"/>
                    <a:pt x="12739" y="9434"/>
                    <a:pt x="12991" y="12002"/>
                  </a:cubicBezTo>
                  <a:cubicBezTo>
                    <a:pt x="13253" y="14580"/>
                    <a:pt x="13908" y="17115"/>
                    <a:pt x="13887" y="19693"/>
                  </a:cubicBezTo>
                  <a:cubicBezTo>
                    <a:pt x="13843" y="23047"/>
                    <a:pt x="12685" y="26303"/>
                    <a:pt x="10598" y="28925"/>
                  </a:cubicBezTo>
                  <a:cubicBezTo>
                    <a:pt x="9025" y="30881"/>
                    <a:pt x="6971" y="32410"/>
                    <a:pt x="5452" y="34410"/>
                  </a:cubicBezTo>
                  <a:cubicBezTo>
                    <a:pt x="0" y="41555"/>
                    <a:pt x="2917" y="51945"/>
                    <a:pt x="11297" y="55212"/>
                  </a:cubicBezTo>
                  <a:cubicBezTo>
                    <a:pt x="12979" y="55866"/>
                    <a:pt x="14767" y="56166"/>
                    <a:pt x="16565" y="56166"/>
                  </a:cubicBezTo>
                  <a:cubicBezTo>
                    <a:pt x="18820" y="56166"/>
                    <a:pt x="21092" y="55695"/>
                    <a:pt x="23195" y="54862"/>
                  </a:cubicBezTo>
                  <a:cubicBezTo>
                    <a:pt x="26975" y="53365"/>
                    <a:pt x="30231" y="50765"/>
                    <a:pt x="32995" y="47793"/>
                  </a:cubicBezTo>
                  <a:cubicBezTo>
                    <a:pt x="37289" y="43172"/>
                    <a:pt x="40490" y="37644"/>
                    <a:pt x="42358" y="31613"/>
                  </a:cubicBezTo>
                  <a:cubicBezTo>
                    <a:pt x="43199" y="28849"/>
                    <a:pt x="43768" y="25975"/>
                    <a:pt x="43713" y="23091"/>
                  </a:cubicBezTo>
                  <a:cubicBezTo>
                    <a:pt x="43520" y="13399"/>
                    <a:pt x="34421" y="0"/>
                    <a:pt x="24054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4"/>
            <p:cNvSpPr/>
            <p:nvPr/>
          </p:nvSpPr>
          <p:spPr>
            <a:xfrm>
              <a:off x="4425800" y="2327525"/>
              <a:ext cx="5229314" cy="4795880"/>
            </a:xfrm>
            <a:custGeom>
              <a:rect b="b" l="l" r="r" t="t"/>
              <a:pathLst>
                <a:path extrusionOk="0" h="14329" w="15624">
                  <a:moveTo>
                    <a:pt x="8358" y="1"/>
                  </a:moveTo>
                  <a:cubicBezTo>
                    <a:pt x="5891" y="1"/>
                    <a:pt x="2866" y="476"/>
                    <a:pt x="1694" y="1253"/>
                  </a:cubicBezTo>
                  <a:cubicBezTo>
                    <a:pt x="459" y="2061"/>
                    <a:pt x="0" y="3700"/>
                    <a:pt x="230" y="5153"/>
                  </a:cubicBezTo>
                  <a:cubicBezTo>
                    <a:pt x="448" y="6595"/>
                    <a:pt x="1235" y="7895"/>
                    <a:pt x="2065" y="9097"/>
                  </a:cubicBezTo>
                  <a:cubicBezTo>
                    <a:pt x="3201" y="10736"/>
                    <a:pt x="4502" y="12331"/>
                    <a:pt x="6228" y="13347"/>
                  </a:cubicBezTo>
                  <a:cubicBezTo>
                    <a:pt x="7260" y="13959"/>
                    <a:pt x="8475" y="14329"/>
                    <a:pt x="9667" y="14329"/>
                  </a:cubicBezTo>
                  <a:cubicBezTo>
                    <a:pt x="10455" y="14329"/>
                    <a:pt x="11233" y="14167"/>
                    <a:pt x="11942" y="13806"/>
                  </a:cubicBezTo>
                  <a:cubicBezTo>
                    <a:pt x="13329" y="13107"/>
                    <a:pt x="14302" y="11719"/>
                    <a:pt x="14728" y="10222"/>
                  </a:cubicBezTo>
                  <a:cubicBezTo>
                    <a:pt x="15624" y="7120"/>
                    <a:pt x="14739" y="1515"/>
                    <a:pt x="11188" y="324"/>
                  </a:cubicBezTo>
                  <a:cubicBezTo>
                    <a:pt x="10524" y="103"/>
                    <a:pt x="9501" y="1"/>
                    <a:pt x="8358" y="1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4"/>
            <p:cNvSpPr/>
            <p:nvPr/>
          </p:nvSpPr>
          <p:spPr>
            <a:xfrm>
              <a:off x="1814725" y="1953800"/>
              <a:ext cx="3242416" cy="4795864"/>
            </a:xfrm>
            <a:custGeom>
              <a:rect b="b" l="l" r="r" t="t"/>
              <a:pathLst>
                <a:path extrusionOk="0" h="22012" w="14882">
                  <a:moveTo>
                    <a:pt x="7328" y="0"/>
                  </a:moveTo>
                  <a:cubicBezTo>
                    <a:pt x="6568" y="0"/>
                    <a:pt x="5784" y="253"/>
                    <a:pt x="4994" y="832"/>
                  </a:cubicBezTo>
                  <a:cubicBezTo>
                    <a:pt x="1" y="4460"/>
                    <a:pt x="2011" y="13386"/>
                    <a:pt x="3835" y="18062"/>
                  </a:cubicBezTo>
                  <a:cubicBezTo>
                    <a:pt x="4207" y="19034"/>
                    <a:pt x="4633" y="20018"/>
                    <a:pt x="5332" y="20793"/>
                  </a:cubicBezTo>
                  <a:cubicBezTo>
                    <a:pt x="5966" y="21497"/>
                    <a:pt x="6879" y="22012"/>
                    <a:pt x="7810" y="22012"/>
                  </a:cubicBezTo>
                  <a:cubicBezTo>
                    <a:pt x="7905" y="22012"/>
                    <a:pt x="8001" y="22006"/>
                    <a:pt x="8096" y="21995"/>
                  </a:cubicBezTo>
                  <a:cubicBezTo>
                    <a:pt x="8796" y="21919"/>
                    <a:pt x="9429" y="21547"/>
                    <a:pt x="10019" y="21176"/>
                  </a:cubicBezTo>
                  <a:cubicBezTo>
                    <a:pt x="11341" y="20323"/>
                    <a:pt x="12630" y="19351"/>
                    <a:pt x="13428" y="17996"/>
                  </a:cubicBezTo>
                  <a:cubicBezTo>
                    <a:pt x="14171" y="16740"/>
                    <a:pt x="14433" y="15265"/>
                    <a:pt x="14630" y="13812"/>
                  </a:cubicBezTo>
                  <a:cubicBezTo>
                    <a:pt x="14805" y="12763"/>
                    <a:pt x="14881" y="11692"/>
                    <a:pt x="14870" y="10622"/>
                  </a:cubicBezTo>
                  <a:cubicBezTo>
                    <a:pt x="14796" y="7270"/>
                    <a:pt x="11402" y="0"/>
                    <a:pt x="7328" y="0"/>
                  </a:cubicBezTo>
                  <a:close/>
                </a:path>
              </a:pathLst>
            </a:custGeom>
            <a:solidFill>
              <a:srgbClr val="FFCFC0">
                <a:alpha val="227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" name="Google Shape;1325;p34"/>
          <p:cNvGrpSpPr/>
          <p:nvPr/>
        </p:nvGrpSpPr>
        <p:grpSpPr>
          <a:xfrm rot="10800000">
            <a:off x="4292601" y="-257199"/>
            <a:ext cx="1558573" cy="2247501"/>
            <a:chOff x="-1279900" y="9489425"/>
            <a:chExt cx="1398450" cy="2016600"/>
          </a:xfrm>
        </p:grpSpPr>
        <p:sp>
          <p:nvSpPr>
            <p:cNvPr id="1326" name="Google Shape;1326;p34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4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4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4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4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4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4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4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4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4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4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4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4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4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4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4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4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4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4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" name="Google Shape;1345;p34"/>
          <p:cNvGrpSpPr/>
          <p:nvPr/>
        </p:nvGrpSpPr>
        <p:grpSpPr>
          <a:xfrm rot="10800000">
            <a:off x="7603046" y="-246722"/>
            <a:ext cx="1643971" cy="2043854"/>
            <a:chOff x="-5267275" y="9662750"/>
            <a:chExt cx="1475075" cy="1833875"/>
          </a:xfrm>
        </p:grpSpPr>
        <p:sp>
          <p:nvSpPr>
            <p:cNvPr id="1346" name="Google Shape;1346;p34"/>
            <p:cNvSpPr/>
            <p:nvPr/>
          </p:nvSpPr>
          <p:spPr>
            <a:xfrm>
              <a:off x="-5267275" y="9662750"/>
              <a:ext cx="1475075" cy="1833875"/>
            </a:xfrm>
            <a:custGeom>
              <a:rect b="b" l="l" r="r" t="t"/>
              <a:pathLst>
                <a:path extrusionOk="0" h="73355" w="59003">
                  <a:moveTo>
                    <a:pt x="58003" y="0"/>
                  </a:moveTo>
                  <a:cubicBezTo>
                    <a:pt x="57927" y="0"/>
                    <a:pt x="57851" y="10"/>
                    <a:pt x="57776" y="30"/>
                  </a:cubicBezTo>
                  <a:cubicBezTo>
                    <a:pt x="51838" y="1625"/>
                    <a:pt x="46088" y="3850"/>
                    <a:pt x="40623" y="6666"/>
                  </a:cubicBezTo>
                  <a:cubicBezTo>
                    <a:pt x="35177" y="9476"/>
                    <a:pt x="30053" y="12923"/>
                    <a:pt x="25419" y="16936"/>
                  </a:cubicBezTo>
                  <a:cubicBezTo>
                    <a:pt x="20739" y="20988"/>
                    <a:pt x="16581" y="25634"/>
                    <a:pt x="13094" y="30752"/>
                  </a:cubicBezTo>
                  <a:cubicBezTo>
                    <a:pt x="9533" y="35980"/>
                    <a:pt x="6696" y="41669"/>
                    <a:pt x="4663" y="47660"/>
                  </a:cubicBezTo>
                  <a:cubicBezTo>
                    <a:pt x="2818" y="53102"/>
                    <a:pt x="1579" y="58845"/>
                    <a:pt x="1324" y="64601"/>
                  </a:cubicBezTo>
                  <a:cubicBezTo>
                    <a:pt x="1237" y="64570"/>
                    <a:pt x="1144" y="64555"/>
                    <a:pt x="1052" y="64555"/>
                  </a:cubicBezTo>
                  <a:cubicBezTo>
                    <a:pt x="975" y="64555"/>
                    <a:pt x="897" y="64566"/>
                    <a:pt x="822" y="64587"/>
                  </a:cubicBezTo>
                  <a:cubicBezTo>
                    <a:pt x="397" y="64704"/>
                    <a:pt x="1" y="65246"/>
                    <a:pt x="191" y="65699"/>
                  </a:cubicBezTo>
                  <a:cubicBezTo>
                    <a:pt x="491" y="66425"/>
                    <a:pt x="859" y="67121"/>
                    <a:pt x="1291" y="67778"/>
                  </a:cubicBezTo>
                  <a:cubicBezTo>
                    <a:pt x="1297" y="68031"/>
                    <a:pt x="1301" y="68285"/>
                    <a:pt x="1311" y="68538"/>
                  </a:cubicBezTo>
                  <a:cubicBezTo>
                    <a:pt x="1319" y="68795"/>
                    <a:pt x="1512" y="68923"/>
                    <a:pt x="1706" y="68923"/>
                  </a:cubicBezTo>
                  <a:cubicBezTo>
                    <a:pt x="1829" y="68923"/>
                    <a:pt x="1952" y="68872"/>
                    <a:pt x="2029" y="68770"/>
                  </a:cubicBezTo>
                  <a:cubicBezTo>
                    <a:pt x="2293" y="69083"/>
                    <a:pt x="2576" y="69383"/>
                    <a:pt x="2874" y="69664"/>
                  </a:cubicBezTo>
                  <a:cubicBezTo>
                    <a:pt x="4067" y="70786"/>
                    <a:pt x="5458" y="71647"/>
                    <a:pt x="6967" y="72274"/>
                  </a:cubicBezTo>
                  <a:cubicBezTo>
                    <a:pt x="8792" y="73031"/>
                    <a:pt x="10749" y="73355"/>
                    <a:pt x="12715" y="73355"/>
                  </a:cubicBezTo>
                  <a:cubicBezTo>
                    <a:pt x="14414" y="73355"/>
                    <a:pt x="16120" y="73113"/>
                    <a:pt x="17753" y="72699"/>
                  </a:cubicBezTo>
                  <a:cubicBezTo>
                    <a:pt x="23973" y="71124"/>
                    <a:pt x="29341" y="67101"/>
                    <a:pt x="33384" y="62210"/>
                  </a:cubicBezTo>
                  <a:cubicBezTo>
                    <a:pt x="37798" y="56870"/>
                    <a:pt x="40703" y="50561"/>
                    <a:pt x="42861" y="44015"/>
                  </a:cubicBezTo>
                  <a:cubicBezTo>
                    <a:pt x="45191" y="36947"/>
                    <a:pt x="46693" y="29645"/>
                    <a:pt x="48771" y="22503"/>
                  </a:cubicBezTo>
                  <a:cubicBezTo>
                    <a:pt x="50711" y="15828"/>
                    <a:pt x="53184" y="9212"/>
                    <a:pt x="57193" y="3480"/>
                  </a:cubicBezTo>
                  <a:cubicBezTo>
                    <a:pt x="57658" y="2814"/>
                    <a:pt x="58145" y="2163"/>
                    <a:pt x="58644" y="1522"/>
                  </a:cubicBezTo>
                  <a:cubicBezTo>
                    <a:pt x="58894" y="1203"/>
                    <a:pt x="59003" y="813"/>
                    <a:pt x="58785" y="440"/>
                  </a:cubicBezTo>
                  <a:cubicBezTo>
                    <a:pt x="58624" y="164"/>
                    <a:pt x="58317" y="0"/>
                    <a:pt x="58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4"/>
            <p:cNvSpPr/>
            <p:nvPr/>
          </p:nvSpPr>
          <p:spPr>
            <a:xfrm>
              <a:off x="-5200250" y="9663950"/>
              <a:ext cx="1406175" cy="1769375"/>
            </a:xfrm>
            <a:custGeom>
              <a:rect b="b" l="l" r="r" t="t"/>
              <a:pathLst>
                <a:path extrusionOk="0" h="70775" w="56247">
                  <a:moveTo>
                    <a:pt x="55611" y="0"/>
                  </a:moveTo>
                  <a:cubicBezTo>
                    <a:pt x="55015" y="370"/>
                    <a:pt x="54429" y="756"/>
                    <a:pt x="53847" y="1150"/>
                  </a:cubicBezTo>
                  <a:cubicBezTo>
                    <a:pt x="52592" y="1998"/>
                    <a:pt x="51356" y="2873"/>
                    <a:pt x="50154" y="3795"/>
                  </a:cubicBezTo>
                  <a:cubicBezTo>
                    <a:pt x="49999" y="3914"/>
                    <a:pt x="49845" y="4037"/>
                    <a:pt x="49690" y="4157"/>
                  </a:cubicBezTo>
                  <a:cubicBezTo>
                    <a:pt x="49730" y="3592"/>
                    <a:pt x="49762" y="3027"/>
                    <a:pt x="49822" y="2463"/>
                  </a:cubicBezTo>
                  <a:cubicBezTo>
                    <a:pt x="49855" y="2159"/>
                    <a:pt x="49890" y="1855"/>
                    <a:pt x="49927" y="1551"/>
                  </a:cubicBezTo>
                  <a:lnTo>
                    <a:pt x="49927" y="1551"/>
                  </a:lnTo>
                  <a:cubicBezTo>
                    <a:pt x="49572" y="1671"/>
                    <a:pt x="49217" y="1791"/>
                    <a:pt x="48866" y="1914"/>
                  </a:cubicBezTo>
                  <a:cubicBezTo>
                    <a:pt x="48752" y="2317"/>
                    <a:pt x="48652" y="2724"/>
                    <a:pt x="48563" y="3136"/>
                  </a:cubicBezTo>
                  <a:cubicBezTo>
                    <a:pt x="48413" y="3848"/>
                    <a:pt x="48318" y="4565"/>
                    <a:pt x="48253" y="5290"/>
                  </a:cubicBezTo>
                  <a:cubicBezTo>
                    <a:pt x="46790" y="6465"/>
                    <a:pt x="45359" y="7676"/>
                    <a:pt x="43957" y="8926"/>
                  </a:cubicBezTo>
                  <a:cubicBezTo>
                    <a:pt x="44124" y="7834"/>
                    <a:pt x="44305" y="6744"/>
                    <a:pt x="44473" y="5654"/>
                  </a:cubicBezTo>
                  <a:cubicBezTo>
                    <a:pt x="44583" y="4931"/>
                    <a:pt x="44668" y="4205"/>
                    <a:pt x="44755" y="3480"/>
                  </a:cubicBezTo>
                  <a:lnTo>
                    <a:pt x="44755" y="3480"/>
                  </a:lnTo>
                  <a:cubicBezTo>
                    <a:pt x="44470" y="3596"/>
                    <a:pt x="44184" y="3712"/>
                    <a:pt x="43900" y="3833"/>
                  </a:cubicBezTo>
                  <a:cubicBezTo>
                    <a:pt x="43762" y="4404"/>
                    <a:pt x="43625" y="4977"/>
                    <a:pt x="43505" y="5554"/>
                  </a:cubicBezTo>
                  <a:cubicBezTo>
                    <a:pt x="43180" y="7111"/>
                    <a:pt x="42880" y="8677"/>
                    <a:pt x="42527" y="10230"/>
                  </a:cubicBezTo>
                  <a:cubicBezTo>
                    <a:pt x="39498" y="13041"/>
                    <a:pt x="36616" y="16008"/>
                    <a:pt x="33875" y="19102"/>
                  </a:cubicBezTo>
                  <a:cubicBezTo>
                    <a:pt x="33869" y="18503"/>
                    <a:pt x="33867" y="17904"/>
                    <a:pt x="33870" y="17304"/>
                  </a:cubicBezTo>
                  <a:cubicBezTo>
                    <a:pt x="33875" y="16074"/>
                    <a:pt x="33901" y="14844"/>
                    <a:pt x="33906" y="13614"/>
                  </a:cubicBezTo>
                  <a:cubicBezTo>
                    <a:pt x="33913" y="12015"/>
                    <a:pt x="33939" y="10419"/>
                    <a:pt x="33959" y="8820"/>
                  </a:cubicBezTo>
                  <a:lnTo>
                    <a:pt x="33959" y="8820"/>
                  </a:lnTo>
                  <a:cubicBezTo>
                    <a:pt x="33691" y="8978"/>
                    <a:pt x="33428" y="9146"/>
                    <a:pt x="33161" y="9308"/>
                  </a:cubicBezTo>
                  <a:cubicBezTo>
                    <a:pt x="32926" y="10709"/>
                    <a:pt x="32740" y="12117"/>
                    <a:pt x="32588" y="13534"/>
                  </a:cubicBezTo>
                  <a:cubicBezTo>
                    <a:pt x="32456" y="14762"/>
                    <a:pt x="32379" y="15991"/>
                    <a:pt x="32323" y="17224"/>
                  </a:cubicBezTo>
                  <a:cubicBezTo>
                    <a:pt x="32295" y="17840"/>
                    <a:pt x="32272" y="18455"/>
                    <a:pt x="32252" y="19071"/>
                  </a:cubicBezTo>
                  <a:cubicBezTo>
                    <a:pt x="32243" y="19392"/>
                    <a:pt x="32229" y="19713"/>
                    <a:pt x="32226" y="20034"/>
                  </a:cubicBezTo>
                  <a:cubicBezTo>
                    <a:pt x="32223" y="20358"/>
                    <a:pt x="32149" y="20672"/>
                    <a:pt x="32149" y="20998"/>
                  </a:cubicBezTo>
                  <a:cubicBezTo>
                    <a:pt x="32149" y="21026"/>
                    <a:pt x="32155" y="21049"/>
                    <a:pt x="32157" y="21076"/>
                  </a:cubicBezTo>
                  <a:cubicBezTo>
                    <a:pt x="31553" y="21784"/>
                    <a:pt x="30956" y="22497"/>
                    <a:pt x="30365" y="23215"/>
                  </a:cubicBezTo>
                  <a:cubicBezTo>
                    <a:pt x="28458" y="25540"/>
                    <a:pt x="26618" y="27917"/>
                    <a:pt x="24846" y="30349"/>
                  </a:cubicBezTo>
                  <a:cubicBezTo>
                    <a:pt x="24657" y="25862"/>
                    <a:pt x="24357" y="21379"/>
                    <a:pt x="24019" y="16904"/>
                  </a:cubicBezTo>
                  <a:cubicBezTo>
                    <a:pt x="23993" y="16565"/>
                    <a:pt x="23962" y="16226"/>
                    <a:pt x="23930" y="15886"/>
                  </a:cubicBezTo>
                  <a:cubicBezTo>
                    <a:pt x="23692" y="16084"/>
                    <a:pt x="23455" y="16283"/>
                    <a:pt x="23220" y="16482"/>
                  </a:cubicBezTo>
                  <a:cubicBezTo>
                    <a:pt x="23174" y="17806"/>
                    <a:pt x="23140" y="19129"/>
                    <a:pt x="23128" y="20456"/>
                  </a:cubicBezTo>
                  <a:cubicBezTo>
                    <a:pt x="23105" y="23201"/>
                    <a:pt x="23073" y="25945"/>
                    <a:pt x="23104" y="28691"/>
                  </a:cubicBezTo>
                  <a:cubicBezTo>
                    <a:pt x="23117" y="30028"/>
                    <a:pt x="23127" y="31367"/>
                    <a:pt x="23153" y="32704"/>
                  </a:cubicBezTo>
                  <a:cubicBezTo>
                    <a:pt x="21851" y="34547"/>
                    <a:pt x="20579" y="36413"/>
                    <a:pt x="19343" y="38301"/>
                  </a:cubicBezTo>
                  <a:cubicBezTo>
                    <a:pt x="17720" y="40773"/>
                    <a:pt x="16172" y="43288"/>
                    <a:pt x="14662" y="45827"/>
                  </a:cubicBezTo>
                  <a:cubicBezTo>
                    <a:pt x="14645" y="45208"/>
                    <a:pt x="14599" y="44589"/>
                    <a:pt x="14533" y="43969"/>
                  </a:cubicBezTo>
                  <a:cubicBezTo>
                    <a:pt x="14351" y="42255"/>
                    <a:pt x="14110" y="40549"/>
                    <a:pt x="13908" y="38837"/>
                  </a:cubicBezTo>
                  <a:cubicBezTo>
                    <a:pt x="13496" y="35376"/>
                    <a:pt x="13258" y="31904"/>
                    <a:pt x="12982" y="28431"/>
                  </a:cubicBezTo>
                  <a:cubicBezTo>
                    <a:pt x="12951" y="28050"/>
                    <a:pt x="12925" y="27670"/>
                    <a:pt x="12899" y="27289"/>
                  </a:cubicBezTo>
                  <a:cubicBezTo>
                    <a:pt x="12520" y="27780"/>
                    <a:pt x="12143" y="28273"/>
                    <a:pt x="11778" y="28774"/>
                  </a:cubicBezTo>
                  <a:cubicBezTo>
                    <a:pt x="11736" y="30128"/>
                    <a:pt x="11735" y="31482"/>
                    <a:pt x="11740" y="32838"/>
                  </a:cubicBezTo>
                  <a:cubicBezTo>
                    <a:pt x="11753" y="36241"/>
                    <a:pt x="11994" y="39657"/>
                    <a:pt x="12354" y="43038"/>
                  </a:cubicBezTo>
                  <a:cubicBezTo>
                    <a:pt x="12549" y="44861"/>
                    <a:pt x="12725" y="46736"/>
                    <a:pt x="12320" y="48541"/>
                  </a:cubicBezTo>
                  <a:cubicBezTo>
                    <a:pt x="12246" y="48868"/>
                    <a:pt x="12318" y="49212"/>
                    <a:pt x="12520" y="49481"/>
                  </a:cubicBezTo>
                  <a:cubicBezTo>
                    <a:pt x="11532" y="51188"/>
                    <a:pt x="10551" y="52900"/>
                    <a:pt x="9578" y="54619"/>
                  </a:cubicBezTo>
                  <a:cubicBezTo>
                    <a:pt x="8646" y="56260"/>
                    <a:pt x="7701" y="57900"/>
                    <a:pt x="6729" y="59526"/>
                  </a:cubicBezTo>
                  <a:cubicBezTo>
                    <a:pt x="6126" y="57037"/>
                    <a:pt x="5509" y="54553"/>
                    <a:pt x="4848" y="52079"/>
                  </a:cubicBezTo>
                  <a:cubicBezTo>
                    <a:pt x="4211" y="49690"/>
                    <a:pt x="3545" y="47305"/>
                    <a:pt x="2967" y="44899"/>
                  </a:cubicBezTo>
                  <a:cubicBezTo>
                    <a:pt x="2712" y="45559"/>
                    <a:pt x="2468" y="46224"/>
                    <a:pt x="2233" y="46894"/>
                  </a:cubicBezTo>
                  <a:cubicBezTo>
                    <a:pt x="2278" y="47130"/>
                    <a:pt x="2324" y="47368"/>
                    <a:pt x="2370" y="47605"/>
                  </a:cubicBezTo>
                  <a:cubicBezTo>
                    <a:pt x="3003" y="50829"/>
                    <a:pt x="3655" y="54049"/>
                    <a:pt x="4366" y="57257"/>
                  </a:cubicBezTo>
                  <a:cubicBezTo>
                    <a:pt x="4699" y="58754"/>
                    <a:pt x="5034" y="60249"/>
                    <a:pt x="5372" y="61746"/>
                  </a:cubicBezTo>
                  <a:cubicBezTo>
                    <a:pt x="3715" y="64398"/>
                    <a:pt x="1952" y="66982"/>
                    <a:pt x="1" y="69424"/>
                  </a:cubicBezTo>
                  <a:cubicBezTo>
                    <a:pt x="65" y="69487"/>
                    <a:pt x="127" y="69553"/>
                    <a:pt x="193" y="69616"/>
                  </a:cubicBezTo>
                  <a:cubicBezTo>
                    <a:pt x="641" y="70036"/>
                    <a:pt x="1119" y="70423"/>
                    <a:pt x="1624" y="70775"/>
                  </a:cubicBezTo>
                  <a:cubicBezTo>
                    <a:pt x="1745" y="70620"/>
                    <a:pt x="1868" y="70465"/>
                    <a:pt x="1989" y="70307"/>
                  </a:cubicBezTo>
                  <a:cubicBezTo>
                    <a:pt x="2986" y="69005"/>
                    <a:pt x="3933" y="67664"/>
                    <a:pt x="4841" y="66297"/>
                  </a:cubicBezTo>
                  <a:cubicBezTo>
                    <a:pt x="5459" y="65365"/>
                    <a:pt x="6055" y="64418"/>
                    <a:pt x="6643" y="63466"/>
                  </a:cubicBezTo>
                  <a:cubicBezTo>
                    <a:pt x="14235" y="62525"/>
                    <a:pt x="21875" y="61984"/>
                    <a:pt x="29526" y="61941"/>
                  </a:cubicBezTo>
                  <a:cubicBezTo>
                    <a:pt x="29616" y="61941"/>
                    <a:pt x="29706" y="61940"/>
                    <a:pt x="29796" y="61940"/>
                  </a:cubicBezTo>
                  <a:cubicBezTo>
                    <a:pt x="30156" y="61940"/>
                    <a:pt x="30516" y="61944"/>
                    <a:pt x="30876" y="61944"/>
                  </a:cubicBezTo>
                  <a:cubicBezTo>
                    <a:pt x="31397" y="61307"/>
                    <a:pt x="31897" y="60655"/>
                    <a:pt x="32376" y="59991"/>
                  </a:cubicBezTo>
                  <a:cubicBezTo>
                    <a:pt x="31892" y="59988"/>
                    <a:pt x="31409" y="59986"/>
                    <a:pt x="30925" y="59986"/>
                  </a:cubicBezTo>
                  <a:cubicBezTo>
                    <a:pt x="24899" y="59986"/>
                    <a:pt x="18875" y="60278"/>
                    <a:pt x="12876" y="60862"/>
                  </a:cubicBezTo>
                  <a:cubicBezTo>
                    <a:pt x="11204" y="61026"/>
                    <a:pt x="9533" y="61223"/>
                    <a:pt x="7867" y="61439"/>
                  </a:cubicBezTo>
                  <a:cubicBezTo>
                    <a:pt x="8561" y="60265"/>
                    <a:pt x="9244" y="59084"/>
                    <a:pt x="9917" y="57895"/>
                  </a:cubicBezTo>
                  <a:cubicBezTo>
                    <a:pt x="11479" y="55139"/>
                    <a:pt x="13011" y="52369"/>
                    <a:pt x="14574" y="49615"/>
                  </a:cubicBezTo>
                  <a:cubicBezTo>
                    <a:pt x="23056" y="47294"/>
                    <a:pt x="31602" y="45277"/>
                    <a:pt x="40259" y="43723"/>
                  </a:cubicBezTo>
                  <a:cubicBezTo>
                    <a:pt x="40514" y="42943"/>
                    <a:pt x="40762" y="42160"/>
                    <a:pt x="40998" y="41375"/>
                  </a:cubicBezTo>
                  <a:lnTo>
                    <a:pt x="40998" y="41375"/>
                  </a:lnTo>
                  <a:cubicBezTo>
                    <a:pt x="40947" y="41384"/>
                    <a:pt x="40895" y="41392"/>
                    <a:pt x="40844" y="41401"/>
                  </a:cubicBezTo>
                  <a:cubicBezTo>
                    <a:pt x="38583" y="41801"/>
                    <a:pt x="36326" y="42227"/>
                    <a:pt x="34075" y="42682"/>
                  </a:cubicBezTo>
                  <a:cubicBezTo>
                    <a:pt x="29546" y="43597"/>
                    <a:pt x="25043" y="44624"/>
                    <a:pt x="20564" y="45765"/>
                  </a:cubicBezTo>
                  <a:cubicBezTo>
                    <a:pt x="19078" y="46144"/>
                    <a:pt x="17594" y="46534"/>
                    <a:pt x="16111" y="46937"/>
                  </a:cubicBezTo>
                  <a:cubicBezTo>
                    <a:pt x="17201" y="45056"/>
                    <a:pt x="18313" y="43187"/>
                    <a:pt x="19466" y="41343"/>
                  </a:cubicBezTo>
                  <a:cubicBezTo>
                    <a:pt x="20963" y="38949"/>
                    <a:pt x="22512" y="36591"/>
                    <a:pt x="24115" y="34268"/>
                  </a:cubicBezTo>
                  <a:cubicBezTo>
                    <a:pt x="24177" y="34264"/>
                    <a:pt x="24238" y="34254"/>
                    <a:pt x="24298" y="34238"/>
                  </a:cubicBezTo>
                  <a:cubicBezTo>
                    <a:pt x="30924" y="32330"/>
                    <a:pt x="37594" y="30592"/>
                    <a:pt x="44312" y="29025"/>
                  </a:cubicBezTo>
                  <a:cubicBezTo>
                    <a:pt x="44482" y="28364"/>
                    <a:pt x="44654" y="27703"/>
                    <a:pt x="44827" y="27043"/>
                  </a:cubicBezTo>
                  <a:lnTo>
                    <a:pt x="44827" y="27043"/>
                  </a:lnTo>
                  <a:cubicBezTo>
                    <a:pt x="43323" y="27389"/>
                    <a:pt x="41819" y="27742"/>
                    <a:pt x="40319" y="28103"/>
                  </a:cubicBezTo>
                  <a:cubicBezTo>
                    <a:pt x="36777" y="28959"/>
                    <a:pt x="33248" y="29870"/>
                    <a:pt x="29734" y="30833"/>
                  </a:cubicBezTo>
                  <a:cubicBezTo>
                    <a:pt x="28398" y="31200"/>
                    <a:pt x="27067" y="31574"/>
                    <a:pt x="25735" y="31958"/>
                  </a:cubicBezTo>
                  <a:cubicBezTo>
                    <a:pt x="27116" y="30028"/>
                    <a:pt x="28539" y="28130"/>
                    <a:pt x="30004" y="26263"/>
                  </a:cubicBezTo>
                  <a:cubicBezTo>
                    <a:pt x="31185" y="24761"/>
                    <a:pt x="32396" y="23283"/>
                    <a:pt x="33637" y="21829"/>
                  </a:cubicBezTo>
                  <a:cubicBezTo>
                    <a:pt x="38096" y="21207"/>
                    <a:pt x="42533" y="20457"/>
                    <a:pt x="46956" y="19615"/>
                  </a:cubicBezTo>
                  <a:cubicBezTo>
                    <a:pt x="47172" y="18934"/>
                    <a:pt x="47395" y="18256"/>
                    <a:pt x="47625" y="17580"/>
                  </a:cubicBezTo>
                  <a:lnTo>
                    <a:pt x="47625" y="17580"/>
                  </a:lnTo>
                  <a:cubicBezTo>
                    <a:pt x="47333" y="17637"/>
                    <a:pt x="47043" y="17697"/>
                    <a:pt x="46750" y="17752"/>
                  </a:cubicBezTo>
                  <a:cubicBezTo>
                    <a:pt x="43794" y="18316"/>
                    <a:pt x="40832" y="18836"/>
                    <a:pt x="37861" y="19317"/>
                  </a:cubicBezTo>
                  <a:cubicBezTo>
                    <a:pt x="37070" y="19444"/>
                    <a:pt x="36278" y="19572"/>
                    <a:pt x="35487" y="19701"/>
                  </a:cubicBezTo>
                  <a:cubicBezTo>
                    <a:pt x="37678" y="17230"/>
                    <a:pt x="39962" y="14845"/>
                    <a:pt x="42334" y="12545"/>
                  </a:cubicBezTo>
                  <a:cubicBezTo>
                    <a:pt x="42799" y="12097"/>
                    <a:pt x="43269" y="11652"/>
                    <a:pt x="43743" y="11212"/>
                  </a:cubicBezTo>
                  <a:cubicBezTo>
                    <a:pt x="44597" y="11169"/>
                    <a:pt x="45454" y="11077"/>
                    <a:pt x="46301" y="11001"/>
                  </a:cubicBezTo>
                  <a:cubicBezTo>
                    <a:pt x="47373" y="10904"/>
                    <a:pt x="48443" y="10796"/>
                    <a:pt x="49515" y="10693"/>
                  </a:cubicBezTo>
                  <a:lnTo>
                    <a:pt x="50412" y="10607"/>
                  </a:lnTo>
                  <a:cubicBezTo>
                    <a:pt x="50647" y="10107"/>
                    <a:pt x="50886" y="9608"/>
                    <a:pt x="51137" y="9113"/>
                  </a:cubicBezTo>
                  <a:lnTo>
                    <a:pt x="51137" y="9113"/>
                  </a:lnTo>
                  <a:lnTo>
                    <a:pt x="49356" y="9288"/>
                  </a:lnTo>
                  <a:cubicBezTo>
                    <a:pt x="48061" y="9416"/>
                    <a:pt x="46748" y="9510"/>
                    <a:pt x="45446" y="9649"/>
                  </a:cubicBezTo>
                  <a:cubicBezTo>
                    <a:pt x="46446" y="8750"/>
                    <a:pt x="47462" y="7867"/>
                    <a:pt x="48493" y="7004"/>
                  </a:cubicBezTo>
                  <a:cubicBezTo>
                    <a:pt x="48666" y="7157"/>
                    <a:pt x="48893" y="7246"/>
                    <a:pt x="49142" y="7269"/>
                  </a:cubicBezTo>
                  <a:cubicBezTo>
                    <a:pt x="49968" y="7346"/>
                    <a:pt x="50822" y="7323"/>
                    <a:pt x="51651" y="7337"/>
                  </a:cubicBezTo>
                  <a:cubicBezTo>
                    <a:pt x="51794" y="7338"/>
                    <a:pt x="51937" y="7338"/>
                    <a:pt x="52079" y="7340"/>
                  </a:cubicBezTo>
                  <a:cubicBezTo>
                    <a:pt x="52377" y="6806"/>
                    <a:pt x="52681" y="6277"/>
                    <a:pt x="52999" y="5754"/>
                  </a:cubicBezTo>
                  <a:cubicBezTo>
                    <a:pt x="52549" y="5754"/>
                    <a:pt x="52101" y="5757"/>
                    <a:pt x="51651" y="5765"/>
                  </a:cubicBezTo>
                  <a:cubicBezTo>
                    <a:pt x="51223" y="5772"/>
                    <a:pt x="50793" y="5788"/>
                    <a:pt x="50364" y="5798"/>
                  </a:cubicBezTo>
                  <a:lnTo>
                    <a:pt x="49941" y="5809"/>
                  </a:lnTo>
                  <a:cubicBezTo>
                    <a:pt x="51983" y="4154"/>
                    <a:pt x="54083" y="2575"/>
                    <a:pt x="56195" y="1006"/>
                  </a:cubicBezTo>
                  <a:cubicBezTo>
                    <a:pt x="56247" y="797"/>
                    <a:pt x="56215" y="576"/>
                    <a:pt x="56104" y="390"/>
                  </a:cubicBezTo>
                  <a:cubicBezTo>
                    <a:pt x="55992" y="205"/>
                    <a:pt x="55817" y="66"/>
                    <a:pt x="55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" name="Google Shape;1348;p34"/>
          <p:cNvGrpSpPr/>
          <p:nvPr/>
        </p:nvGrpSpPr>
        <p:grpSpPr>
          <a:xfrm rot="10800000">
            <a:off x="7591149" y="1304940"/>
            <a:ext cx="2035383" cy="1327676"/>
            <a:chOff x="-5607800" y="8913100"/>
            <a:chExt cx="1826275" cy="1191275"/>
          </a:xfrm>
        </p:grpSpPr>
        <p:sp>
          <p:nvSpPr>
            <p:cNvPr id="1349" name="Google Shape;1349;p34"/>
            <p:cNvSpPr/>
            <p:nvPr/>
          </p:nvSpPr>
          <p:spPr>
            <a:xfrm>
              <a:off x="-5607800" y="8913100"/>
              <a:ext cx="1826275" cy="1191275"/>
            </a:xfrm>
            <a:custGeom>
              <a:rect b="b" l="l" r="r" t="t"/>
              <a:pathLst>
                <a:path extrusionOk="0" h="47651" w="73051">
                  <a:moveTo>
                    <a:pt x="44689" y="1"/>
                  </a:moveTo>
                  <a:cubicBezTo>
                    <a:pt x="41831" y="1"/>
                    <a:pt x="38972" y="447"/>
                    <a:pt x="36246" y="1320"/>
                  </a:cubicBezTo>
                  <a:cubicBezTo>
                    <a:pt x="33999" y="2038"/>
                    <a:pt x="31831" y="3036"/>
                    <a:pt x="29838" y="4301"/>
                  </a:cubicBezTo>
                  <a:cubicBezTo>
                    <a:pt x="28818" y="4952"/>
                    <a:pt x="27845" y="5674"/>
                    <a:pt x="26927" y="6463"/>
                  </a:cubicBezTo>
                  <a:cubicBezTo>
                    <a:pt x="26483" y="6844"/>
                    <a:pt x="26064" y="7251"/>
                    <a:pt x="25628" y="7641"/>
                  </a:cubicBezTo>
                  <a:cubicBezTo>
                    <a:pt x="25219" y="8008"/>
                    <a:pt x="24742" y="8406"/>
                    <a:pt x="24184" y="8510"/>
                  </a:cubicBezTo>
                  <a:cubicBezTo>
                    <a:pt x="24102" y="8525"/>
                    <a:pt x="24011" y="8534"/>
                    <a:pt x="23917" y="8534"/>
                  </a:cubicBezTo>
                  <a:cubicBezTo>
                    <a:pt x="23584" y="8534"/>
                    <a:pt x="23208" y="8430"/>
                    <a:pt x="23030" y="8159"/>
                  </a:cubicBezTo>
                  <a:cubicBezTo>
                    <a:pt x="22697" y="7655"/>
                    <a:pt x="23202" y="6824"/>
                    <a:pt x="23400" y="6356"/>
                  </a:cubicBezTo>
                  <a:lnTo>
                    <a:pt x="25364" y="1726"/>
                  </a:lnTo>
                  <a:cubicBezTo>
                    <a:pt x="25540" y="1309"/>
                    <a:pt x="25301" y="775"/>
                    <a:pt x="24842" y="775"/>
                  </a:cubicBezTo>
                  <a:cubicBezTo>
                    <a:pt x="24782" y="775"/>
                    <a:pt x="24719" y="784"/>
                    <a:pt x="24653" y="804"/>
                  </a:cubicBezTo>
                  <a:cubicBezTo>
                    <a:pt x="21944" y="1590"/>
                    <a:pt x="19385" y="2824"/>
                    <a:pt x="17069" y="4415"/>
                  </a:cubicBezTo>
                  <a:cubicBezTo>
                    <a:pt x="12856" y="6198"/>
                    <a:pt x="8925" y="8736"/>
                    <a:pt x="5872" y="12172"/>
                  </a:cubicBezTo>
                  <a:cubicBezTo>
                    <a:pt x="2370" y="16114"/>
                    <a:pt x="179" y="21129"/>
                    <a:pt x="61" y="26437"/>
                  </a:cubicBezTo>
                  <a:cubicBezTo>
                    <a:pt x="1" y="29125"/>
                    <a:pt x="517" y="31788"/>
                    <a:pt x="1599" y="34248"/>
                  </a:cubicBezTo>
                  <a:cubicBezTo>
                    <a:pt x="2680" y="36708"/>
                    <a:pt x="4401" y="38880"/>
                    <a:pt x="6350" y="40714"/>
                  </a:cubicBezTo>
                  <a:cubicBezTo>
                    <a:pt x="10282" y="44414"/>
                    <a:pt x="15294" y="47069"/>
                    <a:pt x="20716" y="47571"/>
                  </a:cubicBezTo>
                  <a:cubicBezTo>
                    <a:pt x="21286" y="47624"/>
                    <a:pt x="21861" y="47650"/>
                    <a:pt x="22436" y="47650"/>
                  </a:cubicBezTo>
                  <a:cubicBezTo>
                    <a:pt x="26869" y="47650"/>
                    <a:pt x="31357" y="46086"/>
                    <a:pt x="34615" y="43058"/>
                  </a:cubicBezTo>
                  <a:cubicBezTo>
                    <a:pt x="35056" y="42648"/>
                    <a:pt x="35470" y="42209"/>
                    <a:pt x="35856" y="41747"/>
                  </a:cubicBezTo>
                  <a:cubicBezTo>
                    <a:pt x="36244" y="41283"/>
                    <a:pt x="36309" y="40410"/>
                    <a:pt x="35645" y="40107"/>
                  </a:cubicBezTo>
                  <a:cubicBezTo>
                    <a:pt x="34541" y="39603"/>
                    <a:pt x="33483" y="39005"/>
                    <a:pt x="32482" y="38317"/>
                  </a:cubicBezTo>
                  <a:cubicBezTo>
                    <a:pt x="32018" y="37997"/>
                    <a:pt x="31565" y="37661"/>
                    <a:pt x="31134" y="37299"/>
                  </a:cubicBezTo>
                  <a:cubicBezTo>
                    <a:pt x="30956" y="37148"/>
                    <a:pt x="30741" y="36976"/>
                    <a:pt x="30610" y="36804"/>
                  </a:cubicBezTo>
                  <a:cubicBezTo>
                    <a:pt x="30563" y="36737"/>
                    <a:pt x="30521" y="36665"/>
                    <a:pt x="30483" y="36592"/>
                  </a:cubicBezTo>
                  <a:cubicBezTo>
                    <a:pt x="30425" y="36483"/>
                    <a:pt x="30443" y="36505"/>
                    <a:pt x="30452" y="36348"/>
                  </a:cubicBezTo>
                  <a:cubicBezTo>
                    <a:pt x="30457" y="36279"/>
                    <a:pt x="30509" y="36126"/>
                    <a:pt x="30590" y="35984"/>
                  </a:cubicBezTo>
                  <a:cubicBezTo>
                    <a:pt x="30716" y="35766"/>
                    <a:pt x="30822" y="35653"/>
                    <a:pt x="31014" y="35475"/>
                  </a:cubicBezTo>
                  <a:cubicBezTo>
                    <a:pt x="31304" y="35206"/>
                    <a:pt x="31764" y="34951"/>
                    <a:pt x="32143" y="34796"/>
                  </a:cubicBezTo>
                  <a:cubicBezTo>
                    <a:pt x="32973" y="34457"/>
                    <a:pt x="33807" y="34340"/>
                    <a:pt x="34677" y="34340"/>
                  </a:cubicBezTo>
                  <a:cubicBezTo>
                    <a:pt x="34855" y="34340"/>
                    <a:pt x="35034" y="34345"/>
                    <a:pt x="35215" y="34354"/>
                  </a:cubicBezTo>
                  <a:cubicBezTo>
                    <a:pt x="37580" y="34473"/>
                    <a:pt x="39849" y="35490"/>
                    <a:pt x="42097" y="36238"/>
                  </a:cubicBezTo>
                  <a:cubicBezTo>
                    <a:pt x="43956" y="36855"/>
                    <a:pt x="45866" y="37234"/>
                    <a:pt x="47811" y="37234"/>
                  </a:cubicBezTo>
                  <a:cubicBezTo>
                    <a:pt x="48261" y="37234"/>
                    <a:pt x="48714" y="37214"/>
                    <a:pt x="49168" y="37171"/>
                  </a:cubicBezTo>
                  <a:cubicBezTo>
                    <a:pt x="51838" y="36921"/>
                    <a:pt x="54430" y="36061"/>
                    <a:pt x="56677" y="34587"/>
                  </a:cubicBezTo>
                  <a:cubicBezTo>
                    <a:pt x="57335" y="34156"/>
                    <a:pt x="57309" y="32995"/>
                    <a:pt x="56443" y="32804"/>
                  </a:cubicBezTo>
                  <a:cubicBezTo>
                    <a:pt x="54688" y="32417"/>
                    <a:pt x="53044" y="31639"/>
                    <a:pt x="51634" y="30526"/>
                  </a:cubicBezTo>
                  <a:cubicBezTo>
                    <a:pt x="54886" y="28633"/>
                    <a:pt x="58682" y="27822"/>
                    <a:pt x="61870" y="25784"/>
                  </a:cubicBezTo>
                  <a:cubicBezTo>
                    <a:pt x="63579" y="24692"/>
                    <a:pt x="65126" y="23332"/>
                    <a:pt x="66407" y="21758"/>
                  </a:cubicBezTo>
                  <a:cubicBezTo>
                    <a:pt x="67735" y="20128"/>
                    <a:pt x="68709" y="18337"/>
                    <a:pt x="69538" y="16412"/>
                  </a:cubicBezTo>
                  <a:cubicBezTo>
                    <a:pt x="70470" y="14241"/>
                    <a:pt x="71345" y="12071"/>
                    <a:pt x="72765" y="10162"/>
                  </a:cubicBezTo>
                  <a:cubicBezTo>
                    <a:pt x="73051" y="9778"/>
                    <a:pt x="72824" y="9175"/>
                    <a:pt x="72447" y="8954"/>
                  </a:cubicBezTo>
                  <a:cubicBezTo>
                    <a:pt x="68623" y="6701"/>
                    <a:pt x="64406" y="5318"/>
                    <a:pt x="59956" y="5123"/>
                  </a:cubicBezTo>
                  <a:cubicBezTo>
                    <a:pt x="59567" y="5105"/>
                    <a:pt x="59178" y="5097"/>
                    <a:pt x="58789" y="5097"/>
                  </a:cubicBezTo>
                  <a:cubicBezTo>
                    <a:pt x="56957" y="5097"/>
                    <a:pt x="55129" y="5290"/>
                    <a:pt x="53335" y="5674"/>
                  </a:cubicBezTo>
                  <a:cubicBezTo>
                    <a:pt x="52273" y="5903"/>
                    <a:pt x="51227" y="6205"/>
                    <a:pt x="50206" y="6579"/>
                  </a:cubicBezTo>
                  <a:cubicBezTo>
                    <a:pt x="49675" y="6774"/>
                    <a:pt x="49162" y="7010"/>
                    <a:pt x="48635" y="7217"/>
                  </a:cubicBezTo>
                  <a:cubicBezTo>
                    <a:pt x="48307" y="7346"/>
                    <a:pt x="47969" y="7362"/>
                    <a:pt x="47668" y="7409"/>
                  </a:cubicBezTo>
                  <a:cubicBezTo>
                    <a:pt x="47665" y="7409"/>
                    <a:pt x="47631" y="7395"/>
                    <a:pt x="47616" y="7392"/>
                  </a:cubicBezTo>
                  <a:cubicBezTo>
                    <a:pt x="47614" y="7374"/>
                    <a:pt x="47614" y="7357"/>
                    <a:pt x="47614" y="7339"/>
                  </a:cubicBezTo>
                  <a:cubicBezTo>
                    <a:pt x="47611" y="7064"/>
                    <a:pt x="47736" y="6760"/>
                    <a:pt x="47814" y="6499"/>
                  </a:cubicBezTo>
                  <a:cubicBezTo>
                    <a:pt x="47986" y="5921"/>
                    <a:pt x="48210" y="5361"/>
                    <a:pt x="48482" y="4825"/>
                  </a:cubicBezTo>
                  <a:cubicBezTo>
                    <a:pt x="49047" y="3710"/>
                    <a:pt x="49801" y="2705"/>
                    <a:pt x="50710" y="1848"/>
                  </a:cubicBezTo>
                  <a:cubicBezTo>
                    <a:pt x="51103" y="1476"/>
                    <a:pt x="50926" y="724"/>
                    <a:pt x="50383" y="606"/>
                  </a:cubicBezTo>
                  <a:cubicBezTo>
                    <a:pt x="48511" y="200"/>
                    <a:pt x="46600" y="1"/>
                    <a:pt x="446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4"/>
            <p:cNvSpPr/>
            <p:nvPr/>
          </p:nvSpPr>
          <p:spPr>
            <a:xfrm>
              <a:off x="-5577650" y="8913175"/>
              <a:ext cx="1794175" cy="1119425"/>
            </a:xfrm>
            <a:custGeom>
              <a:rect b="b" l="l" r="r" t="t"/>
              <a:pathLst>
                <a:path extrusionOk="0" h="44777" w="71767">
                  <a:moveTo>
                    <a:pt x="43092" y="1"/>
                  </a:moveTo>
                  <a:cubicBezTo>
                    <a:pt x="42098" y="16"/>
                    <a:pt x="41108" y="84"/>
                    <a:pt x="40122" y="205"/>
                  </a:cubicBezTo>
                  <a:lnTo>
                    <a:pt x="39671" y="484"/>
                  </a:lnTo>
                  <a:cubicBezTo>
                    <a:pt x="37172" y="2035"/>
                    <a:pt x="34765" y="3723"/>
                    <a:pt x="32443" y="5524"/>
                  </a:cubicBezTo>
                  <a:cubicBezTo>
                    <a:pt x="27803" y="9124"/>
                    <a:pt x="23545" y="13212"/>
                    <a:pt x="19782" y="17722"/>
                  </a:cubicBezTo>
                  <a:cubicBezTo>
                    <a:pt x="18730" y="18981"/>
                    <a:pt x="17715" y="20272"/>
                    <a:pt x="16737" y="21592"/>
                  </a:cubicBezTo>
                  <a:cubicBezTo>
                    <a:pt x="15785" y="22881"/>
                    <a:pt x="14776" y="24227"/>
                    <a:pt x="14100" y="25688"/>
                  </a:cubicBezTo>
                  <a:cubicBezTo>
                    <a:pt x="12947" y="26199"/>
                    <a:pt x="11803" y="26727"/>
                    <a:pt x="10667" y="27274"/>
                  </a:cubicBezTo>
                  <a:cubicBezTo>
                    <a:pt x="8924" y="28115"/>
                    <a:pt x="7206" y="29004"/>
                    <a:pt x="5512" y="29942"/>
                  </a:cubicBezTo>
                  <a:cubicBezTo>
                    <a:pt x="5598" y="29644"/>
                    <a:pt x="5668" y="29342"/>
                    <a:pt x="5721" y="29036"/>
                  </a:cubicBezTo>
                  <a:cubicBezTo>
                    <a:pt x="5849" y="28318"/>
                    <a:pt x="5945" y="27593"/>
                    <a:pt x="6088" y="26874"/>
                  </a:cubicBezTo>
                  <a:cubicBezTo>
                    <a:pt x="6372" y="25439"/>
                    <a:pt x="6730" y="24012"/>
                    <a:pt x="7152" y="22610"/>
                  </a:cubicBezTo>
                  <a:cubicBezTo>
                    <a:pt x="7992" y="19816"/>
                    <a:pt x="9107" y="17112"/>
                    <a:pt x="10386" y="14489"/>
                  </a:cubicBezTo>
                  <a:cubicBezTo>
                    <a:pt x="11644" y="11907"/>
                    <a:pt x="12999" y="9296"/>
                    <a:pt x="14847" y="7081"/>
                  </a:cubicBezTo>
                  <a:cubicBezTo>
                    <a:pt x="16545" y="5043"/>
                    <a:pt x="18628" y="3383"/>
                    <a:pt x="20863" y="1972"/>
                  </a:cubicBezTo>
                  <a:cubicBezTo>
                    <a:pt x="21249" y="1728"/>
                    <a:pt x="21641" y="1493"/>
                    <a:pt x="22034" y="1261"/>
                  </a:cubicBezTo>
                  <a:lnTo>
                    <a:pt x="22034" y="1261"/>
                  </a:lnTo>
                  <a:cubicBezTo>
                    <a:pt x="19849" y="2038"/>
                    <a:pt x="17775" y="3096"/>
                    <a:pt x="15863" y="4411"/>
                  </a:cubicBezTo>
                  <a:cubicBezTo>
                    <a:pt x="15729" y="4469"/>
                    <a:pt x="15594" y="4529"/>
                    <a:pt x="15461" y="4587"/>
                  </a:cubicBezTo>
                  <a:cubicBezTo>
                    <a:pt x="15161" y="4877"/>
                    <a:pt x="14868" y="5174"/>
                    <a:pt x="14587" y="5481"/>
                  </a:cubicBezTo>
                  <a:cubicBezTo>
                    <a:pt x="12589" y="7660"/>
                    <a:pt x="11120" y="10241"/>
                    <a:pt x="9790" y="12865"/>
                  </a:cubicBezTo>
                  <a:cubicBezTo>
                    <a:pt x="8433" y="15540"/>
                    <a:pt x="7226" y="18302"/>
                    <a:pt x="6285" y="21152"/>
                  </a:cubicBezTo>
                  <a:cubicBezTo>
                    <a:pt x="5755" y="22755"/>
                    <a:pt x="5308" y="24385"/>
                    <a:pt x="5000" y="26047"/>
                  </a:cubicBezTo>
                  <a:cubicBezTo>
                    <a:pt x="4739" y="27459"/>
                    <a:pt x="4396" y="28983"/>
                    <a:pt x="4692" y="30409"/>
                  </a:cubicBezTo>
                  <a:cubicBezTo>
                    <a:pt x="3099" y="31315"/>
                    <a:pt x="1534" y="32269"/>
                    <a:pt x="0" y="33273"/>
                  </a:cubicBezTo>
                  <a:cubicBezTo>
                    <a:pt x="121" y="33600"/>
                    <a:pt x="252" y="33924"/>
                    <a:pt x="393" y="34245"/>
                  </a:cubicBezTo>
                  <a:cubicBezTo>
                    <a:pt x="430" y="34328"/>
                    <a:pt x="473" y="34409"/>
                    <a:pt x="511" y="34492"/>
                  </a:cubicBezTo>
                  <a:cubicBezTo>
                    <a:pt x="1218" y="34028"/>
                    <a:pt x="1927" y="33571"/>
                    <a:pt x="2647" y="33127"/>
                  </a:cubicBezTo>
                  <a:cubicBezTo>
                    <a:pt x="3521" y="33938"/>
                    <a:pt x="4540" y="34581"/>
                    <a:pt x="5551" y="35217"/>
                  </a:cubicBezTo>
                  <a:cubicBezTo>
                    <a:pt x="6721" y="35955"/>
                    <a:pt x="7915" y="36655"/>
                    <a:pt x="9132" y="37320"/>
                  </a:cubicBezTo>
                  <a:cubicBezTo>
                    <a:pt x="11570" y="38650"/>
                    <a:pt x="14090" y="39826"/>
                    <a:pt x="16675" y="40843"/>
                  </a:cubicBezTo>
                  <a:cubicBezTo>
                    <a:pt x="21354" y="42685"/>
                    <a:pt x="26229" y="43990"/>
                    <a:pt x="31193" y="44777"/>
                  </a:cubicBezTo>
                  <a:cubicBezTo>
                    <a:pt x="31873" y="44334"/>
                    <a:pt x="32520" y="43841"/>
                    <a:pt x="33126" y="43302"/>
                  </a:cubicBezTo>
                  <a:cubicBezTo>
                    <a:pt x="30713" y="43052"/>
                    <a:pt x="28316" y="42665"/>
                    <a:pt x="25945" y="42143"/>
                  </a:cubicBezTo>
                  <a:cubicBezTo>
                    <a:pt x="20654" y="40976"/>
                    <a:pt x="15519" y="39186"/>
                    <a:pt x="10650" y="36811"/>
                  </a:cubicBezTo>
                  <a:cubicBezTo>
                    <a:pt x="9279" y="36141"/>
                    <a:pt x="7931" y="35426"/>
                    <a:pt x="6607" y="34664"/>
                  </a:cubicBezTo>
                  <a:cubicBezTo>
                    <a:pt x="5936" y="34277"/>
                    <a:pt x="5274" y="33876"/>
                    <a:pt x="4610" y="33480"/>
                  </a:cubicBezTo>
                  <a:cubicBezTo>
                    <a:pt x="4287" y="33288"/>
                    <a:pt x="3966" y="33095"/>
                    <a:pt x="3647" y="32898"/>
                  </a:cubicBezTo>
                  <a:cubicBezTo>
                    <a:pt x="3539" y="32831"/>
                    <a:pt x="3430" y="32774"/>
                    <a:pt x="3320" y="32718"/>
                  </a:cubicBezTo>
                  <a:cubicBezTo>
                    <a:pt x="5359" y="31487"/>
                    <a:pt x="7443" y="30332"/>
                    <a:pt x="9569" y="29258"/>
                  </a:cubicBezTo>
                  <a:cubicBezTo>
                    <a:pt x="13059" y="27492"/>
                    <a:pt x="16645" y="25927"/>
                    <a:pt x="20287" y="24507"/>
                  </a:cubicBezTo>
                  <a:cubicBezTo>
                    <a:pt x="20735" y="24828"/>
                    <a:pt x="21176" y="25149"/>
                    <a:pt x="21652" y="25436"/>
                  </a:cubicBezTo>
                  <a:cubicBezTo>
                    <a:pt x="22249" y="25797"/>
                    <a:pt x="22856" y="26131"/>
                    <a:pt x="23471" y="26458"/>
                  </a:cubicBezTo>
                  <a:cubicBezTo>
                    <a:pt x="24655" y="27089"/>
                    <a:pt x="25845" y="27705"/>
                    <a:pt x="27043" y="28306"/>
                  </a:cubicBezTo>
                  <a:cubicBezTo>
                    <a:pt x="29486" y="29526"/>
                    <a:pt x="31944" y="30724"/>
                    <a:pt x="34458" y="31790"/>
                  </a:cubicBezTo>
                  <a:cubicBezTo>
                    <a:pt x="39434" y="33901"/>
                    <a:pt x="44584" y="35682"/>
                    <a:pt x="49931" y="36562"/>
                  </a:cubicBezTo>
                  <a:cubicBezTo>
                    <a:pt x="50189" y="36603"/>
                    <a:pt x="50447" y="36642"/>
                    <a:pt x="50706" y="36680"/>
                  </a:cubicBezTo>
                  <a:cubicBezTo>
                    <a:pt x="51878" y="36374"/>
                    <a:pt x="53011" y="35940"/>
                    <a:pt x="54087" y="35384"/>
                  </a:cubicBezTo>
                  <a:cubicBezTo>
                    <a:pt x="53126" y="35309"/>
                    <a:pt x="52169" y="35201"/>
                    <a:pt x="51214" y="35063"/>
                  </a:cubicBezTo>
                  <a:cubicBezTo>
                    <a:pt x="48578" y="34675"/>
                    <a:pt x="45969" y="34080"/>
                    <a:pt x="43411" y="33337"/>
                  </a:cubicBezTo>
                  <a:cubicBezTo>
                    <a:pt x="38281" y="31845"/>
                    <a:pt x="33344" y="29730"/>
                    <a:pt x="28498" y="27498"/>
                  </a:cubicBezTo>
                  <a:cubicBezTo>
                    <a:pt x="27113" y="26859"/>
                    <a:pt x="25732" y="26213"/>
                    <a:pt x="24343" y="25579"/>
                  </a:cubicBezTo>
                  <a:cubicBezTo>
                    <a:pt x="23666" y="25271"/>
                    <a:pt x="22994" y="24957"/>
                    <a:pt x="22301" y="24685"/>
                  </a:cubicBezTo>
                  <a:cubicBezTo>
                    <a:pt x="21870" y="24514"/>
                    <a:pt x="21437" y="24370"/>
                    <a:pt x="21002" y="24232"/>
                  </a:cubicBezTo>
                  <a:cubicBezTo>
                    <a:pt x="21944" y="23870"/>
                    <a:pt x="22889" y="23516"/>
                    <a:pt x="23838" y="23171"/>
                  </a:cubicBezTo>
                  <a:cubicBezTo>
                    <a:pt x="28747" y="21391"/>
                    <a:pt x="33734" y="19837"/>
                    <a:pt x="38746" y="18374"/>
                  </a:cubicBezTo>
                  <a:cubicBezTo>
                    <a:pt x="40299" y="17921"/>
                    <a:pt x="41854" y="17474"/>
                    <a:pt x="43413" y="17035"/>
                  </a:cubicBezTo>
                  <a:cubicBezTo>
                    <a:pt x="44033" y="17477"/>
                    <a:pt x="44701" y="17850"/>
                    <a:pt x="45364" y="18227"/>
                  </a:cubicBezTo>
                  <a:cubicBezTo>
                    <a:pt x="46299" y="18756"/>
                    <a:pt x="47268" y="19235"/>
                    <a:pt x="48232" y="19710"/>
                  </a:cubicBezTo>
                  <a:cubicBezTo>
                    <a:pt x="50152" y="20651"/>
                    <a:pt x="52142" y="21465"/>
                    <a:pt x="54138" y="22227"/>
                  </a:cubicBezTo>
                  <a:cubicBezTo>
                    <a:pt x="56742" y="23220"/>
                    <a:pt x="59398" y="24069"/>
                    <a:pt x="62098" y="24768"/>
                  </a:cubicBezTo>
                  <a:cubicBezTo>
                    <a:pt x="62581" y="24393"/>
                    <a:pt x="63048" y="23997"/>
                    <a:pt x="63496" y="23578"/>
                  </a:cubicBezTo>
                  <a:cubicBezTo>
                    <a:pt x="62813" y="23414"/>
                    <a:pt x="62131" y="23245"/>
                    <a:pt x="61453" y="23063"/>
                  </a:cubicBezTo>
                  <a:cubicBezTo>
                    <a:pt x="57385" y="21975"/>
                    <a:pt x="53399" y="20599"/>
                    <a:pt x="49527" y="18947"/>
                  </a:cubicBezTo>
                  <a:cubicBezTo>
                    <a:pt x="48440" y="18485"/>
                    <a:pt x="47351" y="18029"/>
                    <a:pt x="46278" y="17536"/>
                  </a:cubicBezTo>
                  <a:cubicBezTo>
                    <a:pt x="45694" y="17267"/>
                    <a:pt x="45108" y="16984"/>
                    <a:pt x="44510" y="16728"/>
                  </a:cubicBezTo>
                  <a:cubicBezTo>
                    <a:pt x="47882" y="15778"/>
                    <a:pt x="51259" y="14847"/>
                    <a:pt x="54631" y="13903"/>
                  </a:cubicBezTo>
                  <a:cubicBezTo>
                    <a:pt x="57344" y="13144"/>
                    <a:pt x="60069" y="12383"/>
                    <a:pt x="62819" y="11744"/>
                  </a:cubicBezTo>
                  <a:cubicBezTo>
                    <a:pt x="63275" y="12085"/>
                    <a:pt x="63802" y="12318"/>
                    <a:pt x="64326" y="12555"/>
                  </a:cubicBezTo>
                  <a:cubicBezTo>
                    <a:pt x="64960" y="12843"/>
                    <a:pt x="65620" y="13081"/>
                    <a:pt x="66276" y="13316"/>
                  </a:cubicBezTo>
                  <a:cubicBezTo>
                    <a:pt x="67258" y="13671"/>
                    <a:pt x="68270" y="13955"/>
                    <a:pt x="69290" y="14202"/>
                  </a:cubicBezTo>
                  <a:cubicBezTo>
                    <a:pt x="69469" y="13800"/>
                    <a:pt x="69658" y="13402"/>
                    <a:pt x="69852" y="13008"/>
                  </a:cubicBezTo>
                  <a:cubicBezTo>
                    <a:pt x="68779" y="12779"/>
                    <a:pt x="67718" y="12506"/>
                    <a:pt x="66655" y="12225"/>
                  </a:cubicBezTo>
                  <a:cubicBezTo>
                    <a:pt x="65975" y="12046"/>
                    <a:pt x="65307" y="11830"/>
                    <a:pt x="64630" y="11644"/>
                  </a:cubicBezTo>
                  <a:cubicBezTo>
                    <a:pt x="64429" y="11589"/>
                    <a:pt x="64230" y="11529"/>
                    <a:pt x="64032" y="11471"/>
                  </a:cubicBezTo>
                  <a:cubicBezTo>
                    <a:pt x="66481" y="10941"/>
                    <a:pt x="68952" y="10525"/>
                    <a:pt x="71452" y="10311"/>
                  </a:cubicBezTo>
                  <a:cubicBezTo>
                    <a:pt x="71489" y="10261"/>
                    <a:pt x="71521" y="10208"/>
                    <a:pt x="71559" y="10159"/>
                  </a:cubicBezTo>
                  <a:cubicBezTo>
                    <a:pt x="71767" y="9878"/>
                    <a:pt x="71702" y="9484"/>
                    <a:pt x="71506" y="9203"/>
                  </a:cubicBezTo>
                  <a:cubicBezTo>
                    <a:pt x="69313" y="9230"/>
                    <a:pt x="67091" y="9619"/>
                    <a:pt x="64969" y="10029"/>
                  </a:cubicBezTo>
                  <a:cubicBezTo>
                    <a:pt x="62620" y="10482"/>
                    <a:pt x="60300" y="11061"/>
                    <a:pt x="57989" y="11676"/>
                  </a:cubicBezTo>
                  <a:cubicBezTo>
                    <a:pt x="58296" y="11498"/>
                    <a:pt x="58601" y="11320"/>
                    <a:pt x="58907" y="11140"/>
                  </a:cubicBezTo>
                  <a:cubicBezTo>
                    <a:pt x="60335" y="10302"/>
                    <a:pt x="61778" y="9490"/>
                    <a:pt x="63249" y="8727"/>
                  </a:cubicBezTo>
                  <a:cubicBezTo>
                    <a:pt x="64501" y="8077"/>
                    <a:pt x="65774" y="7468"/>
                    <a:pt x="67070" y="6913"/>
                  </a:cubicBezTo>
                  <a:cubicBezTo>
                    <a:pt x="66514" y="6695"/>
                    <a:pt x="65952" y="6496"/>
                    <a:pt x="65385" y="6313"/>
                  </a:cubicBezTo>
                  <a:cubicBezTo>
                    <a:pt x="63154" y="7357"/>
                    <a:pt x="60992" y="8542"/>
                    <a:pt x="58872" y="9795"/>
                  </a:cubicBezTo>
                  <a:cubicBezTo>
                    <a:pt x="58044" y="10284"/>
                    <a:pt x="57226" y="10784"/>
                    <a:pt x="56415" y="11299"/>
                  </a:cubicBezTo>
                  <a:cubicBezTo>
                    <a:pt x="55781" y="11699"/>
                    <a:pt x="55090" y="12065"/>
                    <a:pt x="54571" y="12607"/>
                  </a:cubicBezTo>
                  <a:cubicBezTo>
                    <a:pt x="49786" y="13918"/>
                    <a:pt x="45008" y="15254"/>
                    <a:pt x="40237" y="16613"/>
                  </a:cubicBezTo>
                  <a:cubicBezTo>
                    <a:pt x="38857" y="17009"/>
                    <a:pt x="37479" y="17413"/>
                    <a:pt x="36104" y="17823"/>
                  </a:cubicBezTo>
                  <a:cubicBezTo>
                    <a:pt x="36506" y="17417"/>
                    <a:pt x="36907" y="17009"/>
                    <a:pt x="37315" y="16607"/>
                  </a:cubicBezTo>
                  <a:cubicBezTo>
                    <a:pt x="38177" y="15759"/>
                    <a:pt x="39067" y="14945"/>
                    <a:pt x="39975" y="14147"/>
                  </a:cubicBezTo>
                  <a:cubicBezTo>
                    <a:pt x="43855" y="10718"/>
                    <a:pt x="48174" y="7821"/>
                    <a:pt x="52817" y="5533"/>
                  </a:cubicBezTo>
                  <a:lnTo>
                    <a:pt x="52817" y="5533"/>
                  </a:lnTo>
                  <a:cubicBezTo>
                    <a:pt x="52587" y="5576"/>
                    <a:pt x="52357" y="5620"/>
                    <a:pt x="52129" y="5670"/>
                  </a:cubicBezTo>
                  <a:cubicBezTo>
                    <a:pt x="51065" y="5898"/>
                    <a:pt x="50020" y="6201"/>
                    <a:pt x="48999" y="6576"/>
                  </a:cubicBezTo>
                  <a:cubicBezTo>
                    <a:pt x="48555" y="6738"/>
                    <a:pt x="48122" y="6927"/>
                    <a:pt x="47684" y="7107"/>
                  </a:cubicBezTo>
                  <a:cubicBezTo>
                    <a:pt x="44939" y="8779"/>
                    <a:pt x="42332" y="10669"/>
                    <a:pt x="39889" y="12759"/>
                  </a:cubicBezTo>
                  <a:cubicBezTo>
                    <a:pt x="38838" y="13659"/>
                    <a:pt x="37831" y="14609"/>
                    <a:pt x="36856" y="15590"/>
                  </a:cubicBezTo>
                  <a:cubicBezTo>
                    <a:pt x="36377" y="16074"/>
                    <a:pt x="35901" y="16562"/>
                    <a:pt x="35450" y="17070"/>
                  </a:cubicBezTo>
                  <a:cubicBezTo>
                    <a:pt x="35092" y="17474"/>
                    <a:pt x="34756" y="17852"/>
                    <a:pt x="34501" y="18303"/>
                  </a:cubicBezTo>
                  <a:cubicBezTo>
                    <a:pt x="31365" y="19257"/>
                    <a:pt x="28245" y="20258"/>
                    <a:pt x="25154" y="21342"/>
                  </a:cubicBezTo>
                  <a:cubicBezTo>
                    <a:pt x="22088" y="22417"/>
                    <a:pt x="19048" y="23573"/>
                    <a:pt x="16057" y="24840"/>
                  </a:cubicBezTo>
                  <a:lnTo>
                    <a:pt x="16057" y="24840"/>
                  </a:lnTo>
                  <a:cubicBezTo>
                    <a:pt x="16523" y="24201"/>
                    <a:pt x="16975" y="23550"/>
                    <a:pt x="17451" y="22921"/>
                  </a:cubicBezTo>
                  <a:cubicBezTo>
                    <a:pt x="18317" y="21775"/>
                    <a:pt x="19181" y="20628"/>
                    <a:pt x="20092" y="19516"/>
                  </a:cubicBezTo>
                  <a:cubicBezTo>
                    <a:pt x="21934" y="17273"/>
                    <a:pt x="23887" y="15123"/>
                    <a:pt x="25946" y="13078"/>
                  </a:cubicBezTo>
                  <a:cubicBezTo>
                    <a:pt x="30054" y="8988"/>
                    <a:pt x="34582" y="5344"/>
                    <a:pt x="39454" y="2204"/>
                  </a:cubicBezTo>
                  <a:cubicBezTo>
                    <a:pt x="40646" y="1436"/>
                    <a:pt x="41860" y="705"/>
                    <a:pt x="430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" name="Google Shape;1351;p34"/>
          <p:cNvGrpSpPr/>
          <p:nvPr/>
        </p:nvGrpSpPr>
        <p:grpSpPr>
          <a:xfrm rot="10800000">
            <a:off x="5655244" y="-369624"/>
            <a:ext cx="1238070" cy="1763111"/>
            <a:chOff x="-2214975" y="10024925"/>
            <a:chExt cx="1110875" cy="1581975"/>
          </a:xfrm>
        </p:grpSpPr>
        <p:sp>
          <p:nvSpPr>
            <p:cNvPr id="1352" name="Google Shape;1352;p34"/>
            <p:cNvSpPr/>
            <p:nvPr/>
          </p:nvSpPr>
          <p:spPr>
            <a:xfrm>
              <a:off x="-2214975" y="10024925"/>
              <a:ext cx="1110875" cy="1581975"/>
            </a:xfrm>
            <a:custGeom>
              <a:rect b="b" l="l" r="r" t="t"/>
              <a:pathLst>
                <a:path extrusionOk="0" h="63279" w="44435">
                  <a:moveTo>
                    <a:pt x="20387" y="1"/>
                  </a:moveTo>
                  <a:cubicBezTo>
                    <a:pt x="20241" y="1"/>
                    <a:pt x="20092" y="67"/>
                    <a:pt x="19997" y="211"/>
                  </a:cubicBezTo>
                  <a:cubicBezTo>
                    <a:pt x="16432" y="5618"/>
                    <a:pt x="13112" y="11322"/>
                    <a:pt x="11699" y="17708"/>
                  </a:cubicBezTo>
                  <a:cubicBezTo>
                    <a:pt x="10400" y="23586"/>
                    <a:pt x="10601" y="29772"/>
                    <a:pt x="12217" y="35570"/>
                  </a:cubicBezTo>
                  <a:cubicBezTo>
                    <a:pt x="12894" y="37993"/>
                    <a:pt x="13823" y="40341"/>
                    <a:pt x="14993" y="42569"/>
                  </a:cubicBezTo>
                  <a:cubicBezTo>
                    <a:pt x="10981" y="40112"/>
                    <a:pt x="7292" y="37127"/>
                    <a:pt x="4114" y="33657"/>
                  </a:cubicBezTo>
                  <a:cubicBezTo>
                    <a:pt x="3053" y="32499"/>
                    <a:pt x="2050" y="31292"/>
                    <a:pt x="1105" y="30035"/>
                  </a:cubicBezTo>
                  <a:cubicBezTo>
                    <a:pt x="977" y="29864"/>
                    <a:pt x="801" y="29746"/>
                    <a:pt x="595" y="29746"/>
                  </a:cubicBezTo>
                  <a:cubicBezTo>
                    <a:pt x="548" y="29746"/>
                    <a:pt x="498" y="29752"/>
                    <a:pt x="447" y="29766"/>
                  </a:cubicBezTo>
                  <a:cubicBezTo>
                    <a:pt x="212" y="29831"/>
                    <a:pt x="1" y="30076"/>
                    <a:pt x="19" y="30328"/>
                  </a:cubicBezTo>
                  <a:cubicBezTo>
                    <a:pt x="143" y="32080"/>
                    <a:pt x="364" y="33823"/>
                    <a:pt x="679" y="35550"/>
                  </a:cubicBezTo>
                  <a:cubicBezTo>
                    <a:pt x="994" y="37270"/>
                    <a:pt x="1293" y="38979"/>
                    <a:pt x="1748" y="40669"/>
                  </a:cubicBezTo>
                  <a:cubicBezTo>
                    <a:pt x="2654" y="44028"/>
                    <a:pt x="3939" y="47274"/>
                    <a:pt x="5576" y="50343"/>
                  </a:cubicBezTo>
                  <a:cubicBezTo>
                    <a:pt x="7230" y="53434"/>
                    <a:pt x="9241" y="56319"/>
                    <a:pt x="11572" y="58939"/>
                  </a:cubicBezTo>
                  <a:cubicBezTo>
                    <a:pt x="14250" y="61952"/>
                    <a:pt x="17766" y="63279"/>
                    <a:pt x="21389" y="63279"/>
                  </a:cubicBezTo>
                  <a:cubicBezTo>
                    <a:pt x="24582" y="63279"/>
                    <a:pt x="27859" y="62248"/>
                    <a:pt x="30721" y="60433"/>
                  </a:cubicBezTo>
                  <a:cubicBezTo>
                    <a:pt x="35175" y="57607"/>
                    <a:pt x="38387" y="53204"/>
                    <a:pt x="40469" y="48414"/>
                  </a:cubicBezTo>
                  <a:cubicBezTo>
                    <a:pt x="42780" y="43099"/>
                    <a:pt x="43978" y="37290"/>
                    <a:pt x="44310" y="31515"/>
                  </a:cubicBezTo>
                  <a:cubicBezTo>
                    <a:pt x="44399" y="29972"/>
                    <a:pt x="44420" y="28426"/>
                    <a:pt x="44376" y="26878"/>
                  </a:cubicBezTo>
                  <a:cubicBezTo>
                    <a:pt x="44356" y="26211"/>
                    <a:pt x="44434" y="25396"/>
                    <a:pt x="44085" y="24799"/>
                  </a:cubicBezTo>
                  <a:cubicBezTo>
                    <a:pt x="43914" y="24504"/>
                    <a:pt x="43605" y="24294"/>
                    <a:pt x="43266" y="24260"/>
                  </a:cubicBezTo>
                  <a:cubicBezTo>
                    <a:pt x="43228" y="24256"/>
                    <a:pt x="43191" y="24254"/>
                    <a:pt x="43155" y="24254"/>
                  </a:cubicBezTo>
                  <a:cubicBezTo>
                    <a:pt x="42778" y="24254"/>
                    <a:pt x="42473" y="24451"/>
                    <a:pt x="42152" y="24648"/>
                  </a:cubicBezTo>
                  <a:cubicBezTo>
                    <a:pt x="35928" y="28519"/>
                    <a:pt x="30728" y="33835"/>
                    <a:pt x="26996" y="40144"/>
                  </a:cubicBezTo>
                  <a:cubicBezTo>
                    <a:pt x="26968" y="35725"/>
                    <a:pt x="25823" y="31384"/>
                    <a:pt x="24570" y="27137"/>
                  </a:cubicBezTo>
                  <a:cubicBezTo>
                    <a:pt x="23779" y="24450"/>
                    <a:pt x="22979" y="21763"/>
                    <a:pt x="22379" y="19025"/>
                  </a:cubicBezTo>
                  <a:cubicBezTo>
                    <a:pt x="21755" y="16182"/>
                    <a:pt x="21397" y="13294"/>
                    <a:pt x="21187" y="10392"/>
                  </a:cubicBezTo>
                  <a:cubicBezTo>
                    <a:pt x="20947" y="7079"/>
                    <a:pt x="20892" y="3758"/>
                    <a:pt x="20837" y="440"/>
                  </a:cubicBezTo>
                  <a:cubicBezTo>
                    <a:pt x="20832" y="160"/>
                    <a:pt x="20613" y="1"/>
                    <a:pt x="20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4"/>
            <p:cNvSpPr/>
            <p:nvPr/>
          </p:nvSpPr>
          <p:spPr>
            <a:xfrm>
              <a:off x="-2213275" y="10025000"/>
              <a:ext cx="1106475" cy="1580775"/>
            </a:xfrm>
            <a:custGeom>
              <a:rect b="b" l="l" r="r" t="t"/>
              <a:pathLst>
                <a:path extrusionOk="0" h="63231" w="44259">
                  <a:moveTo>
                    <a:pt x="20323" y="1"/>
                  </a:moveTo>
                  <a:cubicBezTo>
                    <a:pt x="20284" y="1"/>
                    <a:pt x="20245" y="5"/>
                    <a:pt x="20207" y="15"/>
                  </a:cubicBezTo>
                  <a:cubicBezTo>
                    <a:pt x="19272" y="1351"/>
                    <a:pt x="18676" y="2920"/>
                    <a:pt x="18278" y="4494"/>
                  </a:cubicBezTo>
                  <a:cubicBezTo>
                    <a:pt x="17690" y="6817"/>
                    <a:pt x="17314" y="9197"/>
                    <a:pt x="17030" y="11574"/>
                  </a:cubicBezTo>
                  <a:cubicBezTo>
                    <a:pt x="16457" y="16374"/>
                    <a:pt x="16416" y="21204"/>
                    <a:pt x="16881" y="26017"/>
                  </a:cubicBezTo>
                  <a:cubicBezTo>
                    <a:pt x="17346" y="30853"/>
                    <a:pt x="18286" y="35642"/>
                    <a:pt x="19717" y="40286"/>
                  </a:cubicBezTo>
                  <a:cubicBezTo>
                    <a:pt x="21125" y="44851"/>
                    <a:pt x="23301" y="49173"/>
                    <a:pt x="24459" y="53813"/>
                  </a:cubicBezTo>
                  <a:cubicBezTo>
                    <a:pt x="25061" y="56225"/>
                    <a:pt x="25303" y="58794"/>
                    <a:pt x="24878" y="61205"/>
                  </a:cubicBezTo>
                  <a:cubicBezTo>
                    <a:pt x="24781" y="61750"/>
                    <a:pt x="24651" y="62306"/>
                    <a:pt x="24497" y="62853"/>
                  </a:cubicBezTo>
                  <a:cubicBezTo>
                    <a:pt x="24400" y="62591"/>
                    <a:pt x="24300" y="62334"/>
                    <a:pt x="24199" y="62088"/>
                  </a:cubicBezTo>
                  <a:cubicBezTo>
                    <a:pt x="23648" y="60729"/>
                    <a:pt x="22952" y="59455"/>
                    <a:pt x="22122" y="58245"/>
                  </a:cubicBezTo>
                  <a:cubicBezTo>
                    <a:pt x="20451" y="55808"/>
                    <a:pt x="18397" y="53673"/>
                    <a:pt x="16210" y="51702"/>
                  </a:cubicBezTo>
                  <a:cubicBezTo>
                    <a:pt x="13939" y="49655"/>
                    <a:pt x="11579" y="47705"/>
                    <a:pt x="9371" y="45588"/>
                  </a:cubicBezTo>
                  <a:cubicBezTo>
                    <a:pt x="7151" y="43458"/>
                    <a:pt x="5178" y="41144"/>
                    <a:pt x="3656" y="38460"/>
                  </a:cubicBezTo>
                  <a:cubicBezTo>
                    <a:pt x="2808" y="36966"/>
                    <a:pt x="2105" y="35403"/>
                    <a:pt x="1571" y="33771"/>
                  </a:cubicBezTo>
                  <a:cubicBezTo>
                    <a:pt x="1139" y="32450"/>
                    <a:pt x="802" y="31097"/>
                    <a:pt x="456" y="29751"/>
                  </a:cubicBezTo>
                  <a:cubicBezTo>
                    <a:pt x="430" y="29752"/>
                    <a:pt x="405" y="29757"/>
                    <a:pt x="381" y="29765"/>
                  </a:cubicBezTo>
                  <a:cubicBezTo>
                    <a:pt x="221" y="29808"/>
                    <a:pt x="74" y="29937"/>
                    <a:pt x="0" y="30092"/>
                  </a:cubicBezTo>
                  <a:cubicBezTo>
                    <a:pt x="72" y="32705"/>
                    <a:pt x="904" y="35294"/>
                    <a:pt x="1949" y="37668"/>
                  </a:cubicBezTo>
                  <a:cubicBezTo>
                    <a:pt x="3194" y="40496"/>
                    <a:pt x="5027" y="42999"/>
                    <a:pt x="7125" y="45254"/>
                  </a:cubicBezTo>
                  <a:cubicBezTo>
                    <a:pt x="11188" y="49621"/>
                    <a:pt x="16181" y="53099"/>
                    <a:pt x="19663" y="58002"/>
                  </a:cubicBezTo>
                  <a:cubicBezTo>
                    <a:pt x="20591" y="59304"/>
                    <a:pt x="21386" y="60694"/>
                    <a:pt x="22040" y="62152"/>
                  </a:cubicBezTo>
                  <a:cubicBezTo>
                    <a:pt x="22197" y="62501"/>
                    <a:pt x="22337" y="62863"/>
                    <a:pt x="22466" y="63230"/>
                  </a:cubicBezTo>
                  <a:cubicBezTo>
                    <a:pt x="24451" y="63080"/>
                    <a:pt x="26446" y="62547"/>
                    <a:pt x="28330" y="61689"/>
                  </a:cubicBezTo>
                  <a:cubicBezTo>
                    <a:pt x="29114" y="60480"/>
                    <a:pt x="29879" y="59261"/>
                    <a:pt x="30625" y="58030"/>
                  </a:cubicBezTo>
                  <a:cubicBezTo>
                    <a:pt x="32207" y="55415"/>
                    <a:pt x="33727" y="52749"/>
                    <a:pt x="35099" y="50019"/>
                  </a:cubicBezTo>
                  <a:cubicBezTo>
                    <a:pt x="37854" y="44536"/>
                    <a:pt x="40197" y="38882"/>
                    <a:pt x="42127" y="33055"/>
                  </a:cubicBezTo>
                  <a:cubicBezTo>
                    <a:pt x="42663" y="31432"/>
                    <a:pt x="43164" y="29801"/>
                    <a:pt x="43608" y="28151"/>
                  </a:cubicBezTo>
                  <a:cubicBezTo>
                    <a:pt x="43832" y="27312"/>
                    <a:pt x="44044" y="26473"/>
                    <a:pt x="44240" y="25628"/>
                  </a:cubicBezTo>
                  <a:cubicBezTo>
                    <a:pt x="44248" y="25599"/>
                    <a:pt x="44252" y="25571"/>
                    <a:pt x="44259" y="25542"/>
                  </a:cubicBezTo>
                  <a:cubicBezTo>
                    <a:pt x="44219" y="25276"/>
                    <a:pt x="44148" y="25020"/>
                    <a:pt x="44017" y="24796"/>
                  </a:cubicBezTo>
                  <a:cubicBezTo>
                    <a:pt x="43942" y="24671"/>
                    <a:pt x="43842" y="24562"/>
                    <a:pt x="43726" y="24475"/>
                  </a:cubicBezTo>
                  <a:cubicBezTo>
                    <a:pt x="43640" y="24688"/>
                    <a:pt x="43554" y="24902"/>
                    <a:pt x="43477" y="25120"/>
                  </a:cubicBezTo>
                  <a:cubicBezTo>
                    <a:pt x="43224" y="25823"/>
                    <a:pt x="42964" y="26526"/>
                    <a:pt x="42711" y="27231"/>
                  </a:cubicBezTo>
                  <a:cubicBezTo>
                    <a:pt x="42193" y="28661"/>
                    <a:pt x="41664" y="30087"/>
                    <a:pt x="41123" y="31509"/>
                  </a:cubicBezTo>
                  <a:cubicBezTo>
                    <a:pt x="40065" y="34300"/>
                    <a:pt x="38914" y="37054"/>
                    <a:pt x="37668" y="39768"/>
                  </a:cubicBezTo>
                  <a:cubicBezTo>
                    <a:pt x="35147" y="45264"/>
                    <a:pt x="32423" y="50652"/>
                    <a:pt x="29315" y="55842"/>
                  </a:cubicBezTo>
                  <a:cubicBezTo>
                    <a:pt x="28641" y="56966"/>
                    <a:pt x="27947" y="58076"/>
                    <a:pt x="27242" y="59180"/>
                  </a:cubicBezTo>
                  <a:cubicBezTo>
                    <a:pt x="27258" y="58054"/>
                    <a:pt x="27183" y="56929"/>
                    <a:pt x="27018" y="55815"/>
                  </a:cubicBezTo>
                  <a:cubicBezTo>
                    <a:pt x="26321" y="51080"/>
                    <a:pt x="24105" y="46761"/>
                    <a:pt x="22496" y="42302"/>
                  </a:cubicBezTo>
                  <a:cubicBezTo>
                    <a:pt x="19221" y="33227"/>
                    <a:pt x="17933" y="23574"/>
                    <a:pt x="18441" y="13951"/>
                  </a:cubicBezTo>
                  <a:cubicBezTo>
                    <a:pt x="18581" y="11301"/>
                    <a:pt x="18866" y="8660"/>
                    <a:pt x="19298" y="6040"/>
                  </a:cubicBezTo>
                  <a:cubicBezTo>
                    <a:pt x="19602" y="4193"/>
                    <a:pt x="19998" y="2317"/>
                    <a:pt x="20773" y="609"/>
                  </a:cubicBezTo>
                  <a:cubicBezTo>
                    <a:pt x="20773" y="551"/>
                    <a:pt x="20772" y="494"/>
                    <a:pt x="20770" y="436"/>
                  </a:cubicBezTo>
                  <a:cubicBezTo>
                    <a:pt x="20766" y="158"/>
                    <a:pt x="20548" y="1"/>
                    <a:pt x="203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" name="Google Shape;1354;p34"/>
          <p:cNvGrpSpPr/>
          <p:nvPr/>
        </p:nvGrpSpPr>
        <p:grpSpPr>
          <a:xfrm rot="10800000">
            <a:off x="7143649" y="-491634"/>
            <a:ext cx="932251" cy="1677490"/>
            <a:chOff x="-4216475" y="10211225"/>
            <a:chExt cx="836475" cy="1505150"/>
          </a:xfrm>
        </p:grpSpPr>
        <p:sp>
          <p:nvSpPr>
            <p:cNvPr id="1355" name="Google Shape;1355;p34"/>
            <p:cNvSpPr/>
            <p:nvPr/>
          </p:nvSpPr>
          <p:spPr>
            <a:xfrm>
              <a:off x="-4216475" y="10211225"/>
              <a:ext cx="836475" cy="1505150"/>
            </a:xfrm>
            <a:custGeom>
              <a:rect b="b" l="l" r="r" t="t"/>
              <a:pathLst>
                <a:path extrusionOk="0" h="60206" w="33459">
                  <a:moveTo>
                    <a:pt x="26036" y="0"/>
                  </a:moveTo>
                  <a:cubicBezTo>
                    <a:pt x="25685" y="0"/>
                    <a:pt x="25369" y="178"/>
                    <a:pt x="25078" y="358"/>
                  </a:cubicBezTo>
                  <a:cubicBezTo>
                    <a:pt x="24803" y="529"/>
                    <a:pt x="24535" y="705"/>
                    <a:pt x="24272" y="891"/>
                  </a:cubicBezTo>
                  <a:cubicBezTo>
                    <a:pt x="23773" y="1243"/>
                    <a:pt x="23288" y="1619"/>
                    <a:pt x="22824" y="2017"/>
                  </a:cubicBezTo>
                  <a:cubicBezTo>
                    <a:pt x="20972" y="3614"/>
                    <a:pt x="19457" y="5565"/>
                    <a:pt x="18365" y="7755"/>
                  </a:cubicBezTo>
                  <a:cubicBezTo>
                    <a:pt x="17746" y="8998"/>
                    <a:pt x="17260" y="10313"/>
                    <a:pt x="16943" y="11667"/>
                  </a:cubicBezTo>
                  <a:cubicBezTo>
                    <a:pt x="16776" y="12386"/>
                    <a:pt x="16633" y="13140"/>
                    <a:pt x="16658" y="13881"/>
                  </a:cubicBezTo>
                  <a:cubicBezTo>
                    <a:pt x="16679" y="14546"/>
                    <a:pt x="16785" y="15202"/>
                    <a:pt x="17172" y="15722"/>
                  </a:cubicBezTo>
                  <a:cubicBezTo>
                    <a:pt x="16868" y="16418"/>
                    <a:pt x="16586" y="17121"/>
                    <a:pt x="16323" y="17832"/>
                  </a:cubicBezTo>
                  <a:cubicBezTo>
                    <a:pt x="16131" y="18350"/>
                    <a:pt x="15951" y="18873"/>
                    <a:pt x="15776" y="19397"/>
                  </a:cubicBezTo>
                  <a:cubicBezTo>
                    <a:pt x="15709" y="18974"/>
                    <a:pt x="15618" y="18557"/>
                    <a:pt x="15523" y="18147"/>
                  </a:cubicBezTo>
                  <a:cubicBezTo>
                    <a:pt x="15299" y="17179"/>
                    <a:pt x="14975" y="16237"/>
                    <a:pt x="14536" y="15345"/>
                  </a:cubicBezTo>
                  <a:cubicBezTo>
                    <a:pt x="13754" y="13763"/>
                    <a:pt x="12517" y="12381"/>
                    <a:pt x="10895" y="11638"/>
                  </a:cubicBezTo>
                  <a:cubicBezTo>
                    <a:pt x="10148" y="11295"/>
                    <a:pt x="9343" y="11094"/>
                    <a:pt x="8524" y="11094"/>
                  </a:cubicBezTo>
                  <a:cubicBezTo>
                    <a:pt x="8379" y="11094"/>
                    <a:pt x="8234" y="11100"/>
                    <a:pt x="8088" y="11113"/>
                  </a:cubicBezTo>
                  <a:cubicBezTo>
                    <a:pt x="7876" y="11131"/>
                    <a:pt x="7734" y="11300"/>
                    <a:pt x="7781" y="11515"/>
                  </a:cubicBezTo>
                  <a:cubicBezTo>
                    <a:pt x="8139" y="13137"/>
                    <a:pt x="8681" y="14706"/>
                    <a:pt x="9542" y="16134"/>
                  </a:cubicBezTo>
                  <a:cubicBezTo>
                    <a:pt x="10398" y="17551"/>
                    <a:pt x="11491" y="18835"/>
                    <a:pt x="12768" y="19890"/>
                  </a:cubicBezTo>
                  <a:cubicBezTo>
                    <a:pt x="13462" y="20464"/>
                    <a:pt x="14265" y="21139"/>
                    <a:pt x="15158" y="21382"/>
                  </a:cubicBezTo>
                  <a:cubicBezTo>
                    <a:pt x="14431" y="23851"/>
                    <a:pt x="13857" y="26362"/>
                    <a:pt x="13361" y="28889"/>
                  </a:cubicBezTo>
                  <a:cubicBezTo>
                    <a:pt x="13307" y="29165"/>
                    <a:pt x="13257" y="29442"/>
                    <a:pt x="13204" y="29720"/>
                  </a:cubicBezTo>
                  <a:cubicBezTo>
                    <a:pt x="13106" y="29506"/>
                    <a:pt x="13003" y="29294"/>
                    <a:pt x="12897" y="29086"/>
                  </a:cubicBezTo>
                  <a:cubicBezTo>
                    <a:pt x="12480" y="28259"/>
                    <a:pt x="11990" y="27472"/>
                    <a:pt x="11437" y="26732"/>
                  </a:cubicBezTo>
                  <a:cubicBezTo>
                    <a:pt x="10364" y="25291"/>
                    <a:pt x="9099" y="23853"/>
                    <a:pt x="7376" y="23205"/>
                  </a:cubicBezTo>
                  <a:cubicBezTo>
                    <a:pt x="6356" y="22821"/>
                    <a:pt x="5246" y="22753"/>
                    <a:pt x="4170" y="22686"/>
                  </a:cubicBezTo>
                  <a:cubicBezTo>
                    <a:pt x="4164" y="22685"/>
                    <a:pt x="4157" y="22685"/>
                    <a:pt x="4151" y="22685"/>
                  </a:cubicBezTo>
                  <a:cubicBezTo>
                    <a:pt x="3944" y="22685"/>
                    <a:pt x="3771" y="22885"/>
                    <a:pt x="3771" y="23085"/>
                  </a:cubicBezTo>
                  <a:cubicBezTo>
                    <a:pt x="3771" y="24970"/>
                    <a:pt x="4597" y="26750"/>
                    <a:pt x="5658" y="28270"/>
                  </a:cubicBezTo>
                  <a:cubicBezTo>
                    <a:pt x="6714" y="29781"/>
                    <a:pt x="8091" y="31077"/>
                    <a:pt x="9819" y="31773"/>
                  </a:cubicBezTo>
                  <a:cubicBezTo>
                    <a:pt x="10614" y="32092"/>
                    <a:pt x="11472" y="32269"/>
                    <a:pt x="12330" y="32269"/>
                  </a:cubicBezTo>
                  <a:cubicBezTo>
                    <a:pt x="12469" y="32269"/>
                    <a:pt x="12608" y="32264"/>
                    <a:pt x="12747" y="32255"/>
                  </a:cubicBezTo>
                  <a:lnTo>
                    <a:pt x="12747" y="32255"/>
                  </a:lnTo>
                  <a:cubicBezTo>
                    <a:pt x="12380" y="34392"/>
                    <a:pt x="12045" y="36536"/>
                    <a:pt x="11695" y="38675"/>
                  </a:cubicBezTo>
                  <a:cubicBezTo>
                    <a:pt x="11495" y="38438"/>
                    <a:pt x="11287" y="38209"/>
                    <a:pt x="11066" y="37988"/>
                  </a:cubicBezTo>
                  <a:cubicBezTo>
                    <a:pt x="10373" y="37300"/>
                    <a:pt x="9621" y="36677"/>
                    <a:pt x="8816" y="36124"/>
                  </a:cubicBezTo>
                  <a:cubicBezTo>
                    <a:pt x="7235" y="35034"/>
                    <a:pt x="5308" y="34143"/>
                    <a:pt x="3374" y="33991"/>
                  </a:cubicBezTo>
                  <a:cubicBezTo>
                    <a:pt x="3224" y="33979"/>
                    <a:pt x="3071" y="33973"/>
                    <a:pt x="2918" y="33973"/>
                  </a:cubicBezTo>
                  <a:cubicBezTo>
                    <a:pt x="2102" y="33973"/>
                    <a:pt x="1269" y="34153"/>
                    <a:pt x="594" y="34619"/>
                  </a:cubicBezTo>
                  <a:cubicBezTo>
                    <a:pt x="406" y="34750"/>
                    <a:pt x="234" y="34888"/>
                    <a:pt x="136" y="35098"/>
                  </a:cubicBezTo>
                  <a:cubicBezTo>
                    <a:pt x="1" y="35386"/>
                    <a:pt x="84" y="35671"/>
                    <a:pt x="210" y="35944"/>
                  </a:cubicBezTo>
                  <a:cubicBezTo>
                    <a:pt x="408" y="36376"/>
                    <a:pt x="672" y="36774"/>
                    <a:pt x="962" y="37147"/>
                  </a:cubicBezTo>
                  <a:cubicBezTo>
                    <a:pt x="2160" y="38685"/>
                    <a:pt x="3950" y="39700"/>
                    <a:pt x="5747" y="40380"/>
                  </a:cubicBezTo>
                  <a:cubicBezTo>
                    <a:pt x="6877" y="40810"/>
                    <a:pt x="8182" y="41119"/>
                    <a:pt x="9461" y="41119"/>
                  </a:cubicBezTo>
                  <a:cubicBezTo>
                    <a:pt x="10099" y="41119"/>
                    <a:pt x="10731" y="41042"/>
                    <a:pt x="11331" y="40864"/>
                  </a:cubicBezTo>
                  <a:lnTo>
                    <a:pt x="11331" y="40864"/>
                  </a:lnTo>
                  <a:cubicBezTo>
                    <a:pt x="10778" y="44096"/>
                    <a:pt x="10140" y="47327"/>
                    <a:pt x="8999" y="50410"/>
                  </a:cubicBezTo>
                  <a:cubicBezTo>
                    <a:pt x="8925" y="50607"/>
                    <a:pt x="8851" y="50802"/>
                    <a:pt x="8775" y="50995"/>
                  </a:cubicBezTo>
                  <a:cubicBezTo>
                    <a:pt x="8736" y="51092"/>
                    <a:pt x="8698" y="51189"/>
                    <a:pt x="8658" y="51285"/>
                  </a:cubicBezTo>
                  <a:cubicBezTo>
                    <a:pt x="8640" y="51333"/>
                    <a:pt x="8620" y="51382"/>
                    <a:pt x="8600" y="51430"/>
                  </a:cubicBezTo>
                  <a:cubicBezTo>
                    <a:pt x="8590" y="51451"/>
                    <a:pt x="8578" y="51482"/>
                    <a:pt x="8569" y="51503"/>
                  </a:cubicBezTo>
                  <a:cubicBezTo>
                    <a:pt x="8405" y="51889"/>
                    <a:pt x="8231" y="52270"/>
                    <a:pt x="8048" y="52646"/>
                  </a:cubicBezTo>
                  <a:cubicBezTo>
                    <a:pt x="7688" y="53394"/>
                    <a:pt x="7288" y="54120"/>
                    <a:pt x="6849" y="54825"/>
                  </a:cubicBezTo>
                  <a:cubicBezTo>
                    <a:pt x="6628" y="55178"/>
                    <a:pt x="6396" y="55523"/>
                    <a:pt x="6151" y="55861"/>
                  </a:cubicBezTo>
                  <a:cubicBezTo>
                    <a:pt x="6032" y="56024"/>
                    <a:pt x="5909" y="56184"/>
                    <a:pt x="5788" y="56345"/>
                  </a:cubicBezTo>
                  <a:cubicBezTo>
                    <a:pt x="5759" y="56385"/>
                    <a:pt x="5728" y="56425"/>
                    <a:pt x="5699" y="56465"/>
                  </a:cubicBezTo>
                  <a:lnTo>
                    <a:pt x="5645" y="56535"/>
                  </a:lnTo>
                  <a:lnTo>
                    <a:pt x="5592" y="56604"/>
                  </a:lnTo>
                  <a:cubicBezTo>
                    <a:pt x="5552" y="56653"/>
                    <a:pt x="5513" y="56703"/>
                    <a:pt x="5473" y="56752"/>
                  </a:cubicBezTo>
                  <a:cubicBezTo>
                    <a:pt x="4948" y="57400"/>
                    <a:pt x="4365" y="58002"/>
                    <a:pt x="3784" y="58599"/>
                  </a:cubicBezTo>
                  <a:cubicBezTo>
                    <a:pt x="3649" y="58735"/>
                    <a:pt x="3540" y="58892"/>
                    <a:pt x="3417" y="59040"/>
                  </a:cubicBezTo>
                  <a:cubicBezTo>
                    <a:pt x="3279" y="59205"/>
                    <a:pt x="3106" y="59344"/>
                    <a:pt x="2944" y="59485"/>
                  </a:cubicBezTo>
                  <a:cubicBezTo>
                    <a:pt x="2628" y="59760"/>
                    <a:pt x="2918" y="60205"/>
                    <a:pt x="3264" y="60205"/>
                  </a:cubicBezTo>
                  <a:cubicBezTo>
                    <a:pt x="3329" y="60205"/>
                    <a:pt x="3395" y="60190"/>
                    <a:pt x="3460" y="60154"/>
                  </a:cubicBezTo>
                  <a:cubicBezTo>
                    <a:pt x="3642" y="60058"/>
                    <a:pt x="3817" y="59945"/>
                    <a:pt x="4001" y="59858"/>
                  </a:cubicBezTo>
                  <a:cubicBezTo>
                    <a:pt x="4197" y="59764"/>
                    <a:pt x="4395" y="59687"/>
                    <a:pt x="4578" y="59566"/>
                  </a:cubicBezTo>
                  <a:cubicBezTo>
                    <a:pt x="4950" y="59321"/>
                    <a:pt x="5321" y="59049"/>
                    <a:pt x="5650" y="58748"/>
                  </a:cubicBezTo>
                  <a:cubicBezTo>
                    <a:pt x="6298" y="58161"/>
                    <a:pt x="6892" y="57518"/>
                    <a:pt x="7426" y="56825"/>
                  </a:cubicBezTo>
                  <a:cubicBezTo>
                    <a:pt x="8449" y="55496"/>
                    <a:pt x="9271" y="54038"/>
                    <a:pt x="9937" y="52501"/>
                  </a:cubicBezTo>
                  <a:cubicBezTo>
                    <a:pt x="11331" y="49282"/>
                    <a:pt x="12150" y="45847"/>
                    <a:pt x="12733" y="42397"/>
                  </a:cubicBezTo>
                  <a:cubicBezTo>
                    <a:pt x="12991" y="40875"/>
                    <a:pt x="13228" y="39350"/>
                    <a:pt x="13459" y="37824"/>
                  </a:cubicBezTo>
                  <a:cubicBezTo>
                    <a:pt x="14531" y="38314"/>
                    <a:pt x="15693" y="38569"/>
                    <a:pt x="16873" y="38714"/>
                  </a:cubicBezTo>
                  <a:cubicBezTo>
                    <a:pt x="17746" y="38822"/>
                    <a:pt x="18631" y="38870"/>
                    <a:pt x="19516" y="38870"/>
                  </a:cubicBezTo>
                  <a:cubicBezTo>
                    <a:pt x="20213" y="38870"/>
                    <a:pt x="20909" y="38840"/>
                    <a:pt x="21599" y="38787"/>
                  </a:cubicBezTo>
                  <a:cubicBezTo>
                    <a:pt x="24716" y="38543"/>
                    <a:pt x="27776" y="37644"/>
                    <a:pt x="30264" y="35699"/>
                  </a:cubicBezTo>
                  <a:cubicBezTo>
                    <a:pt x="31478" y="34751"/>
                    <a:pt x="32599" y="33506"/>
                    <a:pt x="33232" y="32089"/>
                  </a:cubicBezTo>
                  <a:cubicBezTo>
                    <a:pt x="33459" y="31581"/>
                    <a:pt x="33192" y="31052"/>
                    <a:pt x="32616" y="31013"/>
                  </a:cubicBezTo>
                  <a:cubicBezTo>
                    <a:pt x="31839" y="30959"/>
                    <a:pt x="31059" y="30939"/>
                    <a:pt x="30284" y="30879"/>
                  </a:cubicBezTo>
                  <a:cubicBezTo>
                    <a:pt x="29507" y="30818"/>
                    <a:pt x="28724" y="30770"/>
                    <a:pt x="27943" y="30741"/>
                  </a:cubicBezTo>
                  <a:cubicBezTo>
                    <a:pt x="27483" y="30724"/>
                    <a:pt x="27022" y="30715"/>
                    <a:pt x="26560" y="30715"/>
                  </a:cubicBezTo>
                  <a:cubicBezTo>
                    <a:pt x="25463" y="30715"/>
                    <a:pt x="24367" y="30767"/>
                    <a:pt x="23277" y="30896"/>
                  </a:cubicBezTo>
                  <a:cubicBezTo>
                    <a:pt x="20618" y="31212"/>
                    <a:pt x="17975" y="31957"/>
                    <a:pt x="15701" y="33409"/>
                  </a:cubicBezTo>
                  <a:cubicBezTo>
                    <a:pt x="15081" y="33806"/>
                    <a:pt x="14491" y="34249"/>
                    <a:pt x="13938" y="34738"/>
                  </a:cubicBezTo>
                  <a:cubicBezTo>
                    <a:pt x="13935" y="34741"/>
                    <a:pt x="13932" y="34745"/>
                    <a:pt x="13928" y="34748"/>
                  </a:cubicBezTo>
                  <a:cubicBezTo>
                    <a:pt x="14120" y="33492"/>
                    <a:pt x="14318" y="32238"/>
                    <a:pt x="14531" y="30986"/>
                  </a:cubicBezTo>
                  <a:cubicBezTo>
                    <a:pt x="14803" y="29379"/>
                    <a:pt x="15093" y="27773"/>
                    <a:pt x="15419" y="26174"/>
                  </a:cubicBezTo>
                  <a:cubicBezTo>
                    <a:pt x="16097" y="26340"/>
                    <a:pt x="16790" y="26403"/>
                    <a:pt x="17487" y="26403"/>
                  </a:cubicBezTo>
                  <a:cubicBezTo>
                    <a:pt x="17932" y="26403"/>
                    <a:pt x="18379" y="26377"/>
                    <a:pt x="18824" y="26337"/>
                  </a:cubicBezTo>
                  <a:cubicBezTo>
                    <a:pt x="20120" y="26220"/>
                    <a:pt x="21421" y="26027"/>
                    <a:pt x="22689" y="25741"/>
                  </a:cubicBezTo>
                  <a:cubicBezTo>
                    <a:pt x="25064" y="25208"/>
                    <a:pt x="27389" y="24232"/>
                    <a:pt x="29138" y="22495"/>
                  </a:cubicBezTo>
                  <a:cubicBezTo>
                    <a:pt x="30066" y="21577"/>
                    <a:pt x="30780" y="20481"/>
                    <a:pt x="31179" y="19234"/>
                  </a:cubicBezTo>
                  <a:cubicBezTo>
                    <a:pt x="31314" y="18819"/>
                    <a:pt x="30956" y="18388"/>
                    <a:pt x="30536" y="18388"/>
                  </a:cubicBezTo>
                  <a:cubicBezTo>
                    <a:pt x="30535" y="18388"/>
                    <a:pt x="30535" y="18388"/>
                    <a:pt x="30534" y="18388"/>
                  </a:cubicBezTo>
                  <a:cubicBezTo>
                    <a:pt x="28146" y="18396"/>
                    <a:pt x="25771" y="18647"/>
                    <a:pt x="23454" y="19232"/>
                  </a:cubicBezTo>
                  <a:cubicBezTo>
                    <a:pt x="21335" y="19767"/>
                    <a:pt x="19237" y="20558"/>
                    <a:pt x="17482" y="21887"/>
                  </a:cubicBezTo>
                  <a:cubicBezTo>
                    <a:pt x="16986" y="22262"/>
                    <a:pt x="16523" y="22675"/>
                    <a:pt x="16094" y="23125"/>
                  </a:cubicBezTo>
                  <a:cubicBezTo>
                    <a:pt x="16363" y="22010"/>
                    <a:pt x="16653" y="20901"/>
                    <a:pt x="16982" y="19801"/>
                  </a:cubicBezTo>
                  <a:cubicBezTo>
                    <a:pt x="17409" y="18365"/>
                    <a:pt x="17905" y="16957"/>
                    <a:pt x="18434" y="15560"/>
                  </a:cubicBezTo>
                  <a:cubicBezTo>
                    <a:pt x="20856" y="14755"/>
                    <a:pt x="23015" y="13086"/>
                    <a:pt x="24556" y="11074"/>
                  </a:cubicBezTo>
                  <a:cubicBezTo>
                    <a:pt x="26202" y="8922"/>
                    <a:pt x="27133" y="6259"/>
                    <a:pt x="27259" y="3557"/>
                  </a:cubicBezTo>
                  <a:cubicBezTo>
                    <a:pt x="27291" y="2873"/>
                    <a:pt x="27274" y="2181"/>
                    <a:pt x="27186" y="1501"/>
                  </a:cubicBezTo>
                  <a:cubicBezTo>
                    <a:pt x="27104" y="848"/>
                    <a:pt x="26895" y="48"/>
                    <a:pt x="26095" y="2"/>
                  </a:cubicBezTo>
                  <a:cubicBezTo>
                    <a:pt x="26075" y="1"/>
                    <a:pt x="26055" y="0"/>
                    <a:pt x="260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4"/>
            <p:cNvSpPr/>
            <p:nvPr/>
          </p:nvSpPr>
          <p:spPr>
            <a:xfrm>
              <a:off x="-3756400" y="10274625"/>
              <a:ext cx="177975" cy="279350"/>
            </a:xfrm>
            <a:custGeom>
              <a:rect b="b" l="l" r="r" t="t"/>
              <a:pathLst>
                <a:path extrusionOk="0" h="11174" w="7119">
                  <a:moveTo>
                    <a:pt x="7051" y="0"/>
                  </a:moveTo>
                  <a:cubicBezTo>
                    <a:pt x="7042" y="0"/>
                    <a:pt x="7033" y="3"/>
                    <a:pt x="7024" y="9"/>
                  </a:cubicBezTo>
                  <a:cubicBezTo>
                    <a:pt x="6595" y="313"/>
                    <a:pt x="6271" y="755"/>
                    <a:pt x="5952" y="1167"/>
                  </a:cubicBezTo>
                  <a:cubicBezTo>
                    <a:pt x="5630" y="1584"/>
                    <a:pt x="5312" y="2002"/>
                    <a:pt x="5009" y="2433"/>
                  </a:cubicBezTo>
                  <a:cubicBezTo>
                    <a:pt x="4361" y="3362"/>
                    <a:pt x="3733" y="4305"/>
                    <a:pt x="3124" y="5260"/>
                  </a:cubicBezTo>
                  <a:cubicBezTo>
                    <a:pt x="2530" y="6192"/>
                    <a:pt x="1971" y="7149"/>
                    <a:pt x="1426" y="8112"/>
                  </a:cubicBezTo>
                  <a:cubicBezTo>
                    <a:pt x="1152" y="8592"/>
                    <a:pt x="876" y="9073"/>
                    <a:pt x="632" y="9569"/>
                  </a:cubicBezTo>
                  <a:cubicBezTo>
                    <a:pt x="441" y="9954"/>
                    <a:pt x="1" y="10590"/>
                    <a:pt x="162" y="11029"/>
                  </a:cubicBezTo>
                  <a:cubicBezTo>
                    <a:pt x="193" y="11112"/>
                    <a:pt x="265" y="11173"/>
                    <a:pt x="352" y="11173"/>
                  </a:cubicBezTo>
                  <a:cubicBezTo>
                    <a:pt x="369" y="11173"/>
                    <a:pt x="386" y="11171"/>
                    <a:pt x="404" y="11166"/>
                  </a:cubicBezTo>
                  <a:cubicBezTo>
                    <a:pt x="833" y="11049"/>
                    <a:pt x="1049" y="10464"/>
                    <a:pt x="1254" y="10106"/>
                  </a:cubicBezTo>
                  <a:cubicBezTo>
                    <a:pt x="1527" y="9626"/>
                    <a:pt x="1783" y="9136"/>
                    <a:pt x="2049" y="8651"/>
                  </a:cubicBezTo>
                  <a:cubicBezTo>
                    <a:pt x="2591" y="7657"/>
                    <a:pt x="3162" y="6681"/>
                    <a:pt x="3735" y="5704"/>
                  </a:cubicBezTo>
                  <a:cubicBezTo>
                    <a:pt x="4294" y="4750"/>
                    <a:pt x="4873" y="3808"/>
                    <a:pt x="5471" y="2879"/>
                  </a:cubicBezTo>
                  <a:cubicBezTo>
                    <a:pt x="5769" y="2413"/>
                    <a:pt x="6061" y="1945"/>
                    <a:pt x="6354" y="1477"/>
                  </a:cubicBezTo>
                  <a:cubicBezTo>
                    <a:pt x="6634" y="1030"/>
                    <a:pt x="6950" y="580"/>
                    <a:pt x="7107" y="73"/>
                  </a:cubicBezTo>
                  <a:cubicBezTo>
                    <a:pt x="7119" y="38"/>
                    <a:pt x="7086" y="0"/>
                    <a:pt x="70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4"/>
            <p:cNvSpPr/>
            <p:nvPr/>
          </p:nvSpPr>
          <p:spPr>
            <a:xfrm>
              <a:off x="-3976150" y="10520100"/>
              <a:ext cx="163950" cy="217800"/>
            </a:xfrm>
            <a:custGeom>
              <a:rect b="b" l="l" r="r" t="t"/>
              <a:pathLst>
                <a:path extrusionOk="0" h="8712" w="6558">
                  <a:moveTo>
                    <a:pt x="73" y="0"/>
                  </a:moveTo>
                  <a:cubicBezTo>
                    <a:pt x="33" y="0"/>
                    <a:pt x="1" y="45"/>
                    <a:pt x="23" y="86"/>
                  </a:cubicBezTo>
                  <a:cubicBezTo>
                    <a:pt x="422" y="852"/>
                    <a:pt x="1021" y="1516"/>
                    <a:pt x="1542" y="2202"/>
                  </a:cubicBezTo>
                  <a:cubicBezTo>
                    <a:pt x="2073" y="2907"/>
                    <a:pt x="2578" y="3628"/>
                    <a:pt x="3056" y="4372"/>
                  </a:cubicBezTo>
                  <a:cubicBezTo>
                    <a:pt x="3525" y="5096"/>
                    <a:pt x="3977" y="5832"/>
                    <a:pt x="4431" y="6564"/>
                  </a:cubicBezTo>
                  <a:cubicBezTo>
                    <a:pt x="4886" y="7297"/>
                    <a:pt x="5256" y="8235"/>
                    <a:pt x="6021" y="8668"/>
                  </a:cubicBezTo>
                  <a:cubicBezTo>
                    <a:pt x="6074" y="8698"/>
                    <a:pt x="6133" y="8711"/>
                    <a:pt x="6191" y="8711"/>
                  </a:cubicBezTo>
                  <a:cubicBezTo>
                    <a:pt x="6376" y="8711"/>
                    <a:pt x="6557" y="8573"/>
                    <a:pt x="6546" y="8367"/>
                  </a:cubicBezTo>
                  <a:cubicBezTo>
                    <a:pt x="6521" y="7875"/>
                    <a:pt x="6375" y="7579"/>
                    <a:pt x="6110" y="7166"/>
                  </a:cubicBezTo>
                  <a:cubicBezTo>
                    <a:pt x="5864" y="6782"/>
                    <a:pt x="5615" y="6400"/>
                    <a:pt x="5366" y="6018"/>
                  </a:cubicBezTo>
                  <a:cubicBezTo>
                    <a:pt x="4863" y="5251"/>
                    <a:pt x="4335" y="4507"/>
                    <a:pt x="3779" y="3782"/>
                  </a:cubicBezTo>
                  <a:cubicBezTo>
                    <a:pt x="3249" y="3088"/>
                    <a:pt x="2702" y="2406"/>
                    <a:pt x="2120" y="1755"/>
                  </a:cubicBezTo>
                  <a:cubicBezTo>
                    <a:pt x="1539" y="1104"/>
                    <a:pt x="891" y="405"/>
                    <a:pt x="101" y="8"/>
                  </a:cubicBezTo>
                  <a:cubicBezTo>
                    <a:pt x="92" y="3"/>
                    <a:pt x="8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4"/>
            <p:cNvSpPr/>
            <p:nvPr/>
          </p:nvSpPr>
          <p:spPr>
            <a:xfrm>
              <a:off x="-4096600" y="10803750"/>
              <a:ext cx="204750" cy="197000"/>
            </a:xfrm>
            <a:custGeom>
              <a:rect b="b" l="l" r="r" t="t"/>
              <a:pathLst>
                <a:path extrusionOk="0" h="7880" w="8190">
                  <a:moveTo>
                    <a:pt x="169" y="0"/>
                  </a:moveTo>
                  <a:cubicBezTo>
                    <a:pt x="81" y="0"/>
                    <a:pt x="1" y="84"/>
                    <a:pt x="58" y="176"/>
                  </a:cubicBezTo>
                  <a:cubicBezTo>
                    <a:pt x="517" y="929"/>
                    <a:pt x="1227" y="1511"/>
                    <a:pt x="1844" y="2131"/>
                  </a:cubicBezTo>
                  <a:cubicBezTo>
                    <a:pt x="2510" y="2802"/>
                    <a:pt x="3192" y="3456"/>
                    <a:pt x="3857" y="4127"/>
                  </a:cubicBezTo>
                  <a:cubicBezTo>
                    <a:pt x="4505" y="4783"/>
                    <a:pt x="5142" y="5447"/>
                    <a:pt x="5770" y="6122"/>
                  </a:cubicBezTo>
                  <a:cubicBezTo>
                    <a:pt x="6085" y="6459"/>
                    <a:pt x="6396" y="6799"/>
                    <a:pt x="6707" y="7140"/>
                  </a:cubicBezTo>
                  <a:cubicBezTo>
                    <a:pt x="7024" y="7490"/>
                    <a:pt x="7302" y="7826"/>
                    <a:pt x="7795" y="7878"/>
                  </a:cubicBezTo>
                  <a:cubicBezTo>
                    <a:pt x="7805" y="7879"/>
                    <a:pt x="7814" y="7880"/>
                    <a:pt x="7823" y="7880"/>
                  </a:cubicBezTo>
                  <a:cubicBezTo>
                    <a:pt x="8015" y="7880"/>
                    <a:pt x="8190" y="7674"/>
                    <a:pt x="8182" y="7491"/>
                  </a:cubicBezTo>
                  <a:cubicBezTo>
                    <a:pt x="8167" y="7031"/>
                    <a:pt x="7847" y="6725"/>
                    <a:pt x="7536" y="6415"/>
                  </a:cubicBezTo>
                  <a:cubicBezTo>
                    <a:pt x="7210" y="6089"/>
                    <a:pt x="6883" y="5765"/>
                    <a:pt x="6553" y="5444"/>
                  </a:cubicBezTo>
                  <a:cubicBezTo>
                    <a:pt x="5874" y="4786"/>
                    <a:pt x="5188" y="4135"/>
                    <a:pt x="4494" y="3491"/>
                  </a:cubicBezTo>
                  <a:cubicBezTo>
                    <a:pt x="3820" y="2863"/>
                    <a:pt x="3143" y="2235"/>
                    <a:pt x="2436" y="1641"/>
                  </a:cubicBezTo>
                  <a:cubicBezTo>
                    <a:pt x="1746" y="1061"/>
                    <a:pt x="1058" y="380"/>
                    <a:pt x="224" y="12"/>
                  </a:cubicBezTo>
                  <a:cubicBezTo>
                    <a:pt x="206" y="4"/>
                    <a:pt x="187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4"/>
            <p:cNvSpPr/>
            <p:nvPr/>
          </p:nvSpPr>
          <p:spPr>
            <a:xfrm>
              <a:off x="-4176400" y="11103375"/>
              <a:ext cx="227950" cy="120250"/>
            </a:xfrm>
            <a:custGeom>
              <a:rect b="b" l="l" r="r" t="t"/>
              <a:pathLst>
                <a:path extrusionOk="0" h="4810" w="9118">
                  <a:moveTo>
                    <a:pt x="200" y="0"/>
                  </a:moveTo>
                  <a:cubicBezTo>
                    <a:pt x="143" y="0"/>
                    <a:pt x="87" y="4"/>
                    <a:pt x="30" y="14"/>
                  </a:cubicBezTo>
                  <a:cubicBezTo>
                    <a:pt x="10" y="20"/>
                    <a:pt x="1" y="44"/>
                    <a:pt x="12" y="62"/>
                  </a:cubicBezTo>
                  <a:cubicBezTo>
                    <a:pt x="204" y="343"/>
                    <a:pt x="537" y="487"/>
                    <a:pt x="827" y="650"/>
                  </a:cubicBezTo>
                  <a:cubicBezTo>
                    <a:pt x="1205" y="860"/>
                    <a:pt x="1584" y="1060"/>
                    <a:pt x="1968" y="1257"/>
                  </a:cubicBezTo>
                  <a:cubicBezTo>
                    <a:pt x="2759" y="1663"/>
                    <a:pt x="3540" y="2089"/>
                    <a:pt x="4323" y="2513"/>
                  </a:cubicBezTo>
                  <a:cubicBezTo>
                    <a:pt x="5083" y="2924"/>
                    <a:pt x="5836" y="3351"/>
                    <a:pt x="6580" y="3796"/>
                  </a:cubicBezTo>
                  <a:cubicBezTo>
                    <a:pt x="7288" y="4218"/>
                    <a:pt x="8008" y="4773"/>
                    <a:pt x="8856" y="4810"/>
                  </a:cubicBezTo>
                  <a:cubicBezTo>
                    <a:pt x="8859" y="4810"/>
                    <a:pt x="8863" y="4810"/>
                    <a:pt x="8866" y="4810"/>
                  </a:cubicBezTo>
                  <a:cubicBezTo>
                    <a:pt x="9028" y="4810"/>
                    <a:pt x="9117" y="4620"/>
                    <a:pt x="9043" y="4484"/>
                  </a:cubicBezTo>
                  <a:cubicBezTo>
                    <a:pt x="8632" y="3738"/>
                    <a:pt x="7787" y="3360"/>
                    <a:pt x="7064" y="2967"/>
                  </a:cubicBezTo>
                  <a:cubicBezTo>
                    <a:pt x="6281" y="2540"/>
                    <a:pt x="5489" y="2130"/>
                    <a:pt x="4687" y="1739"/>
                  </a:cubicBezTo>
                  <a:cubicBezTo>
                    <a:pt x="3926" y="1366"/>
                    <a:pt x="3149" y="1029"/>
                    <a:pt x="2366" y="704"/>
                  </a:cubicBezTo>
                  <a:cubicBezTo>
                    <a:pt x="1943" y="529"/>
                    <a:pt x="1524" y="363"/>
                    <a:pt x="1090" y="220"/>
                  </a:cubicBezTo>
                  <a:cubicBezTo>
                    <a:pt x="806" y="127"/>
                    <a:pt x="503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4"/>
            <p:cNvSpPr/>
            <p:nvPr/>
          </p:nvSpPr>
          <p:spPr>
            <a:xfrm>
              <a:off x="-3851100" y="11025325"/>
              <a:ext cx="389000" cy="119600"/>
            </a:xfrm>
            <a:custGeom>
              <a:rect b="b" l="l" r="r" t="t"/>
              <a:pathLst>
                <a:path extrusionOk="0" h="4784" w="15560">
                  <a:moveTo>
                    <a:pt x="15101" y="1"/>
                  </a:moveTo>
                  <a:cubicBezTo>
                    <a:pt x="15095" y="1"/>
                    <a:pt x="15090" y="1"/>
                    <a:pt x="15085" y="1"/>
                  </a:cubicBezTo>
                  <a:cubicBezTo>
                    <a:pt x="13818" y="58"/>
                    <a:pt x="12573" y="515"/>
                    <a:pt x="11358" y="850"/>
                  </a:cubicBezTo>
                  <a:cubicBezTo>
                    <a:pt x="10107" y="1192"/>
                    <a:pt x="8868" y="1567"/>
                    <a:pt x="7626" y="1940"/>
                  </a:cubicBezTo>
                  <a:cubicBezTo>
                    <a:pt x="6384" y="2313"/>
                    <a:pt x="5141" y="2677"/>
                    <a:pt x="3891" y="3023"/>
                  </a:cubicBezTo>
                  <a:lnTo>
                    <a:pt x="2095" y="3517"/>
                  </a:lnTo>
                  <a:cubicBezTo>
                    <a:pt x="1459" y="3694"/>
                    <a:pt x="819" y="3818"/>
                    <a:pt x="263" y="4190"/>
                  </a:cubicBezTo>
                  <a:cubicBezTo>
                    <a:pt x="1" y="4365"/>
                    <a:pt x="100" y="4769"/>
                    <a:pt x="423" y="4781"/>
                  </a:cubicBezTo>
                  <a:cubicBezTo>
                    <a:pt x="462" y="4783"/>
                    <a:pt x="501" y="4783"/>
                    <a:pt x="539" y="4783"/>
                  </a:cubicBezTo>
                  <a:cubicBezTo>
                    <a:pt x="1137" y="4783"/>
                    <a:pt x="1685" y="4589"/>
                    <a:pt x="2261" y="4426"/>
                  </a:cubicBezTo>
                  <a:lnTo>
                    <a:pt x="4131" y="3893"/>
                  </a:lnTo>
                  <a:cubicBezTo>
                    <a:pt x="5378" y="3539"/>
                    <a:pt x="6629" y="3204"/>
                    <a:pt x="7884" y="2875"/>
                  </a:cubicBezTo>
                  <a:cubicBezTo>
                    <a:pt x="9138" y="2548"/>
                    <a:pt x="10391" y="2223"/>
                    <a:pt x="11638" y="1867"/>
                  </a:cubicBezTo>
                  <a:cubicBezTo>
                    <a:pt x="12849" y="1521"/>
                    <a:pt x="14153" y="1266"/>
                    <a:pt x="15263" y="657"/>
                  </a:cubicBezTo>
                  <a:cubicBezTo>
                    <a:pt x="15560" y="493"/>
                    <a:pt x="15439" y="1"/>
                    <a:pt x="15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4"/>
            <p:cNvSpPr/>
            <p:nvPr/>
          </p:nvSpPr>
          <p:spPr>
            <a:xfrm>
              <a:off x="-3786500" y="10711400"/>
              <a:ext cx="281450" cy="94650"/>
            </a:xfrm>
            <a:custGeom>
              <a:rect b="b" l="l" r="r" t="t"/>
              <a:pathLst>
                <a:path extrusionOk="0" h="3786" w="11258">
                  <a:moveTo>
                    <a:pt x="10621" y="0"/>
                  </a:moveTo>
                  <a:cubicBezTo>
                    <a:pt x="9860" y="0"/>
                    <a:pt x="9054" y="291"/>
                    <a:pt x="8341" y="469"/>
                  </a:cubicBezTo>
                  <a:cubicBezTo>
                    <a:pt x="7363" y="713"/>
                    <a:pt x="6399" y="997"/>
                    <a:pt x="5439" y="1304"/>
                  </a:cubicBezTo>
                  <a:cubicBezTo>
                    <a:pt x="4478" y="1612"/>
                    <a:pt x="3528" y="1939"/>
                    <a:pt x="2583" y="2289"/>
                  </a:cubicBezTo>
                  <a:cubicBezTo>
                    <a:pt x="2118" y="2461"/>
                    <a:pt x="1653" y="2631"/>
                    <a:pt x="1200" y="2831"/>
                  </a:cubicBezTo>
                  <a:cubicBezTo>
                    <a:pt x="799" y="3007"/>
                    <a:pt x="337" y="3142"/>
                    <a:pt x="67" y="3503"/>
                  </a:cubicBezTo>
                  <a:cubicBezTo>
                    <a:pt x="1" y="3591"/>
                    <a:pt x="67" y="3757"/>
                    <a:pt x="177" y="3773"/>
                  </a:cubicBezTo>
                  <a:cubicBezTo>
                    <a:pt x="233" y="3782"/>
                    <a:pt x="287" y="3785"/>
                    <a:pt x="342" y="3785"/>
                  </a:cubicBezTo>
                  <a:cubicBezTo>
                    <a:pt x="730" y="3785"/>
                    <a:pt x="1104" y="3598"/>
                    <a:pt x="1469" y="3473"/>
                  </a:cubicBezTo>
                  <a:cubicBezTo>
                    <a:pt x="1932" y="3313"/>
                    <a:pt x="2388" y="3132"/>
                    <a:pt x="2849" y="2964"/>
                  </a:cubicBezTo>
                  <a:cubicBezTo>
                    <a:pt x="3795" y="2620"/>
                    <a:pt x="4748" y="2296"/>
                    <a:pt x="5708" y="1995"/>
                  </a:cubicBezTo>
                  <a:cubicBezTo>
                    <a:pt x="6645" y="1701"/>
                    <a:pt x="7586" y="1426"/>
                    <a:pt x="8529" y="1154"/>
                  </a:cubicBezTo>
                  <a:cubicBezTo>
                    <a:pt x="9413" y="899"/>
                    <a:pt x="10473" y="779"/>
                    <a:pt x="11204" y="205"/>
                  </a:cubicBezTo>
                  <a:cubicBezTo>
                    <a:pt x="11257" y="165"/>
                    <a:pt x="11227" y="71"/>
                    <a:pt x="11165" y="58"/>
                  </a:cubicBezTo>
                  <a:cubicBezTo>
                    <a:pt x="10988" y="17"/>
                    <a:pt x="10805" y="0"/>
                    <a:pt x="10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2" name="Google Shape;1362;p34"/>
          <p:cNvSpPr/>
          <p:nvPr/>
        </p:nvSpPr>
        <p:spPr>
          <a:xfrm rot="10800000">
            <a:off x="7051101" y="1214704"/>
            <a:ext cx="695977" cy="238893"/>
          </a:xfrm>
          <a:custGeom>
            <a:rect b="b" l="l" r="r" t="t"/>
            <a:pathLst>
              <a:path extrusionOk="0" h="8574" w="24979">
                <a:moveTo>
                  <a:pt x="6390" y="1"/>
                </a:moveTo>
                <a:cubicBezTo>
                  <a:pt x="6386" y="1"/>
                  <a:pt x="6383" y="1"/>
                  <a:pt x="6380" y="1"/>
                </a:cubicBezTo>
                <a:cubicBezTo>
                  <a:pt x="5646" y="2"/>
                  <a:pt x="5117" y="489"/>
                  <a:pt x="4599" y="940"/>
                </a:cubicBezTo>
                <a:cubicBezTo>
                  <a:pt x="4117" y="1360"/>
                  <a:pt x="3635" y="1776"/>
                  <a:pt x="3159" y="2201"/>
                </a:cubicBezTo>
                <a:cubicBezTo>
                  <a:pt x="2155" y="3099"/>
                  <a:pt x="1158" y="3947"/>
                  <a:pt x="354" y="5036"/>
                </a:cubicBezTo>
                <a:cubicBezTo>
                  <a:pt x="0" y="5515"/>
                  <a:pt x="490" y="6021"/>
                  <a:pt x="975" y="6021"/>
                </a:cubicBezTo>
                <a:cubicBezTo>
                  <a:pt x="1075" y="6021"/>
                  <a:pt x="1176" y="5999"/>
                  <a:pt x="1269" y="5951"/>
                </a:cubicBezTo>
                <a:cubicBezTo>
                  <a:pt x="2288" y="5418"/>
                  <a:pt x="3141" y="4695"/>
                  <a:pt x="4025" y="3967"/>
                </a:cubicBezTo>
                <a:cubicBezTo>
                  <a:pt x="4437" y="3629"/>
                  <a:pt x="4848" y="3291"/>
                  <a:pt x="5255" y="2947"/>
                </a:cubicBezTo>
                <a:cubicBezTo>
                  <a:pt x="5459" y="2775"/>
                  <a:pt x="5662" y="2603"/>
                  <a:pt x="5864" y="2431"/>
                </a:cubicBezTo>
                <a:cubicBezTo>
                  <a:pt x="6009" y="2310"/>
                  <a:pt x="6248" y="2028"/>
                  <a:pt x="6419" y="1986"/>
                </a:cubicBezTo>
                <a:lnTo>
                  <a:pt x="6419" y="1986"/>
                </a:lnTo>
                <a:cubicBezTo>
                  <a:pt x="6414" y="1987"/>
                  <a:pt x="6409" y="1988"/>
                  <a:pt x="6403" y="1988"/>
                </a:cubicBezTo>
                <a:cubicBezTo>
                  <a:pt x="6372" y="1988"/>
                  <a:pt x="6345" y="1969"/>
                  <a:pt x="6365" y="1969"/>
                </a:cubicBezTo>
                <a:cubicBezTo>
                  <a:pt x="6380" y="1969"/>
                  <a:pt x="6420" y="1979"/>
                  <a:pt x="6503" y="2014"/>
                </a:cubicBezTo>
                <a:cubicBezTo>
                  <a:pt x="6661" y="2080"/>
                  <a:pt x="6792" y="2181"/>
                  <a:pt x="6898" y="2272"/>
                </a:cubicBezTo>
                <a:cubicBezTo>
                  <a:pt x="7208" y="2539"/>
                  <a:pt x="7408" y="2823"/>
                  <a:pt x="7627" y="3162"/>
                </a:cubicBezTo>
                <a:cubicBezTo>
                  <a:pt x="8119" y="3921"/>
                  <a:pt x="8544" y="4724"/>
                  <a:pt x="9195" y="5366"/>
                </a:cubicBezTo>
                <a:cubicBezTo>
                  <a:pt x="9850" y="6015"/>
                  <a:pt x="10706" y="6507"/>
                  <a:pt x="11641" y="6507"/>
                </a:cubicBezTo>
                <a:cubicBezTo>
                  <a:pt x="11721" y="6507"/>
                  <a:pt x="11801" y="6503"/>
                  <a:pt x="11882" y="6496"/>
                </a:cubicBezTo>
                <a:cubicBezTo>
                  <a:pt x="13012" y="6393"/>
                  <a:pt x="13901" y="5682"/>
                  <a:pt x="14801" y="5056"/>
                </a:cubicBezTo>
                <a:lnTo>
                  <a:pt x="17394" y="3253"/>
                </a:lnTo>
                <a:cubicBezTo>
                  <a:pt x="17611" y="3102"/>
                  <a:pt x="17826" y="2950"/>
                  <a:pt x="18044" y="2803"/>
                </a:cubicBezTo>
                <a:cubicBezTo>
                  <a:pt x="18096" y="2768"/>
                  <a:pt x="18171" y="2725"/>
                  <a:pt x="18237" y="2685"/>
                </a:cubicBezTo>
                <a:cubicBezTo>
                  <a:pt x="18276" y="2723"/>
                  <a:pt x="18313" y="2763"/>
                  <a:pt x="18349" y="2803"/>
                </a:cubicBezTo>
                <a:cubicBezTo>
                  <a:pt x="18549" y="3012"/>
                  <a:pt x="18746" y="3224"/>
                  <a:pt x="18941" y="3437"/>
                </a:cubicBezTo>
                <a:cubicBezTo>
                  <a:pt x="19653" y="4217"/>
                  <a:pt x="20385" y="5097"/>
                  <a:pt x="20952" y="5860"/>
                </a:cubicBezTo>
                <a:cubicBezTo>
                  <a:pt x="21298" y="6324"/>
                  <a:pt x="21626" y="6800"/>
                  <a:pt x="21962" y="7270"/>
                </a:cubicBezTo>
                <a:cubicBezTo>
                  <a:pt x="22157" y="7541"/>
                  <a:pt x="22334" y="7898"/>
                  <a:pt x="22578" y="8122"/>
                </a:cubicBezTo>
                <a:cubicBezTo>
                  <a:pt x="22908" y="8424"/>
                  <a:pt x="23235" y="8535"/>
                  <a:pt x="23625" y="8536"/>
                </a:cubicBezTo>
                <a:cubicBezTo>
                  <a:pt x="23703" y="8561"/>
                  <a:pt x="23783" y="8573"/>
                  <a:pt x="23864" y="8573"/>
                </a:cubicBezTo>
                <a:cubicBezTo>
                  <a:pt x="24242" y="8573"/>
                  <a:pt x="24620" y="8313"/>
                  <a:pt x="24642" y="7908"/>
                </a:cubicBezTo>
                <a:cubicBezTo>
                  <a:pt x="24978" y="7198"/>
                  <a:pt x="24622" y="6588"/>
                  <a:pt x="24201" y="5961"/>
                </a:cubicBezTo>
                <a:cubicBezTo>
                  <a:pt x="23871" y="5470"/>
                  <a:pt x="23507" y="5003"/>
                  <a:pt x="23140" y="4538"/>
                </a:cubicBezTo>
                <a:cubicBezTo>
                  <a:pt x="22486" y="3704"/>
                  <a:pt x="21793" y="2904"/>
                  <a:pt x="21063" y="2135"/>
                </a:cubicBezTo>
                <a:cubicBezTo>
                  <a:pt x="20324" y="1356"/>
                  <a:pt x="19467" y="249"/>
                  <a:pt x="18302" y="249"/>
                </a:cubicBezTo>
                <a:cubicBezTo>
                  <a:pt x="18274" y="249"/>
                  <a:pt x="18245" y="250"/>
                  <a:pt x="18216" y="251"/>
                </a:cubicBezTo>
                <a:cubicBezTo>
                  <a:pt x="17534" y="282"/>
                  <a:pt x="17029" y="727"/>
                  <a:pt x="16504" y="1103"/>
                </a:cubicBezTo>
                <a:lnTo>
                  <a:pt x="15090" y="2117"/>
                </a:lnTo>
                <a:cubicBezTo>
                  <a:pt x="14178" y="2771"/>
                  <a:pt x="13282" y="3474"/>
                  <a:pt x="12335" y="4076"/>
                </a:cubicBezTo>
                <a:cubicBezTo>
                  <a:pt x="12125" y="4208"/>
                  <a:pt x="11962" y="4308"/>
                  <a:pt x="11730" y="4362"/>
                </a:cubicBezTo>
                <a:cubicBezTo>
                  <a:pt x="11730" y="4362"/>
                  <a:pt x="11642" y="4371"/>
                  <a:pt x="11610" y="4375"/>
                </a:cubicBezTo>
                <a:cubicBezTo>
                  <a:pt x="11568" y="4371"/>
                  <a:pt x="11444" y="4358"/>
                  <a:pt x="11406" y="4358"/>
                </a:cubicBezTo>
                <a:cubicBezTo>
                  <a:pt x="11400" y="4358"/>
                  <a:pt x="11397" y="4358"/>
                  <a:pt x="11395" y="4358"/>
                </a:cubicBezTo>
                <a:cubicBezTo>
                  <a:pt x="11082" y="4282"/>
                  <a:pt x="10819" y="4094"/>
                  <a:pt x="10555" y="3826"/>
                </a:cubicBezTo>
                <a:cubicBezTo>
                  <a:pt x="9950" y="3213"/>
                  <a:pt x="9574" y="2385"/>
                  <a:pt x="9046" y="1687"/>
                </a:cubicBezTo>
                <a:cubicBezTo>
                  <a:pt x="8412" y="849"/>
                  <a:pt x="7509" y="1"/>
                  <a:pt x="639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" name="Google Shape;1363;p34"/>
          <p:cNvSpPr/>
          <p:nvPr/>
        </p:nvSpPr>
        <p:spPr>
          <a:xfrm rot="10800000">
            <a:off x="7007217" y="1389650"/>
            <a:ext cx="720552" cy="236302"/>
          </a:xfrm>
          <a:custGeom>
            <a:rect b="b" l="l" r="r" t="t"/>
            <a:pathLst>
              <a:path extrusionOk="0" h="8481" w="25861">
                <a:moveTo>
                  <a:pt x="18158" y="1"/>
                </a:moveTo>
                <a:cubicBezTo>
                  <a:pt x="17117" y="1"/>
                  <a:pt x="16208" y="941"/>
                  <a:pt x="15422" y="1528"/>
                </a:cubicBezTo>
                <a:cubicBezTo>
                  <a:pt x="14538" y="2190"/>
                  <a:pt x="13650" y="2850"/>
                  <a:pt x="12771" y="3518"/>
                </a:cubicBezTo>
                <a:cubicBezTo>
                  <a:pt x="12456" y="3758"/>
                  <a:pt x="12035" y="4095"/>
                  <a:pt x="11716" y="4149"/>
                </a:cubicBezTo>
                <a:cubicBezTo>
                  <a:pt x="11763" y="4141"/>
                  <a:pt x="11696" y="4134"/>
                  <a:pt x="11646" y="4134"/>
                </a:cubicBezTo>
                <a:cubicBezTo>
                  <a:pt x="11642" y="4134"/>
                  <a:pt x="11637" y="4134"/>
                  <a:pt x="11633" y="4134"/>
                </a:cubicBezTo>
                <a:cubicBezTo>
                  <a:pt x="11591" y="4114"/>
                  <a:pt x="11513" y="4080"/>
                  <a:pt x="11475" y="4063"/>
                </a:cubicBezTo>
                <a:cubicBezTo>
                  <a:pt x="11453" y="4042"/>
                  <a:pt x="11390" y="3990"/>
                  <a:pt x="11389" y="3990"/>
                </a:cubicBezTo>
                <a:cubicBezTo>
                  <a:pt x="11266" y="3876"/>
                  <a:pt x="11155" y="3747"/>
                  <a:pt x="11045" y="3623"/>
                </a:cubicBezTo>
                <a:cubicBezTo>
                  <a:pt x="10271" y="2741"/>
                  <a:pt x="9423" y="1960"/>
                  <a:pt x="8454" y="1293"/>
                </a:cubicBezTo>
                <a:cubicBezTo>
                  <a:pt x="7760" y="815"/>
                  <a:pt x="6977" y="413"/>
                  <a:pt x="6182" y="413"/>
                </a:cubicBezTo>
                <a:cubicBezTo>
                  <a:pt x="5761" y="413"/>
                  <a:pt x="5337" y="526"/>
                  <a:pt x="4921" y="800"/>
                </a:cubicBezTo>
                <a:cubicBezTo>
                  <a:pt x="4419" y="1134"/>
                  <a:pt x="4023" y="1600"/>
                  <a:pt x="3610" y="2029"/>
                </a:cubicBezTo>
                <a:lnTo>
                  <a:pt x="2288" y="3403"/>
                </a:lnTo>
                <a:cubicBezTo>
                  <a:pt x="1849" y="3859"/>
                  <a:pt x="1403" y="4324"/>
                  <a:pt x="1000" y="4811"/>
                </a:cubicBezTo>
                <a:cubicBezTo>
                  <a:pt x="665" y="5215"/>
                  <a:pt x="0" y="5983"/>
                  <a:pt x="501" y="6509"/>
                </a:cubicBezTo>
                <a:cubicBezTo>
                  <a:pt x="632" y="6648"/>
                  <a:pt x="787" y="6704"/>
                  <a:pt x="952" y="6704"/>
                </a:cubicBezTo>
                <a:cubicBezTo>
                  <a:pt x="1539" y="6704"/>
                  <a:pt x="2260" y="5987"/>
                  <a:pt x="2575" y="5712"/>
                </a:cubicBezTo>
                <a:cubicBezTo>
                  <a:pt x="3017" y="5330"/>
                  <a:pt x="3455" y="4946"/>
                  <a:pt x="3883" y="4550"/>
                </a:cubicBezTo>
                <a:lnTo>
                  <a:pt x="5052" y="3472"/>
                </a:lnTo>
                <a:cubicBezTo>
                  <a:pt x="5390" y="3160"/>
                  <a:pt x="5790" y="2700"/>
                  <a:pt x="6143" y="2531"/>
                </a:cubicBezTo>
                <a:cubicBezTo>
                  <a:pt x="6163" y="2522"/>
                  <a:pt x="6171" y="2519"/>
                  <a:pt x="6180" y="2514"/>
                </a:cubicBezTo>
                <a:cubicBezTo>
                  <a:pt x="6193" y="2513"/>
                  <a:pt x="6204" y="2512"/>
                  <a:pt x="6214" y="2512"/>
                </a:cubicBezTo>
                <a:cubicBezTo>
                  <a:pt x="6277" y="2512"/>
                  <a:pt x="6316" y="2531"/>
                  <a:pt x="6398" y="2557"/>
                </a:cubicBezTo>
                <a:cubicBezTo>
                  <a:pt x="6572" y="2612"/>
                  <a:pt x="6744" y="2732"/>
                  <a:pt x="6902" y="2830"/>
                </a:cubicBezTo>
                <a:cubicBezTo>
                  <a:pt x="7303" y="3084"/>
                  <a:pt x="7684" y="3366"/>
                  <a:pt x="8043" y="3675"/>
                </a:cubicBezTo>
                <a:cubicBezTo>
                  <a:pt x="8417" y="3999"/>
                  <a:pt x="8771" y="4346"/>
                  <a:pt x="9102" y="4713"/>
                </a:cubicBezTo>
                <a:cubicBezTo>
                  <a:pt x="9472" y="5124"/>
                  <a:pt x="9793" y="5546"/>
                  <a:pt x="10243" y="5878"/>
                </a:cubicBezTo>
                <a:cubicBezTo>
                  <a:pt x="10689" y="6207"/>
                  <a:pt x="11181" y="6348"/>
                  <a:pt x="11679" y="6348"/>
                </a:cubicBezTo>
                <a:cubicBezTo>
                  <a:pt x="12288" y="6348"/>
                  <a:pt x="12905" y="6137"/>
                  <a:pt x="13454" y="5804"/>
                </a:cubicBezTo>
                <a:cubicBezTo>
                  <a:pt x="14418" y="5221"/>
                  <a:pt x="15306" y="4481"/>
                  <a:pt x="16213" y="3813"/>
                </a:cubicBezTo>
                <a:lnTo>
                  <a:pt x="17484" y="2879"/>
                </a:lnTo>
                <a:cubicBezTo>
                  <a:pt x="17673" y="2741"/>
                  <a:pt x="17859" y="2598"/>
                  <a:pt x="18051" y="2465"/>
                </a:cubicBezTo>
                <a:cubicBezTo>
                  <a:pt x="18195" y="2628"/>
                  <a:pt x="18427" y="2784"/>
                  <a:pt x="18562" y="2915"/>
                </a:cubicBezTo>
                <a:cubicBezTo>
                  <a:pt x="18745" y="3091"/>
                  <a:pt x="18928" y="3268"/>
                  <a:pt x="19111" y="3446"/>
                </a:cubicBezTo>
                <a:cubicBezTo>
                  <a:pt x="19510" y="3838"/>
                  <a:pt x="19906" y="4234"/>
                  <a:pt x="20297" y="4634"/>
                </a:cubicBezTo>
                <a:cubicBezTo>
                  <a:pt x="21081" y="5434"/>
                  <a:pt x="21848" y="6250"/>
                  <a:pt x="22599" y="7082"/>
                </a:cubicBezTo>
                <a:cubicBezTo>
                  <a:pt x="22942" y="7460"/>
                  <a:pt x="23272" y="7842"/>
                  <a:pt x="23668" y="8168"/>
                </a:cubicBezTo>
                <a:cubicBezTo>
                  <a:pt x="23913" y="8370"/>
                  <a:pt x="24222" y="8481"/>
                  <a:pt x="24520" y="8481"/>
                </a:cubicBezTo>
                <a:cubicBezTo>
                  <a:pt x="24886" y="8481"/>
                  <a:pt x="25236" y="8313"/>
                  <a:pt x="25434" y="7940"/>
                </a:cubicBezTo>
                <a:cubicBezTo>
                  <a:pt x="25860" y="7140"/>
                  <a:pt x="25212" y="6409"/>
                  <a:pt x="24706" y="5838"/>
                </a:cubicBezTo>
                <a:cubicBezTo>
                  <a:pt x="24334" y="5419"/>
                  <a:pt x="23956" y="5006"/>
                  <a:pt x="23573" y="4599"/>
                </a:cubicBezTo>
                <a:cubicBezTo>
                  <a:pt x="22840" y="3821"/>
                  <a:pt x="22092" y="3057"/>
                  <a:pt x="21329" y="2308"/>
                </a:cubicBezTo>
                <a:cubicBezTo>
                  <a:pt x="20930" y="1915"/>
                  <a:pt x="20528" y="1527"/>
                  <a:pt x="20119" y="1143"/>
                </a:cubicBezTo>
                <a:cubicBezTo>
                  <a:pt x="19677" y="725"/>
                  <a:pt x="19230" y="234"/>
                  <a:pt x="18622" y="65"/>
                </a:cubicBezTo>
                <a:cubicBezTo>
                  <a:pt x="18465" y="21"/>
                  <a:pt x="18310" y="1"/>
                  <a:pt x="1815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" name="Google Shape;1364;p34"/>
          <p:cNvSpPr/>
          <p:nvPr/>
        </p:nvSpPr>
        <p:spPr>
          <a:xfrm rot="10800000">
            <a:off x="6875830" y="836589"/>
            <a:ext cx="91500" cy="173834"/>
          </a:xfrm>
          <a:custGeom>
            <a:rect b="b" l="l" r="r" t="t"/>
            <a:pathLst>
              <a:path extrusionOk="0" h="6239" w="3284">
                <a:moveTo>
                  <a:pt x="1716" y="0"/>
                </a:moveTo>
                <a:cubicBezTo>
                  <a:pt x="1596" y="0"/>
                  <a:pt x="1474" y="16"/>
                  <a:pt x="1350" y="50"/>
                </a:cubicBezTo>
                <a:cubicBezTo>
                  <a:pt x="22" y="415"/>
                  <a:pt x="39" y="2129"/>
                  <a:pt x="19" y="3241"/>
                </a:cubicBezTo>
                <a:cubicBezTo>
                  <a:pt x="13" y="3624"/>
                  <a:pt x="1" y="4001"/>
                  <a:pt x="45" y="4383"/>
                </a:cubicBezTo>
                <a:cubicBezTo>
                  <a:pt x="87" y="4747"/>
                  <a:pt x="143" y="5181"/>
                  <a:pt x="335" y="5505"/>
                </a:cubicBezTo>
                <a:cubicBezTo>
                  <a:pt x="561" y="5884"/>
                  <a:pt x="1017" y="6238"/>
                  <a:pt x="1485" y="6238"/>
                </a:cubicBezTo>
                <a:cubicBezTo>
                  <a:pt x="1595" y="6238"/>
                  <a:pt x="1707" y="6219"/>
                  <a:pt x="1816" y="6175"/>
                </a:cubicBezTo>
                <a:cubicBezTo>
                  <a:pt x="2074" y="6072"/>
                  <a:pt x="2272" y="5992"/>
                  <a:pt x="2459" y="5779"/>
                </a:cubicBezTo>
                <a:cubicBezTo>
                  <a:pt x="2640" y="5570"/>
                  <a:pt x="2732" y="5358"/>
                  <a:pt x="2840" y="5102"/>
                </a:cubicBezTo>
                <a:cubicBezTo>
                  <a:pt x="2912" y="4930"/>
                  <a:pt x="2970" y="4751"/>
                  <a:pt x="3012" y="4569"/>
                </a:cubicBezTo>
                <a:cubicBezTo>
                  <a:pt x="3127" y="4087"/>
                  <a:pt x="3161" y="3560"/>
                  <a:pt x="3205" y="3064"/>
                </a:cubicBezTo>
                <a:cubicBezTo>
                  <a:pt x="3240" y="2689"/>
                  <a:pt x="3283" y="2298"/>
                  <a:pt x="3263" y="1922"/>
                </a:cubicBezTo>
                <a:cubicBezTo>
                  <a:pt x="3248" y="1642"/>
                  <a:pt x="3220" y="1358"/>
                  <a:pt x="3133" y="1091"/>
                </a:cubicBezTo>
                <a:cubicBezTo>
                  <a:pt x="2928" y="465"/>
                  <a:pt x="2362" y="0"/>
                  <a:pt x="171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" name="Google Shape;1365;p34"/>
          <p:cNvSpPr/>
          <p:nvPr/>
        </p:nvSpPr>
        <p:spPr>
          <a:xfrm rot="10800000">
            <a:off x="6740699" y="629073"/>
            <a:ext cx="91695" cy="150764"/>
          </a:xfrm>
          <a:custGeom>
            <a:rect b="b" l="l" r="r" t="t"/>
            <a:pathLst>
              <a:path extrusionOk="0" h="5411" w="3291">
                <a:moveTo>
                  <a:pt x="1816" y="1"/>
                </a:moveTo>
                <a:cubicBezTo>
                  <a:pt x="1609" y="1"/>
                  <a:pt x="1405" y="52"/>
                  <a:pt x="1246" y="164"/>
                </a:cubicBezTo>
                <a:cubicBezTo>
                  <a:pt x="1166" y="222"/>
                  <a:pt x="1088" y="280"/>
                  <a:pt x="1012" y="343"/>
                </a:cubicBezTo>
                <a:cubicBezTo>
                  <a:pt x="366" y="772"/>
                  <a:pt x="255" y="1693"/>
                  <a:pt x="137" y="2399"/>
                </a:cubicBezTo>
                <a:cubicBezTo>
                  <a:pt x="74" y="2782"/>
                  <a:pt x="5" y="3170"/>
                  <a:pt x="4" y="3560"/>
                </a:cubicBezTo>
                <a:cubicBezTo>
                  <a:pt x="0" y="4265"/>
                  <a:pt x="271" y="4908"/>
                  <a:pt x="877" y="5232"/>
                </a:cubicBezTo>
                <a:lnTo>
                  <a:pt x="848" y="5220"/>
                </a:lnTo>
                <a:lnTo>
                  <a:pt x="873" y="5238"/>
                </a:lnTo>
                <a:cubicBezTo>
                  <a:pt x="1038" y="5363"/>
                  <a:pt x="1229" y="5410"/>
                  <a:pt x="1423" y="5410"/>
                </a:cubicBezTo>
                <a:cubicBezTo>
                  <a:pt x="1519" y="5410"/>
                  <a:pt x="1615" y="5399"/>
                  <a:pt x="1709" y="5380"/>
                </a:cubicBezTo>
                <a:cubicBezTo>
                  <a:pt x="1906" y="5355"/>
                  <a:pt x="2095" y="5315"/>
                  <a:pt x="2275" y="5198"/>
                </a:cubicBezTo>
                <a:cubicBezTo>
                  <a:pt x="2460" y="5079"/>
                  <a:pt x="2595" y="4945"/>
                  <a:pt x="2727" y="4773"/>
                </a:cubicBezTo>
                <a:cubicBezTo>
                  <a:pt x="2906" y="4537"/>
                  <a:pt x="3028" y="4266"/>
                  <a:pt x="3090" y="3978"/>
                </a:cubicBezTo>
                <a:cubicBezTo>
                  <a:pt x="3171" y="3599"/>
                  <a:pt x="3214" y="3207"/>
                  <a:pt x="3237" y="2820"/>
                </a:cubicBezTo>
                <a:cubicBezTo>
                  <a:pt x="3254" y="2551"/>
                  <a:pt x="3291" y="2273"/>
                  <a:pt x="3283" y="2005"/>
                </a:cubicBezTo>
                <a:cubicBezTo>
                  <a:pt x="3273" y="1512"/>
                  <a:pt x="3205" y="911"/>
                  <a:pt x="2841" y="541"/>
                </a:cubicBezTo>
                <a:cubicBezTo>
                  <a:pt x="2792" y="475"/>
                  <a:pt x="2740" y="411"/>
                  <a:pt x="2685" y="349"/>
                </a:cubicBezTo>
                <a:cubicBezTo>
                  <a:pt x="2484" y="129"/>
                  <a:pt x="2144" y="1"/>
                  <a:pt x="18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" name="Google Shape;1366;p34"/>
          <p:cNvSpPr/>
          <p:nvPr/>
        </p:nvSpPr>
        <p:spPr>
          <a:xfrm rot="10800000">
            <a:off x="6698627" y="1016467"/>
            <a:ext cx="89216" cy="141792"/>
          </a:xfrm>
          <a:custGeom>
            <a:rect b="b" l="l" r="r" t="t"/>
            <a:pathLst>
              <a:path extrusionOk="0" h="5089" w="3202">
                <a:moveTo>
                  <a:pt x="1695" y="1"/>
                </a:moveTo>
                <a:cubicBezTo>
                  <a:pt x="1630" y="1"/>
                  <a:pt x="1567" y="5"/>
                  <a:pt x="1508" y="12"/>
                </a:cubicBezTo>
                <a:cubicBezTo>
                  <a:pt x="1228" y="51"/>
                  <a:pt x="1047" y="164"/>
                  <a:pt x="826" y="339"/>
                </a:cubicBezTo>
                <a:cubicBezTo>
                  <a:pt x="573" y="539"/>
                  <a:pt x="470" y="825"/>
                  <a:pt x="358" y="1116"/>
                </a:cubicBezTo>
                <a:cubicBezTo>
                  <a:pt x="309" y="1245"/>
                  <a:pt x="250" y="1379"/>
                  <a:pt x="215" y="1513"/>
                </a:cubicBezTo>
                <a:cubicBezTo>
                  <a:pt x="129" y="1843"/>
                  <a:pt x="94" y="2184"/>
                  <a:pt x="54" y="2521"/>
                </a:cubicBezTo>
                <a:cubicBezTo>
                  <a:pt x="28" y="2681"/>
                  <a:pt x="11" y="2842"/>
                  <a:pt x="5" y="3005"/>
                </a:cubicBezTo>
                <a:cubicBezTo>
                  <a:pt x="1" y="3199"/>
                  <a:pt x="17" y="3376"/>
                  <a:pt x="42" y="3566"/>
                </a:cubicBezTo>
                <a:lnTo>
                  <a:pt x="42" y="3566"/>
                </a:lnTo>
                <a:lnTo>
                  <a:pt x="6" y="3300"/>
                </a:lnTo>
                <a:lnTo>
                  <a:pt x="6" y="3300"/>
                </a:lnTo>
                <a:cubicBezTo>
                  <a:pt x="31" y="3487"/>
                  <a:pt x="37" y="3705"/>
                  <a:pt x="83" y="3879"/>
                </a:cubicBezTo>
                <a:cubicBezTo>
                  <a:pt x="112" y="3986"/>
                  <a:pt x="155" y="4091"/>
                  <a:pt x="207" y="4189"/>
                </a:cubicBezTo>
                <a:cubicBezTo>
                  <a:pt x="287" y="4404"/>
                  <a:pt x="419" y="4594"/>
                  <a:pt x="591" y="4745"/>
                </a:cubicBezTo>
                <a:cubicBezTo>
                  <a:pt x="629" y="4784"/>
                  <a:pt x="669" y="4821"/>
                  <a:pt x="711" y="4856"/>
                </a:cubicBezTo>
                <a:lnTo>
                  <a:pt x="711" y="4856"/>
                </a:lnTo>
                <a:cubicBezTo>
                  <a:pt x="689" y="4840"/>
                  <a:pt x="677" y="4832"/>
                  <a:pt x="676" y="4832"/>
                </a:cubicBezTo>
                <a:lnTo>
                  <a:pt x="676" y="4832"/>
                </a:lnTo>
                <a:cubicBezTo>
                  <a:pt x="674" y="4832"/>
                  <a:pt x="734" y="4877"/>
                  <a:pt x="855" y="4969"/>
                </a:cubicBezTo>
                <a:cubicBezTo>
                  <a:pt x="923" y="5003"/>
                  <a:pt x="992" y="5033"/>
                  <a:pt x="1064" y="5058"/>
                </a:cubicBezTo>
                <a:cubicBezTo>
                  <a:pt x="1141" y="5073"/>
                  <a:pt x="1219" y="5084"/>
                  <a:pt x="1299" y="5089"/>
                </a:cubicBezTo>
                <a:cubicBezTo>
                  <a:pt x="1465" y="5068"/>
                  <a:pt x="1541" y="5058"/>
                  <a:pt x="1528" y="5058"/>
                </a:cubicBezTo>
                <a:cubicBezTo>
                  <a:pt x="1525" y="5058"/>
                  <a:pt x="1517" y="5058"/>
                  <a:pt x="1503" y="5060"/>
                </a:cubicBezTo>
                <a:cubicBezTo>
                  <a:pt x="1572" y="5047"/>
                  <a:pt x="1641" y="5029"/>
                  <a:pt x="1707" y="5004"/>
                </a:cubicBezTo>
                <a:lnTo>
                  <a:pt x="1707" y="5004"/>
                </a:lnTo>
                <a:lnTo>
                  <a:pt x="1661" y="5023"/>
                </a:lnTo>
                <a:cubicBezTo>
                  <a:pt x="1916" y="4987"/>
                  <a:pt x="2116" y="4854"/>
                  <a:pt x="2286" y="4685"/>
                </a:cubicBezTo>
                <a:cubicBezTo>
                  <a:pt x="2489" y="4537"/>
                  <a:pt x="2653" y="4316"/>
                  <a:pt x="2767" y="4109"/>
                </a:cubicBezTo>
                <a:cubicBezTo>
                  <a:pt x="2871" y="3919"/>
                  <a:pt x="2954" y="3718"/>
                  <a:pt x="3017" y="3510"/>
                </a:cubicBezTo>
                <a:cubicBezTo>
                  <a:pt x="3122" y="3156"/>
                  <a:pt x="3155" y="2776"/>
                  <a:pt x="3181" y="2408"/>
                </a:cubicBezTo>
                <a:cubicBezTo>
                  <a:pt x="3201" y="2055"/>
                  <a:pt x="3160" y="1700"/>
                  <a:pt x="3060" y="1361"/>
                </a:cubicBezTo>
                <a:cubicBezTo>
                  <a:pt x="2996" y="1156"/>
                  <a:pt x="2919" y="958"/>
                  <a:pt x="2831" y="765"/>
                </a:cubicBezTo>
                <a:cubicBezTo>
                  <a:pt x="2712" y="496"/>
                  <a:pt x="2498" y="321"/>
                  <a:pt x="2263" y="154"/>
                </a:cubicBezTo>
                <a:cubicBezTo>
                  <a:pt x="2104" y="41"/>
                  <a:pt x="1893" y="1"/>
                  <a:pt x="169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" name="Google Shape;1367;p34"/>
          <p:cNvSpPr/>
          <p:nvPr/>
        </p:nvSpPr>
        <p:spPr>
          <a:xfrm rot="10800000">
            <a:off x="5691050" y="1383076"/>
            <a:ext cx="236218" cy="192697"/>
          </a:xfrm>
          <a:custGeom>
            <a:rect b="b" l="l" r="r" t="t"/>
            <a:pathLst>
              <a:path extrusionOk="0" h="6916" w="8478">
                <a:moveTo>
                  <a:pt x="6843" y="1"/>
                </a:moveTo>
                <a:cubicBezTo>
                  <a:pt x="6650" y="1"/>
                  <a:pt x="6455" y="48"/>
                  <a:pt x="6278" y="146"/>
                </a:cubicBezTo>
                <a:cubicBezTo>
                  <a:pt x="5493" y="582"/>
                  <a:pt x="5149" y="1548"/>
                  <a:pt x="4747" y="2299"/>
                </a:cubicBezTo>
                <a:cubicBezTo>
                  <a:pt x="4555" y="2649"/>
                  <a:pt x="4341" y="2988"/>
                  <a:pt x="4106" y="3312"/>
                </a:cubicBezTo>
                <a:lnTo>
                  <a:pt x="4099" y="3323"/>
                </a:lnTo>
                <a:lnTo>
                  <a:pt x="4097" y="3325"/>
                </a:lnTo>
                <a:cubicBezTo>
                  <a:pt x="4043" y="3389"/>
                  <a:pt x="3991" y="3454"/>
                  <a:pt x="3937" y="3517"/>
                </a:cubicBezTo>
                <a:cubicBezTo>
                  <a:pt x="3908" y="3550"/>
                  <a:pt x="3876" y="3583"/>
                  <a:pt x="3845" y="3617"/>
                </a:cubicBezTo>
                <a:cubicBezTo>
                  <a:pt x="3673" y="3429"/>
                  <a:pt x="3501" y="3242"/>
                  <a:pt x="3329" y="3056"/>
                </a:cubicBezTo>
                <a:cubicBezTo>
                  <a:pt x="3013" y="2712"/>
                  <a:pt x="2701" y="2371"/>
                  <a:pt x="2359" y="2052"/>
                </a:cubicBezTo>
                <a:cubicBezTo>
                  <a:pt x="1920" y="1643"/>
                  <a:pt x="1505" y="1235"/>
                  <a:pt x="877" y="1187"/>
                </a:cubicBezTo>
                <a:cubicBezTo>
                  <a:pt x="865" y="1186"/>
                  <a:pt x="852" y="1186"/>
                  <a:pt x="839" y="1186"/>
                </a:cubicBezTo>
                <a:cubicBezTo>
                  <a:pt x="533" y="1186"/>
                  <a:pt x="149" y="1464"/>
                  <a:pt x="103" y="1777"/>
                </a:cubicBezTo>
                <a:cubicBezTo>
                  <a:pt x="0" y="2488"/>
                  <a:pt x="367" y="3036"/>
                  <a:pt x="713" y="3626"/>
                </a:cubicBezTo>
                <a:cubicBezTo>
                  <a:pt x="997" y="4112"/>
                  <a:pt x="1341" y="4567"/>
                  <a:pt x="1660" y="5031"/>
                </a:cubicBezTo>
                <a:cubicBezTo>
                  <a:pt x="1972" y="5484"/>
                  <a:pt x="2265" y="6007"/>
                  <a:pt x="2649" y="6400"/>
                </a:cubicBezTo>
                <a:cubicBezTo>
                  <a:pt x="2994" y="6754"/>
                  <a:pt x="3436" y="6915"/>
                  <a:pt x="3885" y="6915"/>
                </a:cubicBezTo>
                <a:cubicBezTo>
                  <a:pt x="4300" y="6915"/>
                  <a:pt x="4720" y="6778"/>
                  <a:pt x="5074" y="6526"/>
                </a:cubicBezTo>
                <a:cubicBezTo>
                  <a:pt x="5949" y="5903"/>
                  <a:pt x="6661" y="5000"/>
                  <a:pt x="7226" y="4096"/>
                </a:cubicBezTo>
                <a:cubicBezTo>
                  <a:pt x="7834" y="3121"/>
                  <a:pt x="8478" y="1659"/>
                  <a:pt x="7827" y="553"/>
                </a:cubicBezTo>
                <a:cubicBezTo>
                  <a:pt x="7616" y="195"/>
                  <a:pt x="7234" y="1"/>
                  <a:pt x="68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" name="Google Shape;1368;p34"/>
          <p:cNvSpPr/>
          <p:nvPr/>
        </p:nvSpPr>
        <p:spPr>
          <a:xfrm rot="10800000">
            <a:off x="5994245" y="1089493"/>
            <a:ext cx="217383" cy="170546"/>
          </a:xfrm>
          <a:custGeom>
            <a:rect b="b" l="l" r="r" t="t"/>
            <a:pathLst>
              <a:path extrusionOk="0" h="6121" w="7802">
                <a:moveTo>
                  <a:pt x="6635" y="0"/>
                </a:moveTo>
                <a:cubicBezTo>
                  <a:pt x="6272" y="0"/>
                  <a:pt x="6319" y="18"/>
                  <a:pt x="6428" y="18"/>
                </a:cubicBezTo>
                <a:cubicBezTo>
                  <a:pt x="6466" y="18"/>
                  <a:pt x="6513" y="16"/>
                  <a:pt x="6551" y="10"/>
                </a:cubicBezTo>
                <a:lnTo>
                  <a:pt x="6551" y="10"/>
                </a:lnTo>
                <a:cubicBezTo>
                  <a:pt x="6106" y="79"/>
                  <a:pt x="5770" y="214"/>
                  <a:pt x="5462" y="547"/>
                </a:cubicBezTo>
                <a:cubicBezTo>
                  <a:pt x="4906" y="1149"/>
                  <a:pt x="4619" y="1964"/>
                  <a:pt x="4234" y="2674"/>
                </a:cubicBezTo>
                <a:cubicBezTo>
                  <a:pt x="4201" y="2733"/>
                  <a:pt x="4166" y="2792"/>
                  <a:pt x="4131" y="2852"/>
                </a:cubicBezTo>
                <a:cubicBezTo>
                  <a:pt x="3716" y="2463"/>
                  <a:pt x="3320" y="2059"/>
                  <a:pt x="2927" y="1646"/>
                </a:cubicBezTo>
                <a:cubicBezTo>
                  <a:pt x="2396" y="1090"/>
                  <a:pt x="1762" y="165"/>
                  <a:pt x="924" y="165"/>
                </a:cubicBezTo>
                <a:cubicBezTo>
                  <a:pt x="831" y="165"/>
                  <a:pt x="735" y="177"/>
                  <a:pt x="636" y="201"/>
                </a:cubicBezTo>
                <a:cubicBezTo>
                  <a:pt x="330" y="278"/>
                  <a:pt x="0" y="639"/>
                  <a:pt x="45" y="977"/>
                </a:cubicBezTo>
                <a:cubicBezTo>
                  <a:pt x="97" y="1376"/>
                  <a:pt x="166" y="1774"/>
                  <a:pt x="360" y="2136"/>
                </a:cubicBezTo>
                <a:cubicBezTo>
                  <a:pt x="527" y="2451"/>
                  <a:pt x="736" y="2753"/>
                  <a:pt x="937" y="3047"/>
                </a:cubicBezTo>
                <a:cubicBezTo>
                  <a:pt x="1384" y="3698"/>
                  <a:pt x="1904" y="4310"/>
                  <a:pt x="2440" y="4891"/>
                </a:cubicBezTo>
                <a:cubicBezTo>
                  <a:pt x="2997" y="5493"/>
                  <a:pt x="3621" y="6121"/>
                  <a:pt x="4436" y="6121"/>
                </a:cubicBezTo>
                <a:cubicBezTo>
                  <a:pt x="4612" y="6121"/>
                  <a:pt x="4798" y="6091"/>
                  <a:pt x="4994" y="6025"/>
                </a:cubicBezTo>
                <a:cubicBezTo>
                  <a:pt x="5916" y="5717"/>
                  <a:pt x="6397" y="4739"/>
                  <a:pt x="6848" y="3943"/>
                </a:cubicBezTo>
                <a:cubicBezTo>
                  <a:pt x="7288" y="3171"/>
                  <a:pt x="7767" y="2316"/>
                  <a:pt x="7791" y="1405"/>
                </a:cubicBezTo>
                <a:cubicBezTo>
                  <a:pt x="7802" y="998"/>
                  <a:pt x="7616" y="676"/>
                  <a:pt x="7392" y="358"/>
                </a:cubicBezTo>
                <a:lnTo>
                  <a:pt x="7392" y="358"/>
                </a:lnTo>
                <a:cubicBezTo>
                  <a:pt x="7437" y="421"/>
                  <a:pt x="7513" y="492"/>
                  <a:pt x="7522" y="492"/>
                </a:cubicBezTo>
                <a:cubicBezTo>
                  <a:pt x="7529" y="492"/>
                  <a:pt x="7487" y="441"/>
                  <a:pt x="7337" y="290"/>
                </a:cubicBezTo>
                <a:cubicBezTo>
                  <a:pt x="7261" y="215"/>
                  <a:pt x="7119" y="106"/>
                  <a:pt x="7007" y="59"/>
                </a:cubicBezTo>
                <a:cubicBezTo>
                  <a:pt x="6899" y="16"/>
                  <a:pt x="6747" y="0"/>
                  <a:pt x="663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" name="Google Shape;1369;p34"/>
          <p:cNvSpPr/>
          <p:nvPr/>
        </p:nvSpPr>
        <p:spPr>
          <a:xfrm rot="10800000">
            <a:off x="5787676" y="765708"/>
            <a:ext cx="226912" cy="195511"/>
          </a:xfrm>
          <a:custGeom>
            <a:rect b="b" l="l" r="r" t="t"/>
            <a:pathLst>
              <a:path extrusionOk="0" h="7017" w="8144">
                <a:moveTo>
                  <a:pt x="5647" y="734"/>
                </a:moveTo>
                <a:lnTo>
                  <a:pt x="5647" y="734"/>
                </a:lnTo>
                <a:cubicBezTo>
                  <a:pt x="5646" y="735"/>
                  <a:pt x="5646" y="735"/>
                  <a:pt x="5645" y="736"/>
                </a:cubicBezTo>
                <a:cubicBezTo>
                  <a:pt x="5646" y="735"/>
                  <a:pt x="5646" y="735"/>
                  <a:pt x="5647" y="734"/>
                </a:cubicBezTo>
                <a:close/>
                <a:moveTo>
                  <a:pt x="840" y="0"/>
                </a:moveTo>
                <a:cubicBezTo>
                  <a:pt x="592" y="0"/>
                  <a:pt x="280" y="153"/>
                  <a:pt x="176" y="389"/>
                </a:cubicBezTo>
                <a:cubicBezTo>
                  <a:pt x="1" y="784"/>
                  <a:pt x="33" y="1126"/>
                  <a:pt x="159" y="1527"/>
                </a:cubicBezTo>
                <a:cubicBezTo>
                  <a:pt x="263" y="1857"/>
                  <a:pt x="420" y="2207"/>
                  <a:pt x="570" y="2517"/>
                </a:cubicBezTo>
                <a:cubicBezTo>
                  <a:pt x="816" y="3032"/>
                  <a:pt x="1114" y="3532"/>
                  <a:pt x="1399" y="4025"/>
                </a:cubicBezTo>
                <a:cubicBezTo>
                  <a:pt x="1685" y="4518"/>
                  <a:pt x="1986" y="5011"/>
                  <a:pt x="2267" y="5510"/>
                </a:cubicBezTo>
                <a:cubicBezTo>
                  <a:pt x="2688" y="6253"/>
                  <a:pt x="3121" y="6993"/>
                  <a:pt x="4099" y="7016"/>
                </a:cubicBezTo>
                <a:cubicBezTo>
                  <a:pt x="4113" y="7016"/>
                  <a:pt x="4128" y="7017"/>
                  <a:pt x="4142" y="7017"/>
                </a:cubicBezTo>
                <a:cubicBezTo>
                  <a:pt x="4933" y="7017"/>
                  <a:pt x="5464" y="6523"/>
                  <a:pt x="5921" y="5943"/>
                </a:cubicBezTo>
                <a:cubicBezTo>
                  <a:pt x="6285" y="5479"/>
                  <a:pt x="6637" y="5006"/>
                  <a:pt x="6952" y="4506"/>
                </a:cubicBezTo>
                <a:cubicBezTo>
                  <a:pt x="7219" y="4085"/>
                  <a:pt x="7455" y="3646"/>
                  <a:pt x="7658" y="3190"/>
                </a:cubicBezTo>
                <a:cubicBezTo>
                  <a:pt x="7752" y="2976"/>
                  <a:pt x="7876" y="2760"/>
                  <a:pt x="7934" y="2536"/>
                </a:cubicBezTo>
                <a:cubicBezTo>
                  <a:pt x="7967" y="2263"/>
                  <a:pt x="7985" y="2127"/>
                  <a:pt x="7988" y="2127"/>
                </a:cubicBezTo>
                <a:lnTo>
                  <a:pt x="7988" y="2127"/>
                </a:lnTo>
                <a:cubicBezTo>
                  <a:pt x="7991" y="2127"/>
                  <a:pt x="7985" y="2193"/>
                  <a:pt x="7973" y="2327"/>
                </a:cubicBezTo>
                <a:lnTo>
                  <a:pt x="7997" y="2224"/>
                </a:lnTo>
                <a:cubicBezTo>
                  <a:pt x="8143" y="1886"/>
                  <a:pt x="8080" y="1275"/>
                  <a:pt x="7980" y="929"/>
                </a:cubicBezTo>
                <a:cubicBezTo>
                  <a:pt x="7835" y="427"/>
                  <a:pt x="7324" y="48"/>
                  <a:pt x="6807" y="48"/>
                </a:cubicBezTo>
                <a:cubicBezTo>
                  <a:pt x="6613" y="48"/>
                  <a:pt x="6419" y="101"/>
                  <a:pt x="6242" y="222"/>
                </a:cubicBezTo>
                <a:cubicBezTo>
                  <a:pt x="6023" y="369"/>
                  <a:pt x="5823" y="540"/>
                  <a:pt x="5647" y="734"/>
                </a:cubicBezTo>
                <a:lnTo>
                  <a:pt x="5647" y="734"/>
                </a:lnTo>
                <a:cubicBezTo>
                  <a:pt x="5657" y="723"/>
                  <a:pt x="5662" y="718"/>
                  <a:pt x="5664" y="718"/>
                </a:cubicBezTo>
                <a:lnTo>
                  <a:pt x="5664" y="718"/>
                </a:lnTo>
                <a:cubicBezTo>
                  <a:pt x="5677" y="718"/>
                  <a:pt x="5424" y="1062"/>
                  <a:pt x="5339" y="1171"/>
                </a:cubicBezTo>
                <a:cubicBezTo>
                  <a:pt x="5396" y="1102"/>
                  <a:pt x="5425" y="1067"/>
                  <a:pt x="5426" y="1067"/>
                </a:cubicBezTo>
                <a:lnTo>
                  <a:pt x="5426" y="1067"/>
                </a:lnTo>
                <a:cubicBezTo>
                  <a:pt x="5429" y="1067"/>
                  <a:pt x="5349" y="1169"/>
                  <a:pt x="5186" y="1376"/>
                </a:cubicBezTo>
                <a:cubicBezTo>
                  <a:pt x="5163" y="1424"/>
                  <a:pt x="5140" y="1473"/>
                  <a:pt x="5117" y="1521"/>
                </a:cubicBezTo>
                <a:cubicBezTo>
                  <a:pt x="4933" y="1905"/>
                  <a:pt x="4733" y="2284"/>
                  <a:pt x="4527" y="2657"/>
                </a:cubicBezTo>
                <a:cubicBezTo>
                  <a:pt x="4378" y="2926"/>
                  <a:pt x="4217" y="3188"/>
                  <a:pt x="4051" y="3448"/>
                </a:cubicBezTo>
                <a:cubicBezTo>
                  <a:pt x="3802" y="3079"/>
                  <a:pt x="3557" y="2708"/>
                  <a:pt x="3297" y="2347"/>
                </a:cubicBezTo>
                <a:cubicBezTo>
                  <a:pt x="2979" y="1900"/>
                  <a:pt x="2674" y="1435"/>
                  <a:pt x="2316" y="1019"/>
                </a:cubicBezTo>
                <a:cubicBezTo>
                  <a:pt x="1937" y="578"/>
                  <a:pt x="1481" y="14"/>
                  <a:pt x="854" y="1"/>
                </a:cubicBezTo>
                <a:cubicBezTo>
                  <a:pt x="849" y="0"/>
                  <a:pt x="845" y="0"/>
                  <a:pt x="8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34"/>
          <p:cNvSpPr/>
          <p:nvPr/>
        </p:nvSpPr>
        <p:spPr>
          <a:xfrm rot="10800000">
            <a:off x="5865805" y="927645"/>
            <a:ext cx="836" cy="975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374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34" Type="http://schemas.openxmlformats.org/officeDocument/2006/relationships/theme" Target="../theme/theme3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FFCFC0">
            <a:alpha val="8930"/>
          </a:srgbClr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Amatic SC"/>
              <a:buNone/>
              <a:defRPr b="1" sz="2800">
                <a:solidFill>
                  <a:schemeClr val="accent2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None/>
              <a:defRPr sz="2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Poppins"/>
              <a:buChar char="●"/>
              <a:defRPr sz="1800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○"/>
              <a:defRPr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■"/>
              <a:defRPr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●"/>
              <a:defRPr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○"/>
              <a:defRPr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■"/>
              <a:defRPr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●"/>
              <a:defRPr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○"/>
              <a:defRPr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400"/>
              <a:buFont typeface="Poppins"/>
              <a:buChar char="■"/>
              <a:defRPr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371" name="Shape 1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" name="Google Shape;1372;p3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373" name="Google Shape;1373;p3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40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7.xml"/><Relationship Id="rId7" Type="http://schemas.openxmlformats.org/officeDocument/2006/relationships/slide" Target="/ppt/slides/slide35.xml"/><Relationship Id="rId8" Type="http://schemas.openxmlformats.org/officeDocument/2006/relationships/slide" Target="/ppt/slides/slide38.xml"/><Relationship Id="rId11" Type="http://schemas.openxmlformats.org/officeDocument/2006/relationships/slide" Target="/ppt/slides/slide42.xml"/><Relationship Id="rId10" Type="http://schemas.openxmlformats.org/officeDocument/2006/relationships/slide" Target="/ppt/slides/slide41.xml"/><Relationship Id="rId12" Type="http://schemas.openxmlformats.org/officeDocument/2006/relationships/slide" Target="/ppt/slides/slide48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9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5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docs.google.com/spreadsheets/d/1aQVugcmSV4asL7rqqLMTYxkezSPUnbvLZ53l4GJJPgU/copy" TargetMode="External"/><Relationship Id="rId4" Type="http://schemas.openxmlformats.org/officeDocument/2006/relationships/image" Target="../media/image1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docs.google.com/spreadsheets/d/1aQVugcmSV4asL7rqqLMTYxkezSPUnbvLZ53l4GJJPgU/copy" TargetMode="External"/><Relationship Id="rId4" Type="http://schemas.openxmlformats.org/officeDocument/2006/relationships/image" Target="../media/image2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10.jpg"/><Relationship Id="rId4" Type="http://schemas.openxmlformats.org/officeDocument/2006/relationships/image" Target="../media/image6.jpg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3.png"/><Relationship Id="rId4" Type="http://schemas.openxmlformats.org/officeDocument/2006/relationships/image" Target="../media/image7.png"/><Relationship Id="rId5" Type="http://schemas.openxmlformats.org/officeDocument/2006/relationships/image" Target="../media/image4.png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8.xml"/><Relationship Id="rId3" Type="http://schemas.openxmlformats.org/officeDocument/2006/relationships/hyperlink" Target="https://www.freepik.com/free-vector/happy-family-day_408554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international-day-families_4085544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abstract-floral-background-flat-design_6708451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hand-drawn-young-people-waving-hand-set_6100852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mother-s-day_4084596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mother-s-day_4084584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mother-with-her-daughter-mother-s-day-background_4071302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vector/mother-holding-her-baby-mother-s-day-background_4071299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vector/pregnant-woman-mother-s-day-background_4071287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vector/hand-drawn-bears-mother-s-day-background_4071303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vector/hand-drawn-bears-mother-s-day-background_4071303.htm" TargetMode="External"/><Relationship Id="rId15" Type="http://schemas.openxmlformats.org/officeDocument/2006/relationships/hyperlink" Target="https://www.freepik.com/free-vector/people-with-different-pets_6413385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international-day-families_4085546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vector/flowery-background-pregnant-woman_1078688.htm/?utm_source=slidesgo_template&amp;utm_medium=referral-link&amp;utm_campaign=sg_resources&amp;utm_content=freepik" TargetMode="Externa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s://www.freepik.com/free-vector/cute-background-bears-hugging-each-other-mother-s-day_1090683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mother-with-baby-background_85182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portrait-mother-holding-little-baby_593300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abstract-floral-background-flat-design_6708451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smiling-young-woman-pointing-fingers-against-peach-colored-backdrop_4714430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beautiful-woman-medium-shot-with-pink-background_5732023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smiley-mother-son-playing_6881429.htm/?utm_source=slidesgo_template&amp;utm_medium=referral-link&amp;utm_campaign=sg_resources&amp;utm_content=freepik" TargetMode="External"/><Relationship Id="rId10" Type="http://schemas.openxmlformats.org/officeDocument/2006/relationships/hyperlink" Target="https://www.flaticon.com/packs/mothers-day-5/?utm_source=slidesgo_template&amp;utm_medium=referral-link&amp;utm_campaign=sg_resources&amp;utm_content=flaticon" TargetMode="Externa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0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5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1.xml"/><Relationship Id="rId3" Type="http://schemas.openxmlformats.org/officeDocument/2006/relationships/hyperlink" Target="https://fonts.google.com/specimen/Amatic+SC" TargetMode="External"/><Relationship Id="rId4" Type="http://schemas.openxmlformats.org/officeDocument/2006/relationships/hyperlink" Target="https://fonts.google.com/specimen/Poppins" TargetMode="Externa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8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50.xml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51.xml"/></Relationships>
</file>

<file path=ppt/slides/_rels/slide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52.xml"/></Relationships>
</file>

<file path=ppt/slides/_rels/slide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53.xml"/></Relationships>
</file>

<file path=ppt/slides/_rels/slide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54.xml"/></Relationships>
</file>

<file path=ppt/slides/_rels/slide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55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8" name="Shape 1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9" name="Google Shape;1379;p37"/>
          <p:cNvGrpSpPr/>
          <p:nvPr/>
        </p:nvGrpSpPr>
        <p:grpSpPr>
          <a:xfrm>
            <a:off x="2699732" y="578407"/>
            <a:ext cx="3744553" cy="2532781"/>
            <a:chOff x="-94535" y="1102932"/>
            <a:chExt cx="6427313" cy="4347375"/>
          </a:xfrm>
        </p:grpSpPr>
        <p:grpSp>
          <p:nvGrpSpPr>
            <p:cNvPr id="1380" name="Google Shape;1380;p37"/>
            <p:cNvGrpSpPr/>
            <p:nvPr/>
          </p:nvGrpSpPr>
          <p:grpSpPr>
            <a:xfrm>
              <a:off x="-94535" y="1102932"/>
              <a:ext cx="6427313" cy="4347375"/>
              <a:chOff x="1079325" y="238100"/>
              <a:chExt cx="5429850" cy="3672700"/>
            </a:xfrm>
          </p:grpSpPr>
          <p:sp>
            <p:nvSpPr>
              <p:cNvPr id="1381" name="Google Shape;1381;p37"/>
              <p:cNvSpPr/>
              <p:nvPr/>
            </p:nvSpPr>
            <p:spPr>
              <a:xfrm>
                <a:off x="1079325" y="238100"/>
                <a:ext cx="5429850" cy="3618675"/>
              </a:xfrm>
              <a:custGeom>
                <a:rect b="b" l="l" r="r" t="t"/>
                <a:pathLst>
                  <a:path extrusionOk="0" h="144747" w="217194">
                    <a:moveTo>
                      <a:pt x="68836" y="1"/>
                    </a:moveTo>
                    <a:cubicBezTo>
                      <a:pt x="65851" y="1"/>
                      <a:pt x="62851" y="281"/>
                      <a:pt x="59923" y="816"/>
                    </a:cubicBezTo>
                    <a:cubicBezTo>
                      <a:pt x="56378" y="1466"/>
                      <a:pt x="52387" y="2822"/>
                      <a:pt x="51112" y="6192"/>
                    </a:cubicBezTo>
                    <a:cubicBezTo>
                      <a:pt x="50799" y="6160"/>
                      <a:pt x="50487" y="6145"/>
                      <a:pt x="50177" y="6145"/>
                    </a:cubicBezTo>
                    <a:cubicBezTo>
                      <a:pt x="43486" y="6145"/>
                      <a:pt x="37362" y="13251"/>
                      <a:pt x="35046" y="18794"/>
                    </a:cubicBezTo>
                    <a:cubicBezTo>
                      <a:pt x="32357" y="25234"/>
                      <a:pt x="32256" y="32443"/>
                      <a:pt x="32699" y="39408"/>
                    </a:cubicBezTo>
                    <a:cubicBezTo>
                      <a:pt x="32855" y="41876"/>
                      <a:pt x="33075" y="44342"/>
                      <a:pt x="33404" y="46793"/>
                    </a:cubicBezTo>
                    <a:cubicBezTo>
                      <a:pt x="34421" y="54380"/>
                      <a:pt x="24981" y="55695"/>
                      <a:pt x="20111" y="59070"/>
                    </a:cubicBezTo>
                    <a:cubicBezTo>
                      <a:pt x="15112" y="62536"/>
                      <a:pt x="11593" y="67998"/>
                      <a:pt x="10272" y="73935"/>
                    </a:cubicBezTo>
                    <a:cubicBezTo>
                      <a:pt x="8953" y="79872"/>
                      <a:pt x="9794" y="86228"/>
                      <a:pt x="12397" y="91725"/>
                    </a:cubicBezTo>
                    <a:cubicBezTo>
                      <a:pt x="12346" y="91619"/>
                      <a:pt x="12251" y="91570"/>
                      <a:pt x="12116" y="91570"/>
                    </a:cubicBezTo>
                    <a:cubicBezTo>
                      <a:pt x="10548" y="91570"/>
                      <a:pt x="3741" y="98274"/>
                      <a:pt x="3240" y="99008"/>
                    </a:cubicBezTo>
                    <a:cubicBezTo>
                      <a:pt x="596" y="102875"/>
                      <a:pt x="1" y="106422"/>
                      <a:pt x="330" y="110985"/>
                    </a:cubicBezTo>
                    <a:cubicBezTo>
                      <a:pt x="1120" y="122011"/>
                      <a:pt x="2828" y="132952"/>
                      <a:pt x="5434" y="143696"/>
                    </a:cubicBezTo>
                    <a:lnTo>
                      <a:pt x="61845" y="142888"/>
                    </a:lnTo>
                    <a:cubicBezTo>
                      <a:pt x="76868" y="142673"/>
                      <a:pt x="91895" y="142459"/>
                      <a:pt x="106919" y="142459"/>
                    </a:cubicBezTo>
                    <a:cubicBezTo>
                      <a:pt x="119501" y="142459"/>
                      <a:pt x="132081" y="142609"/>
                      <a:pt x="144656" y="143037"/>
                    </a:cubicBezTo>
                    <a:cubicBezTo>
                      <a:pt x="162021" y="143628"/>
                      <a:pt x="179390" y="144746"/>
                      <a:pt x="196756" y="144746"/>
                    </a:cubicBezTo>
                    <a:cubicBezTo>
                      <a:pt x="200791" y="144746"/>
                      <a:pt x="204827" y="144686"/>
                      <a:pt x="208863" y="144544"/>
                    </a:cubicBezTo>
                    <a:cubicBezTo>
                      <a:pt x="211245" y="144460"/>
                      <a:pt x="213963" y="144177"/>
                      <a:pt x="215362" y="142246"/>
                    </a:cubicBezTo>
                    <a:cubicBezTo>
                      <a:pt x="217194" y="139716"/>
                      <a:pt x="215995" y="136282"/>
                      <a:pt x="215883" y="133474"/>
                    </a:cubicBezTo>
                    <a:cubicBezTo>
                      <a:pt x="215796" y="131265"/>
                      <a:pt x="216552" y="129221"/>
                      <a:pt x="216380" y="126996"/>
                    </a:cubicBezTo>
                    <a:cubicBezTo>
                      <a:pt x="215947" y="121394"/>
                      <a:pt x="213146" y="115837"/>
                      <a:pt x="209131" y="111958"/>
                    </a:cubicBezTo>
                    <a:cubicBezTo>
                      <a:pt x="208650" y="111493"/>
                      <a:pt x="208149" y="111050"/>
                      <a:pt x="207629" y="110628"/>
                    </a:cubicBezTo>
                    <a:cubicBezTo>
                      <a:pt x="203330" y="107141"/>
                      <a:pt x="197804" y="105182"/>
                      <a:pt x="192268" y="105182"/>
                    </a:cubicBezTo>
                    <a:cubicBezTo>
                      <a:pt x="191604" y="105182"/>
                      <a:pt x="190940" y="105211"/>
                      <a:pt x="190278" y="105268"/>
                    </a:cubicBezTo>
                    <a:cubicBezTo>
                      <a:pt x="188637" y="105410"/>
                      <a:pt x="186802" y="105857"/>
                      <a:pt x="185984" y="107286"/>
                    </a:cubicBezTo>
                    <a:cubicBezTo>
                      <a:pt x="186194" y="102057"/>
                      <a:pt x="185874" y="96822"/>
                      <a:pt x="185029" y="91658"/>
                    </a:cubicBezTo>
                    <a:cubicBezTo>
                      <a:pt x="184396" y="87793"/>
                      <a:pt x="183454" y="83940"/>
                      <a:pt x="181715" y="80431"/>
                    </a:cubicBezTo>
                    <a:cubicBezTo>
                      <a:pt x="178718" y="74385"/>
                      <a:pt x="173408" y="69620"/>
                      <a:pt x="167284" y="66786"/>
                    </a:cubicBezTo>
                    <a:cubicBezTo>
                      <a:pt x="162138" y="64405"/>
                      <a:pt x="156447" y="63338"/>
                      <a:pt x="150766" y="63338"/>
                    </a:cubicBezTo>
                    <a:cubicBezTo>
                      <a:pt x="149686" y="63338"/>
                      <a:pt x="148606" y="63377"/>
                      <a:pt x="147530" y="63452"/>
                    </a:cubicBezTo>
                    <a:cubicBezTo>
                      <a:pt x="146793" y="56787"/>
                      <a:pt x="142804" y="50731"/>
                      <a:pt x="137349" y="46932"/>
                    </a:cubicBezTo>
                    <a:cubicBezTo>
                      <a:pt x="134667" y="45064"/>
                      <a:pt x="131478" y="43579"/>
                      <a:pt x="128223" y="43091"/>
                    </a:cubicBezTo>
                    <a:cubicBezTo>
                      <a:pt x="127791" y="43026"/>
                      <a:pt x="127348" y="42996"/>
                      <a:pt x="126896" y="42996"/>
                    </a:cubicBezTo>
                    <a:cubicBezTo>
                      <a:pt x="123835" y="42996"/>
                      <a:pt x="120382" y="44352"/>
                      <a:pt x="117611" y="45290"/>
                    </a:cubicBezTo>
                    <a:cubicBezTo>
                      <a:pt x="116255" y="45751"/>
                      <a:pt x="114865" y="46264"/>
                      <a:pt x="113444" y="46264"/>
                    </a:cubicBezTo>
                    <a:cubicBezTo>
                      <a:pt x="113293" y="46264"/>
                      <a:pt x="113142" y="46258"/>
                      <a:pt x="112990" y="46246"/>
                    </a:cubicBezTo>
                    <a:cubicBezTo>
                      <a:pt x="110956" y="46082"/>
                      <a:pt x="109161" y="44747"/>
                      <a:pt x="107968" y="43092"/>
                    </a:cubicBezTo>
                    <a:cubicBezTo>
                      <a:pt x="106775" y="41437"/>
                      <a:pt x="106093" y="39476"/>
                      <a:pt x="105451" y="37540"/>
                    </a:cubicBezTo>
                    <a:cubicBezTo>
                      <a:pt x="103682" y="32202"/>
                      <a:pt x="102087" y="26811"/>
                      <a:pt x="100668" y="21366"/>
                    </a:cubicBezTo>
                    <a:cubicBezTo>
                      <a:pt x="96736" y="6273"/>
                      <a:pt x="82966" y="1"/>
                      <a:pt x="688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37"/>
              <p:cNvSpPr/>
              <p:nvPr/>
            </p:nvSpPr>
            <p:spPr>
              <a:xfrm>
                <a:off x="2580900" y="433250"/>
                <a:ext cx="3729100" cy="3211100"/>
              </a:xfrm>
              <a:custGeom>
                <a:rect b="b" l="l" r="r" t="t"/>
                <a:pathLst>
                  <a:path extrusionOk="0" h="128444" w="149164">
                    <a:moveTo>
                      <a:pt x="8524" y="0"/>
                    </a:moveTo>
                    <a:cubicBezTo>
                      <a:pt x="5835" y="0"/>
                      <a:pt x="3735" y="362"/>
                      <a:pt x="2316" y="726"/>
                    </a:cubicBezTo>
                    <a:cubicBezTo>
                      <a:pt x="1543" y="924"/>
                      <a:pt x="962" y="1108"/>
                      <a:pt x="580" y="1253"/>
                    </a:cubicBezTo>
                    <a:cubicBezTo>
                      <a:pt x="195" y="1393"/>
                      <a:pt x="1" y="1470"/>
                      <a:pt x="5" y="1483"/>
                    </a:cubicBezTo>
                    <a:cubicBezTo>
                      <a:pt x="5" y="1484"/>
                      <a:pt x="7" y="1485"/>
                      <a:pt x="11" y="1485"/>
                    </a:cubicBezTo>
                    <a:cubicBezTo>
                      <a:pt x="47" y="1485"/>
                      <a:pt x="247" y="1431"/>
                      <a:pt x="603" y="1324"/>
                    </a:cubicBezTo>
                    <a:cubicBezTo>
                      <a:pt x="991" y="1202"/>
                      <a:pt x="1576" y="1043"/>
                      <a:pt x="2349" y="868"/>
                    </a:cubicBezTo>
                    <a:cubicBezTo>
                      <a:pt x="3688" y="568"/>
                      <a:pt x="5619" y="269"/>
                      <a:pt x="8071" y="269"/>
                    </a:cubicBezTo>
                    <a:cubicBezTo>
                      <a:pt x="8449" y="269"/>
                      <a:pt x="8839" y="276"/>
                      <a:pt x="9241" y="291"/>
                    </a:cubicBezTo>
                    <a:cubicBezTo>
                      <a:pt x="12250" y="385"/>
                      <a:pt x="15920" y="905"/>
                      <a:pt x="20173" y="1460"/>
                    </a:cubicBezTo>
                    <a:cubicBezTo>
                      <a:pt x="22293" y="1763"/>
                      <a:pt x="24556" y="2136"/>
                      <a:pt x="26885" y="2792"/>
                    </a:cubicBezTo>
                    <a:cubicBezTo>
                      <a:pt x="28037" y="3130"/>
                      <a:pt x="29246" y="3506"/>
                      <a:pt x="30359" y="4067"/>
                    </a:cubicBezTo>
                    <a:cubicBezTo>
                      <a:pt x="31466" y="4656"/>
                      <a:pt x="32494" y="5468"/>
                      <a:pt x="33426" y="6415"/>
                    </a:cubicBezTo>
                    <a:cubicBezTo>
                      <a:pt x="35273" y="8315"/>
                      <a:pt x="36830" y="10747"/>
                      <a:pt x="37653" y="13521"/>
                    </a:cubicBezTo>
                    <a:cubicBezTo>
                      <a:pt x="37847" y="14208"/>
                      <a:pt x="37978" y="14940"/>
                      <a:pt x="38139" y="15683"/>
                    </a:cubicBezTo>
                    <a:cubicBezTo>
                      <a:pt x="38300" y="16422"/>
                      <a:pt x="38469" y="17165"/>
                      <a:pt x="38656" y="17910"/>
                    </a:cubicBezTo>
                    <a:cubicBezTo>
                      <a:pt x="39025" y="19405"/>
                      <a:pt x="39440" y="20915"/>
                      <a:pt x="39884" y="22443"/>
                    </a:cubicBezTo>
                    <a:cubicBezTo>
                      <a:pt x="40775" y="25501"/>
                      <a:pt x="41758" y="28634"/>
                      <a:pt x="42677" y="31892"/>
                    </a:cubicBezTo>
                    <a:cubicBezTo>
                      <a:pt x="43619" y="35140"/>
                      <a:pt x="44612" y="38527"/>
                      <a:pt x="46292" y="41740"/>
                    </a:cubicBezTo>
                    <a:cubicBezTo>
                      <a:pt x="47119" y="43343"/>
                      <a:pt x="48148" y="44904"/>
                      <a:pt x="49481" y="46231"/>
                    </a:cubicBezTo>
                    <a:cubicBezTo>
                      <a:pt x="50796" y="47556"/>
                      <a:pt x="52507" y="48632"/>
                      <a:pt x="54456" y="48952"/>
                    </a:cubicBezTo>
                    <a:cubicBezTo>
                      <a:pt x="54877" y="49019"/>
                      <a:pt x="55297" y="49050"/>
                      <a:pt x="55717" y="49050"/>
                    </a:cubicBezTo>
                    <a:cubicBezTo>
                      <a:pt x="57250" y="49050"/>
                      <a:pt x="58765" y="48641"/>
                      <a:pt x="60179" y="48121"/>
                    </a:cubicBezTo>
                    <a:cubicBezTo>
                      <a:pt x="61997" y="47454"/>
                      <a:pt x="63727" y="46623"/>
                      <a:pt x="65560" y="46061"/>
                    </a:cubicBezTo>
                    <a:cubicBezTo>
                      <a:pt x="67392" y="45504"/>
                      <a:pt x="69301" y="45100"/>
                      <a:pt x="71241" y="45023"/>
                    </a:cubicBezTo>
                    <a:cubicBezTo>
                      <a:pt x="71514" y="45010"/>
                      <a:pt x="71787" y="45003"/>
                      <a:pt x="72061" y="45003"/>
                    </a:cubicBezTo>
                    <a:cubicBezTo>
                      <a:pt x="73729" y="45003"/>
                      <a:pt x="75403" y="45259"/>
                      <a:pt x="76977" y="45838"/>
                    </a:cubicBezTo>
                    <a:cubicBezTo>
                      <a:pt x="77886" y="46192"/>
                      <a:pt x="78751" y="46654"/>
                      <a:pt x="79550" y="47216"/>
                    </a:cubicBezTo>
                    <a:cubicBezTo>
                      <a:pt x="79931" y="47524"/>
                      <a:pt x="80316" y="47831"/>
                      <a:pt x="80687" y="48154"/>
                    </a:cubicBezTo>
                    <a:cubicBezTo>
                      <a:pt x="81025" y="48514"/>
                      <a:pt x="81398" y="48842"/>
                      <a:pt x="81708" y="49228"/>
                    </a:cubicBezTo>
                    <a:cubicBezTo>
                      <a:pt x="82992" y="50743"/>
                      <a:pt x="83940" y="52546"/>
                      <a:pt x="84724" y="54427"/>
                    </a:cubicBezTo>
                    <a:cubicBezTo>
                      <a:pt x="86293" y="58185"/>
                      <a:pt x="87254" y="62250"/>
                      <a:pt x="89525" y="65705"/>
                    </a:cubicBezTo>
                    <a:cubicBezTo>
                      <a:pt x="90647" y="67425"/>
                      <a:pt x="92146" y="68905"/>
                      <a:pt x="93924" y="69917"/>
                    </a:cubicBezTo>
                    <a:cubicBezTo>
                      <a:pt x="94816" y="70414"/>
                      <a:pt x="95778" y="70802"/>
                      <a:pt x="96784" y="70992"/>
                    </a:cubicBezTo>
                    <a:cubicBezTo>
                      <a:pt x="97344" y="71102"/>
                      <a:pt x="97912" y="71149"/>
                      <a:pt x="98475" y="71149"/>
                    </a:cubicBezTo>
                    <a:cubicBezTo>
                      <a:pt x="98925" y="71149"/>
                      <a:pt x="99372" y="71119"/>
                      <a:pt x="99808" y="71067"/>
                    </a:cubicBezTo>
                    <a:cubicBezTo>
                      <a:pt x="101333" y="70893"/>
                      <a:pt x="102805" y="70554"/>
                      <a:pt x="104236" y="70554"/>
                    </a:cubicBezTo>
                    <a:cubicBezTo>
                      <a:pt x="104646" y="70554"/>
                      <a:pt x="105052" y="70581"/>
                      <a:pt x="105455" y="70649"/>
                    </a:cubicBezTo>
                    <a:cubicBezTo>
                      <a:pt x="107260" y="70954"/>
                      <a:pt x="108922" y="71868"/>
                      <a:pt x="110231" y="73123"/>
                    </a:cubicBezTo>
                    <a:cubicBezTo>
                      <a:pt x="111558" y="74367"/>
                      <a:pt x="112573" y="75907"/>
                      <a:pt x="113294" y="77540"/>
                    </a:cubicBezTo>
                    <a:cubicBezTo>
                      <a:pt x="113996" y="79181"/>
                      <a:pt x="114381" y="80939"/>
                      <a:pt x="114588" y="82688"/>
                    </a:cubicBezTo>
                    <a:cubicBezTo>
                      <a:pt x="114997" y="86201"/>
                      <a:pt x="114727" y="89685"/>
                      <a:pt x="114701" y="93080"/>
                    </a:cubicBezTo>
                    <a:cubicBezTo>
                      <a:pt x="114672" y="96471"/>
                      <a:pt x="114900" y="99845"/>
                      <a:pt x="116013" y="102901"/>
                    </a:cubicBezTo>
                    <a:cubicBezTo>
                      <a:pt x="116562" y="104424"/>
                      <a:pt x="117337" y="105840"/>
                      <a:pt x="118345" y="107057"/>
                    </a:cubicBezTo>
                    <a:cubicBezTo>
                      <a:pt x="119359" y="108249"/>
                      <a:pt x="120692" y="109246"/>
                      <a:pt x="122250" y="109520"/>
                    </a:cubicBezTo>
                    <a:cubicBezTo>
                      <a:pt x="122534" y="109569"/>
                      <a:pt x="122821" y="109592"/>
                      <a:pt x="123105" y="109592"/>
                    </a:cubicBezTo>
                    <a:cubicBezTo>
                      <a:pt x="123594" y="109592"/>
                      <a:pt x="124078" y="109525"/>
                      <a:pt x="124537" y="109408"/>
                    </a:cubicBezTo>
                    <a:cubicBezTo>
                      <a:pt x="125267" y="109219"/>
                      <a:pt x="125943" y="108928"/>
                      <a:pt x="126587" y="108613"/>
                    </a:cubicBezTo>
                    <a:cubicBezTo>
                      <a:pt x="127870" y="107981"/>
                      <a:pt x="129042" y="107249"/>
                      <a:pt x="130292" y="106818"/>
                    </a:cubicBezTo>
                    <a:cubicBezTo>
                      <a:pt x="131715" y="106316"/>
                      <a:pt x="133177" y="106097"/>
                      <a:pt x="134602" y="106097"/>
                    </a:cubicBezTo>
                    <a:cubicBezTo>
                      <a:pt x="135685" y="106097"/>
                      <a:pt x="136747" y="106224"/>
                      <a:pt x="137754" y="106450"/>
                    </a:cubicBezTo>
                    <a:cubicBezTo>
                      <a:pt x="140082" y="107012"/>
                      <a:pt x="142144" y="108095"/>
                      <a:pt x="143707" y="109517"/>
                    </a:cubicBezTo>
                    <a:cubicBezTo>
                      <a:pt x="145285" y="110928"/>
                      <a:pt x="146345" y="112649"/>
                      <a:pt x="147066" y="114313"/>
                    </a:cubicBezTo>
                    <a:cubicBezTo>
                      <a:pt x="147790" y="115984"/>
                      <a:pt x="148189" y="117621"/>
                      <a:pt x="148439" y="119101"/>
                    </a:cubicBezTo>
                    <a:cubicBezTo>
                      <a:pt x="148920" y="122074"/>
                      <a:pt x="148930" y="124431"/>
                      <a:pt x="148974" y="126017"/>
                    </a:cubicBezTo>
                    <a:cubicBezTo>
                      <a:pt x="148982" y="126725"/>
                      <a:pt x="148989" y="127319"/>
                      <a:pt x="148997" y="127827"/>
                    </a:cubicBezTo>
                    <a:cubicBezTo>
                      <a:pt x="149005" y="128235"/>
                      <a:pt x="149016" y="128444"/>
                      <a:pt x="149027" y="128444"/>
                    </a:cubicBezTo>
                    <a:cubicBezTo>
                      <a:pt x="149040" y="128444"/>
                      <a:pt x="149055" y="128235"/>
                      <a:pt x="149073" y="127828"/>
                    </a:cubicBezTo>
                    <a:cubicBezTo>
                      <a:pt x="149091" y="127421"/>
                      <a:pt x="149110" y="126815"/>
                      <a:pt x="149121" y="126018"/>
                    </a:cubicBezTo>
                    <a:cubicBezTo>
                      <a:pt x="149126" y="124427"/>
                      <a:pt x="149163" y="122065"/>
                      <a:pt x="148722" y="119056"/>
                    </a:cubicBezTo>
                    <a:cubicBezTo>
                      <a:pt x="148488" y="117557"/>
                      <a:pt x="148108" y="115893"/>
                      <a:pt x="147386" y="114178"/>
                    </a:cubicBezTo>
                    <a:cubicBezTo>
                      <a:pt x="146670" y="112470"/>
                      <a:pt x="145602" y="110693"/>
                      <a:pt x="143982" y="109217"/>
                    </a:cubicBezTo>
                    <a:cubicBezTo>
                      <a:pt x="142380" y="107733"/>
                      <a:pt x="140263" y="106598"/>
                      <a:pt x="137862" y="106000"/>
                    </a:cubicBezTo>
                    <a:cubicBezTo>
                      <a:pt x="136795" y="105751"/>
                      <a:pt x="135665" y="105611"/>
                      <a:pt x="134508" y="105611"/>
                    </a:cubicBezTo>
                    <a:cubicBezTo>
                      <a:pt x="133063" y="105611"/>
                      <a:pt x="131577" y="105830"/>
                      <a:pt x="130122" y="106334"/>
                    </a:cubicBezTo>
                    <a:cubicBezTo>
                      <a:pt x="128804" y="106782"/>
                      <a:pt x="127607" y="107522"/>
                      <a:pt x="126353" y="108131"/>
                    </a:cubicBezTo>
                    <a:cubicBezTo>
                      <a:pt x="125344" y="108626"/>
                      <a:pt x="124243" y="109038"/>
                      <a:pt x="123125" y="109038"/>
                    </a:cubicBezTo>
                    <a:cubicBezTo>
                      <a:pt x="122867" y="109038"/>
                      <a:pt x="122609" y="109016"/>
                      <a:pt x="122350" y="108968"/>
                    </a:cubicBezTo>
                    <a:cubicBezTo>
                      <a:pt x="120973" y="108722"/>
                      <a:pt x="119742" y="107813"/>
                      <a:pt x="118791" y="106680"/>
                    </a:cubicBezTo>
                    <a:cubicBezTo>
                      <a:pt x="117848" y="105532"/>
                      <a:pt x="117102" y="104163"/>
                      <a:pt x="116583" y="102697"/>
                    </a:cubicBezTo>
                    <a:cubicBezTo>
                      <a:pt x="115521" y="99748"/>
                      <a:pt x="115304" y="96445"/>
                      <a:pt x="115343" y="93087"/>
                    </a:cubicBezTo>
                    <a:cubicBezTo>
                      <a:pt x="115379" y="89720"/>
                      <a:pt x="115664" y="86214"/>
                      <a:pt x="115256" y="82610"/>
                    </a:cubicBezTo>
                    <a:cubicBezTo>
                      <a:pt x="115048" y="80814"/>
                      <a:pt x="114659" y="78998"/>
                      <a:pt x="113924" y="77268"/>
                    </a:cubicBezTo>
                    <a:cubicBezTo>
                      <a:pt x="113171" y="75556"/>
                      <a:pt x="112114" y="73940"/>
                      <a:pt x="110710" y="72618"/>
                    </a:cubicBezTo>
                    <a:cubicBezTo>
                      <a:pt x="109328" y="71286"/>
                      <a:pt x="107539" y="70288"/>
                      <a:pt x="105568" y="69954"/>
                    </a:cubicBezTo>
                    <a:cubicBezTo>
                      <a:pt x="105114" y="69879"/>
                      <a:pt x="104661" y="69848"/>
                      <a:pt x="104212" y="69848"/>
                    </a:cubicBezTo>
                    <a:cubicBezTo>
                      <a:pt x="102683" y="69848"/>
                      <a:pt x="101186" y="70201"/>
                      <a:pt x="99732" y="70359"/>
                    </a:cubicBezTo>
                    <a:cubicBezTo>
                      <a:pt x="99314" y="70408"/>
                      <a:pt x="98897" y="70436"/>
                      <a:pt x="98483" y="70436"/>
                    </a:cubicBezTo>
                    <a:cubicBezTo>
                      <a:pt x="97958" y="70436"/>
                      <a:pt x="97438" y="70391"/>
                      <a:pt x="96923" y="70290"/>
                    </a:cubicBezTo>
                    <a:cubicBezTo>
                      <a:pt x="96001" y="70116"/>
                      <a:pt x="95112" y="69755"/>
                      <a:pt x="94279" y="69292"/>
                    </a:cubicBezTo>
                    <a:cubicBezTo>
                      <a:pt x="92619" y="68345"/>
                      <a:pt x="91193" y="66944"/>
                      <a:pt x="90129" y="65305"/>
                    </a:cubicBezTo>
                    <a:cubicBezTo>
                      <a:pt x="87949" y="61999"/>
                      <a:pt x="86989" y="57982"/>
                      <a:pt x="85396" y="54146"/>
                    </a:cubicBezTo>
                    <a:cubicBezTo>
                      <a:pt x="84596" y="52229"/>
                      <a:pt x="83617" y="50355"/>
                      <a:pt x="82261" y="48758"/>
                    </a:cubicBezTo>
                    <a:cubicBezTo>
                      <a:pt x="81934" y="48351"/>
                      <a:pt x="81540" y="48002"/>
                      <a:pt x="81182" y="47622"/>
                    </a:cubicBezTo>
                    <a:cubicBezTo>
                      <a:pt x="80790" y="47278"/>
                      <a:pt x="80382" y="46952"/>
                      <a:pt x="79976" y="46629"/>
                    </a:cubicBezTo>
                    <a:cubicBezTo>
                      <a:pt x="79125" y="46030"/>
                      <a:pt x="78204" y="45537"/>
                      <a:pt x="77232" y="45161"/>
                    </a:cubicBezTo>
                    <a:cubicBezTo>
                      <a:pt x="75565" y="44547"/>
                      <a:pt x="73807" y="44283"/>
                      <a:pt x="72073" y="44283"/>
                    </a:cubicBezTo>
                    <a:cubicBezTo>
                      <a:pt x="71784" y="44283"/>
                      <a:pt x="71496" y="44291"/>
                      <a:pt x="71209" y="44305"/>
                    </a:cubicBezTo>
                    <a:cubicBezTo>
                      <a:pt x="69194" y="44387"/>
                      <a:pt x="67230" y="44806"/>
                      <a:pt x="65349" y="45381"/>
                    </a:cubicBezTo>
                    <a:cubicBezTo>
                      <a:pt x="63459" y="45964"/>
                      <a:pt x="61704" y="46811"/>
                      <a:pt x="59939" y="47459"/>
                    </a:cubicBezTo>
                    <a:cubicBezTo>
                      <a:pt x="58552" y="47973"/>
                      <a:pt x="57114" y="48353"/>
                      <a:pt x="55698" y="48353"/>
                    </a:cubicBezTo>
                    <a:cubicBezTo>
                      <a:pt x="55319" y="48353"/>
                      <a:pt x="54941" y="48326"/>
                      <a:pt x="54566" y="48267"/>
                    </a:cubicBezTo>
                    <a:cubicBezTo>
                      <a:pt x="52801" y="47980"/>
                      <a:pt x="51214" y="47003"/>
                      <a:pt x="49961" y="45746"/>
                    </a:cubicBezTo>
                    <a:cubicBezTo>
                      <a:pt x="48694" y="44487"/>
                      <a:pt x="47698" y="42996"/>
                      <a:pt x="46886" y="41429"/>
                    </a:cubicBezTo>
                    <a:cubicBezTo>
                      <a:pt x="45239" y="38298"/>
                      <a:pt x="44243" y="34953"/>
                      <a:pt x="43291" y="31714"/>
                    </a:cubicBezTo>
                    <a:cubicBezTo>
                      <a:pt x="42360" y="28455"/>
                      <a:pt x="41363" y="25317"/>
                      <a:pt x="40465" y="22275"/>
                    </a:cubicBezTo>
                    <a:cubicBezTo>
                      <a:pt x="40016" y="20753"/>
                      <a:pt x="39596" y="19253"/>
                      <a:pt x="39224" y="17770"/>
                    </a:cubicBezTo>
                    <a:cubicBezTo>
                      <a:pt x="39034" y="17030"/>
                      <a:pt x="38862" y="16293"/>
                      <a:pt x="38700" y="15562"/>
                    </a:cubicBezTo>
                    <a:cubicBezTo>
                      <a:pt x="38537" y="14835"/>
                      <a:pt x="38403" y="14100"/>
                      <a:pt x="38193" y="13368"/>
                    </a:cubicBezTo>
                    <a:cubicBezTo>
                      <a:pt x="37320" y="10479"/>
                      <a:pt x="35712" y="8010"/>
                      <a:pt x="33792" y="6055"/>
                    </a:cubicBezTo>
                    <a:cubicBezTo>
                      <a:pt x="32825" y="5083"/>
                      <a:pt x="31754" y="4245"/>
                      <a:pt x="30584" y="3634"/>
                    </a:cubicBezTo>
                    <a:cubicBezTo>
                      <a:pt x="29393" y="3044"/>
                      <a:pt x="28192" y="2686"/>
                      <a:pt x="27011" y="2348"/>
                    </a:cubicBezTo>
                    <a:cubicBezTo>
                      <a:pt x="24643" y="1700"/>
                      <a:pt x="22361" y="1344"/>
                      <a:pt x="20229" y="1057"/>
                    </a:cubicBezTo>
                    <a:cubicBezTo>
                      <a:pt x="15963" y="540"/>
                      <a:pt x="12289" y="61"/>
                      <a:pt x="9248" y="9"/>
                    </a:cubicBezTo>
                    <a:cubicBezTo>
                      <a:pt x="9002" y="3"/>
                      <a:pt x="8761" y="0"/>
                      <a:pt x="852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37"/>
              <p:cNvSpPr/>
              <p:nvPr/>
            </p:nvSpPr>
            <p:spPr>
              <a:xfrm>
                <a:off x="3160575" y="1604675"/>
                <a:ext cx="1731225" cy="2161425"/>
              </a:xfrm>
              <a:custGeom>
                <a:rect b="b" l="l" r="r" t="t"/>
                <a:pathLst>
                  <a:path extrusionOk="0" h="86457" w="69249">
                    <a:moveTo>
                      <a:pt x="43" y="1"/>
                    </a:moveTo>
                    <a:cubicBezTo>
                      <a:pt x="30" y="2"/>
                      <a:pt x="19" y="109"/>
                      <a:pt x="12" y="321"/>
                    </a:cubicBezTo>
                    <a:cubicBezTo>
                      <a:pt x="9" y="615"/>
                      <a:pt x="5" y="923"/>
                      <a:pt x="1" y="1258"/>
                    </a:cubicBezTo>
                    <a:cubicBezTo>
                      <a:pt x="2" y="2080"/>
                      <a:pt x="12" y="3295"/>
                      <a:pt x="73" y="4858"/>
                    </a:cubicBezTo>
                    <a:cubicBezTo>
                      <a:pt x="134" y="6422"/>
                      <a:pt x="238" y="8333"/>
                      <a:pt x="487" y="10547"/>
                    </a:cubicBezTo>
                    <a:cubicBezTo>
                      <a:pt x="732" y="12759"/>
                      <a:pt x="1139" y="15271"/>
                      <a:pt x="1879" y="17986"/>
                    </a:cubicBezTo>
                    <a:cubicBezTo>
                      <a:pt x="2640" y="20685"/>
                      <a:pt x="3738" y="23612"/>
                      <a:pt x="5538" y="26411"/>
                    </a:cubicBezTo>
                    <a:cubicBezTo>
                      <a:pt x="7315" y="29203"/>
                      <a:pt x="9722" y="31936"/>
                      <a:pt x="12897" y="33963"/>
                    </a:cubicBezTo>
                    <a:cubicBezTo>
                      <a:pt x="14480" y="34971"/>
                      <a:pt x="16254" y="35785"/>
                      <a:pt x="18164" y="36281"/>
                    </a:cubicBezTo>
                    <a:cubicBezTo>
                      <a:pt x="20056" y="36787"/>
                      <a:pt x="22057" y="36926"/>
                      <a:pt x="24057" y="36926"/>
                    </a:cubicBezTo>
                    <a:cubicBezTo>
                      <a:pt x="24078" y="36926"/>
                      <a:pt x="24099" y="36926"/>
                      <a:pt x="24120" y="36926"/>
                    </a:cubicBezTo>
                    <a:cubicBezTo>
                      <a:pt x="25931" y="36926"/>
                      <a:pt x="27756" y="36823"/>
                      <a:pt x="29592" y="36823"/>
                    </a:cubicBezTo>
                    <a:cubicBezTo>
                      <a:pt x="29809" y="36823"/>
                      <a:pt x="30026" y="36824"/>
                      <a:pt x="30243" y="36827"/>
                    </a:cubicBezTo>
                    <a:cubicBezTo>
                      <a:pt x="31269" y="36848"/>
                      <a:pt x="32300" y="36909"/>
                      <a:pt x="33324" y="37045"/>
                    </a:cubicBezTo>
                    <a:cubicBezTo>
                      <a:pt x="34347" y="37189"/>
                      <a:pt x="35351" y="37439"/>
                      <a:pt x="36338" y="37770"/>
                    </a:cubicBezTo>
                    <a:cubicBezTo>
                      <a:pt x="38304" y="38459"/>
                      <a:pt x="40077" y="39574"/>
                      <a:pt x="41623" y="40895"/>
                    </a:cubicBezTo>
                    <a:cubicBezTo>
                      <a:pt x="43177" y="42216"/>
                      <a:pt x="44472" y="43787"/>
                      <a:pt x="45591" y="45420"/>
                    </a:cubicBezTo>
                    <a:cubicBezTo>
                      <a:pt x="46707" y="47061"/>
                      <a:pt x="47633" y="48790"/>
                      <a:pt x="48399" y="50544"/>
                    </a:cubicBezTo>
                    <a:cubicBezTo>
                      <a:pt x="49165" y="52297"/>
                      <a:pt x="49763" y="54087"/>
                      <a:pt x="50299" y="55842"/>
                    </a:cubicBezTo>
                    <a:cubicBezTo>
                      <a:pt x="51363" y="59364"/>
                      <a:pt x="52148" y="62787"/>
                      <a:pt x="53044" y="65957"/>
                    </a:cubicBezTo>
                    <a:cubicBezTo>
                      <a:pt x="53929" y="69127"/>
                      <a:pt x="54928" y="72054"/>
                      <a:pt x="56177" y="74581"/>
                    </a:cubicBezTo>
                    <a:cubicBezTo>
                      <a:pt x="57420" y="77108"/>
                      <a:pt x="58874" y="79226"/>
                      <a:pt x="60356" y="80903"/>
                    </a:cubicBezTo>
                    <a:cubicBezTo>
                      <a:pt x="61837" y="82584"/>
                      <a:pt x="63374" y="83786"/>
                      <a:pt x="64710" y="84615"/>
                    </a:cubicBezTo>
                    <a:cubicBezTo>
                      <a:pt x="66044" y="85462"/>
                      <a:pt x="67208" y="85872"/>
                      <a:pt x="67981" y="86151"/>
                    </a:cubicBezTo>
                    <a:lnTo>
                      <a:pt x="68889" y="86394"/>
                    </a:lnTo>
                    <a:cubicBezTo>
                      <a:pt x="69056" y="86435"/>
                      <a:pt x="69156" y="86456"/>
                      <a:pt x="69191" y="86456"/>
                    </a:cubicBezTo>
                    <a:cubicBezTo>
                      <a:pt x="69200" y="86456"/>
                      <a:pt x="69204" y="86455"/>
                      <a:pt x="69205" y="86452"/>
                    </a:cubicBezTo>
                    <a:cubicBezTo>
                      <a:pt x="69249" y="86350"/>
                      <a:pt x="67476" y="86073"/>
                      <a:pt x="64862" y="84376"/>
                    </a:cubicBezTo>
                    <a:cubicBezTo>
                      <a:pt x="63571" y="83526"/>
                      <a:pt x="62091" y="82312"/>
                      <a:pt x="60663" y="80635"/>
                    </a:cubicBezTo>
                    <a:cubicBezTo>
                      <a:pt x="59235" y="78961"/>
                      <a:pt x="57835" y="76859"/>
                      <a:pt x="56640" y="74356"/>
                    </a:cubicBezTo>
                    <a:cubicBezTo>
                      <a:pt x="55441" y="71855"/>
                      <a:pt x="54481" y="68956"/>
                      <a:pt x="53625" y="65797"/>
                    </a:cubicBezTo>
                    <a:cubicBezTo>
                      <a:pt x="52759" y="62637"/>
                      <a:pt x="51996" y="59208"/>
                      <a:pt x="50942" y="55650"/>
                    </a:cubicBezTo>
                    <a:cubicBezTo>
                      <a:pt x="50407" y="53873"/>
                      <a:pt x="49811" y="52063"/>
                      <a:pt x="49036" y="50267"/>
                    </a:cubicBezTo>
                    <a:cubicBezTo>
                      <a:pt x="48260" y="48476"/>
                      <a:pt x="47321" y="46706"/>
                      <a:pt x="46180" y="45019"/>
                    </a:cubicBezTo>
                    <a:cubicBezTo>
                      <a:pt x="45035" y="43341"/>
                      <a:pt x="43706" y="41722"/>
                      <a:pt x="42097" y="40348"/>
                    </a:cubicBezTo>
                    <a:cubicBezTo>
                      <a:pt x="40494" y="38975"/>
                      <a:pt x="38642" y="37806"/>
                      <a:pt x="36579" y="37084"/>
                    </a:cubicBezTo>
                    <a:cubicBezTo>
                      <a:pt x="35544" y="36735"/>
                      <a:pt x="34488" y="36476"/>
                      <a:pt x="33424" y="36325"/>
                    </a:cubicBezTo>
                    <a:cubicBezTo>
                      <a:pt x="32361" y="36184"/>
                      <a:pt x="31301" y="36122"/>
                      <a:pt x="30254" y="36103"/>
                    </a:cubicBezTo>
                    <a:cubicBezTo>
                      <a:pt x="30058" y="36101"/>
                      <a:pt x="29863" y="36100"/>
                      <a:pt x="29668" y="36100"/>
                    </a:cubicBezTo>
                    <a:cubicBezTo>
                      <a:pt x="27777" y="36100"/>
                      <a:pt x="25927" y="36209"/>
                      <a:pt x="24117" y="36212"/>
                    </a:cubicBezTo>
                    <a:cubicBezTo>
                      <a:pt x="24056" y="36212"/>
                      <a:pt x="23994" y="36212"/>
                      <a:pt x="23933" y="36212"/>
                    </a:cubicBezTo>
                    <a:cubicBezTo>
                      <a:pt x="22004" y="36212"/>
                      <a:pt x="20115" y="36077"/>
                      <a:pt x="18339" y="35608"/>
                    </a:cubicBezTo>
                    <a:cubicBezTo>
                      <a:pt x="16503" y="35137"/>
                      <a:pt x="14791" y="34363"/>
                      <a:pt x="13255" y="33395"/>
                    </a:cubicBezTo>
                    <a:cubicBezTo>
                      <a:pt x="10173" y="31452"/>
                      <a:pt x="7806" y="28804"/>
                      <a:pt x="6046" y="26085"/>
                    </a:cubicBezTo>
                    <a:cubicBezTo>
                      <a:pt x="4262" y="23363"/>
                      <a:pt x="3159" y="20503"/>
                      <a:pt x="2374" y="17846"/>
                    </a:cubicBezTo>
                    <a:cubicBezTo>
                      <a:pt x="1612" y="15175"/>
                      <a:pt x="1172" y="12691"/>
                      <a:pt x="890" y="10498"/>
                    </a:cubicBezTo>
                    <a:cubicBezTo>
                      <a:pt x="604" y="8304"/>
                      <a:pt x="458" y="6400"/>
                      <a:pt x="355" y="4843"/>
                    </a:cubicBezTo>
                    <a:cubicBezTo>
                      <a:pt x="274" y="3453"/>
                      <a:pt x="206" y="2271"/>
                      <a:pt x="147" y="1253"/>
                    </a:cubicBezTo>
                    <a:cubicBezTo>
                      <a:pt x="125" y="920"/>
                      <a:pt x="106" y="612"/>
                      <a:pt x="87" y="319"/>
                    </a:cubicBezTo>
                    <a:cubicBezTo>
                      <a:pt x="69" y="109"/>
                      <a:pt x="54" y="1"/>
                      <a:pt x="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37"/>
              <p:cNvSpPr/>
              <p:nvPr/>
            </p:nvSpPr>
            <p:spPr>
              <a:xfrm>
                <a:off x="2974975" y="1792150"/>
                <a:ext cx="1387800" cy="2109600"/>
              </a:xfrm>
              <a:custGeom>
                <a:rect b="b" l="l" r="r" t="t"/>
                <a:pathLst>
                  <a:path extrusionOk="0" h="84384" w="55512">
                    <a:moveTo>
                      <a:pt x="1462" y="0"/>
                    </a:moveTo>
                    <a:cubicBezTo>
                      <a:pt x="1438" y="0"/>
                      <a:pt x="1364" y="400"/>
                      <a:pt x="1247" y="1161"/>
                    </a:cubicBezTo>
                    <a:cubicBezTo>
                      <a:pt x="1130" y="1926"/>
                      <a:pt x="975" y="3056"/>
                      <a:pt x="800" y="4515"/>
                    </a:cubicBezTo>
                    <a:cubicBezTo>
                      <a:pt x="482" y="7430"/>
                      <a:pt x="0" y="11686"/>
                      <a:pt x="326" y="16962"/>
                    </a:cubicBezTo>
                    <a:cubicBezTo>
                      <a:pt x="526" y="19591"/>
                      <a:pt x="926" y="22479"/>
                      <a:pt x="1871" y="25456"/>
                    </a:cubicBezTo>
                    <a:cubicBezTo>
                      <a:pt x="2805" y="28431"/>
                      <a:pt x="4339" y="31454"/>
                      <a:pt x="6520" y="34217"/>
                    </a:cubicBezTo>
                    <a:cubicBezTo>
                      <a:pt x="8726" y="36938"/>
                      <a:pt x="11663" y="39406"/>
                      <a:pt x="15294" y="40758"/>
                    </a:cubicBezTo>
                    <a:cubicBezTo>
                      <a:pt x="15753" y="40906"/>
                      <a:pt x="16206" y="41080"/>
                      <a:pt x="16675" y="41207"/>
                    </a:cubicBezTo>
                    <a:lnTo>
                      <a:pt x="18101" y="41540"/>
                    </a:lnTo>
                    <a:cubicBezTo>
                      <a:pt x="19067" y="41715"/>
                      <a:pt x="20049" y="41810"/>
                      <a:pt x="21037" y="41856"/>
                    </a:cubicBezTo>
                    <a:cubicBezTo>
                      <a:pt x="21468" y="41873"/>
                      <a:pt x="21900" y="41881"/>
                      <a:pt x="22333" y="41881"/>
                    </a:cubicBezTo>
                    <a:cubicBezTo>
                      <a:pt x="23882" y="41881"/>
                      <a:pt x="25438" y="41785"/>
                      <a:pt x="26997" y="41708"/>
                    </a:cubicBezTo>
                    <a:cubicBezTo>
                      <a:pt x="27936" y="41663"/>
                      <a:pt x="28868" y="41627"/>
                      <a:pt x="29789" y="41627"/>
                    </a:cubicBezTo>
                    <a:cubicBezTo>
                      <a:pt x="30827" y="41627"/>
                      <a:pt x="31852" y="41672"/>
                      <a:pt x="32859" y="41799"/>
                    </a:cubicBezTo>
                    <a:cubicBezTo>
                      <a:pt x="34759" y="42022"/>
                      <a:pt x="36583" y="42574"/>
                      <a:pt x="38257" y="43365"/>
                    </a:cubicBezTo>
                    <a:cubicBezTo>
                      <a:pt x="39931" y="44156"/>
                      <a:pt x="41453" y="45194"/>
                      <a:pt x="42751" y="46412"/>
                    </a:cubicBezTo>
                    <a:cubicBezTo>
                      <a:pt x="44054" y="47631"/>
                      <a:pt x="45143" y="49017"/>
                      <a:pt x="46042" y="50472"/>
                    </a:cubicBezTo>
                    <a:cubicBezTo>
                      <a:pt x="47839" y="53393"/>
                      <a:pt x="48911" y="56524"/>
                      <a:pt x="49747" y="59472"/>
                    </a:cubicBezTo>
                    <a:cubicBezTo>
                      <a:pt x="50571" y="62432"/>
                      <a:pt x="51140" y="65249"/>
                      <a:pt x="51709" y="67813"/>
                    </a:cubicBezTo>
                    <a:cubicBezTo>
                      <a:pt x="52793" y="72703"/>
                      <a:pt x="53698" y="76781"/>
                      <a:pt x="54402" y="79953"/>
                    </a:cubicBezTo>
                    <a:cubicBezTo>
                      <a:pt x="54696" y="81217"/>
                      <a:pt x="54950" y="82300"/>
                      <a:pt x="55170" y="83245"/>
                    </a:cubicBezTo>
                    <a:cubicBezTo>
                      <a:pt x="55354" y="83992"/>
                      <a:pt x="55461" y="84384"/>
                      <a:pt x="55486" y="84384"/>
                    </a:cubicBezTo>
                    <a:cubicBezTo>
                      <a:pt x="55487" y="84384"/>
                      <a:pt x="55487" y="84384"/>
                      <a:pt x="55487" y="84384"/>
                    </a:cubicBezTo>
                    <a:cubicBezTo>
                      <a:pt x="55511" y="84379"/>
                      <a:pt x="55451" y="83977"/>
                      <a:pt x="55313" y="83217"/>
                    </a:cubicBezTo>
                    <a:cubicBezTo>
                      <a:pt x="55131" y="82262"/>
                      <a:pt x="54922" y="81169"/>
                      <a:pt x="54679" y="79895"/>
                    </a:cubicBezTo>
                    <a:cubicBezTo>
                      <a:pt x="54034" y="76710"/>
                      <a:pt x="53206" y="72616"/>
                      <a:pt x="52211" y="67706"/>
                    </a:cubicBezTo>
                    <a:cubicBezTo>
                      <a:pt x="51677" y="65138"/>
                      <a:pt x="51134" y="62307"/>
                      <a:pt x="50327" y="59311"/>
                    </a:cubicBezTo>
                    <a:cubicBezTo>
                      <a:pt x="49509" y="56328"/>
                      <a:pt x="48445" y="53138"/>
                      <a:pt x="46613" y="50120"/>
                    </a:cubicBezTo>
                    <a:cubicBezTo>
                      <a:pt x="45695" y="48619"/>
                      <a:pt x="44575" y="47178"/>
                      <a:pt x="43226" y="45906"/>
                    </a:cubicBezTo>
                    <a:cubicBezTo>
                      <a:pt x="41878" y="44635"/>
                      <a:pt x="40302" y="43550"/>
                      <a:pt x="38563" y="42722"/>
                    </a:cubicBezTo>
                    <a:cubicBezTo>
                      <a:pt x="36825" y="41892"/>
                      <a:pt x="34925" y="41317"/>
                      <a:pt x="32949" y="41081"/>
                    </a:cubicBezTo>
                    <a:cubicBezTo>
                      <a:pt x="31900" y="40947"/>
                      <a:pt x="30842" y="40901"/>
                      <a:pt x="29780" y="40901"/>
                    </a:cubicBezTo>
                    <a:cubicBezTo>
                      <a:pt x="28843" y="40901"/>
                      <a:pt x="27902" y="40937"/>
                      <a:pt x="26962" y="40981"/>
                    </a:cubicBezTo>
                    <a:cubicBezTo>
                      <a:pt x="25378" y="41059"/>
                      <a:pt x="23818" y="41156"/>
                      <a:pt x="22283" y="41156"/>
                    </a:cubicBezTo>
                    <a:cubicBezTo>
                      <a:pt x="21876" y="41156"/>
                      <a:pt x="21471" y="41149"/>
                      <a:pt x="21067" y="41133"/>
                    </a:cubicBezTo>
                    <a:cubicBezTo>
                      <a:pt x="20107" y="41088"/>
                      <a:pt x="19158" y="40999"/>
                      <a:pt x="18232" y="40834"/>
                    </a:cubicBezTo>
                    <a:lnTo>
                      <a:pt x="16865" y="40516"/>
                    </a:lnTo>
                    <a:cubicBezTo>
                      <a:pt x="16416" y="40395"/>
                      <a:pt x="15980" y="40230"/>
                      <a:pt x="15540" y="40089"/>
                    </a:cubicBezTo>
                    <a:cubicBezTo>
                      <a:pt x="12056" y="38803"/>
                      <a:pt x="9203" y="36433"/>
                      <a:pt x="7041" y="33796"/>
                    </a:cubicBezTo>
                    <a:cubicBezTo>
                      <a:pt x="4903" y="31118"/>
                      <a:pt x="3383" y="28174"/>
                      <a:pt x="2446" y="25271"/>
                    </a:cubicBezTo>
                    <a:cubicBezTo>
                      <a:pt x="1495" y="22365"/>
                      <a:pt x="1067" y="19519"/>
                      <a:pt x="839" y="16923"/>
                    </a:cubicBezTo>
                    <a:cubicBezTo>
                      <a:pt x="451" y="11709"/>
                      <a:pt x="850" y="7462"/>
                      <a:pt x="1080" y="4544"/>
                    </a:cubicBezTo>
                    <a:lnTo>
                      <a:pt x="1392" y="1179"/>
                    </a:lnTo>
                    <a:cubicBezTo>
                      <a:pt x="1463" y="408"/>
                      <a:pt x="1487" y="2"/>
                      <a:pt x="1463" y="0"/>
                    </a:cubicBezTo>
                    <a:cubicBezTo>
                      <a:pt x="1463" y="0"/>
                      <a:pt x="1463" y="0"/>
                      <a:pt x="1462" y="0"/>
                    </a:cubicBezTo>
                    <a:close/>
                  </a:path>
                </a:pathLst>
              </a:custGeom>
              <a:solidFill>
                <a:srgbClr val="FFCF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37"/>
              <p:cNvSpPr/>
              <p:nvPr/>
            </p:nvSpPr>
            <p:spPr>
              <a:xfrm>
                <a:off x="3388750" y="1341850"/>
                <a:ext cx="2618550" cy="2568950"/>
              </a:xfrm>
              <a:custGeom>
                <a:rect b="b" l="l" r="r" t="t"/>
                <a:pathLst>
                  <a:path extrusionOk="0" h="102758" w="104742">
                    <a:moveTo>
                      <a:pt x="17" y="1"/>
                    </a:moveTo>
                    <a:cubicBezTo>
                      <a:pt x="5" y="2"/>
                      <a:pt x="1" y="148"/>
                      <a:pt x="5" y="437"/>
                    </a:cubicBezTo>
                    <a:cubicBezTo>
                      <a:pt x="18" y="820"/>
                      <a:pt x="30" y="1240"/>
                      <a:pt x="46" y="1717"/>
                    </a:cubicBezTo>
                    <a:cubicBezTo>
                      <a:pt x="86" y="2277"/>
                      <a:pt x="160" y="2971"/>
                      <a:pt x="254" y="3789"/>
                    </a:cubicBezTo>
                    <a:cubicBezTo>
                      <a:pt x="392" y="4600"/>
                      <a:pt x="522" y="5543"/>
                      <a:pt x="784" y="6582"/>
                    </a:cubicBezTo>
                    <a:cubicBezTo>
                      <a:pt x="1269" y="8663"/>
                      <a:pt x="2082" y="11177"/>
                      <a:pt x="3450" y="13902"/>
                    </a:cubicBezTo>
                    <a:cubicBezTo>
                      <a:pt x="3786" y="14586"/>
                      <a:pt x="4187" y="15265"/>
                      <a:pt x="4587" y="15975"/>
                    </a:cubicBezTo>
                    <a:cubicBezTo>
                      <a:pt x="5029" y="16658"/>
                      <a:pt x="5449" y="17388"/>
                      <a:pt x="5969" y="18079"/>
                    </a:cubicBezTo>
                    <a:cubicBezTo>
                      <a:pt x="6950" y="19504"/>
                      <a:pt x="8136" y="20905"/>
                      <a:pt x="9487" y="22269"/>
                    </a:cubicBezTo>
                    <a:cubicBezTo>
                      <a:pt x="10828" y="23645"/>
                      <a:pt x="12389" y="24934"/>
                      <a:pt x="14121" y="26121"/>
                    </a:cubicBezTo>
                    <a:cubicBezTo>
                      <a:pt x="15862" y="27294"/>
                      <a:pt x="17804" y="28341"/>
                      <a:pt x="19944" y="29105"/>
                    </a:cubicBezTo>
                    <a:cubicBezTo>
                      <a:pt x="22008" y="29840"/>
                      <a:pt x="24275" y="30297"/>
                      <a:pt x="26614" y="30297"/>
                    </a:cubicBezTo>
                    <a:cubicBezTo>
                      <a:pt x="26696" y="30297"/>
                      <a:pt x="26778" y="30296"/>
                      <a:pt x="26860" y="30295"/>
                    </a:cubicBezTo>
                    <a:cubicBezTo>
                      <a:pt x="29284" y="30286"/>
                      <a:pt x="31733" y="29904"/>
                      <a:pt x="34225" y="29643"/>
                    </a:cubicBezTo>
                    <a:cubicBezTo>
                      <a:pt x="35370" y="29522"/>
                      <a:pt x="36536" y="29435"/>
                      <a:pt x="37707" y="29435"/>
                    </a:cubicBezTo>
                    <a:cubicBezTo>
                      <a:pt x="39077" y="29435"/>
                      <a:pt x="40453" y="29554"/>
                      <a:pt x="41810" y="29876"/>
                    </a:cubicBezTo>
                    <a:cubicBezTo>
                      <a:pt x="43059" y="30176"/>
                      <a:pt x="44278" y="30661"/>
                      <a:pt x="45348" y="31394"/>
                    </a:cubicBezTo>
                    <a:cubicBezTo>
                      <a:pt x="46427" y="32118"/>
                      <a:pt x="47333" y="33095"/>
                      <a:pt x="48094" y="34195"/>
                    </a:cubicBezTo>
                    <a:cubicBezTo>
                      <a:pt x="49611" y="36415"/>
                      <a:pt x="50538" y="39056"/>
                      <a:pt x="51666" y="41667"/>
                    </a:cubicBezTo>
                    <a:cubicBezTo>
                      <a:pt x="52241" y="42979"/>
                      <a:pt x="52909" y="44275"/>
                      <a:pt x="53753" y="45477"/>
                    </a:cubicBezTo>
                    <a:cubicBezTo>
                      <a:pt x="54587" y="46682"/>
                      <a:pt x="55602" y="47799"/>
                      <a:pt x="56852" y="48663"/>
                    </a:cubicBezTo>
                    <a:cubicBezTo>
                      <a:pt x="57485" y="49084"/>
                      <a:pt x="58169" y="49421"/>
                      <a:pt x="58889" y="49666"/>
                    </a:cubicBezTo>
                    <a:cubicBezTo>
                      <a:pt x="59619" y="49882"/>
                      <a:pt x="60378" y="50003"/>
                      <a:pt x="61129" y="50003"/>
                    </a:cubicBezTo>
                    <a:cubicBezTo>
                      <a:pt x="62630" y="49993"/>
                      <a:pt x="64043" y="49652"/>
                      <a:pt x="65423" y="49434"/>
                    </a:cubicBezTo>
                    <a:cubicBezTo>
                      <a:pt x="66075" y="49331"/>
                      <a:pt x="66737" y="49247"/>
                      <a:pt x="67378" y="49247"/>
                    </a:cubicBezTo>
                    <a:cubicBezTo>
                      <a:pt x="68079" y="49247"/>
                      <a:pt x="68755" y="49347"/>
                      <a:pt x="69366" y="49630"/>
                    </a:cubicBezTo>
                    <a:cubicBezTo>
                      <a:pt x="70559" y="50134"/>
                      <a:pt x="71327" y="51278"/>
                      <a:pt x="71689" y="52533"/>
                    </a:cubicBezTo>
                    <a:cubicBezTo>
                      <a:pt x="72076" y="53795"/>
                      <a:pt x="72152" y="55137"/>
                      <a:pt x="72223" y="56476"/>
                    </a:cubicBezTo>
                    <a:cubicBezTo>
                      <a:pt x="72294" y="57816"/>
                      <a:pt x="72325" y="59145"/>
                      <a:pt x="72362" y="60465"/>
                    </a:cubicBezTo>
                    <a:cubicBezTo>
                      <a:pt x="72438" y="63102"/>
                      <a:pt x="72537" y="65708"/>
                      <a:pt x="72960" y="68223"/>
                    </a:cubicBezTo>
                    <a:cubicBezTo>
                      <a:pt x="73376" y="70737"/>
                      <a:pt x="74133" y="73153"/>
                      <a:pt x="75325" y="75280"/>
                    </a:cubicBezTo>
                    <a:cubicBezTo>
                      <a:pt x="75909" y="76333"/>
                      <a:pt x="76623" y="77307"/>
                      <a:pt x="77449" y="78182"/>
                    </a:cubicBezTo>
                    <a:cubicBezTo>
                      <a:pt x="77652" y="78399"/>
                      <a:pt x="77859" y="78609"/>
                      <a:pt x="78081" y="78803"/>
                    </a:cubicBezTo>
                    <a:cubicBezTo>
                      <a:pt x="78292" y="79010"/>
                      <a:pt x="78521" y="79193"/>
                      <a:pt x="78753" y="79369"/>
                    </a:cubicBezTo>
                    <a:lnTo>
                      <a:pt x="79442" y="79901"/>
                    </a:lnTo>
                    <a:lnTo>
                      <a:pt x="80169" y="80366"/>
                    </a:lnTo>
                    <a:cubicBezTo>
                      <a:pt x="82112" y="81587"/>
                      <a:pt x="84228" y="82254"/>
                      <a:pt x="86228" y="82839"/>
                    </a:cubicBezTo>
                    <a:cubicBezTo>
                      <a:pt x="88241" y="83410"/>
                      <a:pt x="90187" y="83850"/>
                      <a:pt x="92003" y="84396"/>
                    </a:cubicBezTo>
                    <a:cubicBezTo>
                      <a:pt x="93817" y="84935"/>
                      <a:pt x="95507" y="85576"/>
                      <a:pt x="96978" y="86416"/>
                    </a:cubicBezTo>
                    <a:cubicBezTo>
                      <a:pt x="98455" y="87243"/>
                      <a:pt x="99678" y="88297"/>
                      <a:pt x="100655" y="89424"/>
                    </a:cubicBezTo>
                    <a:cubicBezTo>
                      <a:pt x="102336" y="91373"/>
                      <a:pt x="103504" y="93710"/>
                      <a:pt x="104051" y="96224"/>
                    </a:cubicBezTo>
                    <a:cubicBezTo>
                      <a:pt x="104497" y="98293"/>
                      <a:pt x="104443" y="99961"/>
                      <a:pt x="104322" y="101066"/>
                    </a:cubicBezTo>
                    <a:cubicBezTo>
                      <a:pt x="104278" y="101625"/>
                      <a:pt x="104183" y="102041"/>
                      <a:pt x="104138" y="102325"/>
                    </a:cubicBezTo>
                    <a:cubicBezTo>
                      <a:pt x="104091" y="102609"/>
                      <a:pt x="104073" y="102755"/>
                      <a:pt x="104084" y="102758"/>
                    </a:cubicBezTo>
                    <a:cubicBezTo>
                      <a:pt x="104084" y="102758"/>
                      <a:pt x="104085" y="102758"/>
                      <a:pt x="104085" y="102758"/>
                    </a:cubicBezTo>
                    <a:cubicBezTo>
                      <a:pt x="104098" y="102758"/>
                      <a:pt x="104140" y="102617"/>
                      <a:pt x="104212" y="102341"/>
                    </a:cubicBezTo>
                    <a:cubicBezTo>
                      <a:pt x="104284" y="102061"/>
                      <a:pt x="104401" y="101646"/>
                      <a:pt x="104468" y="101085"/>
                    </a:cubicBezTo>
                    <a:cubicBezTo>
                      <a:pt x="104639" y="99974"/>
                      <a:pt x="104742" y="98282"/>
                      <a:pt x="104329" y="96166"/>
                    </a:cubicBezTo>
                    <a:cubicBezTo>
                      <a:pt x="103818" y="93584"/>
                      <a:pt x="102661" y="91173"/>
                      <a:pt x="100965" y="89160"/>
                    </a:cubicBezTo>
                    <a:cubicBezTo>
                      <a:pt x="99977" y="87990"/>
                      <a:pt x="98723" y="86884"/>
                      <a:pt x="97210" y="86015"/>
                    </a:cubicBezTo>
                    <a:cubicBezTo>
                      <a:pt x="95706" y="85134"/>
                      <a:pt x="93984" y="84465"/>
                      <a:pt x="92153" y="83903"/>
                    </a:cubicBezTo>
                    <a:cubicBezTo>
                      <a:pt x="90320" y="83337"/>
                      <a:pt x="88372" y="82880"/>
                      <a:pt x="86384" y="82300"/>
                    </a:cubicBezTo>
                    <a:cubicBezTo>
                      <a:pt x="84409" y="81708"/>
                      <a:pt x="82344" y="81038"/>
                      <a:pt x="80488" y="79853"/>
                    </a:cubicBezTo>
                    <a:lnTo>
                      <a:pt x="79794" y="79406"/>
                    </a:lnTo>
                    <a:lnTo>
                      <a:pt x="79139" y="78893"/>
                    </a:lnTo>
                    <a:cubicBezTo>
                      <a:pt x="78918" y="78724"/>
                      <a:pt x="78701" y="78548"/>
                      <a:pt x="78501" y="78351"/>
                    </a:cubicBezTo>
                    <a:cubicBezTo>
                      <a:pt x="78291" y="78165"/>
                      <a:pt x="78094" y="77963"/>
                      <a:pt x="77903" y="77756"/>
                    </a:cubicBezTo>
                    <a:cubicBezTo>
                      <a:pt x="77115" y="76915"/>
                      <a:pt x="76437" y="75978"/>
                      <a:pt x="75884" y="74969"/>
                    </a:cubicBezTo>
                    <a:cubicBezTo>
                      <a:pt x="74749" y="72918"/>
                      <a:pt x="74019" y="70569"/>
                      <a:pt x="73621" y="68115"/>
                    </a:cubicBezTo>
                    <a:cubicBezTo>
                      <a:pt x="73217" y="65653"/>
                      <a:pt x="73124" y="63080"/>
                      <a:pt x="73056" y="60447"/>
                    </a:cubicBezTo>
                    <a:cubicBezTo>
                      <a:pt x="73023" y="59129"/>
                      <a:pt x="72992" y="57793"/>
                      <a:pt x="72926" y="56442"/>
                    </a:cubicBezTo>
                    <a:cubicBezTo>
                      <a:pt x="72856" y="55101"/>
                      <a:pt x="72785" y="53699"/>
                      <a:pt x="72370" y="52326"/>
                    </a:cubicBezTo>
                    <a:cubicBezTo>
                      <a:pt x="72165" y="51643"/>
                      <a:pt x="71861" y="50966"/>
                      <a:pt x="71411" y="50368"/>
                    </a:cubicBezTo>
                    <a:cubicBezTo>
                      <a:pt x="70971" y="49763"/>
                      <a:pt x="70345" y="49290"/>
                      <a:pt x="69660" y="48975"/>
                    </a:cubicBezTo>
                    <a:cubicBezTo>
                      <a:pt x="68971" y="48661"/>
                      <a:pt x="68211" y="48531"/>
                      <a:pt x="67476" y="48526"/>
                    </a:cubicBezTo>
                    <a:cubicBezTo>
                      <a:pt x="67459" y="48526"/>
                      <a:pt x="67442" y="48526"/>
                      <a:pt x="67424" y="48526"/>
                    </a:cubicBezTo>
                    <a:cubicBezTo>
                      <a:pt x="66707" y="48526"/>
                      <a:pt x="66000" y="48613"/>
                      <a:pt x="65309" y="48720"/>
                    </a:cubicBezTo>
                    <a:cubicBezTo>
                      <a:pt x="63894" y="48945"/>
                      <a:pt x="62511" y="49271"/>
                      <a:pt x="61129" y="49279"/>
                    </a:cubicBezTo>
                    <a:cubicBezTo>
                      <a:pt x="60442" y="49278"/>
                      <a:pt x="59768" y="49166"/>
                      <a:pt x="59111" y="48974"/>
                    </a:cubicBezTo>
                    <a:cubicBezTo>
                      <a:pt x="58456" y="48751"/>
                      <a:pt x="57834" y="48444"/>
                      <a:pt x="57259" y="48062"/>
                    </a:cubicBezTo>
                    <a:cubicBezTo>
                      <a:pt x="56109" y="47268"/>
                      <a:pt x="55146" y="46217"/>
                      <a:pt x="54347" y="45063"/>
                    </a:cubicBezTo>
                    <a:cubicBezTo>
                      <a:pt x="53538" y="43913"/>
                      <a:pt x="52890" y="42659"/>
                      <a:pt x="52329" y="41379"/>
                    </a:cubicBezTo>
                    <a:cubicBezTo>
                      <a:pt x="51208" y="38805"/>
                      <a:pt x="50274" y="36119"/>
                      <a:pt x="48680" y="33791"/>
                    </a:cubicBezTo>
                    <a:cubicBezTo>
                      <a:pt x="47879" y="32638"/>
                      <a:pt x="46908" y="31591"/>
                      <a:pt x="45743" y="30812"/>
                    </a:cubicBezTo>
                    <a:cubicBezTo>
                      <a:pt x="44588" y="30024"/>
                      <a:pt x="43284" y="29514"/>
                      <a:pt x="41971" y="29202"/>
                    </a:cubicBezTo>
                    <a:cubicBezTo>
                      <a:pt x="40571" y="28873"/>
                      <a:pt x="39166" y="28753"/>
                      <a:pt x="37780" y="28753"/>
                    </a:cubicBezTo>
                    <a:cubicBezTo>
                      <a:pt x="36550" y="28753"/>
                      <a:pt x="35336" y="28848"/>
                      <a:pt x="34156" y="28977"/>
                    </a:cubicBezTo>
                    <a:cubicBezTo>
                      <a:pt x="31639" y="29251"/>
                      <a:pt x="29216" y="29637"/>
                      <a:pt x="26856" y="29655"/>
                    </a:cubicBezTo>
                    <a:cubicBezTo>
                      <a:pt x="26745" y="29657"/>
                      <a:pt x="26633" y="29658"/>
                      <a:pt x="26522" y="29658"/>
                    </a:cubicBezTo>
                    <a:cubicBezTo>
                      <a:pt x="24286" y="29658"/>
                      <a:pt x="22133" y="29231"/>
                      <a:pt x="20145" y="28535"/>
                    </a:cubicBezTo>
                    <a:cubicBezTo>
                      <a:pt x="18059" y="27806"/>
                      <a:pt x="16150" y="26795"/>
                      <a:pt x="14434" y="25655"/>
                    </a:cubicBezTo>
                    <a:cubicBezTo>
                      <a:pt x="12725" y="24502"/>
                      <a:pt x="11182" y="23248"/>
                      <a:pt x="9849" y="21906"/>
                    </a:cubicBezTo>
                    <a:cubicBezTo>
                      <a:pt x="8508" y="20574"/>
                      <a:pt x="7327" y="19204"/>
                      <a:pt x="6345" y="17811"/>
                    </a:cubicBezTo>
                    <a:cubicBezTo>
                      <a:pt x="5824" y="17135"/>
                      <a:pt x="5404" y="16418"/>
                      <a:pt x="4959" y="15749"/>
                    </a:cubicBezTo>
                    <a:cubicBezTo>
                      <a:pt x="4557" y="15054"/>
                      <a:pt x="4151" y="14387"/>
                      <a:pt x="3812" y="13717"/>
                    </a:cubicBezTo>
                    <a:cubicBezTo>
                      <a:pt x="2425" y="11042"/>
                      <a:pt x="1582" y="8569"/>
                      <a:pt x="1058" y="6516"/>
                    </a:cubicBezTo>
                    <a:cubicBezTo>
                      <a:pt x="777" y="5490"/>
                      <a:pt x="628" y="4558"/>
                      <a:pt x="467" y="3756"/>
                    </a:cubicBezTo>
                    <a:cubicBezTo>
                      <a:pt x="353" y="2946"/>
                      <a:pt x="256" y="2260"/>
                      <a:pt x="191" y="1704"/>
                    </a:cubicBezTo>
                    <a:cubicBezTo>
                      <a:pt x="150" y="1232"/>
                      <a:pt x="114" y="814"/>
                      <a:pt x="81" y="434"/>
                    </a:cubicBezTo>
                    <a:cubicBezTo>
                      <a:pt x="52" y="147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37"/>
              <p:cNvSpPr/>
              <p:nvPr/>
            </p:nvSpPr>
            <p:spPr>
              <a:xfrm>
                <a:off x="3315675" y="1583250"/>
                <a:ext cx="1374950" cy="1430100"/>
              </a:xfrm>
              <a:custGeom>
                <a:rect b="b" l="l" r="r" t="t"/>
                <a:pathLst>
                  <a:path extrusionOk="0" h="57204" w="54998">
                    <a:moveTo>
                      <a:pt x="65" y="1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41" y="1"/>
                      <a:pt x="20" y="300"/>
                      <a:pt x="6" y="872"/>
                    </a:cubicBezTo>
                    <a:cubicBezTo>
                      <a:pt x="0" y="1444"/>
                      <a:pt x="7" y="2289"/>
                      <a:pt x="96" y="3373"/>
                    </a:cubicBezTo>
                    <a:cubicBezTo>
                      <a:pt x="268" y="5534"/>
                      <a:pt x="730" y="8686"/>
                      <a:pt x="2067" y="12359"/>
                    </a:cubicBezTo>
                    <a:cubicBezTo>
                      <a:pt x="2746" y="14185"/>
                      <a:pt x="3613" y="16151"/>
                      <a:pt x="4830" y="18110"/>
                    </a:cubicBezTo>
                    <a:cubicBezTo>
                      <a:pt x="6045" y="20061"/>
                      <a:pt x="7629" y="22020"/>
                      <a:pt x="9749" y="23568"/>
                    </a:cubicBezTo>
                    <a:cubicBezTo>
                      <a:pt x="10839" y="24345"/>
                      <a:pt x="12015" y="24995"/>
                      <a:pt x="13253" y="25503"/>
                    </a:cubicBezTo>
                    <a:cubicBezTo>
                      <a:pt x="14516" y="26020"/>
                      <a:pt x="15848" y="26418"/>
                      <a:pt x="17214" y="26748"/>
                    </a:cubicBezTo>
                    <a:cubicBezTo>
                      <a:pt x="19945" y="27413"/>
                      <a:pt x="22812" y="27801"/>
                      <a:pt x="25665" y="28472"/>
                    </a:cubicBezTo>
                    <a:cubicBezTo>
                      <a:pt x="31392" y="29758"/>
                      <a:pt x="36297" y="32739"/>
                      <a:pt x="40123" y="36048"/>
                    </a:cubicBezTo>
                    <a:cubicBezTo>
                      <a:pt x="43970" y="39377"/>
                      <a:pt x="46790" y="43055"/>
                      <a:pt x="48904" y="46270"/>
                    </a:cubicBezTo>
                    <a:cubicBezTo>
                      <a:pt x="51014" y="49501"/>
                      <a:pt x="52462" y="52281"/>
                      <a:pt x="53438" y="54210"/>
                    </a:cubicBezTo>
                    <a:lnTo>
                      <a:pt x="54551" y="56440"/>
                    </a:lnTo>
                    <a:cubicBezTo>
                      <a:pt x="54802" y="56940"/>
                      <a:pt x="54946" y="57204"/>
                      <a:pt x="54973" y="57204"/>
                    </a:cubicBezTo>
                    <a:cubicBezTo>
                      <a:pt x="54973" y="57204"/>
                      <a:pt x="54974" y="57204"/>
                      <a:pt x="54974" y="57203"/>
                    </a:cubicBezTo>
                    <a:cubicBezTo>
                      <a:pt x="54997" y="57193"/>
                      <a:pt x="54898" y="56909"/>
                      <a:pt x="54685" y="56379"/>
                    </a:cubicBezTo>
                    <a:cubicBezTo>
                      <a:pt x="54472" y="55849"/>
                      <a:pt x="54145" y="55073"/>
                      <a:pt x="53693" y="54087"/>
                    </a:cubicBezTo>
                    <a:cubicBezTo>
                      <a:pt x="52792" y="52116"/>
                      <a:pt x="51408" y="49285"/>
                      <a:pt x="49335" y="45992"/>
                    </a:cubicBezTo>
                    <a:cubicBezTo>
                      <a:pt x="47259" y="42715"/>
                      <a:pt x="44448" y="38957"/>
                      <a:pt x="40563" y="35543"/>
                    </a:cubicBezTo>
                    <a:cubicBezTo>
                      <a:pt x="36702" y="32154"/>
                      <a:pt x="31692" y="29081"/>
                      <a:pt x="25833" y="27764"/>
                    </a:cubicBezTo>
                    <a:cubicBezTo>
                      <a:pt x="22931" y="27083"/>
                      <a:pt x="20066" y="26701"/>
                      <a:pt x="17379" y="26056"/>
                    </a:cubicBezTo>
                    <a:cubicBezTo>
                      <a:pt x="16036" y="25736"/>
                      <a:pt x="14736" y="25354"/>
                      <a:pt x="13515" y="24862"/>
                    </a:cubicBezTo>
                    <a:cubicBezTo>
                      <a:pt x="12325" y="24379"/>
                      <a:pt x="11193" y="23764"/>
                      <a:pt x="10140" y="23027"/>
                    </a:cubicBezTo>
                    <a:cubicBezTo>
                      <a:pt x="8102" y="21560"/>
                      <a:pt x="6547" y="19680"/>
                      <a:pt x="5339" y="17789"/>
                    </a:cubicBezTo>
                    <a:cubicBezTo>
                      <a:pt x="4130" y="15891"/>
                      <a:pt x="3247" y="13967"/>
                      <a:pt x="2547" y="12178"/>
                    </a:cubicBezTo>
                    <a:cubicBezTo>
                      <a:pt x="1169" y="8582"/>
                      <a:pt x="634" y="5480"/>
                      <a:pt x="378" y="3344"/>
                    </a:cubicBezTo>
                    <a:cubicBezTo>
                      <a:pt x="122" y="1202"/>
                      <a:pt x="133" y="1"/>
                      <a:pt x="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37"/>
              <p:cNvSpPr/>
              <p:nvPr/>
            </p:nvSpPr>
            <p:spPr>
              <a:xfrm>
                <a:off x="3610725" y="3017775"/>
                <a:ext cx="751575" cy="786350"/>
              </a:xfrm>
              <a:custGeom>
                <a:rect b="b" l="l" r="r" t="t"/>
                <a:pathLst>
                  <a:path extrusionOk="0" h="31454" w="30063">
                    <a:moveTo>
                      <a:pt x="378" y="17"/>
                    </a:moveTo>
                    <a:cubicBezTo>
                      <a:pt x="132" y="17"/>
                      <a:pt x="5" y="29"/>
                      <a:pt x="5" y="51"/>
                    </a:cubicBezTo>
                    <a:cubicBezTo>
                      <a:pt x="0" y="116"/>
                      <a:pt x="632" y="168"/>
                      <a:pt x="1742" y="378"/>
                    </a:cubicBezTo>
                    <a:cubicBezTo>
                      <a:pt x="2853" y="574"/>
                      <a:pt x="4433" y="1040"/>
                      <a:pt x="6230" y="1941"/>
                    </a:cubicBezTo>
                    <a:cubicBezTo>
                      <a:pt x="8033" y="2833"/>
                      <a:pt x="9989" y="4258"/>
                      <a:pt x="11906" y="6109"/>
                    </a:cubicBezTo>
                    <a:cubicBezTo>
                      <a:pt x="13814" y="7971"/>
                      <a:pt x="15656" y="10279"/>
                      <a:pt x="17319" y="12877"/>
                    </a:cubicBezTo>
                    <a:cubicBezTo>
                      <a:pt x="18976" y="15491"/>
                      <a:pt x="20395" y="18089"/>
                      <a:pt x="21743" y="20427"/>
                    </a:cubicBezTo>
                    <a:cubicBezTo>
                      <a:pt x="23087" y="22767"/>
                      <a:pt x="24363" y="24850"/>
                      <a:pt x="25563" y="26514"/>
                    </a:cubicBezTo>
                    <a:cubicBezTo>
                      <a:pt x="26758" y="28180"/>
                      <a:pt x="27835" y="29449"/>
                      <a:pt x="28642" y="30263"/>
                    </a:cubicBezTo>
                    <a:cubicBezTo>
                      <a:pt x="29416" y="31050"/>
                      <a:pt x="29900" y="31453"/>
                      <a:pt x="29961" y="31453"/>
                    </a:cubicBezTo>
                    <a:cubicBezTo>
                      <a:pt x="29963" y="31453"/>
                      <a:pt x="29965" y="31453"/>
                      <a:pt x="29966" y="31452"/>
                    </a:cubicBezTo>
                    <a:cubicBezTo>
                      <a:pt x="30063" y="31359"/>
                      <a:pt x="28226" y="29610"/>
                      <a:pt x="25986" y="26221"/>
                    </a:cubicBezTo>
                    <a:cubicBezTo>
                      <a:pt x="24854" y="24537"/>
                      <a:pt x="23635" y="22449"/>
                      <a:pt x="22327" y="20096"/>
                    </a:cubicBezTo>
                    <a:cubicBezTo>
                      <a:pt x="21014" y="17745"/>
                      <a:pt x="19609" y="15129"/>
                      <a:pt x="17933" y="12485"/>
                    </a:cubicBezTo>
                    <a:cubicBezTo>
                      <a:pt x="16242" y="9845"/>
                      <a:pt x="14348" y="7503"/>
                      <a:pt x="12371" y="5625"/>
                    </a:cubicBezTo>
                    <a:cubicBezTo>
                      <a:pt x="10384" y="3758"/>
                      <a:pt x="8340" y="2336"/>
                      <a:pt x="6456" y="1479"/>
                    </a:cubicBezTo>
                    <a:cubicBezTo>
                      <a:pt x="4578" y="612"/>
                      <a:pt x="2931" y="212"/>
                      <a:pt x="1787" y="99"/>
                    </a:cubicBezTo>
                    <a:cubicBezTo>
                      <a:pt x="1219" y="0"/>
                      <a:pt x="766" y="35"/>
                      <a:pt x="465" y="18"/>
                    </a:cubicBezTo>
                    <a:cubicBezTo>
                      <a:pt x="435" y="18"/>
                      <a:pt x="406" y="17"/>
                      <a:pt x="378" y="17"/>
                    </a:cubicBezTo>
                    <a:close/>
                  </a:path>
                </a:pathLst>
              </a:custGeom>
              <a:solidFill>
                <a:srgbClr val="FFCF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37"/>
              <p:cNvSpPr/>
              <p:nvPr/>
            </p:nvSpPr>
            <p:spPr>
              <a:xfrm>
                <a:off x="2000550" y="397400"/>
                <a:ext cx="345600" cy="792325"/>
              </a:xfrm>
              <a:custGeom>
                <a:rect b="b" l="l" r="r" t="t"/>
                <a:pathLst>
                  <a:path extrusionOk="0" h="31693" w="13824">
                    <a:moveTo>
                      <a:pt x="13735" y="1"/>
                    </a:moveTo>
                    <a:cubicBezTo>
                      <a:pt x="13665" y="1"/>
                      <a:pt x="13259" y="289"/>
                      <a:pt x="12594" y="838"/>
                    </a:cubicBezTo>
                    <a:cubicBezTo>
                      <a:pt x="11889" y="1418"/>
                      <a:pt x="10904" y="2300"/>
                      <a:pt x="9763" y="3472"/>
                    </a:cubicBezTo>
                    <a:cubicBezTo>
                      <a:pt x="7490" y="5800"/>
                      <a:pt x="4592" y="9383"/>
                      <a:pt x="2572" y="13995"/>
                    </a:cubicBezTo>
                    <a:cubicBezTo>
                      <a:pt x="549" y="18607"/>
                      <a:pt x="0" y="23243"/>
                      <a:pt x="230" y="26510"/>
                    </a:cubicBezTo>
                    <a:cubicBezTo>
                      <a:pt x="333" y="28150"/>
                      <a:pt x="571" y="29461"/>
                      <a:pt x="802" y="30346"/>
                    </a:cubicBezTo>
                    <a:cubicBezTo>
                      <a:pt x="1030" y="31221"/>
                      <a:pt x="1214" y="31692"/>
                      <a:pt x="1258" y="31692"/>
                    </a:cubicBezTo>
                    <a:cubicBezTo>
                      <a:pt x="1259" y="31692"/>
                      <a:pt x="1260" y="31692"/>
                      <a:pt x="1260" y="31692"/>
                    </a:cubicBezTo>
                    <a:cubicBezTo>
                      <a:pt x="1395" y="31663"/>
                      <a:pt x="814" y="29714"/>
                      <a:pt x="743" y="26489"/>
                    </a:cubicBezTo>
                    <a:cubicBezTo>
                      <a:pt x="649" y="23283"/>
                      <a:pt x="1264" y="18788"/>
                      <a:pt x="3240" y="14286"/>
                    </a:cubicBezTo>
                    <a:cubicBezTo>
                      <a:pt x="5213" y="9784"/>
                      <a:pt x="7985" y="6216"/>
                      <a:pt x="10140" y="3822"/>
                    </a:cubicBezTo>
                    <a:cubicBezTo>
                      <a:pt x="12305" y="1420"/>
                      <a:pt x="13824" y="95"/>
                      <a:pt x="13744" y="4"/>
                    </a:cubicBezTo>
                    <a:cubicBezTo>
                      <a:pt x="13742" y="2"/>
                      <a:pt x="13739" y="1"/>
                      <a:pt x="137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37"/>
              <p:cNvSpPr/>
              <p:nvPr/>
            </p:nvSpPr>
            <p:spPr>
              <a:xfrm>
                <a:off x="2117775" y="420850"/>
                <a:ext cx="292600" cy="923075"/>
              </a:xfrm>
              <a:custGeom>
                <a:rect b="b" l="l" r="r" t="t"/>
                <a:pathLst>
                  <a:path extrusionOk="0" h="36923" w="11704">
                    <a:moveTo>
                      <a:pt x="11653" y="1"/>
                    </a:moveTo>
                    <a:cubicBezTo>
                      <a:pt x="11598" y="1"/>
                      <a:pt x="11158" y="350"/>
                      <a:pt x="10554" y="1123"/>
                    </a:cubicBezTo>
                    <a:cubicBezTo>
                      <a:pt x="9931" y="1924"/>
                      <a:pt x="9171" y="3219"/>
                      <a:pt x="8644" y="4967"/>
                    </a:cubicBezTo>
                    <a:cubicBezTo>
                      <a:pt x="8096" y="6706"/>
                      <a:pt x="7795" y="8874"/>
                      <a:pt x="7743" y="11259"/>
                    </a:cubicBezTo>
                    <a:cubicBezTo>
                      <a:pt x="7669" y="13642"/>
                      <a:pt x="7803" y="16250"/>
                      <a:pt x="7587" y="18945"/>
                    </a:cubicBezTo>
                    <a:cubicBezTo>
                      <a:pt x="7482" y="20292"/>
                      <a:pt x="7248" y="21583"/>
                      <a:pt x="6939" y="22819"/>
                    </a:cubicBezTo>
                    <a:cubicBezTo>
                      <a:pt x="6622" y="24050"/>
                      <a:pt x="6214" y="25211"/>
                      <a:pt x="5777" y="26298"/>
                    </a:cubicBezTo>
                    <a:cubicBezTo>
                      <a:pt x="4899" y="28475"/>
                      <a:pt x="3874" y="30342"/>
                      <a:pt x="2995" y="31894"/>
                    </a:cubicBezTo>
                    <a:cubicBezTo>
                      <a:pt x="1201" y="34986"/>
                      <a:pt x="0" y="36858"/>
                      <a:pt x="99" y="36922"/>
                    </a:cubicBezTo>
                    <a:cubicBezTo>
                      <a:pt x="100" y="36922"/>
                      <a:pt x="101" y="36923"/>
                      <a:pt x="103" y="36923"/>
                    </a:cubicBezTo>
                    <a:cubicBezTo>
                      <a:pt x="159" y="36923"/>
                      <a:pt x="503" y="36490"/>
                      <a:pt x="1072" y="35697"/>
                    </a:cubicBezTo>
                    <a:cubicBezTo>
                      <a:pt x="1657" y="34880"/>
                      <a:pt x="2485" y="33687"/>
                      <a:pt x="3436" y="32157"/>
                    </a:cubicBezTo>
                    <a:cubicBezTo>
                      <a:pt x="4378" y="30625"/>
                      <a:pt x="5464" y="28763"/>
                      <a:pt x="6396" y="26553"/>
                    </a:cubicBezTo>
                    <a:cubicBezTo>
                      <a:pt x="6860" y="25450"/>
                      <a:pt x="7291" y="24262"/>
                      <a:pt x="7629" y="22998"/>
                    </a:cubicBezTo>
                    <a:cubicBezTo>
                      <a:pt x="7956" y="21731"/>
                      <a:pt x="8205" y="20387"/>
                      <a:pt x="8311" y="19004"/>
                    </a:cubicBezTo>
                    <a:cubicBezTo>
                      <a:pt x="8532" y="16240"/>
                      <a:pt x="8374" y="13626"/>
                      <a:pt x="8412" y="11272"/>
                    </a:cubicBezTo>
                    <a:cubicBezTo>
                      <a:pt x="8430" y="8918"/>
                      <a:pt x="8670" y="6814"/>
                      <a:pt x="9138" y="5108"/>
                    </a:cubicBezTo>
                    <a:cubicBezTo>
                      <a:pt x="9587" y="3398"/>
                      <a:pt x="10250" y="2115"/>
                      <a:pt x="10786" y="1287"/>
                    </a:cubicBezTo>
                    <a:cubicBezTo>
                      <a:pt x="11326" y="456"/>
                      <a:pt x="11704" y="46"/>
                      <a:pt x="11657" y="2"/>
                    </a:cubicBezTo>
                    <a:cubicBezTo>
                      <a:pt x="11656" y="1"/>
                      <a:pt x="11655" y="1"/>
                      <a:pt x="11653" y="1"/>
                    </a:cubicBezTo>
                    <a:close/>
                  </a:path>
                </a:pathLst>
              </a:custGeom>
              <a:solidFill>
                <a:srgbClr val="FFCF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37"/>
              <p:cNvSpPr/>
              <p:nvPr/>
            </p:nvSpPr>
            <p:spPr>
              <a:xfrm>
                <a:off x="2229450" y="439550"/>
                <a:ext cx="287875" cy="964525"/>
              </a:xfrm>
              <a:custGeom>
                <a:rect b="b" l="l" r="r" t="t"/>
                <a:pathLst>
                  <a:path extrusionOk="0" h="38581" w="11515">
                    <a:moveTo>
                      <a:pt x="10347" y="0"/>
                    </a:moveTo>
                    <a:cubicBezTo>
                      <a:pt x="10347" y="0"/>
                      <a:pt x="10346" y="0"/>
                      <a:pt x="10346" y="0"/>
                    </a:cubicBezTo>
                    <a:cubicBezTo>
                      <a:pt x="10208" y="25"/>
                      <a:pt x="10679" y="2297"/>
                      <a:pt x="10848" y="6011"/>
                    </a:cubicBezTo>
                    <a:cubicBezTo>
                      <a:pt x="10864" y="6491"/>
                      <a:pt x="10882" y="6977"/>
                      <a:pt x="10897" y="7467"/>
                    </a:cubicBezTo>
                    <a:cubicBezTo>
                      <a:pt x="10913" y="7973"/>
                      <a:pt x="10883" y="8501"/>
                      <a:pt x="10879" y="9046"/>
                    </a:cubicBezTo>
                    <a:cubicBezTo>
                      <a:pt x="10886" y="10138"/>
                      <a:pt x="10776" y="11301"/>
                      <a:pt x="10690" y="12523"/>
                    </a:cubicBezTo>
                    <a:cubicBezTo>
                      <a:pt x="10441" y="14963"/>
                      <a:pt x="10008" y="17628"/>
                      <a:pt x="9297" y="20369"/>
                    </a:cubicBezTo>
                    <a:cubicBezTo>
                      <a:pt x="8556" y="23102"/>
                      <a:pt x="7610" y="25630"/>
                      <a:pt x="6617" y="27872"/>
                    </a:cubicBezTo>
                    <a:cubicBezTo>
                      <a:pt x="6084" y="28977"/>
                      <a:pt x="5603" y="30040"/>
                      <a:pt x="5056" y="30985"/>
                    </a:cubicBezTo>
                    <a:cubicBezTo>
                      <a:pt x="4789" y="31462"/>
                      <a:pt x="4553" y="31935"/>
                      <a:pt x="4290" y="32367"/>
                    </a:cubicBezTo>
                    <a:lnTo>
                      <a:pt x="3524" y="33608"/>
                    </a:lnTo>
                    <a:cubicBezTo>
                      <a:pt x="1534" y="36749"/>
                      <a:pt x="1" y="38489"/>
                      <a:pt x="108" y="38579"/>
                    </a:cubicBezTo>
                    <a:cubicBezTo>
                      <a:pt x="109" y="38580"/>
                      <a:pt x="111" y="38581"/>
                      <a:pt x="113" y="38581"/>
                    </a:cubicBezTo>
                    <a:cubicBezTo>
                      <a:pt x="176" y="38581"/>
                      <a:pt x="574" y="38168"/>
                      <a:pt x="1247" y="37413"/>
                    </a:cubicBezTo>
                    <a:lnTo>
                      <a:pt x="1827" y="36759"/>
                    </a:lnTo>
                    <a:cubicBezTo>
                      <a:pt x="2031" y="36513"/>
                      <a:pt x="2236" y="36233"/>
                      <a:pt x="2465" y="35939"/>
                    </a:cubicBezTo>
                    <a:cubicBezTo>
                      <a:pt x="2913" y="35343"/>
                      <a:pt x="3454" y="34685"/>
                      <a:pt x="3955" y="33889"/>
                    </a:cubicBezTo>
                    <a:lnTo>
                      <a:pt x="4769" y="32658"/>
                    </a:lnTo>
                    <a:cubicBezTo>
                      <a:pt x="5050" y="32228"/>
                      <a:pt x="5301" y="31756"/>
                      <a:pt x="5581" y="31281"/>
                    </a:cubicBezTo>
                    <a:cubicBezTo>
                      <a:pt x="6159" y="30335"/>
                      <a:pt x="6668" y="29268"/>
                      <a:pt x="7225" y="28154"/>
                    </a:cubicBezTo>
                    <a:cubicBezTo>
                      <a:pt x="8266" y="25895"/>
                      <a:pt x="9248" y="23331"/>
                      <a:pt x="10000" y="20556"/>
                    </a:cubicBezTo>
                    <a:cubicBezTo>
                      <a:pt x="10724" y="17773"/>
                      <a:pt x="11142" y="15060"/>
                      <a:pt x="11357" y="12581"/>
                    </a:cubicBezTo>
                    <a:cubicBezTo>
                      <a:pt x="11426" y="11339"/>
                      <a:pt x="11514" y="10160"/>
                      <a:pt x="11481" y="9052"/>
                    </a:cubicBezTo>
                    <a:cubicBezTo>
                      <a:pt x="11472" y="8499"/>
                      <a:pt x="11488" y="7965"/>
                      <a:pt x="11459" y="7452"/>
                    </a:cubicBezTo>
                    <a:cubicBezTo>
                      <a:pt x="11426" y="6957"/>
                      <a:pt x="11394" y="6466"/>
                      <a:pt x="11361" y="5979"/>
                    </a:cubicBezTo>
                    <a:cubicBezTo>
                      <a:pt x="11320" y="5041"/>
                      <a:pt x="11177" y="4200"/>
                      <a:pt x="11084" y="3461"/>
                    </a:cubicBezTo>
                    <a:cubicBezTo>
                      <a:pt x="11032" y="3092"/>
                      <a:pt x="10992" y="2747"/>
                      <a:pt x="10937" y="2433"/>
                    </a:cubicBezTo>
                    <a:lnTo>
                      <a:pt x="10758" y="1577"/>
                    </a:lnTo>
                    <a:cubicBezTo>
                      <a:pt x="10542" y="560"/>
                      <a:pt x="10398" y="0"/>
                      <a:pt x="103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37"/>
              <p:cNvSpPr/>
              <p:nvPr/>
            </p:nvSpPr>
            <p:spPr>
              <a:xfrm>
                <a:off x="1665625" y="1588300"/>
                <a:ext cx="470700" cy="2122900"/>
              </a:xfrm>
              <a:custGeom>
                <a:rect b="b" l="l" r="r" t="t"/>
                <a:pathLst>
                  <a:path extrusionOk="0" h="84916" w="18828">
                    <a:moveTo>
                      <a:pt x="16593" y="1"/>
                    </a:moveTo>
                    <a:cubicBezTo>
                      <a:pt x="16593" y="1"/>
                      <a:pt x="16592" y="1"/>
                      <a:pt x="16592" y="1"/>
                    </a:cubicBezTo>
                    <a:cubicBezTo>
                      <a:pt x="16508" y="46"/>
                      <a:pt x="17404" y="1051"/>
                      <a:pt x="18001" y="3288"/>
                    </a:cubicBezTo>
                    <a:cubicBezTo>
                      <a:pt x="18282" y="4401"/>
                      <a:pt x="18458" y="5813"/>
                      <a:pt x="18342" y="7443"/>
                    </a:cubicBezTo>
                    <a:cubicBezTo>
                      <a:pt x="18224" y="9069"/>
                      <a:pt x="17843" y="10914"/>
                      <a:pt x="17067" y="12818"/>
                    </a:cubicBezTo>
                    <a:cubicBezTo>
                      <a:pt x="16296" y="14730"/>
                      <a:pt x="15167" y="16701"/>
                      <a:pt x="13830" y="18740"/>
                    </a:cubicBezTo>
                    <a:cubicBezTo>
                      <a:pt x="12502" y="20784"/>
                      <a:pt x="10956" y="22903"/>
                      <a:pt x="9529" y="25285"/>
                    </a:cubicBezTo>
                    <a:cubicBezTo>
                      <a:pt x="8119" y="27666"/>
                      <a:pt x="6827" y="30351"/>
                      <a:pt x="6283" y="33376"/>
                    </a:cubicBezTo>
                    <a:cubicBezTo>
                      <a:pt x="6008" y="34882"/>
                      <a:pt x="5957" y="36467"/>
                      <a:pt x="6210" y="38043"/>
                    </a:cubicBezTo>
                    <a:cubicBezTo>
                      <a:pt x="6464" y="39618"/>
                      <a:pt x="7036" y="41135"/>
                      <a:pt x="7686" y="42596"/>
                    </a:cubicBezTo>
                    <a:cubicBezTo>
                      <a:pt x="8338" y="44058"/>
                      <a:pt x="9050" y="45456"/>
                      <a:pt x="9629" y="46869"/>
                    </a:cubicBezTo>
                    <a:cubicBezTo>
                      <a:pt x="10217" y="48277"/>
                      <a:pt x="10634" y="49719"/>
                      <a:pt x="10757" y="51163"/>
                    </a:cubicBezTo>
                    <a:cubicBezTo>
                      <a:pt x="10970" y="54076"/>
                      <a:pt x="9899" y="56836"/>
                      <a:pt x="8588" y="59191"/>
                    </a:cubicBezTo>
                    <a:cubicBezTo>
                      <a:pt x="7262" y="61567"/>
                      <a:pt x="5633" y="63621"/>
                      <a:pt x="4248" y="65652"/>
                    </a:cubicBezTo>
                    <a:cubicBezTo>
                      <a:pt x="2851" y="67672"/>
                      <a:pt x="1673" y="69685"/>
                      <a:pt x="981" y="71689"/>
                    </a:cubicBezTo>
                    <a:cubicBezTo>
                      <a:pt x="277" y="73688"/>
                      <a:pt x="27" y="75605"/>
                      <a:pt x="7" y="77276"/>
                    </a:cubicBezTo>
                    <a:cubicBezTo>
                      <a:pt x="1" y="78950"/>
                      <a:pt x="212" y="80384"/>
                      <a:pt x="489" y="81523"/>
                    </a:cubicBezTo>
                    <a:cubicBezTo>
                      <a:pt x="765" y="82665"/>
                      <a:pt x="1103" y="83515"/>
                      <a:pt x="1339" y="84084"/>
                    </a:cubicBezTo>
                    <a:cubicBezTo>
                      <a:pt x="1595" y="84630"/>
                      <a:pt x="1748" y="84915"/>
                      <a:pt x="1774" y="84915"/>
                    </a:cubicBezTo>
                    <a:cubicBezTo>
                      <a:pt x="1774" y="84915"/>
                      <a:pt x="1774" y="84915"/>
                      <a:pt x="1775" y="84915"/>
                    </a:cubicBezTo>
                    <a:cubicBezTo>
                      <a:pt x="1847" y="84886"/>
                      <a:pt x="1245" y="83726"/>
                      <a:pt x="765" y="81460"/>
                    </a:cubicBezTo>
                    <a:cubicBezTo>
                      <a:pt x="535" y="80329"/>
                      <a:pt x="370" y="78918"/>
                      <a:pt x="414" y="77282"/>
                    </a:cubicBezTo>
                    <a:cubicBezTo>
                      <a:pt x="472" y="75650"/>
                      <a:pt x="752" y="73786"/>
                      <a:pt x="1465" y="71860"/>
                    </a:cubicBezTo>
                    <a:cubicBezTo>
                      <a:pt x="2166" y="69930"/>
                      <a:pt x="3336" y="67982"/>
                      <a:pt x="4743" y="65994"/>
                    </a:cubicBezTo>
                    <a:cubicBezTo>
                      <a:pt x="6136" y="63996"/>
                      <a:pt x="7793" y="61947"/>
                      <a:pt x="9172" y="59517"/>
                    </a:cubicBezTo>
                    <a:cubicBezTo>
                      <a:pt x="9857" y="58305"/>
                      <a:pt x="10478" y="57001"/>
                      <a:pt x="10908" y="55589"/>
                    </a:cubicBezTo>
                    <a:cubicBezTo>
                      <a:pt x="11345" y="54182"/>
                      <a:pt x="11573" y="52657"/>
                      <a:pt x="11467" y="51109"/>
                    </a:cubicBezTo>
                    <a:cubicBezTo>
                      <a:pt x="11342" y="49562"/>
                      <a:pt x="10899" y="48039"/>
                      <a:pt x="10298" y="46594"/>
                    </a:cubicBezTo>
                    <a:cubicBezTo>
                      <a:pt x="9706" y="45141"/>
                      <a:pt x="8991" y="43737"/>
                      <a:pt x="8349" y="42299"/>
                    </a:cubicBezTo>
                    <a:cubicBezTo>
                      <a:pt x="7709" y="40859"/>
                      <a:pt x="7165" y="39408"/>
                      <a:pt x="6924" y="37924"/>
                    </a:cubicBezTo>
                    <a:cubicBezTo>
                      <a:pt x="6685" y="36441"/>
                      <a:pt x="6726" y="34940"/>
                      <a:pt x="6984" y="33497"/>
                    </a:cubicBezTo>
                    <a:cubicBezTo>
                      <a:pt x="7495" y="30603"/>
                      <a:pt x="8734" y="27973"/>
                      <a:pt x="10106" y="25624"/>
                    </a:cubicBezTo>
                    <a:cubicBezTo>
                      <a:pt x="11494" y="23269"/>
                      <a:pt x="13019" y="21141"/>
                      <a:pt x="14337" y="19066"/>
                    </a:cubicBezTo>
                    <a:cubicBezTo>
                      <a:pt x="15662" y="16996"/>
                      <a:pt x="16787" y="14975"/>
                      <a:pt x="17545" y="13007"/>
                    </a:cubicBezTo>
                    <a:cubicBezTo>
                      <a:pt x="18311" y="11039"/>
                      <a:pt x="18665" y="9139"/>
                      <a:pt x="18748" y="7466"/>
                    </a:cubicBezTo>
                    <a:cubicBezTo>
                      <a:pt x="18828" y="5791"/>
                      <a:pt x="18605" y="4341"/>
                      <a:pt x="18273" y="3212"/>
                    </a:cubicBezTo>
                    <a:cubicBezTo>
                      <a:pt x="18017" y="2344"/>
                      <a:pt x="17644" y="1515"/>
                      <a:pt x="17167" y="747"/>
                    </a:cubicBezTo>
                    <a:cubicBezTo>
                      <a:pt x="16825" y="249"/>
                      <a:pt x="16620" y="1"/>
                      <a:pt x="165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37"/>
              <p:cNvSpPr/>
              <p:nvPr/>
            </p:nvSpPr>
            <p:spPr>
              <a:xfrm>
                <a:off x="2155675" y="1659200"/>
                <a:ext cx="183700" cy="1123325"/>
              </a:xfrm>
              <a:custGeom>
                <a:rect b="b" l="l" r="r" t="t"/>
                <a:pathLst>
                  <a:path extrusionOk="0" h="44933" w="7348">
                    <a:moveTo>
                      <a:pt x="3208" y="0"/>
                    </a:moveTo>
                    <a:cubicBezTo>
                      <a:pt x="3204" y="0"/>
                      <a:pt x="3201" y="1"/>
                      <a:pt x="3199" y="4"/>
                    </a:cubicBezTo>
                    <a:cubicBezTo>
                      <a:pt x="3157" y="57"/>
                      <a:pt x="3715" y="438"/>
                      <a:pt x="4469" y="1350"/>
                    </a:cubicBezTo>
                    <a:cubicBezTo>
                      <a:pt x="5212" y="2260"/>
                      <a:pt x="6095" y="3780"/>
                      <a:pt x="6482" y="5861"/>
                    </a:cubicBezTo>
                    <a:cubicBezTo>
                      <a:pt x="6699" y="6989"/>
                      <a:pt x="6766" y="8140"/>
                      <a:pt x="6683" y="9286"/>
                    </a:cubicBezTo>
                    <a:cubicBezTo>
                      <a:pt x="6601" y="10521"/>
                      <a:pt x="6349" y="11835"/>
                      <a:pt x="5969" y="13184"/>
                    </a:cubicBezTo>
                    <a:cubicBezTo>
                      <a:pt x="5222" y="15894"/>
                      <a:pt x="3915" y="18733"/>
                      <a:pt x="2788" y="21834"/>
                    </a:cubicBezTo>
                    <a:cubicBezTo>
                      <a:pt x="1654" y="24927"/>
                      <a:pt x="798" y="27978"/>
                      <a:pt x="404" y="30826"/>
                    </a:cubicBezTo>
                    <a:cubicBezTo>
                      <a:pt x="0" y="33673"/>
                      <a:pt x="79" y="36294"/>
                      <a:pt x="452" y="38438"/>
                    </a:cubicBezTo>
                    <a:cubicBezTo>
                      <a:pt x="813" y="40587"/>
                      <a:pt x="1456" y="42246"/>
                      <a:pt x="1991" y="43331"/>
                    </a:cubicBezTo>
                    <a:cubicBezTo>
                      <a:pt x="2523" y="44397"/>
                      <a:pt x="2926" y="44933"/>
                      <a:pt x="2971" y="44933"/>
                    </a:cubicBezTo>
                    <a:cubicBezTo>
                      <a:pt x="2972" y="44933"/>
                      <a:pt x="2973" y="44933"/>
                      <a:pt x="2973" y="44932"/>
                    </a:cubicBezTo>
                    <a:cubicBezTo>
                      <a:pt x="3027" y="44902"/>
                      <a:pt x="2702" y="44318"/>
                      <a:pt x="2249" y="43215"/>
                    </a:cubicBezTo>
                    <a:cubicBezTo>
                      <a:pt x="1800" y="42111"/>
                      <a:pt x="1249" y="40466"/>
                      <a:pt x="960" y="38358"/>
                    </a:cubicBezTo>
                    <a:cubicBezTo>
                      <a:pt x="659" y="36255"/>
                      <a:pt x="637" y="33702"/>
                      <a:pt x="1066" y="30922"/>
                    </a:cubicBezTo>
                    <a:cubicBezTo>
                      <a:pt x="1489" y="28140"/>
                      <a:pt x="2348" y="25147"/>
                      <a:pt x="3471" y="22081"/>
                    </a:cubicBezTo>
                    <a:cubicBezTo>
                      <a:pt x="4582" y="19019"/>
                      <a:pt x="5882" y="16151"/>
                      <a:pt x="6615" y="13359"/>
                    </a:cubicBezTo>
                    <a:cubicBezTo>
                      <a:pt x="6987" y="11971"/>
                      <a:pt x="7225" y="10611"/>
                      <a:pt x="7286" y="9321"/>
                    </a:cubicBezTo>
                    <a:cubicBezTo>
                      <a:pt x="7348" y="8124"/>
                      <a:pt x="7247" y="6924"/>
                      <a:pt x="6984" y="5755"/>
                    </a:cubicBezTo>
                    <a:cubicBezTo>
                      <a:pt x="6517" y="3601"/>
                      <a:pt x="5519" y="2047"/>
                      <a:pt x="4683" y="1165"/>
                    </a:cubicBezTo>
                    <a:cubicBezTo>
                      <a:pt x="4264" y="719"/>
                      <a:pt x="3891" y="421"/>
                      <a:pt x="3626" y="241"/>
                    </a:cubicBezTo>
                    <a:cubicBezTo>
                      <a:pt x="3389" y="82"/>
                      <a:pt x="3246" y="0"/>
                      <a:pt x="32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37"/>
              <p:cNvSpPr/>
              <p:nvPr/>
            </p:nvSpPr>
            <p:spPr>
              <a:xfrm>
                <a:off x="2441550" y="1745525"/>
                <a:ext cx="106725" cy="954600"/>
              </a:xfrm>
              <a:custGeom>
                <a:rect b="b" l="l" r="r" t="t"/>
                <a:pathLst>
                  <a:path extrusionOk="0" h="38184" w="4269">
                    <a:moveTo>
                      <a:pt x="2336" y="1"/>
                    </a:moveTo>
                    <a:cubicBezTo>
                      <a:pt x="2333" y="1"/>
                      <a:pt x="2331" y="1"/>
                      <a:pt x="2329" y="3"/>
                    </a:cubicBezTo>
                    <a:cubicBezTo>
                      <a:pt x="2277" y="51"/>
                      <a:pt x="2694" y="434"/>
                      <a:pt x="3113" y="1315"/>
                    </a:cubicBezTo>
                    <a:cubicBezTo>
                      <a:pt x="3527" y="2192"/>
                      <a:pt x="3815" y="3604"/>
                      <a:pt x="3670" y="5355"/>
                    </a:cubicBezTo>
                    <a:cubicBezTo>
                      <a:pt x="3358" y="8855"/>
                      <a:pt x="1904" y="13605"/>
                      <a:pt x="858" y="18963"/>
                    </a:cubicBezTo>
                    <a:cubicBezTo>
                      <a:pt x="337" y="21646"/>
                      <a:pt x="15" y="24256"/>
                      <a:pt x="17" y="26642"/>
                    </a:cubicBezTo>
                    <a:cubicBezTo>
                      <a:pt x="1" y="29027"/>
                      <a:pt x="296" y="31175"/>
                      <a:pt x="747" y="32922"/>
                    </a:cubicBezTo>
                    <a:cubicBezTo>
                      <a:pt x="1207" y="34672"/>
                      <a:pt x="1811" y="36014"/>
                      <a:pt x="2301" y="36892"/>
                    </a:cubicBezTo>
                    <a:cubicBezTo>
                      <a:pt x="2774" y="37755"/>
                      <a:pt x="3131" y="38184"/>
                      <a:pt x="3174" y="38184"/>
                    </a:cubicBezTo>
                    <a:cubicBezTo>
                      <a:pt x="3175" y="38184"/>
                      <a:pt x="3176" y="38184"/>
                      <a:pt x="3177" y="38183"/>
                    </a:cubicBezTo>
                    <a:cubicBezTo>
                      <a:pt x="3307" y="38117"/>
                      <a:pt x="2022" y="36257"/>
                      <a:pt x="1246" y="32802"/>
                    </a:cubicBezTo>
                    <a:cubicBezTo>
                      <a:pt x="870" y="31080"/>
                      <a:pt x="634" y="28984"/>
                      <a:pt x="686" y="26649"/>
                    </a:cubicBezTo>
                    <a:cubicBezTo>
                      <a:pt x="721" y="24314"/>
                      <a:pt x="1057" y="21759"/>
                      <a:pt x="1574" y="19100"/>
                    </a:cubicBezTo>
                    <a:cubicBezTo>
                      <a:pt x="2608" y="13779"/>
                      <a:pt x="3988" y="9023"/>
                      <a:pt x="4184" y="5383"/>
                    </a:cubicBezTo>
                    <a:cubicBezTo>
                      <a:pt x="4268" y="3565"/>
                      <a:pt x="3883" y="2071"/>
                      <a:pt x="3365" y="1184"/>
                    </a:cubicBezTo>
                    <a:cubicBezTo>
                      <a:pt x="3104" y="743"/>
                      <a:pt x="2848" y="436"/>
                      <a:pt x="2655" y="250"/>
                    </a:cubicBezTo>
                    <a:cubicBezTo>
                      <a:pt x="2475" y="85"/>
                      <a:pt x="2368" y="1"/>
                      <a:pt x="23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37"/>
              <p:cNvSpPr/>
              <p:nvPr/>
            </p:nvSpPr>
            <p:spPr>
              <a:xfrm>
                <a:off x="1192900" y="1537675"/>
                <a:ext cx="773925" cy="2174850"/>
              </a:xfrm>
              <a:custGeom>
                <a:rect b="b" l="l" r="r" t="t"/>
                <a:pathLst>
                  <a:path extrusionOk="0" h="86994" w="30957">
                    <a:moveTo>
                      <a:pt x="30300" y="0"/>
                    </a:moveTo>
                    <a:cubicBezTo>
                      <a:pt x="30300" y="0"/>
                      <a:pt x="30299" y="0"/>
                      <a:pt x="30299" y="0"/>
                    </a:cubicBezTo>
                    <a:cubicBezTo>
                      <a:pt x="30264" y="13"/>
                      <a:pt x="30402" y="348"/>
                      <a:pt x="30528" y="1013"/>
                    </a:cubicBezTo>
                    <a:cubicBezTo>
                      <a:pt x="30639" y="1674"/>
                      <a:pt x="30713" y="2687"/>
                      <a:pt x="30424" y="3935"/>
                    </a:cubicBezTo>
                    <a:cubicBezTo>
                      <a:pt x="30140" y="5177"/>
                      <a:pt x="29495" y="6644"/>
                      <a:pt x="28349" y="8052"/>
                    </a:cubicBezTo>
                    <a:cubicBezTo>
                      <a:pt x="27206" y="9472"/>
                      <a:pt x="25600" y="10810"/>
                      <a:pt x="23755" y="12211"/>
                    </a:cubicBezTo>
                    <a:cubicBezTo>
                      <a:pt x="21913" y="13617"/>
                      <a:pt x="19880" y="15188"/>
                      <a:pt x="17961" y="17169"/>
                    </a:cubicBezTo>
                    <a:cubicBezTo>
                      <a:pt x="16054" y="19141"/>
                      <a:pt x="14230" y="21573"/>
                      <a:pt x="13200" y="24547"/>
                    </a:cubicBezTo>
                    <a:cubicBezTo>
                      <a:pt x="12683" y="26024"/>
                      <a:pt x="12375" y="27630"/>
                      <a:pt x="12385" y="29284"/>
                    </a:cubicBezTo>
                    <a:cubicBezTo>
                      <a:pt x="12383" y="30940"/>
                      <a:pt x="12800" y="32616"/>
                      <a:pt x="13401" y="34189"/>
                    </a:cubicBezTo>
                    <a:cubicBezTo>
                      <a:pt x="13998" y="35774"/>
                      <a:pt x="14752" y="37306"/>
                      <a:pt x="15405" y="38883"/>
                    </a:cubicBezTo>
                    <a:cubicBezTo>
                      <a:pt x="16064" y="40454"/>
                      <a:pt x="16605" y="42104"/>
                      <a:pt x="16665" y="43807"/>
                    </a:cubicBezTo>
                    <a:cubicBezTo>
                      <a:pt x="16660" y="44653"/>
                      <a:pt x="16568" y="45494"/>
                      <a:pt x="16309" y="46289"/>
                    </a:cubicBezTo>
                    <a:cubicBezTo>
                      <a:pt x="16044" y="47078"/>
                      <a:pt x="15666" y="47825"/>
                      <a:pt x="15190" y="48509"/>
                    </a:cubicBezTo>
                    <a:cubicBezTo>
                      <a:pt x="14222" y="49869"/>
                      <a:pt x="12958" y="50987"/>
                      <a:pt x="11664" y="52015"/>
                    </a:cubicBezTo>
                    <a:cubicBezTo>
                      <a:pt x="10369" y="53047"/>
                      <a:pt x="9028" y="54003"/>
                      <a:pt x="7781" y="55044"/>
                    </a:cubicBezTo>
                    <a:cubicBezTo>
                      <a:pt x="6534" y="56088"/>
                      <a:pt x="5415" y="57251"/>
                      <a:pt x="4475" y="58493"/>
                    </a:cubicBezTo>
                    <a:cubicBezTo>
                      <a:pt x="2688" y="60851"/>
                      <a:pt x="1408" y="63553"/>
                      <a:pt x="715" y="66429"/>
                    </a:cubicBezTo>
                    <a:cubicBezTo>
                      <a:pt x="57" y="69121"/>
                      <a:pt x="1" y="71746"/>
                      <a:pt x="342" y="74069"/>
                    </a:cubicBezTo>
                    <a:cubicBezTo>
                      <a:pt x="667" y="76401"/>
                      <a:pt x="1379" y="78427"/>
                      <a:pt x="2164" y="80109"/>
                    </a:cubicBezTo>
                    <a:cubicBezTo>
                      <a:pt x="2971" y="81789"/>
                      <a:pt x="3873" y="83124"/>
                      <a:pt x="4687" y="84145"/>
                    </a:cubicBezTo>
                    <a:cubicBezTo>
                      <a:pt x="5495" y="85173"/>
                      <a:pt x="6236" y="85871"/>
                      <a:pt x="6736" y="86339"/>
                    </a:cubicBezTo>
                    <a:cubicBezTo>
                      <a:pt x="7237" y="86769"/>
                      <a:pt x="7516" y="86993"/>
                      <a:pt x="7551" y="86993"/>
                    </a:cubicBezTo>
                    <a:cubicBezTo>
                      <a:pt x="7552" y="86993"/>
                      <a:pt x="7553" y="86993"/>
                      <a:pt x="7554" y="86992"/>
                    </a:cubicBezTo>
                    <a:cubicBezTo>
                      <a:pt x="7615" y="86930"/>
                      <a:pt x="6459" y="86042"/>
                      <a:pt x="4910" y="83973"/>
                    </a:cubicBezTo>
                    <a:cubicBezTo>
                      <a:pt x="3976" y="82717"/>
                      <a:pt x="3179" y="81365"/>
                      <a:pt x="2532" y="79940"/>
                    </a:cubicBezTo>
                    <a:cubicBezTo>
                      <a:pt x="1796" y="78272"/>
                      <a:pt x="1136" y="76278"/>
                      <a:pt x="851" y="74001"/>
                    </a:cubicBezTo>
                    <a:cubicBezTo>
                      <a:pt x="551" y="71732"/>
                      <a:pt x="636" y="69183"/>
                      <a:pt x="1300" y="66572"/>
                    </a:cubicBezTo>
                    <a:cubicBezTo>
                      <a:pt x="1951" y="63966"/>
                      <a:pt x="3165" y="61296"/>
                      <a:pt x="5007" y="58900"/>
                    </a:cubicBezTo>
                    <a:cubicBezTo>
                      <a:pt x="5926" y="57701"/>
                      <a:pt x="7005" y="56591"/>
                      <a:pt x="8226" y="55577"/>
                    </a:cubicBezTo>
                    <a:cubicBezTo>
                      <a:pt x="9449" y="54563"/>
                      <a:pt x="10786" y="53618"/>
                      <a:pt x="12105" y="52572"/>
                    </a:cubicBezTo>
                    <a:cubicBezTo>
                      <a:pt x="13423" y="51532"/>
                      <a:pt x="14741" y="50381"/>
                      <a:pt x="15782" y="48924"/>
                    </a:cubicBezTo>
                    <a:cubicBezTo>
                      <a:pt x="16300" y="48183"/>
                      <a:pt x="16712" y="47369"/>
                      <a:pt x="17000" y="46510"/>
                    </a:cubicBezTo>
                    <a:cubicBezTo>
                      <a:pt x="17285" y="45639"/>
                      <a:pt x="17388" y="44713"/>
                      <a:pt x="17392" y="43789"/>
                    </a:cubicBezTo>
                    <a:cubicBezTo>
                      <a:pt x="17324" y="41937"/>
                      <a:pt x="16744" y="40205"/>
                      <a:pt x="16073" y="38608"/>
                    </a:cubicBezTo>
                    <a:cubicBezTo>
                      <a:pt x="15404" y="36999"/>
                      <a:pt x="14651" y="35480"/>
                      <a:pt x="14067" y="33938"/>
                    </a:cubicBezTo>
                    <a:cubicBezTo>
                      <a:pt x="13477" y="32403"/>
                      <a:pt x="13084" y="30839"/>
                      <a:pt x="13078" y="29277"/>
                    </a:cubicBezTo>
                    <a:cubicBezTo>
                      <a:pt x="13062" y="27716"/>
                      <a:pt x="13345" y="26185"/>
                      <a:pt x="13833" y="24766"/>
                    </a:cubicBezTo>
                    <a:cubicBezTo>
                      <a:pt x="14803" y="21909"/>
                      <a:pt x="16544" y="19538"/>
                      <a:pt x="18396" y="17586"/>
                    </a:cubicBezTo>
                    <a:cubicBezTo>
                      <a:pt x="20261" y="15624"/>
                      <a:pt x="22248" y="14048"/>
                      <a:pt x="24071" y="12616"/>
                    </a:cubicBezTo>
                    <a:cubicBezTo>
                      <a:pt x="25900" y="11187"/>
                      <a:pt x="27522" y="9792"/>
                      <a:pt x="28666" y="8305"/>
                    </a:cubicBezTo>
                    <a:cubicBezTo>
                      <a:pt x="29821" y="6824"/>
                      <a:pt x="30450" y="5287"/>
                      <a:pt x="30700" y="3994"/>
                    </a:cubicBezTo>
                    <a:cubicBezTo>
                      <a:pt x="30957" y="2694"/>
                      <a:pt x="30832" y="1650"/>
                      <a:pt x="30671" y="982"/>
                    </a:cubicBezTo>
                    <a:cubicBezTo>
                      <a:pt x="30579" y="649"/>
                      <a:pt x="30499" y="399"/>
                      <a:pt x="30422" y="238"/>
                    </a:cubicBezTo>
                    <a:cubicBezTo>
                      <a:pt x="30353" y="80"/>
                      <a:pt x="30313" y="0"/>
                      <a:pt x="303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37"/>
              <p:cNvSpPr/>
              <p:nvPr/>
            </p:nvSpPr>
            <p:spPr>
              <a:xfrm>
                <a:off x="2482875" y="319250"/>
                <a:ext cx="930100" cy="135775"/>
              </a:xfrm>
              <a:custGeom>
                <a:rect b="b" l="l" r="r" t="t"/>
                <a:pathLst>
                  <a:path extrusionOk="0" h="5431" w="37204">
                    <a:moveTo>
                      <a:pt x="15294" y="0"/>
                    </a:moveTo>
                    <a:cubicBezTo>
                      <a:pt x="12432" y="0"/>
                      <a:pt x="9835" y="375"/>
                      <a:pt x="7672" y="976"/>
                    </a:cubicBezTo>
                    <a:cubicBezTo>
                      <a:pt x="5060" y="1710"/>
                      <a:pt x="3089" y="2731"/>
                      <a:pt x="1838" y="3574"/>
                    </a:cubicBezTo>
                    <a:cubicBezTo>
                      <a:pt x="1215" y="4001"/>
                      <a:pt x="745" y="4350"/>
                      <a:pt x="452" y="4620"/>
                    </a:cubicBezTo>
                    <a:cubicBezTo>
                      <a:pt x="151" y="4879"/>
                      <a:pt x="0" y="5022"/>
                      <a:pt x="18" y="5042"/>
                    </a:cubicBezTo>
                    <a:cubicBezTo>
                      <a:pt x="19" y="5044"/>
                      <a:pt x="21" y="5045"/>
                      <a:pt x="24" y="5045"/>
                    </a:cubicBezTo>
                    <a:cubicBezTo>
                      <a:pt x="62" y="5045"/>
                      <a:pt x="238" y="4939"/>
                      <a:pt x="540" y="4737"/>
                    </a:cubicBezTo>
                    <a:cubicBezTo>
                      <a:pt x="860" y="4507"/>
                      <a:pt x="1351" y="4198"/>
                      <a:pt x="1988" y="3814"/>
                    </a:cubicBezTo>
                    <a:cubicBezTo>
                      <a:pt x="3267" y="3057"/>
                      <a:pt x="5231" y="2129"/>
                      <a:pt x="7804" y="1473"/>
                    </a:cubicBezTo>
                    <a:cubicBezTo>
                      <a:pt x="9828" y="964"/>
                      <a:pt x="12230" y="649"/>
                      <a:pt x="14872" y="649"/>
                    </a:cubicBezTo>
                    <a:cubicBezTo>
                      <a:pt x="15584" y="649"/>
                      <a:pt x="16314" y="672"/>
                      <a:pt x="17059" y="720"/>
                    </a:cubicBezTo>
                    <a:cubicBezTo>
                      <a:pt x="20566" y="934"/>
                      <a:pt x="24373" y="1742"/>
                      <a:pt x="28302" y="2825"/>
                    </a:cubicBezTo>
                    <a:cubicBezTo>
                      <a:pt x="31418" y="3690"/>
                      <a:pt x="34390" y="4624"/>
                      <a:pt x="37203" y="5431"/>
                    </a:cubicBezTo>
                    <a:cubicBezTo>
                      <a:pt x="36815" y="5058"/>
                      <a:pt x="36417" y="4699"/>
                      <a:pt x="36009" y="4355"/>
                    </a:cubicBezTo>
                    <a:cubicBezTo>
                      <a:pt x="33619" y="3633"/>
                      <a:pt x="31120" y="2853"/>
                      <a:pt x="28494" y="2125"/>
                    </a:cubicBezTo>
                    <a:cubicBezTo>
                      <a:pt x="24541" y="1034"/>
                      <a:pt x="20678" y="233"/>
                      <a:pt x="17098" y="49"/>
                    </a:cubicBezTo>
                    <a:cubicBezTo>
                      <a:pt x="16486" y="16"/>
                      <a:pt x="15885" y="0"/>
                      <a:pt x="152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37"/>
              <p:cNvSpPr/>
              <p:nvPr/>
            </p:nvSpPr>
            <p:spPr>
              <a:xfrm>
                <a:off x="2401625" y="248725"/>
                <a:ext cx="239475" cy="185900"/>
              </a:xfrm>
              <a:custGeom>
                <a:rect b="b" l="l" r="r" t="t"/>
                <a:pathLst>
                  <a:path extrusionOk="0" h="7436" w="9579">
                    <a:moveTo>
                      <a:pt x="9578" y="0"/>
                    </a:moveTo>
                    <a:lnTo>
                      <a:pt x="9578" y="0"/>
                    </a:lnTo>
                    <a:cubicBezTo>
                      <a:pt x="8725" y="110"/>
                      <a:pt x="7875" y="238"/>
                      <a:pt x="7031" y="391"/>
                    </a:cubicBezTo>
                    <a:cubicBezTo>
                      <a:pt x="6708" y="451"/>
                      <a:pt x="6380" y="519"/>
                      <a:pt x="6051" y="591"/>
                    </a:cubicBezTo>
                    <a:cubicBezTo>
                      <a:pt x="5133" y="1041"/>
                      <a:pt x="4286" y="1553"/>
                      <a:pt x="3551" y="2103"/>
                    </a:cubicBezTo>
                    <a:cubicBezTo>
                      <a:pt x="2519" y="2873"/>
                      <a:pt x="1698" y="3707"/>
                      <a:pt x="1117" y="4500"/>
                    </a:cubicBezTo>
                    <a:cubicBezTo>
                      <a:pt x="538" y="5296"/>
                      <a:pt x="235" y="6052"/>
                      <a:pt x="117" y="6586"/>
                    </a:cubicBezTo>
                    <a:cubicBezTo>
                      <a:pt x="1" y="7125"/>
                      <a:pt x="33" y="7430"/>
                      <a:pt x="76" y="7435"/>
                    </a:cubicBezTo>
                    <a:cubicBezTo>
                      <a:pt x="77" y="7435"/>
                      <a:pt x="78" y="7435"/>
                      <a:pt x="80" y="7435"/>
                    </a:cubicBezTo>
                    <a:cubicBezTo>
                      <a:pt x="192" y="7435"/>
                      <a:pt x="328" y="6224"/>
                      <a:pt x="1523" y="4814"/>
                    </a:cubicBezTo>
                    <a:cubicBezTo>
                      <a:pt x="2712" y="3400"/>
                      <a:pt x="4816" y="1805"/>
                      <a:pt x="7467" y="748"/>
                    </a:cubicBezTo>
                    <a:cubicBezTo>
                      <a:pt x="8181" y="458"/>
                      <a:pt x="8888" y="213"/>
                      <a:pt x="9578" y="0"/>
                    </a:cubicBezTo>
                    <a:close/>
                  </a:path>
                </a:pathLst>
              </a:custGeom>
              <a:solidFill>
                <a:srgbClr val="FFCF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37"/>
              <p:cNvSpPr/>
              <p:nvPr/>
            </p:nvSpPr>
            <p:spPr>
              <a:xfrm>
                <a:off x="1928500" y="1813975"/>
                <a:ext cx="2167825" cy="1922400"/>
              </a:xfrm>
              <a:custGeom>
                <a:rect b="b" l="l" r="r" t="t"/>
                <a:pathLst>
                  <a:path extrusionOk="0" h="76896" w="86713">
                    <a:moveTo>
                      <a:pt x="35615" y="0"/>
                    </a:moveTo>
                    <a:cubicBezTo>
                      <a:pt x="32355" y="0"/>
                      <a:pt x="28425" y="1599"/>
                      <a:pt x="25370" y="1951"/>
                    </a:cubicBezTo>
                    <a:cubicBezTo>
                      <a:pt x="27158" y="5547"/>
                      <a:pt x="27464" y="9681"/>
                      <a:pt x="27565" y="13695"/>
                    </a:cubicBezTo>
                    <a:cubicBezTo>
                      <a:pt x="27619" y="15877"/>
                      <a:pt x="27606" y="18148"/>
                      <a:pt x="26661" y="20117"/>
                    </a:cubicBezTo>
                    <a:cubicBezTo>
                      <a:pt x="24491" y="24644"/>
                      <a:pt x="17925" y="24641"/>
                      <a:pt x="13869" y="26062"/>
                    </a:cubicBezTo>
                    <a:cubicBezTo>
                      <a:pt x="6608" y="28605"/>
                      <a:pt x="2969" y="35509"/>
                      <a:pt x="1792" y="42556"/>
                    </a:cubicBezTo>
                    <a:cubicBezTo>
                      <a:pt x="251" y="51778"/>
                      <a:pt x="1" y="61217"/>
                      <a:pt x="1065" y="70510"/>
                    </a:cubicBezTo>
                    <a:lnTo>
                      <a:pt x="86712" y="76896"/>
                    </a:lnTo>
                    <a:cubicBezTo>
                      <a:pt x="81789" y="72308"/>
                      <a:pt x="78883" y="65942"/>
                      <a:pt x="76970" y="59491"/>
                    </a:cubicBezTo>
                    <a:cubicBezTo>
                      <a:pt x="75057" y="53040"/>
                      <a:pt x="74018" y="46355"/>
                      <a:pt x="72148" y="39893"/>
                    </a:cubicBezTo>
                    <a:cubicBezTo>
                      <a:pt x="70810" y="35275"/>
                      <a:pt x="68928" y="30604"/>
                      <a:pt x="65365" y="27375"/>
                    </a:cubicBezTo>
                    <a:cubicBezTo>
                      <a:pt x="61492" y="23868"/>
                      <a:pt x="56122" y="22547"/>
                      <a:pt x="50847" y="22547"/>
                    </a:cubicBezTo>
                    <a:cubicBezTo>
                      <a:pt x="50056" y="22547"/>
                      <a:pt x="49268" y="22576"/>
                      <a:pt x="48487" y="22633"/>
                    </a:cubicBezTo>
                    <a:cubicBezTo>
                      <a:pt x="47998" y="22668"/>
                      <a:pt x="47483" y="22703"/>
                      <a:pt x="46973" y="22703"/>
                    </a:cubicBezTo>
                    <a:cubicBezTo>
                      <a:pt x="45726" y="22703"/>
                      <a:pt x="44505" y="22494"/>
                      <a:pt x="43737" y="21573"/>
                    </a:cubicBezTo>
                    <a:cubicBezTo>
                      <a:pt x="40575" y="17773"/>
                      <a:pt x="40544" y="10661"/>
                      <a:pt x="40011" y="6010"/>
                    </a:cubicBezTo>
                    <a:cubicBezTo>
                      <a:pt x="39720" y="3463"/>
                      <a:pt x="40159" y="677"/>
                      <a:pt x="37021" y="116"/>
                    </a:cubicBezTo>
                    <a:cubicBezTo>
                      <a:pt x="36571" y="36"/>
                      <a:pt x="36100" y="0"/>
                      <a:pt x="35615" y="0"/>
                    </a:cubicBezTo>
                    <a:close/>
                  </a:path>
                </a:pathLst>
              </a:custGeom>
              <a:solidFill>
                <a:srgbClr val="FC86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37"/>
              <p:cNvSpPr/>
              <p:nvPr/>
            </p:nvSpPr>
            <p:spPr>
              <a:xfrm>
                <a:off x="3424175" y="2699425"/>
                <a:ext cx="123000" cy="407225"/>
              </a:xfrm>
              <a:custGeom>
                <a:rect b="b" l="l" r="r" t="t"/>
                <a:pathLst>
                  <a:path extrusionOk="0" h="16289" w="4920">
                    <a:moveTo>
                      <a:pt x="76" y="1"/>
                    </a:moveTo>
                    <a:cubicBezTo>
                      <a:pt x="74" y="1"/>
                      <a:pt x="73" y="1"/>
                      <a:pt x="73" y="1"/>
                    </a:cubicBezTo>
                    <a:cubicBezTo>
                      <a:pt x="0" y="27"/>
                      <a:pt x="265" y="943"/>
                      <a:pt x="716" y="2410"/>
                    </a:cubicBezTo>
                    <a:cubicBezTo>
                      <a:pt x="1166" y="3878"/>
                      <a:pt x="1794" y="5901"/>
                      <a:pt x="2453" y="8147"/>
                    </a:cubicBezTo>
                    <a:cubicBezTo>
                      <a:pt x="3112" y="10393"/>
                      <a:pt x="3675" y="12435"/>
                      <a:pt x="4088" y="13915"/>
                    </a:cubicBezTo>
                    <a:cubicBezTo>
                      <a:pt x="4497" y="15379"/>
                      <a:pt x="4768" y="16288"/>
                      <a:pt x="4846" y="16288"/>
                    </a:cubicBezTo>
                    <a:cubicBezTo>
                      <a:pt x="4847" y="16288"/>
                      <a:pt x="4848" y="16288"/>
                      <a:pt x="4848" y="16288"/>
                    </a:cubicBezTo>
                    <a:cubicBezTo>
                      <a:pt x="4919" y="16272"/>
                      <a:pt x="4782" y="15329"/>
                      <a:pt x="4463" y="13822"/>
                    </a:cubicBezTo>
                    <a:cubicBezTo>
                      <a:pt x="4145" y="12315"/>
                      <a:pt x="3638" y="10248"/>
                      <a:pt x="2977" y="7993"/>
                    </a:cubicBezTo>
                    <a:cubicBezTo>
                      <a:pt x="2317" y="5739"/>
                      <a:pt x="1626" y="3724"/>
                      <a:pt x="1080" y="2285"/>
                    </a:cubicBezTo>
                    <a:cubicBezTo>
                      <a:pt x="542" y="865"/>
                      <a:pt x="152" y="1"/>
                      <a:pt x="76" y="1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37"/>
              <p:cNvSpPr/>
              <p:nvPr/>
            </p:nvSpPr>
            <p:spPr>
              <a:xfrm>
                <a:off x="2480475" y="2818175"/>
                <a:ext cx="1125100" cy="972900"/>
              </a:xfrm>
              <a:custGeom>
                <a:rect b="b" l="l" r="r" t="t"/>
                <a:pathLst>
                  <a:path extrusionOk="0" h="38916" w="45004">
                    <a:moveTo>
                      <a:pt x="35786" y="0"/>
                    </a:moveTo>
                    <a:cubicBezTo>
                      <a:pt x="35752" y="0"/>
                      <a:pt x="35720" y="4"/>
                      <a:pt x="35690" y="11"/>
                    </a:cubicBezTo>
                    <a:cubicBezTo>
                      <a:pt x="30353" y="1348"/>
                      <a:pt x="27323" y="4513"/>
                      <a:pt x="23893" y="8352"/>
                    </a:cubicBezTo>
                    <a:cubicBezTo>
                      <a:pt x="17875" y="4581"/>
                      <a:pt x="11237" y="2054"/>
                      <a:pt x="4314" y="2054"/>
                    </a:cubicBezTo>
                    <a:cubicBezTo>
                      <a:pt x="2901" y="2054"/>
                      <a:pt x="1476" y="2159"/>
                      <a:pt x="43" y="2380"/>
                    </a:cubicBezTo>
                    <a:cubicBezTo>
                      <a:pt x="1" y="14788"/>
                      <a:pt x="1117" y="27376"/>
                      <a:pt x="7990" y="38037"/>
                    </a:cubicBezTo>
                    <a:cubicBezTo>
                      <a:pt x="8168" y="38308"/>
                      <a:pt x="8303" y="38605"/>
                      <a:pt x="8389" y="38916"/>
                    </a:cubicBezTo>
                    <a:cubicBezTo>
                      <a:pt x="11029" y="38554"/>
                      <a:pt x="13675" y="38222"/>
                      <a:pt x="16324" y="37922"/>
                    </a:cubicBezTo>
                    <a:cubicBezTo>
                      <a:pt x="18955" y="37631"/>
                      <a:pt x="21393" y="37369"/>
                      <a:pt x="23846" y="37369"/>
                    </a:cubicBezTo>
                    <a:cubicBezTo>
                      <a:pt x="25530" y="37369"/>
                      <a:pt x="27221" y="37493"/>
                      <a:pt x="28986" y="37814"/>
                    </a:cubicBezTo>
                    <a:cubicBezTo>
                      <a:pt x="31083" y="38197"/>
                      <a:pt x="33304" y="38330"/>
                      <a:pt x="35546" y="38330"/>
                    </a:cubicBezTo>
                    <a:cubicBezTo>
                      <a:pt x="38576" y="38330"/>
                      <a:pt x="41645" y="38087"/>
                      <a:pt x="44501" y="37886"/>
                    </a:cubicBezTo>
                    <a:cubicBezTo>
                      <a:pt x="42132" y="35513"/>
                      <a:pt x="41095" y="31888"/>
                      <a:pt x="41852" y="28618"/>
                    </a:cubicBezTo>
                    <a:cubicBezTo>
                      <a:pt x="42252" y="26889"/>
                      <a:pt x="43105" y="25304"/>
                      <a:pt x="43700" y="23631"/>
                    </a:cubicBezTo>
                    <a:cubicBezTo>
                      <a:pt x="44825" y="20466"/>
                      <a:pt x="45003" y="16596"/>
                      <a:pt x="44307" y="12937"/>
                    </a:cubicBezTo>
                    <a:cubicBezTo>
                      <a:pt x="43714" y="9831"/>
                      <a:pt x="42494" y="6875"/>
                      <a:pt x="40686" y="4629"/>
                    </a:cubicBezTo>
                    <a:cubicBezTo>
                      <a:pt x="40054" y="3844"/>
                      <a:pt x="36890" y="0"/>
                      <a:pt x="35786" y="0"/>
                    </a:cubicBezTo>
                    <a:close/>
                  </a:path>
                </a:pathLst>
              </a:custGeom>
              <a:solidFill>
                <a:srgbClr val="8438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37"/>
              <p:cNvSpPr/>
              <p:nvPr/>
            </p:nvSpPr>
            <p:spPr>
              <a:xfrm>
                <a:off x="2032725" y="620625"/>
                <a:ext cx="399150" cy="703450"/>
              </a:xfrm>
              <a:custGeom>
                <a:rect b="b" l="l" r="r" t="t"/>
                <a:pathLst>
                  <a:path extrusionOk="0" h="28138" w="15966">
                    <a:moveTo>
                      <a:pt x="14403" y="1"/>
                    </a:moveTo>
                    <a:lnTo>
                      <a:pt x="14403" y="1"/>
                    </a:lnTo>
                    <a:cubicBezTo>
                      <a:pt x="10052" y="2655"/>
                      <a:pt x="6293" y="5781"/>
                      <a:pt x="3755" y="9454"/>
                    </a:cubicBezTo>
                    <a:cubicBezTo>
                      <a:pt x="1449" y="12793"/>
                      <a:pt x="1" y="16875"/>
                      <a:pt x="700" y="20613"/>
                    </a:cubicBezTo>
                    <a:cubicBezTo>
                      <a:pt x="1165" y="23105"/>
                      <a:pt x="1763" y="25768"/>
                      <a:pt x="3034" y="28137"/>
                    </a:cubicBezTo>
                    <a:cubicBezTo>
                      <a:pt x="5794" y="25296"/>
                      <a:pt x="9100" y="22585"/>
                      <a:pt x="11325" y="19463"/>
                    </a:cubicBezTo>
                    <a:cubicBezTo>
                      <a:pt x="12088" y="18391"/>
                      <a:pt x="12761" y="17259"/>
                      <a:pt x="13338" y="16077"/>
                    </a:cubicBezTo>
                    <a:cubicBezTo>
                      <a:pt x="15812" y="10987"/>
                      <a:pt x="15966" y="5315"/>
                      <a:pt x="144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37"/>
              <p:cNvSpPr/>
              <p:nvPr/>
            </p:nvSpPr>
            <p:spPr>
              <a:xfrm>
                <a:off x="2045800" y="620675"/>
                <a:ext cx="372400" cy="703400"/>
              </a:xfrm>
              <a:custGeom>
                <a:rect b="b" l="l" r="r" t="t"/>
                <a:pathLst>
                  <a:path extrusionOk="0" h="28136" w="14896">
                    <a:moveTo>
                      <a:pt x="13880" y="0"/>
                    </a:moveTo>
                    <a:cubicBezTo>
                      <a:pt x="13733" y="90"/>
                      <a:pt x="13591" y="185"/>
                      <a:pt x="13444" y="277"/>
                    </a:cubicBezTo>
                    <a:cubicBezTo>
                      <a:pt x="12597" y="1629"/>
                      <a:pt x="11776" y="2995"/>
                      <a:pt x="11004" y="4385"/>
                    </a:cubicBezTo>
                    <a:lnTo>
                      <a:pt x="10054" y="2595"/>
                    </a:lnTo>
                    <a:cubicBezTo>
                      <a:pt x="9930" y="2689"/>
                      <a:pt x="9804" y="2782"/>
                      <a:pt x="9681" y="2877"/>
                    </a:cubicBezTo>
                    <a:cubicBezTo>
                      <a:pt x="10018" y="3512"/>
                      <a:pt x="10354" y="4145"/>
                      <a:pt x="10690" y="4780"/>
                    </a:cubicBezTo>
                    <a:cubicBezTo>
                      <a:pt x="10705" y="4805"/>
                      <a:pt x="10723" y="4828"/>
                      <a:pt x="10745" y="4847"/>
                    </a:cubicBezTo>
                    <a:cubicBezTo>
                      <a:pt x="9960" y="6280"/>
                      <a:pt x="9216" y="7731"/>
                      <a:pt x="8514" y="9201"/>
                    </a:cubicBezTo>
                    <a:cubicBezTo>
                      <a:pt x="7872" y="7998"/>
                      <a:pt x="7194" y="6812"/>
                      <a:pt x="6479" y="5642"/>
                    </a:cubicBezTo>
                    <a:cubicBezTo>
                      <a:pt x="6366" y="5752"/>
                      <a:pt x="6262" y="5868"/>
                      <a:pt x="6150" y="5979"/>
                    </a:cubicBezTo>
                    <a:cubicBezTo>
                      <a:pt x="6876" y="7180"/>
                      <a:pt x="7565" y="8393"/>
                      <a:pt x="8217" y="9623"/>
                    </a:cubicBezTo>
                    <a:cubicBezTo>
                      <a:pt x="8233" y="9653"/>
                      <a:pt x="8254" y="9679"/>
                      <a:pt x="8281" y="9701"/>
                    </a:cubicBezTo>
                    <a:cubicBezTo>
                      <a:pt x="7278" y="11831"/>
                      <a:pt x="6368" y="13996"/>
                      <a:pt x="5547" y="16196"/>
                    </a:cubicBezTo>
                    <a:cubicBezTo>
                      <a:pt x="4397" y="14548"/>
                      <a:pt x="3257" y="12895"/>
                      <a:pt x="2128" y="11236"/>
                    </a:cubicBezTo>
                    <a:cubicBezTo>
                      <a:pt x="2047" y="11385"/>
                      <a:pt x="1967" y="11534"/>
                      <a:pt x="1887" y="11685"/>
                    </a:cubicBezTo>
                    <a:cubicBezTo>
                      <a:pt x="3014" y="13333"/>
                      <a:pt x="4148" y="14978"/>
                      <a:pt x="5290" y="16617"/>
                    </a:cubicBezTo>
                    <a:cubicBezTo>
                      <a:pt x="5292" y="16620"/>
                      <a:pt x="5293" y="16620"/>
                      <a:pt x="5295" y="16621"/>
                    </a:cubicBezTo>
                    <a:cubicBezTo>
                      <a:pt x="5282" y="16682"/>
                      <a:pt x="5295" y="16744"/>
                      <a:pt x="5329" y="16795"/>
                    </a:cubicBezTo>
                    <a:cubicBezTo>
                      <a:pt x="4639" y="18696"/>
                      <a:pt x="4022" y="20621"/>
                      <a:pt x="3477" y="22570"/>
                    </a:cubicBezTo>
                    <a:cubicBezTo>
                      <a:pt x="2319" y="21231"/>
                      <a:pt x="1160" y="19891"/>
                      <a:pt x="3" y="18552"/>
                    </a:cubicBezTo>
                    <a:lnTo>
                      <a:pt x="3" y="18552"/>
                    </a:lnTo>
                    <a:cubicBezTo>
                      <a:pt x="0" y="18786"/>
                      <a:pt x="5" y="19019"/>
                      <a:pt x="18" y="19253"/>
                    </a:cubicBezTo>
                    <a:lnTo>
                      <a:pt x="3238" y="22977"/>
                    </a:lnTo>
                    <a:cubicBezTo>
                      <a:pt x="3251" y="22992"/>
                      <a:pt x="3267" y="23005"/>
                      <a:pt x="3285" y="23015"/>
                    </a:cubicBezTo>
                    <a:cubicBezTo>
                      <a:pt x="3296" y="23042"/>
                      <a:pt x="3311" y="23067"/>
                      <a:pt x="3331" y="23090"/>
                    </a:cubicBezTo>
                    <a:cubicBezTo>
                      <a:pt x="2924" y="24577"/>
                      <a:pt x="2561" y="26076"/>
                      <a:pt x="2241" y="27588"/>
                    </a:cubicBezTo>
                    <a:cubicBezTo>
                      <a:pt x="2330" y="27770"/>
                      <a:pt x="2416" y="27956"/>
                      <a:pt x="2513" y="28135"/>
                    </a:cubicBezTo>
                    <a:cubicBezTo>
                      <a:pt x="2562" y="28083"/>
                      <a:pt x="2616" y="28032"/>
                      <a:pt x="2666" y="27982"/>
                    </a:cubicBezTo>
                    <a:cubicBezTo>
                      <a:pt x="3007" y="26350"/>
                      <a:pt x="3395" y="24732"/>
                      <a:pt x="3832" y="23128"/>
                    </a:cubicBezTo>
                    <a:cubicBezTo>
                      <a:pt x="5506" y="22712"/>
                      <a:pt x="7177" y="22288"/>
                      <a:pt x="8842" y="21856"/>
                    </a:cubicBezTo>
                    <a:cubicBezTo>
                      <a:pt x="9022" y="21658"/>
                      <a:pt x="9193" y="21458"/>
                      <a:pt x="9367" y="21258"/>
                    </a:cubicBezTo>
                    <a:lnTo>
                      <a:pt x="9367" y="21258"/>
                    </a:lnTo>
                    <a:cubicBezTo>
                      <a:pt x="7572" y="21726"/>
                      <a:pt x="5774" y="22185"/>
                      <a:pt x="3972" y="22634"/>
                    </a:cubicBezTo>
                    <a:cubicBezTo>
                      <a:pt x="4526" y="20666"/>
                      <a:pt x="5153" y="18721"/>
                      <a:pt x="5851" y="16799"/>
                    </a:cubicBezTo>
                    <a:cubicBezTo>
                      <a:pt x="8544" y="15731"/>
                      <a:pt x="11214" y="14623"/>
                      <a:pt x="13859" y="13476"/>
                    </a:cubicBezTo>
                    <a:cubicBezTo>
                      <a:pt x="13921" y="13286"/>
                      <a:pt x="13980" y="13097"/>
                      <a:pt x="14037" y="12904"/>
                    </a:cubicBezTo>
                    <a:lnTo>
                      <a:pt x="14037" y="12904"/>
                    </a:lnTo>
                    <a:cubicBezTo>
                      <a:pt x="11403" y="14050"/>
                      <a:pt x="8745" y="15157"/>
                      <a:pt x="6064" y="16227"/>
                    </a:cubicBezTo>
                    <a:cubicBezTo>
                      <a:pt x="6908" y="13967"/>
                      <a:pt x="7849" y="11743"/>
                      <a:pt x="8887" y="9556"/>
                    </a:cubicBezTo>
                    <a:cubicBezTo>
                      <a:pt x="10902" y="8731"/>
                      <a:pt x="12904" y="7888"/>
                      <a:pt x="14894" y="7026"/>
                    </a:cubicBezTo>
                    <a:cubicBezTo>
                      <a:pt x="14895" y="6863"/>
                      <a:pt x="14891" y="6699"/>
                      <a:pt x="14888" y="6535"/>
                    </a:cubicBezTo>
                    <a:cubicBezTo>
                      <a:pt x="12997" y="7349"/>
                      <a:pt x="11097" y="8150"/>
                      <a:pt x="9190" y="8939"/>
                    </a:cubicBezTo>
                    <a:cubicBezTo>
                      <a:pt x="9829" y="7623"/>
                      <a:pt x="10499" y="6320"/>
                      <a:pt x="11203" y="5031"/>
                    </a:cubicBezTo>
                    <a:cubicBezTo>
                      <a:pt x="11222" y="5028"/>
                      <a:pt x="11242" y="5022"/>
                      <a:pt x="11261" y="5015"/>
                    </a:cubicBezTo>
                    <a:lnTo>
                      <a:pt x="14619" y="3321"/>
                    </a:lnTo>
                    <a:cubicBezTo>
                      <a:pt x="14594" y="3163"/>
                      <a:pt x="14570" y="3003"/>
                      <a:pt x="14542" y="2847"/>
                    </a:cubicBezTo>
                    <a:lnTo>
                      <a:pt x="11597" y="4333"/>
                    </a:lnTo>
                    <a:cubicBezTo>
                      <a:pt x="12351" y="2986"/>
                      <a:pt x="13153" y="1661"/>
                      <a:pt x="13977" y="349"/>
                    </a:cubicBezTo>
                    <a:cubicBezTo>
                      <a:pt x="13944" y="233"/>
                      <a:pt x="13915" y="116"/>
                      <a:pt x="138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37"/>
              <p:cNvSpPr/>
              <p:nvPr/>
            </p:nvSpPr>
            <p:spPr>
              <a:xfrm>
                <a:off x="1700425" y="793575"/>
                <a:ext cx="405200" cy="427100"/>
              </a:xfrm>
              <a:custGeom>
                <a:rect b="b" l="l" r="r" t="t"/>
                <a:pathLst>
                  <a:path extrusionOk="0" h="17084" w="16208">
                    <a:moveTo>
                      <a:pt x="1" y="0"/>
                    </a:moveTo>
                    <a:lnTo>
                      <a:pt x="1" y="0"/>
                    </a:lnTo>
                    <a:cubicBezTo>
                      <a:pt x="477" y="3923"/>
                      <a:pt x="1476" y="7581"/>
                      <a:pt x="3253" y="10550"/>
                    </a:cubicBezTo>
                    <a:cubicBezTo>
                      <a:pt x="4870" y="13250"/>
                      <a:pt x="7284" y="15583"/>
                      <a:pt x="10147" y="16290"/>
                    </a:cubicBezTo>
                    <a:cubicBezTo>
                      <a:pt x="11812" y="16700"/>
                      <a:pt x="13600" y="17083"/>
                      <a:pt x="15410" y="17083"/>
                    </a:cubicBezTo>
                    <a:cubicBezTo>
                      <a:pt x="15675" y="17083"/>
                      <a:pt x="15941" y="17075"/>
                      <a:pt x="16208" y="17057"/>
                    </a:cubicBezTo>
                    <a:cubicBezTo>
                      <a:pt x="15090" y="14197"/>
                      <a:pt x="14237" y="10994"/>
                      <a:pt x="12748" y="8422"/>
                    </a:cubicBezTo>
                    <a:cubicBezTo>
                      <a:pt x="12237" y="7539"/>
                      <a:pt x="11653" y="6701"/>
                      <a:pt x="11005" y="5914"/>
                    </a:cubicBezTo>
                    <a:cubicBezTo>
                      <a:pt x="8207" y="2533"/>
                      <a:pt x="4252" y="604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37"/>
              <p:cNvSpPr/>
              <p:nvPr/>
            </p:nvSpPr>
            <p:spPr>
              <a:xfrm>
                <a:off x="1700425" y="793575"/>
                <a:ext cx="405200" cy="426850"/>
              </a:xfrm>
              <a:custGeom>
                <a:rect b="b" l="l" r="r" t="t"/>
                <a:pathLst>
                  <a:path extrusionOk="0" h="17074" w="16208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33"/>
                      <a:pt x="40" y="264"/>
                      <a:pt x="57" y="397"/>
                    </a:cubicBezTo>
                    <a:cubicBezTo>
                      <a:pt x="739" y="1428"/>
                      <a:pt x="1440" y="2447"/>
                      <a:pt x="2173" y="3438"/>
                    </a:cubicBezTo>
                    <a:lnTo>
                      <a:pt x="604" y="3534"/>
                    </a:lnTo>
                    <a:cubicBezTo>
                      <a:pt x="630" y="3651"/>
                      <a:pt x="657" y="3770"/>
                      <a:pt x="683" y="3887"/>
                    </a:cubicBezTo>
                    <a:lnTo>
                      <a:pt x="2351" y="3786"/>
                    </a:lnTo>
                    <a:cubicBezTo>
                      <a:pt x="2372" y="3784"/>
                      <a:pt x="2394" y="3778"/>
                      <a:pt x="2416" y="3770"/>
                    </a:cubicBezTo>
                    <a:cubicBezTo>
                      <a:pt x="3175" y="4783"/>
                      <a:pt x="3960" y="5774"/>
                      <a:pt x="4771" y="6743"/>
                    </a:cubicBezTo>
                    <a:cubicBezTo>
                      <a:pt x="3716" y="6808"/>
                      <a:pt x="2661" y="6906"/>
                      <a:pt x="1605" y="7035"/>
                    </a:cubicBezTo>
                    <a:cubicBezTo>
                      <a:pt x="1647" y="7151"/>
                      <a:pt x="1695" y="7261"/>
                      <a:pt x="1738" y="7375"/>
                    </a:cubicBezTo>
                    <a:cubicBezTo>
                      <a:pt x="2817" y="7248"/>
                      <a:pt x="3896" y="7149"/>
                      <a:pt x="4973" y="7087"/>
                    </a:cubicBezTo>
                    <a:cubicBezTo>
                      <a:pt x="4999" y="7086"/>
                      <a:pt x="5024" y="7078"/>
                      <a:pt x="5049" y="7067"/>
                    </a:cubicBezTo>
                    <a:cubicBezTo>
                      <a:pt x="6230" y="8457"/>
                      <a:pt x="7465" y="9795"/>
                      <a:pt x="8754" y="11081"/>
                    </a:cubicBezTo>
                    <a:cubicBezTo>
                      <a:pt x="7222" y="11365"/>
                      <a:pt x="5689" y="11637"/>
                      <a:pt x="4157" y="11902"/>
                    </a:cubicBezTo>
                    <a:cubicBezTo>
                      <a:pt x="4235" y="12008"/>
                      <a:pt x="4316" y="12112"/>
                      <a:pt x="4397" y="12216"/>
                    </a:cubicBezTo>
                    <a:cubicBezTo>
                      <a:pt x="5920" y="11950"/>
                      <a:pt x="7445" y="11678"/>
                      <a:pt x="8970" y="11398"/>
                    </a:cubicBezTo>
                    <a:cubicBezTo>
                      <a:pt x="8971" y="11398"/>
                      <a:pt x="8973" y="11397"/>
                      <a:pt x="8974" y="11397"/>
                    </a:cubicBezTo>
                    <a:cubicBezTo>
                      <a:pt x="9005" y="11419"/>
                      <a:pt x="9042" y="11431"/>
                      <a:pt x="9080" y="11431"/>
                    </a:cubicBezTo>
                    <a:cubicBezTo>
                      <a:pt x="9089" y="11431"/>
                      <a:pt x="9099" y="11430"/>
                      <a:pt x="9108" y="11429"/>
                    </a:cubicBezTo>
                    <a:cubicBezTo>
                      <a:pt x="10227" y="12526"/>
                      <a:pt x="11388" y="13579"/>
                      <a:pt x="12589" y="14590"/>
                    </a:cubicBezTo>
                    <a:lnTo>
                      <a:pt x="8638" y="15751"/>
                    </a:lnTo>
                    <a:cubicBezTo>
                      <a:pt x="8802" y="15828"/>
                      <a:pt x="8969" y="15900"/>
                      <a:pt x="9137" y="15965"/>
                    </a:cubicBezTo>
                    <a:lnTo>
                      <a:pt x="12800" y="14890"/>
                    </a:lnTo>
                    <a:cubicBezTo>
                      <a:pt x="12815" y="14884"/>
                      <a:pt x="12829" y="14876"/>
                      <a:pt x="12842" y="14868"/>
                    </a:cubicBezTo>
                    <a:cubicBezTo>
                      <a:pt x="12846" y="14868"/>
                      <a:pt x="12850" y="14868"/>
                      <a:pt x="12854" y="14868"/>
                    </a:cubicBezTo>
                    <a:cubicBezTo>
                      <a:pt x="12873" y="14868"/>
                      <a:pt x="12891" y="14865"/>
                      <a:pt x="12910" y="14861"/>
                    </a:cubicBezTo>
                    <a:cubicBezTo>
                      <a:pt x="13828" y="15625"/>
                      <a:pt x="14770" y="16362"/>
                      <a:pt x="15734" y="17073"/>
                    </a:cubicBezTo>
                    <a:cubicBezTo>
                      <a:pt x="15892" y="17069"/>
                      <a:pt x="16050" y="17069"/>
                      <a:pt x="16208" y="17057"/>
                    </a:cubicBezTo>
                    <a:cubicBezTo>
                      <a:pt x="16187" y="17007"/>
                      <a:pt x="16167" y="16952"/>
                      <a:pt x="16148" y="16899"/>
                    </a:cubicBezTo>
                    <a:cubicBezTo>
                      <a:pt x="15106" y="16135"/>
                      <a:pt x="14089" y="15341"/>
                      <a:pt x="13097" y="14517"/>
                    </a:cubicBezTo>
                    <a:cubicBezTo>
                      <a:pt x="13342" y="13202"/>
                      <a:pt x="13578" y="11888"/>
                      <a:pt x="13808" y="10573"/>
                    </a:cubicBezTo>
                    <a:cubicBezTo>
                      <a:pt x="13727" y="10383"/>
                      <a:pt x="13640" y="10198"/>
                      <a:pt x="13555" y="10012"/>
                    </a:cubicBezTo>
                    <a:cubicBezTo>
                      <a:pt x="13309" y="11429"/>
                      <a:pt x="13055" y="12845"/>
                      <a:pt x="12794" y="14261"/>
                    </a:cubicBezTo>
                    <a:cubicBezTo>
                      <a:pt x="11584" y="13239"/>
                      <a:pt x="10411" y="12173"/>
                      <a:pt x="9280" y="11062"/>
                    </a:cubicBezTo>
                    <a:cubicBezTo>
                      <a:pt x="9391" y="8818"/>
                      <a:pt x="9467" y="6579"/>
                      <a:pt x="9506" y="4343"/>
                    </a:cubicBezTo>
                    <a:cubicBezTo>
                      <a:pt x="9391" y="4239"/>
                      <a:pt x="9276" y="4136"/>
                      <a:pt x="9158" y="4033"/>
                    </a:cubicBezTo>
                    <a:cubicBezTo>
                      <a:pt x="9122" y="6262"/>
                      <a:pt x="9051" y="8493"/>
                      <a:pt x="8944" y="10729"/>
                    </a:cubicBezTo>
                    <a:cubicBezTo>
                      <a:pt x="7620" y="9407"/>
                      <a:pt x="6353" y="8028"/>
                      <a:pt x="5143" y="6593"/>
                    </a:cubicBezTo>
                    <a:cubicBezTo>
                      <a:pt x="5208" y="4908"/>
                      <a:pt x="5251" y="3224"/>
                      <a:pt x="5286" y="1541"/>
                    </a:cubicBezTo>
                    <a:cubicBezTo>
                      <a:pt x="5172" y="1487"/>
                      <a:pt x="5054" y="1440"/>
                      <a:pt x="4939" y="1389"/>
                    </a:cubicBezTo>
                    <a:cubicBezTo>
                      <a:pt x="4905" y="2985"/>
                      <a:pt x="4863" y="4582"/>
                      <a:pt x="4805" y="6182"/>
                    </a:cubicBezTo>
                    <a:cubicBezTo>
                      <a:pt x="4081" y="5309"/>
                      <a:pt x="3376" y="4417"/>
                      <a:pt x="2693" y="3506"/>
                    </a:cubicBezTo>
                    <a:cubicBezTo>
                      <a:pt x="2697" y="3492"/>
                      <a:pt x="2700" y="3476"/>
                      <a:pt x="2700" y="3461"/>
                    </a:cubicBezTo>
                    <a:cubicBezTo>
                      <a:pt x="2661" y="2489"/>
                      <a:pt x="2622" y="1518"/>
                      <a:pt x="2582" y="546"/>
                    </a:cubicBezTo>
                    <a:cubicBezTo>
                      <a:pt x="2462" y="513"/>
                      <a:pt x="2344" y="479"/>
                      <a:pt x="2223" y="448"/>
                    </a:cubicBezTo>
                    <a:lnTo>
                      <a:pt x="2223" y="448"/>
                    </a:lnTo>
                    <a:lnTo>
                      <a:pt x="2326" y="3005"/>
                    </a:lnTo>
                    <a:cubicBezTo>
                      <a:pt x="1618" y="2039"/>
                      <a:pt x="940" y="1049"/>
                      <a:pt x="279" y="45"/>
                    </a:cubicBezTo>
                    <a:cubicBezTo>
                      <a:pt x="186" y="31"/>
                      <a:pt x="95" y="13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37"/>
              <p:cNvSpPr/>
              <p:nvPr/>
            </p:nvSpPr>
            <p:spPr>
              <a:xfrm>
                <a:off x="4159800" y="1622325"/>
                <a:ext cx="2278675" cy="2018400"/>
              </a:xfrm>
              <a:custGeom>
                <a:rect b="b" l="l" r="r" t="t"/>
                <a:pathLst>
                  <a:path extrusionOk="0" h="80736" w="91147">
                    <a:moveTo>
                      <a:pt x="32343" y="1"/>
                    </a:moveTo>
                    <a:cubicBezTo>
                      <a:pt x="31595" y="1"/>
                      <a:pt x="30854" y="41"/>
                      <a:pt x="30127" y="125"/>
                    </a:cubicBezTo>
                    <a:cubicBezTo>
                      <a:pt x="23173" y="927"/>
                      <a:pt x="15928" y="2104"/>
                      <a:pt x="11390" y="7959"/>
                    </a:cubicBezTo>
                    <a:cubicBezTo>
                      <a:pt x="9103" y="10910"/>
                      <a:pt x="7652" y="13162"/>
                      <a:pt x="7436" y="17057"/>
                    </a:cubicBezTo>
                    <a:cubicBezTo>
                      <a:pt x="7189" y="21520"/>
                      <a:pt x="8275" y="25947"/>
                      <a:pt x="8964" y="30325"/>
                    </a:cubicBezTo>
                    <a:cubicBezTo>
                      <a:pt x="9147" y="31488"/>
                      <a:pt x="9300" y="32692"/>
                      <a:pt x="8984" y="33828"/>
                    </a:cubicBezTo>
                    <a:cubicBezTo>
                      <a:pt x="8514" y="35529"/>
                      <a:pt x="7093" y="36764"/>
                      <a:pt x="5880" y="38047"/>
                    </a:cubicBezTo>
                    <a:cubicBezTo>
                      <a:pt x="2643" y="41466"/>
                      <a:pt x="484" y="45976"/>
                      <a:pt x="242" y="50678"/>
                    </a:cubicBezTo>
                    <a:cubicBezTo>
                      <a:pt x="0" y="55380"/>
                      <a:pt x="1779" y="60226"/>
                      <a:pt x="5269" y="63385"/>
                    </a:cubicBezTo>
                    <a:lnTo>
                      <a:pt x="88851" y="80736"/>
                    </a:lnTo>
                    <a:cubicBezTo>
                      <a:pt x="91147" y="76409"/>
                      <a:pt x="91047" y="70905"/>
                      <a:pt x="88598" y="66663"/>
                    </a:cubicBezTo>
                    <a:cubicBezTo>
                      <a:pt x="86149" y="62422"/>
                      <a:pt x="81430" y="59585"/>
                      <a:pt x="76535" y="59413"/>
                    </a:cubicBezTo>
                    <a:cubicBezTo>
                      <a:pt x="77358" y="54987"/>
                      <a:pt x="76114" y="50222"/>
                      <a:pt x="73235" y="46762"/>
                    </a:cubicBezTo>
                    <a:cubicBezTo>
                      <a:pt x="70359" y="43305"/>
                      <a:pt x="65905" y="41216"/>
                      <a:pt x="61409" y="41216"/>
                    </a:cubicBezTo>
                    <a:cubicBezTo>
                      <a:pt x="61405" y="41216"/>
                      <a:pt x="61400" y="41216"/>
                      <a:pt x="61395" y="41216"/>
                    </a:cubicBezTo>
                    <a:cubicBezTo>
                      <a:pt x="61057" y="41216"/>
                      <a:pt x="60715" y="41226"/>
                      <a:pt x="60374" y="41226"/>
                    </a:cubicBezTo>
                    <a:cubicBezTo>
                      <a:pt x="59722" y="41226"/>
                      <a:pt x="59074" y="41188"/>
                      <a:pt x="58469" y="40962"/>
                    </a:cubicBezTo>
                    <a:cubicBezTo>
                      <a:pt x="56152" y="40096"/>
                      <a:pt x="55615" y="37132"/>
                      <a:pt x="55348" y="34673"/>
                    </a:cubicBezTo>
                    <a:cubicBezTo>
                      <a:pt x="54227" y="24330"/>
                      <a:pt x="52731" y="6370"/>
                      <a:pt x="41413" y="1807"/>
                    </a:cubicBezTo>
                    <a:cubicBezTo>
                      <a:pt x="38623" y="683"/>
                      <a:pt x="35425" y="1"/>
                      <a:pt x="323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37"/>
              <p:cNvSpPr/>
              <p:nvPr/>
            </p:nvSpPr>
            <p:spPr>
              <a:xfrm>
                <a:off x="4706175" y="1642125"/>
                <a:ext cx="86900" cy="68275"/>
              </a:xfrm>
              <a:custGeom>
                <a:rect b="b" l="l" r="r" t="t"/>
                <a:pathLst>
                  <a:path extrusionOk="0" h="2731" w="3476">
                    <a:moveTo>
                      <a:pt x="3476" y="0"/>
                    </a:moveTo>
                    <a:lnTo>
                      <a:pt x="3476" y="0"/>
                    </a:lnTo>
                    <a:cubicBezTo>
                      <a:pt x="3056" y="73"/>
                      <a:pt x="2639" y="151"/>
                      <a:pt x="2223" y="235"/>
                    </a:cubicBezTo>
                    <a:cubicBezTo>
                      <a:pt x="746" y="1429"/>
                      <a:pt x="0" y="2670"/>
                      <a:pt x="100" y="2725"/>
                    </a:cubicBezTo>
                    <a:cubicBezTo>
                      <a:pt x="104" y="2729"/>
                      <a:pt x="109" y="2730"/>
                      <a:pt x="116" y="2730"/>
                    </a:cubicBezTo>
                    <a:cubicBezTo>
                      <a:pt x="308" y="2730"/>
                      <a:pt x="1525" y="1247"/>
                      <a:pt x="3470" y="3"/>
                    </a:cubicBezTo>
                    <a:lnTo>
                      <a:pt x="3476" y="0"/>
                    </a:lnTo>
                    <a:close/>
                  </a:path>
                </a:pathLst>
              </a:custGeom>
              <a:solidFill>
                <a:srgbClr val="FDA7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37"/>
              <p:cNvSpPr/>
              <p:nvPr/>
            </p:nvSpPr>
            <p:spPr>
              <a:xfrm>
                <a:off x="4752550" y="1659200"/>
                <a:ext cx="687525" cy="704675"/>
              </a:xfrm>
              <a:custGeom>
                <a:rect b="b" l="l" r="r" t="t"/>
                <a:pathLst>
                  <a:path extrusionOk="0" h="28187" w="27501">
                    <a:moveTo>
                      <a:pt x="38" y="0"/>
                    </a:moveTo>
                    <a:cubicBezTo>
                      <a:pt x="37" y="0"/>
                      <a:pt x="37" y="1"/>
                      <a:pt x="36" y="1"/>
                    </a:cubicBezTo>
                    <a:cubicBezTo>
                      <a:pt x="0" y="12"/>
                      <a:pt x="158" y="560"/>
                      <a:pt x="475" y="1544"/>
                    </a:cubicBezTo>
                    <a:cubicBezTo>
                      <a:pt x="565" y="1815"/>
                      <a:pt x="653" y="2087"/>
                      <a:pt x="743" y="2361"/>
                    </a:cubicBezTo>
                    <a:cubicBezTo>
                      <a:pt x="850" y="2658"/>
                      <a:pt x="983" y="2972"/>
                      <a:pt x="1120" y="3312"/>
                    </a:cubicBezTo>
                    <a:cubicBezTo>
                      <a:pt x="1400" y="3990"/>
                      <a:pt x="1687" y="4779"/>
                      <a:pt x="2109" y="5603"/>
                    </a:cubicBezTo>
                    <a:cubicBezTo>
                      <a:pt x="2317" y="6035"/>
                      <a:pt x="2529" y="6471"/>
                      <a:pt x="2741" y="6911"/>
                    </a:cubicBezTo>
                    <a:cubicBezTo>
                      <a:pt x="2964" y="7363"/>
                      <a:pt x="3237" y="7815"/>
                      <a:pt x="3497" y="8291"/>
                    </a:cubicBezTo>
                    <a:cubicBezTo>
                      <a:pt x="4007" y="9255"/>
                      <a:pt x="4654" y="10223"/>
                      <a:pt x="5315" y="11254"/>
                    </a:cubicBezTo>
                    <a:cubicBezTo>
                      <a:pt x="6699" y="13274"/>
                      <a:pt x="8369" y="15395"/>
                      <a:pt x="10334" y="17431"/>
                    </a:cubicBezTo>
                    <a:cubicBezTo>
                      <a:pt x="12318" y="19449"/>
                      <a:pt x="14396" y="21175"/>
                      <a:pt x="16377" y="22611"/>
                    </a:cubicBezTo>
                    <a:cubicBezTo>
                      <a:pt x="17390" y="23299"/>
                      <a:pt x="18342" y="23971"/>
                      <a:pt x="19292" y="24504"/>
                    </a:cubicBezTo>
                    <a:cubicBezTo>
                      <a:pt x="19762" y="24778"/>
                      <a:pt x="20204" y="25063"/>
                      <a:pt x="20651" y="25297"/>
                    </a:cubicBezTo>
                    <a:lnTo>
                      <a:pt x="21943" y="25964"/>
                    </a:lnTo>
                    <a:cubicBezTo>
                      <a:pt x="22756" y="26407"/>
                      <a:pt x="23536" y="26714"/>
                      <a:pt x="24205" y="27013"/>
                    </a:cubicBezTo>
                    <a:cubicBezTo>
                      <a:pt x="24542" y="27158"/>
                      <a:pt x="24854" y="27300"/>
                      <a:pt x="25146" y="27415"/>
                    </a:cubicBezTo>
                    <a:lnTo>
                      <a:pt x="25957" y="27703"/>
                    </a:lnTo>
                    <a:cubicBezTo>
                      <a:pt x="26850" y="28017"/>
                      <a:pt x="27381" y="28187"/>
                      <a:pt x="27473" y="28187"/>
                    </a:cubicBezTo>
                    <a:cubicBezTo>
                      <a:pt x="27482" y="28187"/>
                      <a:pt x="27487" y="28185"/>
                      <a:pt x="27488" y="28182"/>
                    </a:cubicBezTo>
                    <a:cubicBezTo>
                      <a:pt x="27501" y="28146"/>
                      <a:pt x="26981" y="27907"/>
                      <a:pt x="26035" y="27504"/>
                    </a:cubicBezTo>
                    <a:lnTo>
                      <a:pt x="25248" y="27174"/>
                    </a:lnTo>
                    <a:cubicBezTo>
                      <a:pt x="24962" y="27047"/>
                      <a:pt x="24660" y="26892"/>
                      <a:pt x="24331" y="26735"/>
                    </a:cubicBezTo>
                    <a:cubicBezTo>
                      <a:pt x="23676" y="26411"/>
                      <a:pt x="22915" y="26084"/>
                      <a:pt x="22120" y="25622"/>
                    </a:cubicBezTo>
                    <a:lnTo>
                      <a:pt x="20859" y="24931"/>
                    </a:lnTo>
                    <a:cubicBezTo>
                      <a:pt x="20420" y="24688"/>
                      <a:pt x="19988" y="24397"/>
                      <a:pt x="19526" y="24119"/>
                    </a:cubicBezTo>
                    <a:cubicBezTo>
                      <a:pt x="18597" y="23574"/>
                      <a:pt x="17665" y="22894"/>
                      <a:pt x="16671" y="22203"/>
                    </a:cubicBezTo>
                    <a:cubicBezTo>
                      <a:pt x="14727" y="20761"/>
                      <a:pt x="12684" y="19045"/>
                      <a:pt x="10723" y="17052"/>
                    </a:cubicBezTo>
                    <a:cubicBezTo>
                      <a:pt x="8783" y="15039"/>
                      <a:pt x="7122" y="12952"/>
                      <a:pt x="5729" y="10971"/>
                    </a:cubicBezTo>
                    <a:cubicBezTo>
                      <a:pt x="5064" y="9959"/>
                      <a:pt x="4410" y="9011"/>
                      <a:pt x="3890" y="8067"/>
                    </a:cubicBezTo>
                    <a:cubicBezTo>
                      <a:pt x="3623" y="7599"/>
                      <a:pt x="3344" y="7159"/>
                      <a:pt x="3112" y="6714"/>
                    </a:cubicBezTo>
                    <a:cubicBezTo>
                      <a:pt x="2892" y="6284"/>
                      <a:pt x="2672" y="5857"/>
                      <a:pt x="2456" y="5434"/>
                    </a:cubicBezTo>
                    <a:cubicBezTo>
                      <a:pt x="2014" y="4629"/>
                      <a:pt x="1706" y="3857"/>
                      <a:pt x="1400" y="3195"/>
                    </a:cubicBezTo>
                    <a:cubicBezTo>
                      <a:pt x="1253" y="2862"/>
                      <a:pt x="1105" y="2555"/>
                      <a:pt x="985" y="2267"/>
                    </a:cubicBezTo>
                    <a:lnTo>
                      <a:pt x="675" y="1470"/>
                    </a:lnTo>
                    <a:cubicBezTo>
                      <a:pt x="303" y="525"/>
                      <a:pt x="77" y="0"/>
                      <a:pt x="38" y="0"/>
                    </a:cubicBezTo>
                    <a:close/>
                  </a:path>
                </a:pathLst>
              </a:custGeom>
              <a:solidFill>
                <a:srgbClr val="C2D7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37"/>
              <p:cNvSpPr/>
              <p:nvPr/>
            </p:nvSpPr>
            <p:spPr>
              <a:xfrm>
                <a:off x="4778200" y="1657050"/>
                <a:ext cx="643700" cy="688925"/>
              </a:xfrm>
              <a:custGeom>
                <a:rect b="b" l="l" r="r" t="t"/>
                <a:pathLst>
                  <a:path extrusionOk="0" h="27557" w="25748">
                    <a:moveTo>
                      <a:pt x="23" y="1"/>
                    </a:moveTo>
                    <a:cubicBezTo>
                      <a:pt x="22" y="1"/>
                      <a:pt x="21" y="1"/>
                      <a:pt x="20" y="1"/>
                    </a:cubicBezTo>
                    <a:cubicBezTo>
                      <a:pt x="1" y="8"/>
                      <a:pt x="37" y="137"/>
                      <a:pt x="124" y="382"/>
                    </a:cubicBezTo>
                    <a:cubicBezTo>
                      <a:pt x="214" y="622"/>
                      <a:pt x="369" y="970"/>
                      <a:pt x="616" y="1394"/>
                    </a:cubicBezTo>
                    <a:cubicBezTo>
                      <a:pt x="1098" y="2249"/>
                      <a:pt x="2017" y="3356"/>
                      <a:pt x="3336" y="4498"/>
                    </a:cubicBezTo>
                    <a:cubicBezTo>
                      <a:pt x="5983" y="6764"/>
                      <a:pt x="9919" y="9488"/>
                      <a:pt x="13992" y="12828"/>
                    </a:cubicBezTo>
                    <a:cubicBezTo>
                      <a:pt x="16023" y="14504"/>
                      <a:pt x="17870" y="16200"/>
                      <a:pt x="19408" y="17877"/>
                    </a:cubicBezTo>
                    <a:cubicBezTo>
                      <a:pt x="20952" y="19548"/>
                      <a:pt x="22196" y="21183"/>
                      <a:pt x="23125" y="22628"/>
                    </a:cubicBezTo>
                    <a:cubicBezTo>
                      <a:pt x="23861" y="23770"/>
                      <a:pt x="24517" y="24964"/>
                      <a:pt x="25088" y="26197"/>
                    </a:cubicBezTo>
                    <a:cubicBezTo>
                      <a:pt x="25488" y="27057"/>
                      <a:pt x="25678" y="27556"/>
                      <a:pt x="25727" y="27556"/>
                    </a:cubicBezTo>
                    <a:cubicBezTo>
                      <a:pt x="25728" y="27556"/>
                      <a:pt x="25728" y="27556"/>
                      <a:pt x="25729" y="27556"/>
                    </a:cubicBezTo>
                    <a:cubicBezTo>
                      <a:pt x="25748" y="27550"/>
                      <a:pt x="25718" y="27418"/>
                      <a:pt x="25645" y="27173"/>
                    </a:cubicBezTo>
                    <a:cubicBezTo>
                      <a:pt x="25573" y="26927"/>
                      <a:pt x="25461" y="26567"/>
                      <a:pt x="25283" y="26113"/>
                    </a:cubicBezTo>
                    <a:cubicBezTo>
                      <a:pt x="24936" y="25205"/>
                      <a:pt x="24353" y="23917"/>
                      <a:pt x="23453" y="22424"/>
                    </a:cubicBezTo>
                    <a:cubicBezTo>
                      <a:pt x="22552" y="20929"/>
                      <a:pt x="21321" y="19248"/>
                      <a:pt x="19779" y="17536"/>
                    </a:cubicBezTo>
                    <a:cubicBezTo>
                      <a:pt x="18242" y="15820"/>
                      <a:pt x="16383" y="14094"/>
                      <a:pt x="14340" y="12407"/>
                    </a:cubicBezTo>
                    <a:cubicBezTo>
                      <a:pt x="10240" y="9047"/>
                      <a:pt x="6264" y="6369"/>
                      <a:pt x="3586" y="4204"/>
                    </a:cubicBezTo>
                    <a:cubicBezTo>
                      <a:pt x="2254" y="3116"/>
                      <a:pt x="1321" y="2081"/>
                      <a:pt x="796" y="1280"/>
                    </a:cubicBezTo>
                    <a:cubicBezTo>
                      <a:pt x="269" y="502"/>
                      <a:pt x="74" y="1"/>
                      <a:pt x="23" y="1"/>
                    </a:cubicBezTo>
                    <a:close/>
                  </a:path>
                </a:pathLst>
              </a:custGeom>
              <a:solidFill>
                <a:srgbClr val="C2D7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37"/>
              <p:cNvSpPr/>
              <p:nvPr/>
            </p:nvSpPr>
            <p:spPr>
              <a:xfrm>
                <a:off x="4804050" y="1628850"/>
                <a:ext cx="696925" cy="763275"/>
              </a:xfrm>
              <a:custGeom>
                <a:rect b="b" l="l" r="r" t="t"/>
                <a:pathLst>
                  <a:path extrusionOk="0" h="30531" w="27877">
                    <a:moveTo>
                      <a:pt x="22" y="0"/>
                    </a:moveTo>
                    <a:cubicBezTo>
                      <a:pt x="19" y="0"/>
                      <a:pt x="17" y="1"/>
                      <a:pt x="15" y="3"/>
                    </a:cubicBezTo>
                    <a:cubicBezTo>
                      <a:pt x="1" y="16"/>
                      <a:pt x="102" y="139"/>
                      <a:pt x="311" y="365"/>
                    </a:cubicBezTo>
                    <a:cubicBezTo>
                      <a:pt x="511" y="598"/>
                      <a:pt x="848" y="899"/>
                      <a:pt x="1310" y="1255"/>
                    </a:cubicBezTo>
                    <a:cubicBezTo>
                      <a:pt x="1880" y="1675"/>
                      <a:pt x="2491" y="2039"/>
                      <a:pt x="3134" y="2338"/>
                    </a:cubicBezTo>
                    <a:cubicBezTo>
                      <a:pt x="3885" y="2689"/>
                      <a:pt x="4771" y="3018"/>
                      <a:pt x="5767" y="3307"/>
                    </a:cubicBezTo>
                    <a:cubicBezTo>
                      <a:pt x="7757" y="3904"/>
                      <a:pt x="10203" y="4279"/>
                      <a:pt x="12777" y="5077"/>
                    </a:cubicBezTo>
                    <a:cubicBezTo>
                      <a:pt x="15329" y="5902"/>
                      <a:pt x="18051" y="7275"/>
                      <a:pt x="20215" y="9496"/>
                    </a:cubicBezTo>
                    <a:cubicBezTo>
                      <a:pt x="22404" y="11703"/>
                      <a:pt x="23521" y="14544"/>
                      <a:pt x="24395" y="17092"/>
                    </a:cubicBezTo>
                    <a:cubicBezTo>
                      <a:pt x="25269" y="19665"/>
                      <a:pt x="25927" y="22025"/>
                      <a:pt x="26421" y="24021"/>
                    </a:cubicBezTo>
                    <a:cubicBezTo>
                      <a:pt x="26914" y="26018"/>
                      <a:pt x="27245" y="27651"/>
                      <a:pt x="27473" y="28781"/>
                    </a:cubicBezTo>
                    <a:cubicBezTo>
                      <a:pt x="27695" y="29905"/>
                      <a:pt x="27818" y="30530"/>
                      <a:pt x="27857" y="30530"/>
                    </a:cubicBezTo>
                    <a:cubicBezTo>
                      <a:pt x="27857" y="30530"/>
                      <a:pt x="27858" y="30530"/>
                      <a:pt x="27858" y="30530"/>
                    </a:cubicBezTo>
                    <a:cubicBezTo>
                      <a:pt x="27877" y="30527"/>
                      <a:pt x="27871" y="30368"/>
                      <a:pt x="27843" y="30064"/>
                    </a:cubicBezTo>
                    <a:cubicBezTo>
                      <a:pt x="27814" y="29761"/>
                      <a:pt x="27761" y="29316"/>
                      <a:pt x="27681" y="28744"/>
                    </a:cubicBezTo>
                    <a:cubicBezTo>
                      <a:pt x="27519" y="27600"/>
                      <a:pt x="27244" y="25951"/>
                      <a:pt x="26796" y="23932"/>
                    </a:cubicBezTo>
                    <a:cubicBezTo>
                      <a:pt x="26349" y="21914"/>
                      <a:pt x="25725" y="19530"/>
                      <a:pt x="24873" y="16931"/>
                    </a:cubicBezTo>
                    <a:cubicBezTo>
                      <a:pt x="24443" y="15632"/>
                      <a:pt x="23948" y="14274"/>
                      <a:pt x="23276" y="12927"/>
                    </a:cubicBezTo>
                    <a:cubicBezTo>
                      <a:pt x="22606" y="11586"/>
                      <a:pt x="21735" y="10255"/>
                      <a:pt x="20604" y="9115"/>
                    </a:cubicBezTo>
                    <a:cubicBezTo>
                      <a:pt x="18357" y="6809"/>
                      <a:pt x="15546" y="5414"/>
                      <a:pt x="12929" y="4596"/>
                    </a:cubicBezTo>
                    <a:cubicBezTo>
                      <a:pt x="10284" y="3808"/>
                      <a:pt x="7847" y="3478"/>
                      <a:pt x="5871" y="2935"/>
                    </a:cubicBezTo>
                    <a:cubicBezTo>
                      <a:pt x="3886" y="2425"/>
                      <a:pt x="2377" y="1720"/>
                      <a:pt x="1431" y="1080"/>
                    </a:cubicBezTo>
                    <a:cubicBezTo>
                      <a:pt x="526" y="466"/>
                      <a:pt x="92" y="0"/>
                      <a:pt x="22" y="0"/>
                    </a:cubicBezTo>
                    <a:close/>
                  </a:path>
                </a:pathLst>
              </a:custGeom>
              <a:solidFill>
                <a:srgbClr val="C2D7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37"/>
              <p:cNvSpPr/>
              <p:nvPr/>
            </p:nvSpPr>
            <p:spPr>
              <a:xfrm>
                <a:off x="5045350" y="2580775"/>
                <a:ext cx="403250" cy="1098875"/>
              </a:xfrm>
              <a:custGeom>
                <a:rect b="b" l="l" r="r" t="t"/>
                <a:pathLst>
                  <a:path extrusionOk="0" h="43955" w="16130">
                    <a:moveTo>
                      <a:pt x="787" y="0"/>
                    </a:moveTo>
                    <a:cubicBezTo>
                      <a:pt x="768" y="0"/>
                      <a:pt x="698" y="154"/>
                      <a:pt x="582" y="451"/>
                    </a:cubicBezTo>
                    <a:cubicBezTo>
                      <a:pt x="464" y="752"/>
                      <a:pt x="323" y="1213"/>
                      <a:pt x="220" y="1822"/>
                    </a:cubicBezTo>
                    <a:cubicBezTo>
                      <a:pt x="0" y="3034"/>
                      <a:pt x="3" y="4883"/>
                      <a:pt x="678" y="6999"/>
                    </a:cubicBezTo>
                    <a:cubicBezTo>
                      <a:pt x="1013" y="8055"/>
                      <a:pt x="1495" y="9174"/>
                      <a:pt x="2141" y="10304"/>
                    </a:cubicBezTo>
                    <a:cubicBezTo>
                      <a:pt x="2792" y="11430"/>
                      <a:pt x="3596" y="12560"/>
                      <a:pt x="4500" y="13697"/>
                    </a:cubicBezTo>
                    <a:cubicBezTo>
                      <a:pt x="6297" y="15977"/>
                      <a:pt x="8527" y="18258"/>
                      <a:pt x="10350" y="21018"/>
                    </a:cubicBezTo>
                    <a:cubicBezTo>
                      <a:pt x="11226" y="22366"/>
                      <a:pt x="12009" y="23774"/>
                      <a:pt x="12694" y="25231"/>
                    </a:cubicBezTo>
                    <a:cubicBezTo>
                      <a:pt x="13330" y="26654"/>
                      <a:pt x="13875" y="28059"/>
                      <a:pt x="14287" y="29433"/>
                    </a:cubicBezTo>
                    <a:cubicBezTo>
                      <a:pt x="15127" y="32177"/>
                      <a:pt x="15502" y="34752"/>
                      <a:pt x="15651" y="36917"/>
                    </a:cubicBezTo>
                    <a:cubicBezTo>
                      <a:pt x="15763" y="38630"/>
                      <a:pt x="15748" y="40350"/>
                      <a:pt x="15608" y="42062"/>
                    </a:cubicBezTo>
                    <a:cubicBezTo>
                      <a:pt x="15495" y="43274"/>
                      <a:pt x="15412" y="43946"/>
                      <a:pt x="15456" y="43955"/>
                    </a:cubicBezTo>
                    <a:cubicBezTo>
                      <a:pt x="15456" y="43955"/>
                      <a:pt x="15456" y="43955"/>
                      <a:pt x="15456" y="43955"/>
                    </a:cubicBezTo>
                    <a:cubicBezTo>
                      <a:pt x="15475" y="43955"/>
                      <a:pt x="15517" y="43790"/>
                      <a:pt x="15580" y="43477"/>
                    </a:cubicBezTo>
                    <a:cubicBezTo>
                      <a:pt x="15638" y="43160"/>
                      <a:pt x="15744" y="42693"/>
                      <a:pt x="15818" y="42085"/>
                    </a:cubicBezTo>
                    <a:cubicBezTo>
                      <a:pt x="15983" y="40870"/>
                      <a:pt x="16129" y="39093"/>
                      <a:pt x="16035" y="36895"/>
                    </a:cubicBezTo>
                    <a:cubicBezTo>
                      <a:pt x="15935" y="34703"/>
                      <a:pt x="15593" y="32083"/>
                      <a:pt x="14768" y="29290"/>
                    </a:cubicBezTo>
                    <a:cubicBezTo>
                      <a:pt x="14363" y="27891"/>
                      <a:pt x="13820" y="26459"/>
                      <a:pt x="13181" y="25008"/>
                    </a:cubicBezTo>
                    <a:cubicBezTo>
                      <a:pt x="12490" y="23523"/>
                      <a:pt x="11697" y="22090"/>
                      <a:pt x="10806" y="20717"/>
                    </a:cubicBezTo>
                    <a:cubicBezTo>
                      <a:pt x="8942" y="17900"/>
                      <a:pt x="6689" y="15623"/>
                      <a:pt x="4893" y="13382"/>
                    </a:cubicBezTo>
                    <a:cubicBezTo>
                      <a:pt x="3988" y="12267"/>
                      <a:pt x="3183" y="11164"/>
                      <a:pt x="2532" y="10075"/>
                    </a:cubicBezTo>
                    <a:cubicBezTo>
                      <a:pt x="1884" y="8983"/>
                      <a:pt x="1395" y="7900"/>
                      <a:pt x="1046" y="6880"/>
                    </a:cubicBezTo>
                    <a:cubicBezTo>
                      <a:pt x="344" y="4834"/>
                      <a:pt x="281" y="3046"/>
                      <a:pt x="430" y="1853"/>
                    </a:cubicBezTo>
                    <a:cubicBezTo>
                      <a:pt x="581" y="652"/>
                      <a:pt x="842" y="18"/>
                      <a:pt x="788" y="0"/>
                    </a:cubicBezTo>
                    <a:cubicBezTo>
                      <a:pt x="788" y="0"/>
                      <a:pt x="787" y="0"/>
                      <a:pt x="787" y="0"/>
                    </a:cubicBezTo>
                    <a:close/>
                  </a:path>
                </a:pathLst>
              </a:custGeom>
              <a:solidFill>
                <a:srgbClr val="C2D7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37"/>
              <p:cNvSpPr/>
              <p:nvPr/>
            </p:nvSpPr>
            <p:spPr>
              <a:xfrm>
                <a:off x="4286475" y="1792475"/>
                <a:ext cx="341375" cy="1350400"/>
              </a:xfrm>
              <a:custGeom>
                <a:rect b="b" l="l" r="r" t="t"/>
                <a:pathLst>
                  <a:path extrusionOk="0" h="54016" w="13655">
                    <a:moveTo>
                      <a:pt x="13625" y="1"/>
                    </a:moveTo>
                    <a:cubicBezTo>
                      <a:pt x="13587" y="1"/>
                      <a:pt x="13392" y="83"/>
                      <a:pt x="13051" y="241"/>
                    </a:cubicBezTo>
                    <a:cubicBezTo>
                      <a:pt x="12862" y="323"/>
                      <a:pt x="12635" y="439"/>
                      <a:pt x="12371" y="584"/>
                    </a:cubicBezTo>
                    <a:cubicBezTo>
                      <a:pt x="12105" y="723"/>
                      <a:pt x="11802" y="894"/>
                      <a:pt x="11472" y="1102"/>
                    </a:cubicBezTo>
                    <a:cubicBezTo>
                      <a:pt x="10149" y="1917"/>
                      <a:pt x="8265" y="3271"/>
                      <a:pt x="6585" y="5548"/>
                    </a:cubicBezTo>
                    <a:cubicBezTo>
                      <a:pt x="5757" y="6685"/>
                      <a:pt x="4998" y="8066"/>
                      <a:pt x="4575" y="9685"/>
                    </a:cubicBezTo>
                    <a:cubicBezTo>
                      <a:pt x="4120" y="11298"/>
                      <a:pt x="4087" y="13118"/>
                      <a:pt x="4327" y="14958"/>
                    </a:cubicBezTo>
                    <a:cubicBezTo>
                      <a:pt x="4556" y="16807"/>
                      <a:pt x="5011" y="18675"/>
                      <a:pt x="5389" y="20643"/>
                    </a:cubicBezTo>
                    <a:cubicBezTo>
                      <a:pt x="5741" y="22602"/>
                      <a:pt x="6369" y="24644"/>
                      <a:pt x="6259" y="26691"/>
                    </a:cubicBezTo>
                    <a:cubicBezTo>
                      <a:pt x="6130" y="28754"/>
                      <a:pt x="4951" y="30520"/>
                      <a:pt x="3887" y="32193"/>
                    </a:cubicBezTo>
                    <a:cubicBezTo>
                      <a:pt x="2789" y="33875"/>
                      <a:pt x="1881" y="35629"/>
                      <a:pt x="1272" y="37387"/>
                    </a:cubicBezTo>
                    <a:cubicBezTo>
                      <a:pt x="0" y="40897"/>
                      <a:pt x="45" y="44461"/>
                      <a:pt x="1018" y="47115"/>
                    </a:cubicBezTo>
                    <a:cubicBezTo>
                      <a:pt x="1961" y="49792"/>
                      <a:pt x="3499" y="51581"/>
                      <a:pt x="4662" y="52614"/>
                    </a:cubicBezTo>
                    <a:cubicBezTo>
                      <a:pt x="5108" y="53018"/>
                      <a:pt x="5586" y="53384"/>
                      <a:pt x="6091" y="53712"/>
                    </a:cubicBezTo>
                    <a:cubicBezTo>
                      <a:pt x="6420" y="53912"/>
                      <a:pt x="6604" y="54016"/>
                      <a:pt x="6636" y="54016"/>
                    </a:cubicBezTo>
                    <a:cubicBezTo>
                      <a:pt x="6638" y="54016"/>
                      <a:pt x="6639" y="54015"/>
                      <a:pt x="6640" y="54014"/>
                    </a:cubicBezTo>
                    <a:cubicBezTo>
                      <a:pt x="6675" y="53965"/>
                      <a:pt x="5916" y="53536"/>
                      <a:pt x="4805" y="52459"/>
                    </a:cubicBezTo>
                    <a:cubicBezTo>
                      <a:pt x="3706" y="51396"/>
                      <a:pt x="2252" y="49608"/>
                      <a:pt x="1383" y="46992"/>
                    </a:cubicBezTo>
                    <a:cubicBezTo>
                      <a:pt x="488" y="44400"/>
                      <a:pt x="483" y="40971"/>
                      <a:pt x="1745" y="37555"/>
                    </a:cubicBezTo>
                    <a:cubicBezTo>
                      <a:pt x="2355" y="35841"/>
                      <a:pt x="3243" y="34145"/>
                      <a:pt x="4336" y="32480"/>
                    </a:cubicBezTo>
                    <a:cubicBezTo>
                      <a:pt x="4875" y="31638"/>
                      <a:pt x="5442" y="30778"/>
                      <a:pt x="5910" y="29829"/>
                    </a:cubicBezTo>
                    <a:cubicBezTo>
                      <a:pt x="6378" y="28888"/>
                      <a:pt x="6733" y="27834"/>
                      <a:pt x="6803" y="26728"/>
                    </a:cubicBezTo>
                    <a:cubicBezTo>
                      <a:pt x="6876" y="25627"/>
                      <a:pt x="6712" y="24558"/>
                      <a:pt x="6528" y="23538"/>
                    </a:cubicBezTo>
                    <a:cubicBezTo>
                      <a:pt x="6320" y="22527"/>
                      <a:pt x="6116" y="21530"/>
                      <a:pt x="5914" y="20547"/>
                    </a:cubicBezTo>
                    <a:cubicBezTo>
                      <a:pt x="5529" y="18585"/>
                      <a:pt x="5061" y="16697"/>
                      <a:pt x="4825" y="14894"/>
                    </a:cubicBezTo>
                    <a:cubicBezTo>
                      <a:pt x="4578" y="13091"/>
                      <a:pt x="4597" y="11350"/>
                      <a:pt x="5012" y="9799"/>
                    </a:cubicBezTo>
                    <a:cubicBezTo>
                      <a:pt x="5399" y="8240"/>
                      <a:pt x="6111" y="6892"/>
                      <a:pt x="6898" y="5771"/>
                    </a:cubicBezTo>
                    <a:cubicBezTo>
                      <a:pt x="8493" y="3525"/>
                      <a:pt x="10312" y="2139"/>
                      <a:pt x="11587" y="1280"/>
                    </a:cubicBezTo>
                    <a:cubicBezTo>
                      <a:pt x="12875" y="422"/>
                      <a:pt x="13654" y="49"/>
                      <a:pt x="13631" y="3"/>
                    </a:cubicBezTo>
                    <a:cubicBezTo>
                      <a:pt x="13631" y="1"/>
                      <a:pt x="13628" y="1"/>
                      <a:pt x="13625" y="1"/>
                    </a:cubicBezTo>
                    <a:close/>
                  </a:path>
                </a:pathLst>
              </a:custGeom>
              <a:solidFill>
                <a:srgbClr val="C2D7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37"/>
              <p:cNvSpPr/>
              <p:nvPr/>
            </p:nvSpPr>
            <p:spPr>
              <a:xfrm>
                <a:off x="4473925" y="2362975"/>
                <a:ext cx="141300" cy="871450"/>
              </a:xfrm>
              <a:custGeom>
                <a:rect b="b" l="l" r="r" t="t"/>
                <a:pathLst>
                  <a:path extrusionOk="0" h="34858" w="5652">
                    <a:moveTo>
                      <a:pt x="4197" y="1"/>
                    </a:moveTo>
                    <a:cubicBezTo>
                      <a:pt x="4090" y="1"/>
                      <a:pt x="4167" y="2060"/>
                      <a:pt x="3366" y="5252"/>
                    </a:cubicBezTo>
                    <a:cubicBezTo>
                      <a:pt x="2982" y="6849"/>
                      <a:pt x="2400" y="8720"/>
                      <a:pt x="1770" y="10814"/>
                    </a:cubicBezTo>
                    <a:cubicBezTo>
                      <a:pt x="1158" y="12908"/>
                      <a:pt x="480" y="15245"/>
                      <a:pt x="255" y="17791"/>
                    </a:cubicBezTo>
                    <a:cubicBezTo>
                      <a:pt x="1" y="20326"/>
                      <a:pt x="190" y="22772"/>
                      <a:pt x="613" y="24934"/>
                    </a:cubicBezTo>
                    <a:cubicBezTo>
                      <a:pt x="1058" y="27095"/>
                      <a:pt x="1750" y="28973"/>
                      <a:pt x="2493" y="30463"/>
                    </a:cubicBezTo>
                    <a:cubicBezTo>
                      <a:pt x="3236" y="31953"/>
                      <a:pt x="4010" y="33065"/>
                      <a:pt x="4582" y="33795"/>
                    </a:cubicBezTo>
                    <a:cubicBezTo>
                      <a:pt x="5155" y="34493"/>
                      <a:pt x="5510" y="34857"/>
                      <a:pt x="5553" y="34857"/>
                    </a:cubicBezTo>
                    <a:cubicBezTo>
                      <a:pt x="5554" y="34857"/>
                      <a:pt x="5555" y="34857"/>
                      <a:pt x="5555" y="34856"/>
                    </a:cubicBezTo>
                    <a:cubicBezTo>
                      <a:pt x="5651" y="34787"/>
                      <a:pt x="4225" y="33274"/>
                      <a:pt x="2840" y="30296"/>
                    </a:cubicBezTo>
                    <a:cubicBezTo>
                      <a:pt x="2154" y="28812"/>
                      <a:pt x="1515" y="26959"/>
                      <a:pt x="1105" y="24837"/>
                    </a:cubicBezTo>
                    <a:cubicBezTo>
                      <a:pt x="719" y="22714"/>
                      <a:pt x="548" y="20323"/>
                      <a:pt x="798" y="17841"/>
                    </a:cubicBezTo>
                    <a:cubicBezTo>
                      <a:pt x="1017" y="15358"/>
                      <a:pt x="1669" y="13048"/>
                      <a:pt x="2252" y="10953"/>
                    </a:cubicBezTo>
                    <a:cubicBezTo>
                      <a:pt x="2855" y="8859"/>
                      <a:pt x="3402" y="6962"/>
                      <a:pt x="3741" y="5335"/>
                    </a:cubicBezTo>
                    <a:cubicBezTo>
                      <a:pt x="4091" y="3712"/>
                      <a:pt x="4230" y="2368"/>
                      <a:pt x="4254" y="1440"/>
                    </a:cubicBezTo>
                    <a:cubicBezTo>
                      <a:pt x="4280" y="977"/>
                      <a:pt x="4254" y="615"/>
                      <a:pt x="4245" y="371"/>
                    </a:cubicBezTo>
                    <a:cubicBezTo>
                      <a:pt x="4232" y="128"/>
                      <a:pt x="4215" y="1"/>
                      <a:pt x="4197" y="1"/>
                    </a:cubicBezTo>
                    <a:cubicBezTo>
                      <a:pt x="4197" y="1"/>
                      <a:pt x="4197" y="1"/>
                      <a:pt x="4197" y="1"/>
                    </a:cubicBezTo>
                    <a:close/>
                  </a:path>
                </a:pathLst>
              </a:custGeom>
              <a:solidFill>
                <a:srgbClr val="C2D7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37"/>
              <p:cNvSpPr/>
              <p:nvPr/>
            </p:nvSpPr>
            <p:spPr>
              <a:xfrm>
                <a:off x="4631550" y="2470250"/>
                <a:ext cx="98125" cy="750675"/>
              </a:xfrm>
              <a:custGeom>
                <a:rect b="b" l="l" r="r" t="t"/>
                <a:pathLst>
                  <a:path extrusionOk="0" h="30027" w="3925">
                    <a:moveTo>
                      <a:pt x="3655" y="0"/>
                    </a:moveTo>
                    <a:cubicBezTo>
                      <a:pt x="3564" y="0"/>
                      <a:pt x="3484" y="1746"/>
                      <a:pt x="2908" y="4492"/>
                    </a:cubicBezTo>
                    <a:cubicBezTo>
                      <a:pt x="2629" y="5870"/>
                      <a:pt x="2225" y="7494"/>
                      <a:pt x="1767" y="9303"/>
                    </a:cubicBezTo>
                    <a:cubicBezTo>
                      <a:pt x="1314" y="11112"/>
                      <a:pt x="812" y="13107"/>
                      <a:pt x="452" y="15246"/>
                    </a:cubicBezTo>
                    <a:cubicBezTo>
                      <a:pt x="103" y="17389"/>
                      <a:pt x="1" y="19473"/>
                      <a:pt x="151" y="21354"/>
                    </a:cubicBezTo>
                    <a:cubicBezTo>
                      <a:pt x="310" y="23235"/>
                      <a:pt x="703" y="24912"/>
                      <a:pt x="1256" y="26233"/>
                    </a:cubicBezTo>
                    <a:cubicBezTo>
                      <a:pt x="1803" y="27556"/>
                      <a:pt x="2438" y="28540"/>
                      <a:pt x="2953" y="29146"/>
                    </a:cubicBezTo>
                    <a:cubicBezTo>
                      <a:pt x="3448" y="29737"/>
                      <a:pt x="3778" y="30026"/>
                      <a:pt x="3816" y="30026"/>
                    </a:cubicBezTo>
                    <a:cubicBezTo>
                      <a:pt x="3818" y="30026"/>
                      <a:pt x="3819" y="30026"/>
                      <a:pt x="3819" y="30025"/>
                    </a:cubicBezTo>
                    <a:cubicBezTo>
                      <a:pt x="3925" y="29951"/>
                      <a:pt x="2587" y="28722"/>
                      <a:pt x="1615" y="26094"/>
                    </a:cubicBezTo>
                    <a:cubicBezTo>
                      <a:pt x="1123" y="24793"/>
                      <a:pt x="781" y="23156"/>
                      <a:pt x="652" y="21318"/>
                    </a:cubicBezTo>
                    <a:cubicBezTo>
                      <a:pt x="532" y="19477"/>
                      <a:pt x="648" y="17440"/>
                      <a:pt x="990" y="15334"/>
                    </a:cubicBezTo>
                    <a:cubicBezTo>
                      <a:pt x="1343" y="13224"/>
                      <a:pt x="1828" y="11236"/>
                      <a:pt x="2255" y="9422"/>
                    </a:cubicBezTo>
                    <a:cubicBezTo>
                      <a:pt x="2685" y="7606"/>
                      <a:pt x="3055" y="5961"/>
                      <a:pt x="3286" y="4563"/>
                    </a:cubicBezTo>
                    <a:cubicBezTo>
                      <a:pt x="3522" y="3166"/>
                      <a:pt x="3643" y="2023"/>
                      <a:pt x="3676" y="1231"/>
                    </a:cubicBezTo>
                    <a:cubicBezTo>
                      <a:pt x="3708" y="439"/>
                      <a:pt x="3689" y="0"/>
                      <a:pt x="3656" y="0"/>
                    </a:cubicBezTo>
                    <a:cubicBezTo>
                      <a:pt x="3655" y="0"/>
                      <a:pt x="3655" y="0"/>
                      <a:pt x="3655" y="0"/>
                    </a:cubicBezTo>
                    <a:close/>
                  </a:path>
                </a:pathLst>
              </a:custGeom>
              <a:solidFill>
                <a:srgbClr val="C2D7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37"/>
              <p:cNvSpPr/>
              <p:nvPr/>
            </p:nvSpPr>
            <p:spPr>
              <a:xfrm>
                <a:off x="2467325" y="2693800"/>
                <a:ext cx="92725" cy="791850"/>
              </a:xfrm>
              <a:custGeom>
                <a:rect b="b" l="l" r="r" t="t"/>
                <a:pathLst>
                  <a:path extrusionOk="0" h="31674" w="3709">
                    <a:moveTo>
                      <a:pt x="1747" y="0"/>
                    </a:moveTo>
                    <a:cubicBezTo>
                      <a:pt x="1611" y="0"/>
                      <a:pt x="1101" y="1728"/>
                      <a:pt x="656" y="4589"/>
                    </a:cubicBezTo>
                    <a:cubicBezTo>
                      <a:pt x="427" y="6029"/>
                      <a:pt x="243" y="7758"/>
                      <a:pt x="126" y="9685"/>
                    </a:cubicBezTo>
                    <a:cubicBezTo>
                      <a:pt x="26" y="11611"/>
                      <a:pt x="1" y="13737"/>
                      <a:pt x="110" y="15963"/>
                    </a:cubicBezTo>
                    <a:cubicBezTo>
                      <a:pt x="230" y="18190"/>
                      <a:pt x="470" y="20300"/>
                      <a:pt x="767" y="22207"/>
                    </a:cubicBezTo>
                    <a:cubicBezTo>
                      <a:pt x="1081" y="24111"/>
                      <a:pt x="1440" y="25813"/>
                      <a:pt x="1815" y="27220"/>
                    </a:cubicBezTo>
                    <a:cubicBezTo>
                      <a:pt x="2547" y="30009"/>
                      <a:pt x="3228" y="31674"/>
                      <a:pt x="3369" y="31674"/>
                    </a:cubicBezTo>
                    <a:cubicBezTo>
                      <a:pt x="3370" y="31674"/>
                      <a:pt x="3372" y="31674"/>
                      <a:pt x="3374" y="31673"/>
                    </a:cubicBezTo>
                    <a:cubicBezTo>
                      <a:pt x="3708" y="31583"/>
                      <a:pt x="1616" y="24691"/>
                      <a:pt x="1199" y="15908"/>
                    </a:cubicBezTo>
                    <a:cubicBezTo>
                      <a:pt x="715" y="7127"/>
                      <a:pt x="2092" y="55"/>
                      <a:pt x="1750" y="0"/>
                    </a:cubicBezTo>
                    <a:cubicBezTo>
                      <a:pt x="1749" y="0"/>
                      <a:pt x="1748" y="0"/>
                      <a:pt x="1747" y="0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37"/>
              <p:cNvSpPr/>
              <p:nvPr/>
            </p:nvSpPr>
            <p:spPr>
              <a:xfrm>
                <a:off x="2583400" y="1906650"/>
                <a:ext cx="369050" cy="269175"/>
              </a:xfrm>
              <a:custGeom>
                <a:rect b="b" l="l" r="r" t="t"/>
                <a:pathLst>
                  <a:path extrusionOk="0" h="10767" w="14762">
                    <a:moveTo>
                      <a:pt x="13633" y="0"/>
                    </a:moveTo>
                    <a:cubicBezTo>
                      <a:pt x="11044" y="532"/>
                      <a:pt x="8418" y="837"/>
                      <a:pt x="5819" y="837"/>
                    </a:cubicBezTo>
                    <a:cubicBezTo>
                      <a:pt x="3855" y="837"/>
                      <a:pt x="1906" y="662"/>
                      <a:pt x="1" y="278"/>
                    </a:cubicBezTo>
                    <a:lnTo>
                      <a:pt x="1" y="278"/>
                    </a:lnTo>
                    <a:cubicBezTo>
                      <a:pt x="971" y="3117"/>
                      <a:pt x="1242" y="6187"/>
                      <a:pt x="1344" y="9218"/>
                    </a:cubicBezTo>
                    <a:cubicBezTo>
                      <a:pt x="5676" y="10161"/>
                      <a:pt x="10073" y="10766"/>
                      <a:pt x="14526" y="10766"/>
                    </a:cubicBezTo>
                    <a:cubicBezTo>
                      <a:pt x="14604" y="10766"/>
                      <a:pt x="14683" y="10766"/>
                      <a:pt x="14761" y="10766"/>
                    </a:cubicBezTo>
                    <a:cubicBezTo>
                      <a:pt x="14241" y="7822"/>
                      <a:pt x="14093" y="4728"/>
                      <a:pt x="13815" y="2303"/>
                    </a:cubicBezTo>
                    <a:cubicBezTo>
                      <a:pt x="13727" y="1534"/>
                      <a:pt x="13705" y="745"/>
                      <a:pt x="13633" y="0"/>
                    </a:cubicBezTo>
                    <a:close/>
                  </a:path>
                </a:pathLst>
              </a:custGeom>
              <a:solidFill>
                <a:srgbClr val="CB65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37"/>
              <p:cNvSpPr/>
              <p:nvPr/>
            </p:nvSpPr>
            <p:spPr>
              <a:xfrm>
                <a:off x="3378475" y="1038775"/>
                <a:ext cx="286425" cy="473175"/>
              </a:xfrm>
              <a:custGeom>
                <a:rect b="b" l="l" r="r" t="t"/>
                <a:pathLst>
                  <a:path extrusionOk="0" h="18927" w="11457">
                    <a:moveTo>
                      <a:pt x="5119" y="1"/>
                    </a:moveTo>
                    <a:cubicBezTo>
                      <a:pt x="4194" y="1"/>
                      <a:pt x="3256" y="298"/>
                      <a:pt x="2487" y="823"/>
                    </a:cubicBezTo>
                    <a:cubicBezTo>
                      <a:pt x="1223" y="1687"/>
                      <a:pt x="393" y="3090"/>
                      <a:pt x="1" y="4570"/>
                    </a:cubicBezTo>
                    <a:lnTo>
                      <a:pt x="1079" y="18927"/>
                    </a:lnTo>
                    <a:cubicBezTo>
                      <a:pt x="6755" y="16128"/>
                      <a:pt x="11457" y="10519"/>
                      <a:pt x="9400" y="3812"/>
                    </a:cubicBezTo>
                    <a:cubicBezTo>
                      <a:pt x="8972" y="2413"/>
                      <a:pt x="8156" y="1044"/>
                      <a:pt x="6847" y="393"/>
                    </a:cubicBezTo>
                    <a:cubicBezTo>
                      <a:pt x="6309" y="125"/>
                      <a:pt x="5717" y="1"/>
                      <a:pt x="5119" y="1"/>
                    </a:cubicBezTo>
                    <a:close/>
                  </a:path>
                </a:pathLst>
              </a:custGeom>
              <a:solidFill>
                <a:srgbClr val="ED78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37"/>
              <p:cNvSpPr/>
              <p:nvPr/>
            </p:nvSpPr>
            <p:spPr>
              <a:xfrm>
                <a:off x="3435900" y="1099025"/>
                <a:ext cx="125200" cy="301975"/>
              </a:xfrm>
              <a:custGeom>
                <a:rect b="b" l="l" r="r" t="t"/>
                <a:pathLst>
                  <a:path extrusionOk="0" h="12079" w="5008">
                    <a:moveTo>
                      <a:pt x="4937" y="0"/>
                    </a:moveTo>
                    <a:cubicBezTo>
                      <a:pt x="4843" y="0"/>
                      <a:pt x="4226" y="423"/>
                      <a:pt x="3441" y="1291"/>
                    </a:cubicBezTo>
                    <a:cubicBezTo>
                      <a:pt x="3023" y="1745"/>
                      <a:pt x="2587" y="2338"/>
                      <a:pt x="2155" y="3029"/>
                    </a:cubicBezTo>
                    <a:cubicBezTo>
                      <a:pt x="1703" y="3789"/>
                      <a:pt x="1320" y="4589"/>
                      <a:pt x="1008" y="5416"/>
                    </a:cubicBezTo>
                    <a:cubicBezTo>
                      <a:pt x="358" y="7184"/>
                      <a:pt x="110" y="8882"/>
                      <a:pt x="55" y="10102"/>
                    </a:cubicBezTo>
                    <a:cubicBezTo>
                      <a:pt x="0" y="11326"/>
                      <a:pt x="102" y="12078"/>
                      <a:pt x="168" y="12078"/>
                    </a:cubicBezTo>
                    <a:cubicBezTo>
                      <a:pt x="168" y="12078"/>
                      <a:pt x="168" y="12078"/>
                      <a:pt x="168" y="12078"/>
                    </a:cubicBezTo>
                    <a:cubicBezTo>
                      <a:pt x="169" y="12078"/>
                      <a:pt x="169" y="12078"/>
                      <a:pt x="170" y="12078"/>
                    </a:cubicBezTo>
                    <a:cubicBezTo>
                      <a:pt x="355" y="12078"/>
                      <a:pt x="255" y="9032"/>
                      <a:pt x="1519" y="5605"/>
                    </a:cubicBezTo>
                    <a:cubicBezTo>
                      <a:pt x="1821" y="4807"/>
                      <a:pt x="2177" y="4030"/>
                      <a:pt x="2590" y="3283"/>
                    </a:cubicBezTo>
                    <a:cubicBezTo>
                      <a:pt x="2982" y="2602"/>
                      <a:pt x="3370" y="2007"/>
                      <a:pt x="3738" y="1536"/>
                    </a:cubicBezTo>
                    <a:cubicBezTo>
                      <a:pt x="4463" y="589"/>
                      <a:pt x="5008" y="71"/>
                      <a:pt x="4947" y="4"/>
                    </a:cubicBezTo>
                    <a:cubicBezTo>
                      <a:pt x="4945" y="2"/>
                      <a:pt x="4942" y="0"/>
                      <a:pt x="4937" y="0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37"/>
              <p:cNvSpPr/>
              <p:nvPr/>
            </p:nvSpPr>
            <p:spPr>
              <a:xfrm>
                <a:off x="3443400" y="1225150"/>
                <a:ext cx="122375" cy="68775"/>
              </a:xfrm>
              <a:custGeom>
                <a:rect b="b" l="l" r="r" t="t"/>
                <a:pathLst>
                  <a:path extrusionOk="0" h="2751" w="4895">
                    <a:moveTo>
                      <a:pt x="4356" y="1"/>
                    </a:moveTo>
                    <a:cubicBezTo>
                      <a:pt x="4257" y="1"/>
                      <a:pt x="4146" y="5"/>
                      <a:pt x="4024" y="16"/>
                    </a:cubicBezTo>
                    <a:cubicBezTo>
                      <a:pt x="3491" y="62"/>
                      <a:pt x="2762" y="245"/>
                      <a:pt x="2040" y="637"/>
                    </a:cubicBezTo>
                    <a:cubicBezTo>
                      <a:pt x="1319" y="1031"/>
                      <a:pt x="770" y="1548"/>
                      <a:pt x="446" y="1969"/>
                    </a:cubicBezTo>
                    <a:cubicBezTo>
                      <a:pt x="122" y="2392"/>
                      <a:pt x="0" y="2705"/>
                      <a:pt x="57" y="2744"/>
                    </a:cubicBezTo>
                    <a:cubicBezTo>
                      <a:pt x="62" y="2748"/>
                      <a:pt x="69" y="2750"/>
                      <a:pt x="78" y="2750"/>
                    </a:cubicBezTo>
                    <a:cubicBezTo>
                      <a:pt x="258" y="2750"/>
                      <a:pt x="1025" y="1800"/>
                      <a:pt x="2301" y="1115"/>
                    </a:cubicBezTo>
                    <a:cubicBezTo>
                      <a:pt x="3628" y="378"/>
                      <a:pt x="4895" y="269"/>
                      <a:pt x="4886" y="107"/>
                    </a:cubicBezTo>
                    <a:cubicBezTo>
                      <a:pt x="4885" y="53"/>
                      <a:pt x="4690" y="1"/>
                      <a:pt x="4356" y="1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37"/>
              <p:cNvSpPr/>
              <p:nvPr/>
            </p:nvSpPr>
            <p:spPr>
              <a:xfrm>
                <a:off x="3431075" y="1114600"/>
                <a:ext cx="164575" cy="360275"/>
              </a:xfrm>
              <a:custGeom>
                <a:rect b="b" l="l" r="r" t="t"/>
                <a:pathLst>
                  <a:path extrusionOk="0" h="14411" w="6583">
                    <a:moveTo>
                      <a:pt x="4966" y="1"/>
                    </a:moveTo>
                    <a:cubicBezTo>
                      <a:pt x="4634" y="1"/>
                      <a:pt x="4280" y="302"/>
                      <a:pt x="4050" y="592"/>
                    </a:cubicBezTo>
                    <a:cubicBezTo>
                      <a:pt x="1308" y="4035"/>
                      <a:pt x="1" y="8587"/>
                      <a:pt x="497" y="12961"/>
                    </a:cubicBezTo>
                    <a:lnTo>
                      <a:pt x="163" y="14411"/>
                    </a:lnTo>
                    <a:cubicBezTo>
                      <a:pt x="1114" y="13971"/>
                      <a:pt x="1841" y="13168"/>
                      <a:pt x="2512" y="12365"/>
                    </a:cubicBezTo>
                    <a:cubicBezTo>
                      <a:pt x="3911" y="10684"/>
                      <a:pt x="5199" y="8860"/>
                      <a:pt x="5883" y="6782"/>
                    </a:cubicBezTo>
                    <a:cubicBezTo>
                      <a:pt x="6566" y="4706"/>
                      <a:pt x="6582" y="2329"/>
                      <a:pt x="5518" y="419"/>
                    </a:cubicBezTo>
                    <a:cubicBezTo>
                      <a:pt x="5448" y="295"/>
                      <a:pt x="5372" y="170"/>
                      <a:pt x="5256" y="91"/>
                    </a:cubicBezTo>
                    <a:cubicBezTo>
                      <a:pt x="5164" y="28"/>
                      <a:pt x="5066" y="1"/>
                      <a:pt x="4966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37"/>
              <p:cNvSpPr/>
              <p:nvPr/>
            </p:nvSpPr>
            <p:spPr>
              <a:xfrm>
                <a:off x="2125850" y="497875"/>
                <a:ext cx="1398775" cy="1559875"/>
              </a:xfrm>
              <a:custGeom>
                <a:rect b="b" l="l" r="r" t="t"/>
                <a:pathLst>
                  <a:path extrusionOk="0" h="62395" w="55951">
                    <a:moveTo>
                      <a:pt x="20569" y="0"/>
                    </a:moveTo>
                    <a:lnTo>
                      <a:pt x="20569" y="0"/>
                    </a:lnTo>
                    <a:cubicBezTo>
                      <a:pt x="22140" y="16130"/>
                      <a:pt x="13732" y="32755"/>
                      <a:pt x="0" y="41280"/>
                    </a:cubicBezTo>
                    <a:cubicBezTo>
                      <a:pt x="954" y="44898"/>
                      <a:pt x="2442" y="48359"/>
                      <a:pt x="4637" y="51438"/>
                    </a:cubicBezTo>
                    <a:cubicBezTo>
                      <a:pt x="8405" y="56725"/>
                      <a:pt x="13466" y="61176"/>
                      <a:pt x="20101" y="62100"/>
                    </a:cubicBezTo>
                    <a:cubicBezTo>
                      <a:pt x="21563" y="62304"/>
                      <a:pt x="23016" y="62394"/>
                      <a:pt x="24462" y="62394"/>
                    </a:cubicBezTo>
                    <a:cubicBezTo>
                      <a:pt x="27775" y="62394"/>
                      <a:pt x="31053" y="61919"/>
                      <a:pt x="34324" y="61237"/>
                    </a:cubicBezTo>
                    <a:cubicBezTo>
                      <a:pt x="41737" y="59692"/>
                      <a:pt x="48009" y="54284"/>
                      <a:pt x="52056" y="48116"/>
                    </a:cubicBezTo>
                    <a:cubicBezTo>
                      <a:pt x="55950" y="42183"/>
                      <a:pt x="54702" y="34558"/>
                      <a:pt x="53102" y="28195"/>
                    </a:cubicBezTo>
                    <a:cubicBezTo>
                      <a:pt x="52137" y="24354"/>
                      <a:pt x="52197" y="20371"/>
                      <a:pt x="51596" y="16475"/>
                    </a:cubicBezTo>
                    <a:cubicBezTo>
                      <a:pt x="51593" y="16449"/>
                      <a:pt x="51589" y="16423"/>
                      <a:pt x="51584" y="16397"/>
                    </a:cubicBezTo>
                    <a:cubicBezTo>
                      <a:pt x="50909" y="12157"/>
                      <a:pt x="49001" y="8030"/>
                      <a:pt x="46226" y="4643"/>
                    </a:cubicBezTo>
                    <a:cubicBezTo>
                      <a:pt x="44016" y="5062"/>
                      <a:pt x="41768" y="5269"/>
                      <a:pt x="39519" y="5269"/>
                    </a:cubicBezTo>
                    <a:cubicBezTo>
                      <a:pt x="32880" y="5269"/>
                      <a:pt x="26236" y="3466"/>
                      <a:pt x="20569" y="0"/>
                    </a:cubicBezTo>
                    <a:close/>
                  </a:path>
                </a:pathLst>
              </a:custGeom>
              <a:solidFill>
                <a:srgbClr val="FC86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37"/>
              <p:cNvSpPr/>
              <p:nvPr/>
            </p:nvSpPr>
            <p:spPr>
              <a:xfrm>
                <a:off x="1661875" y="864925"/>
                <a:ext cx="792450" cy="767175"/>
              </a:xfrm>
              <a:custGeom>
                <a:rect b="b" l="l" r="r" t="t"/>
                <a:pathLst>
                  <a:path extrusionOk="0" h="30687" w="31698">
                    <a:moveTo>
                      <a:pt x="18194" y="0"/>
                    </a:moveTo>
                    <a:cubicBezTo>
                      <a:pt x="17986" y="0"/>
                      <a:pt x="17778" y="31"/>
                      <a:pt x="17580" y="90"/>
                    </a:cubicBezTo>
                    <a:cubicBezTo>
                      <a:pt x="17427" y="137"/>
                      <a:pt x="17278" y="197"/>
                      <a:pt x="17136" y="271"/>
                    </a:cubicBezTo>
                    <a:cubicBezTo>
                      <a:pt x="16653" y="519"/>
                      <a:pt x="16242" y="908"/>
                      <a:pt x="15895" y="1330"/>
                    </a:cubicBezTo>
                    <a:cubicBezTo>
                      <a:pt x="14762" y="2705"/>
                      <a:pt x="14203" y="4481"/>
                      <a:pt x="14016" y="6253"/>
                    </a:cubicBezTo>
                    <a:cubicBezTo>
                      <a:pt x="13828" y="8026"/>
                      <a:pt x="13986" y="9814"/>
                      <a:pt x="14144" y="11588"/>
                    </a:cubicBezTo>
                    <a:cubicBezTo>
                      <a:pt x="13254" y="9489"/>
                      <a:pt x="9557" y="3823"/>
                      <a:pt x="6399" y="3823"/>
                    </a:cubicBezTo>
                    <a:cubicBezTo>
                      <a:pt x="5589" y="3823"/>
                      <a:pt x="4815" y="4195"/>
                      <a:pt x="4133" y="5095"/>
                    </a:cubicBezTo>
                    <a:cubicBezTo>
                      <a:pt x="3070" y="6497"/>
                      <a:pt x="4654" y="8783"/>
                      <a:pt x="5587" y="9814"/>
                    </a:cubicBezTo>
                    <a:cubicBezTo>
                      <a:pt x="6191" y="10482"/>
                      <a:pt x="6663" y="11142"/>
                      <a:pt x="7394" y="11701"/>
                    </a:cubicBezTo>
                    <a:lnTo>
                      <a:pt x="10324" y="13943"/>
                    </a:lnTo>
                    <a:cubicBezTo>
                      <a:pt x="7811" y="14158"/>
                      <a:pt x="5047" y="14790"/>
                      <a:pt x="3064" y="16419"/>
                    </a:cubicBezTo>
                    <a:cubicBezTo>
                      <a:pt x="1684" y="17554"/>
                      <a:pt x="0" y="19835"/>
                      <a:pt x="1932" y="21295"/>
                    </a:cubicBezTo>
                    <a:cubicBezTo>
                      <a:pt x="2539" y="21753"/>
                      <a:pt x="3288" y="21936"/>
                      <a:pt x="4050" y="21936"/>
                    </a:cubicBezTo>
                    <a:cubicBezTo>
                      <a:pt x="4800" y="21936"/>
                      <a:pt x="5563" y="21758"/>
                      <a:pt x="6216" y="21490"/>
                    </a:cubicBezTo>
                    <a:cubicBezTo>
                      <a:pt x="8189" y="20679"/>
                      <a:pt x="9876" y="19237"/>
                      <a:pt x="11494" y="17860"/>
                    </a:cubicBezTo>
                    <a:cubicBezTo>
                      <a:pt x="11642" y="17732"/>
                      <a:pt x="11791" y="17605"/>
                      <a:pt x="11940" y="17477"/>
                    </a:cubicBezTo>
                    <a:lnTo>
                      <a:pt x="11940" y="17477"/>
                    </a:lnTo>
                    <a:cubicBezTo>
                      <a:pt x="10673" y="20358"/>
                      <a:pt x="9943" y="23444"/>
                      <a:pt x="9788" y="26586"/>
                    </a:cubicBezTo>
                    <a:cubicBezTo>
                      <a:pt x="9746" y="27452"/>
                      <a:pt x="9752" y="28347"/>
                      <a:pt x="10078" y="29148"/>
                    </a:cubicBezTo>
                    <a:cubicBezTo>
                      <a:pt x="10403" y="29949"/>
                      <a:pt x="11119" y="30638"/>
                      <a:pt x="11969" y="30684"/>
                    </a:cubicBezTo>
                    <a:cubicBezTo>
                      <a:pt x="12001" y="30686"/>
                      <a:pt x="12033" y="30687"/>
                      <a:pt x="12065" y="30687"/>
                    </a:cubicBezTo>
                    <a:cubicBezTo>
                      <a:pt x="13141" y="30687"/>
                      <a:pt x="13988" y="29705"/>
                      <a:pt x="14557" y="28754"/>
                    </a:cubicBezTo>
                    <a:cubicBezTo>
                      <a:pt x="16401" y="25674"/>
                      <a:pt x="17196" y="21954"/>
                      <a:pt x="16772" y="18371"/>
                    </a:cubicBezTo>
                    <a:lnTo>
                      <a:pt x="16772" y="18371"/>
                    </a:lnTo>
                    <a:cubicBezTo>
                      <a:pt x="17182" y="21828"/>
                      <a:pt x="20608" y="25910"/>
                      <a:pt x="23834" y="26861"/>
                    </a:cubicBezTo>
                    <a:cubicBezTo>
                      <a:pt x="24249" y="26983"/>
                      <a:pt x="24657" y="27046"/>
                      <a:pt x="25044" y="27046"/>
                    </a:cubicBezTo>
                    <a:cubicBezTo>
                      <a:pt x="26354" y="27046"/>
                      <a:pt x="27417" y="26329"/>
                      <a:pt x="27614" y="24763"/>
                    </a:cubicBezTo>
                    <a:cubicBezTo>
                      <a:pt x="27847" y="22899"/>
                      <a:pt x="26448" y="21057"/>
                      <a:pt x="25220" y="19781"/>
                    </a:cubicBezTo>
                    <a:cubicBezTo>
                      <a:pt x="23991" y="18506"/>
                      <a:pt x="22527" y="17496"/>
                      <a:pt x="21043" y="16548"/>
                    </a:cubicBezTo>
                    <a:cubicBezTo>
                      <a:pt x="22155" y="16494"/>
                      <a:pt x="23277" y="16119"/>
                      <a:pt x="24317" y="15750"/>
                    </a:cubicBezTo>
                    <a:cubicBezTo>
                      <a:pt x="26482" y="14981"/>
                      <a:pt x="31698" y="12942"/>
                      <a:pt x="31011" y="9836"/>
                    </a:cubicBezTo>
                    <a:cubicBezTo>
                      <a:pt x="30656" y="8230"/>
                      <a:pt x="29434" y="7684"/>
                      <a:pt x="27966" y="7684"/>
                    </a:cubicBezTo>
                    <a:cubicBezTo>
                      <a:pt x="25900" y="7684"/>
                      <a:pt x="23347" y="8766"/>
                      <a:pt x="22042" y="9498"/>
                    </a:cubicBezTo>
                    <a:cubicBezTo>
                      <a:pt x="21174" y="9985"/>
                      <a:pt x="18976" y="10991"/>
                      <a:pt x="18540" y="11914"/>
                    </a:cubicBezTo>
                    <a:cubicBezTo>
                      <a:pt x="19382" y="10130"/>
                      <a:pt x="20305" y="7906"/>
                      <a:pt x="20265" y="5919"/>
                    </a:cubicBezTo>
                    <a:cubicBezTo>
                      <a:pt x="20236" y="4545"/>
                      <a:pt x="20465" y="1653"/>
                      <a:pt x="19532" y="562"/>
                    </a:cubicBezTo>
                    <a:cubicBezTo>
                      <a:pt x="19206" y="181"/>
                      <a:pt x="18702" y="0"/>
                      <a:pt x="181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7"/>
              <p:cNvSpPr/>
              <p:nvPr/>
            </p:nvSpPr>
            <p:spPr>
              <a:xfrm>
                <a:off x="1806900" y="1041100"/>
                <a:ext cx="470175" cy="440950"/>
              </a:xfrm>
              <a:custGeom>
                <a:rect b="b" l="l" r="r" t="t"/>
                <a:pathLst>
                  <a:path extrusionOk="0" h="17638" w="18807">
                    <a:moveTo>
                      <a:pt x="10136" y="9030"/>
                    </a:moveTo>
                    <a:lnTo>
                      <a:pt x="10153" y="9063"/>
                    </a:lnTo>
                    <a:cubicBezTo>
                      <a:pt x="10125" y="9124"/>
                      <a:pt x="10089" y="9181"/>
                      <a:pt x="10063" y="9243"/>
                    </a:cubicBezTo>
                    <a:cubicBezTo>
                      <a:pt x="10089" y="9174"/>
                      <a:pt x="10110" y="9101"/>
                      <a:pt x="10136" y="9030"/>
                    </a:cubicBezTo>
                    <a:close/>
                    <a:moveTo>
                      <a:pt x="10624" y="1"/>
                    </a:moveTo>
                    <a:cubicBezTo>
                      <a:pt x="10596" y="1"/>
                      <a:pt x="10568" y="4"/>
                      <a:pt x="10538" y="13"/>
                    </a:cubicBezTo>
                    <a:cubicBezTo>
                      <a:pt x="10427" y="45"/>
                      <a:pt x="10343" y="135"/>
                      <a:pt x="10272" y="226"/>
                    </a:cubicBezTo>
                    <a:cubicBezTo>
                      <a:pt x="9671" y="993"/>
                      <a:pt x="9494" y="2005"/>
                      <a:pt x="9406" y="2977"/>
                    </a:cubicBezTo>
                    <a:cubicBezTo>
                      <a:pt x="9235" y="4883"/>
                      <a:pt x="9339" y="6800"/>
                      <a:pt x="9480" y="8710"/>
                    </a:cubicBezTo>
                    <a:cubicBezTo>
                      <a:pt x="8294" y="6343"/>
                      <a:pt x="6552" y="4254"/>
                      <a:pt x="4424" y="2676"/>
                    </a:cubicBezTo>
                    <a:cubicBezTo>
                      <a:pt x="4158" y="2477"/>
                      <a:pt x="3830" y="2282"/>
                      <a:pt x="3516" y="2282"/>
                    </a:cubicBezTo>
                    <a:cubicBezTo>
                      <a:pt x="3414" y="2282"/>
                      <a:pt x="3312" y="2303"/>
                      <a:pt x="3215" y="2352"/>
                    </a:cubicBezTo>
                    <a:cubicBezTo>
                      <a:pt x="2859" y="2531"/>
                      <a:pt x="2758" y="3009"/>
                      <a:pt x="2843" y="3399"/>
                    </a:cubicBezTo>
                    <a:cubicBezTo>
                      <a:pt x="2989" y="4073"/>
                      <a:pt x="3525" y="4586"/>
                      <a:pt x="4046" y="5038"/>
                    </a:cubicBezTo>
                    <a:cubicBezTo>
                      <a:pt x="5741" y="6506"/>
                      <a:pt x="7565" y="7818"/>
                      <a:pt x="9498" y="8955"/>
                    </a:cubicBezTo>
                    <a:lnTo>
                      <a:pt x="9498" y="8965"/>
                    </a:lnTo>
                    <a:cubicBezTo>
                      <a:pt x="8308" y="8699"/>
                      <a:pt x="7090" y="8514"/>
                      <a:pt x="5875" y="8514"/>
                    </a:cubicBezTo>
                    <a:cubicBezTo>
                      <a:pt x="5456" y="8514"/>
                      <a:pt x="5037" y="8536"/>
                      <a:pt x="4620" y="8584"/>
                    </a:cubicBezTo>
                    <a:cubicBezTo>
                      <a:pt x="2985" y="8774"/>
                      <a:pt x="1366" y="9394"/>
                      <a:pt x="171" y="10526"/>
                    </a:cubicBezTo>
                    <a:cubicBezTo>
                      <a:pt x="89" y="10604"/>
                      <a:pt x="0" y="10707"/>
                      <a:pt x="26" y="10819"/>
                    </a:cubicBezTo>
                    <a:cubicBezTo>
                      <a:pt x="45" y="10898"/>
                      <a:pt x="118" y="10955"/>
                      <a:pt x="187" y="10995"/>
                    </a:cubicBezTo>
                    <a:cubicBezTo>
                      <a:pt x="446" y="11148"/>
                      <a:pt x="737" y="11202"/>
                      <a:pt x="1037" y="11202"/>
                    </a:cubicBezTo>
                    <a:cubicBezTo>
                      <a:pt x="1377" y="11202"/>
                      <a:pt x="1729" y="11132"/>
                      <a:pt x="2061" y="11058"/>
                    </a:cubicBezTo>
                    <a:cubicBezTo>
                      <a:pt x="4569" y="10496"/>
                      <a:pt x="7047" y="9819"/>
                      <a:pt x="9496" y="9027"/>
                    </a:cubicBezTo>
                    <a:lnTo>
                      <a:pt x="9496" y="9027"/>
                    </a:lnTo>
                    <a:cubicBezTo>
                      <a:pt x="8376" y="10173"/>
                      <a:pt x="7477" y="11514"/>
                      <a:pt x="6844" y="12983"/>
                    </a:cubicBezTo>
                    <a:cubicBezTo>
                      <a:pt x="6268" y="14324"/>
                      <a:pt x="5940" y="15935"/>
                      <a:pt x="6670" y="17197"/>
                    </a:cubicBezTo>
                    <a:cubicBezTo>
                      <a:pt x="6773" y="17376"/>
                      <a:pt x="6908" y="17552"/>
                      <a:pt x="7105" y="17613"/>
                    </a:cubicBezTo>
                    <a:cubicBezTo>
                      <a:pt x="7157" y="17630"/>
                      <a:pt x="7208" y="17638"/>
                      <a:pt x="7259" y="17638"/>
                    </a:cubicBezTo>
                    <a:cubicBezTo>
                      <a:pt x="7614" y="17638"/>
                      <a:pt x="7915" y="17252"/>
                      <a:pt x="8091" y="16908"/>
                    </a:cubicBezTo>
                    <a:cubicBezTo>
                      <a:pt x="9233" y="14681"/>
                      <a:pt x="9805" y="12206"/>
                      <a:pt x="9759" y="9704"/>
                    </a:cubicBezTo>
                    <a:lnTo>
                      <a:pt x="9733" y="9570"/>
                    </a:lnTo>
                    <a:lnTo>
                      <a:pt x="9943" y="9479"/>
                    </a:lnTo>
                    <a:cubicBezTo>
                      <a:pt x="10075" y="9456"/>
                      <a:pt x="10205" y="9421"/>
                      <a:pt x="10337" y="9397"/>
                    </a:cubicBezTo>
                    <a:cubicBezTo>
                      <a:pt x="10997" y="10614"/>
                      <a:pt x="11681" y="11825"/>
                      <a:pt x="12523" y="12923"/>
                    </a:cubicBezTo>
                    <a:cubicBezTo>
                      <a:pt x="13489" y="14180"/>
                      <a:pt x="14683" y="15298"/>
                      <a:pt x="16119" y="15964"/>
                    </a:cubicBezTo>
                    <a:cubicBezTo>
                      <a:pt x="16347" y="16069"/>
                      <a:pt x="16618" y="16153"/>
                      <a:pt x="16867" y="16153"/>
                    </a:cubicBezTo>
                    <a:cubicBezTo>
                      <a:pt x="17086" y="16153"/>
                      <a:pt x="17287" y="16088"/>
                      <a:pt x="17424" y="15913"/>
                    </a:cubicBezTo>
                    <a:cubicBezTo>
                      <a:pt x="17590" y="15702"/>
                      <a:pt x="17583" y="15402"/>
                      <a:pt x="17528" y="15138"/>
                    </a:cubicBezTo>
                    <a:cubicBezTo>
                      <a:pt x="17363" y="14349"/>
                      <a:pt x="16840" y="13686"/>
                      <a:pt x="16302" y="13086"/>
                    </a:cubicBezTo>
                    <a:cubicBezTo>
                      <a:pt x="15207" y="11867"/>
                      <a:pt x="13977" y="10777"/>
                      <a:pt x="12636" y="9834"/>
                    </a:cubicBezTo>
                    <a:cubicBezTo>
                      <a:pt x="12273" y="9579"/>
                      <a:pt x="11878" y="9334"/>
                      <a:pt x="11466" y="9156"/>
                    </a:cubicBezTo>
                    <a:cubicBezTo>
                      <a:pt x="12266" y="8972"/>
                      <a:pt x="13061" y="8770"/>
                      <a:pt x="13844" y="8529"/>
                    </a:cubicBezTo>
                    <a:cubicBezTo>
                      <a:pt x="15515" y="8018"/>
                      <a:pt x="17218" y="7329"/>
                      <a:pt x="18355" y="6002"/>
                    </a:cubicBezTo>
                    <a:cubicBezTo>
                      <a:pt x="18592" y="5727"/>
                      <a:pt x="18807" y="5326"/>
                      <a:pt x="18614" y="5016"/>
                    </a:cubicBezTo>
                    <a:cubicBezTo>
                      <a:pt x="18487" y="4815"/>
                      <a:pt x="18232" y="4738"/>
                      <a:pt x="17997" y="4702"/>
                    </a:cubicBezTo>
                    <a:cubicBezTo>
                      <a:pt x="17790" y="4669"/>
                      <a:pt x="17582" y="4653"/>
                      <a:pt x="17375" y="4653"/>
                    </a:cubicBezTo>
                    <a:cubicBezTo>
                      <a:pt x="16075" y="4653"/>
                      <a:pt x="14803" y="5260"/>
                      <a:pt x="13649" y="5905"/>
                    </a:cubicBezTo>
                    <a:cubicBezTo>
                      <a:pt x="12309" y="6654"/>
                      <a:pt x="10952" y="7556"/>
                      <a:pt x="10241" y="8891"/>
                    </a:cubicBezTo>
                    <a:cubicBezTo>
                      <a:pt x="10221" y="8891"/>
                      <a:pt x="10201" y="8897"/>
                      <a:pt x="10182" y="8898"/>
                    </a:cubicBezTo>
                    <a:cubicBezTo>
                      <a:pt x="10751" y="7316"/>
                      <a:pt x="11138" y="5673"/>
                      <a:pt x="11332" y="4004"/>
                    </a:cubicBezTo>
                    <a:cubicBezTo>
                      <a:pt x="11465" y="2842"/>
                      <a:pt x="11500" y="1639"/>
                      <a:pt x="11129" y="531"/>
                    </a:cubicBezTo>
                    <a:cubicBezTo>
                      <a:pt x="11046" y="284"/>
                      <a:pt x="10862" y="1"/>
                      <a:pt x="1062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7"/>
              <p:cNvSpPr/>
              <p:nvPr/>
            </p:nvSpPr>
            <p:spPr>
              <a:xfrm>
                <a:off x="1938975" y="1141975"/>
                <a:ext cx="217225" cy="214325"/>
              </a:xfrm>
              <a:custGeom>
                <a:rect b="b" l="l" r="r" t="t"/>
                <a:pathLst>
                  <a:path extrusionOk="0" h="8573" w="8689">
                    <a:moveTo>
                      <a:pt x="5465" y="0"/>
                    </a:moveTo>
                    <a:cubicBezTo>
                      <a:pt x="5386" y="0"/>
                      <a:pt x="5196" y="227"/>
                      <a:pt x="4989" y="631"/>
                    </a:cubicBezTo>
                    <a:cubicBezTo>
                      <a:pt x="4769" y="1062"/>
                      <a:pt x="4543" y="1701"/>
                      <a:pt x="4434" y="2435"/>
                    </a:cubicBezTo>
                    <a:cubicBezTo>
                      <a:pt x="4325" y="3169"/>
                      <a:pt x="4359" y="3847"/>
                      <a:pt x="4447" y="4322"/>
                    </a:cubicBezTo>
                    <a:cubicBezTo>
                      <a:pt x="4449" y="4332"/>
                      <a:pt x="4451" y="4341"/>
                      <a:pt x="4453" y="4351"/>
                    </a:cubicBezTo>
                    <a:cubicBezTo>
                      <a:pt x="4210" y="3995"/>
                      <a:pt x="3853" y="3556"/>
                      <a:pt x="3406" y="3120"/>
                    </a:cubicBezTo>
                    <a:cubicBezTo>
                      <a:pt x="2532" y="2263"/>
                      <a:pt x="1649" y="1753"/>
                      <a:pt x="1420" y="1753"/>
                    </a:cubicBezTo>
                    <a:cubicBezTo>
                      <a:pt x="1394" y="1753"/>
                      <a:pt x="1377" y="1759"/>
                      <a:pt x="1368" y="1772"/>
                    </a:cubicBezTo>
                    <a:cubicBezTo>
                      <a:pt x="1274" y="1905"/>
                      <a:pt x="2074" y="2617"/>
                      <a:pt x="3005" y="3531"/>
                    </a:cubicBezTo>
                    <a:cubicBezTo>
                      <a:pt x="3568" y="4079"/>
                      <a:pt x="4056" y="4578"/>
                      <a:pt x="4385" y="4869"/>
                    </a:cubicBezTo>
                    <a:cubicBezTo>
                      <a:pt x="4029" y="4677"/>
                      <a:pt x="3270" y="4433"/>
                      <a:pt x="2343" y="4409"/>
                    </a:cubicBezTo>
                    <a:cubicBezTo>
                      <a:pt x="2277" y="4406"/>
                      <a:pt x="2211" y="4405"/>
                      <a:pt x="2146" y="4405"/>
                    </a:cubicBezTo>
                    <a:cubicBezTo>
                      <a:pt x="915" y="4405"/>
                      <a:pt x="1" y="4794"/>
                      <a:pt x="46" y="4930"/>
                    </a:cubicBezTo>
                    <a:cubicBezTo>
                      <a:pt x="62" y="4989"/>
                      <a:pt x="206" y="5006"/>
                      <a:pt x="443" y="5006"/>
                    </a:cubicBezTo>
                    <a:cubicBezTo>
                      <a:pt x="766" y="5006"/>
                      <a:pt x="1264" y="4974"/>
                      <a:pt x="1841" y="4974"/>
                    </a:cubicBezTo>
                    <a:cubicBezTo>
                      <a:pt x="1997" y="4974"/>
                      <a:pt x="2159" y="4976"/>
                      <a:pt x="2324" y="4982"/>
                    </a:cubicBezTo>
                    <a:cubicBezTo>
                      <a:pt x="3070" y="5001"/>
                      <a:pt x="3727" y="5086"/>
                      <a:pt x="4143" y="5117"/>
                    </a:cubicBezTo>
                    <a:cubicBezTo>
                      <a:pt x="3837" y="5327"/>
                      <a:pt x="3444" y="5683"/>
                      <a:pt x="3095" y="6175"/>
                    </a:cubicBezTo>
                    <a:cubicBezTo>
                      <a:pt x="2436" y="7092"/>
                      <a:pt x="2265" y="8013"/>
                      <a:pt x="2411" y="8056"/>
                    </a:cubicBezTo>
                    <a:cubicBezTo>
                      <a:pt x="2416" y="8058"/>
                      <a:pt x="2422" y="8059"/>
                      <a:pt x="2427" y="8059"/>
                    </a:cubicBezTo>
                    <a:cubicBezTo>
                      <a:pt x="2592" y="8059"/>
                      <a:pt x="2977" y="7319"/>
                      <a:pt x="3561" y="6508"/>
                    </a:cubicBezTo>
                    <a:cubicBezTo>
                      <a:pt x="3790" y="6187"/>
                      <a:pt x="4016" y="5899"/>
                      <a:pt x="4205" y="5657"/>
                    </a:cubicBezTo>
                    <a:lnTo>
                      <a:pt x="4205" y="5657"/>
                    </a:lnTo>
                    <a:cubicBezTo>
                      <a:pt x="4116" y="5964"/>
                      <a:pt x="4052" y="6277"/>
                      <a:pt x="4016" y="6594"/>
                    </a:cubicBezTo>
                    <a:cubicBezTo>
                      <a:pt x="3953" y="7147"/>
                      <a:pt x="3958" y="7650"/>
                      <a:pt x="4043" y="8029"/>
                    </a:cubicBezTo>
                    <a:cubicBezTo>
                      <a:pt x="4121" y="8380"/>
                      <a:pt x="4274" y="8572"/>
                      <a:pt x="4350" y="8572"/>
                    </a:cubicBezTo>
                    <a:cubicBezTo>
                      <a:pt x="4356" y="8572"/>
                      <a:pt x="4361" y="8571"/>
                      <a:pt x="4366" y="8569"/>
                    </a:cubicBezTo>
                    <a:cubicBezTo>
                      <a:pt x="4443" y="8537"/>
                      <a:pt x="4423" y="8323"/>
                      <a:pt x="4447" y="7993"/>
                    </a:cubicBezTo>
                    <a:cubicBezTo>
                      <a:pt x="4472" y="7661"/>
                      <a:pt x="4527" y="7183"/>
                      <a:pt x="4586" y="6662"/>
                    </a:cubicBezTo>
                    <a:cubicBezTo>
                      <a:pt x="4644" y="6149"/>
                      <a:pt x="4712" y="5684"/>
                      <a:pt x="4750" y="5335"/>
                    </a:cubicBezTo>
                    <a:cubicBezTo>
                      <a:pt x="4908" y="5561"/>
                      <a:pt x="5173" y="5855"/>
                      <a:pt x="5503" y="6154"/>
                    </a:cubicBezTo>
                    <a:cubicBezTo>
                      <a:pt x="6024" y="6624"/>
                      <a:pt x="6522" y="6946"/>
                      <a:pt x="6713" y="6946"/>
                    </a:cubicBezTo>
                    <a:cubicBezTo>
                      <a:pt x="6743" y="6946"/>
                      <a:pt x="6765" y="6938"/>
                      <a:pt x="6779" y="6923"/>
                    </a:cubicBezTo>
                    <a:cubicBezTo>
                      <a:pt x="6883" y="6804"/>
                      <a:pt x="6485" y="6268"/>
                      <a:pt x="5888" y="5728"/>
                    </a:cubicBezTo>
                    <a:cubicBezTo>
                      <a:pt x="5664" y="5522"/>
                      <a:pt x="5423" y="5334"/>
                      <a:pt x="5170" y="5165"/>
                    </a:cubicBezTo>
                    <a:cubicBezTo>
                      <a:pt x="5462" y="5159"/>
                      <a:pt x="5827" y="5146"/>
                      <a:pt x="6229" y="5146"/>
                    </a:cubicBezTo>
                    <a:cubicBezTo>
                      <a:pt x="6332" y="5146"/>
                      <a:pt x="6438" y="5147"/>
                      <a:pt x="6545" y="5149"/>
                    </a:cubicBezTo>
                    <a:cubicBezTo>
                      <a:pt x="7278" y="5157"/>
                      <a:pt x="7924" y="5221"/>
                      <a:pt x="8299" y="5221"/>
                    </a:cubicBezTo>
                    <a:cubicBezTo>
                      <a:pt x="8500" y="5221"/>
                      <a:pt x="8623" y="5202"/>
                      <a:pt x="8639" y="5147"/>
                    </a:cubicBezTo>
                    <a:cubicBezTo>
                      <a:pt x="8689" y="5002"/>
                      <a:pt x="7772" y="4590"/>
                      <a:pt x="6554" y="4574"/>
                    </a:cubicBezTo>
                    <a:cubicBezTo>
                      <a:pt x="6518" y="4573"/>
                      <a:pt x="6482" y="4573"/>
                      <a:pt x="6446" y="4573"/>
                    </a:cubicBezTo>
                    <a:cubicBezTo>
                      <a:pt x="5907" y="4573"/>
                      <a:pt x="5432" y="4653"/>
                      <a:pt x="5078" y="4750"/>
                    </a:cubicBezTo>
                    <a:cubicBezTo>
                      <a:pt x="5132" y="4701"/>
                      <a:pt x="5190" y="4646"/>
                      <a:pt x="5254" y="4588"/>
                    </a:cubicBezTo>
                    <a:cubicBezTo>
                      <a:pt x="5630" y="4236"/>
                      <a:pt x="6041" y="3925"/>
                      <a:pt x="6482" y="3657"/>
                    </a:cubicBezTo>
                    <a:cubicBezTo>
                      <a:pt x="7519" y="3039"/>
                      <a:pt x="8496" y="2687"/>
                      <a:pt x="8444" y="2520"/>
                    </a:cubicBezTo>
                    <a:cubicBezTo>
                      <a:pt x="8433" y="2486"/>
                      <a:pt x="8368" y="2467"/>
                      <a:pt x="8258" y="2467"/>
                    </a:cubicBezTo>
                    <a:cubicBezTo>
                      <a:pt x="8135" y="2467"/>
                      <a:pt x="7956" y="2490"/>
                      <a:pt x="7736" y="2539"/>
                    </a:cubicBezTo>
                    <a:cubicBezTo>
                      <a:pt x="7187" y="2664"/>
                      <a:pt x="6663" y="2877"/>
                      <a:pt x="6182" y="3168"/>
                    </a:cubicBezTo>
                    <a:cubicBezTo>
                      <a:pt x="5611" y="3512"/>
                      <a:pt x="5177" y="3957"/>
                      <a:pt x="4941" y="4328"/>
                    </a:cubicBezTo>
                    <a:cubicBezTo>
                      <a:pt x="4903" y="4386"/>
                      <a:pt x="4873" y="4441"/>
                      <a:pt x="4844" y="4494"/>
                    </a:cubicBezTo>
                    <a:cubicBezTo>
                      <a:pt x="4867" y="4025"/>
                      <a:pt x="4882" y="3310"/>
                      <a:pt x="5003" y="2517"/>
                    </a:cubicBezTo>
                    <a:cubicBezTo>
                      <a:pt x="5197" y="1145"/>
                      <a:pt x="5629" y="80"/>
                      <a:pt x="5480" y="4"/>
                    </a:cubicBezTo>
                    <a:cubicBezTo>
                      <a:pt x="5475" y="1"/>
                      <a:pt x="5470" y="0"/>
                      <a:pt x="54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7"/>
              <p:cNvSpPr/>
              <p:nvPr/>
            </p:nvSpPr>
            <p:spPr>
              <a:xfrm>
                <a:off x="2694225" y="1232075"/>
                <a:ext cx="88050" cy="134825"/>
              </a:xfrm>
              <a:custGeom>
                <a:rect b="b" l="l" r="r" t="t"/>
                <a:pathLst>
                  <a:path extrusionOk="0" h="5393" w="3522">
                    <a:moveTo>
                      <a:pt x="1394" y="1"/>
                    </a:moveTo>
                    <a:cubicBezTo>
                      <a:pt x="1340" y="1"/>
                      <a:pt x="1285" y="6"/>
                      <a:pt x="1231" y="17"/>
                    </a:cubicBezTo>
                    <a:cubicBezTo>
                      <a:pt x="420" y="178"/>
                      <a:pt x="0" y="1507"/>
                      <a:pt x="294" y="2987"/>
                    </a:cubicBezTo>
                    <a:cubicBezTo>
                      <a:pt x="567" y="4368"/>
                      <a:pt x="1365" y="5392"/>
                      <a:pt x="2129" y="5392"/>
                    </a:cubicBezTo>
                    <a:cubicBezTo>
                      <a:pt x="2184" y="5392"/>
                      <a:pt x="2238" y="5387"/>
                      <a:pt x="2293" y="5376"/>
                    </a:cubicBezTo>
                    <a:cubicBezTo>
                      <a:pt x="3103" y="5216"/>
                      <a:pt x="3522" y="3886"/>
                      <a:pt x="3229" y="2406"/>
                    </a:cubicBezTo>
                    <a:cubicBezTo>
                      <a:pt x="2956" y="1025"/>
                      <a:pt x="2159" y="1"/>
                      <a:pt x="1394" y="1"/>
                    </a:cubicBezTo>
                    <a:close/>
                  </a:path>
                </a:pathLst>
              </a:custGeom>
              <a:solidFill>
                <a:srgbClr val="8438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37"/>
              <p:cNvSpPr/>
              <p:nvPr/>
            </p:nvSpPr>
            <p:spPr>
              <a:xfrm>
                <a:off x="3126000" y="1151300"/>
                <a:ext cx="88100" cy="134825"/>
              </a:xfrm>
              <a:custGeom>
                <a:rect b="b" l="l" r="r" t="t"/>
                <a:pathLst>
                  <a:path extrusionOk="0" h="5393" w="3524">
                    <a:moveTo>
                      <a:pt x="1394" y="0"/>
                    </a:moveTo>
                    <a:cubicBezTo>
                      <a:pt x="1339" y="0"/>
                      <a:pt x="1285" y="5"/>
                      <a:pt x="1232" y="16"/>
                    </a:cubicBezTo>
                    <a:cubicBezTo>
                      <a:pt x="421" y="177"/>
                      <a:pt x="1" y="1507"/>
                      <a:pt x="295" y="2987"/>
                    </a:cubicBezTo>
                    <a:cubicBezTo>
                      <a:pt x="568" y="4368"/>
                      <a:pt x="1365" y="5393"/>
                      <a:pt x="2130" y="5393"/>
                    </a:cubicBezTo>
                    <a:cubicBezTo>
                      <a:pt x="2184" y="5393"/>
                      <a:pt x="2239" y="5387"/>
                      <a:pt x="2293" y="5377"/>
                    </a:cubicBezTo>
                    <a:cubicBezTo>
                      <a:pt x="3104" y="5216"/>
                      <a:pt x="3524" y="3887"/>
                      <a:pt x="3230" y="2405"/>
                    </a:cubicBezTo>
                    <a:cubicBezTo>
                      <a:pt x="2957" y="1023"/>
                      <a:pt x="2158" y="0"/>
                      <a:pt x="1394" y="0"/>
                    </a:cubicBezTo>
                    <a:close/>
                  </a:path>
                </a:pathLst>
              </a:custGeom>
              <a:solidFill>
                <a:srgbClr val="8438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37"/>
              <p:cNvSpPr/>
              <p:nvPr/>
            </p:nvSpPr>
            <p:spPr>
              <a:xfrm>
                <a:off x="4299150" y="2184725"/>
                <a:ext cx="148225" cy="271000"/>
              </a:xfrm>
              <a:custGeom>
                <a:rect b="b" l="l" r="r" t="t"/>
                <a:pathLst>
                  <a:path extrusionOk="0" h="10840" w="5929">
                    <a:moveTo>
                      <a:pt x="2266" y="0"/>
                    </a:moveTo>
                    <a:cubicBezTo>
                      <a:pt x="2233" y="0"/>
                      <a:pt x="2200" y="1"/>
                      <a:pt x="2167" y="3"/>
                    </a:cubicBezTo>
                    <a:cubicBezTo>
                      <a:pt x="1282" y="55"/>
                      <a:pt x="556" y="805"/>
                      <a:pt x="278" y="1648"/>
                    </a:cubicBezTo>
                    <a:cubicBezTo>
                      <a:pt x="0" y="2490"/>
                      <a:pt x="81" y="3406"/>
                      <a:pt x="217" y="4282"/>
                    </a:cubicBezTo>
                    <a:cubicBezTo>
                      <a:pt x="411" y="5531"/>
                      <a:pt x="716" y="6782"/>
                      <a:pt x="1338" y="7879"/>
                    </a:cubicBezTo>
                    <a:cubicBezTo>
                      <a:pt x="2242" y="9469"/>
                      <a:pt x="4082" y="10721"/>
                      <a:pt x="5929" y="10839"/>
                    </a:cubicBezTo>
                    <a:lnTo>
                      <a:pt x="5183" y="3321"/>
                    </a:lnTo>
                    <a:cubicBezTo>
                      <a:pt x="5400" y="2281"/>
                      <a:pt x="4699" y="1254"/>
                      <a:pt x="3848" y="621"/>
                    </a:cubicBezTo>
                    <a:cubicBezTo>
                      <a:pt x="3385" y="278"/>
                      <a:pt x="2838" y="0"/>
                      <a:pt x="2266" y="0"/>
                    </a:cubicBezTo>
                    <a:close/>
                  </a:path>
                </a:pathLst>
              </a:custGeom>
              <a:solidFill>
                <a:srgbClr val="ED787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37"/>
              <p:cNvSpPr/>
              <p:nvPr/>
            </p:nvSpPr>
            <p:spPr>
              <a:xfrm>
                <a:off x="4320725" y="2225425"/>
                <a:ext cx="124700" cy="177650"/>
              </a:xfrm>
              <a:custGeom>
                <a:rect b="b" l="l" r="r" t="t"/>
                <a:pathLst>
                  <a:path extrusionOk="0" h="7106" w="4988">
                    <a:moveTo>
                      <a:pt x="1083" y="0"/>
                    </a:moveTo>
                    <a:cubicBezTo>
                      <a:pt x="913" y="0"/>
                      <a:pt x="740" y="94"/>
                      <a:pt x="630" y="229"/>
                    </a:cubicBezTo>
                    <a:cubicBezTo>
                      <a:pt x="482" y="408"/>
                      <a:pt x="423" y="643"/>
                      <a:pt x="383" y="872"/>
                    </a:cubicBezTo>
                    <a:cubicBezTo>
                      <a:pt x="0" y="2986"/>
                      <a:pt x="873" y="5280"/>
                      <a:pt x="2565" y="6602"/>
                    </a:cubicBezTo>
                    <a:cubicBezTo>
                      <a:pt x="2909" y="6870"/>
                      <a:pt x="3340" y="7106"/>
                      <a:pt x="3759" y="7106"/>
                    </a:cubicBezTo>
                    <a:cubicBezTo>
                      <a:pt x="3893" y="7106"/>
                      <a:pt x="4026" y="7081"/>
                      <a:pt x="4155" y="7026"/>
                    </a:cubicBezTo>
                    <a:cubicBezTo>
                      <a:pt x="4667" y="6805"/>
                      <a:pt x="4872" y="6193"/>
                      <a:pt x="4987" y="5648"/>
                    </a:cubicBezTo>
                    <a:lnTo>
                      <a:pt x="4987" y="5648"/>
                    </a:lnTo>
                    <a:lnTo>
                      <a:pt x="4734" y="6073"/>
                    </a:lnTo>
                    <a:cubicBezTo>
                      <a:pt x="4314" y="3892"/>
                      <a:pt x="2933" y="2037"/>
                      <a:pt x="1548" y="303"/>
                    </a:cubicBezTo>
                    <a:cubicBezTo>
                      <a:pt x="1464" y="197"/>
                      <a:pt x="1373" y="87"/>
                      <a:pt x="1249" y="33"/>
                    </a:cubicBezTo>
                    <a:cubicBezTo>
                      <a:pt x="1195" y="10"/>
                      <a:pt x="1139" y="0"/>
                      <a:pt x="1083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37"/>
              <p:cNvSpPr/>
              <p:nvPr/>
            </p:nvSpPr>
            <p:spPr>
              <a:xfrm>
                <a:off x="4333575" y="2222875"/>
                <a:ext cx="94400" cy="167075"/>
              </a:xfrm>
              <a:custGeom>
                <a:rect b="b" l="l" r="r" t="t"/>
                <a:pathLst>
                  <a:path extrusionOk="0" h="6683" w="3776">
                    <a:moveTo>
                      <a:pt x="79" y="0"/>
                    </a:moveTo>
                    <a:cubicBezTo>
                      <a:pt x="56" y="0"/>
                      <a:pt x="42" y="5"/>
                      <a:pt x="38" y="14"/>
                    </a:cubicBezTo>
                    <a:cubicBezTo>
                      <a:pt x="0" y="90"/>
                      <a:pt x="378" y="332"/>
                      <a:pt x="901" y="801"/>
                    </a:cubicBezTo>
                    <a:cubicBezTo>
                      <a:pt x="2272" y="2024"/>
                      <a:pt x="3153" y="3702"/>
                      <a:pt x="3380" y="5525"/>
                    </a:cubicBezTo>
                    <a:cubicBezTo>
                      <a:pt x="3470" y="6222"/>
                      <a:pt x="3454" y="6669"/>
                      <a:pt x="3539" y="6682"/>
                    </a:cubicBezTo>
                    <a:cubicBezTo>
                      <a:pt x="3540" y="6682"/>
                      <a:pt x="3541" y="6682"/>
                      <a:pt x="3542" y="6682"/>
                    </a:cubicBezTo>
                    <a:cubicBezTo>
                      <a:pt x="3605" y="6682"/>
                      <a:pt x="3757" y="6242"/>
                      <a:pt x="3764" y="5500"/>
                    </a:cubicBezTo>
                    <a:cubicBezTo>
                      <a:pt x="3776" y="4755"/>
                      <a:pt x="3584" y="3706"/>
                      <a:pt x="3051" y="2685"/>
                    </a:cubicBezTo>
                    <a:cubicBezTo>
                      <a:pt x="2514" y="1666"/>
                      <a:pt x="1758" y="913"/>
                      <a:pt x="1139" y="499"/>
                    </a:cubicBezTo>
                    <a:cubicBezTo>
                      <a:pt x="612" y="143"/>
                      <a:pt x="207" y="0"/>
                      <a:pt x="7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37"/>
              <p:cNvSpPr/>
              <p:nvPr/>
            </p:nvSpPr>
            <p:spPr>
              <a:xfrm>
                <a:off x="4353150" y="2286975"/>
                <a:ext cx="56350" cy="13925"/>
              </a:xfrm>
              <a:custGeom>
                <a:rect b="b" l="l" r="r" t="t"/>
                <a:pathLst>
                  <a:path extrusionOk="0" h="557" w="2254">
                    <a:moveTo>
                      <a:pt x="1190" y="0"/>
                    </a:moveTo>
                    <a:cubicBezTo>
                      <a:pt x="1167" y="0"/>
                      <a:pt x="1144" y="0"/>
                      <a:pt x="1120" y="1"/>
                    </a:cubicBezTo>
                    <a:cubicBezTo>
                      <a:pt x="467" y="17"/>
                      <a:pt x="1" y="310"/>
                      <a:pt x="53" y="447"/>
                    </a:cubicBezTo>
                    <a:cubicBezTo>
                      <a:pt x="83" y="536"/>
                      <a:pt x="274" y="557"/>
                      <a:pt x="546" y="557"/>
                    </a:cubicBezTo>
                    <a:cubicBezTo>
                      <a:pt x="717" y="557"/>
                      <a:pt x="920" y="549"/>
                      <a:pt x="1136" y="544"/>
                    </a:cubicBezTo>
                    <a:cubicBezTo>
                      <a:pt x="1694" y="525"/>
                      <a:pt x="2169" y="535"/>
                      <a:pt x="2211" y="389"/>
                    </a:cubicBezTo>
                    <a:cubicBezTo>
                      <a:pt x="2254" y="254"/>
                      <a:pt x="1809" y="0"/>
                      <a:pt x="11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37"/>
              <p:cNvSpPr/>
              <p:nvPr/>
            </p:nvSpPr>
            <p:spPr>
              <a:xfrm>
                <a:off x="2874300" y="1419650"/>
                <a:ext cx="256725" cy="183775"/>
              </a:xfrm>
              <a:custGeom>
                <a:rect b="b" l="l" r="r" t="t"/>
                <a:pathLst>
                  <a:path extrusionOk="0" h="7351" w="10269">
                    <a:moveTo>
                      <a:pt x="10268" y="1"/>
                    </a:moveTo>
                    <a:lnTo>
                      <a:pt x="10268" y="1"/>
                    </a:lnTo>
                    <a:cubicBezTo>
                      <a:pt x="9321" y="318"/>
                      <a:pt x="8344" y="583"/>
                      <a:pt x="7372" y="854"/>
                    </a:cubicBezTo>
                    <a:cubicBezTo>
                      <a:pt x="5107" y="1487"/>
                      <a:pt x="2838" y="2047"/>
                      <a:pt x="532" y="2047"/>
                    </a:cubicBezTo>
                    <a:cubicBezTo>
                      <a:pt x="355" y="2047"/>
                      <a:pt x="177" y="2043"/>
                      <a:pt x="0" y="2037"/>
                    </a:cubicBezTo>
                    <a:lnTo>
                      <a:pt x="0" y="2037"/>
                    </a:lnTo>
                    <a:cubicBezTo>
                      <a:pt x="271" y="3527"/>
                      <a:pt x="911" y="4966"/>
                      <a:pt x="2016" y="5993"/>
                    </a:cubicBezTo>
                    <a:cubicBezTo>
                      <a:pt x="2919" y="6833"/>
                      <a:pt x="4153" y="7351"/>
                      <a:pt x="5373" y="7351"/>
                    </a:cubicBezTo>
                    <a:cubicBezTo>
                      <a:pt x="5840" y="7351"/>
                      <a:pt x="6305" y="7275"/>
                      <a:pt x="6748" y="7112"/>
                    </a:cubicBezTo>
                    <a:cubicBezTo>
                      <a:pt x="8235" y="6566"/>
                      <a:pt x="9271" y="5156"/>
                      <a:pt x="9760" y="3648"/>
                    </a:cubicBezTo>
                    <a:cubicBezTo>
                      <a:pt x="10141" y="2475"/>
                      <a:pt x="10238" y="1239"/>
                      <a:pt x="10268" y="1"/>
                    </a:cubicBezTo>
                    <a:close/>
                  </a:path>
                </a:pathLst>
              </a:custGeom>
              <a:solidFill>
                <a:srgbClr val="8438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37"/>
              <p:cNvSpPr/>
              <p:nvPr/>
            </p:nvSpPr>
            <p:spPr>
              <a:xfrm>
                <a:off x="2922625" y="1507975"/>
                <a:ext cx="190625" cy="95450"/>
              </a:xfrm>
              <a:custGeom>
                <a:rect b="b" l="l" r="r" t="t"/>
                <a:pathLst>
                  <a:path extrusionOk="0" h="3818" w="7625">
                    <a:moveTo>
                      <a:pt x="4781" y="1"/>
                    </a:moveTo>
                    <a:cubicBezTo>
                      <a:pt x="4126" y="1"/>
                      <a:pt x="3473" y="103"/>
                      <a:pt x="2852" y="315"/>
                    </a:cubicBezTo>
                    <a:cubicBezTo>
                      <a:pt x="1723" y="700"/>
                      <a:pt x="734" y="1437"/>
                      <a:pt x="0" y="2374"/>
                    </a:cubicBezTo>
                    <a:cubicBezTo>
                      <a:pt x="29" y="2402"/>
                      <a:pt x="54" y="2432"/>
                      <a:pt x="83" y="2460"/>
                    </a:cubicBezTo>
                    <a:cubicBezTo>
                      <a:pt x="986" y="3300"/>
                      <a:pt x="2220" y="3818"/>
                      <a:pt x="3440" y="3818"/>
                    </a:cubicBezTo>
                    <a:cubicBezTo>
                      <a:pt x="3907" y="3818"/>
                      <a:pt x="4372" y="3742"/>
                      <a:pt x="4815" y="3579"/>
                    </a:cubicBezTo>
                    <a:cubicBezTo>
                      <a:pt x="6121" y="3100"/>
                      <a:pt x="7077" y="1953"/>
                      <a:pt x="7624" y="661"/>
                    </a:cubicBezTo>
                    <a:cubicBezTo>
                      <a:pt x="6743" y="230"/>
                      <a:pt x="5761" y="1"/>
                      <a:pt x="4781" y="1"/>
                    </a:cubicBezTo>
                    <a:close/>
                  </a:path>
                </a:pathLst>
              </a:custGeom>
              <a:solidFill>
                <a:srgbClr val="FC44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37"/>
              <p:cNvSpPr/>
              <p:nvPr/>
            </p:nvSpPr>
            <p:spPr>
              <a:xfrm>
                <a:off x="2902375" y="1218775"/>
                <a:ext cx="161275" cy="167325"/>
              </a:xfrm>
              <a:custGeom>
                <a:rect b="b" l="l" r="r" t="t"/>
                <a:pathLst>
                  <a:path extrusionOk="0" h="6693" w="6451">
                    <a:moveTo>
                      <a:pt x="217" y="0"/>
                    </a:moveTo>
                    <a:lnTo>
                      <a:pt x="217" y="0"/>
                    </a:lnTo>
                    <a:cubicBezTo>
                      <a:pt x="1" y="1684"/>
                      <a:pt x="290" y="3425"/>
                      <a:pt x="1012" y="4958"/>
                    </a:cubicBezTo>
                    <a:cubicBezTo>
                      <a:pt x="1535" y="6071"/>
                      <a:pt x="2295" y="6693"/>
                      <a:pt x="3320" y="6693"/>
                    </a:cubicBezTo>
                    <a:cubicBezTo>
                      <a:pt x="3732" y="6693"/>
                      <a:pt x="4187" y="6592"/>
                      <a:pt x="4687" y="6383"/>
                    </a:cubicBezTo>
                    <a:cubicBezTo>
                      <a:pt x="5081" y="6217"/>
                      <a:pt x="5418" y="5937"/>
                      <a:pt x="5712" y="5627"/>
                    </a:cubicBezTo>
                    <a:cubicBezTo>
                      <a:pt x="5994" y="5329"/>
                      <a:pt x="6248" y="4987"/>
                      <a:pt x="6356" y="4592"/>
                    </a:cubicBezTo>
                    <a:cubicBezTo>
                      <a:pt x="6451" y="4252"/>
                      <a:pt x="6432" y="3894"/>
                      <a:pt x="6403" y="3542"/>
                    </a:cubicBezTo>
                    <a:cubicBezTo>
                      <a:pt x="6369" y="3144"/>
                      <a:pt x="6320" y="2740"/>
                      <a:pt x="6157" y="2375"/>
                    </a:cubicBezTo>
                    <a:cubicBezTo>
                      <a:pt x="5699" y="1350"/>
                      <a:pt x="4459" y="906"/>
                      <a:pt x="3333" y="906"/>
                    </a:cubicBezTo>
                    <a:cubicBezTo>
                      <a:pt x="3315" y="906"/>
                      <a:pt x="3297" y="906"/>
                      <a:pt x="3279" y="907"/>
                    </a:cubicBezTo>
                    <a:cubicBezTo>
                      <a:pt x="2941" y="912"/>
                      <a:pt x="2604" y="946"/>
                      <a:pt x="2267" y="946"/>
                    </a:cubicBezTo>
                    <a:cubicBezTo>
                      <a:pt x="2136" y="946"/>
                      <a:pt x="2005" y="941"/>
                      <a:pt x="1875" y="927"/>
                    </a:cubicBezTo>
                    <a:cubicBezTo>
                      <a:pt x="1408" y="876"/>
                      <a:pt x="928" y="691"/>
                      <a:pt x="660" y="307"/>
                    </a:cubicBezTo>
                    <a:lnTo>
                      <a:pt x="217" y="0"/>
                    </a:ln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37"/>
              <p:cNvSpPr/>
              <p:nvPr/>
            </p:nvSpPr>
            <p:spPr>
              <a:xfrm>
                <a:off x="2467850" y="1430475"/>
                <a:ext cx="357850" cy="235775"/>
              </a:xfrm>
              <a:custGeom>
                <a:rect b="b" l="l" r="r" t="t"/>
                <a:pathLst>
                  <a:path extrusionOk="0" h="9431" w="14314">
                    <a:moveTo>
                      <a:pt x="9359" y="1"/>
                    </a:moveTo>
                    <a:cubicBezTo>
                      <a:pt x="7283" y="1"/>
                      <a:pt x="5112" y="566"/>
                      <a:pt x="3451" y="1785"/>
                    </a:cubicBezTo>
                    <a:cubicBezTo>
                      <a:pt x="1469" y="3240"/>
                      <a:pt x="0" y="6429"/>
                      <a:pt x="2406" y="8268"/>
                    </a:cubicBezTo>
                    <a:cubicBezTo>
                      <a:pt x="3444" y="9061"/>
                      <a:pt x="4883" y="9431"/>
                      <a:pt x="6391" y="9431"/>
                    </a:cubicBezTo>
                    <a:cubicBezTo>
                      <a:pt x="9432" y="9431"/>
                      <a:pt x="12750" y="7927"/>
                      <a:pt x="13611" y="5361"/>
                    </a:cubicBezTo>
                    <a:cubicBezTo>
                      <a:pt x="14313" y="3270"/>
                      <a:pt x="12697" y="260"/>
                      <a:pt x="10398" y="48"/>
                    </a:cubicBezTo>
                    <a:cubicBezTo>
                      <a:pt x="10056" y="17"/>
                      <a:pt x="9709" y="1"/>
                      <a:pt x="9359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37"/>
              <p:cNvSpPr/>
              <p:nvPr/>
            </p:nvSpPr>
            <p:spPr>
              <a:xfrm>
                <a:off x="3182050" y="1301400"/>
                <a:ext cx="247125" cy="205425"/>
              </a:xfrm>
              <a:custGeom>
                <a:rect b="b" l="l" r="r" t="t"/>
                <a:pathLst>
                  <a:path extrusionOk="0" h="8217" w="9885">
                    <a:moveTo>
                      <a:pt x="5667" y="1"/>
                    </a:moveTo>
                    <a:cubicBezTo>
                      <a:pt x="3412" y="1"/>
                      <a:pt x="1019" y="1464"/>
                      <a:pt x="400" y="3613"/>
                    </a:cubicBezTo>
                    <a:cubicBezTo>
                      <a:pt x="0" y="4998"/>
                      <a:pt x="432" y="6648"/>
                      <a:pt x="1605" y="7488"/>
                    </a:cubicBezTo>
                    <a:cubicBezTo>
                      <a:pt x="2132" y="7864"/>
                      <a:pt x="2770" y="8064"/>
                      <a:pt x="3412" y="8157"/>
                    </a:cubicBezTo>
                    <a:cubicBezTo>
                      <a:pt x="3696" y="8197"/>
                      <a:pt x="3982" y="8217"/>
                      <a:pt x="4266" y="8217"/>
                    </a:cubicBezTo>
                    <a:cubicBezTo>
                      <a:pt x="5211" y="8217"/>
                      <a:pt x="6147" y="7999"/>
                      <a:pt x="7000" y="7576"/>
                    </a:cubicBezTo>
                    <a:cubicBezTo>
                      <a:pt x="8079" y="7037"/>
                      <a:pt x="9009" y="6144"/>
                      <a:pt x="9448" y="5019"/>
                    </a:cubicBezTo>
                    <a:cubicBezTo>
                      <a:pt x="9885" y="3894"/>
                      <a:pt x="9776" y="2535"/>
                      <a:pt x="9042" y="1578"/>
                    </a:cubicBezTo>
                    <a:cubicBezTo>
                      <a:pt x="8200" y="478"/>
                      <a:pt x="6956" y="1"/>
                      <a:pt x="5667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7"/>
              <p:cNvSpPr/>
              <p:nvPr/>
            </p:nvSpPr>
            <p:spPr>
              <a:xfrm>
                <a:off x="4187450" y="2605925"/>
                <a:ext cx="1180375" cy="1086900"/>
              </a:xfrm>
              <a:custGeom>
                <a:rect b="b" l="l" r="r" t="t"/>
                <a:pathLst>
                  <a:path extrusionOk="0" h="43476" w="47215">
                    <a:moveTo>
                      <a:pt x="22789" y="1"/>
                    </a:moveTo>
                    <a:lnTo>
                      <a:pt x="23476" y="5984"/>
                    </a:lnTo>
                    <a:cubicBezTo>
                      <a:pt x="23645" y="7466"/>
                      <a:pt x="23786" y="9083"/>
                      <a:pt x="22975" y="10335"/>
                    </a:cubicBezTo>
                    <a:cubicBezTo>
                      <a:pt x="22157" y="11599"/>
                      <a:pt x="20565" y="12140"/>
                      <a:pt x="19065" y="12269"/>
                    </a:cubicBezTo>
                    <a:cubicBezTo>
                      <a:pt x="18612" y="12308"/>
                      <a:pt x="18158" y="12318"/>
                      <a:pt x="17703" y="12318"/>
                    </a:cubicBezTo>
                    <a:cubicBezTo>
                      <a:pt x="17267" y="12318"/>
                      <a:pt x="16830" y="12309"/>
                      <a:pt x="16393" y="12309"/>
                    </a:cubicBezTo>
                    <a:cubicBezTo>
                      <a:pt x="15776" y="12309"/>
                      <a:pt x="15160" y="12326"/>
                      <a:pt x="14550" y="12411"/>
                    </a:cubicBezTo>
                    <a:cubicBezTo>
                      <a:pt x="8666" y="13231"/>
                      <a:pt x="5541" y="18625"/>
                      <a:pt x="3819" y="23777"/>
                    </a:cubicBezTo>
                    <a:cubicBezTo>
                      <a:pt x="1869" y="29620"/>
                      <a:pt x="358" y="36338"/>
                      <a:pt x="1" y="42439"/>
                    </a:cubicBezTo>
                    <a:lnTo>
                      <a:pt x="44982" y="43476"/>
                    </a:lnTo>
                    <a:cubicBezTo>
                      <a:pt x="46170" y="36507"/>
                      <a:pt x="47215" y="28776"/>
                      <a:pt x="43350" y="22859"/>
                    </a:cubicBezTo>
                    <a:cubicBezTo>
                      <a:pt x="41193" y="19557"/>
                      <a:pt x="37783" y="17313"/>
                      <a:pt x="35051" y="14469"/>
                    </a:cubicBezTo>
                    <a:cubicBezTo>
                      <a:pt x="31177" y="10437"/>
                      <a:pt x="30362" y="5848"/>
                      <a:pt x="30666" y="443"/>
                    </a:cubicBezTo>
                    <a:lnTo>
                      <a:pt x="30666" y="443"/>
                    </a:lnTo>
                    <a:cubicBezTo>
                      <a:pt x="29605" y="728"/>
                      <a:pt x="28507" y="870"/>
                      <a:pt x="27409" y="870"/>
                    </a:cubicBezTo>
                    <a:cubicBezTo>
                      <a:pt x="25832" y="870"/>
                      <a:pt x="24256" y="578"/>
                      <a:pt x="22789" y="1"/>
                    </a:cubicBezTo>
                    <a:close/>
                  </a:path>
                </a:pathLst>
              </a:custGeom>
              <a:solidFill>
                <a:srgbClr val="FC86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7"/>
              <p:cNvSpPr/>
              <p:nvPr/>
            </p:nvSpPr>
            <p:spPr>
              <a:xfrm>
                <a:off x="1789275" y="1393125"/>
                <a:ext cx="468800" cy="408625"/>
              </a:xfrm>
              <a:custGeom>
                <a:rect b="b" l="l" r="r" t="t"/>
                <a:pathLst>
                  <a:path extrusionOk="0" h="16345" w="18752">
                    <a:moveTo>
                      <a:pt x="8328" y="0"/>
                    </a:moveTo>
                    <a:cubicBezTo>
                      <a:pt x="7451" y="0"/>
                      <a:pt x="6556" y="151"/>
                      <a:pt x="5672" y="475"/>
                    </a:cubicBezTo>
                    <a:cubicBezTo>
                      <a:pt x="0" y="2553"/>
                      <a:pt x="2100" y="8786"/>
                      <a:pt x="5336" y="12112"/>
                    </a:cubicBezTo>
                    <a:cubicBezTo>
                      <a:pt x="7054" y="13877"/>
                      <a:pt x="9180" y="15283"/>
                      <a:pt x="11553" y="15942"/>
                    </a:cubicBezTo>
                    <a:cubicBezTo>
                      <a:pt x="12501" y="16206"/>
                      <a:pt x="13490" y="16344"/>
                      <a:pt x="14476" y="16344"/>
                    </a:cubicBezTo>
                    <a:cubicBezTo>
                      <a:pt x="15956" y="16344"/>
                      <a:pt x="17430" y="16033"/>
                      <a:pt x="18752" y="15372"/>
                    </a:cubicBezTo>
                    <a:lnTo>
                      <a:pt x="16242" y="6527"/>
                    </a:lnTo>
                    <a:cubicBezTo>
                      <a:pt x="15435" y="2720"/>
                      <a:pt x="12045" y="0"/>
                      <a:pt x="8328" y="0"/>
                    </a:cubicBezTo>
                    <a:close/>
                  </a:path>
                </a:pathLst>
              </a:custGeom>
              <a:solidFill>
                <a:srgbClr val="FC86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7"/>
              <p:cNvSpPr/>
              <p:nvPr/>
            </p:nvSpPr>
            <p:spPr>
              <a:xfrm>
                <a:off x="1897450" y="1456950"/>
                <a:ext cx="287525" cy="304100"/>
              </a:xfrm>
              <a:custGeom>
                <a:rect b="b" l="l" r="r" t="t"/>
                <a:pathLst>
                  <a:path extrusionOk="0" h="12164" w="11501">
                    <a:moveTo>
                      <a:pt x="1679" y="1"/>
                    </a:moveTo>
                    <a:cubicBezTo>
                      <a:pt x="1213" y="1"/>
                      <a:pt x="784" y="221"/>
                      <a:pt x="491" y="805"/>
                    </a:cubicBezTo>
                    <a:cubicBezTo>
                      <a:pt x="0" y="1786"/>
                      <a:pt x="290" y="3192"/>
                      <a:pt x="521" y="4205"/>
                    </a:cubicBezTo>
                    <a:cubicBezTo>
                      <a:pt x="828" y="5556"/>
                      <a:pt x="1512" y="6796"/>
                      <a:pt x="2326" y="7918"/>
                    </a:cubicBezTo>
                    <a:cubicBezTo>
                      <a:pt x="3252" y="9197"/>
                      <a:pt x="4375" y="10360"/>
                      <a:pt x="5739" y="11153"/>
                    </a:cubicBezTo>
                    <a:cubicBezTo>
                      <a:pt x="6818" y="11781"/>
                      <a:pt x="8060" y="12164"/>
                      <a:pt x="9302" y="12164"/>
                    </a:cubicBezTo>
                    <a:cubicBezTo>
                      <a:pt x="9632" y="12164"/>
                      <a:pt x="9961" y="12137"/>
                      <a:pt x="10287" y="12080"/>
                    </a:cubicBezTo>
                    <a:cubicBezTo>
                      <a:pt x="10775" y="11995"/>
                      <a:pt x="11330" y="11770"/>
                      <a:pt x="11446" y="11287"/>
                    </a:cubicBezTo>
                    <a:cubicBezTo>
                      <a:pt x="11501" y="11055"/>
                      <a:pt x="11439" y="10812"/>
                      <a:pt x="11370" y="10583"/>
                    </a:cubicBezTo>
                    <a:cubicBezTo>
                      <a:pt x="10777" y="8603"/>
                      <a:pt x="9696" y="6802"/>
                      <a:pt x="8351" y="5242"/>
                    </a:cubicBezTo>
                    <a:cubicBezTo>
                      <a:pt x="7103" y="3794"/>
                      <a:pt x="5465" y="2802"/>
                      <a:pt x="4145" y="1474"/>
                    </a:cubicBezTo>
                    <a:cubicBezTo>
                      <a:pt x="4052" y="1382"/>
                      <a:pt x="3961" y="1286"/>
                      <a:pt x="3871" y="1189"/>
                    </a:cubicBezTo>
                    <a:cubicBezTo>
                      <a:pt x="3347" y="620"/>
                      <a:pt x="2461" y="1"/>
                      <a:pt x="1679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7"/>
              <p:cNvSpPr/>
              <p:nvPr/>
            </p:nvSpPr>
            <p:spPr>
              <a:xfrm>
                <a:off x="1928600" y="1452900"/>
                <a:ext cx="270175" cy="289150"/>
              </a:xfrm>
              <a:custGeom>
                <a:rect b="b" l="l" r="r" t="t"/>
                <a:pathLst>
                  <a:path extrusionOk="0" h="11566" w="10807">
                    <a:moveTo>
                      <a:pt x="55" y="1"/>
                    </a:moveTo>
                    <a:cubicBezTo>
                      <a:pt x="42" y="1"/>
                      <a:pt x="34" y="3"/>
                      <a:pt x="33" y="7"/>
                    </a:cubicBezTo>
                    <a:cubicBezTo>
                      <a:pt x="1" y="85"/>
                      <a:pt x="836" y="452"/>
                      <a:pt x="2082" y="1208"/>
                    </a:cubicBezTo>
                    <a:cubicBezTo>
                      <a:pt x="2707" y="1583"/>
                      <a:pt x="3421" y="2077"/>
                      <a:pt x="4179" y="2667"/>
                    </a:cubicBezTo>
                    <a:cubicBezTo>
                      <a:pt x="5816" y="3960"/>
                      <a:pt x="7244" y="5500"/>
                      <a:pt x="8413" y="7230"/>
                    </a:cubicBezTo>
                    <a:cubicBezTo>
                      <a:pt x="8944" y="8030"/>
                      <a:pt x="9383" y="8778"/>
                      <a:pt x="9710" y="9430"/>
                    </a:cubicBezTo>
                    <a:cubicBezTo>
                      <a:pt x="10362" y="10711"/>
                      <a:pt x="10666" y="11565"/>
                      <a:pt x="10751" y="11565"/>
                    </a:cubicBezTo>
                    <a:cubicBezTo>
                      <a:pt x="10752" y="11565"/>
                      <a:pt x="10753" y="11565"/>
                      <a:pt x="10754" y="11564"/>
                    </a:cubicBezTo>
                    <a:cubicBezTo>
                      <a:pt x="10807" y="11550"/>
                      <a:pt x="10623" y="10645"/>
                      <a:pt x="10030" y="9279"/>
                    </a:cubicBezTo>
                    <a:cubicBezTo>
                      <a:pt x="9738" y="8594"/>
                      <a:pt x="9322" y="7811"/>
                      <a:pt x="8798" y="6977"/>
                    </a:cubicBezTo>
                    <a:cubicBezTo>
                      <a:pt x="7644" y="5171"/>
                      <a:pt x="6174" y="3588"/>
                      <a:pt x="4461" y="2302"/>
                    </a:cubicBezTo>
                    <a:cubicBezTo>
                      <a:pt x="3669" y="1716"/>
                      <a:pt x="2917" y="1242"/>
                      <a:pt x="2258" y="901"/>
                    </a:cubicBezTo>
                    <a:cubicBezTo>
                      <a:pt x="1049" y="265"/>
                      <a:pt x="201" y="1"/>
                      <a:pt x="55" y="1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7"/>
              <p:cNvSpPr/>
              <p:nvPr/>
            </p:nvSpPr>
            <p:spPr>
              <a:xfrm>
                <a:off x="1996375" y="1604250"/>
                <a:ext cx="134800" cy="28000"/>
              </a:xfrm>
              <a:custGeom>
                <a:rect b="b" l="l" r="r" t="t"/>
                <a:pathLst>
                  <a:path extrusionOk="0" h="1120" w="5392">
                    <a:moveTo>
                      <a:pt x="3433" y="1"/>
                    </a:moveTo>
                    <a:cubicBezTo>
                      <a:pt x="3177" y="1"/>
                      <a:pt x="2906" y="17"/>
                      <a:pt x="2623" y="54"/>
                    </a:cubicBezTo>
                    <a:cubicBezTo>
                      <a:pt x="1069" y="248"/>
                      <a:pt x="1" y="992"/>
                      <a:pt x="75" y="1098"/>
                    </a:cubicBezTo>
                    <a:cubicBezTo>
                      <a:pt x="82" y="1113"/>
                      <a:pt x="103" y="1120"/>
                      <a:pt x="137" y="1120"/>
                    </a:cubicBezTo>
                    <a:cubicBezTo>
                      <a:pt x="397" y="1120"/>
                      <a:pt x="1406" y="707"/>
                      <a:pt x="2688" y="551"/>
                    </a:cubicBezTo>
                    <a:cubicBezTo>
                      <a:pt x="3224" y="479"/>
                      <a:pt x="3725" y="462"/>
                      <a:pt x="4144" y="462"/>
                    </a:cubicBezTo>
                    <a:cubicBezTo>
                      <a:pt x="4509" y="462"/>
                      <a:pt x="4813" y="475"/>
                      <a:pt x="5025" y="475"/>
                    </a:cubicBezTo>
                    <a:cubicBezTo>
                      <a:pt x="5226" y="475"/>
                      <a:pt x="5344" y="463"/>
                      <a:pt x="5354" y="419"/>
                    </a:cubicBezTo>
                    <a:cubicBezTo>
                      <a:pt x="5391" y="319"/>
                      <a:pt x="4580" y="1"/>
                      <a:pt x="3433" y="1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7"/>
              <p:cNvSpPr/>
              <p:nvPr/>
            </p:nvSpPr>
            <p:spPr>
              <a:xfrm>
                <a:off x="4187450" y="2912925"/>
                <a:ext cx="1158500" cy="773075"/>
              </a:xfrm>
              <a:custGeom>
                <a:rect b="b" l="l" r="r" t="t"/>
                <a:pathLst>
                  <a:path extrusionOk="0" h="30923" w="46340">
                    <a:moveTo>
                      <a:pt x="18878" y="1"/>
                    </a:moveTo>
                    <a:cubicBezTo>
                      <a:pt x="18479" y="28"/>
                      <a:pt x="18079" y="35"/>
                      <a:pt x="17678" y="35"/>
                    </a:cubicBezTo>
                    <a:cubicBezTo>
                      <a:pt x="17263" y="35"/>
                      <a:pt x="16847" y="28"/>
                      <a:pt x="16431" y="28"/>
                    </a:cubicBezTo>
                    <a:cubicBezTo>
                      <a:pt x="15802" y="28"/>
                      <a:pt x="15174" y="45"/>
                      <a:pt x="14550" y="131"/>
                    </a:cubicBezTo>
                    <a:cubicBezTo>
                      <a:pt x="8668" y="951"/>
                      <a:pt x="5543" y="6345"/>
                      <a:pt x="3821" y="11497"/>
                    </a:cubicBezTo>
                    <a:cubicBezTo>
                      <a:pt x="1869" y="17340"/>
                      <a:pt x="358" y="24058"/>
                      <a:pt x="1" y="30159"/>
                    </a:cubicBezTo>
                    <a:lnTo>
                      <a:pt x="33125" y="30922"/>
                    </a:lnTo>
                    <a:lnTo>
                      <a:pt x="34186" y="25865"/>
                    </a:lnTo>
                    <a:cubicBezTo>
                      <a:pt x="35120" y="25969"/>
                      <a:pt x="36060" y="26021"/>
                      <a:pt x="37000" y="26021"/>
                    </a:cubicBezTo>
                    <a:cubicBezTo>
                      <a:pt x="40032" y="26021"/>
                      <a:pt x="43064" y="25484"/>
                      <a:pt x="45914" y="24446"/>
                    </a:cubicBezTo>
                    <a:cubicBezTo>
                      <a:pt x="46340" y="19525"/>
                      <a:pt x="45994" y="14627"/>
                      <a:pt x="43351" y="10579"/>
                    </a:cubicBezTo>
                    <a:cubicBezTo>
                      <a:pt x="41193" y="7277"/>
                      <a:pt x="37785" y="5033"/>
                      <a:pt x="35052" y="2189"/>
                    </a:cubicBezTo>
                    <a:cubicBezTo>
                      <a:pt x="34567" y="1686"/>
                      <a:pt x="34115" y="1152"/>
                      <a:pt x="33698" y="593"/>
                    </a:cubicBezTo>
                    <a:cubicBezTo>
                      <a:pt x="31338" y="2051"/>
                      <a:pt x="28731" y="3101"/>
                      <a:pt x="25983" y="3137"/>
                    </a:cubicBezTo>
                    <a:cubicBezTo>
                      <a:pt x="25944" y="3138"/>
                      <a:pt x="25905" y="3138"/>
                      <a:pt x="25866" y="3138"/>
                    </a:cubicBezTo>
                    <a:cubicBezTo>
                      <a:pt x="23231" y="3138"/>
                      <a:pt x="20509" y="1984"/>
                      <a:pt x="1887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37"/>
              <p:cNvSpPr/>
              <p:nvPr/>
            </p:nvSpPr>
            <p:spPr>
              <a:xfrm>
                <a:off x="2299975" y="391875"/>
                <a:ext cx="410375" cy="141475"/>
              </a:xfrm>
              <a:custGeom>
                <a:rect b="b" l="l" r="r" t="t"/>
                <a:pathLst>
                  <a:path extrusionOk="0" h="5659" w="16415">
                    <a:moveTo>
                      <a:pt x="1347" y="0"/>
                    </a:moveTo>
                    <a:cubicBezTo>
                      <a:pt x="897" y="0"/>
                      <a:pt x="447" y="32"/>
                      <a:pt x="0" y="96"/>
                    </a:cubicBezTo>
                    <a:cubicBezTo>
                      <a:pt x="1634" y="520"/>
                      <a:pt x="4443" y="1221"/>
                      <a:pt x="7561" y="2282"/>
                    </a:cubicBezTo>
                    <a:cubicBezTo>
                      <a:pt x="12253" y="3854"/>
                      <a:pt x="15906" y="5659"/>
                      <a:pt x="16330" y="5659"/>
                    </a:cubicBezTo>
                    <a:cubicBezTo>
                      <a:pt x="16352" y="5659"/>
                      <a:pt x="16365" y="5654"/>
                      <a:pt x="16370" y="5645"/>
                    </a:cubicBezTo>
                    <a:cubicBezTo>
                      <a:pt x="16415" y="5562"/>
                      <a:pt x="15523" y="4976"/>
                      <a:pt x="13992" y="4189"/>
                    </a:cubicBezTo>
                    <a:cubicBezTo>
                      <a:pt x="12461" y="3403"/>
                      <a:pt x="10283" y="2436"/>
                      <a:pt x="7793" y="1593"/>
                    </a:cubicBezTo>
                    <a:cubicBezTo>
                      <a:pt x="5599" y="853"/>
                      <a:pt x="3540" y="336"/>
                      <a:pt x="1923" y="17"/>
                    </a:cubicBezTo>
                    <a:cubicBezTo>
                      <a:pt x="1732" y="6"/>
                      <a:pt x="1539" y="0"/>
                      <a:pt x="13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37"/>
              <p:cNvSpPr/>
              <p:nvPr/>
            </p:nvSpPr>
            <p:spPr>
              <a:xfrm>
                <a:off x="4759700" y="2617525"/>
                <a:ext cx="236425" cy="256600"/>
              </a:xfrm>
              <a:custGeom>
                <a:rect b="b" l="l" r="r" t="t"/>
                <a:pathLst>
                  <a:path extrusionOk="0" h="10264" w="9457">
                    <a:moveTo>
                      <a:pt x="7776" y="0"/>
                    </a:moveTo>
                    <a:lnTo>
                      <a:pt x="7637" y="10"/>
                    </a:lnTo>
                    <a:cubicBezTo>
                      <a:pt x="6611" y="273"/>
                      <a:pt x="5558" y="404"/>
                      <a:pt x="4503" y="404"/>
                    </a:cubicBezTo>
                    <a:cubicBezTo>
                      <a:pt x="3932" y="404"/>
                      <a:pt x="3361" y="366"/>
                      <a:pt x="2793" y="288"/>
                    </a:cubicBezTo>
                    <a:cubicBezTo>
                      <a:pt x="1862" y="335"/>
                      <a:pt x="932" y="378"/>
                      <a:pt x="1" y="417"/>
                    </a:cubicBezTo>
                    <a:cubicBezTo>
                      <a:pt x="195" y="2119"/>
                      <a:pt x="390" y="3819"/>
                      <a:pt x="586" y="5520"/>
                    </a:cubicBezTo>
                    <a:cubicBezTo>
                      <a:pt x="745" y="6914"/>
                      <a:pt x="868" y="8422"/>
                      <a:pt x="211" y="9639"/>
                    </a:cubicBezTo>
                    <a:cubicBezTo>
                      <a:pt x="2659" y="10055"/>
                      <a:pt x="5137" y="10264"/>
                      <a:pt x="7618" y="10264"/>
                    </a:cubicBezTo>
                    <a:cubicBezTo>
                      <a:pt x="8231" y="10264"/>
                      <a:pt x="8844" y="10251"/>
                      <a:pt x="9457" y="10225"/>
                    </a:cubicBezTo>
                    <a:cubicBezTo>
                      <a:pt x="7907" y="7157"/>
                      <a:pt x="7564" y="3780"/>
                      <a:pt x="7776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37"/>
              <p:cNvSpPr/>
              <p:nvPr/>
            </p:nvSpPr>
            <p:spPr>
              <a:xfrm>
                <a:off x="5264650" y="2289475"/>
                <a:ext cx="306675" cy="286900"/>
              </a:xfrm>
              <a:custGeom>
                <a:rect b="b" l="l" r="r" t="t"/>
                <a:pathLst>
                  <a:path extrusionOk="0" h="11476" w="12267">
                    <a:moveTo>
                      <a:pt x="8820" y="1"/>
                    </a:moveTo>
                    <a:cubicBezTo>
                      <a:pt x="8809" y="1"/>
                      <a:pt x="8798" y="1"/>
                      <a:pt x="8786" y="1"/>
                    </a:cubicBezTo>
                    <a:cubicBezTo>
                      <a:pt x="6548" y="8"/>
                      <a:pt x="4347" y="1187"/>
                      <a:pt x="3100" y="3046"/>
                    </a:cubicBezTo>
                    <a:lnTo>
                      <a:pt x="183" y="11162"/>
                    </a:lnTo>
                    <a:cubicBezTo>
                      <a:pt x="169" y="11151"/>
                      <a:pt x="154" y="11146"/>
                      <a:pt x="140" y="11146"/>
                    </a:cubicBezTo>
                    <a:cubicBezTo>
                      <a:pt x="67" y="11146"/>
                      <a:pt x="0" y="11266"/>
                      <a:pt x="49" y="11341"/>
                    </a:cubicBezTo>
                    <a:cubicBezTo>
                      <a:pt x="108" y="11429"/>
                      <a:pt x="230" y="11444"/>
                      <a:pt x="335" y="11450"/>
                    </a:cubicBezTo>
                    <a:cubicBezTo>
                      <a:pt x="679" y="11466"/>
                      <a:pt x="1024" y="11475"/>
                      <a:pt x="1370" y="11475"/>
                    </a:cubicBezTo>
                    <a:cubicBezTo>
                      <a:pt x="3780" y="11475"/>
                      <a:pt x="6219" y="11041"/>
                      <a:pt x="8255" y="9779"/>
                    </a:cubicBezTo>
                    <a:cubicBezTo>
                      <a:pt x="10584" y="8336"/>
                      <a:pt x="12266" y="5637"/>
                      <a:pt x="11920" y="2919"/>
                    </a:cubicBezTo>
                    <a:cubicBezTo>
                      <a:pt x="11785" y="1868"/>
                      <a:pt x="11290" y="780"/>
                      <a:pt x="10343" y="304"/>
                    </a:cubicBezTo>
                    <a:cubicBezTo>
                      <a:pt x="9877" y="68"/>
                      <a:pt x="9342" y="1"/>
                      <a:pt x="8820" y="1"/>
                    </a:cubicBezTo>
                    <a:close/>
                  </a:path>
                </a:pathLst>
              </a:custGeom>
              <a:solidFill>
                <a:srgbClr val="FC86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37"/>
              <p:cNvSpPr/>
              <p:nvPr/>
            </p:nvSpPr>
            <p:spPr>
              <a:xfrm>
                <a:off x="2380175" y="2430750"/>
                <a:ext cx="241400" cy="584225"/>
              </a:xfrm>
              <a:custGeom>
                <a:rect b="b" l="l" r="r" t="t"/>
                <a:pathLst>
                  <a:path extrusionOk="0" h="23369" w="9656">
                    <a:moveTo>
                      <a:pt x="577" y="0"/>
                    </a:moveTo>
                    <a:cubicBezTo>
                      <a:pt x="201" y="0"/>
                      <a:pt x="1" y="72"/>
                      <a:pt x="3" y="118"/>
                    </a:cubicBezTo>
                    <a:cubicBezTo>
                      <a:pt x="3" y="203"/>
                      <a:pt x="382" y="238"/>
                      <a:pt x="1002" y="452"/>
                    </a:cubicBezTo>
                    <a:cubicBezTo>
                      <a:pt x="1617" y="662"/>
                      <a:pt x="2476" y="1090"/>
                      <a:pt x="3300" y="1900"/>
                    </a:cubicBezTo>
                    <a:cubicBezTo>
                      <a:pt x="4987" y="3490"/>
                      <a:pt x="6151" y="6711"/>
                      <a:pt x="7222" y="10200"/>
                    </a:cubicBezTo>
                    <a:cubicBezTo>
                      <a:pt x="9304" y="17276"/>
                      <a:pt x="8878" y="23369"/>
                      <a:pt x="9210" y="23369"/>
                    </a:cubicBezTo>
                    <a:cubicBezTo>
                      <a:pt x="9210" y="23369"/>
                      <a:pt x="9210" y="23369"/>
                      <a:pt x="9210" y="23369"/>
                    </a:cubicBezTo>
                    <a:cubicBezTo>
                      <a:pt x="9210" y="23369"/>
                      <a:pt x="9211" y="23369"/>
                      <a:pt x="9211" y="23369"/>
                    </a:cubicBezTo>
                    <a:cubicBezTo>
                      <a:pt x="9345" y="23369"/>
                      <a:pt x="9640" y="21869"/>
                      <a:pt x="9643" y="19412"/>
                    </a:cubicBezTo>
                    <a:cubicBezTo>
                      <a:pt x="9656" y="16953"/>
                      <a:pt x="9324" y="13523"/>
                      <a:pt x="8269" y="9897"/>
                    </a:cubicBezTo>
                    <a:cubicBezTo>
                      <a:pt x="7740" y="8085"/>
                      <a:pt x="7100" y="6408"/>
                      <a:pt x="6405" y="4920"/>
                    </a:cubicBezTo>
                    <a:cubicBezTo>
                      <a:pt x="5704" y="3430"/>
                      <a:pt x="4819" y="2148"/>
                      <a:pt x="3816" y="1327"/>
                    </a:cubicBezTo>
                    <a:cubicBezTo>
                      <a:pt x="2824" y="499"/>
                      <a:pt x="1804" y="137"/>
                      <a:pt x="1101" y="40"/>
                    </a:cubicBezTo>
                    <a:cubicBezTo>
                      <a:pt x="900" y="11"/>
                      <a:pt x="725" y="0"/>
                      <a:pt x="577" y="0"/>
                    </a:cubicBezTo>
                    <a:close/>
                  </a:path>
                </a:pathLst>
              </a:custGeom>
              <a:solidFill>
                <a:srgbClr val="8438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37"/>
              <p:cNvSpPr/>
              <p:nvPr/>
            </p:nvSpPr>
            <p:spPr>
              <a:xfrm>
                <a:off x="4387050" y="1707800"/>
                <a:ext cx="995625" cy="1071275"/>
              </a:xfrm>
              <a:custGeom>
                <a:rect b="b" l="l" r="r" t="t"/>
                <a:pathLst>
                  <a:path extrusionOk="0" h="42851" w="39825">
                    <a:moveTo>
                      <a:pt x="12880" y="0"/>
                    </a:moveTo>
                    <a:cubicBezTo>
                      <a:pt x="7235" y="1607"/>
                      <a:pt x="2534" y="6137"/>
                      <a:pt x="1625" y="12132"/>
                    </a:cubicBezTo>
                    <a:cubicBezTo>
                      <a:pt x="1120" y="15456"/>
                      <a:pt x="1823" y="18763"/>
                      <a:pt x="1419" y="22063"/>
                    </a:cubicBezTo>
                    <a:cubicBezTo>
                      <a:pt x="623" y="28574"/>
                      <a:pt x="0" y="34217"/>
                      <a:pt x="5597" y="38850"/>
                    </a:cubicBezTo>
                    <a:cubicBezTo>
                      <a:pt x="9087" y="41739"/>
                      <a:pt x="13688" y="42720"/>
                      <a:pt x="18120" y="42832"/>
                    </a:cubicBezTo>
                    <a:cubicBezTo>
                      <a:pt x="18591" y="42844"/>
                      <a:pt x="19069" y="42851"/>
                      <a:pt x="19553" y="42851"/>
                    </a:cubicBezTo>
                    <a:cubicBezTo>
                      <a:pt x="24714" y="42851"/>
                      <a:pt x="30456" y="42055"/>
                      <a:pt x="33803" y="37971"/>
                    </a:cubicBezTo>
                    <a:cubicBezTo>
                      <a:pt x="37011" y="34056"/>
                      <a:pt x="39100" y="29834"/>
                      <a:pt x="39824" y="24933"/>
                    </a:cubicBezTo>
                    <a:lnTo>
                      <a:pt x="39824" y="24933"/>
                    </a:lnTo>
                    <a:cubicBezTo>
                      <a:pt x="39401" y="24951"/>
                      <a:pt x="38978" y="24960"/>
                      <a:pt x="38557" y="24960"/>
                    </a:cubicBezTo>
                    <a:cubicBezTo>
                      <a:pt x="36073" y="24960"/>
                      <a:pt x="33628" y="24630"/>
                      <a:pt x="31357" y="23646"/>
                    </a:cubicBezTo>
                    <a:cubicBezTo>
                      <a:pt x="28022" y="22201"/>
                      <a:pt x="25417" y="19500"/>
                      <a:pt x="22996" y="16791"/>
                    </a:cubicBezTo>
                    <a:cubicBezTo>
                      <a:pt x="18611" y="11886"/>
                      <a:pt x="14362" y="6253"/>
                      <a:pt x="12880" y="0"/>
                    </a:cubicBezTo>
                    <a:close/>
                  </a:path>
                </a:pathLst>
              </a:custGeom>
              <a:solidFill>
                <a:srgbClr val="FC86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37"/>
              <p:cNvSpPr/>
              <p:nvPr/>
            </p:nvSpPr>
            <p:spPr>
              <a:xfrm>
                <a:off x="3240825" y="2372850"/>
                <a:ext cx="168675" cy="515925"/>
              </a:xfrm>
              <a:custGeom>
                <a:rect b="b" l="l" r="r" t="t"/>
                <a:pathLst>
                  <a:path extrusionOk="0" h="20637" w="6747">
                    <a:moveTo>
                      <a:pt x="143" y="1"/>
                    </a:moveTo>
                    <a:cubicBezTo>
                      <a:pt x="129" y="1"/>
                      <a:pt x="119" y="4"/>
                      <a:pt x="114" y="11"/>
                    </a:cubicBezTo>
                    <a:cubicBezTo>
                      <a:pt x="1" y="144"/>
                      <a:pt x="939" y="977"/>
                      <a:pt x="2038" y="2612"/>
                    </a:cubicBezTo>
                    <a:cubicBezTo>
                      <a:pt x="3151" y="4232"/>
                      <a:pt x="4315" y="6725"/>
                      <a:pt x="4969" y="9664"/>
                    </a:cubicBezTo>
                    <a:cubicBezTo>
                      <a:pt x="5624" y="12608"/>
                      <a:pt x="5779" y="15377"/>
                      <a:pt x="5928" y="17380"/>
                    </a:cubicBezTo>
                    <a:cubicBezTo>
                      <a:pt x="6066" y="19386"/>
                      <a:pt x="6190" y="20636"/>
                      <a:pt x="6345" y="20636"/>
                    </a:cubicBezTo>
                    <a:cubicBezTo>
                      <a:pt x="6345" y="20636"/>
                      <a:pt x="6345" y="20636"/>
                      <a:pt x="6345" y="20636"/>
                    </a:cubicBezTo>
                    <a:cubicBezTo>
                      <a:pt x="6491" y="20635"/>
                      <a:pt x="6639" y="19390"/>
                      <a:pt x="6700" y="17364"/>
                    </a:cubicBezTo>
                    <a:cubicBezTo>
                      <a:pt x="6746" y="15342"/>
                      <a:pt x="6716" y="12501"/>
                      <a:pt x="6032" y="9424"/>
                    </a:cubicBezTo>
                    <a:cubicBezTo>
                      <a:pt x="5350" y="6344"/>
                      <a:pt x="3993" y="3737"/>
                      <a:pt x="2657" y="2151"/>
                    </a:cubicBezTo>
                    <a:cubicBezTo>
                      <a:pt x="1421" y="655"/>
                      <a:pt x="342" y="1"/>
                      <a:pt x="143" y="1"/>
                    </a:cubicBezTo>
                    <a:close/>
                  </a:path>
                </a:pathLst>
              </a:custGeom>
              <a:solidFill>
                <a:srgbClr val="8438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37"/>
              <p:cNvSpPr/>
              <p:nvPr/>
            </p:nvSpPr>
            <p:spPr>
              <a:xfrm>
                <a:off x="3671675" y="2539150"/>
                <a:ext cx="486450" cy="413325"/>
              </a:xfrm>
              <a:custGeom>
                <a:rect b="b" l="l" r="r" t="t"/>
                <a:pathLst>
                  <a:path extrusionOk="0" h="16533" w="19458">
                    <a:moveTo>
                      <a:pt x="4865" y="1689"/>
                    </a:moveTo>
                    <a:cubicBezTo>
                      <a:pt x="4874" y="1689"/>
                      <a:pt x="4883" y="1689"/>
                      <a:pt x="4892" y="1689"/>
                    </a:cubicBezTo>
                    <a:cubicBezTo>
                      <a:pt x="7793" y="1715"/>
                      <a:pt x="10796" y="4434"/>
                      <a:pt x="12596" y="6425"/>
                    </a:cubicBezTo>
                    <a:cubicBezTo>
                      <a:pt x="14664" y="8711"/>
                      <a:pt x="16024" y="11556"/>
                      <a:pt x="17171" y="14405"/>
                    </a:cubicBezTo>
                    <a:lnTo>
                      <a:pt x="17171" y="14405"/>
                    </a:lnTo>
                    <a:cubicBezTo>
                      <a:pt x="14850" y="13115"/>
                      <a:pt x="12560" y="11782"/>
                      <a:pt x="10378" y="10263"/>
                    </a:cubicBezTo>
                    <a:cubicBezTo>
                      <a:pt x="9141" y="9401"/>
                      <a:pt x="7994" y="8427"/>
                      <a:pt x="6891" y="7404"/>
                    </a:cubicBezTo>
                    <a:cubicBezTo>
                      <a:pt x="6729" y="7256"/>
                      <a:pt x="1505" y="1689"/>
                      <a:pt x="4865" y="1689"/>
                    </a:cubicBezTo>
                    <a:close/>
                    <a:moveTo>
                      <a:pt x="4892" y="1"/>
                    </a:moveTo>
                    <a:cubicBezTo>
                      <a:pt x="4000" y="1"/>
                      <a:pt x="3154" y="239"/>
                      <a:pt x="2426" y="818"/>
                    </a:cubicBezTo>
                    <a:cubicBezTo>
                      <a:pt x="1" y="2749"/>
                      <a:pt x="4019" y="6918"/>
                      <a:pt x="5221" y="8112"/>
                    </a:cubicBezTo>
                    <a:cubicBezTo>
                      <a:pt x="8746" y="11612"/>
                      <a:pt x="13029" y="14048"/>
                      <a:pt x="17349" y="16426"/>
                    </a:cubicBezTo>
                    <a:cubicBezTo>
                      <a:pt x="17484" y="16500"/>
                      <a:pt x="17612" y="16533"/>
                      <a:pt x="17731" y="16533"/>
                    </a:cubicBezTo>
                    <a:cubicBezTo>
                      <a:pt x="18008" y="16533"/>
                      <a:pt x="18231" y="16356"/>
                      <a:pt x="18357" y="16112"/>
                    </a:cubicBezTo>
                    <a:lnTo>
                      <a:pt x="18357" y="16112"/>
                    </a:lnTo>
                    <a:cubicBezTo>
                      <a:pt x="18358" y="16112"/>
                      <a:pt x="18358" y="16112"/>
                      <a:pt x="18358" y="16112"/>
                    </a:cubicBezTo>
                    <a:cubicBezTo>
                      <a:pt x="18894" y="16112"/>
                      <a:pt x="19457" y="15605"/>
                      <a:pt x="19203" y="14947"/>
                    </a:cubicBezTo>
                    <a:lnTo>
                      <a:pt x="19203" y="14946"/>
                    </a:lnTo>
                    <a:cubicBezTo>
                      <a:pt x="17536" y="10635"/>
                      <a:pt x="15468" y="6634"/>
                      <a:pt x="12030" y="3470"/>
                    </a:cubicBezTo>
                    <a:cubicBezTo>
                      <a:pt x="10401" y="1968"/>
                      <a:pt x="7455" y="1"/>
                      <a:pt x="489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37"/>
              <p:cNvSpPr/>
              <p:nvPr/>
            </p:nvSpPr>
            <p:spPr>
              <a:xfrm>
                <a:off x="4086225" y="2403000"/>
                <a:ext cx="308875" cy="559125"/>
              </a:xfrm>
              <a:custGeom>
                <a:rect b="b" l="l" r="r" t="t"/>
                <a:pathLst>
                  <a:path extrusionOk="0" h="22365" w="12355">
                    <a:moveTo>
                      <a:pt x="6726" y="2007"/>
                    </a:moveTo>
                    <a:cubicBezTo>
                      <a:pt x="7495" y="2007"/>
                      <a:pt x="8279" y="2967"/>
                      <a:pt x="9078" y="4887"/>
                    </a:cubicBezTo>
                    <a:cubicBezTo>
                      <a:pt x="8917" y="5760"/>
                      <a:pt x="8708" y="6625"/>
                      <a:pt x="8455" y="7475"/>
                    </a:cubicBezTo>
                    <a:cubicBezTo>
                      <a:pt x="8036" y="8974"/>
                      <a:pt x="7459" y="10422"/>
                      <a:pt x="6846" y="11850"/>
                    </a:cubicBezTo>
                    <a:cubicBezTo>
                      <a:pt x="5683" y="14561"/>
                      <a:pt x="4088" y="17053"/>
                      <a:pt x="2259" y="19359"/>
                    </a:cubicBezTo>
                    <a:lnTo>
                      <a:pt x="2259" y="19359"/>
                    </a:lnTo>
                    <a:cubicBezTo>
                      <a:pt x="1614" y="13853"/>
                      <a:pt x="2301" y="7690"/>
                      <a:pt x="5347" y="3057"/>
                    </a:cubicBezTo>
                    <a:cubicBezTo>
                      <a:pt x="5801" y="2357"/>
                      <a:pt x="6261" y="2007"/>
                      <a:pt x="6726" y="2007"/>
                    </a:cubicBezTo>
                    <a:close/>
                    <a:moveTo>
                      <a:pt x="8024" y="0"/>
                    </a:moveTo>
                    <a:cubicBezTo>
                      <a:pt x="4205" y="0"/>
                      <a:pt x="2821" y="3809"/>
                      <a:pt x="1760" y="6941"/>
                    </a:cubicBezTo>
                    <a:cubicBezTo>
                      <a:pt x="160" y="11664"/>
                      <a:pt x="1" y="16788"/>
                      <a:pt x="893" y="21662"/>
                    </a:cubicBezTo>
                    <a:cubicBezTo>
                      <a:pt x="981" y="22143"/>
                      <a:pt x="1370" y="22365"/>
                      <a:pt x="1752" y="22365"/>
                    </a:cubicBezTo>
                    <a:cubicBezTo>
                      <a:pt x="2193" y="22365"/>
                      <a:pt x="2626" y="22071"/>
                      <a:pt x="2583" y="21543"/>
                    </a:cubicBezTo>
                    <a:lnTo>
                      <a:pt x="2583" y="21543"/>
                    </a:lnTo>
                    <a:cubicBezTo>
                      <a:pt x="2670" y="21493"/>
                      <a:pt x="2753" y="21425"/>
                      <a:pt x="2829" y="21335"/>
                    </a:cubicBezTo>
                    <a:cubicBezTo>
                      <a:pt x="5905" y="17665"/>
                      <a:pt x="8209" y="13561"/>
                      <a:pt x="9738" y="9026"/>
                    </a:cubicBezTo>
                    <a:cubicBezTo>
                      <a:pt x="10408" y="7039"/>
                      <a:pt x="12355" y="87"/>
                      <a:pt x="8142" y="1"/>
                    </a:cubicBezTo>
                    <a:cubicBezTo>
                      <a:pt x="8102" y="0"/>
                      <a:pt x="8063" y="0"/>
                      <a:pt x="80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7"/>
              <p:cNvSpPr/>
              <p:nvPr/>
            </p:nvSpPr>
            <p:spPr>
              <a:xfrm>
                <a:off x="3734250" y="2785600"/>
                <a:ext cx="866925" cy="904075"/>
              </a:xfrm>
              <a:custGeom>
                <a:rect b="b" l="l" r="r" t="t"/>
                <a:pathLst>
                  <a:path extrusionOk="0" h="36163" w="34677">
                    <a:moveTo>
                      <a:pt x="33037" y="1"/>
                    </a:moveTo>
                    <a:lnTo>
                      <a:pt x="0" y="6575"/>
                    </a:lnTo>
                    <a:lnTo>
                      <a:pt x="8893" y="36163"/>
                    </a:lnTo>
                    <a:lnTo>
                      <a:pt x="34676" y="31031"/>
                    </a:lnTo>
                    <a:lnTo>
                      <a:pt x="3303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7"/>
              <p:cNvSpPr/>
              <p:nvPr/>
            </p:nvSpPr>
            <p:spPr>
              <a:xfrm>
                <a:off x="4084900" y="2865150"/>
                <a:ext cx="282000" cy="770600"/>
              </a:xfrm>
              <a:custGeom>
                <a:rect b="b" l="l" r="r" t="t"/>
                <a:pathLst>
                  <a:path extrusionOk="0" h="30824" w="11280">
                    <a:moveTo>
                      <a:pt x="5367" y="0"/>
                    </a:moveTo>
                    <a:cubicBezTo>
                      <a:pt x="3589" y="733"/>
                      <a:pt x="1821" y="1529"/>
                      <a:pt x="0" y="2133"/>
                    </a:cubicBezTo>
                    <a:lnTo>
                      <a:pt x="5710" y="30823"/>
                    </a:lnTo>
                    <a:lnTo>
                      <a:pt x="11280" y="29715"/>
                    </a:lnTo>
                    <a:lnTo>
                      <a:pt x="536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7"/>
              <p:cNvSpPr/>
              <p:nvPr/>
            </p:nvSpPr>
            <p:spPr>
              <a:xfrm>
                <a:off x="3706700" y="2771025"/>
                <a:ext cx="888775" cy="379825"/>
              </a:xfrm>
              <a:custGeom>
                <a:rect b="b" l="l" r="r" t="t"/>
                <a:pathLst>
                  <a:path extrusionOk="0" h="15193" w="35551">
                    <a:moveTo>
                      <a:pt x="34957" y="0"/>
                    </a:moveTo>
                    <a:lnTo>
                      <a:pt x="0" y="6957"/>
                    </a:lnTo>
                    <a:lnTo>
                      <a:pt x="2485" y="15192"/>
                    </a:lnTo>
                    <a:lnTo>
                      <a:pt x="35551" y="8612"/>
                    </a:lnTo>
                    <a:lnTo>
                      <a:pt x="34957" y="0"/>
                    </a:lnTo>
                    <a:close/>
                  </a:path>
                </a:pathLst>
              </a:custGeom>
              <a:solidFill>
                <a:srgbClr val="FF8D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37"/>
              <p:cNvSpPr/>
              <p:nvPr/>
            </p:nvSpPr>
            <p:spPr>
              <a:xfrm>
                <a:off x="4134850" y="3151250"/>
                <a:ext cx="754850" cy="744525"/>
              </a:xfrm>
              <a:custGeom>
                <a:rect b="b" l="l" r="r" t="t"/>
                <a:pathLst>
                  <a:path extrusionOk="0" h="29781" w="30194">
                    <a:moveTo>
                      <a:pt x="2950" y="6239"/>
                    </a:moveTo>
                    <a:cubicBezTo>
                      <a:pt x="2952" y="6240"/>
                      <a:pt x="2954" y="6242"/>
                      <a:pt x="2956" y="6243"/>
                    </a:cubicBezTo>
                    <a:cubicBezTo>
                      <a:pt x="2954" y="6242"/>
                      <a:pt x="2952" y="6240"/>
                      <a:pt x="2950" y="6239"/>
                    </a:cubicBezTo>
                    <a:close/>
                    <a:moveTo>
                      <a:pt x="4136" y="0"/>
                    </a:moveTo>
                    <a:cubicBezTo>
                      <a:pt x="4093" y="0"/>
                      <a:pt x="4052" y="12"/>
                      <a:pt x="4015" y="41"/>
                    </a:cubicBezTo>
                    <a:cubicBezTo>
                      <a:pt x="3864" y="835"/>
                      <a:pt x="4074" y="1653"/>
                      <a:pt x="4362" y="2409"/>
                    </a:cubicBezTo>
                    <a:cubicBezTo>
                      <a:pt x="4651" y="3163"/>
                      <a:pt x="5021" y="3890"/>
                      <a:pt x="5214" y="4675"/>
                    </a:cubicBezTo>
                    <a:cubicBezTo>
                      <a:pt x="4200" y="3279"/>
                      <a:pt x="3236" y="1828"/>
                      <a:pt x="2134" y="500"/>
                    </a:cubicBezTo>
                    <a:cubicBezTo>
                      <a:pt x="2027" y="372"/>
                      <a:pt x="1943" y="319"/>
                      <a:pt x="1877" y="319"/>
                    </a:cubicBezTo>
                    <a:cubicBezTo>
                      <a:pt x="1625" y="319"/>
                      <a:pt x="1645" y="1091"/>
                      <a:pt x="1694" y="1331"/>
                    </a:cubicBezTo>
                    <a:cubicBezTo>
                      <a:pt x="1786" y="1792"/>
                      <a:pt x="2035" y="2223"/>
                      <a:pt x="2251" y="2635"/>
                    </a:cubicBezTo>
                    <a:cubicBezTo>
                      <a:pt x="2549" y="3207"/>
                      <a:pt x="3134" y="4519"/>
                      <a:pt x="3700" y="4852"/>
                    </a:cubicBezTo>
                    <a:lnTo>
                      <a:pt x="3700" y="4852"/>
                    </a:lnTo>
                    <a:cubicBezTo>
                      <a:pt x="2674" y="4251"/>
                      <a:pt x="1975" y="3205"/>
                      <a:pt x="969" y="2570"/>
                    </a:cubicBezTo>
                    <a:cubicBezTo>
                      <a:pt x="881" y="2513"/>
                      <a:pt x="761" y="2468"/>
                      <a:pt x="658" y="2468"/>
                    </a:cubicBezTo>
                    <a:cubicBezTo>
                      <a:pt x="573" y="2468"/>
                      <a:pt x="498" y="2499"/>
                      <a:pt x="464" y="2580"/>
                    </a:cubicBezTo>
                    <a:cubicBezTo>
                      <a:pt x="438" y="2640"/>
                      <a:pt x="448" y="2711"/>
                      <a:pt x="463" y="2775"/>
                    </a:cubicBezTo>
                    <a:cubicBezTo>
                      <a:pt x="677" y="3753"/>
                      <a:pt x="1784" y="5277"/>
                      <a:pt x="2672" y="6026"/>
                    </a:cubicBezTo>
                    <a:lnTo>
                      <a:pt x="2672" y="6026"/>
                    </a:lnTo>
                    <a:cubicBezTo>
                      <a:pt x="2181" y="5630"/>
                      <a:pt x="1404" y="4968"/>
                      <a:pt x="853" y="4968"/>
                    </a:cubicBezTo>
                    <a:cubicBezTo>
                      <a:pt x="730" y="4968"/>
                      <a:pt x="618" y="5001"/>
                      <a:pt x="523" y="5078"/>
                    </a:cubicBezTo>
                    <a:cubicBezTo>
                      <a:pt x="1" y="5500"/>
                      <a:pt x="774" y="5839"/>
                      <a:pt x="1126" y="6123"/>
                    </a:cubicBezTo>
                    <a:cubicBezTo>
                      <a:pt x="1643" y="6539"/>
                      <a:pt x="2083" y="7004"/>
                      <a:pt x="2445" y="7563"/>
                    </a:cubicBezTo>
                    <a:cubicBezTo>
                      <a:pt x="3117" y="8597"/>
                      <a:pt x="3483" y="9794"/>
                      <a:pt x="4041" y="10887"/>
                    </a:cubicBezTo>
                    <a:cubicBezTo>
                      <a:pt x="4984" y="12742"/>
                      <a:pt x="5566" y="14791"/>
                      <a:pt x="6429" y="16700"/>
                    </a:cubicBezTo>
                    <a:cubicBezTo>
                      <a:pt x="8291" y="20821"/>
                      <a:pt x="10704" y="24672"/>
                      <a:pt x="13600" y="28147"/>
                    </a:cubicBezTo>
                    <a:cubicBezTo>
                      <a:pt x="14063" y="28702"/>
                      <a:pt x="14538" y="29246"/>
                      <a:pt x="15025" y="29781"/>
                    </a:cubicBezTo>
                    <a:lnTo>
                      <a:pt x="30194" y="27884"/>
                    </a:lnTo>
                    <a:cubicBezTo>
                      <a:pt x="23951" y="24922"/>
                      <a:pt x="18961" y="19887"/>
                      <a:pt x="14334" y="14755"/>
                    </a:cubicBezTo>
                    <a:cubicBezTo>
                      <a:pt x="12557" y="12782"/>
                      <a:pt x="10790" y="10748"/>
                      <a:pt x="9626" y="8362"/>
                    </a:cubicBezTo>
                    <a:cubicBezTo>
                      <a:pt x="9006" y="7090"/>
                      <a:pt x="8459" y="5891"/>
                      <a:pt x="8345" y="4461"/>
                    </a:cubicBezTo>
                    <a:cubicBezTo>
                      <a:pt x="8262" y="3435"/>
                      <a:pt x="8304" y="2402"/>
                      <a:pt x="8211" y="1376"/>
                    </a:cubicBezTo>
                    <a:cubicBezTo>
                      <a:pt x="8193" y="1178"/>
                      <a:pt x="8084" y="920"/>
                      <a:pt x="7909" y="920"/>
                    </a:cubicBezTo>
                    <a:cubicBezTo>
                      <a:pt x="7889" y="920"/>
                      <a:pt x="7868" y="923"/>
                      <a:pt x="7847" y="930"/>
                    </a:cubicBezTo>
                    <a:cubicBezTo>
                      <a:pt x="7770" y="955"/>
                      <a:pt x="7718" y="1026"/>
                      <a:pt x="7674" y="1094"/>
                    </a:cubicBezTo>
                    <a:cubicBezTo>
                      <a:pt x="7326" y="1625"/>
                      <a:pt x="6737" y="3061"/>
                      <a:pt x="7001" y="3712"/>
                    </a:cubicBezTo>
                    <a:lnTo>
                      <a:pt x="7001" y="3712"/>
                    </a:lnTo>
                    <a:cubicBezTo>
                      <a:pt x="6430" y="2352"/>
                      <a:pt x="5562" y="1137"/>
                      <a:pt x="4458" y="158"/>
                    </a:cubicBezTo>
                    <a:cubicBezTo>
                      <a:pt x="4368" y="79"/>
                      <a:pt x="4247" y="0"/>
                      <a:pt x="4136" y="0"/>
                    </a:cubicBezTo>
                    <a:close/>
                  </a:path>
                </a:pathLst>
              </a:custGeom>
              <a:solidFill>
                <a:srgbClr val="FC86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37"/>
              <p:cNvSpPr/>
              <p:nvPr/>
            </p:nvSpPr>
            <p:spPr>
              <a:xfrm>
                <a:off x="4643750" y="2221500"/>
                <a:ext cx="96750" cy="152175"/>
              </a:xfrm>
              <a:custGeom>
                <a:rect b="b" l="l" r="r" t="t"/>
                <a:pathLst>
                  <a:path extrusionOk="0" h="6087" w="3870">
                    <a:moveTo>
                      <a:pt x="2163" y="1"/>
                    </a:moveTo>
                    <a:lnTo>
                      <a:pt x="2145" y="57"/>
                    </a:lnTo>
                    <a:cubicBezTo>
                      <a:pt x="1809" y="801"/>
                      <a:pt x="1418" y="1520"/>
                      <a:pt x="972" y="2203"/>
                    </a:cubicBezTo>
                    <a:cubicBezTo>
                      <a:pt x="716" y="2598"/>
                      <a:pt x="439" y="2985"/>
                      <a:pt x="260" y="3419"/>
                    </a:cubicBezTo>
                    <a:cubicBezTo>
                      <a:pt x="79" y="3854"/>
                      <a:pt x="1" y="4351"/>
                      <a:pt x="156" y="4795"/>
                    </a:cubicBezTo>
                    <a:cubicBezTo>
                      <a:pt x="232" y="5018"/>
                      <a:pt x="366" y="5219"/>
                      <a:pt x="512" y="5405"/>
                    </a:cubicBezTo>
                    <a:cubicBezTo>
                      <a:pt x="780" y="5742"/>
                      <a:pt x="1137" y="6055"/>
                      <a:pt x="1567" y="6084"/>
                    </a:cubicBezTo>
                    <a:cubicBezTo>
                      <a:pt x="1592" y="6086"/>
                      <a:pt x="1616" y="6087"/>
                      <a:pt x="1641" y="6087"/>
                    </a:cubicBezTo>
                    <a:cubicBezTo>
                      <a:pt x="1867" y="6087"/>
                      <a:pt x="2089" y="6012"/>
                      <a:pt x="2302" y="5932"/>
                    </a:cubicBezTo>
                    <a:cubicBezTo>
                      <a:pt x="2777" y="5752"/>
                      <a:pt x="3262" y="5516"/>
                      <a:pt x="3546" y="5096"/>
                    </a:cubicBezTo>
                    <a:cubicBezTo>
                      <a:pt x="3824" y="4688"/>
                      <a:pt x="3870" y="4165"/>
                      <a:pt x="3841" y="3671"/>
                    </a:cubicBezTo>
                    <a:cubicBezTo>
                      <a:pt x="3761" y="2297"/>
                      <a:pt x="3150" y="959"/>
                      <a:pt x="2163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37"/>
              <p:cNvSpPr/>
              <p:nvPr/>
            </p:nvSpPr>
            <p:spPr>
              <a:xfrm>
                <a:off x="4441200" y="2347850"/>
                <a:ext cx="164300" cy="130925"/>
              </a:xfrm>
              <a:custGeom>
                <a:rect b="b" l="l" r="r" t="t"/>
                <a:pathLst>
                  <a:path extrusionOk="0" h="5237" w="6572">
                    <a:moveTo>
                      <a:pt x="3483" y="0"/>
                    </a:moveTo>
                    <a:cubicBezTo>
                      <a:pt x="3471" y="0"/>
                      <a:pt x="3460" y="0"/>
                      <a:pt x="3448" y="0"/>
                    </a:cubicBezTo>
                    <a:cubicBezTo>
                      <a:pt x="1605" y="6"/>
                      <a:pt x="155" y="645"/>
                      <a:pt x="69" y="2729"/>
                    </a:cubicBezTo>
                    <a:cubicBezTo>
                      <a:pt x="0" y="4349"/>
                      <a:pt x="1808" y="5237"/>
                      <a:pt x="3455" y="5237"/>
                    </a:cubicBezTo>
                    <a:cubicBezTo>
                      <a:pt x="4260" y="5237"/>
                      <a:pt x="5026" y="5025"/>
                      <a:pt x="5516" y="4584"/>
                    </a:cubicBezTo>
                    <a:cubicBezTo>
                      <a:pt x="6187" y="3981"/>
                      <a:pt x="6572" y="3037"/>
                      <a:pt x="6494" y="2135"/>
                    </a:cubicBezTo>
                    <a:cubicBezTo>
                      <a:pt x="6333" y="294"/>
                      <a:pt x="5022" y="0"/>
                      <a:pt x="3483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37"/>
              <p:cNvSpPr/>
              <p:nvPr/>
            </p:nvSpPr>
            <p:spPr>
              <a:xfrm>
                <a:off x="4799500" y="2351850"/>
                <a:ext cx="244775" cy="166100"/>
              </a:xfrm>
              <a:custGeom>
                <a:rect b="b" l="l" r="r" t="t"/>
                <a:pathLst>
                  <a:path extrusionOk="0" h="6644" w="9791">
                    <a:moveTo>
                      <a:pt x="5208" y="0"/>
                    </a:moveTo>
                    <a:cubicBezTo>
                      <a:pt x="2588" y="0"/>
                      <a:pt x="0" y="1456"/>
                      <a:pt x="1120" y="4078"/>
                    </a:cubicBezTo>
                    <a:cubicBezTo>
                      <a:pt x="1846" y="5780"/>
                      <a:pt x="3737" y="6644"/>
                      <a:pt x="5565" y="6644"/>
                    </a:cubicBezTo>
                    <a:cubicBezTo>
                      <a:pt x="6348" y="6644"/>
                      <a:pt x="7120" y="6485"/>
                      <a:pt x="7784" y="6166"/>
                    </a:cubicBezTo>
                    <a:cubicBezTo>
                      <a:pt x="8819" y="5668"/>
                      <a:pt x="9648" y="4648"/>
                      <a:pt x="9694" y="3500"/>
                    </a:cubicBezTo>
                    <a:cubicBezTo>
                      <a:pt x="9791" y="1103"/>
                      <a:pt x="7488" y="0"/>
                      <a:pt x="5208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37"/>
              <p:cNvSpPr/>
              <p:nvPr/>
            </p:nvSpPr>
            <p:spPr>
              <a:xfrm>
                <a:off x="4550350" y="2221700"/>
                <a:ext cx="48475" cy="85500"/>
              </a:xfrm>
              <a:custGeom>
                <a:rect b="b" l="l" r="r" t="t"/>
                <a:pathLst>
                  <a:path extrusionOk="0" h="3420" w="1939">
                    <a:moveTo>
                      <a:pt x="913" y="1"/>
                    </a:moveTo>
                    <a:cubicBezTo>
                      <a:pt x="905" y="1"/>
                      <a:pt x="896" y="1"/>
                      <a:pt x="888" y="1"/>
                    </a:cubicBezTo>
                    <a:cubicBezTo>
                      <a:pt x="377" y="26"/>
                      <a:pt x="1" y="811"/>
                      <a:pt x="45" y="1755"/>
                    </a:cubicBezTo>
                    <a:cubicBezTo>
                      <a:pt x="90" y="2684"/>
                      <a:pt x="526" y="3419"/>
                      <a:pt x="1026" y="3419"/>
                    </a:cubicBezTo>
                    <a:cubicBezTo>
                      <a:pt x="1034" y="3419"/>
                      <a:pt x="1042" y="3419"/>
                      <a:pt x="1050" y="3419"/>
                    </a:cubicBezTo>
                    <a:cubicBezTo>
                      <a:pt x="1562" y="3396"/>
                      <a:pt x="1938" y="2611"/>
                      <a:pt x="1893" y="1667"/>
                    </a:cubicBezTo>
                    <a:cubicBezTo>
                      <a:pt x="1849" y="738"/>
                      <a:pt x="1412" y="1"/>
                      <a:pt x="9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37"/>
              <p:cNvSpPr/>
              <p:nvPr/>
            </p:nvSpPr>
            <p:spPr>
              <a:xfrm>
                <a:off x="4817925" y="2233025"/>
                <a:ext cx="49050" cy="85475"/>
              </a:xfrm>
              <a:custGeom>
                <a:rect b="b" l="l" r="r" t="t"/>
                <a:pathLst>
                  <a:path extrusionOk="0" h="3419" w="1962">
                    <a:moveTo>
                      <a:pt x="1053" y="1"/>
                    </a:moveTo>
                    <a:cubicBezTo>
                      <a:pt x="554" y="1"/>
                      <a:pt x="112" y="730"/>
                      <a:pt x="57" y="1654"/>
                    </a:cubicBezTo>
                    <a:cubicBezTo>
                      <a:pt x="0" y="2596"/>
                      <a:pt x="368" y="3387"/>
                      <a:pt x="878" y="3418"/>
                    </a:cubicBezTo>
                    <a:cubicBezTo>
                      <a:pt x="888" y="3418"/>
                      <a:pt x="898" y="3418"/>
                      <a:pt x="908" y="3418"/>
                    </a:cubicBezTo>
                    <a:cubicBezTo>
                      <a:pt x="1407" y="3418"/>
                      <a:pt x="1849" y="2689"/>
                      <a:pt x="1905" y="1765"/>
                    </a:cubicBezTo>
                    <a:cubicBezTo>
                      <a:pt x="1961" y="821"/>
                      <a:pt x="1593" y="32"/>
                      <a:pt x="1084" y="1"/>
                    </a:cubicBezTo>
                    <a:cubicBezTo>
                      <a:pt x="1073" y="1"/>
                      <a:pt x="1063" y="1"/>
                      <a:pt x="10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37"/>
              <p:cNvSpPr/>
              <p:nvPr/>
            </p:nvSpPr>
            <p:spPr>
              <a:xfrm>
                <a:off x="4638000" y="2043800"/>
                <a:ext cx="71775" cy="332925"/>
              </a:xfrm>
              <a:custGeom>
                <a:rect b="b" l="l" r="r" t="t"/>
                <a:pathLst>
                  <a:path extrusionOk="0" h="13317" w="2871">
                    <a:moveTo>
                      <a:pt x="924" y="0"/>
                    </a:moveTo>
                    <a:cubicBezTo>
                      <a:pt x="922" y="0"/>
                      <a:pt x="921" y="1"/>
                      <a:pt x="920" y="1"/>
                    </a:cubicBezTo>
                    <a:cubicBezTo>
                      <a:pt x="842" y="36"/>
                      <a:pt x="1178" y="808"/>
                      <a:pt x="1638" y="2059"/>
                    </a:cubicBezTo>
                    <a:cubicBezTo>
                      <a:pt x="2089" y="3293"/>
                      <a:pt x="2601" y="5129"/>
                      <a:pt x="2012" y="7048"/>
                    </a:cubicBezTo>
                    <a:cubicBezTo>
                      <a:pt x="1734" y="8009"/>
                      <a:pt x="1249" y="8791"/>
                      <a:pt x="697" y="9505"/>
                    </a:cubicBezTo>
                    <a:cubicBezTo>
                      <a:pt x="433" y="9872"/>
                      <a:pt x="187" y="10276"/>
                      <a:pt x="97" y="10714"/>
                    </a:cubicBezTo>
                    <a:cubicBezTo>
                      <a:pt x="0" y="11153"/>
                      <a:pt x="70" y="11567"/>
                      <a:pt x="183" y="11909"/>
                    </a:cubicBezTo>
                    <a:cubicBezTo>
                      <a:pt x="420" y="12607"/>
                      <a:pt x="905" y="13018"/>
                      <a:pt x="1263" y="13179"/>
                    </a:cubicBezTo>
                    <a:cubicBezTo>
                      <a:pt x="1494" y="13287"/>
                      <a:pt x="1670" y="13316"/>
                      <a:pt x="1769" y="13316"/>
                    </a:cubicBezTo>
                    <a:cubicBezTo>
                      <a:pt x="1827" y="13316"/>
                      <a:pt x="1859" y="13306"/>
                      <a:pt x="1860" y="13296"/>
                    </a:cubicBezTo>
                    <a:cubicBezTo>
                      <a:pt x="1871" y="13251"/>
                      <a:pt x="1663" y="13202"/>
                      <a:pt x="1369" y="12995"/>
                    </a:cubicBezTo>
                    <a:cubicBezTo>
                      <a:pt x="1079" y="12797"/>
                      <a:pt x="710" y="12403"/>
                      <a:pt x="551" y="11797"/>
                    </a:cubicBezTo>
                    <a:cubicBezTo>
                      <a:pt x="477" y="11496"/>
                      <a:pt x="443" y="11153"/>
                      <a:pt x="536" y="10817"/>
                    </a:cubicBezTo>
                    <a:cubicBezTo>
                      <a:pt x="624" y="10478"/>
                      <a:pt x="836" y="10148"/>
                      <a:pt x="1101" y="9802"/>
                    </a:cubicBezTo>
                    <a:cubicBezTo>
                      <a:pt x="1660" y="9130"/>
                      <a:pt x="2246" y="8228"/>
                      <a:pt x="2535" y="7201"/>
                    </a:cubicBezTo>
                    <a:cubicBezTo>
                      <a:pt x="2837" y="6176"/>
                      <a:pt x="2870" y="5126"/>
                      <a:pt x="2713" y="4220"/>
                    </a:cubicBezTo>
                    <a:cubicBezTo>
                      <a:pt x="2562" y="3310"/>
                      <a:pt x="2270" y="2538"/>
                      <a:pt x="1996" y="1916"/>
                    </a:cubicBezTo>
                    <a:cubicBezTo>
                      <a:pt x="1443" y="698"/>
                      <a:pt x="996" y="0"/>
                      <a:pt x="9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37"/>
              <p:cNvSpPr/>
              <p:nvPr/>
            </p:nvSpPr>
            <p:spPr>
              <a:xfrm>
                <a:off x="4699175" y="2344375"/>
                <a:ext cx="25400" cy="17200"/>
              </a:xfrm>
              <a:custGeom>
                <a:rect b="b" l="l" r="r" t="t"/>
                <a:pathLst>
                  <a:path extrusionOk="0" h="688" w="1016">
                    <a:moveTo>
                      <a:pt x="721" y="1"/>
                    </a:moveTo>
                    <a:cubicBezTo>
                      <a:pt x="619" y="1"/>
                      <a:pt x="497" y="31"/>
                      <a:pt x="377" y="100"/>
                    </a:cubicBezTo>
                    <a:cubicBezTo>
                      <a:pt x="112" y="252"/>
                      <a:pt x="1" y="504"/>
                      <a:pt x="98" y="619"/>
                    </a:cubicBezTo>
                    <a:cubicBezTo>
                      <a:pt x="138" y="666"/>
                      <a:pt x="202" y="688"/>
                      <a:pt x="279" y="688"/>
                    </a:cubicBezTo>
                    <a:cubicBezTo>
                      <a:pt x="387" y="688"/>
                      <a:pt x="520" y="646"/>
                      <a:pt x="648" y="574"/>
                    </a:cubicBezTo>
                    <a:cubicBezTo>
                      <a:pt x="865" y="451"/>
                      <a:pt x="1016" y="265"/>
                      <a:pt x="965" y="123"/>
                    </a:cubicBezTo>
                    <a:cubicBezTo>
                      <a:pt x="939" y="46"/>
                      <a:pt x="845" y="1"/>
                      <a:pt x="7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37"/>
              <p:cNvSpPr/>
              <p:nvPr/>
            </p:nvSpPr>
            <p:spPr>
              <a:xfrm>
                <a:off x="4459275" y="2039200"/>
                <a:ext cx="153475" cy="79150"/>
              </a:xfrm>
              <a:custGeom>
                <a:rect b="b" l="l" r="r" t="t"/>
                <a:pathLst>
                  <a:path extrusionOk="0" h="3166" w="6139">
                    <a:moveTo>
                      <a:pt x="4667" y="0"/>
                    </a:moveTo>
                    <a:cubicBezTo>
                      <a:pt x="4046" y="0"/>
                      <a:pt x="3268" y="126"/>
                      <a:pt x="2502" y="484"/>
                    </a:cubicBezTo>
                    <a:cubicBezTo>
                      <a:pt x="1554" y="928"/>
                      <a:pt x="866" y="1612"/>
                      <a:pt x="491" y="2166"/>
                    </a:cubicBezTo>
                    <a:cubicBezTo>
                      <a:pt x="109" y="2724"/>
                      <a:pt x="0" y="3132"/>
                      <a:pt x="62" y="3161"/>
                    </a:cubicBezTo>
                    <a:cubicBezTo>
                      <a:pt x="66" y="3164"/>
                      <a:pt x="71" y="3165"/>
                      <a:pt x="76" y="3165"/>
                    </a:cubicBezTo>
                    <a:cubicBezTo>
                      <a:pt x="243" y="3165"/>
                      <a:pt x="1043" y="1758"/>
                      <a:pt x="2733" y="977"/>
                    </a:cubicBezTo>
                    <a:cubicBezTo>
                      <a:pt x="4469" y="158"/>
                      <a:pt x="6107" y="492"/>
                      <a:pt x="6121" y="332"/>
                    </a:cubicBezTo>
                    <a:cubicBezTo>
                      <a:pt x="6139" y="265"/>
                      <a:pt x="5756" y="85"/>
                      <a:pt x="5083" y="20"/>
                    </a:cubicBezTo>
                    <a:cubicBezTo>
                      <a:pt x="4955" y="7"/>
                      <a:pt x="4815" y="0"/>
                      <a:pt x="46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37"/>
              <p:cNvSpPr/>
              <p:nvPr/>
            </p:nvSpPr>
            <p:spPr>
              <a:xfrm>
                <a:off x="4764275" y="2039800"/>
                <a:ext cx="144425" cy="32475"/>
              </a:xfrm>
              <a:custGeom>
                <a:rect b="b" l="l" r="r" t="t"/>
                <a:pathLst>
                  <a:path extrusionOk="0" h="1299" w="5777">
                    <a:moveTo>
                      <a:pt x="3515" y="1"/>
                    </a:moveTo>
                    <a:cubicBezTo>
                      <a:pt x="2579" y="1"/>
                      <a:pt x="1749" y="224"/>
                      <a:pt x="1167" y="493"/>
                    </a:cubicBezTo>
                    <a:cubicBezTo>
                      <a:pt x="380" y="849"/>
                      <a:pt x="0" y="1234"/>
                      <a:pt x="39" y="1286"/>
                    </a:cubicBezTo>
                    <a:cubicBezTo>
                      <a:pt x="45" y="1295"/>
                      <a:pt x="55" y="1298"/>
                      <a:pt x="71" y="1298"/>
                    </a:cubicBezTo>
                    <a:cubicBezTo>
                      <a:pt x="192" y="1298"/>
                      <a:pt x="621" y="1069"/>
                      <a:pt x="1304" y="853"/>
                    </a:cubicBezTo>
                    <a:cubicBezTo>
                      <a:pt x="1843" y="680"/>
                      <a:pt x="2559" y="534"/>
                      <a:pt x="3354" y="534"/>
                    </a:cubicBezTo>
                    <a:cubicBezTo>
                      <a:pt x="3687" y="534"/>
                      <a:pt x="4033" y="559"/>
                      <a:pt x="4387" y="619"/>
                    </a:cubicBezTo>
                    <a:cubicBezTo>
                      <a:pt x="4893" y="706"/>
                      <a:pt x="5354" y="861"/>
                      <a:pt x="5777" y="1040"/>
                    </a:cubicBezTo>
                    <a:cubicBezTo>
                      <a:pt x="5555" y="772"/>
                      <a:pt x="5335" y="504"/>
                      <a:pt x="5116" y="234"/>
                    </a:cubicBezTo>
                    <a:cubicBezTo>
                      <a:pt x="4906" y="170"/>
                      <a:pt x="4694" y="119"/>
                      <a:pt x="4478" y="82"/>
                    </a:cubicBezTo>
                    <a:cubicBezTo>
                      <a:pt x="4149" y="26"/>
                      <a:pt x="3826" y="1"/>
                      <a:pt x="35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37"/>
              <p:cNvSpPr/>
              <p:nvPr/>
            </p:nvSpPr>
            <p:spPr>
              <a:xfrm>
                <a:off x="4630750" y="2354800"/>
                <a:ext cx="144125" cy="78025"/>
              </a:xfrm>
              <a:custGeom>
                <a:rect b="b" l="l" r="r" t="t"/>
                <a:pathLst>
                  <a:path extrusionOk="0" h="3121" w="5765">
                    <a:moveTo>
                      <a:pt x="5691" y="0"/>
                    </a:moveTo>
                    <a:cubicBezTo>
                      <a:pt x="5610" y="0"/>
                      <a:pt x="5413" y="373"/>
                      <a:pt x="5071" y="913"/>
                    </a:cubicBezTo>
                    <a:cubicBezTo>
                      <a:pt x="4714" y="1460"/>
                      <a:pt x="4139" y="2212"/>
                      <a:pt x="3221" y="2474"/>
                    </a:cubicBezTo>
                    <a:cubicBezTo>
                      <a:pt x="2960" y="2554"/>
                      <a:pt x="2702" y="2588"/>
                      <a:pt x="2454" y="2588"/>
                    </a:cubicBezTo>
                    <a:cubicBezTo>
                      <a:pt x="1827" y="2588"/>
                      <a:pt x="1265" y="2368"/>
                      <a:pt x="896" y="2106"/>
                    </a:cubicBezTo>
                    <a:cubicBezTo>
                      <a:pt x="392" y="1765"/>
                      <a:pt x="159" y="1420"/>
                      <a:pt x="73" y="1420"/>
                    </a:cubicBezTo>
                    <a:cubicBezTo>
                      <a:pt x="69" y="1420"/>
                      <a:pt x="64" y="1422"/>
                      <a:pt x="60" y="1424"/>
                    </a:cubicBezTo>
                    <a:cubicBezTo>
                      <a:pt x="1" y="1447"/>
                      <a:pt x="114" y="1908"/>
                      <a:pt x="658" y="2410"/>
                    </a:cubicBezTo>
                    <a:cubicBezTo>
                      <a:pt x="981" y="2700"/>
                      <a:pt x="1369" y="2911"/>
                      <a:pt x="1789" y="3023"/>
                    </a:cubicBezTo>
                    <a:cubicBezTo>
                      <a:pt x="2034" y="3088"/>
                      <a:pt x="2285" y="3120"/>
                      <a:pt x="2536" y="3120"/>
                    </a:cubicBezTo>
                    <a:cubicBezTo>
                      <a:pt x="2820" y="3120"/>
                      <a:pt x="3103" y="3079"/>
                      <a:pt x="3378" y="2997"/>
                    </a:cubicBezTo>
                    <a:cubicBezTo>
                      <a:pt x="3928" y="2836"/>
                      <a:pt x="4394" y="2509"/>
                      <a:pt x="4717" y="2151"/>
                    </a:cubicBezTo>
                    <a:cubicBezTo>
                      <a:pt x="5044" y="1792"/>
                      <a:pt x="5259" y="1418"/>
                      <a:pt x="5408" y="1098"/>
                    </a:cubicBezTo>
                    <a:cubicBezTo>
                      <a:pt x="5698" y="454"/>
                      <a:pt x="5764" y="26"/>
                      <a:pt x="5700" y="2"/>
                    </a:cubicBezTo>
                    <a:cubicBezTo>
                      <a:pt x="5698" y="1"/>
                      <a:pt x="5695" y="0"/>
                      <a:pt x="56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37"/>
              <p:cNvSpPr/>
              <p:nvPr/>
            </p:nvSpPr>
            <p:spPr>
              <a:xfrm>
                <a:off x="2926300" y="1365225"/>
                <a:ext cx="48875" cy="26925"/>
              </a:xfrm>
              <a:custGeom>
                <a:rect b="b" l="l" r="r" t="t"/>
                <a:pathLst>
                  <a:path extrusionOk="0" h="1077" w="1955">
                    <a:moveTo>
                      <a:pt x="197" y="0"/>
                    </a:moveTo>
                    <a:cubicBezTo>
                      <a:pt x="153" y="0"/>
                      <a:pt x="120" y="11"/>
                      <a:pt x="99" y="34"/>
                    </a:cubicBezTo>
                    <a:cubicBezTo>
                      <a:pt x="1" y="146"/>
                      <a:pt x="295" y="563"/>
                      <a:pt x="834" y="842"/>
                    </a:cubicBezTo>
                    <a:cubicBezTo>
                      <a:pt x="1151" y="1007"/>
                      <a:pt x="1458" y="1076"/>
                      <a:pt x="1664" y="1076"/>
                    </a:cubicBezTo>
                    <a:cubicBezTo>
                      <a:pt x="1808" y="1076"/>
                      <a:pt x="1902" y="1043"/>
                      <a:pt x="1917" y="984"/>
                    </a:cubicBezTo>
                    <a:cubicBezTo>
                      <a:pt x="1954" y="835"/>
                      <a:pt x="1561" y="609"/>
                      <a:pt x="1086" y="359"/>
                    </a:cubicBezTo>
                    <a:cubicBezTo>
                      <a:pt x="706" y="163"/>
                      <a:pt x="370" y="0"/>
                      <a:pt x="197" y="0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37"/>
              <p:cNvSpPr/>
              <p:nvPr/>
            </p:nvSpPr>
            <p:spPr>
              <a:xfrm>
                <a:off x="2541725" y="972350"/>
                <a:ext cx="177475" cy="80925"/>
              </a:xfrm>
              <a:custGeom>
                <a:rect b="b" l="l" r="r" t="t"/>
                <a:pathLst>
                  <a:path extrusionOk="0" h="3237" w="7099">
                    <a:moveTo>
                      <a:pt x="5336" y="1"/>
                    </a:moveTo>
                    <a:cubicBezTo>
                      <a:pt x="5301" y="1"/>
                      <a:pt x="5266" y="1"/>
                      <a:pt x="5230" y="1"/>
                    </a:cubicBezTo>
                    <a:cubicBezTo>
                      <a:pt x="4070" y="13"/>
                      <a:pt x="2416" y="327"/>
                      <a:pt x="851" y="1268"/>
                    </a:cubicBezTo>
                    <a:cubicBezTo>
                      <a:pt x="581" y="1930"/>
                      <a:pt x="301" y="2588"/>
                      <a:pt x="1" y="3236"/>
                    </a:cubicBezTo>
                    <a:cubicBezTo>
                      <a:pt x="438" y="2851"/>
                      <a:pt x="909" y="2507"/>
                      <a:pt x="1408" y="2205"/>
                    </a:cubicBezTo>
                    <a:cubicBezTo>
                      <a:pt x="2794" y="1371"/>
                      <a:pt x="4242" y="970"/>
                      <a:pt x="5308" y="769"/>
                    </a:cubicBezTo>
                    <a:cubicBezTo>
                      <a:pt x="6375" y="565"/>
                      <a:pt x="7075" y="515"/>
                      <a:pt x="7086" y="355"/>
                    </a:cubicBezTo>
                    <a:cubicBezTo>
                      <a:pt x="7099" y="220"/>
                      <a:pt x="6445" y="1"/>
                      <a:pt x="5336" y="1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37"/>
              <p:cNvSpPr/>
              <p:nvPr/>
            </p:nvSpPr>
            <p:spPr>
              <a:xfrm>
                <a:off x="3022800" y="867275"/>
                <a:ext cx="285625" cy="65450"/>
              </a:xfrm>
              <a:custGeom>
                <a:rect b="b" l="l" r="r" t="t"/>
                <a:pathLst>
                  <a:path extrusionOk="0" h="2618" w="11425">
                    <a:moveTo>
                      <a:pt x="5213" y="0"/>
                    </a:moveTo>
                    <a:cubicBezTo>
                      <a:pt x="3597" y="0"/>
                      <a:pt x="2180" y="414"/>
                      <a:pt x="1218" y="948"/>
                    </a:cubicBezTo>
                    <a:cubicBezTo>
                      <a:pt x="691" y="1246"/>
                      <a:pt x="330" y="1628"/>
                      <a:pt x="165" y="1934"/>
                    </a:cubicBezTo>
                    <a:cubicBezTo>
                      <a:pt x="0" y="2244"/>
                      <a:pt x="2" y="2445"/>
                      <a:pt x="65" y="2474"/>
                    </a:cubicBezTo>
                    <a:cubicBezTo>
                      <a:pt x="73" y="2477"/>
                      <a:pt x="81" y="2479"/>
                      <a:pt x="89" y="2479"/>
                    </a:cubicBezTo>
                    <a:cubicBezTo>
                      <a:pt x="247" y="2479"/>
                      <a:pt x="618" y="1957"/>
                      <a:pt x="1548" y="1644"/>
                    </a:cubicBezTo>
                    <a:cubicBezTo>
                      <a:pt x="2411" y="1350"/>
                      <a:pt x="3671" y="1087"/>
                      <a:pt x="5061" y="1087"/>
                    </a:cubicBezTo>
                    <a:cubicBezTo>
                      <a:pt x="5241" y="1087"/>
                      <a:pt x="5422" y="1092"/>
                      <a:pt x="5606" y="1101"/>
                    </a:cubicBezTo>
                    <a:cubicBezTo>
                      <a:pt x="7219" y="1166"/>
                      <a:pt x="8637" y="1599"/>
                      <a:pt x="9637" y="1984"/>
                    </a:cubicBezTo>
                    <a:cubicBezTo>
                      <a:pt x="10485" y="2325"/>
                      <a:pt x="11051" y="2618"/>
                      <a:pt x="11262" y="2618"/>
                    </a:cubicBezTo>
                    <a:cubicBezTo>
                      <a:pt x="11298" y="2618"/>
                      <a:pt x="11324" y="2609"/>
                      <a:pt x="11339" y="2590"/>
                    </a:cubicBezTo>
                    <a:cubicBezTo>
                      <a:pt x="11424" y="2483"/>
                      <a:pt x="10971" y="1913"/>
                      <a:pt x="9983" y="1295"/>
                    </a:cubicBezTo>
                    <a:cubicBezTo>
                      <a:pt x="8999" y="694"/>
                      <a:pt x="7451" y="83"/>
                      <a:pt x="5655" y="11"/>
                    </a:cubicBezTo>
                    <a:cubicBezTo>
                      <a:pt x="5506" y="4"/>
                      <a:pt x="5358" y="0"/>
                      <a:pt x="5213" y="0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37"/>
              <p:cNvSpPr/>
              <p:nvPr/>
            </p:nvSpPr>
            <p:spPr>
              <a:xfrm>
                <a:off x="2886825" y="1024675"/>
                <a:ext cx="181525" cy="343700"/>
              </a:xfrm>
              <a:custGeom>
                <a:rect b="b" l="l" r="r" t="t"/>
                <a:pathLst>
                  <a:path extrusionOk="0" h="13748" w="7261">
                    <a:moveTo>
                      <a:pt x="357" y="1"/>
                    </a:moveTo>
                    <a:cubicBezTo>
                      <a:pt x="293" y="1"/>
                      <a:pt x="42" y="1010"/>
                      <a:pt x="12" y="2681"/>
                    </a:cubicBezTo>
                    <a:cubicBezTo>
                      <a:pt x="0" y="3665"/>
                      <a:pt x="75" y="4648"/>
                      <a:pt x="236" y="5618"/>
                    </a:cubicBezTo>
                    <a:cubicBezTo>
                      <a:pt x="332" y="6193"/>
                      <a:pt x="455" y="6763"/>
                      <a:pt x="608" y="7325"/>
                    </a:cubicBezTo>
                    <a:cubicBezTo>
                      <a:pt x="773" y="7899"/>
                      <a:pt x="1040" y="8614"/>
                      <a:pt x="1725" y="8988"/>
                    </a:cubicBezTo>
                    <a:cubicBezTo>
                      <a:pt x="2100" y="9187"/>
                      <a:pt x="2483" y="9241"/>
                      <a:pt x="2849" y="9241"/>
                    </a:cubicBezTo>
                    <a:cubicBezTo>
                      <a:pt x="3146" y="9241"/>
                      <a:pt x="3431" y="9205"/>
                      <a:pt x="3690" y="9185"/>
                    </a:cubicBezTo>
                    <a:cubicBezTo>
                      <a:pt x="3972" y="9154"/>
                      <a:pt x="4244" y="9129"/>
                      <a:pt x="4500" y="9129"/>
                    </a:cubicBezTo>
                    <a:cubicBezTo>
                      <a:pt x="4781" y="9129"/>
                      <a:pt x="5043" y="9159"/>
                      <a:pt x="5280" y="9246"/>
                    </a:cubicBezTo>
                    <a:cubicBezTo>
                      <a:pt x="6211" y="9590"/>
                      <a:pt x="6739" y="10505"/>
                      <a:pt x="6821" y="11255"/>
                    </a:cubicBezTo>
                    <a:cubicBezTo>
                      <a:pt x="6919" y="12033"/>
                      <a:pt x="6706" y="12676"/>
                      <a:pt x="6537" y="13089"/>
                    </a:cubicBezTo>
                    <a:cubicBezTo>
                      <a:pt x="6360" y="13506"/>
                      <a:pt x="6217" y="13722"/>
                      <a:pt x="6251" y="13746"/>
                    </a:cubicBezTo>
                    <a:cubicBezTo>
                      <a:pt x="6253" y="13747"/>
                      <a:pt x="6255" y="13748"/>
                      <a:pt x="6257" y="13748"/>
                    </a:cubicBezTo>
                    <a:cubicBezTo>
                      <a:pt x="6297" y="13748"/>
                      <a:pt x="6492" y="13573"/>
                      <a:pt x="6726" y="13184"/>
                    </a:cubicBezTo>
                    <a:cubicBezTo>
                      <a:pt x="6963" y="12779"/>
                      <a:pt x="7261" y="12107"/>
                      <a:pt x="7204" y="11218"/>
                    </a:cubicBezTo>
                    <a:cubicBezTo>
                      <a:pt x="7157" y="10348"/>
                      <a:pt x="6609" y="9243"/>
                      <a:pt x="5455" y="8775"/>
                    </a:cubicBezTo>
                    <a:cubicBezTo>
                      <a:pt x="5124" y="8645"/>
                      <a:pt x="4782" y="8606"/>
                      <a:pt x="4441" y="8606"/>
                    </a:cubicBezTo>
                    <a:cubicBezTo>
                      <a:pt x="3918" y="8606"/>
                      <a:pt x="3395" y="8698"/>
                      <a:pt x="2911" y="8698"/>
                    </a:cubicBezTo>
                    <a:cubicBezTo>
                      <a:pt x="2581" y="8698"/>
                      <a:pt x="2269" y="8655"/>
                      <a:pt x="1987" y="8510"/>
                    </a:cubicBezTo>
                    <a:cubicBezTo>
                      <a:pt x="1522" y="8268"/>
                      <a:pt x="1282" y="7721"/>
                      <a:pt x="1121" y="7176"/>
                    </a:cubicBezTo>
                    <a:cubicBezTo>
                      <a:pt x="962" y="6617"/>
                      <a:pt x="833" y="6060"/>
                      <a:pt x="731" y="5531"/>
                    </a:cubicBezTo>
                    <a:cubicBezTo>
                      <a:pt x="526" y="4468"/>
                      <a:pt x="437" y="3495"/>
                      <a:pt x="397" y="2675"/>
                    </a:cubicBezTo>
                    <a:cubicBezTo>
                      <a:pt x="329" y="1033"/>
                      <a:pt x="445" y="11"/>
                      <a:pt x="358" y="1"/>
                    </a:cubicBezTo>
                    <a:cubicBezTo>
                      <a:pt x="357" y="1"/>
                      <a:pt x="357" y="1"/>
                      <a:pt x="357" y="1"/>
                    </a:cubicBezTo>
                    <a:close/>
                  </a:path>
                </a:pathLst>
              </a:custGeom>
              <a:solidFill>
                <a:srgbClr val="B25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66" name="Google Shape;1466;p37"/>
            <p:cNvSpPr/>
            <p:nvPr/>
          </p:nvSpPr>
          <p:spPr>
            <a:xfrm>
              <a:off x="5112025" y="3782200"/>
              <a:ext cx="574200" cy="893350"/>
            </a:xfrm>
            <a:custGeom>
              <a:rect b="b" l="l" r="r" t="t"/>
              <a:pathLst>
                <a:path extrusionOk="0" h="35734" w="22968">
                  <a:moveTo>
                    <a:pt x="1698" y="1"/>
                  </a:moveTo>
                  <a:cubicBezTo>
                    <a:pt x="1677" y="1"/>
                    <a:pt x="1575" y="134"/>
                    <a:pt x="1399" y="389"/>
                  </a:cubicBezTo>
                  <a:cubicBezTo>
                    <a:pt x="1147" y="787"/>
                    <a:pt x="937" y="1209"/>
                    <a:pt x="774" y="1651"/>
                  </a:cubicBezTo>
                  <a:cubicBezTo>
                    <a:pt x="328" y="2787"/>
                    <a:pt x="0" y="4603"/>
                    <a:pt x="357" y="6781"/>
                  </a:cubicBezTo>
                  <a:cubicBezTo>
                    <a:pt x="530" y="7867"/>
                    <a:pt x="850" y="9036"/>
                    <a:pt x="1407" y="10216"/>
                  </a:cubicBezTo>
                  <a:cubicBezTo>
                    <a:pt x="1690" y="10802"/>
                    <a:pt x="2047" y="11388"/>
                    <a:pt x="2511" y="11919"/>
                  </a:cubicBezTo>
                  <a:cubicBezTo>
                    <a:pt x="2985" y="12440"/>
                    <a:pt x="3544" y="12915"/>
                    <a:pt x="4183" y="13289"/>
                  </a:cubicBezTo>
                  <a:cubicBezTo>
                    <a:pt x="6770" y="14821"/>
                    <a:pt x="10091" y="14821"/>
                    <a:pt x="13071" y="16082"/>
                  </a:cubicBezTo>
                  <a:cubicBezTo>
                    <a:pt x="16074" y="17338"/>
                    <a:pt x="18472" y="19506"/>
                    <a:pt x="20009" y="21856"/>
                  </a:cubicBezTo>
                  <a:cubicBezTo>
                    <a:pt x="21565" y="24213"/>
                    <a:pt x="22248" y="26746"/>
                    <a:pt x="22431" y="28868"/>
                  </a:cubicBezTo>
                  <a:cubicBezTo>
                    <a:pt x="22628" y="31003"/>
                    <a:pt x="22356" y="32746"/>
                    <a:pt x="22095" y="33914"/>
                  </a:cubicBezTo>
                  <a:cubicBezTo>
                    <a:pt x="21825" y="35089"/>
                    <a:pt x="21581" y="35716"/>
                    <a:pt x="21628" y="35733"/>
                  </a:cubicBezTo>
                  <a:cubicBezTo>
                    <a:pt x="21628" y="35733"/>
                    <a:pt x="21629" y="35733"/>
                    <a:pt x="21629" y="35733"/>
                  </a:cubicBezTo>
                  <a:cubicBezTo>
                    <a:pt x="21650" y="35733"/>
                    <a:pt x="21722" y="35583"/>
                    <a:pt x="21845" y="35294"/>
                  </a:cubicBezTo>
                  <a:cubicBezTo>
                    <a:pt x="21974" y="35000"/>
                    <a:pt x="22133" y="34554"/>
                    <a:pt x="22301" y="33968"/>
                  </a:cubicBezTo>
                  <a:cubicBezTo>
                    <a:pt x="22628" y="32799"/>
                    <a:pt x="22967" y="31031"/>
                    <a:pt x="22817" y="28839"/>
                  </a:cubicBezTo>
                  <a:cubicBezTo>
                    <a:pt x="22676" y="26661"/>
                    <a:pt x="22016" y="24037"/>
                    <a:pt x="20429" y="21584"/>
                  </a:cubicBezTo>
                  <a:cubicBezTo>
                    <a:pt x="18865" y="19138"/>
                    <a:pt x="16396" y="16883"/>
                    <a:pt x="13282" y="15580"/>
                  </a:cubicBezTo>
                  <a:cubicBezTo>
                    <a:pt x="11726" y="14919"/>
                    <a:pt x="10110" y="14607"/>
                    <a:pt x="8599" y="14269"/>
                  </a:cubicBezTo>
                  <a:cubicBezTo>
                    <a:pt x="7089" y="13930"/>
                    <a:pt x="5638" y="13555"/>
                    <a:pt x="4436" y="12856"/>
                  </a:cubicBezTo>
                  <a:cubicBezTo>
                    <a:pt x="3835" y="12510"/>
                    <a:pt x="3314" y="12077"/>
                    <a:pt x="2869" y="11602"/>
                  </a:cubicBezTo>
                  <a:cubicBezTo>
                    <a:pt x="2435" y="11115"/>
                    <a:pt x="2091" y="10571"/>
                    <a:pt x="1812" y="10016"/>
                  </a:cubicBezTo>
                  <a:cubicBezTo>
                    <a:pt x="1265" y="8900"/>
                    <a:pt x="929" y="7763"/>
                    <a:pt x="736" y="6717"/>
                  </a:cubicBezTo>
                  <a:cubicBezTo>
                    <a:pt x="344" y="4612"/>
                    <a:pt x="601" y="2850"/>
                    <a:pt x="974" y="1721"/>
                  </a:cubicBezTo>
                  <a:cubicBezTo>
                    <a:pt x="1338" y="579"/>
                    <a:pt x="1753" y="33"/>
                    <a:pt x="1700" y="1"/>
                  </a:cubicBezTo>
                  <a:cubicBezTo>
                    <a:pt x="1700" y="1"/>
                    <a:pt x="1699" y="1"/>
                    <a:pt x="169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7"/>
            <p:cNvSpPr/>
            <p:nvPr/>
          </p:nvSpPr>
          <p:spPr>
            <a:xfrm>
              <a:off x="4959925" y="3890350"/>
              <a:ext cx="572475" cy="972200"/>
            </a:xfrm>
            <a:custGeom>
              <a:rect b="b" l="l" r="r" t="t"/>
              <a:pathLst>
                <a:path extrusionOk="0" h="38888" w="22899">
                  <a:moveTo>
                    <a:pt x="1048" y="0"/>
                  </a:moveTo>
                  <a:cubicBezTo>
                    <a:pt x="1028" y="0"/>
                    <a:pt x="949" y="152"/>
                    <a:pt x="815" y="447"/>
                  </a:cubicBezTo>
                  <a:cubicBezTo>
                    <a:pt x="683" y="748"/>
                    <a:pt x="516" y="1210"/>
                    <a:pt x="380" y="1824"/>
                  </a:cubicBezTo>
                  <a:cubicBezTo>
                    <a:pt x="118" y="3039"/>
                    <a:pt x="1" y="4956"/>
                    <a:pt x="851" y="7083"/>
                  </a:cubicBezTo>
                  <a:cubicBezTo>
                    <a:pt x="1313" y="8240"/>
                    <a:pt x="2018" y="9284"/>
                    <a:pt x="2919" y="10146"/>
                  </a:cubicBezTo>
                  <a:cubicBezTo>
                    <a:pt x="3878" y="11081"/>
                    <a:pt x="5074" y="11868"/>
                    <a:pt x="6354" y="12601"/>
                  </a:cubicBezTo>
                  <a:cubicBezTo>
                    <a:pt x="8924" y="14044"/>
                    <a:pt x="11775" y="15556"/>
                    <a:pt x="14605" y="17405"/>
                  </a:cubicBezTo>
                  <a:cubicBezTo>
                    <a:pt x="16017" y="18328"/>
                    <a:pt x="17355" y="19291"/>
                    <a:pt x="18456" y="20412"/>
                  </a:cubicBezTo>
                  <a:cubicBezTo>
                    <a:pt x="19524" y="21476"/>
                    <a:pt x="20360" y="22752"/>
                    <a:pt x="20910" y="24158"/>
                  </a:cubicBezTo>
                  <a:cubicBezTo>
                    <a:pt x="21443" y="25500"/>
                    <a:pt x="21751" y="26856"/>
                    <a:pt x="21976" y="28134"/>
                  </a:cubicBezTo>
                  <a:cubicBezTo>
                    <a:pt x="22186" y="29320"/>
                    <a:pt x="22335" y="30518"/>
                    <a:pt x="22422" y="31720"/>
                  </a:cubicBezTo>
                  <a:cubicBezTo>
                    <a:pt x="22584" y="33927"/>
                    <a:pt x="22510" y="35724"/>
                    <a:pt x="22432" y="36960"/>
                  </a:cubicBezTo>
                  <a:cubicBezTo>
                    <a:pt x="22347" y="38199"/>
                    <a:pt x="22265" y="38882"/>
                    <a:pt x="22307" y="38888"/>
                  </a:cubicBezTo>
                  <a:cubicBezTo>
                    <a:pt x="22308" y="38888"/>
                    <a:pt x="22308" y="38888"/>
                    <a:pt x="22308" y="38888"/>
                  </a:cubicBezTo>
                  <a:cubicBezTo>
                    <a:pt x="22327" y="38888"/>
                    <a:pt x="22369" y="38720"/>
                    <a:pt x="22431" y="38401"/>
                  </a:cubicBezTo>
                  <a:cubicBezTo>
                    <a:pt x="22493" y="38078"/>
                    <a:pt x="22568" y="37599"/>
                    <a:pt x="22642" y="36981"/>
                  </a:cubicBezTo>
                  <a:cubicBezTo>
                    <a:pt x="22843" y="35227"/>
                    <a:pt x="22898" y="33459"/>
                    <a:pt x="22804" y="31697"/>
                  </a:cubicBezTo>
                  <a:cubicBezTo>
                    <a:pt x="22743" y="30477"/>
                    <a:pt x="22616" y="29264"/>
                    <a:pt x="22420" y="28059"/>
                  </a:cubicBezTo>
                  <a:cubicBezTo>
                    <a:pt x="22212" y="26760"/>
                    <a:pt x="21915" y="25371"/>
                    <a:pt x="21375" y="23972"/>
                  </a:cubicBezTo>
                  <a:cubicBezTo>
                    <a:pt x="20848" y="22572"/>
                    <a:pt x="19985" y="21195"/>
                    <a:pt x="18835" y="20038"/>
                  </a:cubicBezTo>
                  <a:cubicBezTo>
                    <a:pt x="17695" y="18866"/>
                    <a:pt x="16327" y="17880"/>
                    <a:pt x="14900" y="16949"/>
                  </a:cubicBezTo>
                  <a:cubicBezTo>
                    <a:pt x="12046" y="15084"/>
                    <a:pt x="9169" y="13575"/>
                    <a:pt x="6601" y="12163"/>
                  </a:cubicBezTo>
                  <a:cubicBezTo>
                    <a:pt x="5327" y="11451"/>
                    <a:pt x="4160" y="10701"/>
                    <a:pt x="3230" y="9819"/>
                  </a:cubicBezTo>
                  <a:cubicBezTo>
                    <a:pt x="2360" y="9011"/>
                    <a:pt x="1669" y="8029"/>
                    <a:pt x="1204" y="6936"/>
                  </a:cubicBezTo>
                  <a:cubicBezTo>
                    <a:pt x="525" y="5337"/>
                    <a:pt x="311" y="3579"/>
                    <a:pt x="587" y="1863"/>
                  </a:cubicBezTo>
                  <a:cubicBezTo>
                    <a:pt x="793" y="649"/>
                    <a:pt x="1103" y="22"/>
                    <a:pt x="1049" y="1"/>
                  </a:cubicBezTo>
                  <a:cubicBezTo>
                    <a:pt x="1049" y="0"/>
                    <a:pt x="1049" y="0"/>
                    <a:pt x="104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7"/>
            <p:cNvSpPr/>
            <p:nvPr/>
          </p:nvSpPr>
          <p:spPr>
            <a:xfrm>
              <a:off x="4819300" y="3944350"/>
              <a:ext cx="482675" cy="1066125"/>
            </a:xfrm>
            <a:custGeom>
              <a:rect b="b" l="l" r="r" t="t"/>
              <a:pathLst>
                <a:path extrusionOk="0" h="42645" w="19307">
                  <a:moveTo>
                    <a:pt x="899" y="1"/>
                  </a:moveTo>
                  <a:cubicBezTo>
                    <a:pt x="879" y="1"/>
                    <a:pt x="808" y="156"/>
                    <a:pt x="689" y="452"/>
                  </a:cubicBezTo>
                  <a:cubicBezTo>
                    <a:pt x="571" y="754"/>
                    <a:pt x="429" y="1215"/>
                    <a:pt x="306" y="1824"/>
                  </a:cubicBezTo>
                  <a:cubicBezTo>
                    <a:pt x="73" y="3036"/>
                    <a:pt x="0" y="4884"/>
                    <a:pt x="581" y="7040"/>
                  </a:cubicBezTo>
                  <a:cubicBezTo>
                    <a:pt x="1138" y="9199"/>
                    <a:pt x="2411" y="11592"/>
                    <a:pt x="4259" y="13859"/>
                  </a:cubicBezTo>
                  <a:cubicBezTo>
                    <a:pt x="6086" y="16155"/>
                    <a:pt x="8453" y="18331"/>
                    <a:pt x="10773" y="20726"/>
                  </a:cubicBezTo>
                  <a:cubicBezTo>
                    <a:pt x="13098" y="23114"/>
                    <a:pt x="15072" y="25630"/>
                    <a:pt x="16220" y="28271"/>
                  </a:cubicBezTo>
                  <a:cubicBezTo>
                    <a:pt x="17396" y="30896"/>
                    <a:pt x="17949" y="33461"/>
                    <a:pt x="18326" y="35610"/>
                  </a:cubicBezTo>
                  <a:cubicBezTo>
                    <a:pt x="18694" y="37766"/>
                    <a:pt x="18875" y="39534"/>
                    <a:pt x="19018" y="40752"/>
                  </a:cubicBezTo>
                  <a:cubicBezTo>
                    <a:pt x="19157" y="41970"/>
                    <a:pt x="19243" y="42645"/>
                    <a:pt x="19283" y="42645"/>
                  </a:cubicBezTo>
                  <a:cubicBezTo>
                    <a:pt x="19283" y="42645"/>
                    <a:pt x="19283" y="42645"/>
                    <a:pt x="19283" y="42645"/>
                  </a:cubicBezTo>
                  <a:cubicBezTo>
                    <a:pt x="19300" y="42643"/>
                    <a:pt x="19306" y="42472"/>
                    <a:pt x="19297" y="42150"/>
                  </a:cubicBezTo>
                  <a:cubicBezTo>
                    <a:pt x="19289" y="41825"/>
                    <a:pt x="19267" y="41349"/>
                    <a:pt x="19229" y="40735"/>
                  </a:cubicBezTo>
                  <a:cubicBezTo>
                    <a:pt x="19150" y="39508"/>
                    <a:pt x="19028" y="37731"/>
                    <a:pt x="18707" y="35549"/>
                  </a:cubicBezTo>
                  <a:cubicBezTo>
                    <a:pt x="18375" y="33375"/>
                    <a:pt x="17857" y="30766"/>
                    <a:pt x="16678" y="28068"/>
                  </a:cubicBezTo>
                  <a:cubicBezTo>
                    <a:pt x="16060" y="26659"/>
                    <a:pt x="15285" y="25323"/>
                    <a:pt x="14370" y="24086"/>
                  </a:cubicBezTo>
                  <a:cubicBezTo>
                    <a:pt x="13427" y="22796"/>
                    <a:pt x="12332" y="21559"/>
                    <a:pt x="11166" y="20348"/>
                  </a:cubicBezTo>
                  <a:cubicBezTo>
                    <a:pt x="8826" y="17933"/>
                    <a:pt x="6467" y="15784"/>
                    <a:pt x="4650" y="13544"/>
                  </a:cubicBezTo>
                  <a:cubicBezTo>
                    <a:pt x="2809" y="11327"/>
                    <a:pt x="1542" y="9026"/>
                    <a:pt x="953" y="6938"/>
                  </a:cubicBezTo>
                  <a:cubicBezTo>
                    <a:pt x="340" y="4851"/>
                    <a:pt x="351" y="3057"/>
                    <a:pt x="516" y="1858"/>
                  </a:cubicBezTo>
                  <a:cubicBezTo>
                    <a:pt x="694" y="654"/>
                    <a:pt x="952" y="19"/>
                    <a:pt x="901" y="1"/>
                  </a:cubicBezTo>
                  <a:cubicBezTo>
                    <a:pt x="900" y="1"/>
                    <a:pt x="900" y="1"/>
                    <a:pt x="89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9" name="Google Shape;1469;p37"/>
          <p:cNvSpPr/>
          <p:nvPr/>
        </p:nvSpPr>
        <p:spPr>
          <a:xfrm rot="-4774543">
            <a:off x="2225478" y="1418403"/>
            <a:ext cx="5089186" cy="6866981"/>
          </a:xfrm>
          <a:custGeom>
            <a:rect b="b" l="l" r="r" t="t"/>
            <a:pathLst>
              <a:path extrusionOk="0" h="23087" w="17110">
                <a:moveTo>
                  <a:pt x="11060" y="0"/>
                </a:moveTo>
                <a:cubicBezTo>
                  <a:pt x="8458" y="0"/>
                  <a:pt x="4658" y="1566"/>
                  <a:pt x="3223" y="2864"/>
                </a:cubicBezTo>
                <a:cubicBezTo>
                  <a:pt x="252" y="5519"/>
                  <a:pt x="0" y="12336"/>
                  <a:pt x="732" y="15865"/>
                </a:cubicBezTo>
                <a:cubicBezTo>
                  <a:pt x="1322" y="18750"/>
                  <a:pt x="3136" y="21525"/>
                  <a:pt x="5878" y="22606"/>
                </a:cubicBezTo>
                <a:cubicBezTo>
                  <a:pt x="6704" y="22933"/>
                  <a:pt x="7578" y="23086"/>
                  <a:pt x="8457" y="23086"/>
                </a:cubicBezTo>
                <a:cubicBezTo>
                  <a:pt x="10604" y="23086"/>
                  <a:pt x="12780" y="22176"/>
                  <a:pt x="14346" y="20673"/>
                </a:cubicBezTo>
                <a:cubicBezTo>
                  <a:pt x="15241" y="19809"/>
                  <a:pt x="15973" y="18739"/>
                  <a:pt x="16279" y="17526"/>
                </a:cubicBezTo>
                <a:cubicBezTo>
                  <a:pt x="17110" y="14248"/>
                  <a:pt x="14651" y="11047"/>
                  <a:pt x="14422" y="7671"/>
                </a:cubicBezTo>
                <a:cubicBezTo>
                  <a:pt x="14335" y="6371"/>
                  <a:pt x="14586" y="5071"/>
                  <a:pt x="14520" y="3771"/>
                </a:cubicBezTo>
                <a:cubicBezTo>
                  <a:pt x="14444" y="2482"/>
                  <a:pt x="13985" y="1094"/>
                  <a:pt x="12882" y="406"/>
                </a:cubicBezTo>
                <a:cubicBezTo>
                  <a:pt x="12419" y="122"/>
                  <a:pt x="11786" y="0"/>
                  <a:pt x="1106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0" name="Google Shape;1470;p37"/>
          <p:cNvSpPr txBox="1"/>
          <p:nvPr>
            <p:ph type="ctrTitle"/>
          </p:nvPr>
        </p:nvSpPr>
        <p:spPr>
          <a:xfrm>
            <a:off x="2027400" y="2993175"/>
            <a:ext cx="5089200" cy="120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MOTHER’S DAY</a:t>
            </a:r>
            <a:endParaRPr/>
          </a:p>
        </p:txBody>
      </p:sp>
      <p:sp>
        <p:nvSpPr>
          <p:cNvPr id="1471" name="Google Shape;1471;p37"/>
          <p:cNvSpPr txBox="1"/>
          <p:nvPr>
            <p:ph idx="1" type="subTitle"/>
          </p:nvPr>
        </p:nvSpPr>
        <p:spPr>
          <a:xfrm>
            <a:off x="2337150" y="4153850"/>
            <a:ext cx="44697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social media strategy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75" name="Shape 1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" name="Google Shape;1476;p38"/>
          <p:cNvSpPr txBox="1"/>
          <p:nvPr>
            <p:ph idx="1" type="body"/>
          </p:nvPr>
        </p:nvSpPr>
        <p:spPr>
          <a:xfrm>
            <a:off x="782000" y="1189525"/>
            <a:ext cx="7243500" cy="27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Here’s what you’ll find in this </a:t>
            </a:r>
            <a:r>
              <a:rPr b="1" lang="en">
                <a:uFill>
                  <a:noFill/>
                </a:uFill>
                <a:hlinkClick r:id="rId3"/>
              </a:rPr>
              <a:t>Slidesgo</a:t>
            </a:r>
            <a:r>
              <a:rPr lang="en"/>
              <a:t> template: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AutoNum type="arabicPeriod"/>
            </a:pPr>
            <a:r>
              <a:rPr lang="en"/>
              <a:t>A slide structure based on a social media strategy, which you can easily adapt to your needs. For more info on how to edit the template, please visit </a:t>
            </a:r>
            <a:r>
              <a:rPr b="1" lang="en">
                <a:uFill>
                  <a:noFill/>
                </a:uFill>
                <a:hlinkClick r:id="rId4"/>
              </a:rPr>
              <a:t>Slidesgo School</a:t>
            </a:r>
            <a:r>
              <a:rPr lang="en"/>
              <a:t> or read our </a:t>
            </a:r>
            <a:r>
              <a:rPr b="1" lang="en">
                <a:uFill>
                  <a:noFill/>
                </a:uFill>
                <a:hlinkClick r:id="rId5"/>
              </a:rPr>
              <a:t>FAQs</a:t>
            </a:r>
            <a:r>
              <a:rPr lang="en"/>
              <a:t>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AutoNum type="arabicPeriod"/>
            </a:pPr>
            <a:r>
              <a:rPr lang="en"/>
              <a:t>An assortment of illustrations that are suitable for use in the presentation can be found in the </a:t>
            </a:r>
            <a:r>
              <a:rPr b="1" lang="en">
                <a:uFill>
                  <a:noFill/>
                </a:uFill>
                <a:hlinkClick action="ppaction://hlinksldjump" r:id="rId6"/>
              </a:rPr>
              <a:t>alternative resources slide</a:t>
            </a:r>
            <a:r>
              <a:rPr lang="en"/>
              <a:t>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7"/>
              </a:rPr>
              <a:t>thanks slide</a:t>
            </a:r>
            <a:r>
              <a:rPr lang="en"/>
              <a:t>, which you must keep so that proper credits for our design are given.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8"/>
              </a:rPr>
              <a:t>resources slide</a:t>
            </a:r>
            <a:r>
              <a:rPr lang="en"/>
              <a:t>, where you’ll find links to all the elements used in the template.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AutoNum type="arabicPeriod"/>
            </a:pPr>
            <a:r>
              <a:rPr b="1" lang="en"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/>
              <a:t>. 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Arial"/>
              <a:buAutoNum type="arabicPeriod"/>
            </a:pPr>
            <a:r>
              <a:rPr lang="en"/>
              <a:t>Final slides with: 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 Light"/>
              <a:buChar char="●"/>
            </a:pPr>
            <a:r>
              <a:rPr lang="en"/>
              <a:t>The</a:t>
            </a:r>
            <a:r>
              <a:rPr b="1" lang="en">
                <a:uFill>
                  <a:noFill/>
                </a:uFill>
                <a:hlinkClick action="ppaction://hlinksldjump" r:id="rId10"/>
              </a:rPr>
              <a:t> fonts and colors used</a:t>
            </a:r>
            <a:r>
              <a:rPr lang="en"/>
              <a:t> in the template.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 Light"/>
              <a:buChar char="●"/>
            </a:pPr>
            <a:r>
              <a:rPr lang="en"/>
              <a:t>More</a:t>
            </a:r>
            <a:r>
              <a:rPr b="1" lang="en">
                <a:uFill>
                  <a:noFill/>
                </a:uFill>
                <a:hlinkClick action="ppaction://hlinksldjump" r:id="rId11"/>
              </a:rPr>
              <a:t> infographic resources</a:t>
            </a:r>
            <a:r>
              <a:rPr lang="en"/>
              <a:t>, whose size and color can be edited. 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 Light"/>
              <a:buChar char="●"/>
            </a:pPr>
            <a:r>
              <a:rPr b="1" lang="en">
                <a:uFill>
                  <a:noFill/>
                </a:uFill>
                <a:hlinkClick action="ppaction://hlinksldjump" r:id="rId12"/>
              </a:rPr>
              <a:t>Sets of customizable icons </a:t>
            </a:r>
            <a:r>
              <a:rPr lang="en"/>
              <a:t>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477" name="Google Shape;1477;p38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478" name="Google Shape;1478;p38"/>
          <p:cNvSpPr txBox="1"/>
          <p:nvPr/>
        </p:nvSpPr>
        <p:spPr>
          <a:xfrm>
            <a:off x="782000" y="4367745"/>
            <a:ext cx="54786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000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You can delete this slide when you’re done editing the presentation.</a:t>
            </a:r>
            <a:endParaRPr b="1" sz="1000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82" name="Shape 1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" name="Google Shape;1483;p39"/>
          <p:cNvSpPr txBox="1"/>
          <p:nvPr>
            <p:ph type="title"/>
          </p:nvPr>
        </p:nvSpPr>
        <p:spPr>
          <a:xfrm>
            <a:off x="871150" y="1229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1484" name="Google Shape;1484;p39"/>
          <p:cNvSpPr txBox="1"/>
          <p:nvPr>
            <p:ph idx="1" type="subTitle"/>
          </p:nvPr>
        </p:nvSpPr>
        <p:spPr>
          <a:xfrm>
            <a:off x="871149" y="17512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Describe here the topic of the section</a:t>
            </a:r>
            <a:endParaRPr/>
          </a:p>
        </p:txBody>
      </p:sp>
      <p:sp>
        <p:nvSpPr>
          <p:cNvPr id="1485" name="Google Shape;1485;p39"/>
          <p:cNvSpPr txBox="1"/>
          <p:nvPr>
            <p:ph idx="2" type="title"/>
          </p:nvPr>
        </p:nvSpPr>
        <p:spPr>
          <a:xfrm>
            <a:off x="3128049" y="1229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ANALYSIS</a:t>
            </a:r>
            <a:endParaRPr/>
          </a:p>
        </p:txBody>
      </p:sp>
      <p:sp>
        <p:nvSpPr>
          <p:cNvPr id="1486" name="Google Shape;1486;p39"/>
          <p:cNvSpPr txBox="1"/>
          <p:nvPr>
            <p:ph idx="3" type="subTitle"/>
          </p:nvPr>
        </p:nvSpPr>
        <p:spPr>
          <a:xfrm>
            <a:off x="3128049" y="17512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Describe here the topic of the section</a:t>
            </a:r>
            <a:endParaRPr/>
          </a:p>
        </p:txBody>
      </p:sp>
      <p:sp>
        <p:nvSpPr>
          <p:cNvPr id="1487" name="Google Shape;1487;p39"/>
          <p:cNvSpPr txBox="1"/>
          <p:nvPr>
            <p:ph idx="4" type="title"/>
          </p:nvPr>
        </p:nvSpPr>
        <p:spPr>
          <a:xfrm>
            <a:off x="5384948" y="1229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STRATEGY</a:t>
            </a:r>
            <a:endParaRPr/>
          </a:p>
        </p:txBody>
      </p:sp>
      <p:sp>
        <p:nvSpPr>
          <p:cNvPr id="1488" name="Google Shape;1488;p39"/>
          <p:cNvSpPr txBox="1"/>
          <p:nvPr>
            <p:ph idx="5" type="subTitle"/>
          </p:nvPr>
        </p:nvSpPr>
        <p:spPr>
          <a:xfrm>
            <a:off x="5384948" y="17512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Describe here the topic of the section</a:t>
            </a:r>
            <a:endParaRPr/>
          </a:p>
        </p:txBody>
      </p:sp>
      <p:sp>
        <p:nvSpPr>
          <p:cNvPr id="1489" name="Google Shape;1489;p39"/>
          <p:cNvSpPr txBox="1"/>
          <p:nvPr>
            <p:ph idx="6" type="title"/>
          </p:nvPr>
        </p:nvSpPr>
        <p:spPr>
          <a:xfrm>
            <a:off x="871150" y="732704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490" name="Google Shape;1490;p39"/>
          <p:cNvSpPr txBox="1"/>
          <p:nvPr>
            <p:ph idx="7" type="title"/>
          </p:nvPr>
        </p:nvSpPr>
        <p:spPr>
          <a:xfrm>
            <a:off x="3128050" y="732704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491" name="Google Shape;1491;p39"/>
          <p:cNvSpPr txBox="1"/>
          <p:nvPr>
            <p:ph idx="8" type="title"/>
          </p:nvPr>
        </p:nvSpPr>
        <p:spPr>
          <a:xfrm>
            <a:off x="5384950" y="732704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492" name="Google Shape;1492;p39"/>
          <p:cNvSpPr txBox="1"/>
          <p:nvPr>
            <p:ph idx="9" type="title"/>
          </p:nvPr>
        </p:nvSpPr>
        <p:spPr>
          <a:xfrm>
            <a:off x="871150" y="3223929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 PLAN</a:t>
            </a:r>
            <a:endParaRPr/>
          </a:p>
        </p:txBody>
      </p:sp>
      <p:sp>
        <p:nvSpPr>
          <p:cNvPr id="1493" name="Google Shape;1493;p39"/>
          <p:cNvSpPr txBox="1"/>
          <p:nvPr>
            <p:ph idx="13" type="subTitle"/>
          </p:nvPr>
        </p:nvSpPr>
        <p:spPr>
          <a:xfrm>
            <a:off x="871150" y="3745929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Describe here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4" name="Google Shape;1494;p39"/>
          <p:cNvSpPr txBox="1"/>
          <p:nvPr>
            <p:ph idx="14" type="title"/>
          </p:nvPr>
        </p:nvSpPr>
        <p:spPr>
          <a:xfrm>
            <a:off x="3128049" y="3223929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1495" name="Google Shape;1495;p39"/>
          <p:cNvSpPr txBox="1"/>
          <p:nvPr>
            <p:ph idx="15" type="subTitle"/>
          </p:nvPr>
        </p:nvSpPr>
        <p:spPr>
          <a:xfrm>
            <a:off x="3128049" y="3745929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Describe here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" name="Google Shape;1496;p39"/>
          <p:cNvSpPr txBox="1"/>
          <p:nvPr>
            <p:ph idx="16" type="title"/>
          </p:nvPr>
        </p:nvSpPr>
        <p:spPr>
          <a:xfrm>
            <a:off x="5384948" y="3223929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KPI OVERVIEW</a:t>
            </a:r>
            <a:endParaRPr/>
          </a:p>
        </p:txBody>
      </p:sp>
      <p:sp>
        <p:nvSpPr>
          <p:cNvPr id="1497" name="Google Shape;1497;p39"/>
          <p:cNvSpPr txBox="1"/>
          <p:nvPr>
            <p:ph idx="17" type="subTitle"/>
          </p:nvPr>
        </p:nvSpPr>
        <p:spPr>
          <a:xfrm>
            <a:off x="5384948" y="3745929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Describe here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" name="Google Shape;1498;p39"/>
          <p:cNvSpPr txBox="1"/>
          <p:nvPr>
            <p:ph idx="18" type="title"/>
          </p:nvPr>
        </p:nvSpPr>
        <p:spPr>
          <a:xfrm>
            <a:off x="871150" y="2727429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1499" name="Google Shape;1499;p39"/>
          <p:cNvSpPr txBox="1"/>
          <p:nvPr>
            <p:ph idx="19" type="title"/>
          </p:nvPr>
        </p:nvSpPr>
        <p:spPr>
          <a:xfrm>
            <a:off x="3128049" y="2727429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1500" name="Google Shape;1500;p39"/>
          <p:cNvSpPr txBox="1"/>
          <p:nvPr>
            <p:ph idx="20" type="title"/>
          </p:nvPr>
        </p:nvSpPr>
        <p:spPr>
          <a:xfrm>
            <a:off x="5384948" y="2727429"/>
            <a:ext cx="131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4" name="Shape 1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" name="Google Shape;1505;p40"/>
          <p:cNvSpPr txBox="1"/>
          <p:nvPr>
            <p:ph type="title"/>
          </p:nvPr>
        </p:nvSpPr>
        <p:spPr>
          <a:xfrm>
            <a:off x="47142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1506" name="Google Shape;1506;p40"/>
          <p:cNvSpPr txBox="1"/>
          <p:nvPr>
            <p:ph idx="1" type="subTitle"/>
          </p:nvPr>
        </p:nvSpPr>
        <p:spPr>
          <a:xfrm>
            <a:off x="48547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Enter a subtitle here if you need it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7" name="Google Shape;1507;p40"/>
          <p:cNvSpPr txBox="1"/>
          <p:nvPr>
            <p:ph idx="2" type="title"/>
          </p:nvPr>
        </p:nvSpPr>
        <p:spPr>
          <a:xfrm>
            <a:off x="50272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508" name="Google Shape;1508;p40"/>
          <p:cNvSpPr/>
          <p:nvPr/>
        </p:nvSpPr>
        <p:spPr>
          <a:xfrm flipH="1" rot="-1109383">
            <a:off x="7505195" y="1547827"/>
            <a:ext cx="959" cy="2282"/>
          </a:xfrm>
          <a:custGeom>
            <a:rect b="b" l="l" r="r" t="t"/>
            <a:pathLst>
              <a:path extrusionOk="0" h="69" w="29">
                <a:moveTo>
                  <a:pt x="29" y="0"/>
                </a:moveTo>
                <a:cubicBezTo>
                  <a:pt x="29" y="0"/>
                  <a:pt x="22" y="18"/>
                  <a:pt x="4" y="61"/>
                </a:cubicBezTo>
                <a:lnTo>
                  <a:pt x="4" y="61"/>
                </a:lnTo>
                <a:cubicBezTo>
                  <a:pt x="6" y="57"/>
                  <a:pt x="8" y="54"/>
                  <a:pt x="9" y="51"/>
                </a:cubicBezTo>
                <a:cubicBezTo>
                  <a:pt x="21" y="20"/>
                  <a:pt x="29" y="0"/>
                  <a:pt x="29" y="0"/>
                </a:cubicBezTo>
                <a:close/>
                <a:moveTo>
                  <a:pt x="4" y="61"/>
                </a:moveTo>
                <a:cubicBezTo>
                  <a:pt x="3" y="64"/>
                  <a:pt x="2" y="66"/>
                  <a:pt x="1" y="69"/>
                </a:cubicBezTo>
                <a:cubicBezTo>
                  <a:pt x="2" y="66"/>
                  <a:pt x="3" y="63"/>
                  <a:pt x="4" y="6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9" name="Google Shape;1509;p40"/>
          <p:cNvGrpSpPr/>
          <p:nvPr/>
        </p:nvGrpSpPr>
        <p:grpSpPr>
          <a:xfrm>
            <a:off x="839550" y="696852"/>
            <a:ext cx="3140145" cy="3938675"/>
            <a:chOff x="11291650" y="-1210748"/>
            <a:chExt cx="3140145" cy="3938675"/>
          </a:xfrm>
        </p:grpSpPr>
        <p:grpSp>
          <p:nvGrpSpPr>
            <p:cNvPr id="1510" name="Google Shape;1510;p40"/>
            <p:cNvGrpSpPr/>
            <p:nvPr/>
          </p:nvGrpSpPr>
          <p:grpSpPr>
            <a:xfrm>
              <a:off x="11291650" y="-1210748"/>
              <a:ext cx="3140145" cy="3938675"/>
              <a:chOff x="1734625" y="238100"/>
              <a:chExt cx="4175725" cy="5237600"/>
            </a:xfrm>
          </p:grpSpPr>
          <p:sp>
            <p:nvSpPr>
              <p:cNvPr id="1511" name="Google Shape;1511;p40"/>
              <p:cNvSpPr/>
              <p:nvPr/>
            </p:nvSpPr>
            <p:spPr>
              <a:xfrm>
                <a:off x="1757925" y="238100"/>
                <a:ext cx="4058650" cy="5073425"/>
              </a:xfrm>
              <a:custGeom>
                <a:rect b="b" l="l" r="r" t="t"/>
                <a:pathLst>
                  <a:path extrusionOk="0" h="202937" w="162346">
                    <a:moveTo>
                      <a:pt x="58917" y="1"/>
                    </a:moveTo>
                    <a:cubicBezTo>
                      <a:pt x="49923" y="1"/>
                      <a:pt x="37436" y="2511"/>
                      <a:pt x="26540" y="14131"/>
                    </a:cubicBezTo>
                    <a:cubicBezTo>
                      <a:pt x="2870" y="39371"/>
                      <a:pt x="21708" y="87818"/>
                      <a:pt x="20589" y="105022"/>
                    </a:cubicBezTo>
                    <a:cubicBezTo>
                      <a:pt x="19469" y="122226"/>
                      <a:pt x="7288" y="134516"/>
                      <a:pt x="3577" y="152647"/>
                    </a:cubicBezTo>
                    <a:cubicBezTo>
                      <a:pt x="1" y="170119"/>
                      <a:pt x="12270" y="202937"/>
                      <a:pt x="66812" y="202937"/>
                    </a:cubicBezTo>
                    <a:cubicBezTo>
                      <a:pt x="68875" y="202937"/>
                      <a:pt x="70998" y="202890"/>
                      <a:pt x="73182" y="202793"/>
                    </a:cubicBezTo>
                    <a:cubicBezTo>
                      <a:pt x="141467" y="199780"/>
                      <a:pt x="161012" y="172963"/>
                      <a:pt x="161622" y="142233"/>
                    </a:cubicBezTo>
                    <a:cubicBezTo>
                      <a:pt x="162346" y="105698"/>
                      <a:pt x="117818" y="76580"/>
                      <a:pt x="110817" y="56285"/>
                    </a:cubicBezTo>
                    <a:cubicBezTo>
                      <a:pt x="98516" y="20617"/>
                      <a:pt x="85639" y="1059"/>
                      <a:pt x="60919" y="42"/>
                    </a:cubicBezTo>
                    <a:cubicBezTo>
                      <a:pt x="60274" y="15"/>
                      <a:pt x="59606" y="1"/>
                      <a:pt x="589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40"/>
              <p:cNvSpPr/>
              <p:nvPr/>
            </p:nvSpPr>
            <p:spPr>
              <a:xfrm>
                <a:off x="4914425" y="2196175"/>
                <a:ext cx="995925" cy="2624150"/>
              </a:xfrm>
              <a:custGeom>
                <a:rect b="b" l="l" r="r" t="t"/>
                <a:pathLst>
                  <a:path extrusionOk="0" h="104966" w="39837">
                    <a:moveTo>
                      <a:pt x="0" y="1"/>
                    </a:moveTo>
                    <a:lnTo>
                      <a:pt x="0" y="1"/>
                    </a:lnTo>
                    <a:cubicBezTo>
                      <a:pt x="4049" y="3312"/>
                      <a:pt x="7847" y="6917"/>
                      <a:pt x="11484" y="10664"/>
                    </a:cubicBezTo>
                    <a:cubicBezTo>
                      <a:pt x="15128" y="14409"/>
                      <a:pt x="18581" y="18340"/>
                      <a:pt x="21767" y="22472"/>
                    </a:cubicBezTo>
                    <a:cubicBezTo>
                      <a:pt x="24953" y="26604"/>
                      <a:pt x="27909" y="30922"/>
                      <a:pt x="30424" y="35490"/>
                    </a:cubicBezTo>
                    <a:cubicBezTo>
                      <a:pt x="32943" y="40049"/>
                      <a:pt x="35034" y="44857"/>
                      <a:pt x="36440" y="49868"/>
                    </a:cubicBezTo>
                    <a:cubicBezTo>
                      <a:pt x="39307" y="59871"/>
                      <a:pt x="38766" y="70805"/>
                      <a:pt x="34939" y="80493"/>
                    </a:cubicBezTo>
                    <a:cubicBezTo>
                      <a:pt x="33047" y="85350"/>
                      <a:pt x="30367" y="89883"/>
                      <a:pt x="27170" y="94005"/>
                    </a:cubicBezTo>
                    <a:cubicBezTo>
                      <a:pt x="25569" y="96068"/>
                      <a:pt x="23837" y="98025"/>
                      <a:pt x="21983" y="99865"/>
                    </a:cubicBezTo>
                    <a:cubicBezTo>
                      <a:pt x="20125" y="101699"/>
                      <a:pt x="18167" y="103444"/>
                      <a:pt x="16040" y="104965"/>
                    </a:cubicBezTo>
                    <a:cubicBezTo>
                      <a:pt x="18193" y="103478"/>
                      <a:pt x="20181" y="101765"/>
                      <a:pt x="22074" y="99959"/>
                    </a:cubicBezTo>
                    <a:cubicBezTo>
                      <a:pt x="23965" y="98144"/>
                      <a:pt x="25735" y="96209"/>
                      <a:pt x="27376" y="94166"/>
                    </a:cubicBezTo>
                    <a:cubicBezTo>
                      <a:pt x="30650" y="90075"/>
                      <a:pt x="33373" y="85524"/>
                      <a:pt x="35333" y="80650"/>
                    </a:cubicBezTo>
                    <a:cubicBezTo>
                      <a:pt x="39320" y="70913"/>
                      <a:pt x="39837" y="59839"/>
                      <a:pt x="36997" y="49713"/>
                    </a:cubicBezTo>
                    <a:cubicBezTo>
                      <a:pt x="35611" y="44637"/>
                      <a:pt x="33449" y="39806"/>
                      <a:pt x="30907" y="35222"/>
                    </a:cubicBezTo>
                    <a:cubicBezTo>
                      <a:pt x="28352" y="30639"/>
                      <a:pt x="25382" y="26298"/>
                      <a:pt x="22145" y="22178"/>
                    </a:cubicBezTo>
                    <a:cubicBezTo>
                      <a:pt x="15635" y="13968"/>
                      <a:pt x="8189" y="6508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40"/>
              <p:cNvSpPr/>
              <p:nvPr/>
            </p:nvSpPr>
            <p:spPr>
              <a:xfrm>
                <a:off x="1734625" y="3425900"/>
                <a:ext cx="382050" cy="1112125"/>
              </a:xfrm>
              <a:custGeom>
                <a:rect b="b" l="l" r="r" t="t"/>
                <a:pathLst>
                  <a:path extrusionOk="0" h="44485" w="15282">
                    <a:moveTo>
                      <a:pt x="15282" y="0"/>
                    </a:moveTo>
                    <a:cubicBezTo>
                      <a:pt x="12604" y="3069"/>
                      <a:pt x="10235" y="6402"/>
                      <a:pt x="8087" y="9867"/>
                    </a:cubicBezTo>
                    <a:cubicBezTo>
                      <a:pt x="5938" y="13335"/>
                      <a:pt x="4096" y="16998"/>
                      <a:pt x="2610" y="20809"/>
                    </a:cubicBezTo>
                    <a:cubicBezTo>
                      <a:pt x="1211" y="24642"/>
                      <a:pt x="143" y="28660"/>
                      <a:pt x="51" y="32772"/>
                    </a:cubicBezTo>
                    <a:cubicBezTo>
                      <a:pt x="0" y="34819"/>
                      <a:pt x="157" y="36885"/>
                      <a:pt x="668" y="38872"/>
                    </a:cubicBezTo>
                    <a:cubicBezTo>
                      <a:pt x="1180" y="40855"/>
                      <a:pt x="1970" y="42761"/>
                      <a:pt x="3057" y="44485"/>
                    </a:cubicBezTo>
                    <a:cubicBezTo>
                      <a:pt x="1093" y="40913"/>
                      <a:pt x="253" y="36815"/>
                      <a:pt x="505" y="32789"/>
                    </a:cubicBezTo>
                    <a:cubicBezTo>
                      <a:pt x="689" y="28752"/>
                      <a:pt x="1736" y="24796"/>
                      <a:pt x="3163" y="21019"/>
                    </a:cubicBezTo>
                    <a:cubicBezTo>
                      <a:pt x="4589" y="17230"/>
                      <a:pt x="6423" y="13600"/>
                      <a:pt x="8476" y="10102"/>
                    </a:cubicBezTo>
                    <a:cubicBezTo>
                      <a:pt x="9501" y="8350"/>
                      <a:pt x="10583" y="6632"/>
                      <a:pt x="11721" y="4950"/>
                    </a:cubicBezTo>
                    <a:cubicBezTo>
                      <a:pt x="12847" y="3257"/>
                      <a:pt x="14034" y="1608"/>
                      <a:pt x="152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40"/>
              <p:cNvSpPr/>
              <p:nvPr/>
            </p:nvSpPr>
            <p:spPr>
              <a:xfrm>
                <a:off x="2456675" y="1789550"/>
                <a:ext cx="100275" cy="160925"/>
              </a:xfrm>
              <a:custGeom>
                <a:rect b="b" l="l" r="r" t="t"/>
                <a:pathLst>
                  <a:path extrusionOk="0" h="6437" w="4011">
                    <a:moveTo>
                      <a:pt x="0" y="1"/>
                    </a:moveTo>
                    <a:cubicBezTo>
                      <a:pt x="1075" y="2338"/>
                      <a:pt x="2205" y="4512"/>
                      <a:pt x="3311" y="6437"/>
                    </a:cubicBezTo>
                    <a:cubicBezTo>
                      <a:pt x="3726" y="5792"/>
                      <a:pt x="3952" y="5045"/>
                      <a:pt x="3964" y="4280"/>
                    </a:cubicBezTo>
                    <a:cubicBezTo>
                      <a:pt x="4010" y="2011"/>
                      <a:pt x="2245" y="121"/>
                      <a:pt x="0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40"/>
              <p:cNvSpPr/>
              <p:nvPr/>
            </p:nvSpPr>
            <p:spPr>
              <a:xfrm>
                <a:off x="3624950" y="1307600"/>
                <a:ext cx="159400" cy="193775"/>
              </a:xfrm>
              <a:custGeom>
                <a:rect b="b" l="l" r="r" t="t"/>
                <a:pathLst>
                  <a:path extrusionOk="0" h="7751" w="6376">
                    <a:moveTo>
                      <a:pt x="3907" y="0"/>
                    </a:moveTo>
                    <a:cubicBezTo>
                      <a:pt x="3216" y="0"/>
                      <a:pt x="2521" y="271"/>
                      <a:pt x="1993" y="726"/>
                    </a:cubicBezTo>
                    <a:cubicBezTo>
                      <a:pt x="1296" y="1341"/>
                      <a:pt x="886" y="2164"/>
                      <a:pt x="585" y="2981"/>
                    </a:cubicBezTo>
                    <a:cubicBezTo>
                      <a:pt x="300" y="3814"/>
                      <a:pt x="110" y="4658"/>
                      <a:pt x="35" y="5537"/>
                    </a:cubicBezTo>
                    <a:lnTo>
                      <a:pt x="0" y="5934"/>
                    </a:lnTo>
                    <a:lnTo>
                      <a:pt x="388" y="5813"/>
                    </a:lnTo>
                    <a:lnTo>
                      <a:pt x="980" y="5630"/>
                    </a:lnTo>
                    <a:cubicBezTo>
                      <a:pt x="1180" y="5588"/>
                      <a:pt x="1379" y="5546"/>
                      <a:pt x="1580" y="5511"/>
                    </a:cubicBezTo>
                    <a:cubicBezTo>
                      <a:pt x="1684" y="5502"/>
                      <a:pt x="1789" y="5497"/>
                      <a:pt x="1893" y="5497"/>
                    </a:cubicBezTo>
                    <a:cubicBezTo>
                      <a:pt x="2186" y="5497"/>
                      <a:pt x="2476" y="5539"/>
                      <a:pt x="2738" y="5662"/>
                    </a:cubicBezTo>
                    <a:cubicBezTo>
                      <a:pt x="3089" y="5830"/>
                      <a:pt x="3365" y="6144"/>
                      <a:pt x="3544" y="6518"/>
                    </a:cubicBezTo>
                    <a:cubicBezTo>
                      <a:pt x="3720" y="6895"/>
                      <a:pt x="3817" y="7319"/>
                      <a:pt x="3847" y="7751"/>
                    </a:cubicBezTo>
                    <a:cubicBezTo>
                      <a:pt x="3903" y="7312"/>
                      <a:pt x="3865" y="6866"/>
                      <a:pt x="3732" y="6445"/>
                    </a:cubicBezTo>
                    <a:cubicBezTo>
                      <a:pt x="3603" y="6017"/>
                      <a:pt x="3326" y="5595"/>
                      <a:pt x="2904" y="5358"/>
                    </a:cubicBezTo>
                    <a:cubicBezTo>
                      <a:pt x="2491" y="5118"/>
                      <a:pt x="2016" y="5055"/>
                      <a:pt x="1560" y="5055"/>
                    </a:cubicBezTo>
                    <a:cubicBezTo>
                      <a:pt x="1555" y="5055"/>
                      <a:pt x="1551" y="5055"/>
                      <a:pt x="1546" y="5055"/>
                    </a:cubicBezTo>
                    <a:cubicBezTo>
                      <a:pt x="1320" y="5076"/>
                      <a:pt x="1091" y="5096"/>
                      <a:pt x="867" y="5137"/>
                    </a:cubicBezTo>
                    <a:lnTo>
                      <a:pt x="627" y="5200"/>
                    </a:lnTo>
                    <a:lnTo>
                      <a:pt x="627" y="5200"/>
                    </a:lnTo>
                    <a:cubicBezTo>
                      <a:pt x="742" y="4516"/>
                      <a:pt x="906" y="3828"/>
                      <a:pt x="1142" y="3180"/>
                    </a:cubicBezTo>
                    <a:cubicBezTo>
                      <a:pt x="1409" y="2405"/>
                      <a:pt x="1792" y="1669"/>
                      <a:pt x="2348" y="1122"/>
                    </a:cubicBezTo>
                    <a:cubicBezTo>
                      <a:pt x="2826" y="695"/>
                      <a:pt x="3453" y="390"/>
                      <a:pt x="4108" y="390"/>
                    </a:cubicBezTo>
                    <a:cubicBezTo>
                      <a:pt x="4236" y="390"/>
                      <a:pt x="4366" y="402"/>
                      <a:pt x="4496" y="427"/>
                    </a:cubicBezTo>
                    <a:cubicBezTo>
                      <a:pt x="5253" y="579"/>
                      <a:pt x="6078" y="1028"/>
                      <a:pt x="6376" y="1838"/>
                    </a:cubicBezTo>
                    <a:cubicBezTo>
                      <a:pt x="6325" y="1406"/>
                      <a:pt x="6053" y="1025"/>
                      <a:pt x="5731" y="730"/>
                    </a:cubicBezTo>
                    <a:cubicBezTo>
                      <a:pt x="5405" y="422"/>
                      <a:pt x="5005" y="202"/>
                      <a:pt x="4570" y="88"/>
                    </a:cubicBezTo>
                    <a:cubicBezTo>
                      <a:pt x="4353" y="29"/>
                      <a:pt x="4130" y="0"/>
                      <a:pt x="3907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40"/>
              <p:cNvSpPr/>
              <p:nvPr/>
            </p:nvSpPr>
            <p:spPr>
              <a:xfrm>
                <a:off x="1859125" y="421025"/>
                <a:ext cx="2862250" cy="5054675"/>
              </a:xfrm>
              <a:custGeom>
                <a:rect b="b" l="l" r="r" t="t"/>
                <a:pathLst>
                  <a:path extrusionOk="0" h="202187" w="114490">
                    <a:moveTo>
                      <a:pt x="11575" y="190738"/>
                    </a:moveTo>
                    <a:cubicBezTo>
                      <a:pt x="12575" y="191561"/>
                      <a:pt x="13619" y="192267"/>
                      <a:pt x="14585" y="192810"/>
                    </a:cubicBezTo>
                    <a:lnTo>
                      <a:pt x="14585" y="192810"/>
                    </a:lnTo>
                    <a:cubicBezTo>
                      <a:pt x="14462" y="192752"/>
                      <a:pt x="14348" y="192698"/>
                      <a:pt x="14247" y="192646"/>
                    </a:cubicBezTo>
                    <a:cubicBezTo>
                      <a:pt x="12651" y="191833"/>
                      <a:pt x="12187" y="191301"/>
                      <a:pt x="11575" y="190738"/>
                    </a:cubicBezTo>
                    <a:close/>
                    <a:moveTo>
                      <a:pt x="48848" y="0"/>
                    </a:moveTo>
                    <a:cubicBezTo>
                      <a:pt x="48597" y="0"/>
                      <a:pt x="48346" y="4"/>
                      <a:pt x="48094" y="11"/>
                    </a:cubicBezTo>
                    <a:cubicBezTo>
                      <a:pt x="33250" y="461"/>
                      <a:pt x="22662" y="6998"/>
                      <a:pt x="18442" y="22770"/>
                    </a:cubicBezTo>
                    <a:cubicBezTo>
                      <a:pt x="15884" y="32310"/>
                      <a:pt x="19429" y="44979"/>
                      <a:pt x="23903" y="54739"/>
                    </a:cubicBezTo>
                    <a:cubicBezTo>
                      <a:pt x="24978" y="57078"/>
                      <a:pt x="26108" y="59251"/>
                      <a:pt x="27215" y="61175"/>
                    </a:cubicBezTo>
                    <a:cubicBezTo>
                      <a:pt x="29123" y="64490"/>
                      <a:pt x="30981" y="67058"/>
                      <a:pt x="32424" y="68454"/>
                    </a:cubicBezTo>
                    <a:cubicBezTo>
                      <a:pt x="34193" y="70171"/>
                      <a:pt x="37041" y="70766"/>
                      <a:pt x="40139" y="70766"/>
                    </a:cubicBezTo>
                    <a:cubicBezTo>
                      <a:pt x="46985" y="70766"/>
                      <a:pt x="55052" y="67862"/>
                      <a:pt x="55393" y="67742"/>
                    </a:cubicBezTo>
                    <a:lnTo>
                      <a:pt x="55405" y="67730"/>
                    </a:lnTo>
                    <a:cubicBezTo>
                      <a:pt x="55405" y="67730"/>
                      <a:pt x="56175" y="71657"/>
                      <a:pt x="56171" y="75504"/>
                    </a:cubicBezTo>
                    <a:cubicBezTo>
                      <a:pt x="56169" y="75587"/>
                      <a:pt x="56174" y="75670"/>
                      <a:pt x="56167" y="75753"/>
                    </a:cubicBezTo>
                    <a:cubicBezTo>
                      <a:pt x="56171" y="75770"/>
                      <a:pt x="56171" y="75789"/>
                      <a:pt x="56165" y="75806"/>
                    </a:cubicBezTo>
                    <a:cubicBezTo>
                      <a:pt x="56170" y="75871"/>
                      <a:pt x="56169" y="75930"/>
                      <a:pt x="56168" y="75995"/>
                    </a:cubicBezTo>
                    <a:lnTo>
                      <a:pt x="56167" y="76066"/>
                    </a:lnTo>
                    <a:cubicBezTo>
                      <a:pt x="56164" y="76149"/>
                      <a:pt x="56163" y="76233"/>
                      <a:pt x="56156" y="76310"/>
                    </a:cubicBezTo>
                    <a:cubicBezTo>
                      <a:pt x="56158" y="76313"/>
                      <a:pt x="56158" y="76318"/>
                      <a:pt x="56156" y="76322"/>
                    </a:cubicBezTo>
                    <a:cubicBezTo>
                      <a:pt x="56162" y="76330"/>
                      <a:pt x="56162" y="76342"/>
                      <a:pt x="56156" y="76352"/>
                    </a:cubicBezTo>
                    <a:cubicBezTo>
                      <a:pt x="56153" y="76470"/>
                      <a:pt x="56151" y="76588"/>
                      <a:pt x="56142" y="76701"/>
                    </a:cubicBezTo>
                    <a:cubicBezTo>
                      <a:pt x="56060" y="78447"/>
                      <a:pt x="55774" y="80096"/>
                      <a:pt x="55141" y="81233"/>
                    </a:cubicBezTo>
                    <a:cubicBezTo>
                      <a:pt x="54969" y="81550"/>
                      <a:pt x="54725" y="81883"/>
                      <a:pt x="54428" y="82244"/>
                    </a:cubicBezTo>
                    <a:cubicBezTo>
                      <a:pt x="54423" y="82255"/>
                      <a:pt x="54416" y="82265"/>
                      <a:pt x="54410" y="82274"/>
                    </a:cubicBezTo>
                    <a:cubicBezTo>
                      <a:pt x="51047" y="86334"/>
                      <a:pt x="40639" y="93023"/>
                      <a:pt x="35017" y="98650"/>
                    </a:cubicBezTo>
                    <a:cubicBezTo>
                      <a:pt x="24244" y="109446"/>
                      <a:pt x="20133" y="136338"/>
                      <a:pt x="20133" y="136338"/>
                    </a:cubicBezTo>
                    <a:cubicBezTo>
                      <a:pt x="11186" y="143430"/>
                      <a:pt x="8892" y="153459"/>
                      <a:pt x="8324" y="157360"/>
                    </a:cubicBezTo>
                    <a:cubicBezTo>
                      <a:pt x="8174" y="158400"/>
                      <a:pt x="8143" y="159004"/>
                      <a:pt x="8143" y="159004"/>
                    </a:cubicBezTo>
                    <a:cubicBezTo>
                      <a:pt x="8143" y="159004"/>
                      <a:pt x="0" y="169275"/>
                      <a:pt x="2858" y="179949"/>
                    </a:cubicBezTo>
                    <a:cubicBezTo>
                      <a:pt x="5959" y="191526"/>
                      <a:pt x="13964" y="194608"/>
                      <a:pt x="16421" y="194608"/>
                    </a:cubicBezTo>
                    <a:cubicBezTo>
                      <a:pt x="16838" y="194608"/>
                      <a:pt x="17095" y="194519"/>
                      <a:pt x="17141" y="194368"/>
                    </a:cubicBezTo>
                    <a:cubicBezTo>
                      <a:pt x="17199" y="194173"/>
                      <a:pt x="16900" y="193936"/>
                      <a:pt x="16460" y="193691"/>
                    </a:cubicBezTo>
                    <a:lnTo>
                      <a:pt x="16460" y="193691"/>
                    </a:lnTo>
                    <a:cubicBezTo>
                      <a:pt x="17004" y="193888"/>
                      <a:pt x="17474" y="193994"/>
                      <a:pt x="17832" y="193994"/>
                    </a:cubicBezTo>
                    <a:cubicBezTo>
                      <a:pt x="18159" y="193994"/>
                      <a:pt x="18392" y="193906"/>
                      <a:pt x="18505" y="193718"/>
                    </a:cubicBezTo>
                    <a:cubicBezTo>
                      <a:pt x="18694" y="193391"/>
                      <a:pt x="17270" y="192616"/>
                      <a:pt x="16050" y="191637"/>
                    </a:cubicBezTo>
                    <a:cubicBezTo>
                      <a:pt x="14872" y="190684"/>
                      <a:pt x="13894" y="189503"/>
                      <a:pt x="13673" y="189220"/>
                    </a:cubicBezTo>
                    <a:lnTo>
                      <a:pt x="13673" y="189220"/>
                    </a:lnTo>
                    <a:cubicBezTo>
                      <a:pt x="15625" y="191374"/>
                      <a:pt x="17933" y="192932"/>
                      <a:pt x="18680" y="192932"/>
                    </a:cubicBezTo>
                    <a:cubicBezTo>
                      <a:pt x="18699" y="192932"/>
                      <a:pt x="18717" y="192931"/>
                      <a:pt x="18734" y="192929"/>
                    </a:cubicBezTo>
                    <a:cubicBezTo>
                      <a:pt x="19417" y="192842"/>
                      <a:pt x="19146" y="191859"/>
                      <a:pt x="19146" y="191859"/>
                    </a:cubicBezTo>
                    <a:lnTo>
                      <a:pt x="19146" y="191859"/>
                    </a:lnTo>
                    <a:cubicBezTo>
                      <a:pt x="19773" y="192190"/>
                      <a:pt x="21120" y="192745"/>
                      <a:pt x="21302" y="192826"/>
                    </a:cubicBezTo>
                    <a:cubicBezTo>
                      <a:pt x="21309" y="192828"/>
                      <a:pt x="21317" y="192830"/>
                      <a:pt x="21326" y="192832"/>
                    </a:cubicBezTo>
                    <a:cubicBezTo>
                      <a:pt x="21326" y="192832"/>
                      <a:pt x="21206" y="192817"/>
                      <a:pt x="21033" y="192817"/>
                    </a:cubicBezTo>
                    <a:cubicBezTo>
                      <a:pt x="20603" y="192817"/>
                      <a:pt x="19845" y="192907"/>
                      <a:pt x="19794" y="193536"/>
                    </a:cubicBezTo>
                    <a:cubicBezTo>
                      <a:pt x="19739" y="194223"/>
                      <a:pt x="23402" y="195456"/>
                      <a:pt x="25015" y="195968"/>
                    </a:cubicBezTo>
                    <a:cubicBezTo>
                      <a:pt x="23613" y="195566"/>
                      <a:pt x="20721" y="194608"/>
                      <a:pt x="19317" y="194608"/>
                    </a:cubicBezTo>
                    <a:cubicBezTo>
                      <a:pt x="18880" y="194608"/>
                      <a:pt x="18587" y="194701"/>
                      <a:pt x="18528" y="194932"/>
                    </a:cubicBezTo>
                    <a:cubicBezTo>
                      <a:pt x="18310" y="195760"/>
                      <a:pt x="21246" y="197000"/>
                      <a:pt x="23160" y="197700"/>
                    </a:cubicBezTo>
                    <a:lnTo>
                      <a:pt x="23160" y="197700"/>
                    </a:lnTo>
                    <a:cubicBezTo>
                      <a:pt x="21546" y="197191"/>
                      <a:pt x="20483" y="196997"/>
                      <a:pt x="19846" y="196997"/>
                    </a:cubicBezTo>
                    <a:cubicBezTo>
                      <a:pt x="18762" y="196997"/>
                      <a:pt x="18909" y="197558"/>
                      <a:pt x="19668" y="198084"/>
                    </a:cubicBezTo>
                    <a:cubicBezTo>
                      <a:pt x="24541" y="201454"/>
                      <a:pt x="31050" y="202187"/>
                      <a:pt x="35788" y="202187"/>
                    </a:cubicBezTo>
                    <a:cubicBezTo>
                      <a:pt x="39433" y="202187"/>
                      <a:pt x="42031" y="201753"/>
                      <a:pt x="42031" y="201753"/>
                    </a:cubicBezTo>
                    <a:cubicBezTo>
                      <a:pt x="58728" y="199842"/>
                      <a:pt x="106681" y="181078"/>
                      <a:pt x="110421" y="172036"/>
                    </a:cubicBezTo>
                    <a:cubicBezTo>
                      <a:pt x="114490" y="162194"/>
                      <a:pt x="95634" y="109237"/>
                      <a:pt x="91617" y="101067"/>
                    </a:cubicBezTo>
                    <a:cubicBezTo>
                      <a:pt x="87884" y="93466"/>
                      <a:pt x="77737" y="84959"/>
                      <a:pt x="75868" y="79914"/>
                    </a:cubicBezTo>
                    <a:cubicBezTo>
                      <a:pt x="75728" y="79532"/>
                      <a:pt x="75634" y="79168"/>
                      <a:pt x="75593" y="78829"/>
                    </a:cubicBezTo>
                    <a:cubicBezTo>
                      <a:pt x="74469" y="69355"/>
                      <a:pt x="72864" y="45628"/>
                      <a:pt x="72864" y="45627"/>
                    </a:cubicBezTo>
                    <a:lnTo>
                      <a:pt x="72864" y="45627"/>
                    </a:lnTo>
                    <a:cubicBezTo>
                      <a:pt x="73118" y="45665"/>
                      <a:pt x="73369" y="45683"/>
                      <a:pt x="73615" y="45683"/>
                    </a:cubicBezTo>
                    <a:cubicBezTo>
                      <a:pt x="77216" y="45683"/>
                      <a:pt x="79880" y="41811"/>
                      <a:pt x="79368" y="37368"/>
                    </a:cubicBezTo>
                    <a:cubicBezTo>
                      <a:pt x="78855" y="32937"/>
                      <a:pt x="75256" y="32542"/>
                      <a:pt x="73988" y="32542"/>
                    </a:cubicBezTo>
                    <a:cubicBezTo>
                      <a:pt x="73713" y="32542"/>
                      <a:pt x="73547" y="32560"/>
                      <a:pt x="73547" y="32560"/>
                    </a:cubicBezTo>
                    <a:cubicBezTo>
                      <a:pt x="76285" y="11655"/>
                      <a:pt x="62810" y="0"/>
                      <a:pt x="488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40"/>
              <p:cNvSpPr/>
              <p:nvPr/>
            </p:nvSpPr>
            <p:spPr>
              <a:xfrm>
                <a:off x="2199075" y="355550"/>
                <a:ext cx="1635400" cy="1073450"/>
              </a:xfrm>
              <a:custGeom>
                <a:rect b="b" l="l" r="r" t="t"/>
                <a:pathLst>
                  <a:path extrusionOk="0" h="42938" w="65416">
                    <a:moveTo>
                      <a:pt x="35343" y="0"/>
                    </a:moveTo>
                    <a:cubicBezTo>
                      <a:pt x="33440" y="0"/>
                      <a:pt x="31419" y="176"/>
                      <a:pt x="29274" y="552"/>
                    </a:cubicBezTo>
                    <a:cubicBezTo>
                      <a:pt x="5952" y="4642"/>
                      <a:pt x="0" y="22750"/>
                      <a:pt x="4629" y="42937"/>
                    </a:cubicBezTo>
                    <a:cubicBezTo>
                      <a:pt x="4629" y="42937"/>
                      <a:pt x="10775" y="35619"/>
                      <a:pt x="14655" y="17360"/>
                    </a:cubicBezTo>
                    <a:cubicBezTo>
                      <a:pt x="14672" y="17283"/>
                      <a:pt x="14705" y="17246"/>
                      <a:pt x="14756" y="17246"/>
                    </a:cubicBezTo>
                    <a:cubicBezTo>
                      <a:pt x="15678" y="17246"/>
                      <a:pt x="22294" y="29480"/>
                      <a:pt x="36039" y="35005"/>
                    </a:cubicBezTo>
                    <a:cubicBezTo>
                      <a:pt x="44390" y="38363"/>
                      <a:pt x="50010" y="37888"/>
                      <a:pt x="51620" y="38963"/>
                    </a:cubicBezTo>
                    <a:cubicBezTo>
                      <a:pt x="53218" y="40031"/>
                      <a:pt x="53625" y="42875"/>
                      <a:pt x="54716" y="42875"/>
                    </a:cubicBezTo>
                    <a:cubicBezTo>
                      <a:pt x="54725" y="42875"/>
                      <a:pt x="54733" y="42875"/>
                      <a:pt x="54741" y="42874"/>
                    </a:cubicBezTo>
                    <a:cubicBezTo>
                      <a:pt x="55850" y="42831"/>
                      <a:pt x="54088" y="36206"/>
                      <a:pt x="59948" y="35179"/>
                    </a:cubicBezTo>
                    <a:cubicBezTo>
                      <a:pt x="65416" y="34220"/>
                      <a:pt x="61906" y="0"/>
                      <a:pt x="353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40"/>
              <p:cNvSpPr/>
              <p:nvPr/>
            </p:nvSpPr>
            <p:spPr>
              <a:xfrm>
                <a:off x="3244200" y="2015525"/>
                <a:ext cx="205850" cy="307225"/>
              </a:xfrm>
              <a:custGeom>
                <a:rect b="b" l="l" r="r" t="t"/>
                <a:pathLst>
                  <a:path extrusionOk="0" h="12289" w="8234">
                    <a:moveTo>
                      <a:pt x="8233" y="0"/>
                    </a:moveTo>
                    <a:cubicBezTo>
                      <a:pt x="7993" y="168"/>
                      <a:pt x="7752" y="329"/>
                      <a:pt x="7513" y="484"/>
                    </a:cubicBezTo>
                    <a:cubicBezTo>
                      <a:pt x="7470" y="508"/>
                      <a:pt x="7434" y="535"/>
                      <a:pt x="7399" y="552"/>
                    </a:cubicBezTo>
                    <a:cubicBezTo>
                      <a:pt x="7378" y="574"/>
                      <a:pt x="7350" y="590"/>
                      <a:pt x="7321" y="598"/>
                    </a:cubicBezTo>
                    <a:cubicBezTo>
                      <a:pt x="7302" y="620"/>
                      <a:pt x="7276" y="635"/>
                      <a:pt x="7249" y="645"/>
                    </a:cubicBezTo>
                    <a:lnTo>
                      <a:pt x="7243" y="651"/>
                    </a:lnTo>
                    <a:cubicBezTo>
                      <a:pt x="4441" y="2409"/>
                      <a:pt x="1558" y="3443"/>
                      <a:pt x="460" y="3807"/>
                    </a:cubicBezTo>
                    <a:lnTo>
                      <a:pt x="425" y="3818"/>
                    </a:lnTo>
                    <a:cubicBezTo>
                      <a:pt x="371" y="3836"/>
                      <a:pt x="322" y="3853"/>
                      <a:pt x="282" y="3864"/>
                    </a:cubicBezTo>
                    <a:cubicBezTo>
                      <a:pt x="269" y="3868"/>
                      <a:pt x="245" y="3874"/>
                      <a:pt x="227" y="3880"/>
                    </a:cubicBezTo>
                    <a:cubicBezTo>
                      <a:pt x="180" y="3897"/>
                      <a:pt x="144" y="3908"/>
                      <a:pt x="114" y="3919"/>
                    </a:cubicBezTo>
                    <a:cubicBezTo>
                      <a:pt x="81" y="3932"/>
                      <a:pt x="48" y="3942"/>
                      <a:pt x="13" y="3947"/>
                    </a:cubicBezTo>
                    <a:cubicBezTo>
                      <a:pt x="7" y="3953"/>
                      <a:pt x="7" y="3953"/>
                      <a:pt x="1" y="3953"/>
                    </a:cubicBezTo>
                    <a:cubicBezTo>
                      <a:pt x="1" y="3953"/>
                      <a:pt x="772" y="7880"/>
                      <a:pt x="767" y="11726"/>
                    </a:cubicBezTo>
                    <a:cubicBezTo>
                      <a:pt x="766" y="11809"/>
                      <a:pt x="771" y="11892"/>
                      <a:pt x="762" y="11974"/>
                    </a:cubicBezTo>
                    <a:cubicBezTo>
                      <a:pt x="768" y="11992"/>
                      <a:pt x="768" y="12010"/>
                      <a:pt x="761" y="12027"/>
                    </a:cubicBezTo>
                    <a:cubicBezTo>
                      <a:pt x="766" y="12094"/>
                      <a:pt x="765" y="12153"/>
                      <a:pt x="764" y="12218"/>
                    </a:cubicBezTo>
                    <a:lnTo>
                      <a:pt x="762" y="12289"/>
                    </a:lnTo>
                    <a:cubicBezTo>
                      <a:pt x="1092" y="12192"/>
                      <a:pt x="1415" y="12074"/>
                      <a:pt x="1730" y="11934"/>
                    </a:cubicBezTo>
                    <a:lnTo>
                      <a:pt x="1736" y="11934"/>
                    </a:lnTo>
                    <a:cubicBezTo>
                      <a:pt x="2060" y="11796"/>
                      <a:pt x="2376" y="11638"/>
                      <a:pt x="2682" y="11461"/>
                    </a:cubicBezTo>
                    <a:lnTo>
                      <a:pt x="2682" y="11455"/>
                    </a:lnTo>
                    <a:cubicBezTo>
                      <a:pt x="2696" y="11448"/>
                      <a:pt x="2711" y="11438"/>
                      <a:pt x="2723" y="11426"/>
                    </a:cubicBezTo>
                    <a:cubicBezTo>
                      <a:pt x="2819" y="11374"/>
                      <a:pt x="2908" y="11318"/>
                      <a:pt x="2999" y="11260"/>
                    </a:cubicBezTo>
                    <a:cubicBezTo>
                      <a:pt x="3035" y="11231"/>
                      <a:pt x="3077" y="11208"/>
                      <a:pt x="3113" y="11179"/>
                    </a:cubicBezTo>
                    <a:cubicBezTo>
                      <a:pt x="3119" y="11179"/>
                      <a:pt x="3125" y="11173"/>
                      <a:pt x="3131" y="11173"/>
                    </a:cubicBezTo>
                    <a:cubicBezTo>
                      <a:pt x="3198" y="11121"/>
                      <a:pt x="3270" y="11075"/>
                      <a:pt x="3335" y="11030"/>
                    </a:cubicBezTo>
                    <a:lnTo>
                      <a:pt x="3335" y="11024"/>
                    </a:lnTo>
                    <a:cubicBezTo>
                      <a:pt x="3831" y="10667"/>
                      <a:pt x="4289" y="10258"/>
                      <a:pt x="4699" y="9805"/>
                    </a:cubicBezTo>
                    <a:lnTo>
                      <a:pt x="4807" y="9684"/>
                    </a:lnTo>
                    <a:lnTo>
                      <a:pt x="4813" y="9684"/>
                    </a:lnTo>
                    <a:cubicBezTo>
                      <a:pt x="5305" y="9123"/>
                      <a:pt x="5721" y="8516"/>
                      <a:pt x="6082" y="7888"/>
                    </a:cubicBezTo>
                    <a:lnTo>
                      <a:pt x="6106" y="7847"/>
                    </a:lnTo>
                    <a:lnTo>
                      <a:pt x="6100" y="7847"/>
                    </a:lnTo>
                    <a:cubicBezTo>
                      <a:pt x="6156" y="7753"/>
                      <a:pt x="6210" y="7665"/>
                      <a:pt x="6253" y="7571"/>
                    </a:cubicBezTo>
                    <a:cubicBezTo>
                      <a:pt x="6270" y="7550"/>
                      <a:pt x="6285" y="7527"/>
                      <a:pt x="6297" y="7501"/>
                    </a:cubicBezTo>
                    <a:cubicBezTo>
                      <a:pt x="6364" y="7378"/>
                      <a:pt x="6432" y="7250"/>
                      <a:pt x="6494" y="7121"/>
                    </a:cubicBezTo>
                    <a:cubicBezTo>
                      <a:pt x="6524" y="7056"/>
                      <a:pt x="6556" y="6990"/>
                      <a:pt x="6581" y="6927"/>
                    </a:cubicBezTo>
                    <a:cubicBezTo>
                      <a:pt x="6629" y="6839"/>
                      <a:pt x="6673" y="6749"/>
                      <a:pt x="6710" y="6657"/>
                    </a:cubicBezTo>
                    <a:cubicBezTo>
                      <a:pt x="8167" y="3384"/>
                      <a:pt x="8233" y="1"/>
                      <a:pt x="8233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40"/>
              <p:cNvSpPr/>
              <p:nvPr/>
            </p:nvSpPr>
            <p:spPr>
              <a:xfrm>
                <a:off x="3268750" y="2106225"/>
                <a:ext cx="2325" cy="850"/>
              </a:xfrm>
              <a:custGeom>
                <a:rect b="b" l="l" r="r" t="t"/>
                <a:pathLst>
                  <a:path extrusionOk="0" h="34" w="93">
                    <a:moveTo>
                      <a:pt x="89" y="0"/>
                    </a:moveTo>
                    <a:cubicBezTo>
                      <a:pt x="89" y="0"/>
                      <a:pt x="88" y="0"/>
                      <a:pt x="86" y="1"/>
                    </a:cubicBezTo>
                    <a:lnTo>
                      <a:pt x="1" y="33"/>
                    </a:lnTo>
                    <a:cubicBezTo>
                      <a:pt x="75" y="8"/>
                      <a:pt x="92" y="0"/>
                      <a:pt x="89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40"/>
              <p:cNvSpPr/>
              <p:nvPr/>
            </p:nvSpPr>
            <p:spPr>
              <a:xfrm>
                <a:off x="3409825" y="2149475"/>
                <a:ext cx="625" cy="3850"/>
              </a:xfrm>
              <a:custGeom>
                <a:rect b="b" l="l" r="r" t="t"/>
                <a:pathLst>
                  <a:path extrusionOk="0" h="154" w="25">
                    <a:moveTo>
                      <a:pt x="1" y="1"/>
                    </a:moveTo>
                    <a:cubicBezTo>
                      <a:pt x="1" y="53"/>
                      <a:pt x="8" y="105"/>
                      <a:pt x="25" y="154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40"/>
              <p:cNvSpPr/>
              <p:nvPr/>
            </p:nvSpPr>
            <p:spPr>
              <a:xfrm>
                <a:off x="3428025" y="2184850"/>
                <a:ext cx="350" cy="1925"/>
              </a:xfrm>
              <a:custGeom>
                <a:rect b="b" l="l" r="r" t="t"/>
                <a:pathLst>
                  <a:path extrusionOk="0" h="77" w="14">
                    <a:moveTo>
                      <a:pt x="3" y="1"/>
                    </a:moveTo>
                    <a:lnTo>
                      <a:pt x="3" y="3"/>
                    </a:lnTo>
                    <a:lnTo>
                      <a:pt x="1" y="73"/>
                    </a:lnTo>
                    <a:cubicBezTo>
                      <a:pt x="4" y="75"/>
                      <a:pt x="9" y="76"/>
                      <a:pt x="14" y="76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40"/>
              <p:cNvSpPr/>
              <p:nvPr/>
            </p:nvSpPr>
            <p:spPr>
              <a:xfrm>
                <a:off x="3425275" y="2076625"/>
                <a:ext cx="150" cy="1125"/>
              </a:xfrm>
              <a:custGeom>
                <a:rect b="b" l="l" r="r" t="t"/>
                <a:pathLst>
                  <a:path extrusionOk="0" h="45" w="6">
                    <a:moveTo>
                      <a:pt x="6" y="0"/>
                    </a:moveTo>
                    <a:lnTo>
                      <a:pt x="6" y="0"/>
                    </a:lnTo>
                    <a:cubicBezTo>
                      <a:pt x="2" y="15"/>
                      <a:pt x="1" y="30"/>
                      <a:pt x="1" y="45"/>
                    </a:cubicBezTo>
                    <a:cubicBezTo>
                      <a:pt x="2" y="30"/>
                      <a:pt x="3" y="18"/>
                      <a:pt x="6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40"/>
              <p:cNvSpPr/>
              <p:nvPr/>
            </p:nvSpPr>
            <p:spPr>
              <a:xfrm>
                <a:off x="3366050" y="2059500"/>
                <a:ext cx="75" cy="150"/>
              </a:xfrm>
              <a:custGeom>
                <a:rect b="b" l="l" r="r" t="t"/>
                <a:pathLst>
                  <a:path extrusionOk="0" h="6" w="3">
                    <a:moveTo>
                      <a:pt x="2" y="1"/>
                    </a:moveTo>
                    <a:lnTo>
                      <a:pt x="2" y="1"/>
                    </a:lnTo>
                    <a:cubicBezTo>
                      <a:pt x="1" y="2"/>
                      <a:pt x="1" y="4"/>
                      <a:pt x="1" y="5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40"/>
              <p:cNvSpPr/>
              <p:nvPr/>
            </p:nvSpPr>
            <p:spPr>
              <a:xfrm>
                <a:off x="3366100" y="2058625"/>
                <a:ext cx="950" cy="900"/>
              </a:xfrm>
              <a:custGeom>
                <a:rect b="b" l="l" r="r" t="t"/>
                <a:pathLst>
                  <a:path extrusionOk="0" h="36" w="38">
                    <a:moveTo>
                      <a:pt x="30" y="1"/>
                    </a:moveTo>
                    <a:cubicBezTo>
                      <a:pt x="28" y="1"/>
                      <a:pt x="20" y="4"/>
                      <a:pt x="4" y="13"/>
                    </a:cubicBezTo>
                    <a:lnTo>
                      <a:pt x="0" y="36"/>
                    </a:lnTo>
                    <a:cubicBezTo>
                      <a:pt x="8" y="24"/>
                      <a:pt x="37" y="1"/>
                      <a:pt x="30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40"/>
              <p:cNvSpPr/>
              <p:nvPr/>
            </p:nvSpPr>
            <p:spPr>
              <a:xfrm>
                <a:off x="3419350" y="2117350"/>
                <a:ext cx="600" cy="925"/>
              </a:xfrm>
              <a:custGeom>
                <a:rect b="b" l="l" r="r" t="t"/>
                <a:pathLst>
                  <a:path extrusionOk="0" h="37" w="24">
                    <a:moveTo>
                      <a:pt x="23" y="0"/>
                    </a:moveTo>
                    <a:lnTo>
                      <a:pt x="23" y="0"/>
                    </a:lnTo>
                    <a:cubicBezTo>
                      <a:pt x="13" y="10"/>
                      <a:pt x="5" y="22"/>
                      <a:pt x="0" y="36"/>
                    </a:cubicBezTo>
                    <a:cubicBezTo>
                      <a:pt x="9" y="24"/>
                      <a:pt x="17" y="12"/>
                      <a:pt x="23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40"/>
              <p:cNvSpPr/>
              <p:nvPr/>
            </p:nvSpPr>
            <p:spPr>
              <a:xfrm>
                <a:off x="3422125" y="2097875"/>
                <a:ext cx="325" cy="1200"/>
              </a:xfrm>
              <a:custGeom>
                <a:rect b="b" l="l" r="r" t="t"/>
                <a:pathLst>
                  <a:path extrusionOk="0" h="48" w="13">
                    <a:moveTo>
                      <a:pt x="12" y="1"/>
                    </a:moveTo>
                    <a:cubicBezTo>
                      <a:pt x="9" y="16"/>
                      <a:pt x="4" y="33"/>
                      <a:pt x="0" y="44"/>
                    </a:cubicBezTo>
                    <a:cubicBezTo>
                      <a:pt x="2" y="45"/>
                      <a:pt x="4" y="47"/>
                      <a:pt x="6" y="48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40"/>
              <p:cNvSpPr/>
              <p:nvPr/>
            </p:nvSpPr>
            <p:spPr>
              <a:xfrm>
                <a:off x="3416275" y="2153350"/>
                <a:ext cx="500" cy="2575"/>
              </a:xfrm>
              <a:custGeom>
                <a:rect b="b" l="l" r="r" t="t"/>
                <a:pathLst>
                  <a:path extrusionOk="0" h="103" w="20">
                    <a:moveTo>
                      <a:pt x="8" y="0"/>
                    </a:moveTo>
                    <a:cubicBezTo>
                      <a:pt x="6" y="0"/>
                      <a:pt x="3" y="1"/>
                      <a:pt x="1" y="4"/>
                    </a:cubicBezTo>
                    <a:lnTo>
                      <a:pt x="14" y="103"/>
                    </a:lnTo>
                    <a:lnTo>
                      <a:pt x="20" y="31"/>
                    </a:lnTo>
                    <a:cubicBezTo>
                      <a:pt x="19" y="13"/>
                      <a:pt x="15" y="0"/>
                      <a:pt x="8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40"/>
              <p:cNvSpPr/>
              <p:nvPr/>
            </p:nvSpPr>
            <p:spPr>
              <a:xfrm>
                <a:off x="3411525" y="2154275"/>
                <a:ext cx="975" cy="950"/>
              </a:xfrm>
              <a:custGeom>
                <a:rect b="b" l="l" r="r" t="t"/>
                <a:pathLst>
                  <a:path extrusionOk="0" h="38" w="39">
                    <a:moveTo>
                      <a:pt x="18" y="1"/>
                    </a:moveTo>
                    <a:cubicBezTo>
                      <a:pt x="10" y="14"/>
                      <a:pt x="6" y="21"/>
                      <a:pt x="0" y="31"/>
                    </a:cubicBezTo>
                    <a:cubicBezTo>
                      <a:pt x="5" y="35"/>
                      <a:pt x="12" y="37"/>
                      <a:pt x="18" y="37"/>
                    </a:cubicBezTo>
                    <a:cubicBezTo>
                      <a:pt x="26" y="37"/>
                      <a:pt x="34" y="33"/>
                      <a:pt x="39" y="26"/>
                    </a:cubicBezTo>
                    <a:lnTo>
                      <a:pt x="18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40"/>
              <p:cNvSpPr/>
              <p:nvPr/>
            </p:nvSpPr>
            <p:spPr>
              <a:xfrm>
                <a:off x="3443325" y="2042125"/>
                <a:ext cx="300" cy="825"/>
              </a:xfrm>
              <a:custGeom>
                <a:rect b="b" l="l" r="r" t="t"/>
                <a:pathLst>
                  <a:path extrusionOk="0" h="33" w="12">
                    <a:moveTo>
                      <a:pt x="1" y="0"/>
                    </a:moveTo>
                    <a:cubicBezTo>
                      <a:pt x="1" y="24"/>
                      <a:pt x="4" y="32"/>
                      <a:pt x="11" y="3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40"/>
              <p:cNvSpPr/>
              <p:nvPr/>
            </p:nvSpPr>
            <p:spPr>
              <a:xfrm>
                <a:off x="3418675" y="2145175"/>
                <a:ext cx="375" cy="875"/>
              </a:xfrm>
              <a:custGeom>
                <a:rect b="b" l="l" r="r" t="t"/>
                <a:pathLst>
                  <a:path extrusionOk="0" h="35" w="15">
                    <a:moveTo>
                      <a:pt x="1" y="34"/>
                    </a:move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40"/>
              <p:cNvSpPr/>
              <p:nvPr/>
            </p:nvSpPr>
            <p:spPr>
              <a:xfrm>
                <a:off x="3321050" y="2312500"/>
                <a:ext cx="2025" cy="1050"/>
              </a:xfrm>
              <a:custGeom>
                <a:rect b="b" l="l" r="r" t="t"/>
                <a:pathLst>
                  <a:path extrusionOk="0" h="42" w="81">
                    <a:moveTo>
                      <a:pt x="80" y="0"/>
                    </a:moveTo>
                    <a:lnTo>
                      <a:pt x="1" y="41"/>
                    </a:lnTo>
                    <a:cubicBezTo>
                      <a:pt x="28" y="29"/>
                      <a:pt x="55" y="16"/>
                      <a:pt x="80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40"/>
              <p:cNvSpPr/>
              <p:nvPr/>
            </p:nvSpPr>
            <p:spPr>
              <a:xfrm>
                <a:off x="3277975" y="2342775"/>
                <a:ext cx="3000" cy="1725"/>
              </a:xfrm>
              <a:custGeom>
                <a:rect b="b" l="l" r="r" t="t"/>
                <a:pathLst>
                  <a:path extrusionOk="0" h="69" w="120">
                    <a:moveTo>
                      <a:pt x="120" y="0"/>
                    </a:moveTo>
                    <a:cubicBezTo>
                      <a:pt x="80" y="22"/>
                      <a:pt x="42" y="49"/>
                      <a:pt x="1" y="69"/>
                    </a:cubicBezTo>
                    <a:cubicBezTo>
                      <a:pt x="45" y="54"/>
                      <a:pt x="85" y="30"/>
                      <a:pt x="120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40"/>
              <p:cNvSpPr/>
              <p:nvPr/>
            </p:nvSpPr>
            <p:spPr>
              <a:xfrm>
                <a:off x="3280950" y="2342425"/>
                <a:ext cx="575" cy="325"/>
              </a:xfrm>
              <a:custGeom>
                <a:rect b="b" l="l" r="r" t="t"/>
                <a:pathLst>
                  <a:path extrusionOk="0" h="13" w="23">
                    <a:moveTo>
                      <a:pt x="14" y="1"/>
                    </a:moveTo>
                    <a:lnTo>
                      <a:pt x="1" y="13"/>
                    </a:ln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40"/>
              <p:cNvSpPr/>
              <p:nvPr/>
            </p:nvSpPr>
            <p:spPr>
              <a:xfrm>
                <a:off x="3346850" y="2306225"/>
                <a:ext cx="975" cy="1175"/>
              </a:xfrm>
              <a:custGeom>
                <a:rect b="b" l="l" r="r" t="t"/>
                <a:pathLst>
                  <a:path extrusionOk="0" h="47" w="39">
                    <a:moveTo>
                      <a:pt x="39" y="0"/>
                    </a:moveTo>
                    <a:lnTo>
                      <a:pt x="39" y="0"/>
                    </a:lnTo>
                    <a:cubicBezTo>
                      <a:pt x="24" y="14"/>
                      <a:pt x="11" y="29"/>
                      <a:pt x="0" y="46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40"/>
              <p:cNvSpPr/>
              <p:nvPr/>
            </p:nvSpPr>
            <p:spPr>
              <a:xfrm>
                <a:off x="3338925" y="2301150"/>
                <a:ext cx="975" cy="1050"/>
              </a:xfrm>
              <a:custGeom>
                <a:rect b="b" l="l" r="r" t="t"/>
                <a:pathLst>
                  <a:path extrusionOk="0" h="42" w="39">
                    <a:moveTo>
                      <a:pt x="39" y="1"/>
                    </a:moveTo>
                    <a:lnTo>
                      <a:pt x="0" y="42"/>
                    </a:lnTo>
                    <a:cubicBezTo>
                      <a:pt x="15" y="30"/>
                      <a:pt x="28" y="15"/>
                      <a:pt x="39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40"/>
              <p:cNvSpPr/>
              <p:nvPr/>
            </p:nvSpPr>
            <p:spPr>
              <a:xfrm>
                <a:off x="3397425" y="2248500"/>
                <a:ext cx="1400" cy="2775"/>
              </a:xfrm>
              <a:custGeom>
                <a:rect b="b" l="l" r="r" t="t"/>
                <a:pathLst>
                  <a:path extrusionOk="0" h="111" w="56">
                    <a:moveTo>
                      <a:pt x="56" y="1"/>
                    </a:moveTo>
                    <a:lnTo>
                      <a:pt x="56" y="1"/>
                    </a:lnTo>
                    <a:cubicBezTo>
                      <a:pt x="32" y="33"/>
                      <a:pt x="14" y="71"/>
                      <a:pt x="0" y="110"/>
                    </a:cubicBez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40"/>
              <p:cNvSpPr/>
              <p:nvPr/>
            </p:nvSpPr>
            <p:spPr>
              <a:xfrm>
                <a:off x="3346300" y="2298325"/>
                <a:ext cx="325" cy="625"/>
              </a:xfrm>
              <a:custGeom>
                <a:rect b="b" l="l" r="r" t="t"/>
                <a:pathLst>
                  <a:path extrusionOk="0" h="25" w="13">
                    <a:moveTo>
                      <a:pt x="12" y="1"/>
                    </a:moveTo>
                    <a:cubicBezTo>
                      <a:pt x="2" y="14"/>
                      <a:pt x="0" y="25"/>
                      <a:pt x="9" y="25"/>
                    </a:cubicBezTo>
                    <a:cubicBezTo>
                      <a:pt x="10" y="18"/>
                      <a:pt x="12" y="9"/>
                      <a:pt x="12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40"/>
              <p:cNvSpPr/>
              <p:nvPr/>
            </p:nvSpPr>
            <p:spPr>
              <a:xfrm>
                <a:off x="3363900" y="2226600"/>
                <a:ext cx="275" cy="1125"/>
              </a:xfrm>
              <a:custGeom>
                <a:rect b="b" l="l" r="r" t="t"/>
                <a:pathLst>
                  <a:path extrusionOk="0" h="45" w="11">
                    <a:moveTo>
                      <a:pt x="5" y="1"/>
                    </a:moveTo>
                    <a:lnTo>
                      <a:pt x="5" y="1"/>
                    </a:lnTo>
                    <a:cubicBezTo>
                      <a:pt x="0" y="31"/>
                      <a:pt x="4" y="43"/>
                      <a:pt x="11" y="44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40"/>
              <p:cNvSpPr/>
              <p:nvPr/>
            </p:nvSpPr>
            <p:spPr>
              <a:xfrm>
                <a:off x="3203275" y="2167050"/>
                <a:ext cx="50" cy="75"/>
              </a:xfrm>
              <a:custGeom>
                <a:rect b="b" l="l" r="r" t="t"/>
                <a:pathLst>
                  <a:path extrusionOk="0" h="3" w="2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40"/>
              <p:cNvSpPr/>
              <p:nvPr/>
            </p:nvSpPr>
            <p:spPr>
              <a:xfrm>
                <a:off x="3351500" y="2243175"/>
                <a:ext cx="100" cy="200"/>
              </a:xfrm>
              <a:custGeom>
                <a:rect b="b" l="l" r="r" t="t"/>
                <a:pathLst>
                  <a:path extrusionOk="0" h="8" w="4">
                    <a:moveTo>
                      <a:pt x="1" y="0"/>
                    </a:moveTo>
                    <a:lnTo>
                      <a:pt x="2" y="4"/>
                    </a:lnTo>
                    <a:cubicBezTo>
                      <a:pt x="2" y="3"/>
                      <a:pt x="1" y="2"/>
                      <a:pt x="1" y="0"/>
                    </a:cubicBezTo>
                    <a:close/>
                    <a:moveTo>
                      <a:pt x="2" y="4"/>
                    </a:moveTo>
                    <a:lnTo>
                      <a:pt x="2" y="4"/>
                    </a:lnTo>
                    <a:cubicBezTo>
                      <a:pt x="2" y="5"/>
                      <a:pt x="3" y="6"/>
                      <a:pt x="3" y="8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40"/>
              <p:cNvSpPr/>
              <p:nvPr/>
            </p:nvSpPr>
            <p:spPr>
              <a:xfrm>
                <a:off x="3380125" y="2276250"/>
                <a:ext cx="475" cy="325"/>
              </a:xfrm>
              <a:custGeom>
                <a:rect b="b" l="l" r="r" t="t"/>
                <a:pathLst>
                  <a:path extrusionOk="0" h="13" w="19">
                    <a:moveTo>
                      <a:pt x="16" y="0"/>
                    </a:moveTo>
                    <a:cubicBezTo>
                      <a:pt x="13" y="0"/>
                      <a:pt x="8" y="4"/>
                      <a:pt x="1" y="10"/>
                    </a:cubicBezTo>
                    <a:cubicBezTo>
                      <a:pt x="4" y="13"/>
                      <a:pt x="8" y="13"/>
                      <a:pt x="13" y="13"/>
                    </a:cubicBezTo>
                    <a:cubicBezTo>
                      <a:pt x="18" y="4"/>
                      <a:pt x="18" y="0"/>
                      <a:pt x="16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40"/>
              <p:cNvSpPr/>
              <p:nvPr/>
            </p:nvSpPr>
            <p:spPr>
              <a:xfrm>
                <a:off x="3351575" y="2243350"/>
                <a:ext cx="175" cy="175"/>
              </a:xfrm>
              <a:custGeom>
                <a:rect b="b" l="l" r="r" t="t"/>
                <a:pathLst>
                  <a:path extrusionOk="0" h="7" w="7">
                    <a:moveTo>
                      <a:pt x="6" y="7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40"/>
              <p:cNvSpPr/>
              <p:nvPr/>
            </p:nvSpPr>
            <p:spPr>
              <a:xfrm>
                <a:off x="3277050" y="2306325"/>
                <a:ext cx="1100" cy="350"/>
              </a:xfrm>
              <a:custGeom>
                <a:rect b="b" l="l" r="r" t="t"/>
                <a:pathLst>
                  <a:path extrusionOk="0" h="14" w="44">
                    <a:moveTo>
                      <a:pt x="16" y="1"/>
                    </a:moveTo>
                    <a:cubicBezTo>
                      <a:pt x="11" y="1"/>
                      <a:pt x="6" y="1"/>
                      <a:pt x="0" y="1"/>
                    </a:cubicBezTo>
                    <a:cubicBezTo>
                      <a:pt x="12" y="6"/>
                      <a:pt x="27" y="11"/>
                      <a:pt x="40" y="13"/>
                    </a:cubicBezTo>
                    <a:cubicBezTo>
                      <a:pt x="44" y="5"/>
                      <a:pt x="37" y="1"/>
                      <a:pt x="16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40"/>
              <p:cNvSpPr/>
              <p:nvPr/>
            </p:nvSpPr>
            <p:spPr>
              <a:xfrm>
                <a:off x="3296300" y="2300700"/>
                <a:ext cx="450" cy="75"/>
              </a:xfrm>
              <a:custGeom>
                <a:rect b="b" l="l" r="r" t="t"/>
                <a:pathLst>
                  <a:path extrusionOk="0" h="3" w="18">
                    <a:moveTo>
                      <a:pt x="0" y="1"/>
                    </a:move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40"/>
              <p:cNvSpPr/>
              <p:nvPr/>
            </p:nvSpPr>
            <p:spPr>
              <a:xfrm>
                <a:off x="3351475" y="2242000"/>
                <a:ext cx="175" cy="1200"/>
              </a:xfrm>
              <a:custGeom>
                <a:rect b="b" l="l" r="r" t="t"/>
                <a:pathLst>
                  <a:path extrusionOk="0" h="48" w="7">
                    <a:moveTo>
                      <a:pt x="7" y="1"/>
                    </a:moveTo>
                    <a:cubicBezTo>
                      <a:pt x="3" y="16"/>
                      <a:pt x="1" y="32"/>
                      <a:pt x="2" y="47"/>
                    </a:cubicBezTo>
                    <a:cubicBezTo>
                      <a:pt x="2" y="32"/>
                      <a:pt x="3" y="16"/>
                      <a:pt x="7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40"/>
              <p:cNvSpPr/>
              <p:nvPr/>
            </p:nvSpPr>
            <p:spPr>
              <a:xfrm>
                <a:off x="3406725" y="2175350"/>
                <a:ext cx="3925" cy="4875"/>
              </a:xfrm>
              <a:custGeom>
                <a:rect b="b" l="l" r="r" t="t"/>
                <a:pathLst>
                  <a:path extrusionOk="0" h="195" w="157">
                    <a:moveTo>
                      <a:pt x="155" y="1"/>
                    </a:moveTo>
                    <a:cubicBezTo>
                      <a:pt x="129" y="1"/>
                      <a:pt x="0" y="174"/>
                      <a:pt x="58" y="195"/>
                    </a:cubicBezTo>
                    <a:lnTo>
                      <a:pt x="154" y="28"/>
                    </a:lnTo>
                    <a:lnTo>
                      <a:pt x="156" y="1"/>
                    </a:lnTo>
                    <a:cubicBezTo>
                      <a:pt x="156" y="1"/>
                      <a:pt x="156" y="1"/>
                      <a:pt x="155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40"/>
              <p:cNvSpPr/>
              <p:nvPr/>
            </p:nvSpPr>
            <p:spPr>
              <a:xfrm>
                <a:off x="3325250" y="2061450"/>
                <a:ext cx="23575" cy="13600"/>
              </a:xfrm>
              <a:custGeom>
                <a:rect b="b" l="l" r="r" t="t"/>
                <a:pathLst>
                  <a:path extrusionOk="0" h="544" w="943">
                    <a:moveTo>
                      <a:pt x="942" y="1"/>
                    </a:moveTo>
                    <a:cubicBezTo>
                      <a:pt x="672" y="166"/>
                      <a:pt x="396" y="321"/>
                      <a:pt x="121" y="476"/>
                    </a:cubicBezTo>
                    <a:lnTo>
                      <a:pt x="121" y="476"/>
                    </a:lnTo>
                    <a:cubicBezTo>
                      <a:pt x="352" y="347"/>
                      <a:pt x="590" y="219"/>
                      <a:pt x="942" y="1"/>
                    </a:cubicBezTo>
                    <a:close/>
                    <a:moveTo>
                      <a:pt x="121" y="476"/>
                    </a:moveTo>
                    <a:cubicBezTo>
                      <a:pt x="80" y="498"/>
                      <a:pt x="40" y="520"/>
                      <a:pt x="0" y="543"/>
                    </a:cubicBezTo>
                    <a:cubicBezTo>
                      <a:pt x="40" y="521"/>
                      <a:pt x="81" y="498"/>
                      <a:pt x="121" y="476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40"/>
              <p:cNvSpPr/>
              <p:nvPr/>
            </p:nvSpPr>
            <p:spPr>
              <a:xfrm>
                <a:off x="3283750" y="2342325"/>
                <a:ext cx="2050" cy="850"/>
              </a:xfrm>
              <a:custGeom>
                <a:rect b="b" l="l" r="r" t="t"/>
                <a:pathLst>
                  <a:path extrusionOk="0" h="34" w="82">
                    <a:moveTo>
                      <a:pt x="82" y="0"/>
                    </a:moveTo>
                    <a:lnTo>
                      <a:pt x="1" y="34"/>
                    </a:lnTo>
                    <a:cubicBezTo>
                      <a:pt x="29" y="25"/>
                      <a:pt x="56" y="13"/>
                      <a:pt x="82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40"/>
              <p:cNvSpPr/>
              <p:nvPr/>
            </p:nvSpPr>
            <p:spPr>
              <a:xfrm>
                <a:off x="3304675" y="2333775"/>
                <a:ext cx="4025" cy="1550"/>
              </a:xfrm>
              <a:custGeom>
                <a:rect b="b" l="l" r="r" t="t"/>
                <a:pathLst>
                  <a:path extrusionOk="0" h="62" w="161">
                    <a:moveTo>
                      <a:pt x="149" y="1"/>
                    </a:moveTo>
                    <a:cubicBezTo>
                      <a:pt x="148" y="1"/>
                      <a:pt x="146" y="1"/>
                      <a:pt x="144" y="2"/>
                    </a:cubicBezTo>
                    <a:cubicBezTo>
                      <a:pt x="104" y="16"/>
                      <a:pt x="43" y="47"/>
                      <a:pt x="4" y="47"/>
                    </a:cubicBezTo>
                    <a:cubicBezTo>
                      <a:pt x="3" y="47"/>
                      <a:pt x="2" y="47"/>
                      <a:pt x="0" y="47"/>
                    </a:cubicBezTo>
                    <a:lnTo>
                      <a:pt x="0" y="47"/>
                    </a:lnTo>
                    <a:cubicBezTo>
                      <a:pt x="2" y="57"/>
                      <a:pt x="10" y="61"/>
                      <a:pt x="22" y="61"/>
                    </a:cubicBezTo>
                    <a:cubicBezTo>
                      <a:pt x="66" y="61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40"/>
              <p:cNvSpPr/>
              <p:nvPr/>
            </p:nvSpPr>
            <p:spPr>
              <a:xfrm>
                <a:off x="3283450" y="2315450"/>
                <a:ext cx="3975" cy="2075"/>
              </a:xfrm>
              <a:custGeom>
                <a:rect b="b" l="l" r="r" t="t"/>
                <a:pathLst>
                  <a:path extrusionOk="0" h="83" w="159">
                    <a:moveTo>
                      <a:pt x="124" y="0"/>
                    </a:moveTo>
                    <a:lnTo>
                      <a:pt x="1" y="82"/>
                    </a:lnTo>
                    <a:lnTo>
                      <a:pt x="159" y="5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40"/>
              <p:cNvSpPr/>
              <p:nvPr/>
            </p:nvSpPr>
            <p:spPr>
              <a:xfrm>
                <a:off x="3325975" y="2285625"/>
                <a:ext cx="775" cy="1200"/>
              </a:xfrm>
              <a:custGeom>
                <a:rect b="b" l="l" r="r" t="t"/>
                <a:pathLst>
                  <a:path extrusionOk="0" h="48" w="31">
                    <a:moveTo>
                      <a:pt x="30" y="0"/>
                    </a:moveTo>
                    <a:cubicBezTo>
                      <a:pt x="18" y="15"/>
                      <a:pt x="9" y="30"/>
                      <a:pt x="0" y="47"/>
                    </a:cubicBezTo>
                    <a:cubicBezTo>
                      <a:pt x="12" y="33"/>
                      <a:pt x="22" y="17"/>
                      <a:pt x="30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40"/>
              <p:cNvSpPr/>
              <p:nvPr/>
            </p:nvSpPr>
            <p:spPr>
              <a:xfrm>
                <a:off x="3373050" y="2285850"/>
                <a:ext cx="2875" cy="3350"/>
              </a:xfrm>
              <a:custGeom>
                <a:rect b="b" l="l" r="r" t="t"/>
                <a:pathLst>
                  <a:path extrusionOk="0" h="134" w="115">
                    <a:moveTo>
                      <a:pt x="70" y="1"/>
                    </a:moveTo>
                    <a:cubicBezTo>
                      <a:pt x="67" y="1"/>
                      <a:pt x="64" y="7"/>
                      <a:pt x="58" y="25"/>
                    </a:cubicBezTo>
                    <a:lnTo>
                      <a:pt x="0" y="133"/>
                    </a:lnTo>
                    <a:lnTo>
                      <a:pt x="115" y="39"/>
                    </a:lnTo>
                    <a:lnTo>
                      <a:pt x="115" y="39"/>
                    </a:lnTo>
                    <a:cubicBezTo>
                      <a:pt x="111" y="41"/>
                      <a:pt x="108" y="42"/>
                      <a:pt x="105" y="42"/>
                    </a:cubicBezTo>
                    <a:cubicBezTo>
                      <a:pt x="83" y="42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40"/>
              <p:cNvSpPr/>
              <p:nvPr/>
            </p:nvSpPr>
            <p:spPr>
              <a:xfrm>
                <a:off x="3375900" y="2286375"/>
                <a:ext cx="575" cy="475"/>
              </a:xfrm>
              <a:custGeom>
                <a:rect b="b" l="l" r="r" t="t"/>
                <a:pathLst>
                  <a:path extrusionOk="0" h="19" w="23">
                    <a:moveTo>
                      <a:pt x="23" y="0"/>
                    </a:moveTo>
                    <a:lnTo>
                      <a:pt x="1" y="18"/>
                    </a:lnTo>
                    <a:cubicBezTo>
                      <a:pt x="9" y="14"/>
                      <a:pt x="17" y="8"/>
                      <a:pt x="23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40"/>
              <p:cNvSpPr/>
              <p:nvPr/>
            </p:nvSpPr>
            <p:spPr>
              <a:xfrm>
                <a:off x="3313975" y="2293025"/>
                <a:ext cx="5150" cy="3125"/>
              </a:xfrm>
              <a:custGeom>
                <a:rect b="b" l="l" r="r" t="t"/>
                <a:pathLst>
                  <a:path extrusionOk="0" h="125" w="206">
                    <a:moveTo>
                      <a:pt x="169" y="1"/>
                    </a:moveTo>
                    <a:lnTo>
                      <a:pt x="169" y="1"/>
                    </a:lnTo>
                    <a:cubicBezTo>
                      <a:pt x="109" y="36"/>
                      <a:pt x="52" y="78"/>
                      <a:pt x="0" y="125"/>
                    </a:cubicBezTo>
                    <a:cubicBezTo>
                      <a:pt x="1" y="125"/>
                      <a:pt x="2" y="125"/>
                      <a:pt x="3" y="125"/>
                    </a:cubicBezTo>
                    <a:cubicBezTo>
                      <a:pt x="44" y="125"/>
                      <a:pt x="206" y="35"/>
                      <a:pt x="169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40"/>
              <p:cNvSpPr/>
              <p:nvPr/>
            </p:nvSpPr>
            <p:spPr>
              <a:xfrm>
                <a:off x="3382900" y="2268900"/>
                <a:ext cx="3300" cy="4025"/>
              </a:xfrm>
              <a:custGeom>
                <a:rect b="b" l="l" r="r" t="t"/>
                <a:pathLst>
                  <a:path extrusionOk="0" h="161" w="132">
                    <a:moveTo>
                      <a:pt x="132" y="0"/>
                    </a:moveTo>
                    <a:lnTo>
                      <a:pt x="114" y="8"/>
                    </a:lnTo>
                    <a:lnTo>
                      <a:pt x="0" y="161"/>
                    </a:lnTo>
                    <a:cubicBezTo>
                      <a:pt x="44" y="108"/>
                      <a:pt x="92" y="57"/>
                      <a:pt x="132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40"/>
              <p:cNvSpPr/>
              <p:nvPr/>
            </p:nvSpPr>
            <p:spPr>
              <a:xfrm>
                <a:off x="3402575" y="2249950"/>
                <a:ext cx="2400" cy="4150"/>
              </a:xfrm>
              <a:custGeom>
                <a:rect b="b" l="l" r="r" t="t"/>
                <a:pathLst>
                  <a:path extrusionOk="0" h="166" w="96">
                    <a:moveTo>
                      <a:pt x="96" y="1"/>
                    </a:moveTo>
                    <a:lnTo>
                      <a:pt x="62" y="17"/>
                    </a:lnTo>
                    <a:lnTo>
                      <a:pt x="0" y="166"/>
                    </a:lnTo>
                    <a:lnTo>
                      <a:pt x="33" y="150"/>
                    </a:lnTo>
                    <a:lnTo>
                      <a:pt x="96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40"/>
              <p:cNvSpPr/>
              <p:nvPr/>
            </p:nvSpPr>
            <p:spPr>
              <a:xfrm>
                <a:off x="3346900" y="2245300"/>
                <a:ext cx="4425" cy="4675"/>
              </a:xfrm>
              <a:custGeom>
                <a:rect b="b" l="l" r="r" t="t"/>
                <a:pathLst>
                  <a:path extrusionOk="0" h="187" w="177">
                    <a:moveTo>
                      <a:pt x="79" y="1"/>
                    </a:moveTo>
                    <a:lnTo>
                      <a:pt x="79" y="1"/>
                    </a:lnTo>
                    <a:cubicBezTo>
                      <a:pt x="1" y="72"/>
                      <a:pt x="5" y="187"/>
                      <a:pt x="35" y="187"/>
                    </a:cubicBezTo>
                    <a:cubicBezTo>
                      <a:pt x="36" y="187"/>
                      <a:pt x="37" y="187"/>
                      <a:pt x="38" y="187"/>
                    </a:cubicBezTo>
                    <a:lnTo>
                      <a:pt x="176" y="29"/>
                    </a:lnTo>
                    <a:cubicBezTo>
                      <a:pt x="169" y="28"/>
                      <a:pt x="162" y="27"/>
                      <a:pt x="156" y="27"/>
                    </a:cubicBezTo>
                    <a:cubicBezTo>
                      <a:pt x="92" y="27"/>
                      <a:pt x="131" y="80"/>
                      <a:pt x="43" y="150"/>
                    </a:cubicBezTo>
                    <a:lnTo>
                      <a:pt x="79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40"/>
              <p:cNvSpPr/>
              <p:nvPr/>
            </p:nvSpPr>
            <p:spPr>
              <a:xfrm>
                <a:off x="3452300" y="2123550"/>
                <a:ext cx="775" cy="2675"/>
              </a:xfrm>
              <a:custGeom>
                <a:rect b="b" l="l" r="r" t="t"/>
                <a:pathLst>
                  <a:path extrusionOk="0" h="107" w="31">
                    <a:moveTo>
                      <a:pt x="31" y="0"/>
                    </a:moveTo>
                    <a:cubicBezTo>
                      <a:pt x="19" y="35"/>
                      <a:pt x="8" y="70"/>
                      <a:pt x="1" y="10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40"/>
              <p:cNvSpPr/>
              <p:nvPr/>
            </p:nvSpPr>
            <p:spPr>
              <a:xfrm>
                <a:off x="3470450" y="1991700"/>
                <a:ext cx="200" cy="6375"/>
              </a:xfrm>
              <a:custGeom>
                <a:rect b="b" l="l" r="r" t="t"/>
                <a:pathLst>
                  <a:path extrusionOk="0" h="255" w="8">
                    <a:moveTo>
                      <a:pt x="0" y="0"/>
                    </a:moveTo>
                    <a:lnTo>
                      <a:pt x="4" y="254"/>
                    </a:lnTo>
                    <a:cubicBezTo>
                      <a:pt x="7" y="170"/>
                      <a:pt x="5" y="85"/>
                      <a:pt x="0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40"/>
              <p:cNvSpPr/>
              <p:nvPr/>
            </p:nvSpPr>
            <p:spPr>
              <a:xfrm>
                <a:off x="3430650" y="2008225"/>
                <a:ext cx="3000" cy="2225"/>
              </a:xfrm>
              <a:custGeom>
                <a:rect b="b" l="l" r="r" t="t"/>
                <a:pathLst>
                  <a:path extrusionOk="0" h="89" w="120">
                    <a:moveTo>
                      <a:pt x="120" y="1"/>
                    </a:move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40"/>
              <p:cNvSpPr/>
              <p:nvPr/>
            </p:nvSpPr>
            <p:spPr>
              <a:xfrm>
                <a:off x="3350700" y="2061375"/>
                <a:ext cx="175" cy="200"/>
              </a:xfrm>
              <a:custGeom>
                <a:rect b="b" l="l" r="r" t="t"/>
                <a:pathLst>
                  <a:path extrusionOk="0" h="8" w="7">
                    <a:moveTo>
                      <a:pt x="6" y="0"/>
                    </a:moveTo>
                    <a:cubicBezTo>
                      <a:pt x="2" y="5"/>
                      <a:pt x="0" y="7"/>
                      <a:pt x="2" y="7"/>
                    </a:cubicBezTo>
                    <a:cubicBezTo>
                      <a:pt x="3" y="7"/>
                      <a:pt x="4" y="7"/>
                      <a:pt x="5" y="6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40"/>
              <p:cNvSpPr/>
              <p:nvPr/>
            </p:nvSpPr>
            <p:spPr>
              <a:xfrm>
                <a:off x="3350850" y="2055775"/>
                <a:ext cx="7700" cy="5625"/>
              </a:xfrm>
              <a:custGeom>
                <a:rect b="b" l="l" r="r" t="t"/>
                <a:pathLst>
                  <a:path extrusionOk="0" h="225" w="308">
                    <a:moveTo>
                      <a:pt x="308" y="0"/>
                    </a:moveTo>
                    <a:lnTo>
                      <a:pt x="6" y="179"/>
                    </a:lnTo>
                    <a:lnTo>
                      <a:pt x="0" y="224"/>
                    </a:lnTo>
                    <a:cubicBezTo>
                      <a:pt x="23" y="200"/>
                      <a:pt x="122" y="123"/>
                      <a:pt x="170" y="113"/>
                    </a:cubicBezTo>
                    <a:lnTo>
                      <a:pt x="170" y="113"/>
                    </a:lnTo>
                    <a:lnTo>
                      <a:pt x="138" y="160"/>
                    </a:lnTo>
                    <a:lnTo>
                      <a:pt x="308" y="0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40"/>
              <p:cNvSpPr/>
              <p:nvPr/>
            </p:nvSpPr>
            <p:spPr>
              <a:xfrm>
                <a:off x="3391450" y="2034375"/>
                <a:ext cx="2675" cy="1600"/>
              </a:xfrm>
              <a:custGeom>
                <a:rect b="b" l="l" r="r" t="t"/>
                <a:pathLst>
                  <a:path extrusionOk="0" h="64" w="107">
                    <a:moveTo>
                      <a:pt x="107" y="1"/>
                    </a:moveTo>
                    <a:lnTo>
                      <a:pt x="31" y="16"/>
                    </a:lnTo>
                    <a:lnTo>
                      <a:pt x="1" y="63"/>
                    </a:ln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40"/>
              <p:cNvSpPr/>
              <p:nvPr/>
            </p:nvSpPr>
            <p:spPr>
              <a:xfrm>
                <a:off x="3388800" y="2035950"/>
                <a:ext cx="2675" cy="2050"/>
              </a:xfrm>
              <a:custGeom>
                <a:rect b="b" l="l" r="r" t="t"/>
                <a:pathLst>
                  <a:path extrusionOk="0" h="82" w="107">
                    <a:moveTo>
                      <a:pt x="107" y="0"/>
                    </a:moveTo>
                    <a:lnTo>
                      <a:pt x="1" y="63"/>
                    </a:lnTo>
                    <a:cubicBezTo>
                      <a:pt x="15" y="75"/>
                      <a:pt x="33" y="81"/>
                      <a:pt x="52" y="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40"/>
              <p:cNvSpPr/>
              <p:nvPr/>
            </p:nvSpPr>
            <p:spPr>
              <a:xfrm>
                <a:off x="3377775" y="2041450"/>
                <a:ext cx="3975" cy="2225"/>
              </a:xfrm>
              <a:custGeom>
                <a:rect b="b" l="l" r="r" t="t"/>
                <a:pathLst>
                  <a:path extrusionOk="0" h="89" w="159">
                    <a:moveTo>
                      <a:pt x="158" y="1"/>
                    </a:moveTo>
                    <a:lnTo>
                      <a:pt x="1" y="89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40"/>
              <p:cNvSpPr/>
              <p:nvPr/>
            </p:nvSpPr>
            <p:spPr>
              <a:xfrm>
                <a:off x="3381725" y="2039775"/>
                <a:ext cx="3175" cy="1675"/>
              </a:xfrm>
              <a:custGeom>
                <a:rect b="b" l="l" r="r" t="t"/>
                <a:pathLst>
                  <a:path extrusionOk="0" h="67" w="127">
                    <a:moveTo>
                      <a:pt x="120" y="0"/>
                    </a:moveTo>
                    <a:lnTo>
                      <a:pt x="0" y="67"/>
                    </a:lnTo>
                    <a:lnTo>
                      <a:pt x="127" y="4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40"/>
              <p:cNvSpPr/>
              <p:nvPr/>
            </p:nvSpPr>
            <p:spPr>
              <a:xfrm>
                <a:off x="3431300" y="2059425"/>
                <a:ext cx="550" cy="1350"/>
              </a:xfrm>
              <a:custGeom>
                <a:rect b="b" l="l" r="r" t="t"/>
                <a:pathLst>
                  <a:path extrusionOk="0" h="54" w="22">
                    <a:moveTo>
                      <a:pt x="1" y="0"/>
                    </a:moveTo>
                    <a:cubicBezTo>
                      <a:pt x="3" y="19"/>
                      <a:pt x="13" y="27"/>
                      <a:pt x="21" y="53"/>
                    </a:cubicBezTo>
                    <a:cubicBezTo>
                      <a:pt x="19" y="19"/>
                      <a:pt x="8" y="14"/>
                      <a:pt x="1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40"/>
              <p:cNvSpPr/>
              <p:nvPr/>
            </p:nvSpPr>
            <p:spPr>
              <a:xfrm>
                <a:off x="3420150" y="2058425"/>
                <a:ext cx="750" cy="50"/>
              </a:xfrm>
              <a:custGeom>
                <a:rect b="b" l="l" r="r" t="t"/>
                <a:pathLst>
                  <a:path extrusionOk="0" h="2" w="30">
                    <a:moveTo>
                      <a:pt x="28" y="1"/>
                    </a:moveTo>
                    <a:cubicBezTo>
                      <a:pt x="26" y="1"/>
                      <a:pt x="3" y="1"/>
                      <a:pt x="3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5" y="1"/>
                      <a:pt x="12" y="1"/>
                    </a:cubicBezTo>
                    <a:cubicBezTo>
                      <a:pt x="26" y="1"/>
                      <a:pt x="30" y="1"/>
                      <a:pt x="28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40"/>
              <p:cNvSpPr/>
              <p:nvPr/>
            </p:nvSpPr>
            <p:spPr>
              <a:xfrm>
                <a:off x="3438075" y="2023875"/>
                <a:ext cx="4225" cy="4025"/>
              </a:xfrm>
              <a:custGeom>
                <a:rect b="b" l="l" r="r" t="t"/>
                <a:pathLst>
                  <a:path extrusionOk="0" h="161" w="169">
                    <a:moveTo>
                      <a:pt x="152" y="0"/>
                    </a:moveTo>
                    <a:lnTo>
                      <a:pt x="152" y="0"/>
                    </a:lnTo>
                    <a:cubicBezTo>
                      <a:pt x="123" y="34"/>
                      <a:pt x="3" y="133"/>
                      <a:pt x="1" y="160"/>
                    </a:cubicBezTo>
                    <a:lnTo>
                      <a:pt x="168" y="29"/>
                    </a:lnTo>
                    <a:lnTo>
                      <a:pt x="168" y="29"/>
                    </a:lnTo>
                    <a:cubicBezTo>
                      <a:pt x="160" y="34"/>
                      <a:pt x="155" y="36"/>
                      <a:pt x="151" y="36"/>
                    </a:cubicBezTo>
                    <a:cubicBezTo>
                      <a:pt x="140" y="36"/>
                      <a:pt x="146" y="18"/>
                      <a:pt x="152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40"/>
              <p:cNvSpPr/>
              <p:nvPr/>
            </p:nvSpPr>
            <p:spPr>
              <a:xfrm>
                <a:off x="3442275" y="2023125"/>
                <a:ext cx="1925" cy="1500"/>
              </a:xfrm>
              <a:custGeom>
                <a:rect b="b" l="l" r="r" t="t"/>
                <a:pathLst>
                  <a:path extrusionOk="0" h="60" w="77">
                    <a:moveTo>
                      <a:pt x="76" y="0"/>
                    </a:moveTo>
                    <a:lnTo>
                      <a:pt x="0" y="59"/>
                    </a:lnTo>
                    <a:cubicBezTo>
                      <a:pt x="27" y="41"/>
                      <a:pt x="52" y="22"/>
                      <a:pt x="76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40"/>
              <p:cNvSpPr/>
              <p:nvPr/>
            </p:nvSpPr>
            <p:spPr>
              <a:xfrm>
                <a:off x="3441850" y="2023550"/>
                <a:ext cx="225" cy="350"/>
              </a:xfrm>
              <a:custGeom>
                <a:rect b="b" l="l" r="r" t="t"/>
                <a:pathLst>
                  <a:path extrusionOk="0" h="14" w="9">
                    <a:moveTo>
                      <a:pt x="4" y="1"/>
                    </a:moveTo>
                    <a:cubicBezTo>
                      <a:pt x="4" y="1"/>
                      <a:pt x="4" y="1"/>
                      <a:pt x="3" y="1"/>
                    </a:cubicBezTo>
                    <a:lnTo>
                      <a:pt x="1" y="13"/>
                    </a:lnTo>
                    <a:cubicBezTo>
                      <a:pt x="5" y="7"/>
                      <a:pt x="8" y="1"/>
                      <a:pt x="4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40"/>
              <p:cNvSpPr/>
              <p:nvPr/>
            </p:nvSpPr>
            <p:spPr>
              <a:xfrm>
                <a:off x="3290950" y="2091925"/>
                <a:ext cx="2000" cy="750"/>
              </a:xfrm>
              <a:custGeom>
                <a:rect b="b" l="l" r="r" t="t"/>
                <a:pathLst>
                  <a:path extrusionOk="0" h="30" w="80">
                    <a:moveTo>
                      <a:pt x="79" y="0"/>
                    </a:moveTo>
                    <a:lnTo>
                      <a:pt x="1" y="29"/>
                    </a:lnTo>
                    <a:cubicBezTo>
                      <a:pt x="27" y="21"/>
                      <a:pt x="54" y="11"/>
                      <a:pt x="79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40"/>
              <p:cNvSpPr/>
              <p:nvPr/>
            </p:nvSpPr>
            <p:spPr>
              <a:xfrm>
                <a:off x="3264025" y="2108475"/>
                <a:ext cx="425" cy="225"/>
              </a:xfrm>
              <a:custGeom>
                <a:rect b="b" l="l" r="r" t="t"/>
                <a:pathLst>
                  <a:path extrusionOk="0" h="9" w="17">
                    <a:moveTo>
                      <a:pt x="16" y="1"/>
                    </a:move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40"/>
              <p:cNvSpPr/>
              <p:nvPr/>
            </p:nvSpPr>
            <p:spPr>
              <a:xfrm>
                <a:off x="3254175" y="2108675"/>
                <a:ext cx="9875" cy="3025"/>
              </a:xfrm>
              <a:custGeom>
                <a:rect b="b" l="l" r="r" t="t"/>
                <a:pathLst>
                  <a:path extrusionOk="0" h="121" w="395">
                    <a:moveTo>
                      <a:pt x="395" y="0"/>
                    </a:moveTo>
                    <a:lnTo>
                      <a:pt x="108" y="88"/>
                    </a:lnTo>
                    <a:lnTo>
                      <a:pt x="115" y="86"/>
                    </a:lnTo>
                    <a:lnTo>
                      <a:pt x="115" y="86"/>
                    </a:lnTo>
                    <a:lnTo>
                      <a:pt x="1" y="121"/>
                    </a:lnTo>
                    <a:cubicBezTo>
                      <a:pt x="109" y="89"/>
                      <a:pt x="334" y="24"/>
                      <a:pt x="395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40"/>
              <p:cNvSpPr/>
              <p:nvPr/>
            </p:nvSpPr>
            <p:spPr>
              <a:xfrm>
                <a:off x="2041050" y="2418950"/>
                <a:ext cx="2643800" cy="3021675"/>
              </a:xfrm>
              <a:custGeom>
                <a:rect b="b" l="l" r="r" t="t"/>
                <a:pathLst>
                  <a:path extrusionOk="0" h="120867" w="105752">
                    <a:moveTo>
                      <a:pt x="68591" y="0"/>
                    </a:moveTo>
                    <a:cubicBezTo>
                      <a:pt x="62000" y="8320"/>
                      <a:pt x="52005" y="13997"/>
                      <a:pt x="47077" y="13997"/>
                    </a:cubicBezTo>
                    <a:cubicBezTo>
                      <a:pt x="46167" y="13997"/>
                      <a:pt x="45430" y="13803"/>
                      <a:pt x="44919" y="13397"/>
                    </a:cubicBezTo>
                    <a:cubicBezTo>
                      <a:pt x="41750" y="10869"/>
                      <a:pt x="46801" y="2877"/>
                      <a:pt x="47131" y="2356"/>
                    </a:cubicBezTo>
                    <a:lnTo>
                      <a:pt x="47131" y="2356"/>
                    </a:lnTo>
                    <a:cubicBezTo>
                      <a:pt x="43766" y="6417"/>
                      <a:pt x="33357" y="13105"/>
                      <a:pt x="27736" y="18736"/>
                    </a:cubicBezTo>
                    <a:cubicBezTo>
                      <a:pt x="16966" y="29527"/>
                      <a:pt x="12852" y="56421"/>
                      <a:pt x="12852" y="56421"/>
                    </a:cubicBezTo>
                    <a:cubicBezTo>
                      <a:pt x="3910" y="63514"/>
                      <a:pt x="1611" y="73544"/>
                      <a:pt x="1047" y="77442"/>
                    </a:cubicBezTo>
                    <a:cubicBezTo>
                      <a:pt x="985" y="78103"/>
                      <a:pt x="922" y="78656"/>
                      <a:pt x="864" y="79087"/>
                    </a:cubicBezTo>
                    <a:cubicBezTo>
                      <a:pt x="0" y="85681"/>
                      <a:pt x="770" y="91319"/>
                      <a:pt x="2430" y="93898"/>
                    </a:cubicBezTo>
                    <a:cubicBezTo>
                      <a:pt x="3220" y="95113"/>
                      <a:pt x="11426" y="99551"/>
                      <a:pt x="10757" y="101355"/>
                    </a:cubicBezTo>
                    <a:cubicBezTo>
                      <a:pt x="10624" y="101707"/>
                      <a:pt x="10306" y="101846"/>
                      <a:pt x="9879" y="101846"/>
                    </a:cubicBezTo>
                    <a:cubicBezTo>
                      <a:pt x="8268" y="101846"/>
                      <a:pt x="5112" y="99865"/>
                      <a:pt x="4590" y="99865"/>
                    </a:cubicBezTo>
                    <a:cubicBezTo>
                      <a:pt x="4545" y="99865"/>
                      <a:pt x="4520" y="99879"/>
                      <a:pt x="4516" y="99910"/>
                    </a:cubicBezTo>
                    <a:cubicBezTo>
                      <a:pt x="4462" y="100396"/>
                      <a:pt x="6204" y="103565"/>
                      <a:pt x="8880" y="107285"/>
                    </a:cubicBezTo>
                    <a:cubicBezTo>
                      <a:pt x="11544" y="111003"/>
                      <a:pt x="11867" y="111941"/>
                      <a:pt x="11867" y="111941"/>
                    </a:cubicBezTo>
                    <a:cubicBezTo>
                      <a:pt x="13181" y="112965"/>
                      <a:pt x="13856" y="112876"/>
                      <a:pt x="14024" y="112907"/>
                    </a:cubicBezTo>
                    <a:cubicBezTo>
                      <a:pt x="14031" y="112911"/>
                      <a:pt x="14038" y="112913"/>
                      <a:pt x="14045" y="112913"/>
                    </a:cubicBezTo>
                    <a:cubicBezTo>
                      <a:pt x="15596" y="113153"/>
                      <a:pt x="20083" y="113395"/>
                      <a:pt x="23521" y="113395"/>
                    </a:cubicBezTo>
                    <a:cubicBezTo>
                      <a:pt x="25811" y="113395"/>
                      <a:pt x="27636" y="113288"/>
                      <a:pt x="27818" y="113000"/>
                    </a:cubicBezTo>
                    <a:cubicBezTo>
                      <a:pt x="28270" y="112275"/>
                      <a:pt x="20736" y="108393"/>
                      <a:pt x="22327" y="107100"/>
                    </a:cubicBezTo>
                    <a:cubicBezTo>
                      <a:pt x="22508" y="106955"/>
                      <a:pt x="22792" y="106890"/>
                      <a:pt x="23156" y="106890"/>
                    </a:cubicBezTo>
                    <a:cubicBezTo>
                      <a:pt x="26004" y="106890"/>
                      <a:pt x="33734" y="110871"/>
                      <a:pt x="34884" y="111320"/>
                    </a:cubicBezTo>
                    <a:cubicBezTo>
                      <a:pt x="35430" y="111533"/>
                      <a:pt x="36021" y="111617"/>
                      <a:pt x="36615" y="111617"/>
                    </a:cubicBezTo>
                    <a:cubicBezTo>
                      <a:pt x="38848" y="111617"/>
                      <a:pt x="41116" y="110430"/>
                      <a:pt x="41116" y="110430"/>
                    </a:cubicBezTo>
                    <a:lnTo>
                      <a:pt x="41116" y="110430"/>
                    </a:lnTo>
                    <a:cubicBezTo>
                      <a:pt x="40369" y="113683"/>
                      <a:pt x="41486" y="118941"/>
                      <a:pt x="44405" y="120866"/>
                    </a:cubicBezTo>
                    <a:cubicBezTo>
                      <a:pt x="47103" y="120532"/>
                      <a:pt x="46372" y="120549"/>
                      <a:pt x="49273" y="119889"/>
                    </a:cubicBezTo>
                    <a:cubicBezTo>
                      <a:pt x="49280" y="119884"/>
                      <a:pt x="49287" y="119883"/>
                      <a:pt x="49296" y="119883"/>
                    </a:cubicBezTo>
                    <a:cubicBezTo>
                      <a:pt x="49380" y="119868"/>
                      <a:pt x="49458" y="119848"/>
                      <a:pt x="49543" y="119826"/>
                    </a:cubicBezTo>
                    <a:cubicBezTo>
                      <a:pt x="49555" y="119821"/>
                      <a:pt x="49566" y="119821"/>
                      <a:pt x="49576" y="119817"/>
                    </a:cubicBezTo>
                    <a:cubicBezTo>
                      <a:pt x="49667" y="119801"/>
                      <a:pt x="49757" y="119774"/>
                      <a:pt x="49852" y="119754"/>
                    </a:cubicBezTo>
                    <a:cubicBezTo>
                      <a:pt x="49861" y="119751"/>
                      <a:pt x="49871" y="119749"/>
                      <a:pt x="49880" y="119749"/>
                    </a:cubicBezTo>
                    <a:cubicBezTo>
                      <a:pt x="49882" y="119749"/>
                      <a:pt x="49884" y="119749"/>
                      <a:pt x="49886" y="119749"/>
                    </a:cubicBezTo>
                    <a:cubicBezTo>
                      <a:pt x="49960" y="119734"/>
                      <a:pt x="50027" y="119718"/>
                      <a:pt x="50101" y="119697"/>
                    </a:cubicBezTo>
                    <a:cubicBezTo>
                      <a:pt x="51603" y="119346"/>
                      <a:pt x="53120" y="118955"/>
                      <a:pt x="54654" y="118525"/>
                    </a:cubicBezTo>
                    <a:cubicBezTo>
                      <a:pt x="76376" y="112467"/>
                      <a:pt x="100078" y="99531"/>
                      <a:pt x="103145" y="92117"/>
                    </a:cubicBezTo>
                    <a:cubicBezTo>
                      <a:pt x="105751" y="85814"/>
                      <a:pt x="98949" y="61812"/>
                      <a:pt x="92669" y="43226"/>
                    </a:cubicBezTo>
                    <a:lnTo>
                      <a:pt x="92663" y="43226"/>
                    </a:lnTo>
                    <a:cubicBezTo>
                      <a:pt x="89144" y="32800"/>
                      <a:pt x="85782" y="24083"/>
                      <a:pt x="84336" y="21150"/>
                    </a:cubicBezTo>
                    <a:cubicBezTo>
                      <a:pt x="80606" y="13553"/>
                      <a:pt x="70461" y="5045"/>
                      <a:pt x="685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40"/>
              <p:cNvSpPr/>
              <p:nvPr/>
            </p:nvSpPr>
            <p:spPr>
              <a:xfrm>
                <a:off x="2362375" y="2931100"/>
                <a:ext cx="482550" cy="898425"/>
              </a:xfrm>
              <a:custGeom>
                <a:rect b="b" l="l" r="r" t="t"/>
                <a:pathLst>
                  <a:path extrusionOk="0" h="35937" w="19302">
                    <a:moveTo>
                      <a:pt x="9825" y="26950"/>
                    </a:moveTo>
                    <a:lnTo>
                      <a:pt x="9811" y="26965"/>
                    </a:lnTo>
                    <a:lnTo>
                      <a:pt x="9811" y="26965"/>
                    </a:lnTo>
                    <a:cubicBezTo>
                      <a:pt x="9815" y="26960"/>
                      <a:pt x="9819" y="26955"/>
                      <a:pt x="9825" y="26950"/>
                    </a:cubicBezTo>
                    <a:close/>
                    <a:moveTo>
                      <a:pt x="19302" y="0"/>
                    </a:moveTo>
                    <a:cubicBezTo>
                      <a:pt x="16467" y="2432"/>
                      <a:pt x="13810" y="5090"/>
                      <a:pt x="11485" y="8056"/>
                    </a:cubicBezTo>
                    <a:cubicBezTo>
                      <a:pt x="10327" y="9541"/>
                      <a:pt x="9256" y="11113"/>
                      <a:pt x="8440" y="12874"/>
                    </a:cubicBezTo>
                    <a:cubicBezTo>
                      <a:pt x="8044" y="13759"/>
                      <a:pt x="7726" y="14710"/>
                      <a:pt x="7652" y="15756"/>
                    </a:cubicBezTo>
                    <a:cubicBezTo>
                      <a:pt x="7608" y="16728"/>
                      <a:pt x="7647" y="17687"/>
                      <a:pt x="7753" y="18641"/>
                    </a:cubicBezTo>
                    <a:cubicBezTo>
                      <a:pt x="7979" y="20545"/>
                      <a:pt x="8457" y="22396"/>
                      <a:pt x="9020" y="24187"/>
                    </a:cubicBezTo>
                    <a:cubicBezTo>
                      <a:pt x="9291" y="25069"/>
                      <a:pt x="9637" y="25989"/>
                      <a:pt x="9784" y="26784"/>
                    </a:cubicBezTo>
                    <a:cubicBezTo>
                      <a:pt x="9794" y="26848"/>
                      <a:pt x="9799" y="26914"/>
                      <a:pt x="9798" y="26980"/>
                    </a:cubicBezTo>
                    <a:lnTo>
                      <a:pt x="9798" y="26980"/>
                    </a:lnTo>
                    <a:lnTo>
                      <a:pt x="9755" y="27031"/>
                    </a:lnTo>
                    <a:cubicBezTo>
                      <a:pt x="9640" y="27161"/>
                      <a:pt x="9468" y="27325"/>
                      <a:pt x="9304" y="27475"/>
                    </a:cubicBezTo>
                    <a:cubicBezTo>
                      <a:pt x="8974" y="27784"/>
                      <a:pt x="8622" y="28089"/>
                      <a:pt x="8273" y="28392"/>
                    </a:cubicBezTo>
                    <a:cubicBezTo>
                      <a:pt x="5446" y="30802"/>
                      <a:pt x="2574" y="33225"/>
                      <a:pt x="1" y="35937"/>
                    </a:cubicBezTo>
                    <a:cubicBezTo>
                      <a:pt x="2886" y="33564"/>
                      <a:pt x="5916" y="31413"/>
                      <a:pt x="8861" y="29106"/>
                    </a:cubicBezTo>
                    <a:cubicBezTo>
                      <a:pt x="9229" y="28815"/>
                      <a:pt x="9598" y="28528"/>
                      <a:pt x="9964" y="28217"/>
                    </a:cubicBezTo>
                    <a:cubicBezTo>
                      <a:pt x="10161" y="28055"/>
                      <a:pt x="10348" y="27881"/>
                      <a:pt x="10524" y="27697"/>
                    </a:cubicBezTo>
                    <a:lnTo>
                      <a:pt x="10680" y="27510"/>
                    </a:lnTo>
                    <a:cubicBezTo>
                      <a:pt x="10751" y="27399"/>
                      <a:pt x="10797" y="27274"/>
                      <a:pt x="10814" y="27143"/>
                    </a:cubicBezTo>
                    <a:cubicBezTo>
                      <a:pt x="10844" y="26938"/>
                      <a:pt x="10828" y="26793"/>
                      <a:pt x="10814" y="26652"/>
                    </a:cubicBezTo>
                    <a:cubicBezTo>
                      <a:pt x="10648" y="25605"/>
                      <a:pt x="10338" y="24769"/>
                      <a:pt x="10093" y="23861"/>
                    </a:cubicBezTo>
                    <a:cubicBezTo>
                      <a:pt x="9573" y="22088"/>
                      <a:pt x="9125" y="20310"/>
                      <a:pt x="8931" y="18506"/>
                    </a:cubicBezTo>
                    <a:cubicBezTo>
                      <a:pt x="8820" y="17612"/>
                      <a:pt x="8779" y="16710"/>
                      <a:pt x="8809" y="15810"/>
                    </a:cubicBezTo>
                    <a:cubicBezTo>
                      <a:pt x="8853" y="14990"/>
                      <a:pt x="9126" y="14142"/>
                      <a:pt x="9467" y="13320"/>
                    </a:cubicBezTo>
                    <a:cubicBezTo>
                      <a:pt x="10162" y="11667"/>
                      <a:pt x="11179" y="10119"/>
                      <a:pt x="12225" y="8605"/>
                    </a:cubicBezTo>
                    <a:cubicBezTo>
                      <a:pt x="13295" y="7101"/>
                      <a:pt x="14441" y="5641"/>
                      <a:pt x="15630" y="4214"/>
                    </a:cubicBezTo>
                    <a:cubicBezTo>
                      <a:pt x="16804" y="2771"/>
                      <a:pt x="18051" y="1387"/>
                      <a:pt x="19302" y="0"/>
                    </a:cubicBezTo>
                    <a:close/>
                  </a:path>
                </a:pathLst>
              </a:custGeom>
              <a:solidFill>
                <a:srgbClr val="5869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40"/>
              <p:cNvSpPr/>
              <p:nvPr/>
            </p:nvSpPr>
            <p:spPr>
              <a:xfrm>
                <a:off x="3093325" y="3616200"/>
                <a:ext cx="545450" cy="102625"/>
              </a:xfrm>
              <a:custGeom>
                <a:rect b="b" l="l" r="r" t="t"/>
                <a:pathLst>
                  <a:path extrusionOk="0" h="4105" w="21818">
                    <a:moveTo>
                      <a:pt x="0" y="0"/>
                    </a:moveTo>
                    <a:lnTo>
                      <a:pt x="0" y="0"/>
                    </a:lnTo>
                    <a:cubicBezTo>
                      <a:pt x="1471" y="1274"/>
                      <a:pt x="3220" y="2222"/>
                      <a:pt x="5055" y="2922"/>
                    </a:cubicBezTo>
                    <a:cubicBezTo>
                      <a:pt x="6895" y="3623"/>
                      <a:pt x="8863" y="4008"/>
                      <a:pt x="10845" y="4086"/>
                    </a:cubicBezTo>
                    <a:cubicBezTo>
                      <a:pt x="11044" y="4099"/>
                      <a:pt x="11243" y="4105"/>
                      <a:pt x="11442" y="4105"/>
                    </a:cubicBezTo>
                    <a:cubicBezTo>
                      <a:pt x="12235" y="4105"/>
                      <a:pt x="13027" y="4017"/>
                      <a:pt x="13816" y="3951"/>
                    </a:cubicBezTo>
                    <a:cubicBezTo>
                      <a:pt x="14787" y="3740"/>
                      <a:pt x="15777" y="3619"/>
                      <a:pt x="16700" y="3243"/>
                    </a:cubicBezTo>
                    <a:lnTo>
                      <a:pt x="17399" y="3003"/>
                    </a:lnTo>
                    <a:cubicBezTo>
                      <a:pt x="17634" y="2927"/>
                      <a:pt x="17866" y="2847"/>
                      <a:pt x="18083" y="2726"/>
                    </a:cubicBezTo>
                    <a:lnTo>
                      <a:pt x="19400" y="2064"/>
                    </a:lnTo>
                    <a:cubicBezTo>
                      <a:pt x="19844" y="1858"/>
                      <a:pt x="20239" y="1559"/>
                      <a:pt x="20640" y="1283"/>
                    </a:cubicBezTo>
                    <a:cubicBezTo>
                      <a:pt x="21040" y="1003"/>
                      <a:pt x="21432" y="717"/>
                      <a:pt x="21817" y="427"/>
                    </a:cubicBezTo>
                    <a:lnTo>
                      <a:pt x="21817" y="427"/>
                    </a:lnTo>
                    <a:cubicBezTo>
                      <a:pt x="21364" y="611"/>
                      <a:pt x="20918" y="799"/>
                      <a:pt x="20481" y="995"/>
                    </a:cubicBezTo>
                    <a:cubicBezTo>
                      <a:pt x="20040" y="1182"/>
                      <a:pt x="19623" y="1414"/>
                      <a:pt x="19157" y="1536"/>
                    </a:cubicBezTo>
                    <a:lnTo>
                      <a:pt x="17812" y="1998"/>
                    </a:lnTo>
                    <a:cubicBezTo>
                      <a:pt x="17371" y="2165"/>
                      <a:pt x="16897" y="2232"/>
                      <a:pt x="16446" y="2353"/>
                    </a:cubicBezTo>
                    <a:cubicBezTo>
                      <a:pt x="15541" y="2610"/>
                      <a:pt x="14604" y="2698"/>
                      <a:pt x="13683" y="2837"/>
                    </a:cubicBezTo>
                    <a:cubicBezTo>
                      <a:pt x="12997" y="2868"/>
                      <a:pt x="12313" y="2933"/>
                      <a:pt x="11629" y="2933"/>
                    </a:cubicBezTo>
                    <a:cubicBezTo>
                      <a:pt x="11382" y="2933"/>
                      <a:pt x="11134" y="2925"/>
                      <a:pt x="10887" y="2903"/>
                    </a:cubicBezTo>
                    <a:cubicBezTo>
                      <a:pt x="9023" y="2851"/>
                      <a:pt x="7162" y="2541"/>
                      <a:pt x="5340" y="2046"/>
                    </a:cubicBezTo>
                    <a:cubicBezTo>
                      <a:pt x="3522" y="1534"/>
                      <a:pt x="1736" y="860"/>
                      <a:pt x="0" y="0"/>
                    </a:cubicBezTo>
                    <a:close/>
                  </a:path>
                </a:pathLst>
              </a:custGeom>
              <a:solidFill>
                <a:srgbClr val="5869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40"/>
              <p:cNvSpPr/>
              <p:nvPr/>
            </p:nvSpPr>
            <p:spPr>
              <a:xfrm>
                <a:off x="3573175" y="3226750"/>
                <a:ext cx="84525" cy="57950"/>
              </a:xfrm>
              <a:custGeom>
                <a:rect b="b" l="l" r="r" t="t"/>
                <a:pathLst>
                  <a:path extrusionOk="0" h="2318" w="3381">
                    <a:moveTo>
                      <a:pt x="0" y="0"/>
                    </a:moveTo>
                    <a:cubicBezTo>
                      <a:pt x="431" y="578"/>
                      <a:pt x="965" y="1009"/>
                      <a:pt x="1523" y="1403"/>
                    </a:cubicBezTo>
                    <a:cubicBezTo>
                      <a:pt x="2091" y="1782"/>
                      <a:pt x="2685" y="2124"/>
                      <a:pt x="3380" y="2317"/>
                    </a:cubicBezTo>
                    <a:cubicBezTo>
                      <a:pt x="2950" y="1738"/>
                      <a:pt x="2416" y="1307"/>
                      <a:pt x="1858" y="915"/>
                    </a:cubicBezTo>
                    <a:cubicBezTo>
                      <a:pt x="1288" y="536"/>
                      <a:pt x="695" y="194"/>
                      <a:pt x="0" y="0"/>
                    </a:cubicBezTo>
                    <a:close/>
                  </a:path>
                </a:pathLst>
              </a:custGeom>
              <a:solidFill>
                <a:srgbClr val="5869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40"/>
              <p:cNvSpPr/>
              <p:nvPr/>
            </p:nvSpPr>
            <p:spPr>
              <a:xfrm>
                <a:off x="3026975" y="3176250"/>
                <a:ext cx="1132375" cy="2018100"/>
              </a:xfrm>
              <a:custGeom>
                <a:rect b="b" l="l" r="r" t="t"/>
                <a:pathLst>
                  <a:path extrusionOk="0" h="80724" w="45295">
                    <a:moveTo>
                      <a:pt x="23603" y="1"/>
                    </a:moveTo>
                    <a:cubicBezTo>
                      <a:pt x="25217" y="4311"/>
                      <a:pt x="26889" y="8593"/>
                      <a:pt x="28520" y="12893"/>
                    </a:cubicBezTo>
                    <a:lnTo>
                      <a:pt x="33084" y="24667"/>
                    </a:lnTo>
                    <a:lnTo>
                      <a:pt x="33180" y="24910"/>
                    </a:lnTo>
                    <a:lnTo>
                      <a:pt x="33180" y="24921"/>
                    </a:lnTo>
                    <a:lnTo>
                      <a:pt x="33506" y="25757"/>
                    </a:lnTo>
                    <a:cubicBezTo>
                      <a:pt x="36803" y="34339"/>
                      <a:pt x="40264" y="42873"/>
                      <a:pt x="43347" y="51512"/>
                    </a:cubicBezTo>
                    <a:cubicBezTo>
                      <a:pt x="43533" y="52049"/>
                      <a:pt x="43724" y="52591"/>
                      <a:pt x="43893" y="53121"/>
                    </a:cubicBezTo>
                    <a:cubicBezTo>
                      <a:pt x="43977" y="53387"/>
                      <a:pt x="44062" y="53662"/>
                      <a:pt x="44114" y="53899"/>
                    </a:cubicBezTo>
                    <a:lnTo>
                      <a:pt x="44114" y="53910"/>
                    </a:lnTo>
                    <a:cubicBezTo>
                      <a:pt x="44061" y="53976"/>
                      <a:pt x="44004" y="54039"/>
                      <a:pt x="43941" y="54097"/>
                    </a:cubicBezTo>
                    <a:cubicBezTo>
                      <a:pt x="43164" y="54839"/>
                      <a:pt x="42242" y="55550"/>
                      <a:pt x="41348" y="56244"/>
                    </a:cubicBezTo>
                    <a:cubicBezTo>
                      <a:pt x="39532" y="57640"/>
                      <a:pt x="37667" y="58976"/>
                      <a:pt x="35785" y="60291"/>
                    </a:cubicBezTo>
                    <a:cubicBezTo>
                      <a:pt x="32033" y="62926"/>
                      <a:pt x="28183" y="65430"/>
                      <a:pt x="24321" y="67916"/>
                    </a:cubicBezTo>
                    <a:cubicBezTo>
                      <a:pt x="20449" y="70381"/>
                      <a:pt x="16517" y="72760"/>
                      <a:pt x="12493" y="74968"/>
                    </a:cubicBezTo>
                    <a:cubicBezTo>
                      <a:pt x="10837" y="75878"/>
                      <a:pt x="9183" y="76771"/>
                      <a:pt x="7485" y="77601"/>
                    </a:cubicBezTo>
                    <a:cubicBezTo>
                      <a:pt x="7473" y="77606"/>
                      <a:pt x="7468" y="77612"/>
                      <a:pt x="7456" y="77617"/>
                    </a:cubicBezTo>
                    <a:cubicBezTo>
                      <a:pt x="7382" y="77656"/>
                      <a:pt x="7309" y="77687"/>
                      <a:pt x="7235" y="77719"/>
                    </a:cubicBezTo>
                    <a:cubicBezTo>
                      <a:pt x="7049" y="77817"/>
                      <a:pt x="6862" y="77909"/>
                      <a:pt x="6669" y="77994"/>
                    </a:cubicBezTo>
                    <a:cubicBezTo>
                      <a:pt x="6669" y="78000"/>
                      <a:pt x="6669" y="78000"/>
                      <a:pt x="6663" y="78000"/>
                    </a:cubicBezTo>
                    <a:cubicBezTo>
                      <a:pt x="6602" y="78033"/>
                      <a:pt x="6539" y="78059"/>
                      <a:pt x="6476" y="78092"/>
                    </a:cubicBezTo>
                    <a:cubicBezTo>
                      <a:pt x="6171" y="78236"/>
                      <a:pt x="5865" y="78382"/>
                      <a:pt x="5554" y="78522"/>
                    </a:cubicBezTo>
                    <a:cubicBezTo>
                      <a:pt x="5540" y="78530"/>
                      <a:pt x="5524" y="78538"/>
                      <a:pt x="5509" y="78544"/>
                    </a:cubicBezTo>
                    <a:cubicBezTo>
                      <a:pt x="4916" y="78812"/>
                      <a:pt x="4322" y="79075"/>
                      <a:pt x="3717" y="79327"/>
                    </a:cubicBezTo>
                    <a:lnTo>
                      <a:pt x="3711" y="79333"/>
                    </a:lnTo>
                    <a:lnTo>
                      <a:pt x="3706" y="79333"/>
                    </a:lnTo>
                    <a:cubicBezTo>
                      <a:pt x="2490" y="79847"/>
                      <a:pt x="1259" y="80316"/>
                      <a:pt x="1" y="80723"/>
                    </a:cubicBezTo>
                    <a:cubicBezTo>
                      <a:pt x="1285" y="80396"/>
                      <a:pt x="2543" y="79988"/>
                      <a:pt x="3786" y="79518"/>
                    </a:cubicBezTo>
                    <a:lnTo>
                      <a:pt x="3802" y="79518"/>
                    </a:lnTo>
                    <a:lnTo>
                      <a:pt x="3808" y="79514"/>
                    </a:lnTo>
                    <a:lnTo>
                      <a:pt x="3814" y="79514"/>
                    </a:lnTo>
                    <a:lnTo>
                      <a:pt x="3814" y="79508"/>
                    </a:lnTo>
                    <a:cubicBezTo>
                      <a:pt x="3820" y="79503"/>
                      <a:pt x="3831" y="79503"/>
                      <a:pt x="3837" y="79497"/>
                    </a:cubicBezTo>
                    <a:cubicBezTo>
                      <a:pt x="3922" y="79472"/>
                      <a:pt x="4000" y="79439"/>
                      <a:pt x="4080" y="79406"/>
                    </a:cubicBezTo>
                    <a:cubicBezTo>
                      <a:pt x="4237" y="79349"/>
                      <a:pt x="4396" y="79291"/>
                      <a:pt x="4548" y="79226"/>
                    </a:cubicBezTo>
                    <a:cubicBezTo>
                      <a:pt x="4609" y="79206"/>
                      <a:pt x="4666" y="79184"/>
                      <a:pt x="4724" y="79157"/>
                    </a:cubicBezTo>
                    <a:lnTo>
                      <a:pt x="4729" y="79157"/>
                    </a:lnTo>
                    <a:cubicBezTo>
                      <a:pt x="4893" y="79098"/>
                      <a:pt x="5052" y="79034"/>
                      <a:pt x="5210" y="78964"/>
                    </a:cubicBezTo>
                    <a:lnTo>
                      <a:pt x="5216" y="78964"/>
                    </a:lnTo>
                    <a:cubicBezTo>
                      <a:pt x="5258" y="78950"/>
                      <a:pt x="5300" y="78932"/>
                      <a:pt x="5340" y="78911"/>
                    </a:cubicBezTo>
                    <a:cubicBezTo>
                      <a:pt x="5346" y="78911"/>
                      <a:pt x="5351" y="78905"/>
                      <a:pt x="5357" y="78905"/>
                    </a:cubicBezTo>
                    <a:cubicBezTo>
                      <a:pt x="5492" y="78852"/>
                      <a:pt x="5634" y="78799"/>
                      <a:pt x="5763" y="78740"/>
                    </a:cubicBezTo>
                    <a:cubicBezTo>
                      <a:pt x="5777" y="78734"/>
                      <a:pt x="5791" y="78727"/>
                      <a:pt x="5803" y="78718"/>
                    </a:cubicBezTo>
                    <a:cubicBezTo>
                      <a:pt x="6040" y="78628"/>
                      <a:pt x="6277" y="78526"/>
                      <a:pt x="6510" y="78423"/>
                    </a:cubicBezTo>
                    <a:cubicBezTo>
                      <a:pt x="6600" y="78386"/>
                      <a:pt x="6691" y="78344"/>
                      <a:pt x="6781" y="78300"/>
                    </a:cubicBezTo>
                    <a:cubicBezTo>
                      <a:pt x="6787" y="78300"/>
                      <a:pt x="6793" y="78299"/>
                      <a:pt x="6798" y="78294"/>
                    </a:cubicBezTo>
                    <a:cubicBezTo>
                      <a:pt x="7058" y="78188"/>
                      <a:pt x="7318" y="78075"/>
                      <a:pt x="7573" y="77957"/>
                    </a:cubicBezTo>
                    <a:cubicBezTo>
                      <a:pt x="7844" y="77839"/>
                      <a:pt x="8116" y="77715"/>
                      <a:pt x="8387" y="77592"/>
                    </a:cubicBezTo>
                    <a:cubicBezTo>
                      <a:pt x="8715" y="77446"/>
                      <a:pt x="9038" y="77295"/>
                      <a:pt x="9361" y="77140"/>
                    </a:cubicBezTo>
                    <a:cubicBezTo>
                      <a:pt x="9649" y="77005"/>
                      <a:pt x="9938" y="76865"/>
                      <a:pt x="10226" y="76724"/>
                    </a:cubicBezTo>
                    <a:lnTo>
                      <a:pt x="10238" y="76713"/>
                    </a:lnTo>
                    <a:cubicBezTo>
                      <a:pt x="10302" y="76689"/>
                      <a:pt x="10365" y="76660"/>
                      <a:pt x="10425" y="76628"/>
                    </a:cubicBezTo>
                    <a:cubicBezTo>
                      <a:pt x="10684" y="76510"/>
                      <a:pt x="10944" y="76386"/>
                      <a:pt x="11206" y="76255"/>
                    </a:cubicBezTo>
                    <a:cubicBezTo>
                      <a:pt x="11726" y="76002"/>
                      <a:pt x="12247" y="75743"/>
                      <a:pt x="12763" y="75479"/>
                    </a:cubicBezTo>
                    <a:cubicBezTo>
                      <a:pt x="13402" y="75149"/>
                      <a:pt x="14037" y="74814"/>
                      <a:pt x="14666" y="74479"/>
                    </a:cubicBezTo>
                    <a:cubicBezTo>
                      <a:pt x="14697" y="74460"/>
                      <a:pt x="14729" y="74443"/>
                      <a:pt x="14763" y="74430"/>
                    </a:cubicBezTo>
                    <a:cubicBezTo>
                      <a:pt x="15086" y="74258"/>
                      <a:pt x="15409" y="74084"/>
                      <a:pt x="15732" y="73906"/>
                    </a:cubicBezTo>
                    <a:cubicBezTo>
                      <a:pt x="16573" y="73454"/>
                      <a:pt x="17409" y="72991"/>
                      <a:pt x="18243" y="72520"/>
                    </a:cubicBezTo>
                    <a:cubicBezTo>
                      <a:pt x="18889" y="72156"/>
                      <a:pt x="19530" y="71793"/>
                      <a:pt x="20165" y="71425"/>
                    </a:cubicBezTo>
                    <a:cubicBezTo>
                      <a:pt x="20211" y="71404"/>
                      <a:pt x="20255" y="71376"/>
                      <a:pt x="20301" y="71349"/>
                    </a:cubicBezTo>
                    <a:cubicBezTo>
                      <a:pt x="20379" y="71307"/>
                      <a:pt x="20454" y="71263"/>
                      <a:pt x="20527" y="71214"/>
                    </a:cubicBezTo>
                    <a:cubicBezTo>
                      <a:pt x="20533" y="71214"/>
                      <a:pt x="20538" y="71208"/>
                      <a:pt x="20544" y="71203"/>
                    </a:cubicBezTo>
                    <a:cubicBezTo>
                      <a:pt x="20817" y="71051"/>
                      <a:pt x="21089" y="70893"/>
                      <a:pt x="21355" y="70735"/>
                    </a:cubicBezTo>
                    <a:lnTo>
                      <a:pt x="21361" y="70731"/>
                    </a:lnTo>
                    <a:cubicBezTo>
                      <a:pt x="21594" y="70594"/>
                      <a:pt x="21831" y="70459"/>
                      <a:pt x="22065" y="70318"/>
                    </a:cubicBezTo>
                    <a:cubicBezTo>
                      <a:pt x="22093" y="70302"/>
                      <a:pt x="22126" y="70280"/>
                      <a:pt x="22155" y="70264"/>
                    </a:cubicBezTo>
                    <a:cubicBezTo>
                      <a:pt x="22558" y="70030"/>
                      <a:pt x="22954" y="69792"/>
                      <a:pt x="23358" y="69553"/>
                    </a:cubicBezTo>
                    <a:cubicBezTo>
                      <a:pt x="23363" y="69547"/>
                      <a:pt x="23375" y="69547"/>
                      <a:pt x="23380" y="69542"/>
                    </a:cubicBezTo>
                    <a:cubicBezTo>
                      <a:pt x="23794" y="69292"/>
                      <a:pt x="24215" y="69042"/>
                      <a:pt x="24628" y="68793"/>
                    </a:cubicBezTo>
                    <a:cubicBezTo>
                      <a:pt x="24697" y="68748"/>
                      <a:pt x="24759" y="68711"/>
                      <a:pt x="24827" y="68674"/>
                    </a:cubicBezTo>
                    <a:cubicBezTo>
                      <a:pt x="25026" y="68553"/>
                      <a:pt x="25218" y="68434"/>
                      <a:pt x="25411" y="68315"/>
                    </a:cubicBezTo>
                    <a:cubicBezTo>
                      <a:pt x="25433" y="68304"/>
                      <a:pt x="25455" y="68292"/>
                      <a:pt x="25474" y="68276"/>
                    </a:cubicBezTo>
                    <a:cubicBezTo>
                      <a:pt x="25945" y="68000"/>
                      <a:pt x="26404" y="67712"/>
                      <a:pt x="26870" y="67424"/>
                    </a:cubicBezTo>
                    <a:cubicBezTo>
                      <a:pt x="26875" y="67418"/>
                      <a:pt x="26881" y="67418"/>
                      <a:pt x="26892" y="67413"/>
                    </a:cubicBezTo>
                    <a:lnTo>
                      <a:pt x="27097" y="67282"/>
                    </a:lnTo>
                    <a:cubicBezTo>
                      <a:pt x="27107" y="67273"/>
                      <a:pt x="27119" y="67267"/>
                      <a:pt x="27131" y="67266"/>
                    </a:cubicBezTo>
                    <a:cubicBezTo>
                      <a:pt x="27187" y="67228"/>
                      <a:pt x="27239" y="67195"/>
                      <a:pt x="27296" y="67157"/>
                    </a:cubicBezTo>
                    <a:cubicBezTo>
                      <a:pt x="27937" y="66760"/>
                      <a:pt x="28573" y="66358"/>
                      <a:pt x="29203" y="65955"/>
                    </a:cubicBezTo>
                    <a:cubicBezTo>
                      <a:pt x="29362" y="65858"/>
                      <a:pt x="29521" y="65754"/>
                      <a:pt x="29674" y="65650"/>
                    </a:cubicBezTo>
                    <a:cubicBezTo>
                      <a:pt x="30294" y="65253"/>
                      <a:pt x="30912" y="64856"/>
                      <a:pt x="31525" y="64448"/>
                    </a:cubicBezTo>
                    <a:cubicBezTo>
                      <a:pt x="31719" y="64322"/>
                      <a:pt x="31912" y="64197"/>
                      <a:pt x="32100" y="64072"/>
                    </a:cubicBezTo>
                    <a:cubicBezTo>
                      <a:pt x="32770" y="63631"/>
                      <a:pt x="33434" y="63189"/>
                      <a:pt x="34099" y="62737"/>
                    </a:cubicBezTo>
                    <a:cubicBezTo>
                      <a:pt x="34867" y="62226"/>
                      <a:pt x="35633" y="61702"/>
                      <a:pt x="36401" y="61179"/>
                    </a:cubicBezTo>
                    <a:cubicBezTo>
                      <a:pt x="38298" y="59870"/>
                      <a:pt x="40181" y="58539"/>
                      <a:pt x="42030" y="57150"/>
                    </a:cubicBezTo>
                    <a:cubicBezTo>
                      <a:pt x="42145" y="57064"/>
                      <a:pt x="42252" y="56982"/>
                      <a:pt x="42366" y="56888"/>
                    </a:cubicBezTo>
                    <a:cubicBezTo>
                      <a:pt x="42400" y="56861"/>
                      <a:pt x="42435" y="56840"/>
                      <a:pt x="42469" y="56812"/>
                    </a:cubicBezTo>
                    <a:cubicBezTo>
                      <a:pt x="42492" y="56790"/>
                      <a:pt x="42519" y="56773"/>
                      <a:pt x="42542" y="56752"/>
                    </a:cubicBezTo>
                    <a:cubicBezTo>
                      <a:pt x="42719" y="56620"/>
                      <a:pt x="42895" y="56484"/>
                      <a:pt x="43060" y="56353"/>
                    </a:cubicBezTo>
                    <a:cubicBezTo>
                      <a:pt x="43073" y="56347"/>
                      <a:pt x="43079" y="56336"/>
                      <a:pt x="43089" y="56331"/>
                    </a:cubicBezTo>
                    <a:lnTo>
                      <a:pt x="43106" y="56314"/>
                    </a:lnTo>
                    <a:cubicBezTo>
                      <a:pt x="43112" y="56314"/>
                      <a:pt x="43118" y="56308"/>
                      <a:pt x="43123" y="56303"/>
                    </a:cubicBezTo>
                    <a:cubicBezTo>
                      <a:pt x="43127" y="56300"/>
                      <a:pt x="43130" y="56298"/>
                      <a:pt x="43135" y="56297"/>
                    </a:cubicBezTo>
                    <a:lnTo>
                      <a:pt x="43135" y="56292"/>
                    </a:lnTo>
                    <a:lnTo>
                      <a:pt x="43140" y="56292"/>
                    </a:lnTo>
                    <a:lnTo>
                      <a:pt x="43140" y="56286"/>
                    </a:lnTo>
                    <a:cubicBezTo>
                      <a:pt x="43146" y="56286"/>
                      <a:pt x="43152" y="56282"/>
                      <a:pt x="43157" y="56282"/>
                    </a:cubicBezTo>
                    <a:lnTo>
                      <a:pt x="43157" y="56276"/>
                    </a:lnTo>
                    <a:cubicBezTo>
                      <a:pt x="43165" y="56267"/>
                      <a:pt x="43175" y="56260"/>
                      <a:pt x="43186" y="56254"/>
                    </a:cubicBezTo>
                    <a:cubicBezTo>
                      <a:pt x="43198" y="56242"/>
                      <a:pt x="43211" y="56230"/>
                      <a:pt x="43226" y="56221"/>
                    </a:cubicBezTo>
                    <a:lnTo>
                      <a:pt x="43232" y="56221"/>
                    </a:lnTo>
                    <a:lnTo>
                      <a:pt x="43232" y="56215"/>
                    </a:lnTo>
                    <a:lnTo>
                      <a:pt x="43236" y="56215"/>
                    </a:lnTo>
                    <a:lnTo>
                      <a:pt x="43236" y="56209"/>
                    </a:lnTo>
                    <a:cubicBezTo>
                      <a:pt x="43242" y="56205"/>
                      <a:pt x="43248" y="56205"/>
                      <a:pt x="43253" y="56198"/>
                    </a:cubicBezTo>
                    <a:cubicBezTo>
                      <a:pt x="43259" y="56194"/>
                      <a:pt x="43265" y="56188"/>
                      <a:pt x="43271" y="56188"/>
                    </a:cubicBezTo>
                    <a:lnTo>
                      <a:pt x="43271" y="56183"/>
                    </a:lnTo>
                    <a:cubicBezTo>
                      <a:pt x="43275" y="56182"/>
                      <a:pt x="43279" y="56179"/>
                      <a:pt x="43282" y="56177"/>
                    </a:cubicBezTo>
                    <a:cubicBezTo>
                      <a:pt x="43299" y="56160"/>
                      <a:pt x="43316" y="56149"/>
                      <a:pt x="43327" y="56138"/>
                    </a:cubicBezTo>
                    <a:cubicBezTo>
                      <a:pt x="43333" y="56133"/>
                      <a:pt x="43339" y="56127"/>
                      <a:pt x="43344" y="56127"/>
                    </a:cubicBezTo>
                    <a:cubicBezTo>
                      <a:pt x="43369" y="56103"/>
                      <a:pt x="43395" y="56082"/>
                      <a:pt x="43424" y="56062"/>
                    </a:cubicBezTo>
                    <a:cubicBezTo>
                      <a:pt x="43438" y="56048"/>
                      <a:pt x="43453" y="56035"/>
                      <a:pt x="43469" y="56024"/>
                    </a:cubicBezTo>
                    <a:cubicBezTo>
                      <a:pt x="43509" y="55996"/>
                      <a:pt x="43548" y="55964"/>
                      <a:pt x="43588" y="55931"/>
                    </a:cubicBezTo>
                    <a:cubicBezTo>
                      <a:pt x="43680" y="55854"/>
                      <a:pt x="43771" y="55783"/>
                      <a:pt x="43851" y="55712"/>
                    </a:cubicBezTo>
                    <a:cubicBezTo>
                      <a:pt x="43936" y="55645"/>
                      <a:pt x="44016" y="55574"/>
                      <a:pt x="44102" y="55503"/>
                    </a:cubicBezTo>
                    <a:lnTo>
                      <a:pt x="44124" y="55482"/>
                    </a:lnTo>
                    <a:cubicBezTo>
                      <a:pt x="44159" y="55457"/>
                      <a:pt x="44192" y="55430"/>
                      <a:pt x="44222" y="55400"/>
                    </a:cubicBezTo>
                    <a:lnTo>
                      <a:pt x="44262" y="55366"/>
                    </a:lnTo>
                    <a:lnTo>
                      <a:pt x="44267" y="55361"/>
                    </a:lnTo>
                    <a:lnTo>
                      <a:pt x="44267" y="55355"/>
                    </a:lnTo>
                    <a:cubicBezTo>
                      <a:pt x="44273" y="55355"/>
                      <a:pt x="44279" y="55355"/>
                      <a:pt x="44279" y="55350"/>
                    </a:cubicBezTo>
                    <a:lnTo>
                      <a:pt x="44352" y="55284"/>
                    </a:lnTo>
                    <a:lnTo>
                      <a:pt x="44364" y="55278"/>
                    </a:lnTo>
                    <a:lnTo>
                      <a:pt x="44364" y="55273"/>
                    </a:lnTo>
                    <a:cubicBezTo>
                      <a:pt x="44364" y="55274"/>
                      <a:pt x="44365" y="55275"/>
                      <a:pt x="44365" y="55275"/>
                    </a:cubicBezTo>
                    <a:cubicBezTo>
                      <a:pt x="44367" y="55275"/>
                      <a:pt x="44371" y="55271"/>
                      <a:pt x="44375" y="55267"/>
                    </a:cubicBezTo>
                    <a:lnTo>
                      <a:pt x="44450" y="55202"/>
                    </a:lnTo>
                    <a:cubicBezTo>
                      <a:pt x="44463" y="55188"/>
                      <a:pt x="44479" y="55174"/>
                      <a:pt x="44494" y="55163"/>
                    </a:cubicBezTo>
                    <a:lnTo>
                      <a:pt x="44621" y="55043"/>
                    </a:lnTo>
                    <a:lnTo>
                      <a:pt x="44649" y="55015"/>
                    </a:lnTo>
                    <a:lnTo>
                      <a:pt x="44684" y="54983"/>
                    </a:lnTo>
                    <a:cubicBezTo>
                      <a:pt x="44694" y="54971"/>
                      <a:pt x="44711" y="54960"/>
                      <a:pt x="44723" y="54949"/>
                    </a:cubicBezTo>
                    <a:lnTo>
                      <a:pt x="44746" y="54927"/>
                    </a:lnTo>
                    <a:lnTo>
                      <a:pt x="44746" y="54921"/>
                    </a:lnTo>
                    <a:cubicBezTo>
                      <a:pt x="44762" y="54912"/>
                      <a:pt x="44776" y="54898"/>
                      <a:pt x="44786" y="54883"/>
                    </a:cubicBezTo>
                    <a:lnTo>
                      <a:pt x="44792" y="54878"/>
                    </a:lnTo>
                    <a:cubicBezTo>
                      <a:pt x="44798" y="54872"/>
                      <a:pt x="44798" y="54867"/>
                      <a:pt x="44803" y="54861"/>
                    </a:cubicBezTo>
                    <a:cubicBezTo>
                      <a:pt x="44814" y="54857"/>
                      <a:pt x="44822" y="54849"/>
                      <a:pt x="44826" y="54839"/>
                    </a:cubicBezTo>
                    <a:cubicBezTo>
                      <a:pt x="44860" y="54813"/>
                      <a:pt x="44890" y="54784"/>
                      <a:pt x="44917" y="54751"/>
                    </a:cubicBezTo>
                    <a:cubicBezTo>
                      <a:pt x="44976" y="54686"/>
                      <a:pt x="45033" y="54618"/>
                      <a:pt x="45085" y="54548"/>
                    </a:cubicBezTo>
                    <a:lnTo>
                      <a:pt x="45085" y="54542"/>
                    </a:lnTo>
                    <a:lnTo>
                      <a:pt x="45107" y="54520"/>
                    </a:lnTo>
                    <a:cubicBezTo>
                      <a:pt x="45110" y="54520"/>
                      <a:pt x="45113" y="54518"/>
                      <a:pt x="45113" y="54514"/>
                    </a:cubicBezTo>
                    <a:cubicBezTo>
                      <a:pt x="45119" y="54508"/>
                      <a:pt x="45119" y="54503"/>
                      <a:pt x="45125" y="54497"/>
                    </a:cubicBezTo>
                    <a:lnTo>
                      <a:pt x="45125" y="54492"/>
                    </a:lnTo>
                    <a:lnTo>
                      <a:pt x="45135" y="54480"/>
                    </a:lnTo>
                    <a:cubicBezTo>
                      <a:pt x="45141" y="54475"/>
                      <a:pt x="45147" y="54465"/>
                      <a:pt x="45154" y="54458"/>
                    </a:cubicBezTo>
                    <a:cubicBezTo>
                      <a:pt x="45158" y="54454"/>
                      <a:pt x="45160" y="54448"/>
                      <a:pt x="45164" y="54442"/>
                    </a:cubicBezTo>
                    <a:cubicBezTo>
                      <a:pt x="45170" y="54431"/>
                      <a:pt x="45176" y="54420"/>
                      <a:pt x="45182" y="54409"/>
                    </a:cubicBezTo>
                    <a:cubicBezTo>
                      <a:pt x="45193" y="54391"/>
                      <a:pt x="45203" y="54373"/>
                      <a:pt x="45211" y="54354"/>
                    </a:cubicBezTo>
                    <a:lnTo>
                      <a:pt x="45211" y="54348"/>
                    </a:lnTo>
                    <a:lnTo>
                      <a:pt x="45240" y="54292"/>
                    </a:lnTo>
                    <a:lnTo>
                      <a:pt x="45240" y="54281"/>
                    </a:lnTo>
                    <a:lnTo>
                      <a:pt x="45246" y="54275"/>
                    </a:lnTo>
                    <a:lnTo>
                      <a:pt x="45246" y="54264"/>
                    </a:lnTo>
                    <a:cubicBezTo>
                      <a:pt x="45249" y="54264"/>
                      <a:pt x="45251" y="54262"/>
                      <a:pt x="45251" y="54258"/>
                    </a:cubicBezTo>
                    <a:lnTo>
                      <a:pt x="45251" y="54248"/>
                    </a:lnTo>
                    <a:cubicBezTo>
                      <a:pt x="45256" y="54237"/>
                      <a:pt x="45260" y="54225"/>
                      <a:pt x="45263" y="54214"/>
                    </a:cubicBezTo>
                    <a:cubicBezTo>
                      <a:pt x="45270" y="54196"/>
                      <a:pt x="45275" y="54178"/>
                      <a:pt x="45276" y="54158"/>
                    </a:cubicBezTo>
                    <a:lnTo>
                      <a:pt x="45281" y="54142"/>
                    </a:lnTo>
                    <a:lnTo>
                      <a:pt x="45282" y="54086"/>
                    </a:lnTo>
                    <a:lnTo>
                      <a:pt x="45288" y="54086"/>
                    </a:lnTo>
                    <a:lnTo>
                      <a:pt x="45291" y="53990"/>
                    </a:lnTo>
                    <a:cubicBezTo>
                      <a:pt x="45295" y="53964"/>
                      <a:pt x="45295" y="53937"/>
                      <a:pt x="45293" y="53911"/>
                    </a:cubicBezTo>
                    <a:cubicBezTo>
                      <a:pt x="45295" y="53896"/>
                      <a:pt x="45293" y="53880"/>
                      <a:pt x="45288" y="53866"/>
                    </a:cubicBezTo>
                    <a:cubicBezTo>
                      <a:pt x="45290" y="53849"/>
                      <a:pt x="45287" y="53832"/>
                      <a:pt x="45284" y="53815"/>
                    </a:cubicBezTo>
                    <a:lnTo>
                      <a:pt x="45284" y="53798"/>
                    </a:lnTo>
                    <a:cubicBezTo>
                      <a:pt x="45279" y="53770"/>
                      <a:pt x="45273" y="53748"/>
                      <a:pt x="45268" y="53720"/>
                    </a:cubicBezTo>
                    <a:lnTo>
                      <a:pt x="45268" y="53708"/>
                    </a:lnTo>
                    <a:lnTo>
                      <a:pt x="45258" y="53657"/>
                    </a:lnTo>
                    <a:cubicBezTo>
                      <a:pt x="45252" y="53640"/>
                      <a:pt x="45254" y="53629"/>
                      <a:pt x="45248" y="53613"/>
                    </a:cubicBezTo>
                    <a:lnTo>
                      <a:pt x="45243" y="53601"/>
                    </a:lnTo>
                    <a:lnTo>
                      <a:pt x="45237" y="53584"/>
                    </a:lnTo>
                    <a:lnTo>
                      <a:pt x="45237" y="53573"/>
                    </a:lnTo>
                    <a:cubicBezTo>
                      <a:pt x="45207" y="53444"/>
                      <a:pt x="45175" y="53320"/>
                      <a:pt x="45138" y="53207"/>
                    </a:cubicBezTo>
                    <a:cubicBezTo>
                      <a:pt x="45132" y="53179"/>
                      <a:pt x="45122" y="53150"/>
                      <a:pt x="45117" y="53122"/>
                    </a:cubicBezTo>
                    <a:cubicBezTo>
                      <a:pt x="45111" y="53111"/>
                      <a:pt x="45111" y="53105"/>
                      <a:pt x="45107" y="53093"/>
                    </a:cubicBezTo>
                    <a:cubicBezTo>
                      <a:pt x="45107" y="53086"/>
                      <a:pt x="45105" y="53078"/>
                      <a:pt x="45102" y="53072"/>
                    </a:cubicBezTo>
                    <a:cubicBezTo>
                      <a:pt x="45102" y="53060"/>
                      <a:pt x="45097" y="53049"/>
                      <a:pt x="45097" y="53038"/>
                    </a:cubicBezTo>
                    <a:lnTo>
                      <a:pt x="45091" y="53032"/>
                    </a:lnTo>
                    <a:cubicBezTo>
                      <a:pt x="45091" y="53027"/>
                      <a:pt x="45088" y="53023"/>
                      <a:pt x="45086" y="53021"/>
                    </a:cubicBezTo>
                    <a:lnTo>
                      <a:pt x="45086" y="53009"/>
                    </a:lnTo>
                    <a:cubicBezTo>
                      <a:pt x="45081" y="53003"/>
                      <a:pt x="45080" y="52994"/>
                      <a:pt x="45080" y="52987"/>
                    </a:cubicBezTo>
                    <a:cubicBezTo>
                      <a:pt x="45075" y="52964"/>
                      <a:pt x="45070" y="52947"/>
                      <a:pt x="45064" y="52931"/>
                    </a:cubicBezTo>
                    <a:lnTo>
                      <a:pt x="45064" y="52925"/>
                    </a:lnTo>
                    <a:cubicBezTo>
                      <a:pt x="45060" y="52920"/>
                      <a:pt x="45060" y="52920"/>
                      <a:pt x="45060" y="52914"/>
                    </a:cubicBezTo>
                    <a:cubicBezTo>
                      <a:pt x="45054" y="52902"/>
                      <a:pt x="45054" y="52891"/>
                      <a:pt x="45049" y="52880"/>
                    </a:cubicBezTo>
                    <a:lnTo>
                      <a:pt x="45043" y="52874"/>
                    </a:lnTo>
                    <a:cubicBezTo>
                      <a:pt x="45039" y="52869"/>
                      <a:pt x="45037" y="52863"/>
                      <a:pt x="45038" y="52857"/>
                    </a:cubicBezTo>
                    <a:cubicBezTo>
                      <a:pt x="45039" y="52851"/>
                      <a:pt x="45037" y="52845"/>
                      <a:pt x="45033" y="52840"/>
                    </a:cubicBezTo>
                    <a:cubicBezTo>
                      <a:pt x="45033" y="52834"/>
                      <a:pt x="45032" y="52828"/>
                      <a:pt x="45027" y="52823"/>
                    </a:cubicBezTo>
                    <a:cubicBezTo>
                      <a:pt x="45027" y="52817"/>
                      <a:pt x="45022" y="52811"/>
                      <a:pt x="45022" y="52806"/>
                    </a:cubicBezTo>
                    <a:cubicBezTo>
                      <a:pt x="45028" y="52800"/>
                      <a:pt x="45022" y="52800"/>
                      <a:pt x="45022" y="52800"/>
                    </a:cubicBezTo>
                    <a:lnTo>
                      <a:pt x="45016" y="52794"/>
                    </a:lnTo>
                    <a:lnTo>
                      <a:pt x="45016" y="52790"/>
                    </a:lnTo>
                    <a:cubicBezTo>
                      <a:pt x="45022" y="52784"/>
                      <a:pt x="45016" y="52784"/>
                      <a:pt x="45016" y="52784"/>
                    </a:cubicBezTo>
                    <a:lnTo>
                      <a:pt x="45016" y="52773"/>
                    </a:lnTo>
                    <a:lnTo>
                      <a:pt x="45011" y="52767"/>
                    </a:lnTo>
                    <a:cubicBezTo>
                      <a:pt x="45013" y="52761"/>
                      <a:pt x="45010" y="52755"/>
                      <a:pt x="45005" y="52750"/>
                    </a:cubicBezTo>
                    <a:lnTo>
                      <a:pt x="45005" y="52744"/>
                    </a:lnTo>
                    <a:cubicBezTo>
                      <a:pt x="45005" y="52734"/>
                      <a:pt x="45002" y="52723"/>
                      <a:pt x="44994" y="52716"/>
                    </a:cubicBezTo>
                    <a:lnTo>
                      <a:pt x="44994" y="52710"/>
                    </a:lnTo>
                    <a:cubicBezTo>
                      <a:pt x="44996" y="52708"/>
                      <a:pt x="44993" y="52705"/>
                      <a:pt x="44991" y="52705"/>
                    </a:cubicBezTo>
                    <a:cubicBezTo>
                      <a:pt x="44990" y="52705"/>
                      <a:pt x="44990" y="52705"/>
                      <a:pt x="44990" y="52705"/>
                    </a:cubicBezTo>
                    <a:lnTo>
                      <a:pt x="44990" y="52699"/>
                    </a:lnTo>
                    <a:cubicBezTo>
                      <a:pt x="44990" y="52693"/>
                      <a:pt x="44984" y="52687"/>
                      <a:pt x="44984" y="52682"/>
                    </a:cubicBezTo>
                    <a:cubicBezTo>
                      <a:pt x="44985" y="52676"/>
                      <a:pt x="44984" y="52669"/>
                      <a:pt x="44979" y="52665"/>
                    </a:cubicBezTo>
                    <a:cubicBezTo>
                      <a:pt x="44978" y="52653"/>
                      <a:pt x="44974" y="52641"/>
                      <a:pt x="44968" y="52632"/>
                    </a:cubicBezTo>
                    <a:cubicBezTo>
                      <a:pt x="44968" y="52626"/>
                      <a:pt x="44968" y="52626"/>
                      <a:pt x="44963" y="52620"/>
                    </a:cubicBezTo>
                    <a:cubicBezTo>
                      <a:pt x="44963" y="52609"/>
                      <a:pt x="44963" y="52603"/>
                      <a:pt x="44958" y="52598"/>
                    </a:cubicBezTo>
                    <a:lnTo>
                      <a:pt x="44958" y="52592"/>
                    </a:lnTo>
                    <a:cubicBezTo>
                      <a:pt x="44958" y="52586"/>
                      <a:pt x="44958" y="52581"/>
                      <a:pt x="44952" y="52581"/>
                    </a:cubicBezTo>
                    <a:lnTo>
                      <a:pt x="44952" y="52575"/>
                    </a:lnTo>
                    <a:cubicBezTo>
                      <a:pt x="44952" y="52571"/>
                      <a:pt x="44950" y="52569"/>
                      <a:pt x="44946" y="52569"/>
                    </a:cubicBezTo>
                    <a:cubicBezTo>
                      <a:pt x="44947" y="52564"/>
                      <a:pt x="44941" y="52558"/>
                      <a:pt x="44941" y="52546"/>
                    </a:cubicBezTo>
                    <a:cubicBezTo>
                      <a:pt x="44941" y="52541"/>
                      <a:pt x="44941" y="52535"/>
                      <a:pt x="44937" y="52535"/>
                    </a:cubicBezTo>
                    <a:cubicBezTo>
                      <a:pt x="44937" y="52529"/>
                      <a:pt x="44931" y="52524"/>
                      <a:pt x="44931" y="52518"/>
                    </a:cubicBezTo>
                    <a:lnTo>
                      <a:pt x="44931" y="52512"/>
                    </a:lnTo>
                    <a:cubicBezTo>
                      <a:pt x="44931" y="52508"/>
                      <a:pt x="44926" y="52502"/>
                      <a:pt x="44926" y="52496"/>
                    </a:cubicBezTo>
                    <a:lnTo>
                      <a:pt x="44926" y="52491"/>
                    </a:lnTo>
                    <a:lnTo>
                      <a:pt x="44920" y="52491"/>
                    </a:lnTo>
                    <a:lnTo>
                      <a:pt x="44920" y="52479"/>
                    </a:lnTo>
                    <a:lnTo>
                      <a:pt x="44920" y="52474"/>
                    </a:lnTo>
                    <a:cubicBezTo>
                      <a:pt x="44917" y="52474"/>
                      <a:pt x="44915" y="52471"/>
                      <a:pt x="44915" y="52468"/>
                    </a:cubicBezTo>
                    <a:cubicBezTo>
                      <a:pt x="44910" y="52452"/>
                      <a:pt x="44905" y="52438"/>
                      <a:pt x="44898" y="52423"/>
                    </a:cubicBezTo>
                    <a:cubicBezTo>
                      <a:pt x="44898" y="52417"/>
                      <a:pt x="44893" y="52411"/>
                      <a:pt x="44893" y="52400"/>
                    </a:cubicBezTo>
                    <a:lnTo>
                      <a:pt x="44887" y="52394"/>
                    </a:lnTo>
                    <a:cubicBezTo>
                      <a:pt x="44888" y="52388"/>
                      <a:pt x="44882" y="52384"/>
                      <a:pt x="44882" y="52371"/>
                    </a:cubicBezTo>
                    <a:cubicBezTo>
                      <a:pt x="44866" y="52299"/>
                      <a:pt x="44841" y="52227"/>
                      <a:pt x="44814" y="52157"/>
                    </a:cubicBezTo>
                    <a:cubicBezTo>
                      <a:pt x="44809" y="52157"/>
                      <a:pt x="44809" y="52157"/>
                      <a:pt x="44809" y="52152"/>
                    </a:cubicBezTo>
                    <a:cubicBezTo>
                      <a:pt x="44798" y="52129"/>
                      <a:pt x="44793" y="52102"/>
                      <a:pt x="44782" y="52079"/>
                    </a:cubicBezTo>
                    <a:lnTo>
                      <a:pt x="44782" y="52068"/>
                    </a:lnTo>
                    <a:cubicBezTo>
                      <a:pt x="44782" y="52057"/>
                      <a:pt x="44781" y="52047"/>
                      <a:pt x="44776" y="52039"/>
                    </a:cubicBezTo>
                    <a:cubicBezTo>
                      <a:pt x="44772" y="52028"/>
                      <a:pt x="44766" y="52016"/>
                      <a:pt x="44761" y="52005"/>
                    </a:cubicBezTo>
                    <a:lnTo>
                      <a:pt x="44761" y="51999"/>
                    </a:lnTo>
                    <a:lnTo>
                      <a:pt x="44756" y="51988"/>
                    </a:lnTo>
                    <a:cubicBezTo>
                      <a:pt x="44756" y="51977"/>
                      <a:pt x="44756" y="51961"/>
                      <a:pt x="44750" y="51955"/>
                    </a:cubicBezTo>
                    <a:cubicBezTo>
                      <a:pt x="44746" y="51950"/>
                      <a:pt x="44744" y="51944"/>
                      <a:pt x="44745" y="51938"/>
                    </a:cubicBezTo>
                    <a:cubicBezTo>
                      <a:pt x="44739" y="51932"/>
                      <a:pt x="44740" y="51927"/>
                      <a:pt x="44734" y="51921"/>
                    </a:cubicBezTo>
                    <a:lnTo>
                      <a:pt x="44728" y="51915"/>
                    </a:lnTo>
                    <a:lnTo>
                      <a:pt x="44728" y="51909"/>
                    </a:lnTo>
                    <a:cubicBezTo>
                      <a:pt x="44719" y="51881"/>
                      <a:pt x="44713" y="51864"/>
                      <a:pt x="44708" y="51847"/>
                    </a:cubicBezTo>
                    <a:lnTo>
                      <a:pt x="44703" y="51824"/>
                    </a:lnTo>
                    <a:cubicBezTo>
                      <a:pt x="44697" y="51824"/>
                      <a:pt x="44697" y="51824"/>
                      <a:pt x="44697" y="51818"/>
                    </a:cubicBezTo>
                    <a:lnTo>
                      <a:pt x="44692" y="51797"/>
                    </a:lnTo>
                    <a:cubicBezTo>
                      <a:pt x="44686" y="51791"/>
                      <a:pt x="44692" y="51791"/>
                      <a:pt x="44692" y="51791"/>
                    </a:cubicBezTo>
                    <a:lnTo>
                      <a:pt x="44686" y="51774"/>
                    </a:lnTo>
                    <a:lnTo>
                      <a:pt x="44681" y="51768"/>
                    </a:lnTo>
                    <a:lnTo>
                      <a:pt x="44666" y="51711"/>
                    </a:lnTo>
                    <a:cubicBezTo>
                      <a:pt x="44661" y="51711"/>
                      <a:pt x="44661" y="51706"/>
                      <a:pt x="44661" y="51700"/>
                    </a:cubicBezTo>
                    <a:lnTo>
                      <a:pt x="44592" y="51492"/>
                    </a:lnTo>
                    <a:cubicBezTo>
                      <a:pt x="44592" y="51486"/>
                      <a:pt x="44592" y="51486"/>
                      <a:pt x="44586" y="51480"/>
                    </a:cubicBezTo>
                    <a:cubicBezTo>
                      <a:pt x="44580" y="51464"/>
                      <a:pt x="44574" y="51447"/>
                      <a:pt x="44570" y="51429"/>
                    </a:cubicBezTo>
                    <a:cubicBezTo>
                      <a:pt x="44565" y="51412"/>
                      <a:pt x="44555" y="51389"/>
                      <a:pt x="44550" y="51368"/>
                    </a:cubicBezTo>
                    <a:cubicBezTo>
                      <a:pt x="44550" y="51362"/>
                      <a:pt x="44544" y="51356"/>
                      <a:pt x="44544" y="51351"/>
                    </a:cubicBezTo>
                    <a:cubicBezTo>
                      <a:pt x="44538" y="51340"/>
                      <a:pt x="44534" y="51328"/>
                      <a:pt x="44533" y="51317"/>
                    </a:cubicBezTo>
                    <a:cubicBezTo>
                      <a:pt x="44517" y="51277"/>
                      <a:pt x="44512" y="51260"/>
                      <a:pt x="44512" y="51260"/>
                    </a:cubicBezTo>
                    <a:cubicBezTo>
                      <a:pt x="44496" y="51215"/>
                      <a:pt x="44480" y="51164"/>
                      <a:pt x="44464" y="51119"/>
                    </a:cubicBezTo>
                    <a:cubicBezTo>
                      <a:pt x="44449" y="51068"/>
                      <a:pt x="44427" y="51017"/>
                      <a:pt x="44405" y="50966"/>
                    </a:cubicBezTo>
                    <a:cubicBezTo>
                      <a:pt x="44399" y="50956"/>
                      <a:pt x="44397" y="50945"/>
                      <a:pt x="44396" y="50933"/>
                    </a:cubicBezTo>
                    <a:lnTo>
                      <a:pt x="44341" y="50797"/>
                    </a:lnTo>
                    <a:cubicBezTo>
                      <a:pt x="44339" y="50794"/>
                      <a:pt x="44337" y="50791"/>
                      <a:pt x="44337" y="50786"/>
                    </a:cubicBezTo>
                    <a:lnTo>
                      <a:pt x="44326" y="50752"/>
                    </a:lnTo>
                    <a:cubicBezTo>
                      <a:pt x="44262" y="50571"/>
                      <a:pt x="44198" y="50390"/>
                      <a:pt x="44129" y="50210"/>
                    </a:cubicBezTo>
                    <a:cubicBezTo>
                      <a:pt x="43847" y="49425"/>
                      <a:pt x="43555" y="48646"/>
                      <a:pt x="43261" y="47872"/>
                    </a:cubicBezTo>
                    <a:cubicBezTo>
                      <a:pt x="43229" y="47782"/>
                      <a:pt x="43197" y="47691"/>
                      <a:pt x="43159" y="47601"/>
                    </a:cubicBezTo>
                    <a:cubicBezTo>
                      <a:pt x="42791" y="46627"/>
                      <a:pt x="42418" y="45657"/>
                      <a:pt x="42045" y="44691"/>
                    </a:cubicBezTo>
                    <a:cubicBezTo>
                      <a:pt x="42013" y="44601"/>
                      <a:pt x="41975" y="44516"/>
                      <a:pt x="41943" y="44426"/>
                    </a:cubicBezTo>
                    <a:cubicBezTo>
                      <a:pt x="41939" y="44416"/>
                      <a:pt x="41935" y="44407"/>
                      <a:pt x="41933" y="44397"/>
                    </a:cubicBezTo>
                    <a:lnTo>
                      <a:pt x="41436" y="43126"/>
                    </a:lnTo>
                    <a:cubicBezTo>
                      <a:pt x="41430" y="43109"/>
                      <a:pt x="41419" y="43098"/>
                      <a:pt x="41414" y="43081"/>
                    </a:cubicBezTo>
                    <a:cubicBezTo>
                      <a:pt x="41355" y="42922"/>
                      <a:pt x="41296" y="42770"/>
                      <a:pt x="41239" y="42612"/>
                    </a:cubicBezTo>
                    <a:cubicBezTo>
                      <a:pt x="41175" y="42459"/>
                      <a:pt x="41116" y="42301"/>
                      <a:pt x="41057" y="42148"/>
                    </a:cubicBezTo>
                    <a:cubicBezTo>
                      <a:pt x="41051" y="42141"/>
                      <a:pt x="41046" y="42130"/>
                      <a:pt x="41046" y="42121"/>
                    </a:cubicBezTo>
                    <a:cubicBezTo>
                      <a:pt x="41004" y="42024"/>
                      <a:pt x="40966" y="41928"/>
                      <a:pt x="40929" y="41831"/>
                    </a:cubicBezTo>
                    <a:cubicBezTo>
                      <a:pt x="40881" y="41697"/>
                      <a:pt x="40828" y="41566"/>
                      <a:pt x="40773" y="41431"/>
                    </a:cubicBezTo>
                    <a:cubicBezTo>
                      <a:pt x="40683" y="41199"/>
                      <a:pt x="40591" y="40974"/>
                      <a:pt x="40495" y="40741"/>
                    </a:cubicBezTo>
                    <a:cubicBezTo>
                      <a:pt x="40373" y="40425"/>
                      <a:pt x="40277" y="40176"/>
                      <a:pt x="40202" y="39973"/>
                    </a:cubicBezTo>
                    <a:cubicBezTo>
                      <a:pt x="39967" y="39391"/>
                      <a:pt x="39737" y="38803"/>
                      <a:pt x="39508" y="38221"/>
                    </a:cubicBezTo>
                    <a:cubicBezTo>
                      <a:pt x="39118" y="37238"/>
                      <a:pt x="38727" y="36255"/>
                      <a:pt x="38337" y="35272"/>
                    </a:cubicBezTo>
                    <a:cubicBezTo>
                      <a:pt x="38306" y="35198"/>
                      <a:pt x="38279" y="35125"/>
                      <a:pt x="38251" y="35057"/>
                    </a:cubicBezTo>
                    <a:cubicBezTo>
                      <a:pt x="38118" y="34723"/>
                      <a:pt x="37985" y="34390"/>
                      <a:pt x="37851" y="34051"/>
                    </a:cubicBezTo>
                    <a:cubicBezTo>
                      <a:pt x="37203" y="32428"/>
                      <a:pt x="36552" y="30807"/>
                      <a:pt x="35899" y="29191"/>
                    </a:cubicBezTo>
                    <a:cubicBezTo>
                      <a:pt x="35680" y="28654"/>
                      <a:pt x="35461" y="28112"/>
                      <a:pt x="35237" y="27574"/>
                    </a:cubicBezTo>
                    <a:cubicBezTo>
                      <a:pt x="34941" y="26856"/>
                      <a:pt x="34647" y="26138"/>
                      <a:pt x="34347" y="25420"/>
                    </a:cubicBezTo>
                    <a:lnTo>
                      <a:pt x="34218" y="25115"/>
                    </a:lnTo>
                    <a:lnTo>
                      <a:pt x="34208" y="25092"/>
                    </a:lnTo>
                    <a:lnTo>
                      <a:pt x="34144" y="24940"/>
                    </a:lnTo>
                    <a:lnTo>
                      <a:pt x="34036" y="24680"/>
                    </a:lnTo>
                    <a:lnTo>
                      <a:pt x="34026" y="24646"/>
                    </a:lnTo>
                    <a:lnTo>
                      <a:pt x="34021" y="24646"/>
                    </a:lnTo>
                    <a:lnTo>
                      <a:pt x="29051" y="12678"/>
                    </a:lnTo>
                    <a:cubicBezTo>
                      <a:pt x="27239" y="8449"/>
                      <a:pt x="25461" y="4208"/>
                      <a:pt x="23603" y="1"/>
                    </a:cubicBezTo>
                    <a:close/>
                  </a:path>
                </a:pathLst>
              </a:custGeom>
              <a:solidFill>
                <a:srgbClr val="5869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40"/>
              <p:cNvSpPr/>
              <p:nvPr/>
            </p:nvSpPr>
            <p:spPr>
              <a:xfrm>
                <a:off x="3273425" y="5412800"/>
                <a:ext cx="13975" cy="3225"/>
              </a:xfrm>
              <a:custGeom>
                <a:rect b="b" l="l" r="r" t="t"/>
                <a:pathLst>
                  <a:path extrusionOk="0" h="129" w="559">
                    <a:moveTo>
                      <a:pt x="558" y="0"/>
                    </a:moveTo>
                    <a:cubicBezTo>
                      <a:pt x="496" y="10"/>
                      <a:pt x="434" y="20"/>
                      <a:pt x="384" y="25"/>
                    </a:cubicBezTo>
                    <a:cubicBezTo>
                      <a:pt x="226" y="61"/>
                      <a:pt x="113" y="93"/>
                      <a:pt x="1" y="129"/>
                    </a:cubicBezTo>
                    <a:cubicBezTo>
                      <a:pt x="85" y="114"/>
                      <a:pt x="163" y="94"/>
                      <a:pt x="248" y="72"/>
                    </a:cubicBezTo>
                    <a:cubicBezTo>
                      <a:pt x="260" y="67"/>
                      <a:pt x="271" y="67"/>
                      <a:pt x="283" y="63"/>
                    </a:cubicBezTo>
                    <a:cubicBezTo>
                      <a:pt x="372" y="47"/>
                      <a:pt x="462" y="20"/>
                      <a:pt x="558" y="0"/>
                    </a:cubicBezTo>
                    <a:close/>
                  </a:path>
                </a:pathLst>
              </a:custGeom>
              <a:solidFill>
                <a:srgbClr val="1E160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40"/>
              <p:cNvSpPr/>
              <p:nvPr/>
            </p:nvSpPr>
            <p:spPr>
              <a:xfrm>
                <a:off x="4291050" y="4809400"/>
                <a:ext cx="21275" cy="17850"/>
              </a:xfrm>
              <a:custGeom>
                <a:rect b="b" l="l" r="r" t="t"/>
                <a:pathLst>
                  <a:path extrusionOk="0" h="714" w="851">
                    <a:moveTo>
                      <a:pt x="850" y="0"/>
                    </a:moveTo>
                    <a:lnTo>
                      <a:pt x="850" y="0"/>
                    </a:lnTo>
                    <a:cubicBezTo>
                      <a:pt x="590" y="145"/>
                      <a:pt x="126" y="510"/>
                      <a:pt x="1" y="714"/>
                    </a:cubicBezTo>
                    <a:cubicBezTo>
                      <a:pt x="185" y="583"/>
                      <a:pt x="547" y="328"/>
                      <a:pt x="850" y="0"/>
                    </a:cubicBezTo>
                    <a:close/>
                  </a:path>
                </a:pathLst>
              </a:custGeom>
              <a:solidFill>
                <a:srgbClr val="1E160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40"/>
              <p:cNvSpPr/>
              <p:nvPr/>
            </p:nvSpPr>
            <p:spPr>
              <a:xfrm>
                <a:off x="3856325" y="3798975"/>
                <a:ext cx="475" cy="325"/>
              </a:xfrm>
              <a:custGeom>
                <a:rect b="b" l="l" r="r" t="t"/>
                <a:pathLst>
                  <a:path extrusionOk="0" h="13" w="19">
                    <a:moveTo>
                      <a:pt x="1" y="1"/>
                    </a:moveTo>
                    <a:lnTo>
                      <a:pt x="1" y="13"/>
                    </a:lnTo>
                    <a:cubicBezTo>
                      <a:pt x="7" y="7"/>
                      <a:pt x="13" y="2"/>
                      <a:pt x="19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1E160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40"/>
              <p:cNvSpPr/>
              <p:nvPr/>
            </p:nvSpPr>
            <p:spPr>
              <a:xfrm>
                <a:off x="3849775" y="3919400"/>
                <a:ext cx="500" cy="1700"/>
              </a:xfrm>
              <a:custGeom>
                <a:rect b="b" l="l" r="r" t="t"/>
                <a:pathLst>
                  <a:path extrusionOk="0" h="68" w="20">
                    <a:moveTo>
                      <a:pt x="19" y="0"/>
                    </a:moveTo>
                    <a:lnTo>
                      <a:pt x="19" y="0"/>
                    </a:lnTo>
                    <a:cubicBezTo>
                      <a:pt x="12" y="4"/>
                      <a:pt x="7" y="16"/>
                      <a:pt x="0" y="18"/>
                    </a:cubicBezTo>
                    <a:cubicBezTo>
                      <a:pt x="5" y="53"/>
                      <a:pt x="8" y="67"/>
                      <a:pt x="11" y="67"/>
                    </a:cubicBezTo>
                    <a:cubicBezTo>
                      <a:pt x="15" y="67"/>
                      <a:pt x="17" y="41"/>
                      <a:pt x="19" y="0"/>
                    </a:cubicBez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0"/>
              <p:cNvSpPr/>
              <p:nvPr/>
            </p:nvSpPr>
            <p:spPr>
              <a:xfrm>
                <a:off x="3855875" y="3800400"/>
                <a:ext cx="150" cy="6075"/>
              </a:xfrm>
              <a:custGeom>
                <a:rect b="b" l="l" r="r" t="t"/>
                <a:pathLst>
                  <a:path extrusionOk="0" h="243" w="6">
                    <a:moveTo>
                      <a:pt x="3" y="1"/>
                    </a:moveTo>
                    <a:cubicBezTo>
                      <a:pt x="3" y="31"/>
                      <a:pt x="2" y="70"/>
                      <a:pt x="1" y="104"/>
                    </a:cubicBezTo>
                    <a:cubicBezTo>
                      <a:pt x="2" y="152"/>
                      <a:pt x="3" y="195"/>
                      <a:pt x="6" y="243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40"/>
              <p:cNvSpPr/>
              <p:nvPr/>
            </p:nvSpPr>
            <p:spPr>
              <a:xfrm>
                <a:off x="3847450" y="3884900"/>
                <a:ext cx="1700" cy="21300"/>
              </a:xfrm>
              <a:custGeom>
                <a:rect b="b" l="l" r="r" t="t"/>
                <a:pathLst>
                  <a:path extrusionOk="0" h="852" w="68">
                    <a:moveTo>
                      <a:pt x="0" y="1"/>
                    </a:moveTo>
                    <a:lnTo>
                      <a:pt x="38" y="622"/>
                    </a:lnTo>
                    <a:lnTo>
                      <a:pt x="68" y="85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40"/>
              <p:cNvSpPr/>
              <p:nvPr/>
            </p:nvSpPr>
            <p:spPr>
              <a:xfrm>
                <a:off x="3848675" y="4006325"/>
                <a:ext cx="1625" cy="6150"/>
              </a:xfrm>
              <a:custGeom>
                <a:rect b="b" l="l" r="r" t="t"/>
                <a:pathLst>
                  <a:path extrusionOk="0" h="246" w="65">
                    <a:moveTo>
                      <a:pt x="1" y="1"/>
                    </a:moveTo>
                    <a:lnTo>
                      <a:pt x="65" y="245"/>
                    </a:lnTo>
                    <a:cubicBezTo>
                      <a:pt x="56" y="145"/>
                      <a:pt x="38" y="55"/>
                      <a:pt x="1" y="1"/>
                    </a:cubicBez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40"/>
              <p:cNvSpPr/>
              <p:nvPr/>
            </p:nvSpPr>
            <p:spPr>
              <a:xfrm>
                <a:off x="3774400" y="4520350"/>
                <a:ext cx="450" cy="4800"/>
              </a:xfrm>
              <a:custGeom>
                <a:rect b="b" l="l" r="r" t="t"/>
                <a:pathLst>
                  <a:path extrusionOk="0" h="192" w="18">
                    <a:moveTo>
                      <a:pt x="11" y="0"/>
                    </a:moveTo>
                    <a:cubicBezTo>
                      <a:pt x="2" y="63"/>
                      <a:pt x="0" y="128"/>
                      <a:pt x="8" y="192"/>
                    </a:cubicBezTo>
                    <a:cubicBezTo>
                      <a:pt x="16" y="128"/>
                      <a:pt x="17" y="63"/>
                      <a:pt x="11" y="0"/>
                    </a:cubicBez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40"/>
              <p:cNvSpPr/>
              <p:nvPr/>
            </p:nvSpPr>
            <p:spPr>
              <a:xfrm>
                <a:off x="3467375" y="4893500"/>
                <a:ext cx="5825" cy="7425"/>
              </a:xfrm>
              <a:custGeom>
                <a:rect b="b" l="l" r="r" t="t"/>
                <a:pathLst>
                  <a:path extrusionOk="0" h="297" w="233">
                    <a:moveTo>
                      <a:pt x="233" y="1"/>
                    </a:moveTo>
                    <a:lnTo>
                      <a:pt x="233" y="1"/>
                    </a:lnTo>
                    <a:cubicBezTo>
                      <a:pt x="153" y="79"/>
                      <a:pt x="79" y="162"/>
                      <a:pt x="7" y="250"/>
                    </a:cubicBezTo>
                    <a:cubicBezTo>
                      <a:pt x="0" y="282"/>
                      <a:pt x="1" y="296"/>
                      <a:pt x="7" y="296"/>
                    </a:cubicBezTo>
                    <a:cubicBezTo>
                      <a:pt x="28" y="296"/>
                      <a:pt x="111" y="163"/>
                      <a:pt x="233" y="1"/>
                    </a:cubicBez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40"/>
              <p:cNvSpPr/>
              <p:nvPr/>
            </p:nvSpPr>
            <p:spPr>
              <a:xfrm>
                <a:off x="3785650" y="4487575"/>
                <a:ext cx="150" cy="275"/>
              </a:xfrm>
              <a:custGeom>
                <a:rect b="b" l="l" r="r" t="t"/>
                <a:pathLst>
                  <a:path extrusionOk="0" h="11" w="6">
                    <a:moveTo>
                      <a:pt x="6" y="0"/>
                    </a:moveTo>
                    <a:lnTo>
                      <a:pt x="6" y="0"/>
                    </a:lnTo>
                    <a:cubicBezTo>
                      <a:pt x="6" y="0"/>
                      <a:pt x="3" y="0"/>
                      <a:pt x="1" y="2"/>
                    </a:cubicBezTo>
                    <a:cubicBezTo>
                      <a:pt x="1" y="4"/>
                      <a:pt x="1" y="8"/>
                      <a:pt x="1" y="10"/>
                    </a:cubicBezTo>
                    <a:cubicBezTo>
                      <a:pt x="2" y="6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40"/>
              <p:cNvSpPr/>
              <p:nvPr/>
            </p:nvSpPr>
            <p:spPr>
              <a:xfrm>
                <a:off x="3772750" y="4468500"/>
                <a:ext cx="3300" cy="7350"/>
              </a:xfrm>
              <a:custGeom>
                <a:rect b="b" l="l" r="r" t="t"/>
                <a:pathLst>
                  <a:path extrusionOk="0" h="294" w="132">
                    <a:moveTo>
                      <a:pt x="119" y="1"/>
                    </a:moveTo>
                    <a:lnTo>
                      <a:pt x="0" y="293"/>
                    </a:lnTo>
                    <a:lnTo>
                      <a:pt x="131" y="284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40"/>
              <p:cNvSpPr/>
              <p:nvPr/>
            </p:nvSpPr>
            <p:spPr>
              <a:xfrm>
                <a:off x="3407175" y="4946050"/>
                <a:ext cx="2375" cy="2625"/>
              </a:xfrm>
              <a:custGeom>
                <a:rect b="b" l="l" r="r" t="t"/>
                <a:pathLst>
                  <a:path extrusionOk="0" h="105" w="95">
                    <a:moveTo>
                      <a:pt x="1" y="0"/>
                    </a:moveTo>
                    <a:lnTo>
                      <a:pt x="95" y="105"/>
                    </a:lnTo>
                    <a:cubicBezTo>
                      <a:pt x="85" y="54"/>
                      <a:pt x="63" y="11"/>
                      <a:pt x="1" y="0"/>
                    </a:cubicBez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40"/>
              <p:cNvSpPr/>
              <p:nvPr/>
            </p:nvSpPr>
            <p:spPr>
              <a:xfrm>
                <a:off x="3230000" y="5083900"/>
                <a:ext cx="4150" cy="2675"/>
              </a:xfrm>
              <a:custGeom>
                <a:rect b="b" l="l" r="r" t="t"/>
                <a:pathLst>
                  <a:path extrusionOk="0" h="107" w="166">
                    <a:moveTo>
                      <a:pt x="165" y="0"/>
                    </a:moveTo>
                    <a:lnTo>
                      <a:pt x="165" y="0"/>
                    </a:lnTo>
                    <a:cubicBezTo>
                      <a:pt x="102" y="18"/>
                      <a:pt x="47" y="60"/>
                      <a:pt x="0" y="106"/>
                    </a:cubicBez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40"/>
              <p:cNvSpPr/>
              <p:nvPr/>
            </p:nvSpPr>
            <p:spPr>
              <a:xfrm>
                <a:off x="3117200" y="5153925"/>
                <a:ext cx="2425" cy="5700"/>
              </a:xfrm>
              <a:custGeom>
                <a:rect b="b" l="l" r="r" t="t"/>
                <a:pathLst>
                  <a:path extrusionOk="0" h="228" w="97">
                    <a:moveTo>
                      <a:pt x="1" y="1"/>
                    </a:moveTo>
                    <a:lnTo>
                      <a:pt x="92" y="226"/>
                    </a:lnTo>
                    <a:lnTo>
                      <a:pt x="97" y="227"/>
                    </a:lnTo>
                    <a:lnTo>
                      <a:pt x="97" y="22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40"/>
              <p:cNvSpPr/>
              <p:nvPr/>
            </p:nvSpPr>
            <p:spPr>
              <a:xfrm>
                <a:off x="3116550" y="5138150"/>
                <a:ext cx="48075" cy="21325"/>
              </a:xfrm>
              <a:custGeom>
                <a:rect b="b" l="l" r="r" t="t"/>
                <a:pathLst>
                  <a:path extrusionOk="0" h="853" w="1923">
                    <a:moveTo>
                      <a:pt x="1628" y="0"/>
                    </a:moveTo>
                    <a:cubicBezTo>
                      <a:pt x="1528" y="0"/>
                      <a:pt x="1394" y="40"/>
                      <a:pt x="1175" y="177"/>
                    </a:cubicBezTo>
                    <a:cubicBezTo>
                      <a:pt x="970" y="571"/>
                      <a:pt x="519" y="433"/>
                      <a:pt x="164" y="802"/>
                    </a:cubicBezTo>
                    <a:cubicBezTo>
                      <a:pt x="612" y="273"/>
                      <a:pt x="142" y="740"/>
                      <a:pt x="517" y="253"/>
                    </a:cubicBezTo>
                    <a:lnTo>
                      <a:pt x="517" y="253"/>
                    </a:lnTo>
                    <a:cubicBezTo>
                      <a:pt x="353" y="295"/>
                      <a:pt x="188" y="421"/>
                      <a:pt x="0" y="575"/>
                    </a:cubicBezTo>
                    <a:lnTo>
                      <a:pt x="28" y="632"/>
                    </a:lnTo>
                    <a:cubicBezTo>
                      <a:pt x="69" y="609"/>
                      <a:pt x="109" y="583"/>
                      <a:pt x="146" y="554"/>
                    </a:cubicBezTo>
                    <a:lnTo>
                      <a:pt x="146" y="554"/>
                    </a:lnTo>
                    <a:cubicBezTo>
                      <a:pt x="421" y="571"/>
                      <a:pt x="268" y="675"/>
                      <a:pt x="92" y="767"/>
                    </a:cubicBezTo>
                    <a:lnTo>
                      <a:pt x="129" y="852"/>
                    </a:lnTo>
                    <a:cubicBezTo>
                      <a:pt x="734" y="600"/>
                      <a:pt x="1328" y="338"/>
                      <a:pt x="1922" y="69"/>
                    </a:cubicBezTo>
                    <a:cubicBezTo>
                      <a:pt x="1816" y="55"/>
                      <a:pt x="1745" y="0"/>
                      <a:pt x="1628" y="0"/>
                    </a:cubicBezTo>
                    <a:close/>
                  </a:path>
                </a:pathLst>
              </a:custGeom>
              <a:solidFill>
                <a:srgbClr val="3A34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40"/>
              <p:cNvSpPr/>
              <p:nvPr/>
            </p:nvSpPr>
            <p:spPr>
              <a:xfrm>
                <a:off x="2055850" y="5104525"/>
                <a:ext cx="214750" cy="158775"/>
              </a:xfrm>
              <a:custGeom>
                <a:rect b="b" l="l" r="r" t="t"/>
                <a:pathLst>
                  <a:path extrusionOk="0" h="6351" w="8590">
                    <a:moveTo>
                      <a:pt x="1" y="0"/>
                    </a:moveTo>
                    <a:lnTo>
                      <a:pt x="1" y="0"/>
                    </a:lnTo>
                    <a:cubicBezTo>
                      <a:pt x="114" y="198"/>
                      <a:pt x="241" y="386"/>
                      <a:pt x="372" y="570"/>
                    </a:cubicBezTo>
                    <a:cubicBezTo>
                      <a:pt x="503" y="756"/>
                      <a:pt x="641" y="937"/>
                      <a:pt x="784" y="1113"/>
                    </a:cubicBezTo>
                    <a:cubicBezTo>
                      <a:pt x="928" y="1289"/>
                      <a:pt x="1073" y="1463"/>
                      <a:pt x="1225" y="1632"/>
                    </a:cubicBezTo>
                    <a:lnTo>
                      <a:pt x="1338" y="1758"/>
                    </a:lnTo>
                    <a:lnTo>
                      <a:pt x="1454" y="1884"/>
                    </a:lnTo>
                    <a:lnTo>
                      <a:pt x="1571" y="2008"/>
                    </a:lnTo>
                    <a:lnTo>
                      <a:pt x="1689" y="2130"/>
                    </a:lnTo>
                    <a:cubicBezTo>
                      <a:pt x="2325" y="2780"/>
                      <a:pt x="3012" y="3379"/>
                      <a:pt x="3745" y="3919"/>
                    </a:cubicBezTo>
                    <a:cubicBezTo>
                      <a:pt x="4476" y="4461"/>
                      <a:pt x="5250" y="4942"/>
                      <a:pt x="6058" y="5359"/>
                    </a:cubicBezTo>
                    <a:cubicBezTo>
                      <a:pt x="6160" y="5410"/>
                      <a:pt x="6262" y="5459"/>
                      <a:pt x="6364" y="5510"/>
                    </a:cubicBezTo>
                    <a:lnTo>
                      <a:pt x="6517" y="5583"/>
                    </a:lnTo>
                    <a:cubicBezTo>
                      <a:pt x="6569" y="5608"/>
                      <a:pt x="6621" y="5630"/>
                      <a:pt x="6673" y="5653"/>
                    </a:cubicBezTo>
                    <a:cubicBezTo>
                      <a:pt x="6776" y="5700"/>
                      <a:pt x="6880" y="5746"/>
                      <a:pt x="6984" y="5792"/>
                    </a:cubicBezTo>
                    <a:cubicBezTo>
                      <a:pt x="7037" y="5814"/>
                      <a:pt x="7090" y="5835"/>
                      <a:pt x="7142" y="5857"/>
                    </a:cubicBezTo>
                    <a:cubicBezTo>
                      <a:pt x="7195" y="5878"/>
                      <a:pt x="7246" y="5900"/>
                      <a:pt x="7299" y="5921"/>
                    </a:cubicBezTo>
                    <a:cubicBezTo>
                      <a:pt x="7720" y="6089"/>
                      <a:pt x="8151" y="6233"/>
                      <a:pt x="8590" y="6351"/>
                    </a:cubicBezTo>
                    <a:cubicBezTo>
                      <a:pt x="8494" y="6289"/>
                      <a:pt x="8396" y="6231"/>
                      <a:pt x="8300" y="6174"/>
                    </a:cubicBezTo>
                    <a:cubicBezTo>
                      <a:pt x="8202" y="6116"/>
                      <a:pt x="8104" y="6060"/>
                      <a:pt x="8009" y="6001"/>
                    </a:cubicBezTo>
                    <a:cubicBezTo>
                      <a:pt x="7816" y="5883"/>
                      <a:pt x="7622" y="5772"/>
                      <a:pt x="7433" y="5653"/>
                    </a:cubicBezTo>
                    <a:cubicBezTo>
                      <a:pt x="7049" y="5423"/>
                      <a:pt x="6673" y="5182"/>
                      <a:pt x="6297" y="4943"/>
                    </a:cubicBezTo>
                    <a:lnTo>
                      <a:pt x="6019" y="4761"/>
                    </a:lnTo>
                    <a:cubicBezTo>
                      <a:pt x="5972" y="4731"/>
                      <a:pt x="5925" y="4701"/>
                      <a:pt x="5879" y="4671"/>
                    </a:cubicBezTo>
                    <a:lnTo>
                      <a:pt x="5740" y="4577"/>
                    </a:lnTo>
                    <a:lnTo>
                      <a:pt x="5463" y="4393"/>
                    </a:lnTo>
                    <a:cubicBezTo>
                      <a:pt x="5371" y="4329"/>
                      <a:pt x="5281" y="4266"/>
                      <a:pt x="5190" y="4203"/>
                    </a:cubicBezTo>
                    <a:cubicBezTo>
                      <a:pt x="4824" y="3950"/>
                      <a:pt x="4462" y="3695"/>
                      <a:pt x="4106" y="3430"/>
                    </a:cubicBezTo>
                    <a:cubicBezTo>
                      <a:pt x="4062" y="3397"/>
                      <a:pt x="4016" y="3365"/>
                      <a:pt x="3972" y="3332"/>
                    </a:cubicBezTo>
                    <a:lnTo>
                      <a:pt x="3839" y="3232"/>
                    </a:lnTo>
                    <a:lnTo>
                      <a:pt x="3706" y="3132"/>
                    </a:lnTo>
                    <a:lnTo>
                      <a:pt x="3640" y="3082"/>
                    </a:lnTo>
                    <a:lnTo>
                      <a:pt x="3574" y="3031"/>
                    </a:lnTo>
                    <a:lnTo>
                      <a:pt x="3310" y="2829"/>
                    </a:lnTo>
                    <a:lnTo>
                      <a:pt x="3048" y="2622"/>
                    </a:lnTo>
                    <a:cubicBezTo>
                      <a:pt x="2700" y="2348"/>
                      <a:pt x="2355" y="2067"/>
                      <a:pt x="2014" y="1781"/>
                    </a:cubicBezTo>
                    <a:lnTo>
                      <a:pt x="1885" y="1674"/>
                    </a:lnTo>
                    <a:lnTo>
                      <a:pt x="1759" y="1566"/>
                    </a:lnTo>
                    <a:lnTo>
                      <a:pt x="1631" y="1457"/>
                    </a:lnTo>
                    <a:lnTo>
                      <a:pt x="1505" y="1349"/>
                    </a:lnTo>
                    <a:cubicBezTo>
                      <a:pt x="1463" y="1313"/>
                      <a:pt x="1419" y="1277"/>
                      <a:pt x="1377" y="1239"/>
                    </a:cubicBezTo>
                    <a:cubicBezTo>
                      <a:pt x="1336" y="1203"/>
                      <a:pt x="1294" y="1166"/>
                      <a:pt x="1252" y="1129"/>
                    </a:cubicBezTo>
                    <a:cubicBezTo>
                      <a:pt x="1166" y="1057"/>
                      <a:pt x="1084" y="981"/>
                      <a:pt x="999" y="908"/>
                    </a:cubicBezTo>
                    <a:cubicBezTo>
                      <a:pt x="831" y="761"/>
                      <a:pt x="664" y="610"/>
                      <a:pt x="499" y="460"/>
                    </a:cubicBezTo>
                    <a:cubicBezTo>
                      <a:pt x="332" y="308"/>
                      <a:pt x="167" y="156"/>
                      <a:pt x="1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40"/>
              <p:cNvSpPr/>
              <p:nvPr/>
            </p:nvSpPr>
            <p:spPr>
              <a:xfrm>
                <a:off x="2130400" y="5056325"/>
                <a:ext cx="171450" cy="179150"/>
              </a:xfrm>
              <a:custGeom>
                <a:rect b="b" l="l" r="r" t="t"/>
                <a:pathLst>
                  <a:path extrusionOk="0" h="7166" w="6858">
                    <a:moveTo>
                      <a:pt x="0" y="0"/>
                    </a:moveTo>
                    <a:lnTo>
                      <a:pt x="0" y="0"/>
                    </a:lnTo>
                    <a:cubicBezTo>
                      <a:pt x="77" y="198"/>
                      <a:pt x="167" y="388"/>
                      <a:pt x="260" y="576"/>
                    </a:cubicBezTo>
                    <a:cubicBezTo>
                      <a:pt x="306" y="672"/>
                      <a:pt x="355" y="764"/>
                      <a:pt x="404" y="857"/>
                    </a:cubicBezTo>
                    <a:cubicBezTo>
                      <a:pt x="453" y="951"/>
                      <a:pt x="504" y="1043"/>
                      <a:pt x="555" y="1136"/>
                    </a:cubicBezTo>
                    <a:cubicBezTo>
                      <a:pt x="659" y="1319"/>
                      <a:pt x="766" y="1499"/>
                      <a:pt x="877" y="1679"/>
                    </a:cubicBezTo>
                    <a:cubicBezTo>
                      <a:pt x="988" y="1859"/>
                      <a:pt x="1103" y="2034"/>
                      <a:pt x="1221" y="2209"/>
                    </a:cubicBezTo>
                    <a:cubicBezTo>
                      <a:pt x="1458" y="2557"/>
                      <a:pt x="1709" y="2897"/>
                      <a:pt x="1971" y="3227"/>
                    </a:cubicBezTo>
                    <a:cubicBezTo>
                      <a:pt x="2036" y="3309"/>
                      <a:pt x="2103" y="3391"/>
                      <a:pt x="2170" y="3473"/>
                    </a:cubicBezTo>
                    <a:cubicBezTo>
                      <a:pt x="2238" y="3554"/>
                      <a:pt x="2306" y="3635"/>
                      <a:pt x="2374" y="3715"/>
                    </a:cubicBezTo>
                    <a:cubicBezTo>
                      <a:pt x="2512" y="3874"/>
                      <a:pt x="2653" y="4031"/>
                      <a:pt x="2797" y="4187"/>
                    </a:cubicBezTo>
                    <a:cubicBezTo>
                      <a:pt x="2939" y="4342"/>
                      <a:pt x="3088" y="4493"/>
                      <a:pt x="3237" y="4643"/>
                    </a:cubicBezTo>
                    <a:lnTo>
                      <a:pt x="3464" y="4864"/>
                    </a:lnTo>
                    <a:cubicBezTo>
                      <a:pt x="3540" y="4937"/>
                      <a:pt x="3619" y="5008"/>
                      <a:pt x="3697" y="5079"/>
                    </a:cubicBezTo>
                    <a:cubicBezTo>
                      <a:pt x="3851" y="5224"/>
                      <a:pt x="4014" y="5360"/>
                      <a:pt x="4174" y="5498"/>
                    </a:cubicBezTo>
                    <a:cubicBezTo>
                      <a:pt x="4255" y="5565"/>
                      <a:pt x="4339" y="5631"/>
                      <a:pt x="4421" y="5698"/>
                    </a:cubicBezTo>
                    <a:cubicBezTo>
                      <a:pt x="4462" y="5730"/>
                      <a:pt x="4503" y="5764"/>
                      <a:pt x="4545" y="5796"/>
                    </a:cubicBezTo>
                    <a:lnTo>
                      <a:pt x="4672" y="5892"/>
                    </a:lnTo>
                    <a:lnTo>
                      <a:pt x="4799" y="5987"/>
                    </a:lnTo>
                    <a:cubicBezTo>
                      <a:pt x="4842" y="6017"/>
                      <a:pt x="4884" y="6049"/>
                      <a:pt x="4927" y="6080"/>
                    </a:cubicBezTo>
                    <a:cubicBezTo>
                      <a:pt x="5015" y="6140"/>
                      <a:pt x="5102" y="6201"/>
                      <a:pt x="5189" y="6260"/>
                    </a:cubicBezTo>
                    <a:lnTo>
                      <a:pt x="5255" y="6306"/>
                    </a:lnTo>
                    <a:cubicBezTo>
                      <a:pt x="5275" y="6321"/>
                      <a:pt x="5298" y="6334"/>
                      <a:pt x="5321" y="6348"/>
                    </a:cubicBezTo>
                    <a:cubicBezTo>
                      <a:pt x="5366" y="6377"/>
                      <a:pt x="5409" y="6406"/>
                      <a:pt x="5455" y="6434"/>
                    </a:cubicBezTo>
                    <a:lnTo>
                      <a:pt x="5589" y="6518"/>
                    </a:lnTo>
                    <a:cubicBezTo>
                      <a:pt x="5633" y="6547"/>
                      <a:pt x="5679" y="6574"/>
                      <a:pt x="5725" y="6600"/>
                    </a:cubicBezTo>
                    <a:cubicBezTo>
                      <a:pt x="5816" y="6652"/>
                      <a:pt x="5908" y="6705"/>
                      <a:pt x="6000" y="6757"/>
                    </a:cubicBezTo>
                    <a:lnTo>
                      <a:pt x="6035" y="6776"/>
                    </a:lnTo>
                    <a:lnTo>
                      <a:pt x="6069" y="6795"/>
                    </a:lnTo>
                    <a:lnTo>
                      <a:pt x="6139" y="6832"/>
                    </a:lnTo>
                    <a:cubicBezTo>
                      <a:pt x="6186" y="6856"/>
                      <a:pt x="6233" y="6880"/>
                      <a:pt x="6282" y="6904"/>
                    </a:cubicBezTo>
                    <a:cubicBezTo>
                      <a:pt x="6329" y="6927"/>
                      <a:pt x="6374" y="6952"/>
                      <a:pt x="6423" y="6975"/>
                    </a:cubicBezTo>
                    <a:cubicBezTo>
                      <a:pt x="6470" y="6998"/>
                      <a:pt x="6519" y="7018"/>
                      <a:pt x="6566" y="7040"/>
                    </a:cubicBezTo>
                    <a:cubicBezTo>
                      <a:pt x="6664" y="7083"/>
                      <a:pt x="6760" y="7126"/>
                      <a:pt x="6858" y="7165"/>
                    </a:cubicBezTo>
                    <a:cubicBezTo>
                      <a:pt x="6535" y="6892"/>
                      <a:pt x="6210" y="6631"/>
                      <a:pt x="5900" y="6358"/>
                    </a:cubicBezTo>
                    <a:cubicBezTo>
                      <a:pt x="5819" y="6292"/>
                      <a:pt x="5743" y="6221"/>
                      <a:pt x="5666" y="6152"/>
                    </a:cubicBezTo>
                    <a:cubicBezTo>
                      <a:pt x="5627" y="6117"/>
                      <a:pt x="5589" y="6084"/>
                      <a:pt x="5549" y="6049"/>
                    </a:cubicBezTo>
                    <a:cubicBezTo>
                      <a:pt x="5530" y="6033"/>
                      <a:pt x="5510" y="6016"/>
                      <a:pt x="5491" y="5999"/>
                    </a:cubicBezTo>
                    <a:lnTo>
                      <a:pt x="5434" y="5946"/>
                    </a:lnTo>
                    <a:cubicBezTo>
                      <a:pt x="5359" y="5876"/>
                      <a:pt x="5281" y="5806"/>
                      <a:pt x="5205" y="5737"/>
                    </a:cubicBezTo>
                    <a:cubicBezTo>
                      <a:pt x="5168" y="5704"/>
                      <a:pt x="5130" y="5667"/>
                      <a:pt x="5092" y="5631"/>
                    </a:cubicBezTo>
                    <a:lnTo>
                      <a:pt x="4980" y="5527"/>
                    </a:lnTo>
                    <a:lnTo>
                      <a:pt x="4867" y="5420"/>
                    </a:lnTo>
                    <a:cubicBezTo>
                      <a:pt x="4830" y="5386"/>
                      <a:pt x="4792" y="5349"/>
                      <a:pt x="4756" y="5313"/>
                    </a:cubicBezTo>
                    <a:lnTo>
                      <a:pt x="4533" y="5100"/>
                    </a:lnTo>
                    <a:cubicBezTo>
                      <a:pt x="4389" y="4954"/>
                      <a:pt x="4240" y="4812"/>
                      <a:pt x="4096" y="4665"/>
                    </a:cubicBezTo>
                    <a:cubicBezTo>
                      <a:pt x="3950" y="4519"/>
                      <a:pt x="3809" y="4371"/>
                      <a:pt x="3666" y="4224"/>
                    </a:cubicBezTo>
                    <a:lnTo>
                      <a:pt x="3453" y="4000"/>
                    </a:lnTo>
                    <a:cubicBezTo>
                      <a:pt x="3381" y="3925"/>
                      <a:pt x="3312" y="3849"/>
                      <a:pt x="3243" y="3773"/>
                    </a:cubicBezTo>
                    <a:cubicBezTo>
                      <a:pt x="3171" y="3699"/>
                      <a:pt x="3102" y="3624"/>
                      <a:pt x="3033" y="3548"/>
                    </a:cubicBezTo>
                    <a:lnTo>
                      <a:pt x="2824" y="3320"/>
                    </a:lnTo>
                    <a:cubicBezTo>
                      <a:pt x="2756" y="3243"/>
                      <a:pt x="2687" y="3166"/>
                      <a:pt x="2617" y="3090"/>
                    </a:cubicBezTo>
                    <a:cubicBezTo>
                      <a:pt x="2583" y="3051"/>
                      <a:pt x="2550" y="3013"/>
                      <a:pt x="2515" y="2974"/>
                    </a:cubicBezTo>
                    <a:lnTo>
                      <a:pt x="2412" y="2859"/>
                    </a:lnTo>
                    <a:cubicBezTo>
                      <a:pt x="2140" y="2549"/>
                      <a:pt x="1869" y="2237"/>
                      <a:pt x="1601" y="1921"/>
                    </a:cubicBezTo>
                    <a:lnTo>
                      <a:pt x="1200" y="1446"/>
                    </a:lnTo>
                    <a:lnTo>
                      <a:pt x="1000" y="1208"/>
                    </a:lnTo>
                    <a:lnTo>
                      <a:pt x="900" y="1089"/>
                    </a:lnTo>
                    <a:cubicBezTo>
                      <a:pt x="866" y="1048"/>
                      <a:pt x="835" y="1008"/>
                      <a:pt x="801" y="96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40"/>
              <p:cNvSpPr/>
              <p:nvPr/>
            </p:nvSpPr>
            <p:spPr>
              <a:xfrm>
                <a:off x="2441700" y="5307125"/>
                <a:ext cx="187450" cy="21200"/>
              </a:xfrm>
              <a:custGeom>
                <a:rect b="b" l="l" r="r" t="t"/>
                <a:pathLst>
                  <a:path extrusionOk="0" h="848" w="7498">
                    <a:moveTo>
                      <a:pt x="319" y="0"/>
                    </a:moveTo>
                    <a:cubicBezTo>
                      <a:pt x="213" y="0"/>
                      <a:pt x="107" y="2"/>
                      <a:pt x="0" y="5"/>
                    </a:cubicBezTo>
                    <a:cubicBezTo>
                      <a:pt x="148" y="66"/>
                      <a:pt x="299" y="119"/>
                      <a:pt x="451" y="167"/>
                    </a:cubicBezTo>
                    <a:cubicBezTo>
                      <a:pt x="527" y="193"/>
                      <a:pt x="603" y="217"/>
                      <a:pt x="679" y="239"/>
                    </a:cubicBezTo>
                    <a:cubicBezTo>
                      <a:pt x="755" y="261"/>
                      <a:pt x="832" y="283"/>
                      <a:pt x="908" y="305"/>
                    </a:cubicBezTo>
                    <a:cubicBezTo>
                      <a:pt x="1061" y="347"/>
                      <a:pt x="1214" y="387"/>
                      <a:pt x="1368" y="423"/>
                    </a:cubicBezTo>
                    <a:cubicBezTo>
                      <a:pt x="1522" y="459"/>
                      <a:pt x="1676" y="493"/>
                      <a:pt x="1832" y="524"/>
                    </a:cubicBezTo>
                    <a:cubicBezTo>
                      <a:pt x="2452" y="648"/>
                      <a:pt x="3079" y="736"/>
                      <a:pt x="3709" y="789"/>
                    </a:cubicBezTo>
                    <a:cubicBezTo>
                      <a:pt x="4149" y="828"/>
                      <a:pt x="4590" y="847"/>
                      <a:pt x="5032" y="847"/>
                    </a:cubicBezTo>
                    <a:cubicBezTo>
                      <a:pt x="5223" y="847"/>
                      <a:pt x="5415" y="843"/>
                      <a:pt x="5607" y="836"/>
                    </a:cubicBezTo>
                    <a:cubicBezTo>
                      <a:pt x="5766" y="829"/>
                      <a:pt x="5924" y="821"/>
                      <a:pt x="6082" y="810"/>
                    </a:cubicBezTo>
                    <a:lnTo>
                      <a:pt x="6141" y="806"/>
                    </a:lnTo>
                    <a:lnTo>
                      <a:pt x="6201" y="800"/>
                    </a:lnTo>
                    <a:lnTo>
                      <a:pt x="6319" y="788"/>
                    </a:lnTo>
                    <a:cubicBezTo>
                      <a:pt x="6399" y="780"/>
                      <a:pt x="6477" y="772"/>
                      <a:pt x="6556" y="761"/>
                    </a:cubicBezTo>
                    <a:cubicBezTo>
                      <a:pt x="6635" y="751"/>
                      <a:pt x="6714" y="742"/>
                      <a:pt x="6793" y="731"/>
                    </a:cubicBezTo>
                    <a:cubicBezTo>
                      <a:pt x="6871" y="719"/>
                      <a:pt x="6949" y="706"/>
                      <a:pt x="7029" y="692"/>
                    </a:cubicBezTo>
                    <a:cubicBezTo>
                      <a:pt x="7185" y="664"/>
                      <a:pt x="7342" y="634"/>
                      <a:pt x="7498" y="596"/>
                    </a:cubicBezTo>
                    <a:cubicBezTo>
                      <a:pt x="6865" y="487"/>
                      <a:pt x="6244" y="428"/>
                      <a:pt x="5623" y="358"/>
                    </a:cubicBezTo>
                    <a:cubicBezTo>
                      <a:pt x="5001" y="292"/>
                      <a:pt x="4382" y="239"/>
                      <a:pt x="3761" y="183"/>
                    </a:cubicBezTo>
                    <a:cubicBezTo>
                      <a:pt x="3139" y="131"/>
                      <a:pt x="2517" y="85"/>
                      <a:pt x="1893" y="52"/>
                    </a:cubicBezTo>
                    <a:cubicBezTo>
                      <a:pt x="1737" y="42"/>
                      <a:pt x="1580" y="36"/>
                      <a:pt x="1423" y="28"/>
                    </a:cubicBezTo>
                    <a:cubicBezTo>
                      <a:pt x="1267" y="20"/>
                      <a:pt x="1109" y="14"/>
                      <a:pt x="952" y="11"/>
                    </a:cubicBezTo>
                    <a:cubicBezTo>
                      <a:pt x="794" y="6"/>
                      <a:pt x="636" y="2"/>
                      <a:pt x="479" y="1"/>
                    </a:cubicBezTo>
                    <a:cubicBezTo>
                      <a:pt x="426" y="1"/>
                      <a:pt x="373" y="0"/>
                      <a:pt x="319" y="0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40"/>
              <p:cNvSpPr/>
              <p:nvPr/>
            </p:nvSpPr>
            <p:spPr>
              <a:xfrm>
                <a:off x="2414275" y="5358975"/>
                <a:ext cx="202625" cy="29300"/>
              </a:xfrm>
              <a:custGeom>
                <a:rect b="b" l="l" r="r" t="t"/>
                <a:pathLst>
                  <a:path extrusionOk="0" h="1172" w="8105">
                    <a:moveTo>
                      <a:pt x="1" y="1"/>
                    </a:moveTo>
                    <a:cubicBezTo>
                      <a:pt x="159" y="76"/>
                      <a:pt x="319" y="141"/>
                      <a:pt x="480" y="202"/>
                    </a:cubicBezTo>
                    <a:cubicBezTo>
                      <a:pt x="642" y="265"/>
                      <a:pt x="804" y="321"/>
                      <a:pt x="967" y="376"/>
                    </a:cubicBezTo>
                    <a:cubicBezTo>
                      <a:pt x="1295" y="484"/>
                      <a:pt x="1625" y="581"/>
                      <a:pt x="1958" y="665"/>
                    </a:cubicBezTo>
                    <a:cubicBezTo>
                      <a:pt x="2625" y="835"/>
                      <a:pt x="3301" y="962"/>
                      <a:pt x="3984" y="1049"/>
                    </a:cubicBezTo>
                    <a:cubicBezTo>
                      <a:pt x="4325" y="1093"/>
                      <a:pt x="4669" y="1126"/>
                      <a:pt x="5013" y="1147"/>
                    </a:cubicBezTo>
                    <a:cubicBezTo>
                      <a:pt x="5284" y="1163"/>
                      <a:pt x="5556" y="1172"/>
                      <a:pt x="5828" y="1172"/>
                    </a:cubicBezTo>
                    <a:cubicBezTo>
                      <a:pt x="5902" y="1172"/>
                      <a:pt x="5975" y="1171"/>
                      <a:pt x="6048" y="1170"/>
                    </a:cubicBezTo>
                    <a:cubicBezTo>
                      <a:pt x="6221" y="1165"/>
                      <a:pt x="6393" y="1161"/>
                      <a:pt x="6567" y="1148"/>
                    </a:cubicBezTo>
                    <a:lnTo>
                      <a:pt x="6696" y="1140"/>
                    </a:lnTo>
                    <a:lnTo>
                      <a:pt x="6761" y="1135"/>
                    </a:lnTo>
                    <a:lnTo>
                      <a:pt x="6824" y="1129"/>
                    </a:lnTo>
                    <a:cubicBezTo>
                      <a:pt x="6911" y="1122"/>
                      <a:pt x="6997" y="1112"/>
                      <a:pt x="7084" y="1102"/>
                    </a:cubicBezTo>
                    <a:cubicBezTo>
                      <a:pt x="7255" y="1079"/>
                      <a:pt x="7427" y="1059"/>
                      <a:pt x="7597" y="1025"/>
                    </a:cubicBezTo>
                    <a:cubicBezTo>
                      <a:pt x="7767" y="995"/>
                      <a:pt x="7937" y="955"/>
                      <a:pt x="8104" y="911"/>
                    </a:cubicBezTo>
                    <a:cubicBezTo>
                      <a:pt x="8017" y="899"/>
                      <a:pt x="7932" y="890"/>
                      <a:pt x="7846" y="882"/>
                    </a:cubicBezTo>
                    <a:lnTo>
                      <a:pt x="7781" y="876"/>
                    </a:lnTo>
                    <a:cubicBezTo>
                      <a:pt x="7761" y="875"/>
                      <a:pt x="7739" y="871"/>
                      <a:pt x="7717" y="870"/>
                    </a:cubicBezTo>
                    <a:cubicBezTo>
                      <a:pt x="7675" y="864"/>
                      <a:pt x="7632" y="860"/>
                      <a:pt x="7590" y="856"/>
                    </a:cubicBezTo>
                    <a:cubicBezTo>
                      <a:pt x="7547" y="852"/>
                      <a:pt x="7505" y="847"/>
                      <a:pt x="7462" y="843"/>
                    </a:cubicBezTo>
                    <a:cubicBezTo>
                      <a:pt x="7420" y="840"/>
                      <a:pt x="7378" y="835"/>
                      <a:pt x="7335" y="830"/>
                    </a:cubicBezTo>
                    <a:lnTo>
                      <a:pt x="7081" y="805"/>
                    </a:lnTo>
                    <a:cubicBezTo>
                      <a:pt x="6743" y="767"/>
                      <a:pt x="6406" y="730"/>
                      <a:pt x="6071" y="693"/>
                    </a:cubicBezTo>
                    <a:lnTo>
                      <a:pt x="5065" y="572"/>
                    </a:lnTo>
                    <a:lnTo>
                      <a:pt x="4060" y="447"/>
                    </a:lnTo>
                    <a:lnTo>
                      <a:pt x="3054" y="319"/>
                    </a:lnTo>
                    <a:cubicBezTo>
                      <a:pt x="2719" y="277"/>
                      <a:pt x="2383" y="235"/>
                      <a:pt x="2046" y="196"/>
                    </a:cubicBezTo>
                    <a:cubicBezTo>
                      <a:pt x="1708" y="155"/>
                      <a:pt x="1370" y="119"/>
                      <a:pt x="1030" y="85"/>
                    </a:cubicBezTo>
                    <a:cubicBezTo>
                      <a:pt x="859" y="68"/>
                      <a:pt x="689" y="53"/>
                      <a:pt x="518" y="38"/>
                    </a:cubicBezTo>
                    <a:cubicBezTo>
                      <a:pt x="347" y="24"/>
                      <a:pt x="174" y="11"/>
                      <a:pt x="1" y="1"/>
                    </a:cubicBezTo>
                    <a:close/>
                  </a:path>
                </a:pathLst>
              </a:custGeom>
              <a:solidFill>
                <a:srgbClr val="EDBF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99" name="Google Shape;1599;p40"/>
            <p:cNvSpPr/>
            <p:nvPr/>
          </p:nvSpPr>
          <p:spPr>
            <a:xfrm>
              <a:off x="11960750" y="-1061347"/>
              <a:ext cx="2208550" cy="3109550"/>
            </a:xfrm>
            <a:custGeom>
              <a:rect b="b" l="l" r="r" t="t"/>
              <a:pathLst>
                <a:path extrusionOk="0" h="124382" w="88342">
                  <a:moveTo>
                    <a:pt x="0" y="6018"/>
                  </a:moveTo>
                  <a:cubicBezTo>
                    <a:pt x="6246" y="-3352"/>
                    <a:pt x="24773" y="-485"/>
                    <a:pt x="33782" y="6272"/>
                  </a:cubicBezTo>
                  <a:cubicBezTo>
                    <a:pt x="46054" y="15476"/>
                    <a:pt x="46480" y="34208"/>
                    <a:pt x="53340" y="47928"/>
                  </a:cubicBezTo>
                  <a:cubicBezTo>
                    <a:pt x="58915" y="59079"/>
                    <a:pt x="72301" y="64790"/>
                    <a:pt x="78486" y="75614"/>
                  </a:cubicBezTo>
                  <a:cubicBezTo>
                    <a:pt x="86649" y="89899"/>
                    <a:pt x="91309" y="108773"/>
                    <a:pt x="86106" y="124382"/>
                  </a:cubicBezTo>
                </a:path>
              </a:pathLst>
            </a:cu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sp>
        <p:sp>
          <p:nvSpPr>
            <p:cNvPr id="1600" name="Google Shape;1600;p40"/>
            <p:cNvSpPr/>
            <p:nvPr/>
          </p:nvSpPr>
          <p:spPr>
            <a:xfrm>
              <a:off x="12005200" y="-899615"/>
              <a:ext cx="1862900" cy="3157375"/>
            </a:xfrm>
            <a:custGeom>
              <a:rect b="b" l="l" r="r" t="t"/>
              <a:pathLst>
                <a:path extrusionOk="0" h="126295" w="74516">
                  <a:moveTo>
                    <a:pt x="0" y="2343"/>
                  </a:moveTo>
                  <a:cubicBezTo>
                    <a:pt x="10377" y="-2846"/>
                    <a:pt x="27346" y="1071"/>
                    <a:pt x="33782" y="10725"/>
                  </a:cubicBezTo>
                  <a:cubicBezTo>
                    <a:pt x="40208" y="20364"/>
                    <a:pt x="37745" y="33892"/>
                    <a:pt x="42926" y="44253"/>
                  </a:cubicBezTo>
                  <a:cubicBezTo>
                    <a:pt x="49132" y="56664"/>
                    <a:pt x="64384" y="63249"/>
                    <a:pt x="69850" y="76003"/>
                  </a:cubicBezTo>
                  <a:cubicBezTo>
                    <a:pt x="76464" y="91435"/>
                    <a:pt x="76369" y="112325"/>
                    <a:pt x="67056" y="126295"/>
                  </a:cubicBezTo>
                </a:path>
              </a:pathLst>
            </a:cu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sp>
        <p:sp>
          <p:nvSpPr>
            <p:cNvPr id="1601" name="Google Shape;1601;p40"/>
            <p:cNvSpPr/>
            <p:nvPr/>
          </p:nvSpPr>
          <p:spPr>
            <a:xfrm>
              <a:off x="12849750" y="-85400"/>
              <a:ext cx="743650" cy="1943100"/>
            </a:xfrm>
            <a:custGeom>
              <a:rect b="b" l="l" r="r" t="t"/>
              <a:pathLst>
                <a:path extrusionOk="0" h="77724" w="29746">
                  <a:moveTo>
                    <a:pt x="0" y="0"/>
                  </a:moveTo>
                  <a:cubicBezTo>
                    <a:pt x="0" y="19429"/>
                    <a:pt x="18489" y="34184"/>
                    <a:pt x="27178" y="51562"/>
                  </a:cubicBezTo>
                  <a:cubicBezTo>
                    <a:pt x="31078" y="59362"/>
                    <a:pt x="29936" y="69451"/>
                    <a:pt x="27178" y="77724"/>
                  </a:cubicBezTo>
                </a:path>
              </a:pathLst>
            </a:cu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sp>
        <p:sp>
          <p:nvSpPr>
            <p:cNvPr id="1602" name="Google Shape;1602;p40"/>
            <p:cNvSpPr/>
            <p:nvPr/>
          </p:nvSpPr>
          <p:spPr>
            <a:xfrm>
              <a:off x="11497775" y="-771200"/>
              <a:ext cx="346025" cy="2578100"/>
            </a:xfrm>
            <a:custGeom>
              <a:rect b="b" l="l" r="r" t="t"/>
              <a:pathLst>
                <a:path extrusionOk="0" h="103124" w="13841">
                  <a:moveTo>
                    <a:pt x="13439" y="0"/>
                  </a:moveTo>
                  <a:cubicBezTo>
                    <a:pt x="1369" y="18105"/>
                    <a:pt x="16138" y="43687"/>
                    <a:pt x="13439" y="65278"/>
                  </a:cubicBezTo>
                  <a:cubicBezTo>
                    <a:pt x="11789" y="78482"/>
                    <a:pt x="-3469" y="90500"/>
                    <a:pt x="739" y="103124"/>
                  </a:cubicBezTo>
                </a:path>
              </a:pathLst>
            </a:cu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sp>
        <p:sp>
          <p:nvSpPr>
            <p:cNvPr id="1603" name="Google Shape;1603;p40"/>
            <p:cNvSpPr/>
            <p:nvPr/>
          </p:nvSpPr>
          <p:spPr>
            <a:xfrm>
              <a:off x="11948050" y="251150"/>
              <a:ext cx="53250" cy="469900"/>
            </a:xfrm>
            <a:custGeom>
              <a:rect b="b" l="l" r="r" t="t"/>
              <a:pathLst>
                <a:path extrusionOk="0" h="18796" w="2130">
                  <a:moveTo>
                    <a:pt x="0" y="0"/>
                  </a:moveTo>
                  <a:cubicBezTo>
                    <a:pt x="0" y="6293"/>
                    <a:pt x="3012" y="12625"/>
                    <a:pt x="1778" y="18796"/>
                  </a:cubicBezTo>
                </a:path>
              </a:pathLst>
            </a:cu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sp>
        <p:sp>
          <p:nvSpPr>
            <p:cNvPr id="1604" name="Google Shape;1604;p40"/>
            <p:cNvSpPr/>
            <p:nvPr/>
          </p:nvSpPr>
          <p:spPr>
            <a:xfrm rot="-1395551">
              <a:off x="11998196" y="-215739"/>
              <a:ext cx="129730" cy="191423"/>
            </a:xfrm>
            <a:custGeom>
              <a:rect b="b" l="l" r="r" t="t"/>
              <a:pathLst>
                <a:path extrusionOk="0" h="6087" w="3870">
                  <a:moveTo>
                    <a:pt x="2163" y="1"/>
                  </a:moveTo>
                  <a:lnTo>
                    <a:pt x="2145" y="57"/>
                  </a:lnTo>
                  <a:cubicBezTo>
                    <a:pt x="1809" y="801"/>
                    <a:pt x="1418" y="1520"/>
                    <a:pt x="972" y="2203"/>
                  </a:cubicBezTo>
                  <a:cubicBezTo>
                    <a:pt x="716" y="2598"/>
                    <a:pt x="439" y="2985"/>
                    <a:pt x="260" y="3419"/>
                  </a:cubicBezTo>
                  <a:cubicBezTo>
                    <a:pt x="79" y="3854"/>
                    <a:pt x="1" y="4351"/>
                    <a:pt x="156" y="4795"/>
                  </a:cubicBezTo>
                  <a:cubicBezTo>
                    <a:pt x="232" y="5018"/>
                    <a:pt x="366" y="5219"/>
                    <a:pt x="512" y="5405"/>
                  </a:cubicBezTo>
                  <a:cubicBezTo>
                    <a:pt x="780" y="5742"/>
                    <a:pt x="1137" y="6055"/>
                    <a:pt x="1567" y="6084"/>
                  </a:cubicBezTo>
                  <a:cubicBezTo>
                    <a:pt x="1592" y="6086"/>
                    <a:pt x="1616" y="6087"/>
                    <a:pt x="1641" y="6087"/>
                  </a:cubicBezTo>
                  <a:cubicBezTo>
                    <a:pt x="1867" y="6087"/>
                    <a:pt x="2089" y="6012"/>
                    <a:pt x="2302" y="5932"/>
                  </a:cubicBezTo>
                  <a:cubicBezTo>
                    <a:pt x="2777" y="5752"/>
                    <a:pt x="3262" y="5516"/>
                    <a:pt x="3546" y="5096"/>
                  </a:cubicBezTo>
                  <a:cubicBezTo>
                    <a:pt x="3824" y="4688"/>
                    <a:pt x="3870" y="4165"/>
                    <a:pt x="3841" y="3671"/>
                  </a:cubicBezTo>
                  <a:cubicBezTo>
                    <a:pt x="3761" y="2297"/>
                    <a:pt x="3150" y="959"/>
                    <a:pt x="2163" y="1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0"/>
            <p:cNvSpPr/>
            <p:nvPr/>
          </p:nvSpPr>
          <p:spPr>
            <a:xfrm rot="-2053397">
              <a:off x="12326655" y="-311257"/>
              <a:ext cx="220307" cy="149510"/>
            </a:xfrm>
            <a:custGeom>
              <a:rect b="b" l="l" r="r" t="t"/>
              <a:pathLst>
                <a:path extrusionOk="0" h="6644" w="9791">
                  <a:moveTo>
                    <a:pt x="5208" y="0"/>
                  </a:moveTo>
                  <a:cubicBezTo>
                    <a:pt x="2588" y="0"/>
                    <a:pt x="0" y="1456"/>
                    <a:pt x="1120" y="4078"/>
                  </a:cubicBezTo>
                  <a:cubicBezTo>
                    <a:pt x="1846" y="5780"/>
                    <a:pt x="3737" y="6644"/>
                    <a:pt x="5565" y="6644"/>
                  </a:cubicBezTo>
                  <a:cubicBezTo>
                    <a:pt x="6348" y="6644"/>
                    <a:pt x="7120" y="6485"/>
                    <a:pt x="7784" y="6166"/>
                  </a:cubicBezTo>
                  <a:cubicBezTo>
                    <a:pt x="8819" y="5668"/>
                    <a:pt x="9648" y="4648"/>
                    <a:pt x="9694" y="3500"/>
                  </a:cubicBezTo>
                  <a:cubicBezTo>
                    <a:pt x="9791" y="1103"/>
                    <a:pt x="7488" y="0"/>
                    <a:pt x="5208" y="0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0"/>
            <p:cNvSpPr/>
            <p:nvPr/>
          </p:nvSpPr>
          <p:spPr>
            <a:xfrm rot="-894845">
              <a:off x="11864504" y="-282970"/>
              <a:ext cx="64999" cy="114644"/>
            </a:xfrm>
            <a:custGeom>
              <a:rect b="b" l="l" r="r" t="t"/>
              <a:pathLst>
                <a:path extrusionOk="0" h="3420" w="1939">
                  <a:moveTo>
                    <a:pt x="913" y="1"/>
                  </a:moveTo>
                  <a:cubicBezTo>
                    <a:pt x="905" y="1"/>
                    <a:pt x="896" y="1"/>
                    <a:pt x="888" y="1"/>
                  </a:cubicBezTo>
                  <a:cubicBezTo>
                    <a:pt x="377" y="26"/>
                    <a:pt x="1" y="811"/>
                    <a:pt x="45" y="1755"/>
                  </a:cubicBezTo>
                  <a:cubicBezTo>
                    <a:pt x="90" y="2684"/>
                    <a:pt x="526" y="3419"/>
                    <a:pt x="1026" y="3419"/>
                  </a:cubicBezTo>
                  <a:cubicBezTo>
                    <a:pt x="1034" y="3419"/>
                    <a:pt x="1042" y="3419"/>
                    <a:pt x="1050" y="3419"/>
                  </a:cubicBezTo>
                  <a:cubicBezTo>
                    <a:pt x="1562" y="3396"/>
                    <a:pt x="1938" y="2611"/>
                    <a:pt x="1893" y="1667"/>
                  </a:cubicBezTo>
                  <a:cubicBezTo>
                    <a:pt x="1849" y="738"/>
                    <a:pt x="1412" y="1"/>
                    <a:pt x="9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0"/>
            <p:cNvSpPr/>
            <p:nvPr/>
          </p:nvSpPr>
          <p:spPr>
            <a:xfrm rot="-1395652">
              <a:off x="11945784" y="-434757"/>
              <a:ext cx="96235" cy="431482"/>
            </a:xfrm>
            <a:custGeom>
              <a:rect b="b" l="l" r="r" t="t"/>
              <a:pathLst>
                <a:path extrusionOk="0" h="13317" w="2871">
                  <a:moveTo>
                    <a:pt x="924" y="0"/>
                  </a:moveTo>
                  <a:cubicBezTo>
                    <a:pt x="922" y="0"/>
                    <a:pt x="921" y="1"/>
                    <a:pt x="920" y="1"/>
                  </a:cubicBezTo>
                  <a:cubicBezTo>
                    <a:pt x="842" y="36"/>
                    <a:pt x="1178" y="808"/>
                    <a:pt x="1638" y="2059"/>
                  </a:cubicBezTo>
                  <a:cubicBezTo>
                    <a:pt x="2089" y="3293"/>
                    <a:pt x="2601" y="5129"/>
                    <a:pt x="2012" y="7048"/>
                  </a:cubicBezTo>
                  <a:cubicBezTo>
                    <a:pt x="1734" y="8009"/>
                    <a:pt x="1249" y="8791"/>
                    <a:pt x="697" y="9505"/>
                  </a:cubicBezTo>
                  <a:cubicBezTo>
                    <a:pt x="433" y="9872"/>
                    <a:pt x="187" y="10276"/>
                    <a:pt x="97" y="10714"/>
                  </a:cubicBezTo>
                  <a:cubicBezTo>
                    <a:pt x="0" y="11153"/>
                    <a:pt x="70" y="11567"/>
                    <a:pt x="183" y="11909"/>
                  </a:cubicBezTo>
                  <a:cubicBezTo>
                    <a:pt x="420" y="12607"/>
                    <a:pt x="905" y="13018"/>
                    <a:pt x="1263" y="13179"/>
                  </a:cubicBezTo>
                  <a:cubicBezTo>
                    <a:pt x="1494" y="13287"/>
                    <a:pt x="1670" y="13316"/>
                    <a:pt x="1769" y="13316"/>
                  </a:cubicBezTo>
                  <a:cubicBezTo>
                    <a:pt x="1827" y="13316"/>
                    <a:pt x="1859" y="13306"/>
                    <a:pt x="1860" y="13296"/>
                  </a:cubicBezTo>
                  <a:cubicBezTo>
                    <a:pt x="1871" y="13251"/>
                    <a:pt x="1663" y="13202"/>
                    <a:pt x="1369" y="12995"/>
                  </a:cubicBezTo>
                  <a:cubicBezTo>
                    <a:pt x="1079" y="12797"/>
                    <a:pt x="710" y="12403"/>
                    <a:pt x="551" y="11797"/>
                  </a:cubicBezTo>
                  <a:cubicBezTo>
                    <a:pt x="477" y="11496"/>
                    <a:pt x="443" y="11153"/>
                    <a:pt x="536" y="10817"/>
                  </a:cubicBezTo>
                  <a:cubicBezTo>
                    <a:pt x="624" y="10478"/>
                    <a:pt x="836" y="10148"/>
                    <a:pt x="1101" y="9802"/>
                  </a:cubicBezTo>
                  <a:cubicBezTo>
                    <a:pt x="1660" y="9130"/>
                    <a:pt x="2246" y="8228"/>
                    <a:pt x="2535" y="7201"/>
                  </a:cubicBezTo>
                  <a:cubicBezTo>
                    <a:pt x="2837" y="6176"/>
                    <a:pt x="2870" y="5126"/>
                    <a:pt x="2713" y="4220"/>
                  </a:cubicBezTo>
                  <a:cubicBezTo>
                    <a:pt x="2562" y="3310"/>
                    <a:pt x="2270" y="2538"/>
                    <a:pt x="1996" y="1916"/>
                  </a:cubicBezTo>
                  <a:cubicBezTo>
                    <a:pt x="1443" y="698"/>
                    <a:pt x="996" y="0"/>
                    <a:pt x="9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0"/>
            <p:cNvSpPr/>
            <p:nvPr/>
          </p:nvSpPr>
          <p:spPr>
            <a:xfrm rot="-1395551">
              <a:off x="12102178" y="-67984"/>
              <a:ext cx="34058" cy="23063"/>
            </a:xfrm>
            <a:custGeom>
              <a:rect b="b" l="l" r="r" t="t"/>
              <a:pathLst>
                <a:path extrusionOk="0" h="688" w="1016">
                  <a:moveTo>
                    <a:pt x="721" y="1"/>
                  </a:moveTo>
                  <a:cubicBezTo>
                    <a:pt x="619" y="1"/>
                    <a:pt x="497" y="31"/>
                    <a:pt x="377" y="100"/>
                  </a:cubicBezTo>
                  <a:cubicBezTo>
                    <a:pt x="112" y="252"/>
                    <a:pt x="1" y="504"/>
                    <a:pt x="98" y="619"/>
                  </a:cubicBezTo>
                  <a:cubicBezTo>
                    <a:pt x="138" y="666"/>
                    <a:pt x="202" y="688"/>
                    <a:pt x="279" y="688"/>
                  </a:cubicBezTo>
                  <a:cubicBezTo>
                    <a:pt x="387" y="688"/>
                    <a:pt x="520" y="646"/>
                    <a:pt x="648" y="574"/>
                  </a:cubicBezTo>
                  <a:cubicBezTo>
                    <a:pt x="865" y="451"/>
                    <a:pt x="1016" y="265"/>
                    <a:pt x="965" y="123"/>
                  </a:cubicBezTo>
                  <a:cubicBezTo>
                    <a:pt x="939" y="46"/>
                    <a:pt x="845" y="1"/>
                    <a:pt x="7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0"/>
            <p:cNvSpPr/>
            <p:nvPr/>
          </p:nvSpPr>
          <p:spPr>
            <a:xfrm rot="896397">
              <a:off x="11976157" y="-568038"/>
              <a:ext cx="205799" cy="106134"/>
            </a:xfrm>
            <a:custGeom>
              <a:rect b="b" l="l" r="r" t="t"/>
              <a:pathLst>
                <a:path extrusionOk="0" h="3166" w="6139">
                  <a:moveTo>
                    <a:pt x="4667" y="0"/>
                  </a:moveTo>
                  <a:cubicBezTo>
                    <a:pt x="4046" y="0"/>
                    <a:pt x="3268" y="126"/>
                    <a:pt x="2502" y="484"/>
                  </a:cubicBezTo>
                  <a:cubicBezTo>
                    <a:pt x="1554" y="928"/>
                    <a:pt x="866" y="1612"/>
                    <a:pt x="491" y="2166"/>
                  </a:cubicBezTo>
                  <a:cubicBezTo>
                    <a:pt x="109" y="2724"/>
                    <a:pt x="0" y="3132"/>
                    <a:pt x="62" y="3161"/>
                  </a:cubicBezTo>
                  <a:cubicBezTo>
                    <a:pt x="66" y="3164"/>
                    <a:pt x="71" y="3165"/>
                    <a:pt x="76" y="3165"/>
                  </a:cubicBezTo>
                  <a:cubicBezTo>
                    <a:pt x="243" y="3165"/>
                    <a:pt x="1043" y="1758"/>
                    <a:pt x="2733" y="977"/>
                  </a:cubicBezTo>
                  <a:cubicBezTo>
                    <a:pt x="4469" y="158"/>
                    <a:pt x="6107" y="492"/>
                    <a:pt x="6121" y="332"/>
                  </a:cubicBezTo>
                  <a:cubicBezTo>
                    <a:pt x="6139" y="265"/>
                    <a:pt x="5756" y="85"/>
                    <a:pt x="5083" y="20"/>
                  </a:cubicBezTo>
                  <a:cubicBezTo>
                    <a:pt x="4955" y="7"/>
                    <a:pt x="4815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0"/>
            <p:cNvSpPr/>
            <p:nvPr/>
          </p:nvSpPr>
          <p:spPr>
            <a:xfrm flipH="1" rot="-817411">
              <a:off x="11715823" y="-454220"/>
              <a:ext cx="146853" cy="33009"/>
            </a:xfrm>
            <a:custGeom>
              <a:rect b="b" l="l" r="r" t="t"/>
              <a:pathLst>
                <a:path extrusionOk="0" h="1299" w="5777">
                  <a:moveTo>
                    <a:pt x="3515" y="1"/>
                  </a:moveTo>
                  <a:cubicBezTo>
                    <a:pt x="2579" y="1"/>
                    <a:pt x="1749" y="224"/>
                    <a:pt x="1167" y="493"/>
                  </a:cubicBezTo>
                  <a:cubicBezTo>
                    <a:pt x="380" y="849"/>
                    <a:pt x="0" y="1234"/>
                    <a:pt x="39" y="1286"/>
                  </a:cubicBezTo>
                  <a:cubicBezTo>
                    <a:pt x="45" y="1295"/>
                    <a:pt x="55" y="1298"/>
                    <a:pt x="71" y="1298"/>
                  </a:cubicBezTo>
                  <a:cubicBezTo>
                    <a:pt x="192" y="1298"/>
                    <a:pt x="621" y="1069"/>
                    <a:pt x="1304" y="853"/>
                  </a:cubicBezTo>
                  <a:cubicBezTo>
                    <a:pt x="1843" y="680"/>
                    <a:pt x="2559" y="534"/>
                    <a:pt x="3354" y="534"/>
                  </a:cubicBezTo>
                  <a:cubicBezTo>
                    <a:pt x="3687" y="534"/>
                    <a:pt x="4033" y="559"/>
                    <a:pt x="4387" y="619"/>
                  </a:cubicBezTo>
                  <a:cubicBezTo>
                    <a:pt x="4893" y="706"/>
                    <a:pt x="5354" y="861"/>
                    <a:pt x="5777" y="1040"/>
                  </a:cubicBezTo>
                  <a:cubicBezTo>
                    <a:pt x="5555" y="772"/>
                    <a:pt x="5335" y="504"/>
                    <a:pt x="5116" y="234"/>
                  </a:cubicBezTo>
                  <a:cubicBezTo>
                    <a:pt x="4906" y="170"/>
                    <a:pt x="4694" y="119"/>
                    <a:pt x="4478" y="82"/>
                  </a:cubicBezTo>
                  <a:cubicBezTo>
                    <a:pt x="4149" y="26"/>
                    <a:pt x="3826" y="1"/>
                    <a:pt x="3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0"/>
            <p:cNvSpPr/>
            <p:nvPr/>
          </p:nvSpPr>
          <p:spPr>
            <a:xfrm rot="-655165">
              <a:off x="12111814" y="-26702"/>
              <a:ext cx="193254" cy="104622"/>
            </a:xfrm>
            <a:custGeom>
              <a:rect b="b" l="l" r="r" t="t"/>
              <a:pathLst>
                <a:path extrusionOk="0" h="3121" w="5765">
                  <a:moveTo>
                    <a:pt x="5691" y="0"/>
                  </a:moveTo>
                  <a:cubicBezTo>
                    <a:pt x="5610" y="0"/>
                    <a:pt x="5413" y="373"/>
                    <a:pt x="5071" y="913"/>
                  </a:cubicBezTo>
                  <a:cubicBezTo>
                    <a:pt x="4714" y="1460"/>
                    <a:pt x="4139" y="2212"/>
                    <a:pt x="3221" y="2474"/>
                  </a:cubicBezTo>
                  <a:cubicBezTo>
                    <a:pt x="2960" y="2554"/>
                    <a:pt x="2702" y="2588"/>
                    <a:pt x="2454" y="2588"/>
                  </a:cubicBezTo>
                  <a:cubicBezTo>
                    <a:pt x="1827" y="2588"/>
                    <a:pt x="1265" y="2368"/>
                    <a:pt x="896" y="2106"/>
                  </a:cubicBezTo>
                  <a:cubicBezTo>
                    <a:pt x="392" y="1765"/>
                    <a:pt x="159" y="1420"/>
                    <a:pt x="73" y="1420"/>
                  </a:cubicBezTo>
                  <a:cubicBezTo>
                    <a:pt x="69" y="1420"/>
                    <a:pt x="64" y="1422"/>
                    <a:pt x="60" y="1424"/>
                  </a:cubicBezTo>
                  <a:cubicBezTo>
                    <a:pt x="1" y="1447"/>
                    <a:pt x="114" y="1908"/>
                    <a:pt x="658" y="2410"/>
                  </a:cubicBezTo>
                  <a:cubicBezTo>
                    <a:pt x="981" y="2700"/>
                    <a:pt x="1369" y="2911"/>
                    <a:pt x="1789" y="3023"/>
                  </a:cubicBezTo>
                  <a:cubicBezTo>
                    <a:pt x="2034" y="3088"/>
                    <a:pt x="2285" y="3120"/>
                    <a:pt x="2536" y="3120"/>
                  </a:cubicBezTo>
                  <a:cubicBezTo>
                    <a:pt x="2820" y="3120"/>
                    <a:pt x="3103" y="3079"/>
                    <a:pt x="3378" y="2997"/>
                  </a:cubicBezTo>
                  <a:cubicBezTo>
                    <a:pt x="3928" y="2836"/>
                    <a:pt x="4394" y="2509"/>
                    <a:pt x="4717" y="2151"/>
                  </a:cubicBezTo>
                  <a:cubicBezTo>
                    <a:pt x="5044" y="1792"/>
                    <a:pt x="5259" y="1418"/>
                    <a:pt x="5408" y="1098"/>
                  </a:cubicBezTo>
                  <a:cubicBezTo>
                    <a:pt x="5698" y="454"/>
                    <a:pt x="5764" y="26"/>
                    <a:pt x="5700" y="2"/>
                  </a:cubicBezTo>
                  <a:cubicBezTo>
                    <a:pt x="5698" y="1"/>
                    <a:pt x="5695" y="0"/>
                    <a:pt x="56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0"/>
            <p:cNvSpPr/>
            <p:nvPr/>
          </p:nvSpPr>
          <p:spPr>
            <a:xfrm rot="-894845">
              <a:off x="12112654" y="-378970"/>
              <a:ext cx="64999" cy="114644"/>
            </a:xfrm>
            <a:custGeom>
              <a:rect b="b" l="l" r="r" t="t"/>
              <a:pathLst>
                <a:path extrusionOk="0" h="3420" w="1939">
                  <a:moveTo>
                    <a:pt x="913" y="1"/>
                  </a:moveTo>
                  <a:cubicBezTo>
                    <a:pt x="905" y="1"/>
                    <a:pt x="896" y="1"/>
                    <a:pt x="888" y="1"/>
                  </a:cubicBezTo>
                  <a:cubicBezTo>
                    <a:pt x="377" y="26"/>
                    <a:pt x="1" y="811"/>
                    <a:pt x="45" y="1755"/>
                  </a:cubicBezTo>
                  <a:cubicBezTo>
                    <a:pt x="90" y="2684"/>
                    <a:pt x="526" y="3419"/>
                    <a:pt x="1026" y="3419"/>
                  </a:cubicBezTo>
                  <a:cubicBezTo>
                    <a:pt x="1034" y="3419"/>
                    <a:pt x="1042" y="3419"/>
                    <a:pt x="1050" y="3419"/>
                  </a:cubicBezTo>
                  <a:cubicBezTo>
                    <a:pt x="1562" y="3396"/>
                    <a:pt x="1938" y="2611"/>
                    <a:pt x="1893" y="1667"/>
                  </a:cubicBezTo>
                  <a:cubicBezTo>
                    <a:pt x="1849" y="738"/>
                    <a:pt x="1412" y="1"/>
                    <a:pt x="9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16" name="Shape 1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" name="Google Shape;1617;p41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 DAY</a:t>
            </a:r>
            <a:endParaRPr/>
          </a:p>
        </p:txBody>
      </p:sp>
      <p:sp>
        <p:nvSpPr>
          <p:cNvPr id="1618" name="Google Shape;1618;p41"/>
          <p:cNvSpPr txBox="1"/>
          <p:nvPr>
            <p:ph idx="1" type="body"/>
          </p:nvPr>
        </p:nvSpPr>
        <p:spPr>
          <a:xfrm>
            <a:off x="3101100" y="1879750"/>
            <a:ext cx="2941800" cy="20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22" name="Shape 1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623" name="Google Shape;1623;p42"/>
          <p:cNvCxnSpPr>
            <a:stCxn id="1624" idx="2"/>
          </p:cNvCxnSpPr>
          <p:nvPr/>
        </p:nvCxnSpPr>
        <p:spPr>
          <a:xfrm>
            <a:off x="2078175" y="2440188"/>
            <a:ext cx="0" cy="73770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5" name="Google Shape;1625;p42"/>
          <p:cNvCxnSpPr/>
          <p:nvPr/>
        </p:nvCxnSpPr>
        <p:spPr>
          <a:xfrm>
            <a:off x="3716050" y="2440175"/>
            <a:ext cx="0" cy="71280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6" name="Google Shape;1626;p42"/>
          <p:cNvCxnSpPr>
            <a:stCxn id="1627" idx="2"/>
          </p:cNvCxnSpPr>
          <p:nvPr/>
        </p:nvCxnSpPr>
        <p:spPr>
          <a:xfrm>
            <a:off x="5353925" y="2440175"/>
            <a:ext cx="0" cy="66330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28" name="Google Shape;1628;p42"/>
          <p:cNvCxnSpPr>
            <a:stCxn id="1629" idx="2"/>
          </p:cNvCxnSpPr>
          <p:nvPr/>
        </p:nvCxnSpPr>
        <p:spPr>
          <a:xfrm>
            <a:off x="7065850" y="2440188"/>
            <a:ext cx="0" cy="638400"/>
          </a:xfrm>
          <a:prstGeom prst="straightConnector1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30" name="Google Shape;1630;p42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HISTORY</a:t>
            </a:r>
            <a:endParaRPr/>
          </a:p>
        </p:txBody>
      </p:sp>
      <p:sp>
        <p:nvSpPr>
          <p:cNvPr id="1631" name="Google Shape;1631;p42"/>
          <p:cNvSpPr/>
          <p:nvPr/>
        </p:nvSpPr>
        <p:spPr>
          <a:xfrm>
            <a:off x="1316913" y="2952925"/>
            <a:ext cx="1522500" cy="359100"/>
          </a:xfrm>
          <a:prstGeom prst="chevron">
            <a:avLst>
              <a:gd fmla="val 50000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800">
                <a:solidFill>
                  <a:schemeClr val="lt1"/>
                </a:solidFill>
                <a:latin typeface="Amatic SC"/>
                <a:ea typeface="Amatic SC"/>
                <a:cs typeface="Amatic SC"/>
                <a:sym typeface="Amatic SC"/>
              </a:rPr>
              <a:t>2017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1632" name="Google Shape;1632;p42"/>
          <p:cNvSpPr/>
          <p:nvPr/>
        </p:nvSpPr>
        <p:spPr>
          <a:xfrm>
            <a:off x="2954788" y="2952925"/>
            <a:ext cx="1522500" cy="359100"/>
          </a:xfrm>
          <a:prstGeom prst="chevron">
            <a:avLst>
              <a:gd fmla="val 50000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800">
                <a:solidFill>
                  <a:schemeClr val="lt1"/>
                </a:solidFill>
                <a:latin typeface="Amatic SC"/>
                <a:ea typeface="Amatic SC"/>
                <a:cs typeface="Amatic SC"/>
                <a:sym typeface="Amatic SC"/>
              </a:rPr>
              <a:t>2018</a:t>
            </a:r>
            <a:endParaRPr/>
          </a:p>
        </p:txBody>
      </p:sp>
      <p:sp>
        <p:nvSpPr>
          <p:cNvPr id="1633" name="Google Shape;1633;p42"/>
          <p:cNvSpPr/>
          <p:nvPr/>
        </p:nvSpPr>
        <p:spPr>
          <a:xfrm>
            <a:off x="4629688" y="2952925"/>
            <a:ext cx="1522500" cy="359100"/>
          </a:xfrm>
          <a:prstGeom prst="chevron">
            <a:avLst>
              <a:gd fmla="val 50000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800">
                <a:solidFill>
                  <a:schemeClr val="lt1"/>
                </a:solidFill>
                <a:latin typeface="Amatic SC"/>
                <a:ea typeface="Amatic SC"/>
                <a:cs typeface="Amatic SC"/>
                <a:sym typeface="Amatic SC"/>
              </a:rPr>
              <a:t>2019</a:t>
            </a:r>
            <a:endParaRPr/>
          </a:p>
        </p:txBody>
      </p:sp>
      <p:sp>
        <p:nvSpPr>
          <p:cNvPr id="1634" name="Google Shape;1634;p42"/>
          <p:cNvSpPr/>
          <p:nvPr/>
        </p:nvSpPr>
        <p:spPr>
          <a:xfrm>
            <a:off x="6304588" y="2952925"/>
            <a:ext cx="1522500" cy="359100"/>
          </a:xfrm>
          <a:prstGeom prst="chevron">
            <a:avLst>
              <a:gd fmla="val 50000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1800">
                <a:solidFill>
                  <a:schemeClr val="lt1"/>
                </a:solidFill>
                <a:latin typeface="Amatic SC"/>
                <a:ea typeface="Amatic SC"/>
                <a:cs typeface="Amatic SC"/>
                <a:sym typeface="Amatic SC"/>
              </a:rPr>
              <a:t>2020</a:t>
            </a:r>
            <a:endParaRPr/>
          </a:p>
        </p:txBody>
      </p:sp>
      <p:sp>
        <p:nvSpPr>
          <p:cNvPr id="1624" name="Google Shape;1624;p42"/>
          <p:cNvSpPr txBox="1"/>
          <p:nvPr>
            <p:ph idx="4294967295" type="subTitle"/>
          </p:nvPr>
        </p:nvSpPr>
        <p:spPr>
          <a:xfrm>
            <a:off x="1347225" y="1561188"/>
            <a:ext cx="1461900" cy="8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Despite being red, Mars is a cold place</a:t>
            </a:r>
            <a:endParaRPr sz="1200"/>
          </a:p>
        </p:txBody>
      </p:sp>
      <p:sp>
        <p:nvSpPr>
          <p:cNvPr id="1635" name="Google Shape;1635;p42"/>
          <p:cNvSpPr txBox="1"/>
          <p:nvPr>
            <p:ph idx="4294967295" type="subTitle"/>
          </p:nvPr>
        </p:nvSpPr>
        <p:spPr>
          <a:xfrm>
            <a:off x="2985100" y="1561175"/>
            <a:ext cx="1461900" cy="8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Jupiter is the biggest planet in the Solar System</a:t>
            </a:r>
            <a:endParaRPr sz="1200"/>
          </a:p>
        </p:txBody>
      </p:sp>
      <p:sp>
        <p:nvSpPr>
          <p:cNvPr id="1627" name="Google Shape;1627;p42"/>
          <p:cNvSpPr txBox="1"/>
          <p:nvPr>
            <p:ph idx="4294967295" type="subTitle"/>
          </p:nvPr>
        </p:nvSpPr>
        <p:spPr>
          <a:xfrm>
            <a:off x="4622975" y="1561175"/>
            <a:ext cx="1461900" cy="8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Venus is the second planet from the Sun</a:t>
            </a:r>
            <a:endParaRPr sz="1200"/>
          </a:p>
        </p:txBody>
      </p:sp>
      <p:sp>
        <p:nvSpPr>
          <p:cNvPr id="1629" name="Google Shape;1629;p42"/>
          <p:cNvSpPr txBox="1"/>
          <p:nvPr>
            <p:ph idx="4294967295" type="subTitle"/>
          </p:nvPr>
        </p:nvSpPr>
        <p:spPr>
          <a:xfrm>
            <a:off x="6334900" y="1561188"/>
            <a:ext cx="1461900" cy="8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Neptune is the farthest planet from the Sun</a:t>
            </a:r>
            <a:endParaRPr sz="12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9" name="Shape 1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0" name="Google Shape;1640;p43"/>
          <p:cNvSpPr txBox="1"/>
          <p:nvPr>
            <p:ph idx="1" type="subTitle"/>
          </p:nvPr>
        </p:nvSpPr>
        <p:spPr>
          <a:xfrm>
            <a:off x="5049484" y="950331"/>
            <a:ext cx="2367300" cy="123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WRITE ABOUT YOUR QUALITIES</a:t>
            </a:r>
            <a:endParaRPr/>
          </a:p>
        </p:txBody>
      </p:sp>
      <p:sp>
        <p:nvSpPr>
          <p:cNvPr id="1641" name="Google Shape;1641;p43"/>
          <p:cNvSpPr txBox="1"/>
          <p:nvPr>
            <p:ph idx="2" type="body"/>
          </p:nvPr>
        </p:nvSpPr>
        <p:spPr>
          <a:xfrm>
            <a:off x="5049484" y="2312631"/>
            <a:ext cx="3439500" cy="234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could state one of your qualities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could state one of your qualities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could state one of your qualities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Here you could state one of your qualities</a:t>
            </a:r>
            <a:endParaRPr/>
          </a:p>
        </p:txBody>
      </p:sp>
      <p:sp>
        <p:nvSpPr>
          <p:cNvPr id="1642" name="Google Shape;1642;p43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SETS US APART?</a:t>
            </a:r>
            <a:endParaRPr/>
          </a:p>
        </p:txBody>
      </p:sp>
      <p:pic>
        <p:nvPicPr>
          <p:cNvPr id="1643" name="Google Shape;1643;p43"/>
          <p:cNvPicPr preferRelativeResize="0"/>
          <p:nvPr/>
        </p:nvPicPr>
        <p:blipFill rotWithShape="1">
          <a:blip r:embed="rId3">
            <a:alphaModFix/>
          </a:blip>
          <a:srcRect b="0" l="27183" r="14357" t="0"/>
          <a:stretch/>
        </p:blipFill>
        <p:spPr>
          <a:xfrm>
            <a:off x="1160700" y="1411275"/>
            <a:ext cx="3249600" cy="31266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47" name="Shape 1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" name="Google Shape;1648;p44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GUIDING PRINCIPLES</a:t>
            </a:r>
            <a:endParaRPr/>
          </a:p>
        </p:txBody>
      </p:sp>
      <p:sp>
        <p:nvSpPr>
          <p:cNvPr id="1649" name="Google Shape;1649;p44"/>
          <p:cNvSpPr txBox="1"/>
          <p:nvPr>
            <p:ph idx="2" type="title"/>
          </p:nvPr>
        </p:nvSpPr>
        <p:spPr>
          <a:xfrm>
            <a:off x="1714088" y="2971725"/>
            <a:ext cx="22647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MISSION</a:t>
            </a:r>
            <a:endParaRPr/>
          </a:p>
        </p:txBody>
      </p:sp>
      <p:sp>
        <p:nvSpPr>
          <p:cNvPr id="1650" name="Google Shape;1650;p44"/>
          <p:cNvSpPr txBox="1"/>
          <p:nvPr>
            <p:ph idx="1" type="subTitle"/>
          </p:nvPr>
        </p:nvSpPr>
        <p:spPr>
          <a:xfrm>
            <a:off x="1714100" y="3441750"/>
            <a:ext cx="22647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and the smallest one in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Solar System</a:t>
            </a:r>
            <a:endParaRPr/>
          </a:p>
        </p:txBody>
      </p:sp>
      <p:sp>
        <p:nvSpPr>
          <p:cNvPr id="1651" name="Google Shape;1651;p44"/>
          <p:cNvSpPr txBox="1"/>
          <p:nvPr>
            <p:ph idx="3" type="title"/>
          </p:nvPr>
        </p:nvSpPr>
        <p:spPr>
          <a:xfrm>
            <a:off x="5165213" y="2971725"/>
            <a:ext cx="22647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VISION</a:t>
            </a:r>
            <a:endParaRPr/>
          </a:p>
        </p:txBody>
      </p:sp>
      <p:sp>
        <p:nvSpPr>
          <p:cNvPr id="1652" name="Google Shape;1652;p44"/>
          <p:cNvSpPr txBox="1"/>
          <p:nvPr>
            <p:ph idx="4" type="subTitle"/>
          </p:nvPr>
        </p:nvSpPr>
        <p:spPr>
          <a:xfrm>
            <a:off x="5165225" y="3441750"/>
            <a:ext cx="22647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in the Solar System</a:t>
            </a:r>
            <a:endParaRPr/>
          </a:p>
        </p:txBody>
      </p:sp>
      <p:grpSp>
        <p:nvGrpSpPr>
          <p:cNvPr id="1653" name="Google Shape;1653;p44"/>
          <p:cNvGrpSpPr/>
          <p:nvPr/>
        </p:nvGrpSpPr>
        <p:grpSpPr>
          <a:xfrm>
            <a:off x="5899262" y="1637315"/>
            <a:ext cx="796629" cy="979721"/>
            <a:chOff x="872175" y="888400"/>
            <a:chExt cx="468275" cy="575900"/>
          </a:xfrm>
        </p:grpSpPr>
        <p:sp>
          <p:nvSpPr>
            <p:cNvPr id="1654" name="Google Shape;1654;p44"/>
            <p:cNvSpPr/>
            <p:nvPr/>
          </p:nvSpPr>
          <p:spPr>
            <a:xfrm>
              <a:off x="1022675" y="1331500"/>
              <a:ext cx="167325" cy="132800"/>
            </a:xfrm>
            <a:custGeom>
              <a:rect b="b" l="l" r="r" t="t"/>
              <a:pathLst>
                <a:path extrusionOk="0" h="5312" w="6693">
                  <a:moveTo>
                    <a:pt x="3345" y="1"/>
                  </a:moveTo>
                  <a:cubicBezTo>
                    <a:pt x="0" y="1271"/>
                    <a:pt x="556" y="4792"/>
                    <a:pt x="556" y="4792"/>
                  </a:cubicBezTo>
                  <a:cubicBezTo>
                    <a:pt x="1454" y="5138"/>
                    <a:pt x="2400" y="5311"/>
                    <a:pt x="3345" y="5311"/>
                  </a:cubicBezTo>
                  <a:cubicBezTo>
                    <a:pt x="4291" y="5311"/>
                    <a:pt x="5237" y="5138"/>
                    <a:pt x="6135" y="4792"/>
                  </a:cubicBezTo>
                  <a:cubicBezTo>
                    <a:pt x="6135" y="4792"/>
                    <a:pt x="6692" y="1271"/>
                    <a:pt x="3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4"/>
            <p:cNvSpPr/>
            <p:nvPr/>
          </p:nvSpPr>
          <p:spPr>
            <a:xfrm>
              <a:off x="1022625" y="1331550"/>
              <a:ext cx="83700" cy="129775"/>
            </a:xfrm>
            <a:custGeom>
              <a:rect b="b" l="l" r="r" t="t"/>
              <a:pathLst>
                <a:path extrusionOk="0" h="5191" w="3348">
                  <a:moveTo>
                    <a:pt x="3347" y="0"/>
                  </a:moveTo>
                  <a:lnTo>
                    <a:pt x="3347" y="0"/>
                  </a:lnTo>
                  <a:cubicBezTo>
                    <a:pt x="1" y="1269"/>
                    <a:pt x="558" y="4790"/>
                    <a:pt x="558" y="4790"/>
                  </a:cubicBezTo>
                  <a:cubicBezTo>
                    <a:pt x="1025" y="4969"/>
                    <a:pt x="1508" y="5104"/>
                    <a:pt x="2001" y="5191"/>
                  </a:cubicBezTo>
                  <a:cubicBezTo>
                    <a:pt x="1974" y="4300"/>
                    <a:pt x="1985" y="1226"/>
                    <a:pt x="33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4"/>
            <p:cNvSpPr/>
            <p:nvPr/>
          </p:nvSpPr>
          <p:spPr>
            <a:xfrm>
              <a:off x="872175" y="1009925"/>
              <a:ext cx="468275" cy="335075"/>
            </a:xfrm>
            <a:custGeom>
              <a:rect b="b" l="l" r="r" t="t"/>
              <a:pathLst>
                <a:path extrusionOk="0" h="13403" w="18731">
                  <a:moveTo>
                    <a:pt x="1561" y="0"/>
                  </a:moveTo>
                  <a:cubicBezTo>
                    <a:pt x="1561" y="0"/>
                    <a:pt x="1" y="9851"/>
                    <a:pt x="9365" y="13403"/>
                  </a:cubicBezTo>
                  <a:cubicBezTo>
                    <a:pt x="18730" y="9851"/>
                    <a:pt x="17170" y="0"/>
                    <a:pt x="171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4"/>
            <p:cNvSpPr/>
            <p:nvPr/>
          </p:nvSpPr>
          <p:spPr>
            <a:xfrm>
              <a:off x="872175" y="1009925"/>
              <a:ext cx="234150" cy="335075"/>
            </a:xfrm>
            <a:custGeom>
              <a:rect b="b" l="l" r="r" t="t"/>
              <a:pathLst>
                <a:path extrusionOk="0" h="13403" w="9366">
                  <a:moveTo>
                    <a:pt x="1561" y="0"/>
                  </a:moveTo>
                  <a:cubicBezTo>
                    <a:pt x="1561" y="0"/>
                    <a:pt x="1" y="9851"/>
                    <a:pt x="9365" y="13403"/>
                  </a:cubicBezTo>
                  <a:cubicBezTo>
                    <a:pt x="3777" y="9851"/>
                    <a:pt x="4708" y="0"/>
                    <a:pt x="47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4"/>
            <p:cNvSpPr/>
            <p:nvPr/>
          </p:nvSpPr>
          <p:spPr>
            <a:xfrm>
              <a:off x="911200" y="976875"/>
              <a:ext cx="390225" cy="115575"/>
            </a:xfrm>
            <a:custGeom>
              <a:rect b="b" l="l" r="r" t="t"/>
              <a:pathLst>
                <a:path extrusionOk="0" h="4623" w="15609">
                  <a:moveTo>
                    <a:pt x="651" y="0"/>
                  </a:moveTo>
                  <a:cubicBezTo>
                    <a:pt x="233" y="405"/>
                    <a:pt x="0" y="852"/>
                    <a:pt x="0" y="1322"/>
                  </a:cubicBezTo>
                  <a:cubicBezTo>
                    <a:pt x="0" y="3146"/>
                    <a:pt x="3495" y="4623"/>
                    <a:pt x="7804" y="4623"/>
                  </a:cubicBezTo>
                  <a:cubicBezTo>
                    <a:pt x="12115" y="4623"/>
                    <a:pt x="15609" y="3146"/>
                    <a:pt x="15609" y="1322"/>
                  </a:cubicBezTo>
                  <a:cubicBezTo>
                    <a:pt x="15609" y="867"/>
                    <a:pt x="15390" y="433"/>
                    <a:pt x="14995" y="37"/>
                  </a:cubicBezTo>
                  <a:lnTo>
                    <a:pt x="651" y="0"/>
                  </a:lnTo>
                  <a:close/>
                </a:path>
              </a:pathLst>
            </a:custGeom>
            <a:solidFill>
              <a:srgbClr val="EA9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4"/>
            <p:cNvSpPr/>
            <p:nvPr/>
          </p:nvSpPr>
          <p:spPr>
            <a:xfrm>
              <a:off x="1004500" y="1038150"/>
              <a:ext cx="20200" cy="46725"/>
            </a:xfrm>
            <a:custGeom>
              <a:rect b="b" l="l" r="r" t="t"/>
              <a:pathLst>
                <a:path extrusionOk="0" h="1869" w="808">
                  <a:moveTo>
                    <a:pt x="404" y="1"/>
                  </a:moveTo>
                  <a:cubicBezTo>
                    <a:pt x="184" y="1"/>
                    <a:pt x="4" y="177"/>
                    <a:pt x="0" y="396"/>
                  </a:cubicBezTo>
                  <a:lnTo>
                    <a:pt x="0" y="1688"/>
                  </a:lnTo>
                  <a:cubicBezTo>
                    <a:pt x="260" y="1755"/>
                    <a:pt x="529" y="1815"/>
                    <a:pt x="808" y="1869"/>
                  </a:cubicBezTo>
                  <a:lnTo>
                    <a:pt x="808" y="396"/>
                  </a:lnTo>
                  <a:cubicBezTo>
                    <a:pt x="803" y="177"/>
                    <a:pt x="624" y="1"/>
                    <a:pt x="404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4"/>
            <p:cNvSpPr/>
            <p:nvPr/>
          </p:nvSpPr>
          <p:spPr>
            <a:xfrm>
              <a:off x="1096200" y="1037975"/>
              <a:ext cx="20225" cy="54475"/>
            </a:xfrm>
            <a:custGeom>
              <a:rect b="b" l="l" r="r" t="t"/>
              <a:pathLst>
                <a:path extrusionOk="0" h="2179" w="809">
                  <a:moveTo>
                    <a:pt x="404" y="0"/>
                  </a:moveTo>
                  <a:cubicBezTo>
                    <a:pt x="182" y="0"/>
                    <a:pt x="1" y="180"/>
                    <a:pt x="1" y="403"/>
                  </a:cubicBezTo>
                  <a:lnTo>
                    <a:pt x="1" y="2175"/>
                  </a:lnTo>
                  <a:cubicBezTo>
                    <a:pt x="134" y="2177"/>
                    <a:pt x="269" y="2179"/>
                    <a:pt x="404" y="2179"/>
                  </a:cubicBezTo>
                  <a:cubicBezTo>
                    <a:pt x="539" y="2177"/>
                    <a:pt x="675" y="2176"/>
                    <a:pt x="808" y="2175"/>
                  </a:cubicBezTo>
                  <a:lnTo>
                    <a:pt x="808" y="403"/>
                  </a:lnTo>
                  <a:cubicBezTo>
                    <a:pt x="808" y="180"/>
                    <a:pt x="627" y="0"/>
                    <a:pt x="404" y="0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4"/>
            <p:cNvSpPr/>
            <p:nvPr/>
          </p:nvSpPr>
          <p:spPr>
            <a:xfrm>
              <a:off x="1187925" y="1037925"/>
              <a:ext cx="20200" cy="46950"/>
            </a:xfrm>
            <a:custGeom>
              <a:rect b="b" l="l" r="r" t="t"/>
              <a:pathLst>
                <a:path extrusionOk="0" h="1878" w="808">
                  <a:moveTo>
                    <a:pt x="404" y="1"/>
                  </a:moveTo>
                  <a:cubicBezTo>
                    <a:pt x="181" y="1"/>
                    <a:pt x="0" y="182"/>
                    <a:pt x="0" y="405"/>
                  </a:cubicBezTo>
                  <a:lnTo>
                    <a:pt x="0" y="1878"/>
                  </a:lnTo>
                  <a:cubicBezTo>
                    <a:pt x="279" y="1824"/>
                    <a:pt x="549" y="1764"/>
                    <a:pt x="808" y="1697"/>
                  </a:cubicBezTo>
                  <a:lnTo>
                    <a:pt x="808" y="405"/>
                  </a:lnTo>
                  <a:cubicBezTo>
                    <a:pt x="808" y="182"/>
                    <a:pt x="627" y="1"/>
                    <a:pt x="404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4"/>
            <p:cNvSpPr/>
            <p:nvPr/>
          </p:nvSpPr>
          <p:spPr>
            <a:xfrm>
              <a:off x="915975" y="888400"/>
              <a:ext cx="105500" cy="109000"/>
            </a:xfrm>
            <a:custGeom>
              <a:rect b="b" l="l" r="r" t="t"/>
              <a:pathLst>
                <a:path extrusionOk="0" h="4360" w="4220">
                  <a:moveTo>
                    <a:pt x="802" y="0"/>
                  </a:moveTo>
                  <a:cubicBezTo>
                    <a:pt x="396" y="0"/>
                    <a:pt x="12" y="319"/>
                    <a:pt x="12" y="789"/>
                  </a:cubicBezTo>
                  <a:lnTo>
                    <a:pt x="12" y="2241"/>
                  </a:lnTo>
                  <a:cubicBezTo>
                    <a:pt x="0" y="3408"/>
                    <a:pt x="943" y="4360"/>
                    <a:pt x="2110" y="4360"/>
                  </a:cubicBezTo>
                  <a:cubicBezTo>
                    <a:pt x="3277" y="4360"/>
                    <a:pt x="4219" y="3408"/>
                    <a:pt x="4209" y="2241"/>
                  </a:cubicBezTo>
                  <a:lnTo>
                    <a:pt x="4209" y="789"/>
                  </a:lnTo>
                  <a:cubicBezTo>
                    <a:pt x="4209" y="319"/>
                    <a:pt x="3825" y="0"/>
                    <a:pt x="3419" y="0"/>
                  </a:cubicBezTo>
                  <a:cubicBezTo>
                    <a:pt x="3246" y="0"/>
                    <a:pt x="3069" y="59"/>
                    <a:pt x="2916" y="188"/>
                  </a:cubicBezTo>
                  <a:lnTo>
                    <a:pt x="2111" y="869"/>
                  </a:lnTo>
                  <a:lnTo>
                    <a:pt x="1305" y="188"/>
                  </a:lnTo>
                  <a:cubicBezTo>
                    <a:pt x="1269" y="158"/>
                    <a:pt x="1230" y="131"/>
                    <a:pt x="1190" y="106"/>
                  </a:cubicBezTo>
                  <a:cubicBezTo>
                    <a:pt x="1067" y="34"/>
                    <a:pt x="933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4"/>
            <p:cNvSpPr/>
            <p:nvPr/>
          </p:nvSpPr>
          <p:spPr>
            <a:xfrm>
              <a:off x="916250" y="888400"/>
              <a:ext cx="52525" cy="108525"/>
            </a:xfrm>
            <a:custGeom>
              <a:rect b="b" l="l" r="r" t="t"/>
              <a:pathLst>
                <a:path extrusionOk="0" h="4341" w="2101">
                  <a:moveTo>
                    <a:pt x="791" y="0"/>
                  </a:moveTo>
                  <a:cubicBezTo>
                    <a:pt x="385" y="0"/>
                    <a:pt x="1" y="319"/>
                    <a:pt x="1" y="789"/>
                  </a:cubicBezTo>
                  <a:lnTo>
                    <a:pt x="1" y="2241"/>
                  </a:lnTo>
                  <a:cubicBezTo>
                    <a:pt x="1" y="3401"/>
                    <a:pt x="941" y="4341"/>
                    <a:pt x="2100" y="4341"/>
                  </a:cubicBezTo>
                  <a:cubicBezTo>
                    <a:pt x="1114" y="3357"/>
                    <a:pt x="1090" y="1332"/>
                    <a:pt x="1179" y="106"/>
                  </a:cubicBezTo>
                  <a:cubicBezTo>
                    <a:pt x="1056" y="34"/>
                    <a:pt x="922" y="0"/>
                    <a:pt x="791" y="0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4"/>
            <p:cNvSpPr/>
            <p:nvPr/>
          </p:nvSpPr>
          <p:spPr>
            <a:xfrm>
              <a:off x="1007675" y="888400"/>
              <a:ext cx="105500" cy="109000"/>
            </a:xfrm>
            <a:custGeom>
              <a:rect b="b" l="l" r="r" t="t"/>
              <a:pathLst>
                <a:path extrusionOk="0" h="4360" w="4220">
                  <a:moveTo>
                    <a:pt x="803" y="0"/>
                  </a:moveTo>
                  <a:cubicBezTo>
                    <a:pt x="397" y="0"/>
                    <a:pt x="12" y="319"/>
                    <a:pt x="12" y="789"/>
                  </a:cubicBezTo>
                  <a:lnTo>
                    <a:pt x="12" y="2241"/>
                  </a:lnTo>
                  <a:cubicBezTo>
                    <a:pt x="1" y="3408"/>
                    <a:pt x="944" y="4360"/>
                    <a:pt x="2110" y="4360"/>
                  </a:cubicBezTo>
                  <a:cubicBezTo>
                    <a:pt x="3277" y="4360"/>
                    <a:pt x="4220" y="3408"/>
                    <a:pt x="4210" y="2241"/>
                  </a:cubicBezTo>
                  <a:lnTo>
                    <a:pt x="4210" y="789"/>
                  </a:lnTo>
                  <a:cubicBezTo>
                    <a:pt x="4210" y="319"/>
                    <a:pt x="3825" y="0"/>
                    <a:pt x="3419" y="0"/>
                  </a:cubicBezTo>
                  <a:cubicBezTo>
                    <a:pt x="3246" y="0"/>
                    <a:pt x="3069" y="59"/>
                    <a:pt x="2917" y="188"/>
                  </a:cubicBezTo>
                  <a:lnTo>
                    <a:pt x="2110" y="869"/>
                  </a:lnTo>
                  <a:lnTo>
                    <a:pt x="1306" y="188"/>
                  </a:lnTo>
                  <a:cubicBezTo>
                    <a:pt x="1270" y="158"/>
                    <a:pt x="1231" y="131"/>
                    <a:pt x="1191" y="106"/>
                  </a:cubicBezTo>
                  <a:cubicBezTo>
                    <a:pt x="1067" y="34"/>
                    <a:pt x="934" y="0"/>
                    <a:pt x="8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4"/>
            <p:cNvSpPr/>
            <p:nvPr/>
          </p:nvSpPr>
          <p:spPr>
            <a:xfrm>
              <a:off x="1007975" y="888400"/>
              <a:ext cx="52475" cy="108525"/>
            </a:xfrm>
            <a:custGeom>
              <a:rect b="b" l="l" r="r" t="t"/>
              <a:pathLst>
                <a:path extrusionOk="0" h="4341" w="2099">
                  <a:moveTo>
                    <a:pt x="791" y="0"/>
                  </a:moveTo>
                  <a:cubicBezTo>
                    <a:pt x="385" y="0"/>
                    <a:pt x="0" y="319"/>
                    <a:pt x="0" y="789"/>
                  </a:cubicBezTo>
                  <a:lnTo>
                    <a:pt x="0" y="2241"/>
                  </a:lnTo>
                  <a:cubicBezTo>
                    <a:pt x="0" y="3401"/>
                    <a:pt x="939" y="4341"/>
                    <a:pt x="2098" y="4341"/>
                  </a:cubicBezTo>
                  <a:cubicBezTo>
                    <a:pt x="1114" y="3357"/>
                    <a:pt x="1090" y="1332"/>
                    <a:pt x="1179" y="106"/>
                  </a:cubicBezTo>
                  <a:cubicBezTo>
                    <a:pt x="1055" y="34"/>
                    <a:pt x="922" y="0"/>
                    <a:pt x="791" y="0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4"/>
            <p:cNvSpPr/>
            <p:nvPr/>
          </p:nvSpPr>
          <p:spPr>
            <a:xfrm>
              <a:off x="1099700" y="888400"/>
              <a:ext cx="104950" cy="108525"/>
            </a:xfrm>
            <a:custGeom>
              <a:rect b="b" l="l" r="r" t="t"/>
              <a:pathLst>
                <a:path extrusionOk="0" h="4341" w="4198">
                  <a:moveTo>
                    <a:pt x="790" y="0"/>
                  </a:moveTo>
                  <a:cubicBezTo>
                    <a:pt x="385" y="0"/>
                    <a:pt x="0" y="319"/>
                    <a:pt x="0" y="789"/>
                  </a:cubicBezTo>
                  <a:lnTo>
                    <a:pt x="0" y="2241"/>
                  </a:lnTo>
                  <a:cubicBezTo>
                    <a:pt x="0" y="3401"/>
                    <a:pt x="940" y="4341"/>
                    <a:pt x="2099" y="4341"/>
                  </a:cubicBezTo>
                  <a:cubicBezTo>
                    <a:pt x="3258" y="4341"/>
                    <a:pt x="4197" y="3401"/>
                    <a:pt x="4197" y="2241"/>
                  </a:cubicBezTo>
                  <a:lnTo>
                    <a:pt x="4197" y="789"/>
                  </a:lnTo>
                  <a:cubicBezTo>
                    <a:pt x="4197" y="319"/>
                    <a:pt x="3814" y="0"/>
                    <a:pt x="3408" y="0"/>
                  </a:cubicBezTo>
                  <a:cubicBezTo>
                    <a:pt x="3234" y="0"/>
                    <a:pt x="3057" y="59"/>
                    <a:pt x="2904" y="188"/>
                  </a:cubicBezTo>
                  <a:lnTo>
                    <a:pt x="2098" y="869"/>
                  </a:lnTo>
                  <a:lnTo>
                    <a:pt x="1293" y="188"/>
                  </a:lnTo>
                  <a:cubicBezTo>
                    <a:pt x="1257" y="158"/>
                    <a:pt x="1219" y="131"/>
                    <a:pt x="1178" y="106"/>
                  </a:cubicBezTo>
                  <a:cubicBezTo>
                    <a:pt x="1055" y="34"/>
                    <a:pt x="921" y="0"/>
                    <a:pt x="7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4"/>
            <p:cNvSpPr/>
            <p:nvPr/>
          </p:nvSpPr>
          <p:spPr>
            <a:xfrm>
              <a:off x="1099700" y="888400"/>
              <a:ext cx="52450" cy="108525"/>
            </a:xfrm>
            <a:custGeom>
              <a:rect b="b" l="l" r="r" t="t"/>
              <a:pathLst>
                <a:path extrusionOk="0" h="4341" w="2098">
                  <a:moveTo>
                    <a:pt x="790" y="0"/>
                  </a:moveTo>
                  <a:cubicBezTo>
                    <a:pt x="385" y="0"/>
                    <a:pt x="0" y="319"/>
                    <a:pt x="0" y="789"/>
                  </a:cubicBezTo>
                  <a:lnTo>
                    <a:pt x="0" y="2241"/>
                  </a:lnTo>
                  <a:cubicBezTo>
                    <a:pt x="0" y="3401"/>
                    <a:pt x="940" y="4341"/>
                    <a:pt x="2098" y="4341"/>
                  </a:cubicBezTo>
                  <a:cubicBezTo>
                    <a:pt x="1115" y="3357"/>
                    <a:pt x="1089" y="1332"/>
                    <a:pt x="1178" y="106"/>
                  </a:cubicBezTo>
                  <a:cubicBezTo>
                    <a:pt x="1055" y="34"/>
                    <a:pt x="921" y="0"/>
                    <a:pt x="790" y="0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4"/>
            <p:cNvSpPr/>
            <p:nvPr/>
          </p:nvSpPr>
          <p:spPr>
            <a:xfrm>
              <a:off x="1191150" y="888400"/>
              <a:ext cx="105500" cy="109000"/>
            </a:xfrm>
            <a:custGeom>
              <a:rect b="b" l="l" r="r" t="t"/>
              <a:pathLst>
                <a:path extrusionOk="0" h="4360" w="4220">
                  <a:moveTo>
                    <a:pt x="801" y="0"/>
                  </a:moveTo>
                  <a:cubicBezTo>
                    <a:pt x="395" y="0"/>
                    <a:pt x="11" y="319"/>
                    <a:pt x="11" y="789"/>
                  </a:cubicBezTo>
                  <a:lnTo>
                    <a:pt x="11" y="2241"/>
                  </a:lnTo>
                  <a:cubicBezTo>
                    <a:pt x="1" y="3408"/>
                    <a:pt x="943" y="4360"/>
                    <a:pt x="2110" y="4360"/>
                  </a:cubicBezTo>
                  <a:cubicBezTo>
                    <a:pt x="3277" y="4360"/>
                    <a:pt x="4220" y="3408"/>
                    <a:pt x="4208" y="2241"/>
                  </a:cubicBezTo>
                  <a:lnTo>
                    <a:pt x="4208" y="789"/>
                  </a:lnTo>
                  <a:cubicBezTo>
                    <a:pt x="4208" y="319"/>
                    <a:pt x="3824" y="0"/>
                    <a:pt x="3418" y="0"/>
                  </a:cubicBezTo>
                  <a:cubicBezTo>
                    <a:pt x="3245" y="0"/>
                    <a:pt x="3068" y="59"/>
                    <a:pt x="2915" y="188"/>
                  </a:cubicBezTo>
                  <a:lnTo>
                    <a:pt x="2110" y="869"/>
                  </a:lnTo>
                  <a:lnTo>
                    <a:pt x="1304" y="188"/>
                  </a:lnTo>
                  <a:cubicBezTo>
                    <a:pt x="1268" y="158"/>
                    <a:pt x="1231" y="131"/>
                    <a:pt x="1190" y="106"/>
                  </a:cubicBezTo>
                  <a:cubicBezTo>
                    <a:pt x="1067" y="34"/>
                    <a:pt x="933" y="0"/>
                    <a:pt x="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4"/>
            <p:cNvSpPr/>
            <p:nvPr/>
          </p:nvSpPr>
          <p:spPr>
            <a:xfrm>
              <a:off x="1191400" y="888400"/>
              <a:ext cx="52525" cy="108525"/>
            </a:xfrm>
            <a:custGeom>
              <a:rect b="b" l="l" r="r" t="t"/>
              <a:pathLst>
                <a:path extrusionOk="0" h="4341" w="2101">
                  <a:moveTo>
                    <a:pt x="791" y="0"/>
                  </a:moveTo>
                  <a:cubicBezTo>
                    <a:pt x="385" y="0"/>
                    <a:pt x="1" y="319"/>
                    <a:pt x="1" y="789"/>
                  </a:cubicBezTo>
                  <a:lnTo>
                    <a:pt x="1" y="2241"/>
                  </a:lnTo>
                  <a:cubicBezTo>
                    <a:pt x="1" y="3401"/>
                    <a:pt x="940" y="4341"/>
                    <a:pt x="2100" y="4341"/>
                  </a:cubicBezTo>
                  <a:cubicBezTo>
                    <a:pt x="1117" y="3357"/>
                    <a:pt x="1090" y="1332"/>
                    <a:pt x="1180" y="106"/>
                  </a:cubicBezTo>
                  <a:cubicBezTo>
                    <a:pt x="1057" y="34"/>
                    <a:pt x="923" y="0"/>
                    <a:pt x="791" y="0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4"/>
            <p:cNvSpPr/>
            <p:nvPr/>
          </p:nvSpPr>
          <p:spPr>
            <a:xfrm>
              <a:off x="961850" y="939525"/>
              <a:ext cx="105525" cy="109025"/>
            </a:xfrm>
            <a:custGeom>
              <a:rect b="b" l="l" r="r" t="t"/>
              <a:pathLst>
                <a:path extrusionOk="0" h="4361" w="4221">
                  <a:moveTo>
                    <a:pt x="3419" y="1"/>
                  </a:moveTo>
                  <a:cubicBezTo>
                    <a:pt x="3246" y="1"/>
                    <a:pt x="3069" y="59"/>
                    <a:pt x="2916" y="188"/>
                  </a:cubicBezTo>
                  <a:lnTo>
                    <a:pt x="2110" y="870"/>
                  </a:lnTo>
                  <a:lnTo>
                    <a:pt x="1305" y="188"/>
                  </a:lnTo>
                  <a:cubicBezTo>
                    <a:pt x="1269" y="158"/>
                    <a:pt x="1230" y="132"/>
                    <a:pt x="1190" y="107"/>
                  </a:cubicBezTo>
                  <a:cubicBezTo>
                    <a:pt x="1067" y="35"/>
                    <a:pt x="933" y="1"/>
                    <a:pt x="801" y="1"/>
                  </a:cubicBezTo>
                  <a:cubicBezTo>
                    <a:pt x="396" y="1"/>
                    <a:pt x="12" y="320"/>
                    <a:pt x="12" y="789"/>
                  </a:cubicBezTo>
                  <a:lnTo>
                    <a:pt x="12" y="2243"/>
                  </a:lnTo>
                  <a:cubicBezTo>
                    <a:pt x="0" y="3410"/>
                    <a:pt x="943" y="4361"/>
                    <a:pt x="2110" y="4361"/>
                  </a:cubicBezTo>
                  <a:cubicBezTo>
                    <a:pt x="3277" y="4361"/>
                    <a:pt x="4221" y="3410"/>
                    <a:pt x="4209" y="2243"/>
                  </a:cubicBezTo>
                  <a:lnTo>
                    <a:pt x="4209" y="789"/>
                  </a:lnTo>
                  <a:cubicBezTo>
                    <a:pt x="4209" y="319"/>
                    <a:pt x="3825" y="1"/>
                    <a:pt x="3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4"/>
            <p:cNvSpPr/>
            <p:nvPr/>
          </p:nvSpPr>
          <p:spPr>
            <a:xfrm>
              <a:off x="962100" y="939525"/>
              <a:ext cx="52500" cy="108575"/>
            </a:xfrm>
            <a:custGeom>
              <a:rect b="b" l="l" r="r" t="t"/>
              <a:pathLst>
                <a:path extrusionOk="0" h="4343" w="2100">
                  <a:moveTo>
                    <a:pt x="791" y="1"/>
                  </a:moveTo>
                  <a:cubicBezTo>
                    <a:pt x="385" y="1"/>
                    <a:pt x="0" y="320"/>
                    <a:pt x="0" y="789"/>
                  </a:cubicBezTo>
                  <a:lnTo>
                    <a:pt x="0" y="2243"/>
                  </a:lnTo>
                  <a:cubicBezTo>
                    <a:pt x="0" y="3401"/>
                    <a:pt x="940" y="4341"/>
                    <a:pt x="2100" y="4342"/>
                  </a:cubicBezTo>
                  <a:cubicBezTo>
                    <a:pt x="1115" y="3358"/>
                    <a:pt x="1090" y="1332"/>
                    <a:pt x="1180" y="107"/>
                  </a:cubicBezTo>
                  <a:cubicBezTo>
                    <a:pt x="1056" y="35"/>
                    <a:pt x="922" y="1"/>
                    <a:pt x="791" y="1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4"/>
            <p:cNvSpPr/>
            <p:nvPr/>
          </p:nvSpPr>
          <p:spPr>
            <a:xfrm>
              <a:off x="1053550" y="939525"/>
              <a:ext cx="105500" cy="109025"/>
            </a:xfrm>
            <a:custGeom>
              <a:rect b="b" l="l" r="r" t="t"/>
              <a:pathLst>
                <a:path extrusionOk="0" h="4361" w="4220">
                  <a:moveTo>
                    <a:pt x="3419" y="1"/>
                  </a:moveTo>
                  <a:cubicBezTo>
                    <a:pt x="3245" y="1"/>
                    <a:pt x="3068" y="59"/>
                    <a:pt x="2915" y="188"/>
                  </a:cubicBezTo>
                  <a:lnTo>
                    <a:pt x="2110" y="870"/>
                  </a:lnTo>
                  <a:lnTo>
                    <a:pt x="1304" y="188"/>
                  </a:lnTo>
                  <a:cubicBezTo>
                    <a:pt x="1268" y="158"/>
                    <a:pt x="1231" y="130"/>
                    <a:pt x="1191" y="107"/>
                  </a:cubicBezTo>
                  <a:cubicBezTo>
                    <a:pt x="1067" y="35"/>
                    <a:pt x="933" y="1"/>
                    <a:pt x="801" y="1"/>
                  </a:cubicBezTo>
                  <a:cubicBezTo>
                    <a:pt x="395" y="1"/>
                    <a:pt x="11" y="320"/>
                    <a:pt x="11" y="789"/>
                  </a:cubicBezTo>
                  <a:lnTo>
                    <a:pt x="11" y="2243"/>
                  </a:lnTo>
                  <a:cubicBezTo>
                    <a:pt x="1" y="3410"/>
                    <a:pt x="944" y="4361"/>
                    <a:pt x="2110" y="4361"/>
                  </a:cubicBezTo>
                  <a:cubicBezTo>
                    <a:pt x="3277" y="4361"/>
                    <a:pt x="4220" y="3410"/>
                    <a:pt x="4208" y="2243"/>
                  </a:cubicBezTo>
                  <a:lnTo>
                    <a:pt x="4208" y="789"/>
                  </a:lnTo>
                  <a:cubicBezTo>
                    <a:pt x="4208" y="319"/>
                    <a:pt x="3824" y="1"/>
                    <a:pt x="3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4"/>
            <p:cNvSpPr/>
            <p:nvPr/>
          </p:nvSpPr>
          <p:spPr>
            <a:xfrm>
              <a:off x="1053800" y="939525"/>
              <a:ext cx="52525" cy="108575"/>
            </a:xfrm>
            <a:custGeom>
              <a:rect b="b" l="l" r="r" t="t"/>
              <a:pathLst>
                <a:path extrusionOk="0" h="4343" w="2101">
                  <a:moveTo>
                    <a:pt x="791" y="1"/>
                  </a:moveTo>
                  <a:cubicBezTo>
                    <a:pt x="385" y="1"/>
                    <a:pt x="1" y="320"/>
                    <a:pt x="1" y="789"/>
                  </a:cubicBezTo>
                  <a:lnTo>
                    <a:pt x="1" y="2243"/>
                  </a:lnTo>
                  <a:cubicBezTo>
                    <a:pt x="1" y="3401"/>
                    <a:pt x="941" y="4341"/>
                    <a:pt x="2100" y="4342"/>
                  </a:cubicBezTo>
                  <a:cubicBezTo>
                    <a:pt x="1116" y="3358"/>
                    <a:pt x="1092" y="1332"/>
                    <a:pt x="1181" y="107"/>
                  </a:cubicBezTo>
                  <a:cubicBezTo>
                    <a:pt x="1057" y="35"/>
                    <a:pt x="923" y="1"/>
                    <a:pt x="791" y="1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4"/>
            <p:cNvSpPr/>
            <p:nvPr/>
          </p:nvSpPr>
          <p:spPr>
            <a:xfrm>
              <a:off x="1145275" y="939525"/>
              <a:ext cx="105500" cy="109025"/>
            </a:xfrm>
            <a:custGeom>
              <a:rect b="b" l="l" r="r" t="t"/>
              <a:pathLst>
                <a:path extrusionOk="0" h="4361" w="4220">
                  <a:moveTo>
                    <a:pt x="3419" y="1"/>
                  </a:moveTo>
                  <a:cubicBezTo>
                    <a:pt x="3246" y="1"/>
                    <a:pt x="3069" y="59"/>
                    <a:pt x="2916" y="188"/>
                  </a:cubicBezTo>
                  <a:lnTo>
                    <a:pt x="2110" y="870"/>
                  </a:lnTo>
                  <a:lnTo>
                    <a:pt x="1305" y="188"/>
                  </a:lnTo>
                  <a:cubicBezTo>
                    <a:pt x="1269" y="158"/>
                    <a:pt x="1231" y="130"/>
                    <a:pt x="1190" y="107"/>
                  </a:cubicBezTo>
                  <a:cubicBezTo>
                    <a:pt x="1067" y="35"/>
                    <a:pt x="933" y="1"/>
                    <a:pt x="802" y="1"/>
                  </a:cubicBezTo>
                  <a:cubicBezTo>
                    <a:pt x="396" y="1"/>
                    <a:pt x="12" y="320"/>
                    <a:pt x="12" y="789"/>
                  </a:cubicBezTo>
                  <a:lnTo>
                    <a:pt x="12" y="2243"/>
                  </a:lnTo>
                  <a:cubicBezTo>
                    <a:pt x="1" y="3410"/>
                    <a:pt x="943" y="4361"/>
                    <a:pt x="2110" y="4361"/>
                  </a:cubicBezTo>
                  <a:cubicBezTo>
                    <a:pt x="3277" y="4361"/>
                    <a:pt x="4220" y="3410"/>
                    <a:pt x="4209" y="2243"/>
                  </a:cubicBezTo>
                  <a:lnTo>
                    <a:pt x="4209" y="789"/>
                  </a:lnTo>
                  <a:cubicBezTo>
                    <a:pt x="4209" y="319"/>
                    <a:pt x="3825" y="1"/>
                    <a:pt x="3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4"/>
            <p:cNvSpPr/>
            <p:nvPr/>
          </p:nvSpPr>
          <p:spPr>
            <a:xfrm>
              <a:off x="1145575" y="939525"/>
              <a:ext cx="52475" cy="108575"/>
            </a:xfrm>
            <a:custGeom>
              <a:rect b="b" l="l" r="r" t="t"/>
              <a:pathLst>
                <a:path extrusionOk="0" h="4343" w="2099">
                  <a:moveTo>
                    <a:pt x="790" y="1"/>
                  </a:moveTo>
                  <a:cubicBezTo>
                    <a:pt x="384" y="1"/>
                    <a:pt x="0" y="320"/>
                    <a:pt x="0" y="789"/>
                  </a:cubicBezTo>
                  <a:lnTo>
                    <a:pt x="0" y="2243"/>
                  </a:lnTo>
                  <a:cubicBezTo>
                    <a:pt x="0" y="3401"/>
                    <a:pt x="938" y="4341"/>
                    <a:pt x="2098" y="4342"/>
                  </a:cubicBezTo>
                  <a:cubicBezTo>
                    <a:pt x="1114" y="3358"/>
                    <a:pt x="1089" y="1332"/>
                    <a:pt x="1178" y="107"/>
                  </a:cubicBezTo>
                  <a:cubicBezTo>
                    <a:pt x="1055" y="35"/>
                    <a:pt x="921" y="1"/>
                    <a:pt x="790" y="1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" name="Google Shape;1676;p44"/>
          <p:cNvGrpSpPr/>
          <p:nvPr/>
        </p:nvGrpSpPr>
        <p:grpSpPr>
          <a:xfrm>
            <a:off x="2489178" y="1637400"/>
            <a:ext cx="714547" cy="979636"/>
            <a:chOff x="297450" y="885700"/>
            <a:chExt cx="420025" cy="575850"/>
          </a:xfrm>
        </p:grpSpPr>
        <p:sp>
          <p:nvSpPr>
            <p:cNvPr id="1677" name="Google Shape;1677;p44"/>
            <p:cNvSpPr/>
            <p:nvPr/>
          </p:nvSpPr>
          <p:spPr>
            <a:xfrm>
              <a:off x="335225" y="1260025"/>
              <a:ext cx="161400" cy="201525"/>
            </a:xfrm>
            <a:custGeom>
              <a:rect b="b" l="l" r="r" t="t"/>
              <a:pathLst>
                <a:path extrusionOk="0" h="8061" w="6456">
                  <a:moveTo>
                    <a:pt x="1887" y="0"/>
                  </a:moveTo>
                  <a:lnTo>
                    <a:pt x="1552" y="1200"/>
                  </a:lnTo>
                  <a:lnTo>
                    <a:pt x="0" y="6768"/>
                  </a:lnTo>
                  <a:lnTo>
                    <a:pt x="0" y="6768"/>
                  </a:lnTo>
                  <a:lnTo>
                    <a:pt x="2728" y="5938"/>
                  </a:lnTo>
                  <a:lnTo>
                    <a:pt x="4633" y="8060"/>
                  </a:lnTo>
                  <a:lnTo>
                    <a:pt x="6076" y="2889"/>
                  </a:lnTo>
                  <a:lnTo>
                    <a:pt x="6455" y="1528"/>
                  </a:lnTo>
                  <a:lnTo>
                    <a:pt x="4541" y="283"/>
                  </a:lnTo>
                  <a:lnTo>
                    <a:pt x="188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4"/>
            <p:cNvSpPr/>
            <p:nvPr/>
          </p:nvSpPr>
          <p:spPr>
            <a:xfrm>
              <a:off x="518350" y="1260025"/>
              <a:ext cx="161400" cy="201525"/>
            </a:xfrm>
            <a:custGeom>
              <a:rect b="b" l="l" r="r" t="t"/>
              <a:pathLst>
                <a:path extrusionOk="0" h="8061" w="6456">
                  <a:moveTo>
                    <a:pt x="4569" y="0"/>
                  </a:moveTo>
                  <a:lnTo>
                    <a:pt x="1915" y="283"/>
                  </a:lnTo>
                  <a:lnTo>
                    <a:pt x="1" y="1529"/>
                  </a:lnTo>
                  <a:lnTo>
                    <a:pt x="380" y="2889"/>
                  </a:lnTo>
                  <a:lnTo>
                    <a:pt x="1823" y="8060"/>
                  </a:lnTo>
                  <a:lnTo>
                    <a:pt x="3727" y="5938"/>
                  </a:lnTo>
                  <a:lnTo>
                    <a:pt x="6456" y="6768"/>
                  </a:lnTo>
                  <a:lnTo>
                    <a:pt x="6456" y="6768"/>
                  </a:lnTo>
                  <a:lnTo>
                    <a:pt x="4904" y="1200"/>
                  </a:lnTo>
                  <a:lnTo>
                    <a:pt x="45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4"/>
            <p:cNvSpPr/>
            <p:nvPr/>
          </p:nvSpPr>
          <p:spPr>
            <a:xfrm>
              <a:off x="374025" y="1260025"/>
              <a:ext cx="122550" cy="72225"/>
            </a:xfrm>
            <a:custGeom>
              <a:rect b="b" l="l" r="r" t="t"/>
              <a:pathLst>
                <a:path extrusionOk="0" h="2889" w="4902">
                  <a:moveTo>
                    <a:pt x="335" y="0"/>
                  </a:moveTo>
                  <a:lnTo>
                    <a:pt x="0" y="1200"/>
                  </a:lnTo>
                  <a:cubicBezTo>
                    <a:pt x="79" y="1332"/>
                    <a:pt x="183" y="1446"/>
                    <a:pt x="305" y="1538"/>
                  </a:cubicBezTo>
                  <a:cubicBezTo>
                    <a:pt x="578" y="1737"/>
                    <a:pt x="935" y="1782"/>
                    <a:pt x="1317" y="1782"/>
                  </a:cubicBezTo>
                  <a:cubicBezTo>
                    <a:pt x="1629" y="1782"/>
                    <a:pt x="1959" y="1752"/>
                    <a:pt x="2273" y="1752"/>
                  </a:cubicBezTo>
                  <a:cubicBezTo>
                    <a:pt x="2526" y="1752"/>
                    <a:pt x="2770" y="1772"/>
                    <a:pt x="2988" y="1843"/>
                  </a:cubicBezTo>
                  <a:cubicBezTo>
                    <a:pt x="3515" y="2012"/>
                    <a:pt x="3999" y="2551"/>
                    <a:pt x="4522" y="2889"/>
                  </a:cubicBezTo>
                  <a:lnTo>
                    <a:pt x="4902" y="1528"/>
                  </a:lnTo>
                  <a:lnTo>
                    <a:pt x="2989" y="283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ED78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4"/>
            <p:cNvSpPr/>
            <p:nvPr/>
          </p:nvSpPr>
          <p:spPr>
            <a:xfrm>
              <a:off x="518350" y="1260025"/>
              <a:ext cx="122600" cy="72225"/>
            </a:xfrm>
            <a:custGeom>
              <a:rect b="b" l="l" r="r" t="t"/>
              <a:pathLst>
                <a:path extrusionOk="0" h="2889" w="4904">
                  <a:moveTo>
                    <a:pt x="4568" y="0"/>
                  </a:moveTo>
                  <a:lnTo>
                    <a:pt x="1913" y="283"/>
                  </a:lnTo>
                  <a:lnTo>
                    <a:pt x="1" y="1529"/>
                  </a:lnTo>
                  <a:lnTo>
                    <a:pt x="380" y="2889"/>
                  </a:lnTo>
                  <a:cubicBezTo>
                    <a:pt x="903" y="2551"/>
                    <a:pt x="1388" y="2012"/>
                    <a:pt x="1913" y="1843"/>
                  </a:cubicBezTo>
                  <a:cubicBezTo>
                    <a:pt x="2131" y="1772"/>
                    <a:pt x="2375" y="1752"/>
                    <a:pt x="2629" y="1752"/>
                  </a:cubicBezTo>
                  <a:cubicBezTo>
                    <a:pt x="2944" y="1752"/>
                    <a:pt x="3273" y="1782"/>
                    <a:pt x="3586" y="1782"/>
                  </a:cubicBezTo>
                  <a:cubicBezTo>
                    <a:pt x="3967" y="1782"/>
                    <a:pt x="4324" y="1737"/>
                    <a:pt x="4598" y="1538"/>
                  </a:cubicBezTo>
                  <a:cubicBezTo>
                    <a:pt x="4720" y="1446"/>
                    <a:pt x="4825" y="1332"/>
                    <a:pt x="4904" y="1200"/>
                  </a:cubicBezTo>
                  <a:lnTo>
                    <a:pt x="4568" y="0"/>
                  </a:lnTo>
                  <a:close/>
                </a:path>
              </a:pathLst>
            </a:custGeom>
            <a:solidFill>
              <a:srgbClr val="ED78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4"/>
            <p:cNvSpPr/>
            <p:nvPr/>
          </p:nvSpPr>
          <p:spPr>
            <a:xfrm>
              <a:off x="297450" y="885700"/>
              <a:ext cx="420025" cy="428050"/>
            </a:xfrm>
            <a:custGeom>
              <a:rect b="b" l="l" r="r" t="t"/>
              <a:pathLst>
                <a:path extrusionOk="0" h="17122" w="16801">
                  <a:moveTo>
                    <a:pt x="8401" y="0"/>
                  </a:moveTo>
                  <a:cubicBezTo>
                    <a:pt x="7529" y="0"/>
                    <a:pt x="6838" y="1075"/>
                    <a:pt x="6052" y="1332"/>
                  </a:cubicBezTo>
                  <a:cubicBezTo>
                    <a:pt x="5836" y="1402"/>
                    <a:pt x="5593" y="1422"/>
                    <a:pt x="5340" y="1422"/>
                  </a:cubicBezTo>
                  <a:cubicBezTo>
                    <a:pt x="5024" y="1422"/>
                    <a:pt x="4693" y="1391"/>
                    <a:pt x="4379" y="1391"/>
                  </a:cubicBezTo>
                  <a:cubicBezTo>
                    <a:pt x="3997" y="1391"/>
                    <a:pt x="3641" y="1436"/>
                    <a:pt x="3368" y="1635"/>
                  </a:cubicBezTo>
                  <a:cubicBezTo>
                    <a:pt x="2682" y="2134"/>
                    <a:pt x="2750" y="3409"/>
                    <a:pt x="2251" y="4094"/>
                  </a:cubicBezTo>
                  <a:cubicBezTo>
                    <a:pt x="1758" y="4772"/>
                    <a:pt x="521" y="5100"/>
                    <a:pt x="257" y="5915"/>
                  </a:cubicBezTo>
                  <a:cubicBezTo>
                    <a:pt x="1" y="6702"/>
                    <a:pt x="801" y="7689"/>
                    <a:pt x="801" y="8562"/>
                  </a:cubicBezTo>
                  <a:cubicBezTo>
                    <a:pt x="801" y="9432"/>
                    <a:pt x="1" y="10421"/>
                    <a:pt x="257" y="11207"/>
                  </a:cubicBezTo>
                  <a:cubicBezTo>
                    <a:pt x="521" y="12022"/>
                    <a:pt x="1758" y="12349"/>
                    <a:pt x="2253" y="13028"/>
                  </a:cubicBezTo>
                  <a:cubicBezTo>
                    <a:pt x="2751" y="13713"/>
                    <a:pt x="2684" y="14989"/>
                    <a:pt x="3369" y="15488"/>
                  </a:cubicBezTo>
                  <a:cubicBezTo>
                    <a:pt x="3642" y="15686"/>
                    <a:pt x="3998" y="15731"/>
                    <a:pt x="4379" y="15731"/>
                  </a:cubicBezTo>
                  <a:cubicBezTo>
                    <a:pt x="4692" y="15731"/>
                    <a:pt x="5023" y="15701"/>
                    <a:pt x="5338" y="15701"/>
                  </a:cubicBezTo>
                  <a:cubicBezTo>
                    <a:pt x="5591" y="15701"/>
                    <a:pt x="5835" y="15720"/>
                    <a:pt x="6052" y="15791"/>
                  </a:cubicBezTo>
                  <a:cubicBezTo>
                    <a:pt x="6838" y="16045"/>
                    <a:pt x="7529" y="17122"/>
                    <a:pt x="8401" y="17122"/>
                  </a:cubicBezTo>
                  <a:cubicBezTo>
                    <a:pt x="9272" y="17122"/>
                    <a:pt x="9963" y="16045"/>
                    <a:pt x="10751" y="15791"/>
                  </a:cubicBezTo>
                  <a:cubicBezTo>
                    <a:pt x="10968" y="15720"/>
                    <a:pt x="11212" y="15701"/>
                    <a:pt x="11465" y="15701"/>
                  </a:cubicBezTo>
                  <a:cubicBezTo>
                    <a:pt x="11780" y="15701"/>
                    <a:pt x="12111" y="15731"/>
                    <a:pt x="12424" y="15731"/>
                  </a:cubicBezTo>
                  <a:cubicBezTo>
                    <a:pt x="12805" y="15731"/>
                    <a:pt x="13161" y="15686"/>
                    <a:pt x="13434" y="15488"/>
                  </a:cubicBezTo>
                  <a:cubicBezTo>
                    <a:pt x="14119" y="14989"/>
                    <a:pt x="14052" y="13713"/>
                    <a:pt x="14550" y="13028"/>
                  </a:cubicBezTo>
                  <a:cubicBezTo>
                    <a:pt x="15043" y="12349"/>
                    <a:pt x="16280" y="12022"/>
                    <a:pt x="16545" y="11207"/>
                  </a:cubicBezTo>
                  <a:cubicBezTo>
                    <a:pt x="16801" y="10421"/>
                    <a:pt x="16002" y="9432"/>
                    <a:pt x="16002" y="8560"/>
                  </a:cubicBezTo>
                  <a:cubicBezTo>
                    <a:pt x="16002" y="7689"/>
                    <a:pt x="16801" y="6701"/>
                    <a:pt x="16546" y="5915"/>
                  </a:cubicBezTo>
                  <a:cubicBezTo>
                    <a:pt x="16280" y="5100"/>
                    <a:pt x="15045" y="4772"/>
                    <a:pt x="14550" y="4094"/>
                  </a:cubicBezTo>
                  <a:cubicBezTo>
                    <a:pt x="14052" y="3409"/>
                    <a:pt x="14119" y="2132"/>
                    <a:pt x="13434" y="1634"/>
                  </a:cubicBezTo>
                  <a:cubicBezTo>
                    <a:pt x="13160" y="1435"/>
                    <a:pt x="12804" y="1390"/>
                    <a:pt x="12423" y="1390"/>
                  </a:cubicBezTo>
                  <a:cubicBezTo>
                    <a:pt x="12109" y="1390"/>
                    <a:pt x="11777" y="1420"/>
                    <a:pt x="11462" y="1420"/>
                  </a:cubicBezTo>
                  <a:cubicBezTo>
                    <a:pt x="11209" y="1420"/>
                    <a:pt x="10967" y="1401"/>
                    <a:pt x="10751" y="1331"/>
                  </a:cubicBezTo>
                  <a:cubicBezTo>
                    <a:pt x="9963" y="1075"/>
                    <a:pt x="9272" y="0"/>
                    <a:pt x="8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4"/>
            <p:cNvSpPr/>
            <p:nvPr/>
          </p:nvSpPr>
          <p:spPr>
            <a:xfrm>
              <a:off x="350200" y="942450"/>
              <a:ext cx="314575" cy="314550"/>
            </a:xfrm>
            <a:custGeom>
              <a:rect b="b" l="l" r="r" t="t"/>
              <a:pathLst>
                <a:path extrusionOk="0" h="12582" w="12583">
                  <a:moveTo>
                    <a:pt x="6291" y="0"/>
                  </a:moveTo>
                  <a:cubicBezTo>
                    <a:pt x="2817" y="0"/>
                    <a:pt x="0" y="2815"/>
                    <a:pt x="0" y="6290"/>
                  </a:cubicBezTo>
                  <a:cubicBezTo>
                    <a:pt x="0" y="9765"/>
                    <a:pt x="2817" y="12581"/>
                    <a:pt x="6291" y="12581"/>
                  </a:cubicBezTo>
                  <a:cubicBezTo>
                    <a:pt x="9766" y="12581"/>
                    <a:pt x="12583" y="9765"/>
                    <a:pt x="12583" y="6290"/>
                  </a:cubicBezTo>
                  <a:cubicBezTo>
                    <a:pt x="12583" y="2815"/>
                    <a:pt x="9766" y="0"/>
                    <a:pt x="62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4"/>
            <p:cNvSpPr/>
            <p:nvPr/>
          </p:nvSpPr>
          <p:spPr>
            <a:xfrm>
              <a:off x="350200" y="942450"/>
              <a:ext cx="178325" cy="314550"/>
            </a:xfrm>
            <a:custGeom>
              <a:rect b="b" l="l" r="r" t="t"/>
              <a:pathLst>
                <a:path extrusionOk="0" h="12582" w="7133">
                  <a:moveTo>
                    <a:pt x="6291" y="0"/>
                  </a:moveTo>
                  <a:cubicBezTo>
                    <a:pt x="2817" y="0"/>
                    <a:pt x="0" y="2817"/>
                    <a:pt x="0" y="6290"/>
                  </a:cubicBezTo>
                  <a:cubicBezTo>
                    <a:pt x="0" y="9765"/>
                    <a:pt x="2817" y="12581"/>
                    <a:pt x="6291" y="12581"/>
                  </a:cubicBezTo>
                  <a:cubicBezTo>
                    <a:pt x="6573" y="12581"/>
                    <a:pt x="6853" y="12562"/>
                    <a:pt x="7132" y="12525"/>
                  </a:cubicBezTo>
                  <a:cubicBezTo>
                    <a:pt x="4056" y="12114"/>
                    <a:pt x="1683" y="9480"/>
                    <a:pt x="1683" y="6290"/>
                  </a:cubicBezTo>
                  <a:cubicBezTo>
                    <a:pt x="1683" y="3101"/>
                    <a:pt x="4056" y="467"/>
                    <a:pt x="7132" y="56"/>
                  </a:cubicBezTo>
                  <a:cubicBezTo>
                    <a:pt x="6853" y="19"/>
                    <a:pt x="6573" y="0"/>
                    <a:pt x="62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4"/>
            <p:cNvSpPr/>
            <p:nvPr/>
          </p:nvSpPr>
          <p:spPr>
            <a:xfrm>
              <a:off x="341550" y="933750"/>
              <a:ext cx="331875" cy="331925"/>
            </a:xfrm>
            <a:custGeom>
              <a:rect b="b" l="l" r="r" t="t"/>
              <a:pathLst>
                <a:path extrusionOk="0" h="13277" w="13275">
                  <a:moveTo>
                    <a:pt x="6637" y="695"/>
                  </a:moveTo>
                  <a:cubicBezTo>
                    <a:pt x="9914" y="695"/>
                    <a:pt x="12581" y="3362"/>
                    <a:pt x="12581" y="6638"/>
                  </a:cubicBezTo>
                  <a:cubicBezTo>
                    <a:pt x="12581" y="9916"/>
                    <a:pt x="9915" y="12581"/>
                    <a:pt x="6637" y="12581"/>
                  </a:cubicBezTo>
                  <a:cubicBezTo>
                    <a:pt x="3360" y="12581"/>
                    <a:pt x="696" y="9916"/>
                    <a:pt x="696" y="6638"/>
                  </a:cubicBezTo>
                  <a:cubicBezTo>
                    <a:pt x="696" y="3362"/>
                    <a:pt x="3360" y="695"/>
                    <a:pt x="6637" y="695"/>
                  </a:cubicBezTo>
                  <a:close/>
                  <a:moveTo>
                    <a:pt x="6637" y="1"/>
                  </a:moveTo>
                  <a:cubicBezTo>
                    <a:pt x="2977" y="1"/>
                    <a:pt x="0" y="2978"/>
                    <a:pt x="0" y="6638"/>
                  </a:cubicBezTo>
                  <a:cubicBezTo>
                    <a:pt x="0" y="10298"/>
                    <a:pt x="2977" y="13277"/>
                    <a:pt x="6637" y="13277"/>
                  </a:cubicBezTo>
                  <a:cubicBezTo>
                    <a:pt x="10297" y="13277"/>
                    <a:pt x="13275" y="10298"/>
                    <a:pt x="13275" y="6638"/>
                  </a:cubicBezTo>
                  <a:cubicBezTo>
                    <a:pt x="13275" y="2978"/>
                    <a:pt x="10297" y="1"/>
                    <a:pt x="66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4"/>
            <p:cNvSpPr/>
            <p:nvPr/>
          </p:nvSpPr>
          <p:spPr>
            <a:xfrm>
              <a:off x="397975" y="1022925"/>
              <a:ext cx="56725" cy="73800"/>
            </a:xfrm>
            <a:custGeom>
              <a:rect b="b" l="l" r="r" t="t"/>
              <a:pathLst>
                <a:path extrusionOk="0" h="2952" w="2269">
                  <a:moveTo>
                    <a:pt x="1089" y="480"/>
                  </a:moveTo>
                  <a:cubicBezTo>
                    <a:pt x="1262" y="480"/>
                    <a:pt x="1403" y="621"/>
                    <a:pt x="1403" y="796"/>
                  </a:cubicBezTo>
                  <a:cubicBezTo>
                    <a:pt x="1403" y="970"/>
                    <a:pt x="1262" y="1111"/>
                    <a:pt x="1089" y="1111"/>
                  </a:cubicBezTo>
                  <a:cubicBezTo>
                    <a:pt x="1086" y="1111"/>
                    <a:pt x="1084" y="1111"/>
                    <a:pt x="1081" y="1111"/>
                  </a:cubicBezTo>
                  <a:lnTo>
                    <a:pt x="480" y="1111"/>
                  </a:lnTo>
                  <a:lnTo>
                    <a:pt x="480" y="480"/>
                  </a:lnTo>
                  <a:lnTo>
                    <a:pt x="1081" y="480"/>
                  </a:lnTo>
                  <a:cubicBezTo>
                    <a:pt x="1084" y="480"/>
                    <a:pt x="1086" y="480"/>
                    <a:pt x="1089" y="480"/>
                  </a:cubicBezTo>
                  <a:close/>
                  <a:moveTo>
                    <a:pt x="1271" y="1591"/>
                  </a:moveTo>
                  <a:cubicBezTo>
                    <a:pt x="1514" y="1591"/>
                    <a:pt x="1711" y="1788"/>
                    <a:pt x="1711" y="2031"/>
                  </a:cubicBezTo>
                  <a:cubicBezTo>
                    <a:pt x="1711" y="2274"/>
                    <a:pt x="1514" y="2472"/>
                    <a:pt x="1271" y="2472"/>
                  </a:cubicBezTo>
                  <a:lnTo>
                    <a:pt x="480" y="2472"/>
                  </a:lnTo>
                  <a:lnTo>
                    <a:pt x="480" y="1591"/>
                  </a:lnTo>
                  <a:close/>
                  <a:moveTo>
                    <a:pt x="241" y="0"/>
                  </a:moveTo>
                  <a:cubicBezTo>
                    <a:pt x="108" y="0"/>
                    <a:pt x="1" y="108"/>
                    <a:pt x="1" y="240"/>
                  </a:cubicBezTo>
                  <a:lnTo>
                    <a:pt x="1" y="2712"/>
                  </a:lnTo>
                  <a:cubicBezTo>
                    <a:pt x="1" y="2844"/>
                    <a:pt x="108" y="2952"/>
                    <a:pt x="241" y="2952"/>
                  </a:cubicBezTo>
                  <a:lnTo>
                    <a:pt x="1271" y="2952"/>
                  </a:lnTo>
                  <a:cubicBezTo>
                    <a:pt x="1685" y="2952"/>
                    <a:pt x="2048" y="2676"/>
                    <a:pt x="2159" y="2276"/>
                  </a:cubicBezTo>
                  <a:cubicBezTo>
                    <a:pt x="2268" y="1877"/>
                    <a:pt x="2097" y="1453"/>
                    <a:pt x="1741" y="1242"/>
                  </a:cubicBezTo>
                  <a:cubicBezTo>
                    <a:pt x="2099" y="713"/>
                    <a:pt x="1721" y="0"/>
                    <a:pt x="1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4"/>
            <p:cNvSpPr/>
            <p:nvPr/>
          </p:nvSpPr>
          <p:spPr>
            <a:xfrm>
              <a:off x="468400" y="1022925"/>
              <a:ext cx="34100" cy="73800"/>
            </a:xfrm>
            <a:custGeom>
              <a:rect b="b" l="l" r="r" t="t"/>
              <a:pathLst>
                <a:path extrusionOk="0" h="2952" w="1364">
                  <a:moveTo>
                    <a:pt x="240" y="0"/>
                  </a:moveTo>
                  <a:cubicBezTo>
                    <a:pt x="108" y="0"/>
                    <a:pt x="0" y="108"/>
                    <a:pt x="0" y="240"/>
                  </a:cubicBezTo>
                  <a:lnTo>
                    <a:pt x="0" y="2712"/>
                  </a:lnTo>
                  <a:cubicBezTo>
                    <a:pt x="0" y="2844"/>
                    <a:pt x="108" y="2952"/>
                    <a:pt x="240" y="2952"/>
                  </a:cubicBezTo>
                  <a:lnTo>
                    <a:pt x="1122" y="2952"/>
                  </a:lnTo>
                  <a:cubicBezTo>
                    <a:pt x="1256" y="2952"/>
                    <a:pt x="1362" y="2844"/>
                    <a:pt x="1362" y="2712"/>
                  </a:cubicBezTo>
                  <a:cubicBezTo>
                    <a:pt x="1364" y="2578"/>
                    <a:pt x="1256" y="2470"/>
                    <a:pt x="1122" y="2470"/>
                  </a:cubicBezTo>
                  <a:lnTo>
                    <a:pt x="480" y="2470"/>
                  </a:lnTo>
                  <a:lnTo>
                    <a:pt x="480" y="1716"/>
                  </a:lnTo>
                  <a:lnTo>
                    <a:pt x="796" y="1716"/>
                  </a:lnTo>
                  <a:cubicBezTo>
                    <a:pt x="928" y="1716"/>
                    <a:pt x="1036" y="1608"/>
                    <a:pt x="1036" y="1476"/>
                  </a:cubicBezTo>
                  <a:cubicBezTo>
                    <a:pt x="1036" y="1342"/>
                    <a:pt x="928" y="1236"/>
                    <a:pt x="796" y="1236"/>
                  </a:cubicBezTo>
                  <a:lnTo>
                    <a:pt x="480" y="1236"/>
                  </a:lnTo>
                  <a:lnTo>
                    <a:pt x="480" y="482"/>
                  </a:lnTo>
                  <a:lnTo>
                    <a:pt x="1122" y="482"/>
                  </a:lnTo>
                  <a:cubicBezTo>
                    <a:pt x="1256" y="480"/>
                    <a:pt x="1362" y="374"/>
                    <a:pt x="1362" y="240"/>
                  </a:cubicBezTo>
                  <a:cubicBezTo>
                    <a:pt x="1362" y="108"/>
                    <a:pt x="1256" y="0"/>
                    <a:pt x="1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4"/>
            <p:cNvSpPr/>
            <p:nvPr/>
          </p:nvSpPr>
          <p:spPr>
            <a:xfrm>
              <a:off x="516850" y="1022925"/>
              <a:ext cx="47450" cy="73800"/>
            </a:xfrm>
            <a:custGeom>
              <a:rect b="b" l="l" r="r" t="t"/>
              <a:pathLst>
                <a:path extrusionOk="0" h="2952" w="1898">
                  <a:moveTo>
                    <a:pt x="858" y="0"/>
                  </a:moveTo>
                  <a:cubicBezTo>
                    <a:pt x="388" y="6"/>
                    <a:pt x="12" y="388"/>
                    <a:pt x="12" y="858"/>
                  </a:cubicBezTo>
                  <a:cubicBezTo>
                    <a:pt x="12" y="1327"/>
                    <a:pt x="388" y="1709"/>
                    <a:pt x="858" y="1716"/>
                  </a:cubicBezTo>
                  <a:lnTo>
                    <a:pt x="1039" y="1716"/>
                  </a:lnTo>
                  <a:cubicBezTo>
                    <a:pt x="1248" y="1716"/>
                    <a:pt x="1416" y="1886"/>
                    <a:pt x="1416" y="2094"/>
                  </a:cubicBezTo>
                  <a:cubicBezTo>
                    <a:pt x="1416" y="2302"/>
                    <a:pt x="1248" y="2470"/>
                    <a:pt x="1039" y="2470"/>
                  </a:cubicBezTo>
                  <a:lnTo>
                    <a:pt x="601" y="2470"/>
                  </a:lnTo>
                  <a:cubicBezTo>
                    <a:pt x="535" y="2470"/>
                    <a:pt x="480" y="2417"/>
                    <a:pt x="480" y="2350"/>
                  </a:cubicBezTo>
                  <a:cubicBezTo>
                    <a:pt x="480" y="2218"/>
                    <a:pt x="373" y="2110"/>
                    <a:pt x="240" y="2110"/>
                  </a:cubicBezTo>
                  <a:cubicBezTo>
                    <a:pt x="108" y="2110"/>
                    <a:pt x="1" y="2218"/>
                    <a:pt x="1" y="2350"/>
                  </a:cubicBezTo>
                  <a:cubicBezTo>
                    <a:pt x="1" y="2682"/>
                    <a:pt x="269" y="2950"/>
                    <a:pt x="601" y="2952"/>
                  </a:cubicBezTo>
                  <a:lnTo>
                    <a:pt x="1039" y="2952"/>
                  </a:lnTo>
                  <a:cubicBezTo>
                    <a:pt x="1514" y="2950"/>
                    <a:pt x="1897" y="2567"/>
                    <a:pt x="1897" y="2094"/>
                  </a:cubicBezTo>
                  <a:cubicBezTo>
                    <a:pt x="1897" y="1620"/>
                    <a:pt x="1514" y="1236"/>
                    <a:pt x="1039" y="1235"/>
                  </a:cubicBezTo>
                  <a:lnTo>
                    <a:pt x="858" y="1235"/>
                  </a:lnTo>
                  <a:cubicBezTo>
                    <a:pt x="650" y="1235"/>
                    <a:pt x="480" y="1067"/>
                    <a:pt x="480" y="858"/>
                  </a:cubicBezTo>
                  <a:cubicBezTo>
                    <a:pt x="480" y="650"/>
                    <a:pt x="650" y="480"/>
                    <a:pt x="858" y="480"/>
                  </a:cubicBezTo>
                  <a:lnTo>
                    <a:pt x="1297" y="480"/>
                  </a:lnTo>
                  <a:cubicBezTo>
                    <a:pt x="1363" y="480"/>
                    <a:pt x="1416" y="535"/>
                    <a:pt x="1417" y="601"/>
                  </a:cubicBezTo>
                  <a:cubicBezTo>
                    <a:pt x="1416" y="733"/>
                    <a:pt x="1524" y="841"/>
                    <a:pt x="1657" y="841"/>
                  </a:cubicBezTo>
                  <a:cubicBezTo>
                    <a:pt x="1790" y="841"/>
                    <a:pt x="1897" y="733"/>
                    <a:pt x="1897" y="601"/>
                  </a:cubicBezTo>
                  <a:cubicBezTo>
                    <a:pt x="1897" y="269"/>
                    <a:pt x="1629" y="0"/>
                    <a:pt x="1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4"/>
            <p:cNvSpPr/>
            <p:nvPr/>
          </p:nvSpPr>
          <p:spPr>
            <a:xfrm>
              <a:off x="577825" y="1022925"/>
              <a:ext cx="46525" cy="73800"/>
            </a:xfrm>
            <a:custGeom>
              <a:rect b="b" l="l" r="r" t="t"/>
              <a:pathLst>
                <a:path extrusionOk="0" h="2952" w="1861">
                  <a:moveTo>
                    <a:pt x="240" y="0"/>
                  </a:moveTo>
                  <a:cubicBezTo>
                    <a:pt x="108" y="0"/>
                    <a:pt x="0" y="108"/>
                    <a:pt x="0" y="240"/>
                  </a:cubicBezTo>
                  <a:cubicBezTo>
                    <a:pt x="0" y="372"/>
                    <a:pt x="108" y="480"/>
                    <a:pt x="240" y="480"/>
                  </a:cubicBezTo>
                  <a:lnTo>
                    <a:pt x="690" y="480"/>
                  </a:lnTo>
                  <a:lnTo>
                    <a:pt x="690" y="2712"/>
                  </a:lnTo>
                  <a:cubicBezTo>
                    <a:pt x="690" y="2844"/>
                    <a:pt x="796" y="2952"/>
                    <a:pt x="930" y="2952"/>
                  </a:cubicBezTo>
                  <a:cubicBezTo>
                    <a:pt x="1062" y="2952"/>
                    <a:pt x="1170" y="2844"/>
                    <a:pt x="1170" y="2712"/>
                  </a:cubicBezTo>
                  <a:lnTo>
                    <a:pt x="1170" y="480"/>
                  </a:lnTo>
                  <a:lnTo>
                    <a:pt x="1621" y="480"/>
                  </a:lnTo>
                  <a:cubicBezTo>
                    <a:pt x="1753" y="480"/>
                    <a:pt x="1861" y="372"/>
                    <a:pt x="1861" y="240"/>
                  </a:cubicBezTo>
                  <a:cubicBezTo>
                    <a:pt x="1861" y="108"/>
                    <a:pt x="1753" y="0"/>
                    <a:pt x="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4"/>
            <p:cNvSpPr/>
            <p:nvPr/>
          </p:nvSpPr>
          <p:spPr>
            <a:xfrm>
              <a:off x="402100" y="1117700"/>
              <a:ext cx="60600" cy="59925"/>
            </a:xfrm>
            <a:custGeom>
              <a:rect b="b" l="l" r="r" t="t"/>
              <a:pathLst>
                <a:path extrusionOk="0" h="2397" w="2424">
                  <a:moveTo>
                    <a:pt x="244" y="1"/>
                  </a:moveTo>
                  <a:cubicBezTo>
                    <a:pt x="121" y="1"/>
                    <a:pt x="1" y="96"/>
                    <a:pt x="1" y="243"/>
                  </a:cubicBezTo>
                  <a:lnTo>
                    <a:pt x="1" y="2157"/>
                  </a:lnTo>
                  <a:cubicBezTo>
                    <a:pt x="1" y="2289"/>
                    <a:pt x="109" y="2397"/>
                    <a:pt x="241" y="2397"/>
                  </a:cubicBezTo>
                  <a:cubicBezTo>
                    <a:pt x="374" y="2397"/>
                    <a:pt x="482" y="2289"/>
                    <a:pt x="482" y="2157"/>
                  </a:cubicBezTo>
                  <a:lnTo>
                    <a:pt x="482" y="918"/>
                  </a:lnTo>
                  <a:lnTo>
                    <a:pt x="1025" y="1588"/>
                  </a:lnTo>
                  <a:cubicBezTo>
                    <a:pt x="1074" y="1647"/>
                    <a:pt x="1143" y="1676"/>
                    <a:pt x="1212" y="1676"/>
                  </a:cubicBezTo>
                  <a:cubicBezTo>
                    <a:pt x="1282" y="1676"/>
                    <a:pt x="1351" y="1647"/>
                    <a:pt x="1399" y="1588"/>
                  </a:cubicBezTo>
                  <a:lnTo>
                    <a:pt x="1942" y="918"/>
                  </a:lnTo>
                  <a:lnTo>
                    <a:pt x="1942" y="2157"/>
                  </a:lnTo>
                  <a:cubicBezTo>
                    <a:pt x="1942" y="2289"/>
                    <a:pt x="2050" y="2397"/>
                    <a:pt x="2182" y="2397"/>
                  </a:cubicBezTo>
                  <a:cubicBezTo>
                    <a:pt x="2316" y="2397"/>
                    <a:pt x="2424" y="2289"/>
                    <a:pt x="2424" y="2157"/>
                  </a:cubicBezTo>
                  <a:lnTo>
                    <a:pt x="2424" y="243"/>
                  </a:lnTo>
                  <a:cubicBezTo>
                    <a:pt x="2424" y="141"/>
                    <a:pt x="2359" y="49"/>
                    <a:pt x="2263" y="16"/>
                  </a:cubicBezTo>
                  <a:cubicBezTo>
                    <a:pt x="2236" y="6"/>
                    <a:pt x="2209" y="2"/>
                    <a:pt x="2182" y="2"/>
                  </a:cubicBezTo>
                  <a:cubicBezTo>
                    <a:pt x="2112" y="2"/>
                    <a:pt x="2043" y="33"/>
                    <a:pt x="1997" y="91"/>
                  </a:cubicBezTo>
                  <a:lnTo>
                    <a:pt x="1212" y="1055"/>
                  </a:lnTo>
                  <a:lnTo>
                    <a:pt x="429" y="91"/>
                  </a:lnTo>
                  <a:cubicBezTo>
                    <a:pt x="379" y="29"/>
                    <a:pt x="311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4"/>
            <p:cNvSpPr/>
            <p:nvPr/>
          </p:nvSpPr>
          <p:spPr>
            <a:xfrm>
              <a:off x="553200" y="1117725"/>
              <a:ext cx="60600" cy="59900"/>
            </a:xfrm>
            <a:custGeom>
              <a:rect b="b" l="l" r="r" t="t"/>
              <a:pathLst>
                <a:path extrusionOk="0" h="2396" w="2424">
                  <a:moveTo>
                    <a:pt x="244" y="0"/>
                  </a:moveTo>
                  <a:cubicBezTo>
                    <a:pt x="121" y="0"/>
                    <a:pt x="1" y="95"/>
                    <a:pt x="1" y="242"/>
                  </a:cubicBezTo>
                  <a:lnTo>
                    <a:pt x="1" y="2156"/>
                  </a:lnTo>
                  <a:cubicBezTo>
                    <a:pt x="1" y="2288"/>
                    <a:pt x="108" y="2396"/>
                    <a:pt x="241" y="2396"/>
                  </a:cubicBezTo>
                  <a:cubicBezTo>
                    <a:pt x="374" y="2396"/>
                    <a:pt x="482" y="2288"/>
                    <a:pt x="482" y="2156"/>
                  </a:cubicBezTo>
                  <a:lnTo>
                    <a:pt x="482" y="917"/>
                  </a:lnTo>
                  <a:lnTo>
                    <a:pt x="1025" y="1587"/>
                  </a:lnTo>
                  <a:cubicBezTo>
                    <a:pt x="1073" y="1646"/>
                    <a:pt x="1143" y="1675"/>
                    <a:pt x="1212" y="1675"/>
                  </a:cubicBezTo>
                  <a:cubicBezTo>
                    <a:pt x="1281" y="1675"/>
                    <a:pt x="1350" y="1646"/>
                    <a:pt x="1397" y="1587"/>
                  </a:cubicBezTo>
                  <a:lnTo>
                    <a:pt x="1942" y="917"/>
                  </a:lnTo>
                  <a:lnTo>
                    <a:pt x="1942" y="2156"/>
                  </a:lnTo>
                  <a:cubicBezTo>
                    <a:pt x="1942" y="2288"/>
                    <a:pt x="2050" y="2396"/>
                    <a:pt x="2182" y="2396"/>
                  </a:cubicBezTo>
                  <a:cubicBezTo>
                    <a:pt x="2316" y="2396"/>
                    <a:pt x="2423" y="2288"/>
                    <a:pt x="2422" y="2156"/>
                  </a:cubicBezTo>
                  <a:lnTo>
                    <a:pt x="2422" y="242"/>
                  </a:lnTo>
                  <a:cubicBezTo>
                    <a:pt x="2423" y="140"/>
                    <a:pt x="2359" y="48"/>
                    <a:pt x="2263" y="15"/>
                  </a:cubicBezTo>
                  <a:cubicBezTo>
                    <a:pt x="2236" y="5"/>
                    <a:pt x="2209" y="1"/>
                    <a:pt x="2182" y="1"/>
                  </a:cubicBezTo>
                  <a:cubicBezTo>
                    <a:pt x="2112" y="1"/>
                    <a:pt x="2042" y="32"/>
                    <a:pt x="1997" y="90"/>
                  </a:cubicBezTo>
                  <a:lnTo>
                    <a:pt x="1212" y="1054"/>
                  </a:lnTo>
                  <a:lnTo>
                    <a:pt x="428" y="90"/>
                  </a:lnTo>
                  <a:cubicBezTo>
                    <a:pt x="378" y="28"/>
                    <a:pt x="310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4"/>
            <p:cNvSpPr/>
            <p:nvPr/>
          </p:nvSpPr>
          <p:spPr>
            <a:xfrm>
              <a:off x="479375" y="1117725"/>
              <a:ext cx="56225" cy="59900"/>
            </a:xfrm>
            <a:custGeom>
              <a:rect b="b" l="l" r="r" t="t"/>
              <a:pathLst>
                <a:path extrusionOk="0" h="2396" w="2249">
                  <a:moveTo>
                    <a:pt x="1124" y="482"/>
                  </a:moveTo>
                  <a:cubicBezTo>
                    <a:pt x="1600" y="482"/>
                    <a:pt x="1768" y="643"/>
                    <a:pt x="1768" y="1098"/>
                  </a:cubicBezTo>
                  <a:cubicBezTo>
                    <a:pt x="1768" y="1610"/>
                    <a:pt x="1527" y="1916"/>
                    <a:pt x="1124" y="1916"/>
                  </a:cubicBezTo>
                  <a:cubicBezTo>
                    <a:pt x="722" y="1916"/>
                    <a:pt x="481" y="1610"/>
                    <a:pt x="481" y="1098"/>
                  </a:cubicBezTo>
                  <a:cubicBezTo>
                    <a:pt x="481" y="643"/>
                    <a:pt x="649" y="482"/>
                    <a:pt x="1124" y="482"/>
                  </a:cubicBezTo>
                  <a:close/>
                  <a:moveTo>
                    <a:pt x="1124" y="0"/>
                  </a:moveTo>
                  <a:cubicBezTo>
                    <a:pt x="379" y="0"/>
                    <a:pt x="1" y="370"/>
                    <a:pt x="1" y="1098"/>
                  </a:cubicBezTo>
                  <a:cubicBezTo>
                    <a:pt x="1" y="1995"/>
                    <a:pt x="565" y="2396"/>
                    <a:pt x="1124" y="2396"/>
                  </a:cubicBezTo>
                  <a:cubicBezTo>
                    <a:pt x="1683" y="2396"/>
                    <a:pt x="2248" y="1995"/>
                    <a:pt x="2248" y="1098"/>
                  </a:cubicBezTo>
                  <a:cubicBezTo>
                    <a:pt x="2248" y="370"/>
                    <a:pt x="1870" y="0"/>
                    <a:pt x="1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95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45"/>
          <p:cNvSpPr txBox="1"/>
          <p:nvPr>
            <p:ph type="title"/>
          </p:nvPr>
        </p:nvSpPr>
        <p:spPr>
          <a:xfrm>
            <a:off x="4465728" y="2424600"/>
            <a:ext cx="2090100" cy="5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1697" name="Google Shape;1697;p45"/>
          <p:cNvSpPr txBox="1"/>
          <p:nvPr>
            <p:ph idx="1" type="subTitle"/>
          </p:nvPr>
        </p:nvSpPr>
        <p:spPr>
          <a:xfrm>
            <a:off x="4465725" y="1007250"/>
            <a:ext cx="3684900" cy="13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quote, words full of wisdom that someone important said and can make the reader get inspired.”</a:t>
            </a:r>
            <a:endParaRPr/>
          </a:p>
        </p:txBody>
      </p:sp>
      <p:grpSp>
        <p:nvGrpSpPr>
          <p:cNvPr id="1698" name="Google Shape;1698;p45"/>
          <p:cNvGrpSpPr/>
          <p:nvPr/>
        </p:nvGrpSpPr>
        <p:grpSpPr>
          <a:xfrm>
            <a:off x="266257" y="3053663"/>
            <a:ext cx="599265" cy="1044762"/>
            <a:chOff x="203194" y="3389704"/>
            <a:chExt cx="459278" cy="800707"/>
          </a:xfrm>
        </p:grpSpPr>
        <p:sp>
          <p:nvSpPr>
            <p:cNvPr id="1699" name="Google Shape;1699;p45"/>
            <p:cNvSpPr/>
            <p:nvPr/>
          </p:nvSpPr>
          <p:spPr>
            <a:xfrm>
              <a:off x="203194" y="3389704"/>
              <a:ext cx="459278" cy="707177"/>
            </a:xfrm>
            <a:custGeom>
              <a:rect b="b" l="l" r="r" t="t"/>
              <a:pathLst>
                <a:path extrusionOk="0" h="50190" w="32596">
                  <a:moveTo>
                    <a:pt x="17238" y="0"/>
                  </a:moveTo>
                  <a:cubicBezTo>
                    <a:pt x="16060" y="0"/>
                    <a:pt x="14870" y="492"/>
                    <a:pt x="13947" y="1250"/>
                  </a:cubicBezTo>
                  <a:cubicBezTo>
                    <a:pt x="12711" y="2265"/>
                    <a:pt x="11889" y="3695"/>
                    <a:pt x="11246" y="5158"/>
                  </a:cubicBezTo>
                  <a:cubicBezTo>
                    <a:pt x="8818" y="10683"/>
                    <a:pt x="8663" y="17169"/>
                    <a:pt x="10823" y="22805"/>
                  </a:cubicBezTo>
                  <a:cubicBezTo>
                    <a:pt x="9645" y="21168"/>
                    <a:pt x="8170" y="19620"/>
                    <a:pt x="6251" y="19000"/>
                  </a:cubicBezTo>
                  <a:cubicBezTo>
                    <a:pt x="5763" y="18842"/>
                    <a:pt x="5242" y="18764"/>
                    <a:pt x="4721" y="18764"/>
                  </a:cubicBezTo>
                  <a:cubicBezTo>
                    <a:pt x="3193" y="18764"/>
                    <a:pt x="1668" y="19439"/>
                    <a:pt x="978" y="20777"/>
                  </a:cubicBezTo>
                  <a:cubicBezTo>
                    <a:pt x="1" y="22675"/>
                    <a:pt x="1005" y="25001"/>
                    <a:pt x="2313" y="26691"/>
                  </a:cubicBezTo>
                  <a:cubicBezTo>
                    <a:pt x="4517" y="29543"/>
                    <a:pt x="7443" y="30771"/>
                    <a:pt x="10264" y="32800"/>
                  </a:cubicBezTo>
                  <a:cubicBezTo>
                    <a:pt x="9778" y="32692"/>
                    <a:pt x="9284" y="32638"/>
                    <a:pt x="8791" y="32638"/>
                  </a:cubicBezTo>
                  <a:cubicBezTo>
                    <a:pt x="7972" y="32638"/>
                    <a:pt x="7155" y="32786"/>
                    <a:pt x="6381" y="33079"/>
                  </a:cubicBezTo>
                  <a:cubicBezTo>
                    <a:pt x="5840" y="33284"/>
                    <a:pt x="5302" y="33582"/>
                    <a:pt x="4996" y="34073"/>
                  </a:cubicBezTo>
                  <a:cubicBezTo>
                    <a:pt x="4304" y="35188"/>
                    <a:pt x="5112" y="36623"/>
                    <a:pt x="6011" y="37580"/>
                  </a:cubicBezTo>
                  <a:cubicBezTo>
                    <a:pt x="6551" y="38151"/>
                    <a:pt x="7131" y="38685"/>
                    <a:pt x="7745" y="39178"/>
                  </a:cubicBezTo>
                  <a:cubicBezTo>
                    <a:pt x="10161" y="41128"/>
                    <a:pt x="13025" y="42482"/>
                    <a:pt x="15806" y="43845"/>
                  </a:cubicBezTo>
                  <a:cubicBezTo>
                    <a:pt x="19322" y="45568"/>
                    <a:pt x="22597" y="47725"/>
                    <a:pt x="25638" y="50189"/>
                  </a:cubicBezTo>
                  <a:cubicBezTo>
                    <a:pt x="25408" y="47829"/>
                    <a:pt x="25839" y="45462"/>
                    <a:pt x="26559" y="43217"/>
                  </a:cubicBezTo>
                  <a:cubicBezTo>
                    <a:pt x="27452" y="40432"/>
                    <a:pt x="28781" y="37802"/>
                    <a:pt x="29688" y="35020"/>
                  </a:cubicBezTo>
                  <a:cubicBezTo>
                    <a:pt x="30194" y="33470"/>
                    <a:pt x="30674" y="31560"/>
                    <a:pt x="29510" y="30191"/>
                  </a:cubicBezTo>
                  <a:cubicBezTo>
                    <a:pt x="28978" y="29565"/>
                    <a:pt x="28224" y="29291"/>
                    <a:pt x="27428" y="29291"/>
                  </a:cubicBezTo>
                  <a:cubicBezTo>
                    <a:pt x="26181" y="29291"/>
                    <a:pt x="24832" y="29964"/>
                    <a:pt x="24079" y="31009"/>
                  </a:cubicBezTo>
                  <a:cubicBezTo>
                    <a:pt x="25338" y="28287"/>
                    <a:pt x="26595" y="25564"/>
                    <a:pt x="27854" y="22840"/>
                  </a:cubicBezTo>
                  <a:cubicBezTo>
                    <a:pt x="29268" y="19781"/>
                    <a:pt x="32595" y="13272"/>
                    <a:pt x="26703" y="12438"/>
                  </a:cubicBezTo>
                  <a:cubicBezTo>
                    <a:pt x="26528" y="12413"/>
                    <a:pt x="26352" y="12401"/>
                    <a:pt x="26176" y="12401"/>
                  </a:cubicBezTo>
                  <a:cubicBezTo>
                    <a:pt x="24419" y="12401"/>
                    <a:pt x="22692" y="13604"/>
                    <a:pt x="22149" y="15286"/>
                  </a:cubicBezTo>
                  <a:cubicBezTo>
                    <a:pt x="22557" y="12373"/>
                    <a:pt x="22579" y="9418"/>
                    <a:pt x="22213" y="6498"/>
                  </a:cubicBezTo>
                  <a:cubicBezTo>
                    <a:pt x="21888" y="3918"/>
                    <a:pt x="20898" y="963"/>
                    <a:pt x="18421" y="179"/>
                  </a:cubicBezTo>
                  <a:cubicBezTo>
                    <a:pt x="18035" y="57"/>
                    <a:pt x="17637" y="0"/>
                    <a:pt x="1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5"/>
            <p:cNvSpPr/>
            <p:nvPr/>
          </p:nvSpPr>
          <p:spPr>
            <a:xfrm>
              <a:off x="426210" y="3539213"/>
              <a:ext cx="227948" cy="651198"/>
            </a:xfrm>
            <a:custGeom>
              <a:rect b="b" l="l" r="r" t="t"/>
              <a:pathLst>
                <a:path extrusionOk="0" h="46217" w="16178">
                  <a:moveTo>
                    <a:pt x="1746" y="0"/>
                  </a:moveTo>
                  <a:cubicBezTo>
                    <a:pt x="1700" y="0"/>
                    <a:pt x="1501" y="683"/>
                    <a:pt x="1180" y="1926"/>
                  </a:cubicBezTo>
                  <a:cubicBezTo>
                    <a:pt x="1094" y="2266"/>
                    <a:pt x="1005" y="2613"/>
                    <a:pt x="914" y="2970"/>
                  </a:cubicBezTo>
                  <a:cubicBezTo>
                    <a:pt x="830" y="3353"/>
                    <a:pt x="770" y="3777"/>
                    <a:pt x="691" y="4230"/>
                  </a:cubicBezTo>
                  <a:cubicBezTo>
                    <a:pt x="550" y="5137"/>
                    <a:pt x="329" y="6167"/>
                    <a:pt x="262" y="7323"/>
                  </a:cubicBezTo>
                  <a:cubicBezTo>
                    <a:pt x="210" y="7914"/>
                    <a:pt x="159" y="8518"/>
                    <a:pt x="105" y="9136"/>
                  </a:cubicBezTo>
                  <a:cubicBezTo>
                    <a:pt x="56" y="9767"/>
                    <a:pt x="76" y="10425"/>
                    <a:pt x="59" y="11107"/>
                  </a:cubicBezTo>
                  <a:cubicBezTo>
                    <a:pt x="0" y="12472"/>
                    <a:pt x="121" y="13924"/>
                    <a:pt x="212" y="15456"/>
                  </a:cubicBezTo>
                  <a:cubicBezTo>
                    <a:pt x="507" y="18506"/>
                    <a:pt x="1100" y="21842"/>
                    <a:pt x="2134" y="25231"/>
                  </a:cubicBezTo>
                  <a:cubicBezTo>
                    <a:pt x="3209" y="28608"/>
                    <a:pt x="4615" y="31689"/>
                    <a:pt x="6105" y="34367"/>
                  </a:cubicBezTo>
                  <a:cubicBezTo>
                    <a:pt x="6901" y="35679"/>
                    <a:pt x="7626" y="36943"/>
                    <a:pt x="8449" y="38032"/>
                  </a:cubicBezTo>
                  <a:cubicBezTo>
                    <a:pt x="8851" y="38583"/>
                    <a:pt x="9209" y="39137"/>
                    <a:pt x="9607" y="39629"/>
                  </a:cubicBezTo>
                  <a:lnTo>
                    <a:pt x="10766" y="41031"/>
                  </a:lnTo>
                  <a:cubicBezTo>
                    <a:pt x="11479" y="41945"/>
                    <a:pt x="12244" y="42666"/>
                    <a:pt x="12876" y="43334"/>
                  </a:cubicBezTo>
                  <a:cubicBezTo>
                    <a:pt x="13199" y="43660"/>
                    <a:pt x="13489" y="43975"/>
                    <a:pt x="13776" y="44244"/>
                  </a:cubicBezTo>
                  <a:lnTo>
                    <a:pt x="14588" y="44952"/>
                  </a:lnTo>
                  <a:cubicBezTo>
                    <a:pt x="15531" y="45769"/>
                    <a:pt x="16078" y="46216"/>
                    <a:pt x="16142" y="46216"/>
                  </a:cubicBezTo>
                  <a:cubicBezTo>
                    <a:pt x="16144" y="46216"/>
                    <a:pt x="16146" y="46216"/>
                    <a:pt x="16147" y="46214"/>
                  </a:cubicBezTo>
                  <a:cubicBezTo>
                    <a:pt x="16178" y="46180"/>
                    <a:pt x="15681" y="45665"/>
                    <a:pt x="14764" y="44766"/>
                  </a:cubicBezTo>
                  <a:lnTo>
                    <a:pt x="13997" y="44021"/>
                  </a:lnTo>
                  <a:cubicBezTo>
                    <a:pt x="13724" y="43740"/>
                    <a:pt x="13450" y="43415"/>
                    <a:pt x="13143" y="43079"/>
                  </a:cubicBezTo>
                  <a:cubicBezTo>
                    <a:pt x="12542" y="42393"/>
                    <a:pt x="11807" y="41658"/>
                    <a:pt x="11125" y="40734"/>
                  </a:cubicBezTo>
                  <a:lnTo>
                    <a:pt x="10013" y="39320"/>
                  </a:lnTo>
                  <a:cubicBezTo>
                    <a:pt x="9630" y="38827"/>
                    <a:pt x="9286" y="38272"/>
                    <a:pt x="8899" y="37721"/>
                  </a:cubicBezTo>
                  <a:cubicBezTo>
                    <a:pt x="8105" y="36632"/>
                    <a:pt x="7405" y="35372"/>
                    <a:pt x="6634" y="34071"/>
                  </a:cubicBezTo>
                  <a:cubicBezTo>
                    <a:pt x="5193" y="31410"/>
                    <a:pt x="3824" y="28364"/>
                    <a:pt x="2763" y="25034"/>
                  </a:cubicBezTo>
                  <a:cubicBezTo>
                    <a:pt x="1744" y="21691"/>
                    <a:pt x="1140" y="18408"/>
                    <a:pt x="816" y="15400"/>
                  </a:cubicBezTo>
                  <a:cubicBezTo>
                    <a:pt x="711" y="13890"/>
                    <a:pt x="570" y="12456"/>
                    <a:pt x="606" y="11108"/>
                  </a:cubicBezTo>
                  <a:cubicBezTo>
                    <a:pt x="611" y="10435"/>
                    <a:pt x="578" y="9783"/>
                    <a:pt x="613" y="9159"/>
                  </a:cubicBezTo>
                  <a:cubicBezTo>
                    <a:pt x="652" y="8547"/>
                    <a:pt x="689" y="7948"/>
                    <a:pt x="727" y="7364"/>
                  </a:cubicBezTo>
                  <a:cubicBezTo>
                    <a:pt x="762" y="6216"/>
                    <a:pt x="949" y="5193"/>
                    <a:pt x="1054" y="4287"/>
                  </a:cubicBezTo>
                  <a:cubicBezTo>
                    <a:pt x="1116" y="3836"/>
                    <a:pt x="1158" y="3413"/>
                    <a:pt x="1221" y="3027"/>
                  </a:cubicBezTo>
                  <a:lnTo>
                    <a:pt x="1429" y="1980"/>
                  </a:lnTo>
                  <a:cubicBezTo>
                    <a:pt x="1675" y="718"/>
                    <a:pt x="1791" y="12"/>
                    <a:pt x="1747" y="0"/>
                  </a:cubicBezTo>
                  <a:cubicBezTo>
                    <a:pt x="1747" y="0"/>
                    <a:pt x="1746" y="0"/>
                    <a:pt x="17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5"/>
            <p:cNvSpPr/>
            <p:nvPr/>
          </p:nvSpPr>
          <p:spPr>
            <a:xfrm>
              <a:off x="303881" y="3684480"/>
              <a:ext cx="237191" cy="102251"/>
            </a:xfrm>
            <a:custGeom>
              <a:rect b="b" l="l" r="r" t="t"/>
              <a:pathLst>
                <a:path extrusionOk="0" h="7257" w="16834">
                  <a:moveTo>
                    <a:pt x="16786" y="0"/>
                  </a:moveTo>
                  <a:cubicBezTo>
                    <a:pt x="16669" y="0"/>
                    <a:pt x="16478" y="1196"/>
                    <a:pt x="15449" y="2736"/>
                  </a:cubicBezTo>
                  <a:cubicBezTo>
                    <a:pt x="14923" y="3501"/>
                    <a:pt x="14183" y="4347"/>
                    <a:pt x="13178" y="5047"/>
                  </a:cubicBezTo>
                  <a:cubicBezTo>
                    <a:pt x="12181" y="5751"/>
                    <a:pt x="10921" y="6290"/>
                    <a:pt x="9526" y="6499"/>
                  </a:cubicBezTo>
                  <a:cubicBezTo>
                    <a:pt x="9057" y="6568"/>
                    <a:pt x="8585" y="6603"/>
                    <a:pt x="8114" y="6603"/>
                  </a:cubicBezTo>
                  <a:cubicBezTo>
                    <a:pt x="7262" y="6603"/>
                    <a:pt x="6411" y="6489"/>
                    <a:pt x="5585" y="6263"/>
                  </a:cubicBezTo>
                  <a:cubicBezTo>
                    <a:pt x="4400" y="5944"/>
                    <a:pt x="3417" y="5402"/>
                    <a:pt x="2621" y="4900"/>
                  </a:cubicBezTo>
                  <a:cubicBezTo>
                    <a:pt x="1123" y="3915"/>
                    <a:pt x="212" y="3182"/>
                    <a:pt x="63" y="3182"/>
                  </a:cubicBezTo>
                  <a:cubicBezTo>
                    <a:pt x="55" y="3182"/>
                    <a:pt x="49" y="3184"/>
                    <a:pt x="45" y="3189"/>
                  </a:cubicBezTo>
                  <a:cubicBezTo>
                    <a:pt x="0" y="3245"/>
                    <a:pt x="805" y="4117"/>
                    <a:pt x="2358" y="5284"/>
                  </a:cubicBezTo>
                  <a:cubicBezTo>
                    <a:pt x="3140" y="5851"/>
                    <a:pt x="4158" y="6472"/>
                    <a:pt x="5415" y="6846"/>
                  </a:cubicBezTo>
                  <a:cubicBezTo>
                    <a:pt x="6320" y="7119"/>
                    <a:pt x="7259" y="7256"/>
                    <a:pt x="8200" y="7256"/>
                  </a:cubicBezTo>
                  <a:cubicBezTo>
                    <a:pt x="8676" y="7256"/>
                    <a:pt x="9152" y="7221"/>
                    <a:pt x="9625" y="7151"/>
                  </a:cubicBezTo>
                  <a:cubicBezTo>
                    <a:pt x="11122" y="6927"/>
                    <a:pt x="12484" y="6323"/>
                    <a:pt x="13533" y="5539"/>
                  </a:cubicBezTo>
                  <a:cubicBezTo>
                    <a:pt x="14590" y="4761"/>
                    <a:pt x="15341" y="3826"/>
                    <a:pt x="15842" y="2985"/>
                  </a:cubicBezTo>
                  <a:cubicBezTo>
                    <a:pt x="16345" y="2138"/>
                    <a:pt x="16591" y="1374"/>
                    <a:pt x="16711" y="845"/>
                  </a:cubicBezTo>
                  <a:cubicBezTo>
                    <a:pt x="16833" y="312"/>
                    <a:pt x="16827" y="8"/>
                    <a:pt x="16791" y="1"/>
                  </a:cubicBezTo>
                  <a:cubicBezTo>
                    <a:pt x="16789" y="1"/>
                    <a:pt x="16788" y="0"/>
                    <a:pt x="167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5"/>
            <p:cNvSpPr/>
            <p:nvPr/>
          </p:nvSpPr>
          <p:spPr>
            <a:xfrm>
              <a:off x="388717" y="3577763"/>
              <a:ext cx="100095" cy="70520"/>
            </a:xfrm>
            <a:custGeom>
              <a:rect b="b" l="l" r="r" t="t"/>
              <a:pathLst>
                <a:path extrusionOk="0" h="5005" w="7104">
                  <a:moveTo>
                    <a:pt x="6958" y="1"/>
                  </a:moveTo>
                  <a:cubicBezTo>
                    <a:pt x="6858" y="1"/>
                    <a:pt x="6751" y="619"/>
                    <a:pt x="6353" y="1506"/>
                  </a:cubicBezTo>
                  <a:cubicBezTo>
                    <a:pt x="6149" y="1950"/>
                    <a:pt x="5869" y="2461"/>
                    <a:pt x="5474" y="2964"/>
                  </a:cubicBezTo>
                  <a:cubicBezTo>
                    <a:pt x="5079" y="3452"/>
                    <a:pt x="4581" y="4010"/>
                    <a:pt x="3977" y="4253"/>
                  </a:cubicBezTo>
                  <a:cubicBezTo>
                    <a:pt x="3820" y="4321"/>
                    <a:pt x="3662" y="4350"/>
                    <a:pt x="3507" y="4350"/>
                  </a:cubicBezTo>
                  <a:cubicBezTo>
                    <a:pt x="3071" y="4350"/>
                    <a:pt x="2648" y="4118"/>
                    <a:pt x="2285" y="3829"/>
                  </a:cubicBezTo>
                  <a:cubicBezTo>
                    <a:pt x="1839" y="3473"/>
                    <a:pt x="1432" y="3070"/>
                    <a:pt x="1071" y="2629"/>
                  </a:cubicBezTo>
                  <a:cubicBezTo>
                    <a:pt x="471" y="1892"/>
                    <a:pt x="187" y="1340"/>
                    <a:pt x="86" y="1340"/>
                  </a:cubicBezTo>
                  <a:cubicBezTo>
                    <a:pt x="83" y="1340"/>
                    <a:pt x="79" y="1341"/>
                    <a:pt x="76" y="1342"/>
                  </a:cubicBezTo>
                  <a:cubicBezTo>
                    <a:pt x="0" y="1369"/>
                    <a:pt x="131" y="2014"/>
                    <a:pt x="694" y="2903"/>
                  </a:cubicBezTo>
                  <a:cubicBezTo>
                    <a:pt x="1027" y="3422"/>
                    <a:pt x="1433" y="3891"/>
                    <a:pt x="1899" y="4298"/>
                  </a:cubicBezTo>
                  <a:cubicBezTo>
                    <a:pt x="2168" y="4528"/>
                    <a:pt x="2487" y="4760"/>
                    <a:pt x="2891" y="4900"/>
                  </a:cubicBezTo>
                  <a:cubicBezTo>
                    <a:pt x="3079" y="4969"/>
                    <a:pt x="3291" y="5004"/>
                    <a:pt x="3505" y="5004"/>
                  </a:cubicBezTo>
                  <a:cubicBezTo>
                    <a:pt x="3748" y="5004"/>
                    <a:pt x="3995" y="4959"/>
                    <a:pt x="4215" y="4866"/>
                  </a:cubicBezTo>
                  <a:cubicBezTo>
                    <a:pt x="5057" y="4511"/>
                    <a:pt x="5545" y="3879"/>
                    <a:pt x="5962" y="3324"/>
                  </a:cubicBezTo>
                  <a:cubicBezTo>
                    <a:pt x="6318" y="2819"/>
                    <a:pt x="6598" y="2261"/>
                    <a:pt x="6789" y="1673"/>
                  </a:cubicBezTo>
                  <a:cubicBezTo>
                    <a:pt x="7103" y="664"/>
                    <a:pt x="7039" y="5"/>
                    <a:pt x="6961" y="1"/>
                  </a:cubicBezTo>
                  <a:cubicBezTo>
                    <a:pt x="6960" y="1"/>
                    <a:pt x="6959" y="1"/>
                    <a:pt x="69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5"/>
            <p:cNvSpPr/>
            <p:nvPr/>
          </p:nvSpPr>
          <p:spPr>
            <a:xfrm>
              <a:off x="344573" y="3861845"/>
              <a:ext cx="218015" cy="97869"/>
            </a:xfrm>
            <a:custGeom>
              <a:rect b="b" l="l" r="r" t="t"/>
              <a:pathLst>
                <a:path extrusionOk="0" h="6946" w="15473">
                  <a:moveTo>
                    <a:pt x="15398" y="1"/>
                  </a:moveTo>
                  <a:cubicBezTo>
                    <a:pt x="15291" y="1"/>
                    <a:pt x="15095" y="1138"/>
                    <a:pt x="14334" y="2776"/>
                  </a:cubicBezTo>
                  <a:cubicBezTo>
                    <a:pt x="13938" y="3587"/>
                    <a:pt x="13432" y="4580"/>
                    <a:pt x="12595" y="5371"/>
                  </a:cubicBezTo>
                  <a:cubicBezTo>
                    <a:pt x="12176" y="5762"/>
                    <a:pt x="11663" y="6062"/>
                    <a:pt x="11069" y="6196"/>
                  </a:cubicBezTo>
                  <a:cubicBezTo>
                    <a:pt x="10791" y="6260"/>
                    <a:pt x="10498" y="6289"/>
                    <a:pt x="10197" y="6289"/>
                  </a:cubicBezTo>
                  <a:cubicBezTo>
                    <a:pt x="9857" y="6289"/>
                    <a:pt x="9505" y="6252"/>
                    <a:pt x="9152" y="6190"/>
                  </a:cubicBezTo>
                  <a:cubicBezTo>
                    <a:pt x="7818" y="5933"/>
                    <a:pt x="6567" y="5433"/>
                    <a:pt x="5482" y="4922"/>
                  </a:cubicBezTo>
                  <a:cubicBezTo>
                    <a:pt x="4391" y="4405"/>
                    <a:pt x="3445" y="3851"/>
                    <a:pt x="2654" y="3379"/>
                  </a:cubicBezTo>
                  <a:cubicBezTo>
                    <a:pt x="1170" y="2480"/>
                    <a:pt x="220" y="1883"/>
                    <a:pt x="68" y="1883"/>
                  </a:cubicBezTo>
                  <a:cubicBezTo>
                    <a:pt x="58" y="1883"/>
                    <a:pt x="51" y="1886"/>
                    <a:pt x="48" y="1890"/>
                  </a:cubicBezTo>
                  <a:cubicBezTo>
                    <a:pt x="0" y="1960"/>
                    <a:pt x="873" y="2706"/>
                    <a:pt x="2400" y="3772"/>
                  </a:cubicBezTo>
                  <a:cubicBezTo>
                    <a:pt x="3168" y="4300"/>
                    <a:pt x="4105" y="4905"/>
                    <a:pt x="5213" y="5468"/>
                  </a:cubicBezTo>
                  <a:cubicBezTo>
                    <a:pt x="6325" y="6027"/>
                    <a:pt x="7592" y="6561"/>
                    <a:pt x="9036" y="6841"/>
                  </a:cubicBezTo>
                  <a:cubicBezTo>
                    <a:pt x="9408" y="6906"/>
                    <a:pt x="9786" y="6946"/>
                    <a:pt x="10162" y="6946"/>
                  </a:cubicBezTo>
                  <a:cubicBezTo>
                    <a:pt x="10518" y="6946"/>
                    <a:pt x="10872" y="6910"/>
                    <a:pt x="11217" y="6825"/>
                  </a:cubicBezTo>
                  <a:cubicBezTo>
                    <a:pt x="11927" y="6658"/>
                    <a:pt x="12551" y="6269"/>
                    <a:pt x="13013" y="5812"/>
                  </a:cubicBezTo>
                  <a:cubicBezTo>
                    <a:pt x="13940" y="4881"/>
                    <a:pt x="14402" y="3826"/>
                    <a:pt x="14761" y="2961"/>
                  </a:cubicBezTo>
                  <a:cubicBezTo>
                    <a:pt x="15446" y="1195"/>
                    <a:pt x="15473" y="8"/>
                    <a:pt x="15401" y="1"/>
                  </a:cubicBezTo>
                  <a:cubicBezTo>
                    <a:pt x="15400" y="1"/>
                    <a:pt x="15399" y="1"/>
                    <a:pt x="153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" name="Google Shape;1704;p45"/>
          <p:cNvGrpSpPr/>
          <p:nvPr/>
        </p:nvGrpSpPr>
        <p:grpSpPr>
          <a:xfrm>
            <a:off x="3075035" y="3156605"/>
            <a:ext cx="440096" cy="1776190"/>
            <a:chOff x="3075035" y="3156605"/>
            <a:chExt cx="440096" cy="1776190"/>
          </a:xfrm>
        </p:grpSpPr>
        <p:sp>
          <p:nvSpPr>
            <p:cNvPr id="1705" name="Google Shape;1705;p45"/>
            <p:cNvSpPr/>
            <p:nvPr/>
          </p:nvSpPr>
          <p:spPr>
            <a:xfrm>
              <a:off x="3075035" y="3374199"/>
              <a:ext cx="440096" cy="1558597"/>
            </a:xfrm>
            <a:custGeom>
              <a:rect b="b" l="l" r="r" t="t"/>
              <a:pathLst>
                <a:path extrusionOk="0" h="94834" w="26778">
                  <a:moveTo>
                    <a:pt x="23136" y="0"/>
                  </a:moveTo>
                  <a:lnTo>
                    <a:pt x="23136" y="0"/>
                  </a:lnTo>
                  <a:cubicBezTo>
                    <a:pt x="17602" y="3394"/>
                    <a:pt x="14644" y="10408"/>
                    <a:pt x="15811" y="16759"/>
                  </a:cubicBezTo>
                  <a:cubicBezTo>
                    <a:pt x="14691" y="21445"/>
                    <a:pt x="13794" y="26173"/>
                    <a:pt x="13123" y="30943"/>
                  </a:cubicBezTo>
                  <a:cubicBezTo>
                    <a:pt x="12060" y="27378"/>
                    <a:pt x="12841" y="23202"/>
                    <a:pt x="11431" y="19670"/>
                  </a:cubicBezTo>
                  <a:cubicBezTo>
                    <a:pt x="10375" y="17025"/>
                    <a:pt x="8196" y="15016"/>
                    <a:pt x="6084" y="13105"/>
                  </a:cubicBezTo>
                  <a:lnTo>
                    <a:pt x="6084" y="13105"/>
                  </a:lnTo>
                  <a:cubicBezTo>
                    <a:pt x="5556" y="19890"/>
                    <a:pt x="8192" y="26836"/>
                    <a:pt x="13033" y="31610"/>
                  </a:cubicBezTo>
                  <a:cubicBezTo>
                    <a:pt x="12328" y="36760"/>
                    <a:pt x="11885" y="41944"/>
                    <a:pt x="11705" y="47139"/>
                  </a:cubicBezTo>
                  <a:cubicBezTo>
                    <a:pt x="10686" y="42683"/>
                    <a:pt x="9417" y="38288"/>
                    <a:pt x="7178" y="34326"/>
                  </a:cubicBezTo>
                  <a:cubicBezTo>
                    <a:pt x="6354" y="32869"/>
                    <a:pt x="5382" y="31409"/>
                    <a:pt x="5241" y="29741"/>
                  </a:cubicBezTo>
                  <a:lnTo>
                    <a:pt x="5241" y="29741"/>
                  </a:lnTo>
                  <a:cubicBezTo>
                    <a:pt x="4102" y="36925"/>
                    <a:pt x="6579" y="44562"/>
                    <a:pt x="11613" y="49793"/>
                  </a:cubicBezTo>
                  <a:cubicBezTo>
                    <a:pt x="11617" y="49738"/>
                    <a:pt x="11635" y="49686"/>
                    <a:pt x="11641" y="49633"/>
                  </a:cubicBezTo>
                  <a:lnTo>
                    <a:pt x="11641" y="49633"/>
                  </a:lnTo>
                  <a:cubicBezTo>
                    <a:pt x="11524" y="56026"/>
                    <a:pt x="11806" y="62421"/>
                    <a:pt x="12486" y="68779"/>
                  </a:cubicBezTo>
                  <a:cubicBezTo>
                    <a:pt x="11088" y="64289"/>
                    <a:pt x="8572" y="60149"/>
                    <a:pt x="5212" y="56857"/>
                  </a:cubicBezTo>
                  <a:cubicBezTo>
                    <a:pt x="3356" y="55039"/>
                    <a:pt x="1205" y="53417"/>
                    <a:pt x="1" y="51115"/>
                  </a:cubicBezTo>
                  <a:lnTo>
                    <a:pt x="1" y="51115"/>
                  </a:lnTo>
                  <a:cubicBezTo>
                    <a:pt x="26" y="55230"/>
                    <a:pt x="2221" y="59035"/>
                    <a:pt x="4852" y="62199"/>
                  </a:cubicBezTo>
                  <a:cubicBezTo>
                    <a:pt x="7376" y="65233"/>
                    <a:pt x="10347" y="67887"/>
                    <a:pt x="12743" y="71021"/>
                  </a:cubicBezTo>
                  <a:cubicBezTo>
                    <a:pt x="13712" y="78982"/>
                    <a:pt x="15300" y="86876"/>
                    <a:pt x="17523" y="94611"/>
                  </a:cubicBezTo>
                  <a:cubicBezTo>
                    <a:pt x="17568" y="94768"/>
                    <a:pt x="17682" y="94834"/>
                    <a:pt x="17804" y="94834"/>
                  </a:cubicBezTo>
                  <a:cubicBezTo>
                    <a:pt x="18016" y="94834"/>
                    <a:pt x="18250" y="94631"/>
                    <a:pt x="18172" y="94360"/>
                  </a:cubicBezTo>
                  <a:cubicBezTo>
                    <a:pt x="16475" y="88455"/>
                    <a:pt x="15152" y="82457"/>
                    <a:pt x="14190" y="76405"/>
                  </a:cubicBezTo>
                  <a:cubicBezTo>
                    <a:pt x="16443" y="71997"/>
                    <a:pt x="20659" y="68442"/>
                    <a:pt x="22882" y="63890"/>
                  </a:cubicBezTo>
                  <a:cubicBezTo>
                    <a:pt x="23921" y="61757"/>
                    <a:pt x="24505" y="59430"/>
                    <a:pt x="24597" y="57059"/>
                  </a:cubicBezTo>
                  <a:lnTo>
                    <a:pt x="24597" y="57059"/>
                  </a:lnTo>
                  <a:cubicBezTo>
                    <a:pt x="20579" y="58673"/>
                    <a:pt x="17512" y="62188"/>
                    <a:pt x="15814" y="66170"/>
                  </a:cubicBezTo>
                  <a:cubicBezTo>
                    <a:pt x="14683" y="68823"/>
                    <a:pt x="14115" y="71670"/>
                    <a:pt x="13907" y="74553"/>
                  </a:cubicBezTo>
                  <a:cubicBezTo>
                    <a:pt x="13280" y="70272"/>
                    <a:pt x="12837" y="65970"/>
                    <a:pt x="12575" y="61648"/>
                  </a:cubicBezTo>
                  <a:cubicBezTo>
                    <a:pt x="12606" y="61597"/>
                    <a:pt x="12633" y="61542"/>
                    <a:pt x="12664" y="61491"/>
                  </a:cubicBezTo>
                  <a:cubicBezTo>
                    <a:pt x="15780" y="56341"/>
                    <a:pt x="20516" y="52273"/>
                    <a:pt x="23322" y="46947"/>
                  </a:cubicBezTo>
                  <a:cubicBezTo>
                    <a:pt x="23862" y="45923"/>
                    <a:pt x="24337" y="44800"/>
                    <a:pt x="24234" y="43648"/>
                  </a:cubicBezTo>
                  <a:lnTo>
                    <a:pt x="24234" y="43648"/>
                  </a:lnTo>
                  <a:cubicBezTo>
                    <a:pt x="20228" y="44284"/>
                    <a:pt x="16968" y="47423"/>
                    <a:pt x="15155" y="51051"/>
                  </a:cubicBezTo>
                  <a:cubicBezTo>
                    <a:pt x="13661" y="54041"/>
                    <a:pt x="12994" y="57348"/>
                    <a:pt x="12522" y="60671"/>
                  </a:cubicBezTo>
                  <a:cubicBezTo>
                    <a:pt x="12211" y="54868"/>
                    <a:pt x="12229" y="49053"/>
                    <a:pt x="12578" y="43253"/>
                  </a:cubicBezTo>
                  <a:lnTo>
                    <a:pt x="12578" y="43253"/>
                  </a:lnTo>
                  <a:cubicBezTo>
                    <a:pt x="12566" y="43585"/>
                    <a:pt x="12563" y="43919"/>
                    <a:pt x="12582" y="44253"/>
                  </a:cubicBezTo>
                  <a:cubicBezTo>
                    <a:pt x="14125" y="41844"/>
                    <a:pt x="16560" y="39963"/>
                    <a:pt x="18923" y="38254"/>
                  </a:cubicBezTo>
                  <a:cubicBezTo>
                    <a:pt x="22029" y="36010"/>
                    <a:pt x="25335" y="33631"/>
                    <a:pt x="26777" y="30082"/>
                  </a:cubicBezTo>
                  <a:lnTo>
                    <a:pt x="26777" y="30082"/>
                  </a:lnTo>
                  <a:cubicBezTo>
                    <a:pt x="22980" y="30519"/>
                    <a:pt x="19239" y="32016"/>
                    <a:pt x="16504" y="34686"/>
                  </a:cubicBezTo>
                  <a:cubicBezTo>
                    <a:pt x="14330" y="36808"/>
                    <a:pt x="12868" y="39712"/>
                    <a:pt x="12610" y="42718"/>
                  </a:cubicBezTo>
                  <a:cubicBezTo>
                    <a:pt x="12941" y="37500"/>
                    <a:pt x="13540" y="32303"/>
                    <a:pt x="14405" y="27148"/>
                  </a:cubicBezTo>
                  <a:lnTo>
                    <a:pt x="14427" y="27243"/>
                  </a:lnTo>
                  <a:cubicBezTo>
                    <a:pt x="14471" y="26786"/>
                    <a:pt x="14538" y="26334"/>
                    <a:pt x="14621" y="25884"/>
                  </a:cubicBezTo>
                  <a:cubicBezTo>
                    <a:pt x="14627" y="25852"/>
                    <a:pt x="14632" y="25822"/>
                    <a:pt x="14637" y="25790"/>
                  </a:cubicBezTo>
                  <a:cubicBezTo>
                    <a:pt x="14713" y="25393"/>
                    <a:pt x="14809" y="25002"/>
                    <a:pt x="14913" y="24613"/>
                  </a:cubicBezTo>
                  <a:lnTo>
                    <a:pt x="14913" y="24613"/>
                  </a:lnTo>
                  <a:cubicBezTo>
                    <a:pt x="14889" y="24634"/>
                    <a:pt x="14862" y="24655"/>
                    <a:pt x="14838" y="24676"/>
                  </a:cubicBezTo>
                  <a:cubicBezTo>
                    <a:pt x="15291" y="22228"/>
                    <a:pt x="15803" y="19791"/>
                    <a:pt x="16375" y="17366"/>
                  </a:cubicBezTo>
                  <a:cubicBezTo>
                    <a:pt x="19320" y="13892"/>
                    <a:pt x="21323" y="9623"/>
                    <a:pt x="22041" y="5126"/>
                  </a:cubicBezTo>
                  <a:cubicBezTo>
                    <a:pt x="22318" y="3394"/>
                    <a:pt x="22422" y="1601"/>
                    <a:pt x="231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5"/>
            <p:cNvSpPr/>
            <p:nvPr/>
          </p:nvSpPr>
          <p:spPr>
            <a:xfrm>
              <a:off x="3246850" y="3156605"/>
              <a:ext cx="239195" cy="202775"/>
            </a:xfrm>
            <a:custGeom>
              <a:rect b="b" l="l" r="r" t="t"/>
              <a:pathLst>
                <a:path extrusionOk="0" h="12338" w="14554">
                  <a:moveTo>
                    <a:pt x="14554" y="0"/>
                  </a:moveTo>
                  <a:lnTo>
                    <a:pt x="14554" y="0"/>
                  </a:lnTo>
                  <a:cubicBezTo>
                    <a:pt x="10737" y="354"/>
                    <a:pt x="7061" y="2076"/>
                    <a:pt x="4343" y="4781"/>
                  </a:cubicBezTo>
                  <a:cubicBezTo>
                    <a:pt x="2260" y="6855"/>
                    <a:pt x="758" y="9498"/>
                    <a:pt x="1" y="12337"/>
                  </a:cubicBezTo>
                  <a:cubicBezTo>
                    <a:pt x="1439" y="11031"/>
                    <a:pt x="3247" y="10203"/>
                    <a:pt x="4933" y="9224"/>
                  </a:cubicBezTo>
                  <a:cubicBezTo>
                    <a:pt x="8811" y="6972"/>
                    <a:pt x="12141" y="3780"/>
                    <a:pt x="145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7" name="Google Shape;1707;p45"/>
          <p:cNvGrpSpPr/>
          <p:nvPr/>
        </p:nvGrpSpPr>
        <p:grpSpPr>
          <a:xfrm>
            <a:off x="733500" y="3152349"/>
            <a:ext cx="774677" cy="639876"/>
            <a:chOff x="733500" y="3152349"/>
            <a:chExt cx="774677" cy="639876"/>
          </a:xfrm>
        </p:grpSpPr>
        <p:sp>
          <p:nvSpPr>
            <p:cNvPr id="1708" name="Google Shape;1708;p45"/>
            <p:cNvSpPr/>
            <p:nvPr/>
          </p:nvSpPr>
          <p:spPr>
            <a:xfrm>
              <a:off x="775357" y="3198068"/>
              <a:ext cx="732820" cy="582062"/>
            </a:xfrm>
            <a:custGeom>
              <a:rect b="b" l="l" r="r" t="t"/>
              <a:pathLst>
                <a:path extrusionOk="0" h="35416" w="44589">
                  <a:moveTo>
                    <a:pt x="15732" y="1"/>
                  </a:moveTo>
                  <a:cubicBezTo>
                    <a:pt x="15333" y="1"/>
                    <a:pt x="15121" y="524"/>
                    <a:pt x="15403" y="835"/>
                  </a:cubicBezTo>
                  <a:cubicBezTo>
                    <a:pt x="19262" y="5130"/>
                    <a:pt x="18348" y="10788"/>
                    <a:pt x="15624" y="15402"/>
                  </a:cubicBezTo>
                  <a:cubicBezTo>
                    <a:pt x="13636" y="12890"/>
                    <a:pt x="11798" y="10252"/>
                    <a:pt x="10093" y="7566"/>
                  </a:cubicBezTo>
                  <a:cubicBezTo>
                    <a:pt x="9991" y="7405"/>
                    <a:pt x="9842" y="7339"/>
                    <a:pt x="9694" y="7339"/>
                  </a:cubicBezTo>
                  <a:cubicBezTo>
                    <a:pt x="9354" y="7339"/>
                    <a:pt x="9017" y="7687"/>
                    <a:pt x="9253" y="8057"/>
                  </a:cubicBezTo>
                  <a:cubicBezTo>
                    <a:pt x="10387" y="9845"/>
                    <a:pt x="11583" y="11612"/>
                    <a:pt x="12841" y="13336"/>
                  </a:cubicBezTo>
                  <a:cubicBezTo>
                    <a:pt x="11775" y="13813"/>
                    <a:pt x="10676" y="14044"/>
                    <a:pt x="9601" y="14044"/>
                  </a:cubicBezTo>
                  <a:cubicBezTo>
                    <a:pt x="7175" y="14044"/>
                    <a:pt x="4874" y="12864"/>
                    <a:pt x="3375" y="10663"/>
                  </a:cubicBezTo>
                  <a:cubicBezTo>
                    <a:pt x="3269" y="10508"/>
                    <a:pt x="3119" y="10444"/>
                    <a:pt x="2970" y="10444"/>
                  </a:cubicBezTo>
                  <a:cubicBezTo>
                    <a:pt x="2624" y="10444"/>
                    <a:pt x="2286" y="10790"/>
                    <a:pt x="2534" y="11154"/>
                  </a:cubicBezTo>
                  <a:cubicBezTo>
                    <a:pt x="4243" y="13664"/>
                    <a:pt x="6845" y="15007"/>
                    <a:pt x="9598" y="15007"/>
                  </a:cubicBezTo>
                  <a:cubicBezTo>
                    <a:pt x="10867" y="15007"/>
                    <a:pt x="12168" y="14722"/>
                    <a:pt x="13429" y="14134"/>
                  </a:cubicBezTo>
                  <a:cubicBezTo>
                    <a:pt x="15636" y="17093"/>
                    <a:pt x="18036" y="19915"/>
                    <a:pt x="20647" y="22476"/>
                  </a:cubicBezTo>
                  <a:cubicBezTo>
                    <a:pt x="17952" y="23458"/>
                    <a:pt x="14931" y="24136"/>
                    <a:pt x="12028" y="24136"/>
                  </a:cubicBezTo>
                  <a:cubicBezTo>
                    <a:pt x="7533" y="24136"/>
                    <a:pt x="3320" y="22511"/>
                    <a:pt x="1032" y="17878"/>
                  </a:cubicBezTo>
                  <a:cubicBezTo>
                    <a:pt x="945" y="17702"/>
                    <a:pt x="804" y="17629"/>
                    <a:pt x="659" y="17629"/>
                  </a:cubicBezTo>
                  <a:cubicBezTo>
                    <a:pt x="339" y="17629"/>
                    <a:pt x="1" y="17984"/>
                    <a:pt x="191" y="18370"/>
                  </a:cubicBezTo>
                  <a:cubicBezTo>
                    <a:pt x="1998" y="22027"/>
                    <a:pt x="4959" y="23946"/>
                    <a:pt x="8336" y="24701"/>
                  </a:cubicBezTo>
                  <a:cubicBezTo>
                    <a:pt x="8315" y="24729"/>
                    <a:pt x="8288" y="24749"/>
                    <a:pt x="8269" y="24785"/>
                  </a:cubicBezTo>
                  <a:cubicBezTo>
                    <a:pt x="6912" y="27427"/>
                    <a:pt x="4627" y="29342"/>
                    <a:pt x="1777" y="30189"/>
                  </a:cubicBezTo>
                  <a:cubicBezTo>
                    <a:pt x="1228" y="30352"/>
                    <a:pt x="1395" y="31151"/>
                    <a:pt x="1887" y="31151"/>
                  </a:cubicBezTo>
                  <a:cubicBezTo>
                    <a:pt x="1934" y="31151"/>
                    <a:pt x="1983" y="31144"/>
                    <a:pt x="2035" y="31128"/>
                  </a:cubicBezTo>
                  <a:cubicBezTo>
                    <a:pt x="5115" y="30214"/>
                    <a:pt x="7641" y="28136"/>
                    <a:pt x="9110" y="25277"/>
                  </a:cubicBezTo>
                  <a:cubicBezTo>
                    <a:pt x="9181" y="25147"/>
                    <a:pt x="9186" y="24991"/>
                    <a:pt x="9122" y="24857"/>
                  </a:cubicBezTo>
                  <a:lnTo>
                    <a:pt x="9122" y="24857"/>
                  </a:lnTo>
                  <a:cubicBezTo>
                    <a:pt x="10081" y="25019"/>
                    <a:pt x="11067" y="25094"/>
                    <a:pt x="12066" y="25094"/>
                  </a:cubicBezTo>
                  <a:cubicBezTo>
                    <a:pt x="15163" y="25094"/>
                    <a:pt x="18374" y="24374"/>
                    <a:pt x="21223" y="23300"/>
                  </a:cubicBezTo>
                  <a:cubicBezTo>
                    <a:pt x="21286" y="23276"/>
                    <a:pt x="21344" y="23239"/>
                    <a:pt x="21394" y="23194"/>
                  </a:cubicBezTo>
                  <a:cubicBezTo>
                    <a:pt x="24387" y="26026"/>
                    <a:pt x="27654" y="28513"/>
                    <a:pt x="31228" y="30487"/>
                  </a:cubicBezTo>
                  <a:cubicBezTo>
                    <a:pt x="29714" y="32116"/>
                    <a:pt x="27996" y="33242"/>
                    <a:pt x="25860" y="33977"/>
                  </a:cubicBezTo>
                  <a:cubicBezTo>
                    <a:pt x="24944" y="34292"/>
                    <a:pt x="23541" y="34514"/>
                    <a:pt x="22088" y="34514"/>
                  </a:cubicBezTo>
                  <a:cubicBezTo>
                    <a:pt x="19929" y="34514"/>
                    <a:pt x="17661" y="34023"/>
                    <a:pt x="16731" y="32613"/>
                  </a:cubicBezTo>
                  <a:cubicBezTo>
                    <a:pt x="16626" y="32455"/>
                    <a:pt x="16476" y="32390"/>
                    <a:pt x="16328" y="32390"/>
                  </a:cubicBezTo>
                  <a:cubicBezTo>
                    <a:pt x="15985" y="32390"/>
                    <a:pt x="15648" y="32738"/>
                    <a:pt x="15890" y="33105"/>
                  </a:cubicBezTo>
                  <a:cubicBezTo>
                    <a:pt x="17118" y="34966"/>
                    <a:pt x="19962" y="35416"/>
                    <a:pt x="22337" y="35416"/>
                  </a:cubicBezTo>
                  <a:cubicBezTo>
                    <a:pt x="22977" y="35416"/>
                    <a:pt x="23583" y="35383"/>
                    <a:pt x="24114" y="35336"/>
                  </a:cubicBezTo>
                  <a:cubicBezTo>
                    <a:pt x="27253" y="35062"/>
                    <a:pt x="30058" y="33258"/>
                    <a:pt x="32113" y="30962"/>
                  </a:cubicBezTo>
                  <a:cubicBezTo>
                    <a:pt x="35681" y="32821"/>
                    <a:pt x="39545" y="34170"/>
                    <a:pt x="43742" y="34835"/>
                  </a:cubicBezTo>
                  <a:cubicBezTo>
                    <a:pt x="43771" y="34839"/>
                    <a:pt x="43800" y="34842"/>
                    <a:pt x="43828" y="34842"/>
                  </a:cubicBezTo>
                  <a:cubicBezTo>
                    <a:pt x="44378" y="34842"/>
                    <a:pt x="44588" y="33987"/>
                    <a:pt x="44000" y="33894"/>
                  </a:cubicBezTo>
                  <a:cubicBezTo>
                    <a:pt x="37409" y="32849"/>
                    <a:pt x="31654" y="30108"/>
                    <a:pt x="26603" y="26327"/>
                  </a:cubicBezTo>
                  <a:cubicBezTo>
                    <a:pt x="29876" y="21953"/>
                    <a:pt x="31252" y="16714"/>
                    <a:pt x="30539" y="11288"/>
                  </a:cubicBezTo>
                  <a:cubicBezTo>
                    <a:pt x="30498" y="10981"/>
                    <a:pt x="30233" y="10825"/>
                    <a:pt x="29989" y="10825"/>
                  </a:cubicBezTo>
                  <a:cubicBezTo>
                    <a:pt x="29746" y="10825"/>
                    <a:pt x="29524" y="10979"/>
                    <a:pt x="29565" y="11288"/>
                  </a:cubicBezTo>
                  <a:cubicBezTo>
                    <a:pt x="30253" y="16518"/>
                    <a:pt x="28960" y="21508"/>
                    <a:pt x="25834" y="25736"/>
                  </a:cubicBezTo>
                  <a:cubicBezTo>
                    <a:pt x="22297" y="22976"/>
                    <a:pt x="19113" y="19708"/>
                    <a:pt x="16236" y="16163"/>
                  </a:cubicBezTo>
                  <a:cubicBezTo>
                    <a:pt x="16306" y="16123"/>
                    <a:pt x="16365" y="16064"/>
                    <a:pt x="16407" y="15995"/>
                  </a:cubicBezTo>
                  <a:cubicBezTo>
                    <a:pt x="19268" y="11212"/>
                    <a:pt x="20170" y="5433"/>
                    <a:pt x="16691" y="882"/>
                  </a:cubicBezTo>
                  <a:cubicBezTo>
                    <a:pt x="16814" y="633"/>
                    <a:pt x="16759" y="283"/>
                    <a:pt x="16414" y="181"/>
                  </a:cubicBezTo>
                  <a:lnTo>
                    <a:pt x="15877" y="22"/>
                  </a:lnTo>
                  <a:cubicBezTo>
                    <a:pt x="15826" y="8"/>
                    <a:pt x="15778" y="1"/>
                    <a:pt x="15732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5"/>
            <p:cNvSpPr/>
            <p:nvPr/>
          </p:nvSpPr>
          <p:spPr>
            <a:xfrm>
              <a:off x="733500" y="3664166"/>
              <a:ext cx="117954" cy="91461"/>
            </a:xfrm>
            <a:custGeom>
              <a:rect b="b" l="l" r="r" t="t"/>
              <a:pathLst>
                <a:path extrusionOk="0" h="5565" w="7177">
                  <a:moveTo>
                    <a:pt x="3588" y="0"/>
                  </a:moveTo>
                  <a:cubicBezTo>
                    <a:pt x="0" y="0"/>
                    <a:pt x="0" y="5564"/>
                    <a:pt x="3588" y="5564"/>
                  </a:cubicBezTo>
                  <a:cubicBezTo>
                    <a:pt x="7176" y="5564"/>
                    <a:pt x="7176" y="0"/>
                    <a:pt x="35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5"/>
            <p:cNvSpPr/>
            <p:nvPr/>
          </p:nvSpPr>
          <p:spPr>
            <a:xfrm>
              <a:off x="733500" y="3454930"/>
              <a:ext cx="117954" cy="91461"/>
            </a:xfrm>
            <a:custGeom>
              <a:rect b="b" l="l" r="r" t="t"/>
              <a:pathLst>
                <a:path extrusionOk="0" h="5565" w="7177">
                  <a:moveTo>
                    <a:pt x="3588" y="1"/>
                  </a:moveTo>
                  <a:cubicBezTo>
                    <a:pt x="0" y="1"/>
                    <a:pt x="0" y="5564"/>
                    <a:pt x="3588" y="5564"/>
                  </a:cubicBezTo>
                  <a:cubicBezTo>
                    <a:pt x="7176" y="5564"/>
                    <a:pt x="7176" y="1"/>
                    <a:pt x="35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5"/>
            <p:cNvSpPr/>
            <p:nvPr/>
          </p:nvSpPr>
          <p:spPr>
            <a:xfrm>
              <a:off x="747584" y="3309473"/>
              <a:ext cx="117954" cy="91461"/>
            </a:xfrm>
            <a:custGeom>
              <a:rect b="b" l="l" r="r" t="t"/>
              <a:pathLst>
                <a:path extrusionOk="0" h="5565" w="7177">
                  <a:moveTo>
                    <a:pt x="3588" y="1"/>
                  </a:moveTo>
                  <a:cubicBezTo>
                    <a:pt x="0" y="1"/>
                    <a:pt x="0" y="5564"/>
                    <a:pt x="3588" y="5564"/>
                  </a:cubicBezTo>
                  <a:cubicBezTo>
                    <a:pt x="7176" y="5564"/>
                    <a:pt x="7176" y="1"/>
                    <a:pt x="35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5"/>
            <p:cNvSpPr/>
            <p:nvPr/>
          </p:nvSpPr>
          <p:spPr>
            <a:xfrm>
              <a:off x="856442" y="3240073"/>
              <a:ext cx="117921" cy="91461"/>
            </a:xfrm>
            <a:custGeom>
              <a:rect b="b" l="l" r="r" t="t"/>
              <a:pathLst>
                <a:path extrusionOk="0" h="5565" w="7175">
                  <a:moveTo>
                    <a:pt x="3588" y="1"/>
                  </a:moveTo>
                  <a:cubicBezTo>
                    <a:pt x="0" y="1"/>
                    <a:pt x="0" y="5565"/>
                    <a:pt x="3588" y="5565"/>
                  </a:cubicBezTo>
                  <a:cubicBezTo>
                    <a:pt x="7175" y="5565"/>
                    <a:pt x="7175" y="1"/>
                    <a:pt x="35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5"/>
            <p:cNvSpPr/>
            <p:nvPr/>
          </p:nvSpPr>
          <p:spPr>
            <a:xfrm>
              <a:off x="967190" y="3152349"/>
              <a:ext cx="117954" cy="91444"/>
            </a:xfrm>
            <a:custGeom>
              <a:rect b="b" l="l" r="r" t="t"/>
              <a:pathLst>
                <a:path extrusionOk="0" h="5564" w="7177">
                  <a:moveTo>
                    <a:pt x="3589" y="0"/>
                  </a:moveTo>
                  <a:cubicBezTo>
                    <a:pt x="1" y="0"/>
                    <a:pt x="2" y="5564"/>
                    <a:pt x="3589" y="5564"/>
                  </a:cubicBezTo>
                  <a:cubicBezTo>
                    <a:pt x="7177" y="5564"/>
                    <a:pt x="7177" y="0"/>
                    <a:pt x="35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5"/>
            <p:cNvSpPr/>
            <p:nvPr/>
          </p:nvSpPr>
          <p:spPr>
            <a:xfrm>
              <a:off x="995358" y="3700764"/>
              <a:ext cx="117954" cy="91461"/>
            </a:xfrm>
            <a:custGeom>
              <a:rect b="b" l="l" r="r" t="t"/>
              <a:pathLst>
                <a:path extrusionOk="0" h="5565" w="7177">
                  <a:moveTo>
                    <a:pt x="3588" y="1"/>
                  </a:moveTo>
                  <a:cubicBezTo>
                    <a:pt x="0" y="1"/>
                    <a:pt x="0" y="5564"/>
                    <a:pt x="3588" y="5564"/>
                  </a:cubicBezTo>
                  <a:cubicBezTo>
                    <a:pt x="7176" y="5564"/>
                    <a:pt x="7176" y="1"/>
                    <a:pt x="35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" name="Google Shape;1715;p45"/>
          <p:cNvGrpSpPr/>
          <p:nvPr/>
        </p:nvGrpSpPr>
        <p:grpSpPr>
          <a:xfrm>
            <a:off x="1119894" y="1673399"/>
            <a:ext cx="2057492" cy="2837028"/>
            <a:chOff x="1119894" y="1673399"/>
            <a:chExt cx="2057492" cy="2837028"/>
          </a:xfrm>
        </p:grpSpPr>
        <p:sp>
          <p:nvSpPr>
            <p:cNvPr id="1716" name="Google Shape;1716;p45"/>
            <p:cNvSpPr/>
            <p:nvPr/>
          </p:nvSpPr>
          <p:spPr>
            <a:xfrm>
              <a:off x="2380143" y="2150310"/>
              <a:ext cx="667820" cy="1019496"/>
            </a:xfrm>
            <a:custGeom>
              <a:rect b="b" l="l" r="r" t="t"/>
              <a:pathLst>
                <a:path extrusionOk="0" h="62032" w="40634">
                  <a:moveTo>
                    <a:pt x="29282" y="1"/>
                  </a:moveTo>
                  <a:cubicBezTo>
                    <a:pt x="28683" y="1"/>
                    <a:pt x="28088" y="104"/>
                    <a:pt x="27522" y="331"/>
                  </a:cubicBezTo>
                  <a:cubicBezTo>
                    <a:pt x="24735" y="1446"/>
                    <a:pt x="23763" y="4837"/>
                    <a:pt x="23261" y="7797"/>
                  </a:cubicBezTo>
                  <a:cubicBezTo>
                    <a:pt x="22281" y="13581"/>
                    <a:pt x="21711" y="19542"/>
                    <a:pt x="19275" y="24879"/>
                  </a:cubicBezTo>
                  <a:cubicBezTo>
                    <a:pt x="17288" y="29232"/>
                    <a:pt x="14079" y="33022"/>
                    <a:pt x="10112" y="35702"/>
                  </a:cubicBezTo>
                  <a:cubicBezTo>
                    <a:pt x="7943" y="37167"/>
                    <a:pt x="5327" y="38309"/>
                    <a:pt x="2773" y="38309"/>
                  </a:cubicBezTo>
                  <a:cubicBezTo>
                    <a:pt x="1832" y="38309"/>
                    <a:pt x="899" y="38154"/>
                    <a:pt x="1" y="37803"/>
                  </a:cubicBezTo>
                  <a:lnTo>
                    <a:pt x="1" y="37803"/>
                  </a:lnTo>
                  <a:lnTo>
                    <a:pt x="7226" y="62032"/>
                  </a:lnTo>
                  <a:cubicBezTo>
                    <a:pt x="15280" y="61827"/>
                    <a:pt x="23067" y="58060"/>
                    <a:pt x="28697" y="52296"/>
                  </a:cubicBezTo>
                  <a:cubicBezTo>
                    <a:pt x="34327" y="46533"/>
                    <a:pt x="37859" y="38888"/>
                    <a:pt x="39246" y="30950"/>
                  </a:cubicBezTo>
                  <a:cubicBezTo>
                    <a:pt x="40633" y="23003"/>
                    <a:pt x="39915" y="14666"/>
                    <a:pt x="36952" y="7162"/>
                  </a:cubicBezTo>
                  <a:cubicBezTo>
                    <a:pt x="36157" y="5147"/>
                    <a:pt x="35163" y="3139"/>
                    <a:pt x="33538" y="1706"/>
                  </a:cubicBezTo>
                  <a:cubicBezTo>
                    <a:pt x="32371" y="677"/>
                    <a:pt x="30813" y="1"/>
                    <a:pt x="292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5"/>
            <p:cNvSpPr/>
            <p:nvPr/>
          </p:nvSpPr>
          <p:spPr>
            <a:xfrm>
              <a:off x="1212170" y="3335061"/>
              <a:ext cx="117938" cy="91444"/>
            </a:xfrm>
            <a:custGeom>
              <a:rect b="b" l="l" r="r" t="t"/>
              <a:pathLst>
                <a:path extrusionOk="0" h="5564" w="7176">
                  <a:moveTo>
                    <a:pt x="3588" y="0"/>
                  </a:moveTo>
                  <a:cubicBezTo>
                    <a:pt x="1" y="0"/>
                    <a:pt x="1" y="5564"/>
                    <a:pt x="3588" y="5564"/>
                  </a:cubicBezTo>
                  <a:cubicBezTo>
                    <a:pt x="7176" y="5564"/>
                    <a:pt x="7176" y="0"/>
                    <a:pt x="3588" y="0"/>
                  </a:cubicBezTo>
                  <a:close/>
                </a:path>
              </a:pathLst>
            </a:custGeom>
            <a:solidFill>
              <a:srgbClr val="CB57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5"/>
            <p:cNvSpPr/>
            <p:nvPr/>
          </p:nvSpPr>
          <p:spPr>
            <a:xfrm>
              <a:off x="1119894" y="1673399"/>
              <a:ext cx="1627690" cy="2495671"/>
            </a:xfrm>
            <a:custGeom>
              <a:rect b="b" l="l" r="r" t="t"/>
              <a:pathLst>
                <a:path extrusionOk="0" h="151851" w="99038">
                  <a:moveTo>
                    <a:pt x="65217" y="1"/>
                  </a:moveTo>
                  <a:cubicBezTo>
                    <a:pt x="64301" y="1"/>
                    <a:pt x="63389" y="86"/>
                    <a:pt x="62517" y="371"/>
                  </a:cubicBezTo>
                  <a:cubicBezTo>
                    <a:pt x="58290" y="1749"/>
                    <a:pt x="56205" y="7292"/>
                    <a:pt x="56514" y="11557"/>
                  </a:cubicBezTo>
                  <a:cubicBezTo>
                    <a:pt x="56656" y="13535"/>
                    <a:pt x="57218" y="15480"/>
                    <a:pt x="58144" y="17211"/>
                  </a:cubicBezTo>
                  <a:cubicBezTo>
                    <a:pt x="58005" y="17211"/>
                    <a:pt x="57868" y="17211"/>
                    <a:pt x="57731" y="17211"/>
                  </a:cubicBezTo>
                  <a:cubicBezTo>
                    <a:pt x="51122" y="17211"/>
                    <a:pt x="46349" y="17465"/>
                    <a:pt x="39671" y="18161"/>
                  </a:cubicBezTo>
                  <a:cubicBezTo>
                    <a:pt x="36398" y="18503"/>
                    <a:pt x="33027" y="18865"/>
                    <a:pt x="29825" y="19677"/>
                  </a:cubicBezTo>
                  <a:cubicBezTo>
                    <a:pt x="28971" y="19894"/>
                    <a:pt x="21554" y="21760"/>
                    <a:pt x="21627" y="22286"/>
                  </a:cubicBezTo>
                  <a:cubicBezTo>
                    <a:pt x="20999" y="17842"/>
                    <a:pt x="18706" y="11901"/>
                    <a:pt x="14367" y="10176"/>
                  </a:cubicBezTo>
                  <a:cubicBezTo>
                    <a:pt x="13540" y="9847"/>
                    <a:pt x="12648" y="9740"/>
                    <a:pt x="11759" y="9740"/>
                  </a:cubicBezTo>
                  <a:cubicBezTo>
                    <a:pt x="11545" y="9740"/>
                    <a:pt x="11330" y="9746"/>
                    <a:pt x="11117" y="9757"/>
                  </a:cubicBezTo>
                  <a:cubicBezTo>
                    <a:pt x="5761" y="10028"/>
                    <a:pt x="1607" y="14051"/>
                    <a:pt x="785" y="19293"/>
                  </a:cubicBezTo>
                  <a:cubicBezTo>
                    <a:pt x="0" y="24311"/>
                    <a:pt x="3269" y="29710"/>
                    <a:pt x="8493" y="30498"/>
                  </a:cubicBezTo>
                  <a:lnTo>
                    <a:pt x="8493" y="30498"/>
                  </a:lnTo>
                  <a:cubicBezTo>
                    <a:pt x="8491" y="30497"/>
                    <a:pt x="8488" y="30497"/>
                    <a:pt x="8486" y="30497"/>
                  </a:cubicBezTo>
                  <a:cubicBezTo>
                    <a:pt x="7299" y="30497"/>
                    <a:pt x="2061" y="71141"/>
                    <a:pt x="1661" y="74683"/>
                  </a:cubicBezTo>
                  <a:cubicBezTo>
                    <a:pt x="449" y="85374"/>
                    <a:pt x="197" y="96151"/>
                    <a:pt x="909" y="106887"/>
                  </a:cubicBezTo>
                  <a:cubicBezTo>
                    <a:pt x="1502" y="115810"/>
                    <a:pt x="1164" y="126954"/>
                    <a:pt x="5987" y="134750"/>
                  </a:cubicBezTo>
                  <a:lnTo>
                    <a:pt x="89023" y="151851"/>
                  </a:lnTo>
                  <a:cubicBezTo>
                    <a:pt x="98638" y="131059"/>
                    <a:pt x="99037" y="106873"/>
                    <a:pt x="90926" y="85553"/>
                  </a:cubicBezTo>
                  <a:cubicBezTo>
                    <a:pt x="87195" y="75750"/>
                    <a:pt x="87395" y="64431"/>
                    <a:pt x="84983" y="54014"/>
                  </a:cubicBezTo>
                  <a:cubicBezTo>
                    <a:pt x="82298" y="42417"/>
                    <a:pt x="78358" y="31110"/>
                    <a:pt x="73224" y="20369"/>
                  </a:cubicBezTo>
                  <a:cubicBezTo>
                    <a:pt x="76349" y="16474"/>
                    <a:pt x="77699" y="9657"/>
                    <a:pt x="75391" y="5160"/>
                  </a:cubicBezTo>
                  <a:cubicBezTo>
                    <a:pt x="73464" y="1407"/>
                    <a:pt x="70675" y="312"/>
                    <a:pt x="66723" y="58"/>
                  </a:cubicBezTo>
                  <a:cubicBezTo>
                    <a:pt x="66224" y="26"/>
                    <a:pt x="65720" y="1"/>
                    <a:pt x="65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5"/>
            <p:cNvSpPr/>
            <p:nvPr/>
          </p:nvSpPr>
          <p:spPr>
            <a:xfrm>
              <a:off x="2112254" y="1763374"/>
              <a:ext cx="168278" cy="194245"/>
            </a:xfrm>
            <a:custGeom>
              <a:rect b="b" l="l" r="r" t="t"/>
              <a:pathLst>
                <a:path extrusionOk="0" h="11819" w="10239">
                  <a:moveTo>
                    <a:pt x="5854" y="1"/>
                  </a:moveTo>
                  <a:cubicBezTo>
                    <a:pt x="5172" y="1"/>
                    <a:pt x="4481" y="177"/>
                    <a:pt x="3862" y="541"/>
                  </a:cubicBezTo>
                  <a:cubicBezTo>
                    <a:pt x="0" y="2810"/>
                    <a:pt x="1243" y="7182"/>
                    <a:pt x="2432" y="10714"/>
                  </a:cubicBezTo>
                  <a:cubicBezTo>
                    <a:pt x="4375" y="10900"/>
                    <a:pt x="6294" y="11270"/>
                    <a:pt x="8166" y="11818"/>
                  </a:cubicBezTo>
                  <a:cubicBezTo>
                    <a:pt x="8317" y="11623"/>
                    <a:pt x="8470" y="11375"/>
                    <a:pt x="8660" y="11056"/>
                  </a:cubicBezTo>
                  <a:cubicBezTo>
                    <a:pt x="9937" y="8912"/>
                    <a:pt x="10239" y="4677"/>
                    <a:pt x="9338" y="2337"/>
                  </a:cubicBezTo>
                  <a:cubicBezTo>
                    <a:pt x="8755" y="818"/>
                    <a:pt x="7324" y="1"/>
                    <a:pt x="5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5"/>
            <p:cNvSpPr/>
            <p:nvPr/>
          </p:nvSpPr>
          <p:spPr>
            <a:xfrm>
              <a:off x="1211283" y="1932265"/>
              <a:ext cx="186340" cy="186209"/>
            </a:xfrm>
            <a:custGeom>
              <a:rect b="b" l="l" r="r" t="t"/>
              <a:pathLst>
                <a:path extrusionOk="0" h="11330" w="11338">
                  <a:moveTo>
                    <a:pt x="4662" y="1"/>
                  </a:moveTo>
                  <a:cubicBezTo>
                    <a:pt x="3674" y="1"/>
                    <a:pt x="2694" y="297"/>
                    <a:pt x="1931" y="919"/>
                  </a:cubicBezTo>
                  <a:cubicBezTo>
                    <a:pt x="241" y="2292"/>
                    <a:pt x="0" y="4943"/>
                    <a:pt x="989" y="6883"/>
                  </a:cubicBezTo>
                  <a:cubicBezTo>
                    <a:pt x="2022" y="8912"/>
                    <a:pt x="4336" y="10286"/>
                    <a:pt x="6364" y="11169"/>
                  </a:cubicBezTo>
                  <a:cubicBezTo>
                    <a:pt x="6552" y="11252"/>
                    <a:pt x="6753" y="11330"/>
                    <a:pt x="6955" y="11330"/>
                  </a:cubicBezTo>
                  <a:cubicBezTo>
                    <a:pt x="6996" y="11330"/>
                    <a:pt x="7037" y="11327"/>
                    <a:pt x="7078" y="11320"/>
                  </a:cubicBezTo>
                  <a:cubicBezTo>
                    <a:pt x="7311" y="11280"/>
                    <a:pt x="7505" y="11122"/>
                    <a:pt x="7689" y="10974"/>
                  </a:cubicBezTo>
                  <a:cubicBezTo>
                    <a:pt x="8765" y="10108"/>
                    <a:pt x="9936" y="9365"/>
                    <a:pt x="11177" y="8760"/>
                  </a:cubicBezTo>
                  <a:cubicBezTo>
                    <a:pt x="11338" y="5539"/>
                    <a:pt x="9763" y="1680"/>
                    <a:pt x="6538" y="367"/>
                  </a:cubicBezTo>
                  <a:cubicBezTo>
                    <a:pt x="5947" y="125"/>
                    <a:pt x="5302" y="1"/>
                    <a:pt x="46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5"/>
            <p:cNvSpPr/>
            <p:nvPr/>
          </p:nvSpPr>
          <p:spPr>
            <a:xfrm>
              <a:off x="1673568" y="2321058"/>
              <a:ext cx="516881" cy="555010"/>
            </a:xfrm>
            <a:custGeom>
              <a:rect b="b" l="l" r="r" t="t"/>
              <a:pathLst>
                <a:path extrusionOk="0" h="33770" w="31450">
                  <a:moveTo>
                    <a:pt x="13927" y="0"/>
                  </a:moveTo>
                  <a:cubicBezTo>
                    <a:pt x="10275" y="0"/>
                    <a:pt x="6679" y="1333"/>
                    <a:pt x="4654" y="4610"/>
                  </a:cubicBezTo>
                  <a:cubicBezTo>
                    <a:pt x="2421" y="8220"/>
                    <a:pt x="1654" y="12649"/>
                    <a:pt x="1231" y="16808"/>
                  </a:cubicBezTo>
                  <a:cubicBezTo>
                    <a:pt x="769" y="21345"/>
                    <a:pt x="0" y="25897"/>
                    <a:pt x="2991" y="29819"/>
                  </a:cubicBezTo>
                  <a:cubicBezTo>
                    <a:pt x="4255" y="31477"/>
                    <a:pt x="6154" y="32471"/>
                    <a:pt x="8121" y="33044"/>
                  </a:cubicBezTo>
                  <a:cubicBezTo>
                    <a:pt x="9863" y="33554"/>
                    <a:pt x="11664" y="33770"/>
                    <a:pt x="13472" y="33770"/>
                  </a:cubicBezTo>
                  <a:cubicBezTo>
                    <a:pt x="15802" y="33770"/>
                    <a:pt x="18145" y="33411"/>
                    <a:pt x="20390" y="32862"/>
                  </a:cubicBezTo>
                  <a:cubicBezTo>
                    <a:pt x="22281" y="32399"/>
                    <a:pt x="24144" y="32113"/>
                    <a:pt x="25811" y="31072"/>
                  </a:cubicBezTo>
                  <a:cubicBezTo>
                    <a:pt x="30324" y="28257"/>
                    <a:pt x="31449" y="23326"/>
                    <a:pt x="30494" y="18353"/>
                  </a:cubicBezTo>
                  <a:cubicBezTo>
                    <a:pt x="29806" y="14767"/>
                    <a:pt x="28337" y="11490"/>
                    <a:pt x="26343" y="8516"/>
                  </a:cubicBezTo>
                  <a:cubicBezTo>
                    <a:pt x="23805" y="4729"/>
                    <a:pt x="21272" y="964"/>
                    <a:pt x="16373" y="194"/>
                  </a:cubicBezTo>
                  <a:cubicBezTo>
                    <a:pt x="15566" y="67"/>
                    <a:pt x="14745" y="0"/>
                    <a:pt x="139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5"/>
            <p:cNvSpPr/>
            <p:nvPr/>
          </p:nvSpPr>
          <p:spPr>
            <a:xfrm>
              <a:off x="1267782" y="3278085"/>
              <a:ext cx="801288" cy="767186"/>
            </a:xfrm>
            <a:custGeom>
              <a:rect b="b" l="l" r="r" t="t"/>
              <a:pathLst>
                <a:path extrusionOk="0" h="46680" w="48755">
                  <a:moveTo>
                    <a:pt x="862" y="0"/>
                  </a:moveTo>
                  <a:cubicBezTo>
                    <a:pt x="0" y="5782"/>
                    <a:pt x="2278" y="12431"/>
                    <a:pt x="4474" y="17737"/>
                  </a:cubicBezTo>
                  <a:cubicBezTo>
                    <a:pt x="8540" y="27557"/>
                    <a:pt x="16317" y="35631"/>
                    <a:pt x="25760" y="40433"/>
                  </a:cubicBezTo>
                  <a:cubicBezTo>
                    <a:pt x="30433" y="42770"/>
                    <a:pt x="35540" y="44601"/>
                    <a:pt x="40498" y="46187"/>
                  </a:cubicBezTo>
                  <a:cubicBezTo>
                    <a:pt x="41279" y="46437"/>
                    <a:pt x="42131" y="46679"/>
                    <a:pt x="42939" y="46679"/>
                  </a:cubicBezTo>
                  <a:cubicBezTo>
                    <a:pt x="43476" y="46679"/>
                    <a:pt x="43994" y="46572"/>
                    <a:pt x="44459" y="46288"/>
                  </a:cubicBezTo>
                  <a:cubicBezTo>
                    <a:pt x="44455" y="44829"/>
                    <a:pt x="45421" y="43574"/>
                    <a:pt x="46268" y="42386"/>
                  </a:cubicBezTo>
                  <a:cubicBezTo>
                    <a:pt x="47198" y="41085"/>
                    <a:pt x="48054" y="39619"/>
                    <a:pt x="48447" y="38089"/>
                  </a:cubicBezTo>
                  <a:cubicBezTo>
                    <a:pt x="48687" y="37155"/>
                    <a:pt x="48755" y="36197"/>
                    <a:pt x="48561" y="35240"/>
                  </a:cubicBezTo>
                  <a:lnTo>
                    <a:pt x="48561" y="35240"/>
                  </a:lnTo>
                  <a:cubicBezTo>
                    <a:pt x="46997" y="35661"/>
                    <a:pt x="45409" y="35832"/>
                    <a:pt x="43815" y="35832"/>
                  </a:cubicBezTo>
                  <a:cubicBezTo>
                    <a:pt x="40860" y="35832"/>
                    <a:pt x="37888" y="35243"/>
                    <a:pt x="35028" y="34562"/>
                  </a:cubicBezTo>
                  <a:cubicBezTo>
                    <a:pt x="33071" y="34097"/>
                    <a:pt x="31224" y="33815"/>
                    <a:pt x="29328" y="33054"/>
                  </a:cubicBezTo>
                  <a:cubicBezTo>
                    <a:pt x="27425" y="32289"/>
                    <a:pt x="25828" y="31130"/>
                    <a:pt x="24026" y="30209"/>
                  </a:cubicBezTo>
                  <a:cubicBezTo>
                    <a:pt x="23061" y="29717"/>
                    <a:pt x="22110" y="29197"/>
                    <a:pt x="21185" y="28616"/>
                  </a:cubicBezTo>
                  <a:cubicBezTo>
                    <a:pt x="20910" y="28554"/>
                    <a:pt x="20648" y="28448"/>
                    <a:pt x="20407" y="28302"/>
                  </a:cubicBezTo>
                  <a:cubicBezTo>
                    <a:pt x="15860" y="25550"/>
                    <a:pt x="11613" y="21926"/>
                    <a:pt x="8831" y="17354"/>
                  </a:cubicBezTo>
                  <a:cubicBezTo>
                    <a:pt x="8244" y="17241"/>
                    <a:pt x="7695" y="16883"/>
                    <a:pt x="7312" y="16194"/>
                  </a:cubicBezTo>
                  <a:cubicBezTo>
                    <a:pt x="4479" y="11090"/>
                    <a:pt x="1332" y="5880"/>
                    <a:pt x="862" y="0"/>
                  </a:cubicBezTo>
                  <a:close/>
                </a:path>
              </a:pathLst>
            </a:custGeom>
            <a:solidFill>
              <a:srgbClr val="ED78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5"/>
            <p:cNvSpPr/>
            <p:nvPr/>
          </p:nvSpPr>
          <p:spPr>
            <a:xfrm>
              <a:off x="1509065" y="2485315"/>
              <a:ext cx="185403" cy="121307"/>
            </a:xfrm>
            <a:custGeom>
              <a:rect b="b" l="l" r="r" t="t"/>
              <a:pathLst>
                <a:path extrusionOk="0" h="7381" w="11281">
                  <a:moveTo>
                    <a:pt x="6400" y="1"/>
                  </a:moveTo>
                  <a:cubicBezTo>
                    <a:pt x="4139" y="1"/>
                    <a:pt x="1176" y="1088"/>
                    <a:pt x="655" y="3386"/>
                  </a:cubicBezTo>
                  <a:cubicBezTo>
                    <a:pt x="1" y="6274"/>
                    <a:pt x="2366" y="7381"/>
                    <a:pt x="4789" y="7381"/>
                  </a:cubicBezTo>
                  <a:cubicBezTo>
                    <a:pt x="6096" y="7381"/>
                    <a:pt x="7420" y="7058"/>
                    <a:pt x="8295" y="6519"/>
                  </a:cubicBezTo>
                  <a:cubicBezTo>
                    <a:pt x="11281" y="4680"/>
                    <a:pt x="10826" y="511"/>
                    <a:pt x="7184" y="48"/>
                  </a:cubicBezTo>
                  <a:cubicBezTo>
                    <a:pt x="6937" y="16"/>
                    <a:pt x="6674" y="1"/>
                    <a:pt x="64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5"/>
            <p:cNvSpPr/>
            <p:nvPr/>
          </p:nvSpPr>
          <p:spPr>
            <a:xfrm>
              <a:off x="2139732" y="2377706"/>
              <a:ext cx="185387" cy="121323"/>
            </a:xfrm>
            <a:custGeom>
              <a:rect b="b" l="l" r="r" t="t"/>
              <a:pathLst>
                <a:path extrusionOk="0" h="7382" w="11280">
                  <a:moveTo>
                    <a:pt x="6404" y="1"/>
                  </a:moveTo>
                  <a:cubicBezTo>
                    <a:pt x="4141" y="1"/>
                    <a:pt x="1175" y="1088"/>
                    <a:pt x="655" y="3387"/>
                  </a:cubicBezTo>
                  <a:cubicBezTo>
                    <a:pt x="0" y="6275"/>
                    <a:pt x="2366" y="7382"/>
                    <a:pt x="4789" y="7382"/>
                  </a:cubicBezTo>
                  <a:cubicBezTo>
                    <a:pt x="6096" y="7382"/>
                    <a:pt x="7421" y="7059"/>
                    <a:pt x="8296" y="6520"/>
                  </a:cubicBezTo>
                  <a:cubicBezTo>
                    <a:pt x="11280" y="4682"/>
                    <a:pt x="10825" y="512"/>
                    <a:pt x="7185" y="48"/>
                  </a:cubicBezTo>
                  <a:cubicBezTo>
                    <a:pt x="6938" y="16"/>
                    <a:pt x="6676" y="1"/>
                    <a:pt x="6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5"/>
            <p:cNvSpPr/>
            <p:nvPr/>
          </p:nvSpPr>
          <p:spPr>
            <a:xfrm>
              <a:off x="1278596" y="1776834"/>
              <a:ext cx="435215" cy="420835"/>
            </a:xfrm>
            <a:custGeom>
              <a:rect b="b" l="l" r="r" t="t"/>
              <a:pathLst>
                <a:path extrusionOk="0" h="25606" w="26481">
                  <a:moveTo>
                    <a:pt x="12726" y="0"/>
                  </a:moveTo>
                  <a:cubicBezTo>
                    <a:pt x="12468" y="0"/>
                    <a:pt x="12212" y="43"/>
                    <a:pt x="11965" y="135"/>
                  </a:cubicBezTo>
                  <a:cubicBezTo>
                    <a:pt x="10523" y="677"/>
                    <a:pt x="10113" y="2502"/>
                    <a:pt x="10038" y="4041"/>
                  </a:cubicBezTo>
                  <a:cubicBezTo>
                    <a:pt x="9955" y="5766"/>
                    <a:pt x="10021" y="7494"/>
                    <a:pt x="10238" y="9206"/>
                  </a:cubicBezTo>
                  <a:cubicBezTo>
                    <a:pt x="8338" y="8625"/>
                    <a:pt x="6012" y="7522"/>
                    <a:pt x="3854" y="7522"/>
                  </a:cubicBezTo>
                  <a:cubicBezTo>
                    <a:pt x="3001" y="7522"/>
                    <a:pt x="2174" y="7694"/>
                    <a:pt x="1411" y="8139"/>
                  </a:cubicBezTo>
                  <a:cubicBezTo>
                    <a:pt x="1040" y="8355"/>
                    <a:pt x="694" y="8630"/>
                    <a:pt x="469" y="8995"/>
                  </a:cubicBezTo>
                  <a:cubicBezTo>
                    <a:pt x="1" y="9753"/>
                    <a:pt x="146" y="10759"/>
                    <a:pt x="559" y="11550"/>
                  </a:cubicBezTo>
                  <a:cubicBezTo>
                    <a:pt x="1247" y="12867"/>
                    <a:pt x="2600" y="13759"/>
                    <a:pt x="4042" y="14119"/>
                  </a:cubicBezTo>
                  <a:cubicBezTo>
                    <a:pt x="4653" y="14272"/>
                    <a:pt x="5279" y="14338"/>
                    <a:pt x="5907" y="14338"/>
                  </a:cubicBezTo>
                  <a:cubicBezTo>
                    <a:pt x="6763" y="14338"/>
                    <a:pt x="7625" y="14215"/>
                    <a:pt x="8461" y="14023"/>
                  </a:cubicBezTo>
                  <a:lnTo>
                    <a:pt x="8461" y="14023"/>
                  </a:lnTo>
                  <a:cubicBezTo>
                    <a:pt x="5479" y="15418"/>
                    <a:pt x="2636" y="17763"/>
                    <a:pt x="1974" y="20988"/>
                  </a:cubicBezTo>
                  <a:cubicBezTo>
                    <a:pt x="1874" y="21475"/>
                    <a:pt x="1827" y="21994"/>
                    <a:pt x="2004" y="22458"/>
                  </a:cubicBezTo>
                  <a:cubicBezTo>
                    <a:pt x="2291" y="23219"/>
                    <a:pt x="3134" y="23665"/>
                    <a:pt x="3946" y="23689"/>
                  </a:cubicBezTo>
                  <a:cubicBezTo>
                    <a:pt x="3976" y="23690"/>
                    <a:pt x="4006" y="23690"/>
                    <a:pt x="4036" y="23690"/>
                  </a:cubicBezTo>
                  <a:cubicBezTo>
                    <a:pt x="4817" y="23690"/>
                    <a:pt x="5569" y="23375"/>
                    <a:pt x="6252" y="22993"/>
                  </a:cubicBezTo>
                  <a:cubicBezTo>
                    <a:pt x="8508" y="21732"/>
                    <a:pt x="10298" y="19656"/>
                    <a:pt x="11213" y="17239"/>
                  </a:cubicBezTo>
                  <a:lnTo>
                    <a:pt x="11213" y="17239"/>
                  </a:lnTo>
                  <a:cubicBezTo>
                    <a:pt x="11055" y="19225"/>
                    <a:pt x="10947" y="21322"/>
                    <a:pt x="11829" y="23109"/>
                  </a:cubicBezTo>
                  <a:cubicBezTo>
                    <a:pt x="12520" y="24512"/>
                    <a:pt x="14039" y="25605"/>
                    <a:pt x="15534" y="25605"/>
                  </a:cubicBezTo>
                  <a:cubicBezTo>
                    <a:pt x="15944" y="25605"/>
                    <a:pt x="16352" y="25523"/>
                    <a:pt x="16741" y="25342"/>
                  </a:cubicBezTo>
                  <a:cubicBezTo>
                    <a:pt x="17938" y="24786"/>
                    <a:pt x="18633" y="23445"/>
                    <a:pt x="18716" y="22128"/>
                  </a:cubicBezTo>
                  <a:cubicBezTo>
                    <a:pt x="18802" y="20810"/>
                    <a:pt x="18367" y="19513"/>
                    <a:pt x="17812" y="18314"/>
                  </a:cubicBezTo>
                  <a:cubicBezTo>
                    <a:pt x="17357" y="17331"/>
                    <a:pt x="16820" y="16388"/>
                    <a:pt x="16204" y="15498"/>
                  </a:cubicBezTo>
                  <a:lnTo>
                    <a:pt x="16204" y="15498"/>
                  </a:lnTo>
                  <a:cubicBezTo>
                    <a:pt x="16483" y="15901"/>
                    <a:pt x="17343" y="16018"/>
                    <a:pt x="18195" y="16018"/>
                  </a:cubicBezTo>
                  <a:cubicBezTo>
                    <a:pt x="18933" y="16018"/>
                    <a:pt x="19665" y="15930"/>
                    <a:pt x="20010" y="15866"/>
                  </a:cubicBezTo>
                  <a:cubicBezTo>
                    <a:pt x="21215" y="15641"/>
                    <a:pt x="22588" y="15152"/>
                    <a:pt x="23697" y="14633"/>
                  </a:cubicBezTo>
                  <a:cubicBezTo>
                    <a:pt x="24516" y="14250"/>
                    <a:pt x="25311" y="13744"/>
                    <a:pt x="25818" y="12995"/>
                  </a:cubicBezTo>
                  <a:cubicBezTo>
                    <a:pt x="26324" y="12245"/>
                    <a:pt x="26481" y="11208"/>
                    <a:pt x="26018" y="10434"/>
                  </a:cubicBezTo>
                  <a:cubicBezTo>
                    <a:pt x="25604" y="9744"/>
                    <a:pt x="24806" y="9391"/>
                    <a:pt x="24037" y="9153"/>
                  </a:cubicBezTo>
                  <a:cubicBezTo>
                    <a:pt x="22794" y="8768"/>
                    <a:pt x="21590" y="8463"/>
                    <a:pt x="20281" y="8463"/>
                  </a:cubicBezTo>
                  <a:cubicBezTo>
                    <a:pt x="20227" y="8463"/>
                    <a:pt x="20173" y="8464"/>
                    <a:pt x="20119" y="8465"/>
                  </a:cubicBezTo>
                  <a:cubicBezTo>
                    <a:pt x="19330" y="8482"/>
                    <a:pt x="16496" y="8614"/>
                    <a:pt x="16048" y="9404"/>
                  </a:cubicBezTo>
                  <a:cubicBezTo>
                    <a:pt x="16966" y="7788"/>
                    <a:pt x="16750" y="5774"/>
                    <a:pt x="16290" y="3972"/>
                  </a:cubicBezTo>
                  <a:cubicBezTo>
                    <a:pt x="16020" y="2913"/>
                    <a:pt x="15655" y="1840"/>
                    <a:pt x="14918" y="1033"/>
                  </a:cubicBezTo>
                  <a:cubicBezTo>
                    <a:pt x="14359" y="422"/>
                    <a:pt x="13537" y="0"/>
                    <a:pt x="127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5"/>
            <p:cNvSpPr/>
            <p:nvPr/>
          </p:nvSpPr>
          <p:spPr>
            <a:xfrm>
              <a:off x="1932599" y="2843951"/>
              <a:ext cx="1244787" cy="1666476"/>
            </a:xfrm>
            <a:custGeom>
              <a:rect b="b" l="l" r="r" t="t"/>
              <a:pathLst>
                <a:path extrusionOk="0" h="101398" w="75740">
                  <a:moveTo>
                    <a:pt x="28986" y="0"/>
                  </a:moveTo>
                  <a:cubicBezTo>
                    <a:pt x="25967" y="0"/>
                    <a:pt x="22967" y="1693"/>
                    <a:pt x="21563" y="4922"/>
                  </a:cubicBezTo>
                  <a:cubicBezTo>
                    <a:pt x="20196" y="8067"/>
                    <a:pt x="21212" y="11107"/>
                    <a:pt x="23663" y="13257"/>
                  </a:cubicBezTo>
                  <a:cubicBezTo>
                    <a:pt x="23661" y="13255"/>
                    <a:pt x="23659" y="13255"/>
                    <a:pt x="23657" y="13255"/>
                  </a:cubicBezTo>
                  <a:cubicBezTo>
                    <a:pt x="23371" y="13255"/>
                    <a:pt x="18132" y="23220"/>
                    <a:pt x="17731" y="24093"/>
                  </a:cubicBezTo>
                  <a:cubicBezTo>
                    <a:pt x="14862" y="30330"/>
                    <a:pt x="12417" y="37913"/>
                    <a:pt x="11888" y="44811"/>
                  </a:cubicBezTo>
                  <a:cubicBezTo>
                    <a:pt x="11821" y="45664"/>
                    <a:pt x="11785" y="46519"/>
                    <a:pt x="11729" y="47373"/>
                  </a:cubicBezTo>
                  <a:cubicBezTo>
                    <a:pt x="13052" y="47409"/>
                    <a:pt x="14507" y="47981"/>
                    <a:pt x="15551" y="48508"/>
                  </a:cubicBezTo>
                  <a:cubicBezTo>
                    <a:pt x="16944" y="49213"/>
                    <a:pt x="18480" y="50324"/>
                    <a:pt x="19250" y="51713"/>
                  </a:cubicBezTo>
                  <a:cubicBezTo>
                    <a:pt x="20512" y="53989"/>
                    <a:pt x="19057" y="56088"/>
                    <a:pt x="17282" y="57651"/>
                  </a:cubicBezTo>
                  <a:cubicBezTo>
                    <a:pt x="14526" y="61252"/>
                    <a:pt x="9490" y="62368"/>
                    <a:pt x="5093" y="62578"/>
                  </a:cubicBezTo>
                  <a:cubicBezTo>
                    <a:pt x="3463" y="64981"/>
                    <a:pt x="1903" y="67607"/>
                    <a:pt x="897" y="70171"/>
                  </a:cubicBezTo>
                  <a:cubicBezTo>
                    <a:pt x="0" y="72457"/>
                    <a:pt x="1095" y="76365"/>
                    <a:pt x="1903" y="78865"/>
                  </a:cubicBezTo>
                  <a:cubicBezTo>
                    <a:pt x="3896" y="85034"/>
                    <a:pt x="8298" y="90457"/>
                    <a:pt x="14089" y="93429"/>
                  </a:cubicBezTo>
                  <a:lnTo>
                    <a:pt x="21775" y="96279"/>
                  </a:lnTo>
                  <a:cubicBezTo>
                    <a:pt x="30238" y="99661"/>
                    <a:pt x="39352" y="101397"/>
                    <a:pt x="48465" y="101397"/>
                  </a:cubicBezTo>
                  <a:cubicBezTo>
                    <a:pt x="50810" y="101397"/>
                    <a:pt x="53154" y="101282"/>
                    <a:pt x="55487" y="101051"/>
                  </a:cubicBezTo>
                  <a:cubicBezTo>
                    <a:pt x="58774" y="100725"/>
                    <a:pt x="63025" y="100006"/>
                    <a:pt x="64801" y="96953"/>
                  </a:cubicBezTo>
                  <a:cubicBezTo>
                    <a:pt x="66809" y="93503"/>
                    <a:pt x="68112" y="89486"/>
                    <a:pt x="69147" y="85651"/>
                  </a:cubicBezTo>
                  <a:cubicBezTo>
                    <a:pt x="71203" y="78028"/>
                    <a:pt x="71913" y="70119"/>
                    <a:pt x="72384" y="62262"/>
                  </a:cubicBezTo>
                  <a:cubicBezTo>
                    <a:pt x="73136" y="49724"/>
                    <a:pt x="73121" y="37002"/>
                    <a:pt x="69935" y="24678"/>
                  </a:cubicBezTo>
                  <a:cubicBezTo>
                    <a:pt x="73245" y="22868"/>
                    <a:pt x="75724" y="20377"/>
                    <a:pt x="75733" y="16472"/>
                  </a:cubicBezTo>
                  <a:cubicBezTo>
                    <a:pt x="75740" y="13434"/>
                    <a:pt x="74047" y="11201"/>
                    <a:pt x="71268" y="10053"/>
                  </a:cubicBezTo>
                  <a:cubicBezTo>
                    <a:pt x="70183" y="9605"/>
                    <a:pt x="68983" y="9348"/>
                    <a:pt x="67810" y="9348"/>
                  </a:cubicBezTo>
                  <a:cubicBezTo>
                    <a:pt x="65719" y="9348"/>
                    <a:pt x="63711" y="10164"/>
                    <a:pt x="62587" y="12166"/>
                  </a:cubicBezTo>
                  <a:cubicBezTo>
                    <a:pt x="61747" y="13664"/>
                    <a:pt x="61532" y="15452"/>
                    <a:pt x="61687" y="17163"/>
                  </a:cubicBezTo>
                  <a:cubicBezTo>
                    <a:pt x="57895" y="15352"/>
                    <a:pt x="53601" y="13753"/>
                    <a:pt x="49496" y="12811"/>
                  </a:cubicBezTo>
                  <a:cubicBezTo>
                    <a:pt x="48495" y="12581"/>
                    <a:pt x="37706" y="10931"/>
                    <a:pt x="36947" y="10931"/>
                  </a:cubicBezTo>
                  <a:cubicBezTo>
                    <a:pt x="36920" y="10931"/>
                    <a:pt x="36906" y="10934"/>
                    <a:pt x="36905" y="10938"/>
                  </a:cubicBezTo>
                  <a:cubicBezTo>
                    <a:pt x="37069" y="8337"/>
                    <a:pt x="37158" y="5914"/>
                    <a:pt x="35688" y="3670"/>
                  </a:cubicBezTo>
                  <a:cubicBezTo>
                    <a:pt x="34064" y="1193"/>
                    <a:pt x="31519" y="0"/>
                    <a:pt x="28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5"/>
            <p:cNvSpPr/>
            <p:nvPr/>
          </p:nvSpPr>
          <p:spPr>
            <a:xfrm>
              <a:off x="2999274" y="3065184"/>
              <a:ext cx="119203" cy="134258"/>
            </a:xfrm>
            <a:custGeom>
              <a:rect b="b" l="l" r="r" t="t"/>
              <a:pathLst>
                <a:path extrusionOk="0" h="8169" w="7253">
                  <a:moveTo>
                    <a:pt x="4434" y="0"/>
                  </a:moveTo>
                  <a:cubicBezTo>
                    <a:pt x="3026" y="0"/>
                    <a:pt x="1529" y="1067"/>
                    <a:pt x="823" y="2160"/>
                  </a:cubicBezTo>
                  <a:cubicBezTo>
                    <a:pt x="248" y="3050"/>
                    <a:pt x="5" y="4237"/>
                    <a:pt x="1" y="5324"/>
                  </a:cubicBezTo>
                  <a:cubicBezTo>
                    <a:pt x="949" y="5844"/>
                    <a:pt x="1862" y="6427"/>
                    <a:pt x="2734" y="7065"/>
                  </a:cubicBezTo>
                  <a:cubicBezTo>
                    <a:pt x="3208" y="7413"/>
                    <a:pt x="3628" y="7784"/>
                    <a:pt x="4024" y="8168"/>
                  </a:cubicBezTo>
                  <a:cubicBezTo>
                    <a:pt x="4125" y="8136"/>
                    <a:pt x="4221" y="8093"/>
                    <a:pt x="4310" y="8035"/>
                  </a:cubicBezTo>
                  <a:cubicBezTo>
                    <a:pt x="5176" y="7487"/>
                    <a:pt x="5939" y="6608"/>
                    <a:pt x="6438" y="5601"/>
                  </a:cubicBezTo>
                  <a:cubicBezTo>
                    <a:pt x="7037" y="4389"/>
                    <a:pt x="7252" y="2989"/>
                    <a:pt x="6801" y="1756"/>
                  </a:cubicBezTo>
                  <a:cubicBezTo>
                    <a:pt x="6565" y="1111"/>
                    <a:pt x="6114" y="525"/>
                    <a:pt x="5492" y="231"/>
                  </a:cubicBezTo>
                  <a:cubicBezTo>
                    <a:pt x="5156" y="71"/>
                    <a:pt x="4798" y="0"/>
                    <a:pt x="44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5"/>
            <p:cNvSpPr/>
            <p:nvPr/>
          </p:nvSpPr>
          <p:spPr>
            <a:xfrm>
              <a:off x="2358713" y="2925677"/>
              <a:ext cx="107896" cy="113960"/>
            </a:xfrm>
            <a:custGeom>
              <a:rect b="b" l="l" r="r" t="t"/>
              <a:pathLst>
                <a:path extrusionOk="0" h="6934" w="6565">
                  <a:moveTo>
                    <a:pt x="3517" y="0"/>
                  </a:moveTo>
                  <a:cubicBezTo>
                    <a:pt x="3372" y="0"/>
                    <a:pt x="3228" y="9"/>
                    <a:pt x="3085" y="25"/>
                  </a:cubicBezTo>
                  <a:cubicBezTo>
                    <a:pt x="2457" y="95"/>
                    <a:pt x="1833" y="312"/>
                    <a:pt x="1352" y="721"/>
                  </a:cubicBezTo>
                  <a:cubicBezTo>
                    <a:pt x="355" y="1569"/>
                    <a:pt x="1" y="3034"/>
                    <a:pt x="517" y="4189"/>
                  </a:cubicBezTo>
                  <a:cubicBezTo>
                    <a:pt x="949" y="5153"/>
                    <a:pt x="1475" y="6071"/>
                    <a:pt x="2087" y="6934"/>
                  </a:cubicBezTo>
                  <a:cubicBezTo>
                    <a:pt x="3512" y="6365"/>
                    <a:pt x="4994" y="5949"/>
                    <a:pt x="6506" y="5694"/>
                  </a:cubicBezTo>
                  <a:cubicBezTo>
                    <a:pt x="6530" y="5579"/>
                    <a:pt x="6545" y="5438"/>
                    <a:pt x="6550" y="5243"/>
                  </a:cubicBezTo>
                  <a:cubicBezTo>
                    <a:pt x="6565" y="4601"/>
                    <a:pt x="6518" y="3957"/>
                    <a:pt x="6448" y="3322"/>
                  </a:cubicBezTo>
                  <a:cubicBezTo>
                    <a:pt x="6320" y="2243"/>
                    <a:pt x="6009" y="1076"/>
                    <a:pt x="5117" y="455"/>
                  </a:cubicBezTo>
                  <a:cubicBezTo>
                    <a:pt x="4655" y="132"/>
                    <a:pt x="4086" y="0"/>
                    <a:pt x="3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5"/>
            <p:cNvSpPr/>
            <p:nvPr/>
          </p:nvSpPr>
          <p:spPr>
            <a:xfrm>
              <a:off x="1969263" y="3768587"/>
              <a:ext cx="832285" cy="676777"/>
            </a:xfrm>
            <a:custGeom>
              <a:rect b="b" l="l" r="r" t="t"/>
              <a:pathLst>
                <a:path extrusionOk="0" h="41179" w="50641">
                  <a:moveTo>
                    <a:pt x="27781" y="0"/>
                  </a:moveTo>
                  <a:cubicBezTo>
                    <a:pt x="25614" y="0"/>
                    <a:pt x="23411" y="282"/>
                    <a:pt x="21156" y="739"/>
                  </a:cubicBezTo>
                  <a:cubicBezTo>
                    <a:pt x="17724" y="1435"/>
                    <a:pt x="14450" y="3134"/>
                    <a:pt x="11675" y="5244"/>
                  </a:cubicBezTo>
                  <a:cubicBezTo>
                    <a:pt x="5987" y="9570"/>
                    <a:pt x="1747" y="15851"/>
                    <a:pt x="1" y="22791"/>
                  </a:cubicBezTo>
                  <a:lnTo>
                    <a:pt x="47417" y="41179"/>
                  </a:lnTo>
                  <a:cubicBezTo>
                    <a:pt x="47236" y="40080"/>
                    <a:pt x="47597" y="38972"/>
                    <a:pt x="47911" y="37902"/>
                  </a:cubicBezTo>
                  <a:cubicBezTo>
                    <a:pt x="49837" y="31339"/>
                    <a:pt x="50640" y="23171"/>
                    <a:pt x="48546" y="16592"/>
                  </a:cubicBezTo>
                  <a:cubicBezTo>
                    <a:pt x="47589" y="13578"/>
                    <a:pt x="47195" y="11071"/>
                    <a:pt x="45157" y="8500"/>
                  </a:cubicBezTo>
                  <a:cubicBezTo>
                    <a:pt x="43113" y="5922"/>
                    <a:pt x="40439" y="3879"/>
                    <a:pt x="37540" y="2351"/>
                  </a:cubicBezTo>
                  <a:cubicBezTo>
                    <a:pt x="34328" y="658"/>
                    <a:pt x="31096" y="0"/>
                    <a:pt x="277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5"/>
            <p:cNvSpPr/>
            <p:nvPr/>
          </p:nvSpPr>
          <p:spPr>
            <a:xfrm>
              <a:off x="2372583" y="3326565"/>
              <a:ext cx="352186" cy="388178"/>
            </a:xfrm>
            <a:custGeom>
              <a:rect b="b" l="l" r="r" t="t"/>
              <a:pathLst>
                <a:path extrusionOk="0" h="23619" w="21429">
                  <a:moveTo>
                    <a:pt x="12074" y="0"/>
                  </a:moveTo>
                  <a:cubicBezTo>
                    <a:pt x="10638" y="0"/>
                    <a:pt x="9227" y="408"/>
                    <a:pt x="8009" y="1373"/>
                  </a:cubicBezTo>
                  <a:cubicBezTo>
                    <a:pt x="5716" y="3190"/>
                    <a:pt x="4179" y="5881"/>
                    <a:pt x="2930" y="8478"/>
                  </a:cubicBezTo>
                  <a:cubicBezTo>
                    <a:pt x="1566" y="11311"/>
                    <a:pt x="0" y="14082"/>
                    <a:pt x="1019" y="17325"/>
                  </a:cubicBezTo>
                  <a:cubicBezTo>
                    <a:pt x="1449" y="18696"/>
                    <a:pt x="2449" y="19785"/>
                    <a:pt x="3588" y="20619"/>
                  </a:cubicBezTo>
                  <a:cubicBezTo>
                    <a:pt x="5899" y="22310"/>
                    <a:pt x="8772" y="23075"/>
                    <a:pt x="11585" y="23377"/>
                  </a:cubicBezTo>
                  <a:cubicBezTo>
                    <a:pt x="12479" y="23473"/>
                    <a:pt x="13345" y="23618"/>
                    <a:pt x="14218" y="23618"/>
                  </a:cubicBezTo>
                  <a:cubicBezTo>
                    <a:pt x="14649" y="23618"/>
                    <a:pt x="15081" y="23583"/>
                    <a:pt x="15519" y="23489"/>
                  </a:cubicBezTo>
                  <a:cubicBezTo>
                    <a:pt x="20738" y="22373"/>
                    <a:pt x="21360" y="17170"/>
                    <a:pt x="21416" y="12685"/>
                  </a:cubicBezTo>
                  <a:cubicBezTo>
                    <a:pt x="21429" y="11505"/>
                    <a:pt x="21369" y="10241"/>
                    <a:pt x="21183" y="8988"/>
                  </a:cubicBezTo>
                  <a:cubicBezTo>
                    <a:pt x="20720" y="5869"/>
                    <a:pt x="19473" y="2819"/>
                    <a:pt x="16643" y="1259"/>
                  </a:cubicBezTo>
                  <a:cubicBezTo>
                    <a:pt x="15237" y="485"/>
                    <a:pt x="13641" y="0"/>
                    <a:pt x="12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5"/>
            <p:cNvSpPr/>
            <p:nvPr/>
          </p:nvSpPr>
          <p:spPr>
            <a:xfrm>
              <a:off x="2518122" y="3346729"/>
              <a:ext cx="163693" cy="101815"/>
            </a:xfrm>
            <a:custGeom>
              <a:rect b="b" l="l" r="r" t="t"/>
              <a:pathLst>
                <a:path extrusionOk="0" h="6195" w="9960">
                  <a:moveTo>
                    <a:pt x="2877" y="0"/>
                  </a:moveTo>
                  <a:cubicBezTo>
                    <a:pt x="2280" y="0"/>
                    <a:pt x="1619" y="87"/>
                    <a:pt x="1267" y="457"/>
                  </a:cubicBezTo>
                  <a:cubicBezTo>
                    <a:pt x="1" y="1790"/>
                    <a:pt x="1548" y="4407"/>
                    <a:pt x="2574" y="5439"/>
                  </a:cubicBezTo>
                  <a:cubicBezTo>
                    <a:pt x="3121" y="5991"/>
                    <a:pt x="3778" y="6194"/>
                    <a:pt x="4462" y="6194"/>
                  </a:cubicBezTo>
                  <a:cubicBezTo>
                    <a:pt x="4726" y="6194"/>
                    <a:pt x="4993" y="6164"/>
                    <a:pt x="5260" y="6112"/>
                  </a:cubicBezTo>
                  <a:cubicBezTo>
                    <a:pt x="5842" y="6001"/>
                    <a:pt x="6420" y="5785"/>
                    <a:pt x="6945" y="5552"/>
                  </a:cubicBezTo>
                  <a:cubicBezTo>
                    <a:pt x="8139" y="5024"/>
                    <a:pt x="9960" y="3937"/>
                    <a:pt x="8908" y="2439"/>
                  </a:cubicBezTo>
                  <a:cubicBezTo>
                    <a:pt x="7797" y="856"/>
                    <a:pt x="5457" y="187"/>
                    <a:pt x="3633" y="36"/>
                  </a:cubicBezTo>
                  <a:cubicBezTo>
                    <a:pt x="3420" y="19"/>
                    <a:pt x="3155" y="0"/>
                    <a:pt x="28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5"/>
            <p:cNvSpPr/>
            <p:nvPr/>
          </p:nvSpPr>
          <p:spPr>
            <a:xfrm>
              <a:off x="1278711" y="3062259"/>
              <a:ext cx="990488" cy="817493"/>
            </a:xfrm>
            <a:custGeom>
              <a:rect b="b" l="l" r="r" t="t"/>
              <a:pathLst>
                <a:path extrusionOk="0" h="49741" w="60267">
                  <a:moveTo>
                    <a:pt x="14228" y="1"/>
                  </a:moveTo>
                  <a:cubicBezTo>
                    <a:pt x="14228" y="1"/>
                    <a:pt x="14228" y="1"/>
                    <a:pt x="14227" y="1"/>
                  </a:cubicBezTo>
                  <a:cubicBezTo>
                    <a:pt x="14214" y="3"/>
                    <a:pt x="14227" y="131"/>
                    <a:pt x="14269" y="377"/>
                  </a:cubicBezTo>
                  <a:cubicBezTo>
                    <a:pt x="14331" y="717"/>
                    <a:pt x="14398" y="1076"/>
                    <a:pt x="14470" y="1470"/>
                  </a:cubicBezTo>
                  <a:cubicBezTo>
                    <a:pt x="14676" y="2422"/>
                    <a:pt x="15028" y="3822"/>
                    <a:pt x="15664" y="5567"/>
                  </a:cubicBezTo>
                  <a:cubicBezTo>
                    <a:pt x="16903" y="9053"/>
                    <a:pt x="19432" y="13927"/>
                    <a:pt x="23930" y="18844"/>
                  </a:cubicBezTo>
                  <a:cubicBezTo>
                    <a:pt x="28409" y="23726"/>
                    <a:pt x="34819" y="28727"/>
                    <a:pt x="43103" y="31854"/>
                  </a:cubicBezTo>
                  <a:cubicBezTo>
                    <a:pt x="45208" y="32565"/>
                    <a:pt x="47389" y="33062"/>
                    <a:pt x="49581" y="33689"/>
                  </a:cubicBezTo>
                  <a:cubicBezTo>
                    <a:pt x="51764" y="34316"/>
                    <a:pt x="54002" y="34994"/>
                    <a:pt x="56051" y="36084"/>
                  </a:cubicBezTo>
                  <a:cubicBezTo>
                    <a:pt x="56703" y="36434"/>
                    <a:pt x="57328" y="36849"/>
                    <a:pt x="57865" y="37336"/>
                  </a:cubicBezTo>
                  <a:cubicBezTo>
                    <a:pt x="57470" y="37313"/>
                    <a:pt x="56993" y="37302"/>
                    <a:pt x="56477" y="37292"/>
                  </a:cubicBezTo>
                  <a:cubicBezTo>
                    <a:pt x="56110" y="37286"/>
                    <a:pt x="55762" y="37280"/>
                    <a:pt x="55449" y="37280"/>
                  </a:cubicBezTo>
                  <a:cubicBezTo>
                    <a:pt x="54643" y="37280"/>
                    <a:pt x="54073" y="37317"/>
                    <a:pt x="54045" y="37478"/>
                  </a:cubicBezTo>
                  <a:cubicBezTo>
                    <a:pt x="54003" y="37691"/>
                    <a:pt x="55077" y="38071"/>
                    <a:pt x="56462" y="38094"/>
                  </a:cubicBezTo>
                  <a:cubicBezTo>
                    <a:pt x="56519" y="38095"/>
                    <a:pt x="56576" y="38096"/>
                    <a:pt x="56633" y="38096"/>
                  </a:cubicBezTo>
                  <a:cubicBezTo>
                    <a:pt x="57351" y="38096"/>
                    <a:pt x="57971" y="37996"/>
                    <a:pt x="58382" y="37873"/>
                  </a:cubicBezTo>
                  <a:cubicBezTo>
                    <a:pt x="58479" y="37987"/>
                    <a:pt x="58583" y="38095"/>
                    <a:pt x="58668" y="38218"/>
                  </a:cubicBezTo>
                  <a:cubicBezTo>
                    <a:pt x="59121" y="38850"/>
                    <a:pt x="59312" y="39615"/>
                    <a:pt x="59238" y="40385"/>
                  </a:cubicBezTo>
                  <a:cubicBezTo>
                    <a:pt x="58686" y="40406"/>
                    <a:pt x="57803" y="40510"/>
                    <a:pt x="56803" y="40567"/>
                  </a:cubicBezTo>
                  <a:cubicBezTo>
                    <a:pt x="55167" y="40674"/>
                    <a:pt x="53820" y="40622"/>
                    <a:pt x="53783" y="40848"/>
                  </a:cubicBezTo>
                  <a:cubicBezTo>
                    <a:pt x="53746" y="41034"/>
                    <a:pt x="54819" y="41388"/>
                    <a:pt x="56275" y="41388"/>
                  </a:cubicBezTo>
                  <a:cubicBezTo>
                    <a:pt x="56462" y="41388"/>
                    <a:pt x="56654" y="41382"/>
                    <a:pt x="56852" y="41369"/>
                  </a:cubicBezTo>
                  <a:cubicBezTo>
                    <a:pt x="57802" y="41313"/>
                    <a:pt x="58612" y="41113"/>
                    <a:pt x="59151" y="40909"/>
                  </a:cubicBezTo>
                  <a:lnTo>
                    <a:pt x="59151" y="40909"/>
                  </a:lnTo>
                  <a:cubicBezTo>
                    <a:pt x="59115" y="41055"/>
                    <a:pt x="59068" y="41200"/>
                    <a:pt x="59012" y="41341"/>
                  </a:cubicBezTo>
                  <a:cubicBezTo>
                    <a:pt x="58674" y="42262"/>
                    <a:pt x="58084" y="43109"/>
                    <a:pt x="57416" y="43902"/>
                  </a:cubicBezTo>
                  <a:cubicBezTo>
                    <a:pt x="57097" y="43839"/>
                    <a:pt x="56668" y="43785"/>
                    <a:pt x="56201" y="43720"/>
                  </a:cubicBezTo>
                  <a:cubicBezTo>
                    <a:pt x="55622" y="43645"/>
                    <a:pt x="55100" y="43567"/>
                    <a:pt x="54765" y="43567"/>
                  </a:cubicBezTo>
                  <a:cubicBezTo>
                    <a:pt x="54554" y="43567"/>
                    <a:pt x="54417" y="43598"/>
                    <a:pt x="54384" y="43679"/>
                  </a:cubicBezTo>
                  <a:cubicBezTo>
                    <a:pt x="54297" y="43878"/>
                    <a:pt x="55036" y="44377"/>
                    <a:pt x="56095" y="44517"/>
                  </a:cubicBezTo>
                  <a:cubicBezTo>
                    <a:pt x="56282" y="44542"/>
                    <a:pt x="56470" y="44555"/>
                    <a:pt x="56659" y="44555"/>
                  </a:cubicBezTo>
                  <a:cubicBezTo>
                    <a:pt x="56717" y="44555"/>
                    <a:pt x="56776" y="44554"/>
                    <a:pt x="56834" y="44552"/>
                  </a:cubicBezTo>
                  <a:lnTo>
                    <a:pt x="56834" y="44552"/>
                  </a:lnTo>
                  <a:cubicBezTo>
                    <a:pt x="56073" y="45349"/>
                    <a:pt x="55254" y="46075"/>
                    <a:pt x="54320" y="46664"/>
                  </a:cubicBezTo>
                  <a:cubicBezTo>
                    <a:pt x="52258" y="47987"/>
                    <a:pt x="49846" y="48621"/>
                    <a:pt x="47451" y="48841"/>
                  </a:cubicBezTo>
                  <a:cubicBezTo>
                    <a:pt x="46673" y="48914"/>
                    <a:pt x="45894" y="48945"/>
                    <a:pt x="45118" y="48945"/>
                  </a:cubicBezTo>
                  <a:cubicBezTo>
                    <a:pt x="44695" y="48945"/>
                    <a:pt x="44272" y="48936"/>
                    <a:pt x="43851" y="48919"/>
                  </a:cubicBezTo>
                  <a:cubicBezTo>
                    <a:pt x="42663" y="48879"/>
                    <a:pt x="41478" y="48773"/>
                    <a:pt x="40302" y="48603"/>
                  </a:cubicBezTo>
                  <a:cubicBezTo>
                    <a:pt x="35620" y="48048"/>
                    <a:pt x="31202" y="46791"/>
                    <a:pt x="27211" y="45100"/>
                  </a:cubicBezTo>
                  <a:cubicBezTo>
                    <a:pt x="23223" y="43381"/>
                    <a:pt x="19694" y="41194"/>
                    <a:pt x="16639" y="38844"/>
                  </a:cubicBezTo>
                  <a:cubicBezTo>
                    <a:pt x="15894" y="38232"/>
                    <a:pt x="15115" y="37685"/>
                    <a:pt x="14435" y="37050"/>
                  </a:cubicBezTo>
                  <a:cubicBezTo>
                    <a:pt x="13752" y="36418"/>
                    <a:pt x="13083" y="35796"/>
                    <a:pt x="12425" y="35186"/>
                  </a:cubicBezTo>
                  <a:cubicBezTo>
                    <a:pt x="11766" y="34579"/>
                    <a:pt x="11210" y="33895"/>
                    <a:pt x="10617" y="33274"/>
                  </a:cubicBezTo>
                  <a:lnTo>
                    <a:pt x="9753" y="32336"/>
                  </a:lnTo>
                  <a:cubicBezTo>
                    <a:pt x="9465" y="32030"/>
                    <a:pt x="9232" y="31684"/>
                    <a:pt x="8972" y="31366"/>
                  </a:cubicBezTo>
                  <a:cubicBezTo>
                    <a:pt x="4839" y="26241"/>
                    <a:pt x="2662" y="21279"/>
                    <a:pt x="1535" y="17793"/>
                  </a:cubicBezTo>
                  <a:cubicBezTo>
                    <a:pt x="1394" y="17364"/>
                    <a:pt x="1259" y="16951"/>
                    <a:pt x="1128" y="16555"/>
                  </a:cubicBezTo>
                  <a:cubicBezTo>
                    <a:pt x="1065" y="16363"/>
                    <a:pt x="1002" y="16176"/>
                    <a:pt x="942" y="15992"/>
                  </a:cubicBezTo>
                  <a:cubicBezTo>
                    <a:pt x="898" y="15810"/>
                    <a:pt x="856" y="15630"/>
                    <a:pt x="814" y="15455"/>
                  </a:cubicBezTo>
                  <a:cubicBezTo>
                    <a:pt x="664" y="14821"/>
                    <a:pt x="528" y="14241"/>
                    <a:pt x="402" y="13708"/>
                  </a:cubicBezTo>
                  <a:lnTo>
                    <a:pt x="133" y="12634"/>
                  </a:lnTo>
                  <a:cubicBezTo>
                    <a:pt x="69" y="12395"/>
                    <a:pt x="28" y="12272"/>
                    <a:pt x="14" y="12272"/>
                  </a:cubicBezTo>
                  <a:cubicBezTo>
                    <a:pt x="14" y="12272"/>
                    <a:pt x="14" y="12272"/>
                    <a:pt x="14" y="12272"/>
                  </a:cubicBezTo>
                  <a:cubicBezTo>
                    <a:pt x="0" y="12275"/>
                    <a:pt x="14" y="12401"/>
                    <a:pt x="52" y="12648"/>
                  </a:cubicBezTo>
                  <a:cubicBezTo>
                    <a:pt x="112" y="12987"/>
                    <a:pt x="174" y="13346"/>
                    <a:pt x="244" y="13740"/>
                  </a:cubicBezTo>
                  <a:cubicBezTo>
                    <a:pt x="347" y="14281"/>
                    <a:pt x="461" y="14869"/>
                    <a:pt x="583" y="15513"/>
                  </a:cubicBezTo>
                  <a:cubicBezTo>
                    <a:pt x="619" y="15690"/>
                    <a:pt x="655" y="15872"/>
                    <a:pt x="692" y="16057"/>
                  </a:cubicBezTo>
                  <a:lnTo>
                    <a:pt x="862" y="16629"/>
                  </a:lnTo>
                  <a:cubicBezTo>
                    <a:pt x="982" y="17032"/>
                    <a:pt x="1107" y="17452"/>
                    <a:pt x="1237" y="17887"/>
                  </a:cubicBezTo>
                  <a:cubicBezTo>
                    <a:pt x="2280" y="21428"/>
                    <a:pt x="4400" y="26485"/>
                    <a:pt x="8529" y="31721"/>
                  </a:cubicBezTo>
                  <a:cubicBezTo>
                    <a:pt x="8787" y="32046"/>
                    <a:pt x="9022" y="32399"/>
                    <a:pt x="9309" y="32712"/>
                  </a:cubicBezTo>
                  <a:lnTo>
                    <a:pt x="10174" y="33670"/>
                  </a:lnTo>
                  <a:cubicBezTo>
                    <a:pt x="10768" y="34305"/>
                    <a:pt x="11327" y="35003"/>
                    <a:pt x="11988" y="35626"/>
                  </a:cubicBezTo>
                  <a:lnTo>
                    <a:pt x="14009" y="37532"/>
                  </a:lnTo>
                  <a:cubicBezTo>
                    <a:pt x="14694" y="38182"/>
                    <a:pt x="15479" y="38743"/>
                    <a:pt x="16230" y="39368"/>
                  </a:cubicBezTo>
                  <a:cubicBezTo>
                    <a:pt x="19309" y="41774"/>
                    <a:pt x="22878" y="44015"/>
                    <a:pt x="26917" y="45778"/>
                  </a:cubicBezTo>
                  <a:cubicBezTo>
                    <a:pt x="30961" y="47514"/>
                    <a:pt x="35447" y="48808"/>
                    <a:pt x="40209" y="49384"/>
                  </a:cubicBezTo>
                  <a:cubicBezTo>
                    <a:pt x="41406" y="49559"/>
                    <a:pt x="42611" y="49670"/>
                    <a:pt x="43821" y="49712"/>
                  </a:cubicBezTo>
                  <a:cubicBezTo>
                    <a:pt x="44262" y="49730"/>
                    <a:pt x="44705" y="49741"/>
                    <a:pt x="45150" y="49741"/>
                  </a:cubicBezTo>
                  <a:cubicBezTo>
                    <a:pt x="45937" y="49741"/>
                    <a:pt x="46730" y="49709"/>
                    <a:pt x="47524" y="49635"/>
                  </a:cubicBezTo>
                  <a:cubicBezTo>
                    <a:pt x="50003" y="49412"/>
                    <a:pt x="52553" y="48752"/>
                    <a:pt x="54752" y="47340"/>
                  </a:cubicBezTo>
                  <a:cubicBezTo>
                    <a:pt x="55853" y="46647"/>
                    <a:pt x="56822" y="45765"/>
                    <a:pt x="57678" y="44832"/>
                  </a:cubicBezTo>
                  <a:cubicBezTo>
                    <a:pt x="58521" y="43882"/>
                    <a:pt x="59310" y="42846"/>
                    <a:pt x="59765" y="41606"/>
                  </a:cubicBezTo>
                  <a:cubicBezTo>
                    <a:pt x="60267" y="40395"/>
                    <a:pt x="60115" y="38831"/>
                    <a:pt x="59324" y="37769"/>
                  </a:cubicBezTo>
                  <a:cubicBezTo>
                    <a:pt x="58563" y="36682"/>
                    <a:pt x="57494" y="35968"/>
                    <a:pt x="56426" y="35392"/>
                  </a:cubicBezTo>
                  <a:cubicBezTo>
                    <a:pt x="52076" y="33169"/>
                    <a:pt x="47438" y="32508"/>
                    <a:pt x="43346" y="31156"/>
                  </a:cubicBezTo>
                  <a:cubicBezTo>
                    <a:pt x="39295" y="29659"/>
                    <a:pt x="35639" y="27652"/>
                    <a:pt x="32471" y="25459"/>
                  </a:cubicBezTo>
                  <a:cubicBezTo>
                    <a:pt x="29523" y="23418"/>
                    <a:pt x="26800" y="21073"/>
                    <a:pt x="24346" y="18459"/>
                  </a:cubicBezTo>
                  <a:cubicBezTo>
                    <a:pt x="19850" y="13649"/>
                    <a:pt x="17274" y="8877"/>
                    <a:pt x="15957" y="5455"/>
                  </a:cubicBezTo>
                  <a:cubicBezTo>
                    <a:pt x="15281" y="3743"/>
                    <a:pt x="14883" y="2368"/>
                    <a:pt x="14627" y="1431"/>
                  </a:cubicBezTo>
                  <a:lnTo>
                    <a:pt x="14348" y="361"/>
                  </a:lnTo>
                  <a:cubicBezTo>
                    <a:pt x="14283" y="123"/>
                    <a:pt x="14242" y="1"/>
                    <a:pt x="14228" y="1"/>
                  </a:cubicBezTo>
                  <a:close/>
                </a:path>
              </a:pathLst>
            </a:custGeom>
            <a:solidFill>
              <a:srgbClr val="ED78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5"/>
            <p:cNvSpPr/>
            <p:nvPr/>
          </p:nvSpPr>
          <p:spPr>
            <a:xfrm>
              <a:off x="2355443" y="3283163"/>
              <a:ext cx="108915" cy="100960"/>
            </a:xfrm>
            <a:custGeom>
              <a:rect b="b" l="l" r="r" t="t"/>
              <a:pathLst>
                <a:path extrusionOk="0" h="6143" w="6627">
                  <a:moveTo>
                    <a:pt x="877" y="1"/>
                  </a:moveTo>
                  <a:cubicBezTo>
                    <a:pt x="778" y="1"/>
                    <a:pt x="450" y="623"/>
                    <a:pt x="190" y="1757"/>
                  </a:cubicBezTo>
                  <a:cubicBezTo>
                    <a:pt x="72" y="2333"/>
                    <a:pt x="0" y="3073"/>
                    <a:pt x="204" y="3881"/>
                  </a:cubicBezTo>
                  <a:cubicBezTo>
                    <a:pt x="389" y="4677"/>
                    <a:pt x="965" y="5578"/>
                    <a:pt x="1928" y="5963"/>
                  </a:cubicBezTo>
                  <a:cubicBezTo>
                    <a:pt x="2212" y="6082"/>
                    <a:pt x="2526" y="6142"/>
                    <a:pt x="2834" y="6142"/>
                  </a:cubicBezTo>
                  <a:cubicBezTo>
                    <a:pt x="3035" y="6142"/>
                    <a:pt x="3234" y="6116"/>
                    <a:pt x="3421" y="6064"/>
                  </a:cubicBezTo>
                  <a:cubicBezTo>
                    <a:pt x="3892" y="5931"/>
                    <a:pt x="4253" y="5708"/>
                    <a:pt x="4586" y="5481"/>
                  </a:cubicBezTo>
                  <a:cubicBezTo>
                    <a:pt x="5169" y="5069"/>
                    <a:pt x="5658" y="4539"/>
                    <a:pt x="6022" y="3924"/>
                  </a:cubicBezTo>
                  <a:cubicBezTo>
                    <a:pt x="6627" y="2869"/>
                    <a:pt x="6606" y="2092"/>
                    <a:pt x="6515" y="2084"/>
                  </a:cubicBezTo>
                  <a:cubicBezTo>
                    <a:pt x="6512" y="2084"/>
                    <a:pt x="6510" y="2083"/>
                    <a:pt x="6507" y="2083"/>
                  </a:cubicBezTo>
                  <a:cubicBezTo>
                    <a:pt x="6383" y="2083"/>
                    <a:pt x="6193" y="2766"/>
                    <a:pt x="5549" y="3608"/>
                  </a:cubicBezTo>
                  <a:cubicBezTo>
                    <a:pt x="5219" y="4032"/>
                    <a:pt x="4768" y="4494"/>
                    <a:pt x="4175" y="4864"/>
                  </a:cubicBezTo>
                  <a:cubicBezTo>
                    <a:pt x="3881" y="5046"/>
                    <a:pt x="3550" y="5223"/>
                    <a:pt x="3224" y="5301"/>
                  </a:cubicBezTo>
                  <a:cubicBezTo>
                    <a:pt x="3104" y="5331"/>
                    <a:pt x="2982" y="5345"/>
                    <a:pt x="2860" y="5345"/>
                  </a:cubicBezTo>
                  <a:cubicBezTo>
                    <a:pt x="2652" y="5345"/>
                    <a:pt x="2441" y="5303"/>
                    <a:pt x="2231" y="5219"/>
                  </a:cubicBezTo>
                  <a:cubicBezTo>
                    <a:pt x="1551" y="4946"/>
                    <a:pt x="1108" y="4325"/>
                    <a:pt x="916" y="3680"/>
                  </a:cubicBezTo>
                  <a:cubicBezTo>
                    <a:pt x="713" y="3030"/>
                    <a:pt x="712" y="2382"/>
                    <a:pt x="753" y="1837"/>
                  </a:cubicBezTo>
                  <a:cubicBezTo>
                    <a:pt x="858" y="741"/>
                    <a:pt x="1003" y="29"/>
                    <a:pt x="882" y="1"/>
                  </a:cubicBezTo>
                  <a:cubicBezTo>
                    <a:pt x="881" y="1"/>
                    <a:pt x="879" y="1"/>
                    <a:pt x="8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5"/>
            <p:cNvSpPr/>
            <p:nvPr/>
          </p:nvSpPr>
          <p:spPr>
            <a:xfrm>
              <a:off x="2739026" y="3389950"/>
              <a:ext cx="124610" cy="104905"/>
            </a:xfrm>
            <a:custGeom>
              <a:rect b="b" l="l" r="r" t="t"/>
              <a:pathLst>
                <a:path extrusionOk="0" h="6383" w="7582">
                  <a:moveTo>
                    <a:pt x="617" y="1"/>
                  </a:moveTo>
                  <a:cubicBezTo>
                    <a:pt x="517" y="1"/>
                    <a:pt x="77" y="758"/>
                    <a:pt x="16" y="2125"/>
                  </a:cubicBezTo>
                  <a:cubicBezTo>
                    <a:pt x="1" y="2820"/>
                    <a:pt x="71" y="3661"/>
                    <a:pt x="456" y="4545"/>
                  </a:cubicBezTo>
                  <a:cubicBezTo>
                    <a:pt x="822" y="5407"/>
                    <a:pt x="1708" y="6368"/>
                    <a:pt x="2984" y="6383"/>
                  </a:cubicBezTo>
                  <a:cubicBezTo>
                    <a:pt x="3602" y="6379"/>
                    <a:pt x="4137" y="6144"/>
                    <a:pt x="4579" y="5881"/>
                  </a:cubicBezTo>
                  <a:cubicBezTo>
                    <a:pt x="4997" y="5624"/>
                    <a:pt x="5382" y="5318"/>
                    <a:pt x="5728" y="4970"/>
                  </a:cubicBezTo>
                  <a:cubicBezTo>
                    <a:pt x="6388" y="4307"/>
                    <a:pt x="6811" y="3570"/>
                    <a:pt x="7073" y="2929"/>
                  </a:cubicBezTo>
                  <a:cubicBezTo>
                    <a:pt x="7582" y="1621"/>
                    <a:pt x="7458" y="739"/>
                    <a:pt x="7369" y="739"/>
                  </a:cubicBezTo>
                  <a:cubicBezTo>
                    <a:pt x="7369" y="739"/>
                    <a:pt x="7369" y="739"/>
                    <a:pt x="7369" y="739"/>
                  </a:cubicBezTo>
                  <a:cubicBezTo>
                    <a:pt x="7367" y="739"/>
                    <a:pt x="7366" y="739"/>
                    <a:pt x="7365" y="739"/>
                  </a:cubicBezTo>
                  <a:cubicBezTo>
                    <a:pt x="7238" y="739"/>
                    <a:pt x="7147" y="1567"/>
                    <a:pt x="6557" y="2689"/>
                  </a:cubicBezTo>
                  <a:cubicBezTo>
                    <a:pt x="6255" y="3247"/>
                    <a:pt x="5825" y="3877"/>
                    <a:pt x="5213" y="4436"/>
                  </a:cubicBezTo>
                  <a:cubicBezTo>
                    <a:pt x="4612" y="4972"/>
                    <a:pt x="3799" y="5566"/>
                    <a:pt x="2981" y="5578"/>
                  </a:cubicBezTo>
                  <a:cubicBezTo>
                    <a:pt x="2978" y="5578"/>
                    <a:pt x="2975" y="5578"/>
                    <a:pt x="2971" y="5578"/>
                  </a:cubicBezTo>
                  <a:cubicBezTo>
                    <a:pt x="2576" y="5578"/>
                    <a:pt x="2184" y="5413"/>
                    <a:pt x="1867" y="5165"/>
                  </a:cubicBezTo>
                  <a:cubicBezTo>
                    <a:pt x="1548" y="4915"/>
                    <a:pt x="1305" y="4583"/>
                    <a:pt x="1124" y="4227"/>
                  </a:cubicBezTo>
                  <a:cubicBezTo>
                    <a:pt x="769" y="3510"/>
                    <a:pt x="635" y="2741"/>
                    <a:pt x="584" y="2113"/>
                  </a:cubicBezTo>
                  <a:cubicBezTo>
                    <a:pt x="497" y="839"/>
                    <a:pt x="746" y="38"/>
                    <a:pt x="624" y="2"/>
                  </a:cubicBezTo>
                  <a:cubicBezTo>
                    <a:pt x="621" y="1"/>
                    <a:pt x="619" y="1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5"/>
            <p:cNvSpPr/>
            <p:nvPr/>
          </p:nvSpPr>
          <p:spPr>
            <a:xfrm>
              <a:off x="2365632" y="3171018"/>
              <a:ext cx="126418" cy="38967"/>
            </a:xfrm>
            <a:custGeom>
              <a:rect b="b" l="l" r="r" t="t"/>
              <a:pathLst>
                <a:path extrusionOk="0" h="2371" w="7692">
                  <a:moveTo>
                    <a:pt x="4425" y="1"/>
                  </a:moveTo>
                  <a:cubicBezTo>
                    <a:pt x="4148" y="1"/>
                    <a:pt x="3860" y="18"/>
                    <a:pt x="3566" y="57"/>
                  </a:cubicBezTo>
                  <a:cubicBezTo>
                    <a:pt x="2362" y="217"/>
                    <a:pt x="1360" y="660"/>
                    <a:pt x="708" y="1166"/>
                  </a:cubicBezTo>
                  <a:cubicBezTo>
                    <a:pt x="381" y="1424"/>
                    <a:pt x="168" y="1719"/>
                    <a:pt x="84" y="1948"/>
                  </a:cubicBezTo>
                  <a:cubicBezTo>
                    <a:pt x="0" y="2179"/>
                    <a:pt x="27" y="2327"/>
                    <a:pt x="100" y="2362"/>
                  </a:cubicBezTo>
                  <a:cubicBezTo>
                    <a:pt x="114" y="2367"/>
                    <a:pt x="130" y="2370"/>
                    <a:pt x="147" y="2370"/>
                  </a:cubicBezTo>
                  <a:cubicBezTo>
                    <a:pt x="313" y="2370"/>
                    <a:pt x="595" y="2100"/>
                    <a:pt x="1147" y="1896"/>
                  </a:cubicBezTo>
                  <a:cubicBezTo>
                    <a:pt x="1763" y="1663"/>
                    <a:pt x="2698" y="1384"/>
                    <a:pt x="3720" y="1253"/>
                  </a:cubicBezTo>
                  <a:cubicBezTo>
                    <a:pt x="4227" y="1183"/>
                    <a:pt x="4713" y="1159"/>
                    <a:pt x="5159" y="1159"/>
                  </a:cubicBezTo>
                  <a:cubicBezTo>
                    <a:pt x="6054" y="1159"/>
                    <a:pt x="6790" y="1254"/>
                    <a:pt x="7222" y="1254"/>
                  </a:cubicBezTo>
                  <a:cubicBezTo>
                    <a:pt x="7452" y="1254"/>
                    <a:pt x="7595" y="1227"/>
                    <a:pt x="7630" y="1144"/>
                  </a:cubicBezTo>
                  <a:cubicBezTo>
                    <a:pt x="7691" y="998"/>
                    <a:pt x="7323" y="663"/>
                    <a:pt x="6591" y="377"/>
                  </a:cubicBezTo>
                  <a:cubicBezTo>
                    <a:pt x="6042" y="167"/>
                    <a:pt x="5282" y="1"/>
                    <a:pt x="44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5"/>
            <p:cNvSpPr/>
            <p:nvPr/>
          </p:nvSpPr>
          <p:spPr>
            <a:xfrm>
              <a:off x="2798698" y="3246795"/>
              <a:ext cx="102604" cy="83046"/>
            </a:xfrm>
            <a:custGeom>
              <a:rect b="b" l="l" r="r" t="t"/>
              <a:pathLst>
                <a:path extrusionOk="0" h="5053" w="6243">
                  <a:moveTo>
                    <a:pt x="817" y="0"/>
                  </a:moveTo>
                  <a:cubicBezTo>
                    <a:pt x="320" y="0"/>
                    <a:pt x="29" y="111"/>
                    <a:pt x="22" y="230"/>
                  </a:cubicBezTo>
                  <a:cubicBezTo>
                    <a:pt x="1" y="576"/>
                    <a:pt x="1761" y="892"/>
                    <a:pt x="3380" y="2218"/>
                  </a:cubicBezTo>
                  <a:cubicBezTo>
                    <a:pt x="4986" y="3464"/>
                    <a:pt x="5691" y="5052"/>
                    <a:pt x="6035" y="5052"/>
                  </a:cubicBezTo>
                  <a:cubicBezTo>
                    <a:pt x="6045" y="5052"/>
                    <a:pt x="6055" y="5051"/>
                    <a:pt x="6064" y="5048"/>
                  </a:cubicBezTo>
                  <a:cubicBezTo>
                    <a:pt x="6215" y="5005"/>
                    <a:pt x="6243" y="4500"/>
                    <a:pt x="5971" y="3748"/>
                  </a:cubicBezTo>
                  <a:cubicBezTo>
                    <a:pt x="5705" y="3003"/>
                    <a:pt x="5089" y="2042"/>
                    <a:pt x="4130" y="1276"/>
                  </a:cubicBezTo>
                  <a:cubicBezTo>
                    <a:pt x="3170" y="513"/>
                    <a:pt x="2097" y="125"/>
                    <a:pt x="1311" y="32"/>
                  </a:cubicBezTo>
                  <a:cubicBezTo>
                    <a:pt x="1130" y="10"/>
                    <a:pt x="964" y="0"/>
                    <a:pt x="8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5"/>
            <p:cNvSpPr/>
            <p:nvPr/>
          </p:nvSpPr>
          <p:spPr>
            <a:xfrm>
              <a:off x="2519930" y="3398348"/>
              <a:ext cx="118053" cy="120403"/>
            </a:xfrm>
            <a:custGeom>
              <a:rect b="b" l="l" r="r" t="t"/>
              <a:pathLst>
                <a:path extrusionOk="0" h="7326" w="7183">
                  <a:moveTo>
                    <a:pt x="4550" y="0"/>
                  </a:moveTo>
                  <a:cubicBezTo>
                    <a:pt x="4324" y="0"/>
                    <a:pt x="3689" y="1533"/>
                    <a:pt x="3113" y="3474"/>
                  </a:cubicBezTo>
                  <a:cubicBezTo>
                    <a:pt x="2780" y="4596"/>
                    <a:pt x="2543" y="5600"/>
                    <a:pt x="2436" y="6280"/>
                  </a:cubicBezTo>
                  <a:cubicBezTo>
                    <a:pt x="1955" y="6080"/>
                    <a:pt x="1555" y="5778"/>
                    <a:pt x="1277" y="5421"/>
                  </a:cubicBezTo>
                  <a:cubicBezTo>
                    <a:pt x="946" y="4991"/>
                    <a:pt x="765" y="4501"/>
                    <a:pt x="649" y="4077"/>
                  </a:cubicBezTo>
                  <a:cubicBezTo>
                    <a:pt x="429" y="3219"/>
                    <a:pt x="410" y="2627"/>
                    <a:pt x="287" y="2624"/>
                  </a:cubicBezTo>
                  <a:cubicBezTo>
                    <a:pt x="287" y="2624"/>
                    <a:pt x="286" y="2624"/>
                    <a:pt x="285" y="2624"/>
                  </a:cubicBezTo>
                  <a:cubicBezTo>
                    <a:pt x="188" y="2624"/>
                    <a:pt x="0" y="3199"/>
                    <a:pt x="90" y="4179"/>
                  </a:cubicBezTo>
                  <a:cubicBezTo>
                    <a:pt x="145" y="4668"/>
                    <a:pt x="290" y="5272"/>
                    <a:pt x="676" y="5852"/>
                  </a:cubicBezTo>
                  <a:cubicBezTo>
                    <a:pt x="1061" y="6433"/>
                    <a:pt x="1711" y="6925"/>
                    <a:pt x="2469" y="7154"/>
                  </a:cubicBezTo>
                  <a:cubicBezTo>
                    <a:pt x="2836" y="7268"/>
                    <a:pt x="3216" y="7326"/>
                    <a:pt x="3596" y="7326"/>
                  </a:cubicBezTo>
                  <a:cubicBezTo>
                    <a:pt x="3955" y="7326"/>
                    <a:pt x="4313" y="7275"/>
                    <a:pt x="4661" y="7173"/>
                  </a:cubicBezTo>
                  <a:cubicBezTo>
                    <a:pt x="5312" y="6982"/>
                    <a:pt x="5827" y="6654"/>
                    <a:pt x="6203" y="6336"/>
                  </a:cubicBezTo>
                  <a:cubicBezTo>
                    <a:pt x="6955" y="5680"/>
                    <a:pt x="7183" y="5099"/>
                    <a:pt x="7103" y="5047"/>
                  </a:cubicBezTo>
                  <a:cubicBezTo>
                    <a:pt x="7095" y="5041"/>
                    <a:pt x="7086" y="5038"/>
                    <a:pt x="7075" y="5038"/>
                  </a:cubicBezTo>
                  <a:cubicBezTo>
                    <a:pt x="6943" y="5038"/>
                    <a:pt x="6560" y="5446"/>
                    <a:pt x="5868" y="5878"/>
                  </a:cubicBezTo>
                  <a:cubicBezTo>
                    <a:pt x="5336" y="6212"/>
                    <a:pt x="4561" y="6533"/>
                    <a:pt x="3706" y="6533"/>
                  </a:cubicBezTo>
                  <a:cubicBezTo>
                    <a:pt x="3448" y="6533"/>
                    <a:pt x="3183" y="6504"/>
                    <a:pt x="2915" y="6437"/>
                  </a:cubicBezTo>
                  <a:cubicBezTo>
                    <a:pt x="3197" y="5809"/>
                    <a:pt x="3548" y="4833"/>
                    <a:pt x="3883" y="3703"/>
                  </a:cubicBezTo>
                  <a:cubicBezTo>
                    <a:pt x="4471" y="1722"/>
                    <a:pt x="4776" y="64"/>
                    <a:pt x="4563" y="2"/>
                  </a:cubicBezTo>
                  <a:cubicBezTo>
                    <a:pt x="4559" y="1"/>
                    <a:pt x="4554" y="0"/>
                    <a:pt x="45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5"/>
            <p:cNvSpPr/>
            <p:nvPr/>
          </p:nvSpPr>
          <p:spPr>
            <a:xfrm>
              <a:off x="1632648" y="2325857"/>
              <a:ext cx="71459" cy="106088"/>
            </a:xfrm>
            <a:custGeom>
              <a:rect b="b" l="l" r="r" t="t"/>
              <a:pathLst>
                <a:path extrusionOk="0" h="6455" w="4348">
                  <a:moveTo>
                    <a:pt x="1998" y="1"/>
                  </a:moveTo>
                  <a:cubicBezTo>
                    <a:pt x="1960" y="1"/>
                    <a:pt x="1922" y="2"/>
                    <a:pt x="1883" y="6"/>
                  </a:cubicBezTo>
                  <a:cubicBezTo>
                    <a:pt x="773" y="106"/>
                    <a:pt x="1" y="1629"/>
                    <a:pt x="161" y="3409"/>
                  </a:cubicBezTo>
                  <a:cubicBezTo>
                    <a:pt x="315" y="5126"/>
                    <a:pt x="1282" y="6454"/>
                    <a:pt x="2349" y="6454"/>
                  </a:cubicBezTo>
                  <a:cubicBezTo>
                    <a:pt x="2387" y="6454"/>
                    <a:pt x="2425" y="6452"/>
                    <a:pt x="2463" y="6449"/>
                  </a:cubicBezTo>
                  <a:cubicBezTo>
                    <a:pt x="3576" y="6349"/>
                    <a:pt x="4347" y="4826"/>
                    <a:pt x="4188" y="3046"/>
                  </a:cubicBezTo>
                  <a:cubicBezTo>
                    <a:pt x="4032" y="1329"/>
                    <a:pt x="3066" y="1"/>
                    <a:pt x="19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5"/>
            <p:cNvSpPr/>
            <p:nvPr/>
          </p:nvSpPr>
          <p:spPr>
            <a:xfrm>
              <a:off x="2074686" y="2278248"/>
              <a:ext cx="70966" cy="105677"/>
            </a:xfrm>
            <a:custGeom>
              <a:rect b="b" l="l" r="r" t="t"/>
              <a:pathLst>
                <a:path extrusionOk="0" h="6430" w="4318">
                  <a:moveTo>
                    <a:pt x="1992" y="1"/>
                  </a:moveTo>
                  <a:cubicBezTo>
                    <a:pt x="1956" y="1"/>
                    <a:pt x="1919" y="2"/>
                    <a:pt x="1882" y="5"/>
                  </a:cubicBezTo>
                  <a:cubicBezTo>
                    <a:pt x="774" y="101"/>
                    <a:pt x="1" y="1616"/>
                    <a:pt x="154" y="3388"/>
                  </a:cubicBezTo>
                  <a:cubicBezTo>
                    <a:pt x="302" y="5102"/>
                    <a:pt x="1261" y="6429"/>
                    <a:pt x="2326" y="6429"/>
                  </a:cubicBezTo>
                  <a:cubicBezTo>
                    <a:pt x="2363" y="6429"/>
                    <a:pt x="2400" y="6428"/>
                    <a:pt x="2437" y="6424"/>
                  </a:cubicBezTo>
                  <a:cubicBezTo>
                    <a:pt x="3545" y="6329"/>
                    <a:pt x="4318" y="4815"/>
                    <a:pt x="4165" y="3041"/>
                  </a:cubicBezTo>
                  <a:cubicBezTo>
                    <a:pt x="4017" y="1328"/>
                    <a:pt x="3057" y="1"/>
                    <a:pt x="1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5"/>
            <p:cNvSpPr/>
            <p:nvPr/>
          </p:nvSpPr>
          <p:spPr>
            <a:xfrm>
              <a:off x="2052040" y="2120861"/>
              <a:ext cx="147455" cy="83835"/>
            </a:xfrm>
            <a:custGeom>
              <a:rect b="b" l="l" r="r" t="t"/>
              <a:pathLst>
                <a:path extrusionOk="0" h="5101" w="8972">
                  <a:moveTo>
                    <a:pt x="1610" y="1"/>
                  </a:moveTo>
                  <a:cubicBezTo>
                    <a:pt x="1605" y="1"/>
                    <a:pt x="1600" y="1"/>
                    <a:pt x="1596" y="1"/>
                  </a:cubicBezTo>
                  <a:cubicBezTo>
                    <a:pt x="1592" y="1"/>
                    <a:pt x="1589" y="1"/>
                    <a:pt x="1586" y="1"/>
                  </a:cubicBezTo>
                  <a:cubicBezTo>
                    <a:pt x="589" y="1"/>
                    <a:pt x="0" y="214"/>
                    <a:pt x="12" y="368"/>
                  </a:cubicBezTo>
                  <a:cubicBezTo>
                    <a:pt x="30" y="719"/>
                    <a:pt x="2367" y="737"/>
                    <a:pt x="4782" y="2063"/>
                  </a:cubicBezTo>
                  <a:cubicBezTo>
                    <a:pt x="7117" y="3279"/>
                    <a:pt x="8418" y="5100"/>
                    <a:pt x="8792" y="5100"/>
                  </a:cubicBezTo>
                  <a:cubicBezTo>
                    <a:pt x="8810" y="5100"/>
                    <a:pt x="8825" y="5096"/>
                    <a:pt x="8838" y="5088"/>
                  </a:cubicBezTo>
                  <a:cubicBezTo>
                    <a:pt x="8971" y="5014"/>
                    <a:pt x="8822" y="4400"/>
                    <a:pt x="8265" y="3568"/>
                  </a:cubicBezTo>
                  <a:cubicBezTo>
                    <a:pt x="7714" y="2737"/>
                    <a:pt x="6707" y="1729"/>
                    <a:pt x="5350" y="1000"/>
                  </a:cubicBezTo>
                  <a:cubicBezTo>
                    <a:pt x="3995" y="278"/>
                    <a:pt x="2605" y="1"/>
                    <a:pt x="16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5"/>
            <p:cNvSpPr/>
            <p:nvPr/>
          </p:nvSpPr>
          <p:spPr>
            <a:xfrm>
              <a:off x="1540437" y="2181271"/>
              <a:ext cx="147488" cy="83819"/>
            </a:xfrm>
            <a:custGeom>
              <a:rect b="b" l="l" r="r" t="t"/>
              <a:pathLst>
                <a:path extrusionOk="0" h="5100" w="8974">
                  <a:moveTo>
                    <a:pt x="7396" y="1"/>
                  </a:moveTo>
                  <a:cubicBezTo>
                    <a:pt x="7390" y="1"/>
                    <a:pt x="7383" y="1"/>
                    <a:pt x="7377" y="1"/>
                  </a:cubicBezTo>
                  <a:cubicBezTo>
                    <a:pt x="7373" y="1"/>
                    <a:pt x="7368" y="1"/>
                    <a:pt x="7363" y="1"/>
                  </a:cubicBezTo>
                  <a:cubicBezTo>
                    <a:pt x="6369" y="1"/>
                    <a:pt x="4976" y="278"/>
                    <a:pt x="3624" y="1000"/>
                  </a:cubicBezTo>
                  <a:cubicBezTo>
                    <a:pt x="2266" y="1728"/>
                    <a:pt x="1260" y="2737"/>
                    <a:pt x="709" y="3567"/>
                  </a:cubicBezTo>
                  <a:cubicBezTo>
                    <a:pt x="151" y="4400"/>
                    <a:pt x="0" y="5012"/>
                    <a:pt x="135" y="5088"/>
                  </a:cubicBezTo>
                  <a:cubicBezTo>
                    <a:pt x="148" y="5096"/>
                    <a:pt x="163" y="5100"/>
                    <a:pt x="180" y="5100"/>
                  </a:cubicBezTo>
                  <a:cubicBezTo>
                    <a:pt x="554" y="5100"/>
                    <a:pt x="1855" y="3279"/>
                    <a:pt x="4192" y="2061"/>
                  </a:cubicBezTo>
                  <a:cubicBezTo>
                    <a:pt x="6607" y="735"/>
                    <a:pt x="8945" y="718"/>
                    <a:pt x="8962" y="367"/>
                  </a:cubicBezTo>
                  <a:cubicBezTo>
                    <a:pt x="8974" y="214"/>
                    <a:pt x="8388" y="1"/>
                    <a:pt x="7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5"/>
            <p:cNvSpPr/>
            <p:nvPr/>
          </p:nvSpPr>
          <p:spPr>
            <a:xfrm>
              <a:off x="1900388" y="2447911"/>
              <a:ext cx="28860" cy="145828"/>
            </a:xfrm>
            <a:custGeom>
              <a:rect b="b" l="l" r="r" t="t"/>
              <a:pathLst>
                <a:path extrusionOk="0" h="8873" w="1756">
                  <a:moveTo>
                    <a:pt x="226" y="1"/>
                  </a:moveTo>
                  <a:cubicBezTo>
                    <a:pt x="224" y="1"/>
                    <a:pt x="222" y="1"/>
                    <a:pt x="220" y="1"/>
                  </a:cubicBezTo>
                  <a:cubicBezTo>
                    <a:pt x="1" y="34"/>
                    <a:pt x="139" y="2140"/>
                    <a:pt x="528" y="4705"/>
                  </a:cubicBezTo>
                  <a:cubicBezTo>
                    <a:pt x="810" y="6565"/>
                    <a:pt x="1146" y="8151"/>
                    <a:pt x="1394" y="8872"/>
                  </a:cubicBezTo>
                  <a:cubicBezTo>
                    <a:pt x="1504" y="8859"/>
                    <a:pt x="1612" y="8840"/>
                    <a:pt x="1729" y="8839"/>
                  </a:cubicBezTo>
                  <a:cubicBezTo>
                    <a:pt x="1756" y="8085"/>
                    <a:pt x="1607" y="6459"/>
                    <a:pt x="1322" y="4584"/>
                  </a:cubicBezTo>
                  <a:cubicBezTo>
                    <a:pt x="937" y="2041"/>
                    <a:pt x="448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5"/>
            <p:cNvSpPr/>
            <p:nvPr/>
          </p:nvSpPr>
          <p:spPr>
            <a:xfrm>
              <a:off x="1841999" y="2524033"/>
              <a:ext cx="152517" cy="75913"/>
            </a:xfrm>
            <a:custGeom>
              <a:rect b="b" l="l" r="r" t="t"/>
              <a:pathLst>
                <a:path extrusionOk="0" h="4619" w="9280">
                  <a:moveTo>
                    <a:pt x="9181" y="1"/>
                  </a:moveTo>
                  <a:cubicBezTo>
                    <a:pt x="9057" y="1"/>
                    <a:pt x="8793" y="666"/>
                    <a:pt x="8246" y="1579"/>
                  </a:cubicBezTo>
                  <a:cubicBezTo>
                    <a:pt x="7959" y="2046"/>
                    <a:pt x="7565" y="2547"/>
                    <a:pt x="7001" y="2952"/>
                  </a:cubicBezTo>
                  <a:cubicBezTo>
                    <a:pt x="6389" y="3394"/>
                    <a:pt x="5678" y="3677"/>
                    <a:pt x="4931" y="3779"/>
                  </a:cubicBezTo>
                  <a:cubicBezTo>
                    <a:pt x="4737" y="3807"/>
                    <a:pt x="4546" y="3820"/>
                    <a:pt x="4359" y="3820"/>
                  </a:cubicBezTo>
                  <a:cubicBezTo>
                    <a:pt x="3002" y="3820"/>
                    <a:pt x="1851" y="3118"/>
                    <a:pt x="1206" y="2448"/>
                  </a:cubicBezTo>
                  <a:cubicBezTo>
                    <a:pt x="471" y="1697"/>
                    <a:pt x="225" y="1033"/>
                    <a:pt x="101" y="1033"/>
                  </a:cubicBezTo>
                  <a:cubicBezTo>
                    <a:pt x="97" y="1033"/>
                    <a:pt x="93" y="1034"/>
                    <a:pt x="89" y="1035"/>
                  </a:cubicBezTo>
                  <a:cubicBezTo>
                    <a:pt x="0" y="1049"/>
                    <a:pt x="40" y="1837"/>
                    <a:pt x="777" y="2821"/>
                  </a:cubicBezTo>
                  <a:cubicBezTo>
                    <a:pt x="1219" y="3389"/>
                    <a:pt x="1786" y="3848"/>
                    <a:pt x="2432" y="4162"/>
                  </a:cubicBezTo>
                  <a:cubicBezTo>
                    <a:pt x="3002" y="4445"/>
                    <a:pt x="3696" y="4618"/>
                    <a:pt x="4419" y="4618"/>
                  </a:cubicBezTo>
                  <a:cubicBezTo>
                    <a:pt x="4623" y="4618"/>
                    <a:pt x="4829" y="4604"/>
                    <a:pt x="5036" y="4575"/>
                  </a:cubicBezTo>
                  <a:cubicBezTo>
                    <a:pt x="5976" y="4450"/>
                    <a:pt x="6819" y="4054"/>
                    <a:pt x="7452" y="3539"/>
                  </a:cubicBezTo>
                  <a:cubicBezTo>
                    <a:pt x="8093" y="3024"/>
                    <a:pt x="8504" y="2388"/>
                    <a:pt x="8746" y="1848"/>
                  </a:cubicBezTo>
                  <a:cubicBezTo>
                    <a:pt x="9224" y="752"/>
                    <a:pt x="9280" y="33"/>
                    <a:pt x="9192" y="3"/>
                  </a:cubicBezTo>
                  <a:cubicBezTo>
                    <a:pt x="9188" y="2"/>
                    <a:pt x="9185" y="1"/>
                    <a:pt x="91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5"/>
            <p:cNvSpPr/>
            <p:nvPr/>
          </p:nvSpPr>
          <p:spPr>
            <a:xfrm>
              <a:off x="1611859" y="2816539"/>
              <a:ext cx="6623" cy="20018"/>
            </a:xfrm>
            <a:custGeom>
              <a:rect b="b" l="l" r="r" t="t"/>
              <a:pathLst>
                <a:path extrusionOk="0" h="1218" w="403">
                  <a:moveTo>
                    <a:pt x="202" y="1"/>
                  </a:moveTo>
                  <a:cubicBezTo>
                    <a:pt x="91" y="1"/>
                    <a:pt x="1" y="273"/>
                    <a:pt x="1" y="610"/>
                  </a:cubicBezTo>
                  <a:cubicBezTo>
                    <a:pt x="1" y="945"/>
                    <a:pt x="91" y="1218"/>
                    <a:pt x="202" y="1218"/>
                  </a:cubicBezTo>
                  <a:cubicBezTo>
                    <a:pt x="313" y="1218"/>
                    <a:pt x="402" y="945"/>
                    <a:pt x="402" y="610"/>
                  </a:cubicBezTo>
                  <a:cubicBezTo>
                    <a:pt x="402" y="273"/>
                    <a:pt x="313" y="1"/>
                    <a:pt x="202" y="1"/>
                  </a:cubicBezTo>
                  <a:close/>
                </a:path>
              </a:pathLst>
            </a:custGeom>
            <a:solidFill>
              <a:srgbClr val="D89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5"/>
            <p:cNvSpPr/>
            <p:nvPr/>
          </p:nvSpPr>
          <p:spPr>
            <a:xfrm>
              <a:off x="1534767" y="2948076"/>
              <a:ext cx="7807" cy="8858"/>
            </a:xfrm>
            <a:custGeom>
              <a:rect b="b" l="l" r="r" t="t"/>
              <a:pathLst>
                <a:path extrusionOk="0" h="539" w="475">
                  <a:moveTo>
                    <a:pt x="201" y="0"/>
                  </a:moveTo>
                  <a:cubicBezTo>
                    <a:pt x="186" y="0"/>
                    <a:pt x="171" y="2"/>
                    <a:pt x="156" y="7"/>
                  </a:cubicBezTo>
                  <a:cubicBezTo>
                    <a:pt x="51" y="39"/>
                    <a:pt x="1" y="182"/>
                    <a:pt x="46" y="327"/>
                  </a:cubicBezTo>
                  <a:cubicBezTo>
                    <a:pt x="84" y="453"/>
                    <a:pt x="181" y="539"/>
                    <a:pt x="275" y="539"/>
                  </a:cubicBezTo>
                  <a:cubicBezTo>
                    <a:pt x="290" y="539"/>
                    <a:pt x="304" y="537"/>
                    <a:pt x="319" y="532"/>
                  </a:cubicBezTo>
                  <a:cubicBezTo>
                    <a:pt x="424" y="499"/>
                    <a:pt x="474" y="355"/>
                    <a:pt x="429" y="210"/>
                  </a:cubicBezTo>
                  <a:cubicBezTo>
                    <a:pt x="391" y="85"/>
                    <a:pt x="295" y="0"/>
                    <a:pt x="201" y="0"/>
                  </a:cubicBezTo>
                  <a:close/>
                </a:path>
              </a:pathLst>
            </a:custGeom>
            <a:solidFill>
              <a:srgbClr val="D89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5"/>
            <p:cNvSpPr/>
            <p:nvPr/>
          </p:nvSpPr>
          <p:spPr>
            <a:xfrm>
              <a:off x="2377629" y="2462324"/>
              <a:ext cx="6623" cy="12688"/>
            </a:xfrm>
            <a:custGeom>
              <a:rect b="b" l="l" r="r" t="t"/>
              <a:pathLst>
                <a:path extrusionOk="0" h="772" w="403">
                  <a:moveTo>
                    <a:pt x="201" y="1"/>
                  </a:moveTo>
                  <a:cubicBezTo>
                    <a:pt x="91" y="1"/>
                    <a:pt x="1" y="174"/>
                    <a:pt x="1" y="387"/>
                  </a:cubicBezTo>
                  <a:cubicBezTo>
                    <a:pt x="1" y="600"/>
                    <a:pt x="91" y="771"/>
                    <a:pt x="201" y="771"/>
                  </a:cubicBezTo>
                  <a:cubicBezTo>
                    <a:pt x="312" y="771"/>
                    <a:pt x="402" y="600"/>
                    <a:pt x="402" y="387"/>
                  </a:cubicBezTo>
                  <a:cubicBezTo>
                    <a:pt x="402" y="174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D89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5"/>
            <p:cNvSpPr/>
            <p:nvPr/>
          </p:nvSpPr>
          <p:spPr>
            <a:xfrm>
              <a:off x="1702442" y="3878348"/>
              <a:ext cx="21711" cy="6804"/>
            </a:xfrm>
            <a:custGeom>
              <a:rect b="b" l="l" r="r" t="t"/>
              <a:pathLst>
                <a:path extrusionOk="0" h="414" w="1321">
                  <a:moveTo>
                    <a:pt x="454" y="1"/>
                  </a:moveTo>
                  <a:cubicBezTo>
                    <a:pt x="223" y="1"/>
                    <a:pt x="48" y="33"/>
                    <a:pt x="27" y="116"/>
                  </a:cubicBezTo>
                  <a:cubicBezTo>
                    <a:pt x="0" y="225"/>
                    <a:pt x="276" y="384"/>
                    <a:pt x="651" y="410"/>
                  </a:cubicBezTo>
                  <a:cubicBezTo>
                    <a:pt x="687" y="412"/>
                    <a:pt x="722" y="414"/>
                    <a:pt x="757" y="414"/>
                  </a:cubicBezTo>
                  <a:cubicBezTo>
                    <a:pt x="1081" y="414"/>
                    <a:pt x="1320" y="306"/>
                    <a:pt x="1310" y="208"/>
                  </a:cubicBezTo>
                  <a:cubicBezTo>
                    <a:pt x="1298" y="96"/>
                    <a:pt x="1016" y="35"/>
                    <a:pt x="679" y="9"/>
                  </a:cubicBezTo>
                  <a:cubicBezTo>
                    <a:pt x="600" y="4"/>
                    <a:pt x="524" y="1"/>
                    <a:pt x="454" y="1"/>
                  </a:cubicBezTo>
                  <a:close/>
                </a:path>
              </a:pathLst>
            </a:custGeom>
            <a:solidFill>
              <a:srgbClr val="D89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5"/>
            <p:cNvSpPr/>
            <p:nvPr/>
          </p:nvSpPr>
          <p:spPr>
            <a:xfrm>
              <a:off x="1652861" y="3164412"/>
              <a:ext cx="14742" cy="18489"/>
            </a:xfrm>
            <a:custGeom>
              <a:rect b="b" l="l" r="r" t="t"/>
              <a:pathLst>
                <a:path extrusionOk="0" h="1125" w="897">
                  <a:moveTo>
                    <a:pt x="125" y="0"/>
                  </a:moveTo>
                  <a:cubicBezTo>
                    <a:pt x="118" y="0"/>
                    <a:pt x="112" y="1"/>
                    <a:pt x="105" y="3"/>
                  </a:cubicBezTo>
                  <a:cubicBezTo>
                    <a:pt x="0" y="31"/>
                    <a:pt x="5" y="373"/>
                    <a:pt x="226" y="708"/>
                  </a:cubicBezTo>
                  <a:cubicBezTo>
                    <a:pt x="405" y="980"/>
                    <a:pt x="641" y="1124"/>
                    <a:pt x="761" y="1124"/>
                  </a:cubicBezTo>
                  <a:cubicBezTo>
                    <a:pt x="790" y="1124"/>
                    <a:pt x="812" y="1116"/>
                    <a:pt x="825" y="1099"/>
                  </a:cubicBezTo>
                  <a:cubicBezTo>
                    <a:pt x="897" y="1013"/>
                    <a:pt x="743" y="769"/>
                    <a:pt x="562" y="489"/>
                  </a:cubicBezTo>
                  <a:cubicBezTo>
                    <a:pt x="387" y="227"/>
                    <a:pt x="233" y="0"/>
                    <a:pt x="125" y="0"/>
                  </a:cubicBezTo>
                  <a:close/>
                </a:path>
              </a:pathLst>
            </a:custGeom>
            <a:solidFill>
              <a:srgbClr val="D89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5"/>
            <p:cNvSpPr/>
            <p:nvPr/>
          </p:nvSpPr>
          <p:spPr>
            <a:xfrm>
              <a:off x="1780388" y="2349752"/>
              <a:ext cx="210121" cy="142212"/>
            </a:xfrm>
            <a:custGeom>
              <a:rect b="b" l="l" r="r" t="t"/>
              <a:pathLst>
                <a:path extrusionOk="0" h="8653" w="12785">
                  <a:moveTo>
                    <a:pt x="7885" y="1"/>
                  </a:moveTo>
                  <a:cubicBezTo>
                    <a:pt x="6599" y="1"/>
                    <a:pt x="5300" y="209"/>
                    <a:pt x="4210" y="505"/>
                  </a:cubicBezTo>
                  <a:cubicBezTo>
                    <a:pt x="3268" y="760"/>
                    <a:pt x="1625" y="1250"/>
                    <a:pt x="1190" y="2244"/>
                  </a:cubicBezTo>
                  <a:cubicBezTo>
                    <a:pt x="0" y="4963"/>
                    <a:pt x="4018" y="7086"/>
                    <a:pt x="5822" y="8066"/>
                  </a:cubicBezTo>
                  <a:cubicBezTo>
                    <a:pt x="6362" y="8358"/>
                    <a:pt x="6941" y="8642"/>
                    <a:pt x="7562" y="8652"/>
                  </a:cubicBezTo>
                  <a:cubicBezTo>
                    <a:pt x="7572" y="8652"/>
                    <a:pt x="7581" y="8652"/>
                    <a:pt x="7591" y="8652"/>
                  </a:cubicBezTo>
                  <a:cubicBezTo>
                    <a:pt x="8260" y="8652"/>
                    <a:pt x="8886" y="8332"/>
                    <a:pt x="9388" y="7924"/>
                  </a:cubicBezTo>
                  <a:cubicBezTo>
                    <a:pt x="10470" y="7045"/>
                    <a:pt x="11486" y="5378"/>
                    <a:pt x="12199" y="4217"/>
                  </a:cubicBezTo>
                  <a:cubicBezTo>
                    <a:pt x="12784" y="3263"/>
                    <a:pt x="12642" y="1332"/>
                    <a:pt x="11480" y="739"/>
                  </a:cubicBezTo>
                  <a:cubicBezTo>
                    <a:pt x="10440" y="208"/>
                    <a:pt x="9168" y="1"/>
                    <a:pt x="78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5"/>
            <p:cNvSpPr/>
            <p:nvPr/>
          </p:nvSpPr>
          <p:spPr>
            <a:xfrm>
              <a:off x="2715625" y="3520632"/>
              <a:ext cx="181853" cy="104362"/>
            </a:xfrm>
            <a:custGeom>
              <a:rect b="b" l="l" r="r" t="t"/>
              <a:pathLst>
                <a:path extrusionOk="0" h="6350" w="11065">
                  <a:moveTo>
                    <a:pt x="4970" y="1"/>
                  </a:moveTo>
                  <a:cubicBezTo>
                    <a:pt x="4011" y="1"/>
                    <a:pt x="3104" y="275"/>
                    <a:pt x="2485" y="968"/>
                  </a:cubicBezTo>
                  <a:cubicBezTo>
                    <a:pt x="1" y="3744"/>
                    <a:pt x="4171" y="6350"/>
                    <a:pt x="6638" y="6350"/>
                  </a:cubicBezTo>
                  <a:cubicBezTo>
                    <a:pt x="6688" y="6350"/>
                    <a:pt x="6738" y="6349"/>
                    <a:pt x="6788" y="6346"/>
                  </a:cubicBezTo>
                  <a:cubicBezTo>
                    <a:pt x="9708" y="6215"/>
                    <a:pt x="11065" y="2990"/>
                    <a:pt x="8598" y="1178"/>
                  </a:cubicBezTo>
                  <a:cubicBezTo>
                    <a:pt x="7699" y="518"/>
                    <a:pt x="6286" y="1"/>
                    <a:pt x="49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5"/>
            <p:cNvSpPr/>
            <p:nvPr/>
          </p:nvSpPr>
          <p:spPr>
            <a:xfrm>
              <a:off x="2241342" y="3391577"/>
              <a:ext cx="181886" cy="104362"/>
            </a:xfrm>
            <a:custGeom>
              <a:rect b="b" l="l" r="r" t="t"/>
              <a:pathLst>
                <a:path extrusionOk="0" h="6350" w="11067">
                  <a:moveTo>
                    <a:pt x="4970" y="1"/>
                  </a:moveTo>
                  <a:cubicBezTo>
                    <a:pt x="4011" y="1"/>
                    <a:pt x="3104" y="275"/>
                    <a:pt x="2485" y="967"/>
                  </a:cubicBezTo>
                  <a:cubicBezTo>
                    <a:pt x="0" y="3744"/>
                    <a:pt x="4171" y="6349"/>
                    <a:pt x="6638" y="6349"/>
                  </a:cubicBezTo>
                  <a:cubicBezTo>
                    <a:pt x="6688" y="6349"/>
                    <a:pt x="6738" y="6348"/>
                    <a:pt x="6788" y="6346"/>
                  </a:cubicBezTo>
                  <a:cubicBezTo>
                    <a:pt x="9709" y="6214"/>
                    <a:pt x="11066" y="2990"/>
                    <a:pt x="8598" y="1178"/>
                  </a:cubicBezTo>
                  <a:cubicBezTo>
                    <a:pt x="7699" y="517"/>
                    <a:pt x="6286" y="1"/>
                    <a:pt x="49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5"/>
            <p:cNvSpPr/>
            <p:nvPr/>
          </p:nvSpPr>
          <p:spPr>
            <a:xfrm>
              <a:off x="2909610" y="2169472"/>
              <a:ext cx="20971" cy="42583"/>
            </a:xfrm>
            <a:custGeom>
              <a:rect b="b" l="l" r="r" t="t"/>
              <a:pathLst>
                <a:path extrusionOk="0" h="2591" w="1276">
                  <a:moveTo>
                    <a:pt x="618" y="0"/>
                  </a:moveTo>
                  <a:cubicBezTo>
                    <a:pt x="194" y="1410"/>
                    <a:pt x="1" y="2527"/>
                    <a:pt x="188" y="2588"/>
                  </a:cubicBezTo>
                  <a:cubicBezTo>
                    <a:pt x="194" y="2590"/>
                    <a:pt x="199" y="2590"/>
                    <a:pt x="205" y="2590"/>
                  </a:cubicBezTo>
                  <a:cubicBezTo>
                    <a:pt x="391" y="2590"/>
                    <a:pt x="831" y="1718"/>
                    <a:pt x="1275" y="504"/>
                  </a:cubicBezTo>
                  <a:cubicBezTo>
                    <a:pt x="1066" y="324"/>
                    <a:pt x="847" y="155"/>
                    <a:pt x="618" y="0"/>
                  </a:cubicBezTo>
                  <a:close/>
                </a:path>
              </a:pathLst>
            </a:custGeom>
            <a:solidFill>
              <a:srgbClr val="A564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5"/>
            <p:cNvSpPr/>
            <p:nvPr/>
          </p:nvSpPr>
          <p:spPr>
            <a:xfrm>
              <a:off x="2859898" y="2150425"/>
              <a:ext cx="17569" cy="55370"/>
            </a:xfrm>
            <a:custGeom>
              <a:rect b="b" l="l" r="r" t="t"/>
              <a:pathLst>
                <a:path extrusionOk="0" h="3369" w="1069">
                  <a:moveTo>
                    <a:pt x="105" y="1"/>
                  </a:moveTo>
                  <a:cubicBezTo>
                    <a:pt x="70" y="1"/>
                    <a:pt x="35" y="1"/>
                    <a:pt x="0" y="2"/>
                  </a:cubicBezTo>
                  <a:cubicBezTo>
                    <a:pt x="22" y="257"/>
                    <a:pt x="47" y="523"/>
                    <a:pt x="84" y="804"/>
                  </a:cubicBezTo>
                  <a:cubicBezTo>
                    <a:pt x="269" y="2230"/>
                    <a:pt x="595" y="3368"/>
                    <a:pt x="815" y="3368"/>
                  </a:cubicBezTo>
                  <a:cubicBezTo>
                    <a:pt x="817" y="3368"/>
                    <a:pt x="820" y="3368"/>
                    <a:pt x="822" y="3368"/>
                  </a:cubicBezTo>
                  <a:cubicBezTo>
                    <a:pt x="1042" y="3338"/>
                    <a:pt x="1069" y="2144"/>
                    <a:pt x="880" y="700"/>
                  </a:cubicBezTo>
                  <a:cubicBezTo>
                    <a:pt x="850" y="471"/>
                    <a:pt x="816" y="255"/>
                    <a:pt x="780" y="44"/>
                  </a:cubicBezTo>
                  <a:cubicBezTo>
                    <a:pt x="556" y="16"/>
                    <a:pt x="331" y="1"/>
                    <a:pt x="105" y="1"/>
                  </a:cubicBezTo>
                  <a:close/>
                </a:path>
              </a:pathLst>
            </a:custGeom>
            <a:solidFill>
              <a:srgbClr val="A564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5"/>
            <p:cNvSpPr/>
            <p:nvPr/>
          </p:nvSpPr>
          <p:spPr>
            <a:xfrm>
              <a:off x="2803414" y="2166415"/>
              <a:ext cx="27249" cy="55813"/>
            </a:xfrm>
            <a:custGeom>
              <a:rect b="b" l="l" r="r" t="t"/>
              <a:pathLst>
                <a:path extrusionOk="0" h="3396" w="1658">
                  <a:moveTo>
                    <a:pt x="638" y="0"/>
                  </a:moveTo>
                  <a:cubicBezTo>
                    <a:pt x="411" y="172"/>
                    <a:pt x="198" y="361"/>
                    <a:pt x="1" y="567"/>
                  </a:cubicBezTo>
                  <a:cubicBezTo>
                    <a:pt x="29" y="643"/>
                    <a:pt x="53" y="717"/>
                    <a:pt x="81" y="796"/>
                  </a:cubicBezTo>
                  <a:cubicBezTo>
                    <a:pt x="614" y="2262"/>
                    <a:pt x="1206" y="3395"/>
                    <a:pt x="1430" y="3395"/>
                  </a:cubicBezTo>
                  <a:cubicBezTo>
                    <a:pt x="1438" y="3395"/>
                    <a:pt x="1445" y="3394"/>
                    <a:pt x="1452" y="3391"/>
                  </a:cubicBezTo>
                  <a:cubicBezTo>
                    <a:pt x="1657" y="3306"/>
                    <a:pt x="1381" y="2021"/>
                    <a:pt x="835" y="520"/>
                  </a:cubicBezTo>
                  <a:cubicBezTo>
                    <a:pt x="770" y="342"/>
                    <a:pt x="705" y="168"/>
                    <a:pt x="638" y="0"/>
                  </a:cubicBezTo>
                  <a:close/>
                </a:path>
              </a:pathLst>
            </a:custGeom>
            <a:solidFill>
              <a:srgbClr val="A564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5"/>
            <p:cNvSpPr/>
            <p:nvPr/>
          </p:nvSpPr>
          <p:spPr>
            <a:xfrm>
              <a:off x="2409264" y="4166730"/>
              <a:ext cx="16090" cy="6804"/>
            </a:xfrm>
            <a:custGeom>
              <a:rect b="b" l="l" r="r" t="t"/>
              <a:pathLst>
                <a:path extrusionOk="0" h="414" w="979">
                  <a:moveTo>
                    <a:pt x="590" y="1"/>
                  </a:moveTo>
                  <a:cubicBezTo>
                    <a:pt x="551" y="1"/>
                    <a:pt x="510" y="3"/>
                    <a:pt x="468" y="8"/>
                  </a:cubicBezTo>
                  <a:cubicBezTo>
                    <a:pt x="204" y="36"/>
                    <a:pt x="1" y="149"/>
                    <a:pt x="13" y="259"/>
                  </a:cubicBezTo>
                  <a:cubicBezTo>
                    <a:pt x="23" y="352"/>
                    <a:pt x="182" y="414"/>
                    <a:pt x="389" y="414"/>
                  </a:cubicBezTo>
                  <a:cubicBezTo>
                    <a:pt x="428" y="414"/>
                    <a:pt x="469" y="412"/>
                    <a:pt x="512" y="407"/>
                  </a:cubicBezTo>
                  <a:cubicBezTo>
                    <a:pt x="775" y="378"/>
                    <a:pt x="978" y="266"/>
                    <a:pt x="967" y="156"/>
                  </a:cubicBezTo>
                  <a:cubicBezTo>
                    <a:pt x="956" y="63"/>
                    <a:pt x="797" y="1"/>
                    <a:pt x="590" y="1"/>
                  </a:cubicBezTo>
                  <a:close/>
                </a:path>
              </a:pathLst>
            </a:custGeom>
            <a:solidFill>
              <a:srgbClr val="F5BF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5"/>
            <p:cNvSpPr/>
            <p:nvPr/>
          </p:nvSpPr>
          <p:spPr>
            <a:xfrm>
              <a:off x="2425040" y="4250181"/>
              <a:ext cx="23338" cy="6788"/>
            </a:xfrm>
            <a:custGeom>
              <a:rect b="b" l="l" r="r" t="t"/>
              <a:pathLst>
                <a:path extrusionOk="0" h="413" w="1420">
                  <a:moveTo>
                    <a:pt x="909" y="1"/>
                  </a:moveTo>
                  <a:cubicBezTo>
                    <a:pt x="841" y="1"/>
                    <a:pt x="768" y="3"/>
                    <a:pt x="693" y="8"/>
                  </a:cubicBezTo>
                  <a:cubicBezTo>
                    <a:pt x="322" y="31"/>
                    <a:pt x="14" y="101"/>
                    <a:pt x="8" y="213"/>
                  </a:cubicBezTo>
                  <a:cubicBezTo>
                    <a:pt x="1" y="313"/>
                    <a:pt x="256" y="412"/>
                    <a:pt x="598" y="412"/>
                  </a:cubicBezTo>
                  <a:cubicBezTo>
                    <a:pt x="637" y="412"/>
                    <a:pt x="677" y="411"/>
                    <a:pt x="718" y="408"/>
                  </a:cubicBezTo>
                  <a:cubicBezTo>
                    <a:pt x="1117" y="383"/>
                    <a:pt x="1419" y="233"/>
                    <a:pt x="1398" y="125"/>
                  </a:cubicBezTo>
                  <a:cubicBezTo>
                    <a:pt x="1381" y="38"/>
                    <a:pt x="1178" y="1"/>
                    <a:pt x="909" y="1"/>
                  </a:cubicBezTo>
                  <a:close/>
                </a:path>
              </a:pathLst>
            </a:custGeom>
            <a:solidFill>
              <a:srgbClr val="F5BF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5"/>
            <p:cNvSpPr/>
            <p:nvPr/>
          </p:nvSpPr>
          <p:spPr>
            <a:xfrm>
              <a:off x="2570480" y="4224676"/>
              <a:ext cx="12326" cy="7067"/>
            </a:xfrm>
            <a:custGeom>
              <a:rect b="b" l="l" r="r" t="t"/>
              <a:pathLst>
                <a:path extrusionOk="0" h="430" w="750">
                  <a:moveTo>
                    <a:pt x="477" y="0"/>
                  </a:moveTo>
                  <a:cubicBezTo>
                    <a:pt x="429" y="0"/>
                    <a:pt x="377" y="7"/>
                    <a:pt x="324" y="21"/>
                  </a:cubicBezTo>
                  <a:cubicBezTo>
                    <a:pt x="133" y="71"/>
                    <a:pt x="1" y="199"/>
                    <a:pt x="29" y="307"/>
                  </a:cubicBezTo>
                  <a:cubicBezTo>
                    <a:pt x="50" y="385"/>
                    <a:pt x="149" y="430"/>
                    <a:pt x="274" y="430"/>
                  </a:cubicBezTo>
                  <a:cubicBezTo>
                    <a:pt x="322" y="430"/>
                    <a:pt x="374" y="423"/>
                    <a:pt x="427" y="409"/>
                  </a:cubicBezTo>
                  <a:cubicBezTo>
                    <a:pt x="618" y="357"/>
                    <a:pt x="750" y="230"/>
                    <a:pt x="722" y="122"/>
                  </a:cubicBezTo>
                  <a:cubicBezTo>
                    <a:pt x="701" y="45"/>
                    <a:pt x="602" y="0"/>
                    <a:pt x="477" y="0"/>
                  </a:cubicBezTo>
                  <a:close/>
                </a:path>
              </a:pathLst>
            </a:custGeom>
            <a:solidFill>
              <a:srgbClr val="F5BF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5"/>
            <p:cNvSpPr/>
            <p:nvPr/>
          </p:nvSpPr>
          <p:spPr>
            <a:xfrm>
              <a:off x="2616249" y="4317363"/>
              <a:ext cx="15022" cy="7166"/>
            </a:xfrm>
            <a:custGeom>
              <a:rect b="b" l="l" r="r" t="t"/>
              <a:pathLst>
                <a:path extrusionOk="0" h="436" w="914">
                  <a:moveTo>
                    <a:pt x="607" y="0"/>
                  </a:moveTo>
                  <a:cubicBezTo>
                    <a:pt x="547" y="0"/>
                    <a:pt x="482" y="7"/>
                    <a:pt x="416" y="22"/>
                  </a:cubicBezTo>
                  <a:cubicBezTo>
                    <a:pt x="176" y="72"/>
                    <a:pt x="0" y="202"/>
                    <a:pt x="24" y="310"/>
                  </a:cubicBezTo>
                  <a:cubicBezTo>
                    <a:pt x="41" y="389"/>
                    <a:pt x="156" y="435"/>
                    <a:pt x="310" y="435"/>
                  </a:cubicBezTo>
                  <a:cubicBezTo>
                    <a:pt x="368" y="435"/>
                    <a:pt x="433" y="428"/>
                    <a:pt x="499" y="414"/>
                  </a:cubicBezTo>
                  <a:cubicBezTo>
                    <a:pt x="739" y="362"/>
                    <a:pt x="913" y="232"/>
                    <a:pt x="890" y="124"/>
                  </a:cubicBezTo>
                  <a:cubicBezTo>
                    <a:pt x="874" y="46"/>
                    <a:pt x="759" y="0"/>
                    <a:pt x="607" y="0"/>
                  </a:cubicBezTo>
                  <a:close/>
                </a:path>
              </a:pathLst>
            </a:custGeom>
            <a:solidFill>
              <a:srgbClr val="F5BF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59" name="Google Shape;1759;p45"/>
            <p:cNvGrpSpPr/>
            <p:nvPr/>
          </p:nvGrpSpPr>
          <p:grpSpPr>
            <a:xfrm>
              <a:off x="1221850" y="2012307"/>
              <a:ext cx="1771319" cy="1827558"/>
              <a:chOff x="1022457" y="2496736"/>
              <a:chExt cx="1518620" cy="1566836"/>
            </a:xfrm>
          </p:grpSpPr>
          <p:grpSp>
            <p:nvGrpSpPr>
              <p:cNvPr id="1760" name="Google Shape;1760;p45"/>
              <p:cNvGrpSpPr/>
              <p:nvPr/>
            </p:nvGrpSpPr>
            <p:grpSpPr>
              <a:xfrm>
                <a:off x="1022457" y="2496736"/>
                <a:ext cx="1092102" cy="1566836"/>
                <a:chOff x="1022457" y="2496736"/>
                <a:chExt cx="1092102" cy="1566836"/>
              </a:xfrm>
            </p:grpSpPr>
            <p:sp>
              <p:nvSpPr>
                <p:cNvPr id="1761" name="Google Shape;1761;p45"/>
                <p:cNvSpPr/>
                <p:nvPr/>
              </p:nvSpPr>
              <p:spPr>
                <a:xfrm>
                  <a:off x="1116832" y="2794429"/>
                  <a:ext cx="5678" cy="26968"/>
                </a:xfrm>
                <a:custGeom>
                  <a:rect b="b" l="l" r="r" t="t"/>
                  <a:pathLst>
                    <a:path extrusionOk="0" h="1914" w="403">
                      <a:moveTo>
                        <a:pt x="202" y="0"/>
                      </a:moveTo>
                      <a:cubicBezTo>
                        <a:pt x="90" y="0"/>
                        <a:pt x="1" y="429"/>
                        <a:pt x="1" y="957"/>
                      </a:cubicBezTo>
                      <a:cubicBezTo>
                        <a:pt x="1" y="1485"/>
                        <a:pt x="90" y="1913"/>
                        <a:pt x="202" y="1913"/>
                      </a:cubicBezTo>
                      <a:cubicBezTo>
                        <a:pt x="312" y="1913"/>
                        <a:pt x="402" y="1485"/>
                        <a:pt x="402" y="957"/>
                      </a:cubicBezTo>
                      <a:cubicBezTo>
                        <a:pt x="402" y="429"/>
                        <a:pt x="312" y="0"/>
                        <a:pt x="202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2" name="Google Shape;1762;p45"/>
                <p:cNvSpPr/>
                <p:nvPr/>
              </p:nvSpPr>
              <p:spPr>
                <a:xfrm>
                  <a:off x="1216716" y="2821383"/>
                  <a:ext cx="7172" cy="24474"/>
                </a:xfrm>
                <a:custGeom>
                  <a:rect b="b" l="l" r="r" t="t"/>
                  <a:pathLst>
                    <a:path extrusionOk="0" h="1737" w="509">
                      <a:moveTo>
                        <a:pt x="161" y="0"/>
                      </a:moveTo>
                      <a:cubicBezTo>
                        <a:pt x="159" y="0"/>
                        <a:pt x="157" y="0"/>
                        <a:pt x="156" y="0"/>
                      </a:cubicBezTo>
                      <a:cubicBezTo>
                        <a:pt x="45" y="14"/>
                        <a:pt x="0" y="412"/>
                        <a:pt x="55" y="892"/>
                      </a:cubicBezTo>
                      <a:cubicBezTo>
                        <a:pt x="108" y="1363"/>
                        <a:pt x="239" y="1737"/>
                        <a:pt x="348" y="1737"/>
                      </a:cubicBezTo>
                      <a:cubicBezTo>
                        <a:pt x="350" y="1737"/>
                        <a:pt x="352" y="1737"/>
                        <a:pt x="354" y="1737"/>
                      </a:cubicBezTo>
                      <a:cubicBezTo>
                        <a:pt x="464" y="1725"/>
                        <a:pt x="508" y="1326"/>
                        <a:pt x="454" y="847"/>
                      </a:cubicBezTo>
                      <a:cubicBezTo>
                        <a:pt x="400" y="374"/>
                        <a:pt x="270" y="0"/>
                        <a:pt x="161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3" name="Google Shape;1763;p45"/>
                <p:cNvSpPr/>
                <p:nvPr/>
              </p:nvSpPr>
              <p:spPr>
                <a:xfrm>
                  <a:off x="1122369" y="2909657"/>
                  <a:ext cx="8369" cy="24503"/>
                </a:xfrm>
                <a:custGeom>
                  <a:rect b="b" l="l" r="r" t="t"/>
                  <a:pathLst>
                    <a:path extrusionOk="0" h="1739" w="594">
                      <a:moveTo>
                        <a:pt x="126" y="1"/>
                      </a:moveTo>
                      <a:cubicBezTo>
                        <a:pt x="122" y="1"/>
                        <a:pt x="119" y="1"/>
                        <a:pt x="116" y="2"/>
                      </a:cubicBezTo>
                      <a:cubicBezTo>
                        <a:pt x="8" y="24"/>
                        <a:pt x="0" y="431"/>
                        <a:pt x="100" y="910"/>
                      </a:cubicBezTo>
                      <a:cubicBezTo>
                        <a:pt x="197" y="1375"/>
                        <a:pt x="358" y="1739"/>
                        <a:pt x="467" y="1739"/>
                      </a:cubicBezTo>
                      <a:cubicBezTo>
                        <a:pt x="470" y="1739"/>
                        <a:pt x="473" y="1738"/>
                        <a:pt x="476" y="1738"/>
                      </a:cubicBezTo>
                      <a:cubicBezTo>
                        <a:pt x="586" y="1715"/>
                        <a:pt x="594" y="1308"/>
                        <a:pt x="494" y="829"/>
                      </a:cubicBezTo>
                      <a:cubicBezTo>
                        <a:pt x="397" y="364"/>
                        <a:pt x="235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4" name="Google Shape;1764;p45"/>
                <p:cNvSpPr/>
                <p:nvPr/>
              </p:nvSpPr>
              <p:spPr>
                <a:xfrm>
                  <a:off x="1209910" y="2978149"/>
                  <a:ext cx="5664" cy="9821"/>
                </a:xfrm>
                <a:custGeom>
                  <a:rect b="b" l="l" r="r" t="t"/>
                  <a:pathLst>
                    <a:path extrusionOk="0" h="697" w="402">
                      <a:moveTo>
                        <a:pt x="201" y="1"/>
                      </a:moveTo>
                      <a:cubicBezTo>
                        <a:pt x="91" y="1"/>
                        <a:pt x="0" y="156"/>
                        <a:pt x="0" y="348"/>
                      </a:cubicBezTo>
                      <a:cubicBezTo>
                        <a:pt x="0" y="541"/>
                        <a:pt x="91" y="696"/>
                        <a:pt x="201" y="696"/>
                      </a:cubicBezTo>
                      <a:cubicBezTo>
                        <a:pt x="313" y="696"/>
                        <a:pt x="402" y="541"/>
                        <a:pt x="402" y="348"/>
                      </a:cubicBezTo>
                      <a:cubicBezTo>
                        <a:pt x="402" y="156"/>
                        <a:pt x="313" y="1"/>
                        <a:pt x="201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5" name="Google Shape;1765;p45"/>
                <p:cNvSpPr/>
                <p:nvPr/>
              </p:nvSpPr>
              <p:spPr>
                <a:xfrm>
                  <a:off x="1028981" y="2978149"/>
                  <a:ext cx="7158" cy="24474"/>
                </a:xfrm>
                <a:custGeom>
                  <a:rect b="b" l="l" r="r" t="t"/>
                  <a:pathLst>
                    <a:path extrusionOk="0" h="1737" w="508">
                      <a:moveTo>
                        <a:pt x="346" y="0"/>
                      </a:moveTo>
                      <a:cubicBezTo>
                        <a:pt x="237" y="0"/>
                        <a:pt x="107" y="374"/>
                        <a:pt x="55" y="847"/>
                      </a:cubicBezTo>
                      <a:cubicBezTo>
                        <a:pt x="0" y="1326"/>
                        <a:pt x="45" y="1725"/>
                        <a:pt x="156" y="1737"/>
                      </a:cubicBezTo>
                      <a:cubicBezTo>
                        <a:pt x="158" y="1737"/>
                        <a:pt x="159" y="1737"/>
                        <a:pt x="161" y="1737"/>
                      </a:cubicBezTo>
                      <a:cubicBezTo>
                        <a:pt x="270" y="1737"/>
                        <a:pt x="400" y="1363"/>
                        <a:pt x="453" y="891"/>
                      </a:cubicBezTo>
                      <a:cubicBezTo>
                        <a:pt x="507" y="412"/>
                        <a:pt x="462" y="13"/>
                        <a:pt x="351" y="1"/>
                      </a:cubicBezTo>
                      <a:cubicBezTo>
                        <a:pt x="350" y="0"/>
                        <a:pt x="348" y="0"/>
                        <a:pt x="346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6" name="Google Shape;1766;p45"/>
                <p:cNvSpPr/>
                <p:nvPr/>
              </p:nvSpPr>
              <p:spPr>
                <a:xfrm>
                  <a:off x="1124187" y="3012458"/>
                  <a:ext cx="5650" cy="24488"/>
                </a:xfrm>
                <a:custGeom>
                  <a:rect b="b" l="l" r="r" t="t"/>
                  <a:pathLst>
                    <a:path extrusionOk="0" h="1738" w="401">
                      <a:moveTo>
                        <a:pt x="201" y="0"/>
                      </a:moveTo>
                      <a:cubicBezTo>
                        <a:pt x="89" y="0"/>
                        <a:pt x="0" y="389"/>
                        <a:pt x="0" y="869"/>
                      </a:cubicBezTo>
                      <a:cubicBezTo>
                        <a:pt x="0" y="1349"/>
                        <a:pt x="89" y="1738"/>
                        <a:pt x="201" y="1738"/>
                      </a:cubicBezTo>
                      <a:cubicBezTo>
                        <a:pt x="312" y="1738"/>
                        <a:pt x="401" y="1349"/>
                        <a:pt x="401" y="869"/>
                      </a:cubicBezTo>
                      <a:cubicBezTo>
                        <a:pt x="401" y="389"/>
                        <a:pt x="312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7" name="Google Shape;1767;p45"/>
                <p:cNvSpPr/>
                <p:nvPr/>
              </p:nvSpPr>
              <p:spPr>
                <a:xfrm>
                  <a:off x="1259465" y="3090827"/>
                  <a:ext cx="7200" cy="17119"/>
                </a:xfrm>
                <a:custGeom>
                  <a:rect b="b" l="l" r="r" t="t"/>
                  <a:pathLst>
                    <a:path extrusionOk="0" h="1215" w="511">
                      <a:moveTo>
                        <a:pt x="164" y="1"/>
                      </a:moveTo>
                      <a:cubicBezTo>
                        <a:pt x="160" y="1"/>
                        <a:pt x="156" y="1"/>
                        <a:pt x="152" y="2"/>
                      </a:cubicBezTo>
                      <a:cubicBezTo>
                        <a:pt x="43" y="20"/>
                        <a:pt x="1" y="307"/>
                        <a:pt x="57" y="642"/>
                      </a:cubicBezTo>
                      <a:cubicBezTo>
                        <a:pt x="112" y="964"/>
                        <a:pt x="239" y="1215"/>
                        <a:pt x="346" y="1215"/>
                      </a:cubicBezTo>
                      <a:cubicBezTo>
                        <a:pt x="350" y="1215"/>
                        <a:pt x="353" y="1214"/>
                        <a:pt x="357" y="1214"/>
                      </a:cubicBezTo>
                      <a:cubicBezTo>
                        <a:pt x="468" y="1195"/>
                        <a:pt x="510" y="909"/>
                        <a:pt x="453" y="575"/>
                      </a:cubicBezTo>
                      <a:cubicBezTo>
                        <a:pt x="398" y="251"/>
                        <a:pt x="271" y="1"/>
                        <a:pt x="164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8" name="Google Shape;1768;p45"/>
                <p:cNvSpPr/>
                <p:nvPr/>
              </p:nvSpPr>
              <p:spPr>
                <a:xfrm>
                  <a:off x="1033884" y="3157007"/>
                  <a:ext cx="7045" cy="14710"/>
                </a:xfrm>
                <a:custGeom>
                  <a:rect b="b" l="l" r="r" t="t"/>
                  <a:pathLst>
                    <a:path extrusionOk="0" h="1044" w="500">
                      <a:moveTo>
                        <a:pt x="170" y="0"/>
                      </a:moveTo>
                      <a:cubicBezTo>
                        <a:pt x="165" y="0"/>
                        <a:pt x="161" y="0"/>
                        <a:pt x="156" y="1"/>
                      </a:cubicBezTo>
                      <a:cubicBezTo>
                        <a:pt x="47" y="21"/>
                        <a:pt x="1" y="270"/>
                        <a:pt x="53" y="557"/>
                      </a:cubicBezTo>
                      <a:cubicBezTo>
                        <a:pt x="101" y="833"/>
                        <a:pt x="223" y="1044"/>
                        <a:pt x="329" y="1044"/>
                      </a:cubicBezTo>
                      <a:cubicBezTo>
                        <a:pt x="334" y="1044"/>
                        <a:pt x="338" y="1044"/>
                        <a:pt x="343" y="1043"/>
                      </a:cubicBezTo>
                      <a:cubicBezTo>
                        <a:pt x="452" y="1023"/>
                        <a:pt x="500" y="774"/>
                        <a:pt x="448" y="487"/>
                      </a:cubicBezTo>
                      <a:cubicBezTo>
                        <a:pt x="398" y="211"/>
                        <a:pt x="276" y="0"/>
                        <a:pt x="170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9" name="Google Shape;1769;p45"/>
                <p:cNvSpPr/>
                <p:nvPr/>
              </p:nvSpPr>
              <p:spPr>
                <a:xfrm>
                  <a:off x="1148971" y="3186427"/>
                  <a:ext cx="7228" cy="21994"/>
                </a:xfrm>
                <a:custGeom>
                  <a:rect b="b" l="l" r="r" t="t"/>
                  <a:pathLst>
                    <a:path extrusionOk="0" h="1561" w="513">
                      <a:moveTo>
                        <a:pt x="160" y="0"/>
                      </a:moveTo>
                      <a:cubicBezTo>
                        <a:pt x="158" y="0"/>
                        <a:pt x="155" y="0"/>
                        <a:pt x="153" y="1"/>
                      </a:cubicBezTo>
                      <a:cubicBezTo>
                        <a:pt x="43" y="14"/>
                        <a:pt x="0" y="376"/>
                        <a:pt x="56" y="807"/>
                      </a:cubicBezTo>
                      <a:cubicBezTo>
                        <a:pt x="112" y="1229"/>
                        <a:pt x="244" y="1560"/>
                        <a:pt x="352" y="1560"/>
                      </a:cubicBezTo>
                      <a:cubicBezTo>
                        <a:pt x="355" y="1560"/>
                        <a:pt x="357" y="1560"/>
                        <a:pt x="359" y="1560"/>
                      </a:cubicBezTo>
                      <a:cubicBezTo>
                        <a:pt x="468" y="1546"/>
                        <a:pt x="512" y="1185"/>
                        <a:pt x="455" y="754"/>
                      </a:cubicBezTo>
                      <a:cubicBezTo>
                        <a:pt x="399" y="332"/>
                        <a:pt x="268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0" name="Google Shape;1770;p45"/>
                <p:cNvSpPr/>
                <p:nvPr/>
              </p:nvSpPr>
              <p:spPr>
                <a:xfrm>
                  <a:off x="1108913" y="3286776"/>
                  <a:ext cx="11568" cy="15161"/>
                </a:xfrm>
                <a:custGeom>
                  <a:rect b="b" l="l" r="r" t="t"/>
                  <a:pathLst>
                    <a:path extrusionOk="0" h="1076" w="821">
                      <a:moveTo>
                        <a:pt x="225" y="0"/>
                      </a:moveTo>
                      <a:cubicBezTo>
                        <a:pt x="120" y="0"/>
                        <a:pt x="1" y="330"/>
                        <a:pt x="184" y="684"/>
                      </a:cubicBezTo>
                      <a:cubicBezTo>
                        <a:pt x="325" y="957"/>
                        <a:pt x="558" y="1076"/>
                        <a:pt x="685" y="1076"/>
                      </a:cubicBezTo>
                      <a:cubicBezTo>
                        <a:pt x="728" y="1076"/>
                        <a:pt x="758" y="1062"/>
                        <a:pt x="769" y="1036"/>
                      </a:cubicBezTo>
                      <a:cubicBezTo>
                        <a:pt x="821" y="937"/>
                        <a:pt x="662" y="746"/>
                        <a:pt x="540" y="499"/>
                      </a:cubicBezTo>
                      <a:cubicBezTo>
                        <a:pt x="410" y="256"/>
                        <a:pt x="347" y="17"/>
                        <a:pt x="235" y="1"/>
                      </a:cubicBezTo>
                      <a:cubicBezTo>
                        <a:pt x="232" y="1"/>
                        <a:pt x="228" y="0"/>
                        <a:pt x="225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1" name="Google Shape;1771;p45"/>
                <p:cNvSpPr/>
                <p:nvPr/>
              </p:nvSpPr>
              <p:spPr>
                <a:xfrm>
                  <a:off x="1454978" y="3286804"/>
                  <a:ext cx="11695" cy="31843"/>
                </a:xfrm>
                <a:custGeom>
                  <a:rect b="b" l="l" r="r" t="t"/>
                  <a:pathLst>
                    <a:path extrusionOk="0" h="2260" w="830">
                      <a:moveTo>
                        <a:pt x="171" y="1"/>
                      </a:moveTo>
                      <a:cubicBezTo>
                        <a:pt x="171" y="1"/>
                        <a:pt x="170" y="1"/>
                        <a:pt x="170" y="1"/>
                      </a:cubicBezTo>
                      <a:cubicBezTo>
                        <a:pt x="60" y="6"/>
                        <a:pt x="1" y="553"/>
                        <a:pt x="162" y="1198"/>
                      </a:cubicBezTo>
                      <a:cubicBezTo>
                        <a:pt x="315" y="1814"/>
                        <a:pt x="600" y="2259"/>
                        <a:pt x="712" y="2259"/>
                      </a:cubicBezTo>
                      <a:cubicBezTo>
                        <a:pt x="717" y="2259"/>
                        <a:pt x="722" y="2258"/>
                        <a:pt x="727" y="2256"/>
                      </a:cubicBezTo>
                      <a:cubicBezTo>
                        <a:pt x="829" y="2208"/>
                        <a:pt x="699" y="1709"/>
                        <a:pt x="551" y="1102"/>
                      </a:cubicBezTo>
                      <a:cubicBezTo>
                        <a:pt x="402" y="500"/>
                        <a:pt x="284" y="1"/>
                        <a:pt x="171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2" name="Google Shape;1772;p45"/>
                <p:cNvSpPr/>
                <p:nvPr/>
              </p:nvSpPr>
              <p:spPr>
                <a:xfrm>
                  <a:off x="1377243" y="3377502"/>
                  <a:ext cx="8172" cy="22121"/>
                </a:xfrm>
                <a:custGeom>
                  <a:rect b="b" l="l" r="r" t="t"/>
                  <a:pathLst>
                    <a:path extrusionOk="0" h="1570" w="580">
                      <a:moveTo>
                        <a:pt x="133" y="0"/>
                      </a:moveTo>
                      <a:cubicBezTo>
                        <a:pt x="129" y="0"/>
                        <a:pt x="125" y="1"/>
                        <a:pt x="122" y="2"/>
                      </a:cubicBezTo>
                      <a:cubicBezTo>
                        <a:pt x="14" y="25"/>
                        <a:pt x="0" y="394"/>
                        <a:pt x="94" y="828"/>
                      </a:cubicBezTo>
                      <a:cubicBezTo>
                        <a:pt x="184" y="1246"/>
                        <a:pt x="340" y="1570"/>
                        <a:pt x="448" y="1570"/>
                      </a:cubicBezTo>
                      <a:cubicBezTo>
                        <a:pt x="451" y="1570"/>
                        <a:pt x="455" y="1569"/>
                        <a:pt x="458" y="1569"/>
                      </a:cubicBezTo>
                      <a:cubicBezTo>
                        <a:pt x="567" y="1545"/>
                        <a:pt x="579" y="1176"/>
                        <a:pt x="486" y="743"/>
                      </a:cubicBezTo>
                      <a:cubicBezTo>
                        <a:pt x="396" y="325"/>
                        <a:pt x="242" y="0"/>
                        <a:pt x="133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3" name="Google Shape;1773;p45"/>
                <p:cNvSpPr/>
                <p:nvPr/>
              </p:nvSpPr>
              <p:spPr>
                <a:xfrm>
                  <a:off x="1156932" y="2645089"/>
                  <a:ext cx="7242" cy="34971"/>
                </a:xfrm>
                <a:custGeom>
                  <a:rect b="b" l="l" r="r" t="t"/>
                  <a:pathLst>
                    <a:path extrusionOk="0" h="2482" w="514">
                      <a:moveTo>
                        <a:pt x="117" y="1"/>
                      </a:moveTo>
                      <a:cubicBezTo>
                        <a:pt x="115" y="1"/>
                        <a:pt x="113" y="1"/>
                        <a:pt x="111" y="1"/>
                      </a:cubicBezTo>
                      <a:cubicBezTo>
                        <a:pt x="0" y="21"/>
                        <a:pt x="8" y="578"/>
                        <a:pt x="59" y="1253"/>
                      </a:cubicBezTo>
                      <a:cubicBezTo>
                        <a:pt x="110" y="1928"/>
                        <a:pt x="189" y="2480"/>
                        <a:pt x="301" y="2481"/>
                      </a:cubicBezTo>
                      <a:cubicBezTo>
                        <a:pt x="301" y="2481"/>
                        <a:pt x="302" y="2481"/>
                        <a:pt x="302" y="2481"/>
                      </a:cubicBezTo>
                      <a:cubicBezTo>
                        <a:pt x="412" y="2481"/>
                        <a:pt x="514" y="1918"/>
                        <a:pt x="459" y="1223"/>
                      </a:cubicBezTo>
                      <a:cubicBezTo>
                        <a:pt x="406" y="538"/>
                        <a:pt x="225" y="1"/>
                        <a:pt x="117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4" name="Google Shape;1774;p45"/>
                <p:cNvSpPr/>
                <p:nvPr/>
              </p:nvSpPr>
              <p:spPr>
                <a:xfrm>
                  <a:off x="1434716" y="2688402"/>
                  <a:ext cx="10117" cy="17049"/>
                </a:xfrm>
                <a:custGeom>
                  <a:rect b="b" l="l" r="r" t="t"/>
                  <a:pathLst>
                    <a:path extrusionOk="0" h="1210" w="718">
                      <a:moveTo>
                        <a:pt x="128" y="1"/>
                      </a:moveTo>
                      <a:cubicBezTo>
                        <a:pt x="119" y="1"/>
                        <a:pt x="110" y="2"/>
                        <a:pt x="102" y="6"/>
                      </a:cubicBezTo>
                      <a:cubicBezTo>
                        <a:pt x="0" y="50"/>
                        <a:pt x="32" y="353"/>
                        <a:pt x="175" y="684"/>
                      </a:cubicBezTo>
                      <a:cubicBezTo>
                        <a:pt x="304" y="989"/>
                        <a:pt x="481" y="1210"/>
                        <a:pt x="588" y="1210"/>
                      </a:cubicBezTo>
                      <a:cubicBezTo>
                        <a:pt x="598" y="1210"/>
                        <a:pt x="607" y="1208"/>
                        <a:pt x="615" y="1205"/>
                      </a:cubicBezTo>
                      <a:cubicBezTo>
                        <a:pt x="718" y="1161"/>
                        <a:pt x="684" y="857"/>
                        <a:pt x="543" y="526"/>
                      </a:cubicBezTo>
                      <a:cubicBezTo>
                        <a:pt x="414" y="222"/>
                        <a:pt x="236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5" name="Google Shape;1775;p45"/>
                <p:cNvSpPr/>
                <p:nvPr/>
              </p:nvSpPr>
              <p:spPr>
                <a:xfrm>
                  <a:off x="1314078" y="2775267"/>
                  <a:ext cx="9004" cy="18204"/>
                </a:xfrm>
                <a:custGeom>
                  <a:rect b="b" l="l" r="r" t="t"/>
                  <a:pathLst>
                    <a:path extrusionOk="0" h="1292" w="639">
                      <a:moveTo>
                        <a:pt x="125" y="0"/>
                      </a:moveTo>
                      <a:cubicBezTo>
                        <a:pt x="118" y="0"/>
                        <a:pt x="111" y="1"/>
                        <a:pt x="105" y="3"/>
                      </a:cubicBezTo>
                      <a:cubicBezTo>
                        <a:pt x="0" y="39"/>
                        <a:pt x="11" y="355"/>
                        <a:pt x="129" y="710"/>
                      </a:cubicBezTo>
                      <a:cubicBezTo>
                        <a:pt x="240" y="1042"/>
                        <a:pt x="407" y="1292"/>
                        <a:pt x="514" y="1292"/>
                      </a:cubicBezTo>
                      <a:cubicBezTo>
                        <a:pt x="521" y="1292"/>
                        <a:pt x="527" y="1291"/>
                        <a:pt x="534" y="1289"/>
                      </a:cubicBezTo>
                      <a:cubicBezTo>
                        <a:pt x="639" y="1253"/>
                        <a:pt x="628" y="937"/>
                        <a:pt x="510" y="582"/>
                      </a:cubicBezTo>
                      <a:cubicBezTo>
                        <a:pt x="398" y="249"/>
                        <a:pt x="232" y="0"/>
                        <a:pt x="125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6" name="Google Shape;1776;p45"/>
                <p:cNvSpPr/>
                <p:nvPr/>
              </p:nvSpPr>
              <p:spPr>
                <a:xfrm>
                  <a:off x="1349711" y="2517265"/>
                  <a:ext cx="8200" cy="20557"/>
                </a:xfrm>
                <a:custGeom>
                  <a:rect b="b" l="l" r="r" t="t"/>
                  <a:pathLst>
                    <a:path extrusionOk="0" h="1459" w="582">
                      <a:moveTo>
                        <a:pt x="131" y="0"/>
                      </a:moveTo>
                      <a:cubicBezTo>
                        <a:pt x="127" y="0"/>
                        <a:pt x="123" y="1"/>
                        <a:pt x="119" y="2"/>
                      </a:cubicBezTo>
                      <a:cubicBezTo>
                        <a:pt x="11" y="27"/>
                        <a:pt x="0" y="374"/>
                        <a:pt x="96" y="776"/>
                      </a:cubicBezTo>
                      <a:cubicBezTo>
                        <a:pt x="187" y="1162"/>
                        <a:pt x="343" y="1458"/>
                        <a:pt x="450" y="1458"/>
                      </a:cubicBezTo>
                      <a:cubicBezTo>
                        <a:pt x="455" y="1458"/>
                        <a:pt x="459" y="1458"/>
                        <a:pt x="463" y="1457"/>
                      </a:cubicBezTo>
                      <a:cubicBezTo>
                        <a:pt x="571" y="1432"/>
                        <a:pt x="582" y="1086"/>
                        <a:pt x="486" y="684"/>
                      </a:cubicBezTo>
                      <a:cubicBezTo>
                        <a:pt x="395" y="297"/>
                        <a:pt x="238" y="0"/>
                        <a:pt x="131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7" name="Google Shape;1777;p45"/>
                <p:cNvSpPr/>
                <p:nvPr/>
              </p:nvSpPr>
              <p:spPr>
                <a:xfrm>
                  <a:off x="1555510" y="2538823"/>
                  <a:ext cx="11342" cy="25418"/>
                </a:xfrm>
                <a:custGeom>
                  <a:rect b="b" l="l" r="r" t="t"/>
                  <a:pathLst>
                    <a:path extrusionOk="0" h="1804" w="805">
                      <a:moveTo>
                        <a:pt x="120" y="0"/>
                      </a:moveTo>
                      <a:cubicBezTo>
                        <a:pt x="115" y="0"/>
                        <a:pt x="110" y="1"/>
                        <a:pt x="106" y="3"/>
                      </a:cubicBezTo>
                      <a:cubicBezTo>
                        <a:pt x="0" y="37"/>
                        <a:pt x="47" y="468"/>
                        <a:pt x="211" y="965"/>
                      </a:cubicBezTo>
                      <a:cubicBezTo>
                        <a:pt x="367" y="1441"/>
                        <a:pt x="574" y="1804"/>
                        <a:pt x="685" y="1804"/>
                      </a:cubicBezTo>
                      <a:cubicBezTo>
                        <a:pt x="690" y="1804"/>
                        <a:pt x="694" y="1803"/>
                        <a:pt x="699" y="1802"/>
                      </a:cubicBezTo>
                      <a:cubicBezTo>
                        <a:pt x="804" y="1767"/>
                        <a:pt x="756" y="1336"/>
                        <a:pt x="593" y="840"/>
                      </a:cubicBezTo>
                      <a:cubicBezTo>
                        <a:pt x="436" y="364"/>
                        <a:pt x="229" y="0"/>
                        <a:pt x="120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8" name="Google Shape;1778;p45"/>
                <p:cNvSpPr/>
                <p:nvPr/>
              </p:nvSpPr>
              <p:spPr>
                <a:xfrm>
                  <a:off x="1538024" y="2628224"/>
                  <a:ext cx="10582" cy="21727"/>
                </a:xfrm>
                <a:custGeom>
                  <a:rect b="b" l="l" r="r" t="t"/>
                  <a:pathLst>
                    <a:path extrusionOk="0" h="1542" w="751">
                      <a:moveTo>
                        <a:pt x="122" y="1"/>
                      </a:moveTo>
                      <a:cubicBezTo>
                        <a:pt x="118" y="1"/>
                        <a:pt x="113" y="1"/>
                        <a:pt x="109" y="2"/>
                      </a:cubicBezTo>
                      <a:cubicBezTo>
                        <a:pt x="0" y="30"/>
                        <a:pt x="4" y="414"/>
                        <a:pt x="157" y="847"/>
                      </a:cubicBezTo>
                      <a:cubicBezTo>
                        <a:pt x="301" y="1251"/>
                        <a:pt x="518" y="1541"/>
                        <a:pt x="626" y="1541"/>
                      </a:cubicBezTo>
                      <a:cubicBezTo>
                        <a:pt x="634" y="1541"/>
                        <a:pt x="641" y="1540"/>
                        <a:pt x="648" y="1536"/>
                      </a:cubicBezTo>
                      <a:cubicBezTo>
                        <a:pt x="751" y="1488"/>
                        <a:pt x="681" y="1128"/>
                        <a:pt x="536" y="714"/>
                      </a:cubicBezTo>
                      <a:cubicBezTo>
                        <a:pt x="396" y="316"/>
                        <a:pt x="230" y="1"/>
                        <a:pt x="122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9" name="Google Shape;1779;p45"/>
                <p:cNvSpPr/>
                <p:nvPr/>
              </p:nvSpPr>
              <p:spPr>
                <a:xfrm>
                  <a:off x="1661791" y="2660743"/>
                  <a:ext cx="7073" cy="10877"/>
                </a:xfrm>
                <a:custGeom>
                  <a:rect b="b" l="l" r="r" t="t"/>
                  <a:pathLst>
                    <a:path extrusionOk="0" h="772" w="502">
                      <a:moveTo>
                        <a:pt x="177" y="1"/>
                      </a:moveTo>
                      <a:cubicBezTo>
                        <a:pt x="168" y="1"/>
                        <a:pt x="159" y="2"/>
                        <a:pt x="150" y="4"/>
                      </a:cubicBezTo>
                      <a:cubicBezTo>
                        <a:pt x="43" y="32"/>
                        <a:pt x="1" y="226"/>
                        <a:pt x="57" y="436"/>
                      </a:cubicBezTo>
                      <a:cubicBezTo>
                        <a:pt x="108" y="630"/>
                        <a:pt x="222" y="771"/>
                        <a:pt x="324" y="771"/>
                      </a:cubicBezTo>
                      <a:cubicBezTo>
                        <a:pt x="333" y="771"/>
                        <a:pt x="342" y="770"/>
                        <a:pt x="351" y="768"/>
                      </a:cubicBezTo>
                      <a:cubicBezTo>
                        <a:pt x="458" y="738"/>
                        <a:pt x="501" y="545"/>
                        <a:pt x="445" y="335"/>
                      </a:cubicBezTo>
                      <a:cubicBezTo>
                        <a:pt x="394" y="141"/>
                        <a:pt x="279" y="1"/>
                        <a:pt x="177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0" name="Google Shape;1780;p45"/>
                <p:cNvSpPr/>
                <p:nvPr/>
              </p:nvSpPr>
              <p:spPr>
                <a:xfrm>
                  <a:off x="1608601" y="2698054"/>
                  <a:ext cx="6397" cy="5467"/>
                </a:xfrm>
                <a:custGeom>
                  <a:rect b="b" l="l" r="r" t="t"/>
                  <a:pathLst>
                    <a:path extrusionOk="0" h="388" w="454">
                      <a:moveTo>
                        <a:pt x="234" y="0"/>
                      </a:moveTo>
                      <a:cubicBezTo>
                        <a:pt x="202" y="0"/>
                        <a:pt x="168" y="8"/>
                        <a:pt x="137" y="25"/>
                      </a:cubicBezTo>
                      <a:cubicBezTo>
                        <a:pt x="39" y="77"/>
                        <a:pt x="0" y="195"/>
                        <a:pt x="49" y="288"/>
                      </a:cubicBezTo>
                      <a:cubicBezTo>
                        <a:pt x="83" y="352"/>
                        <a:pt x="149" y="387"/>
                        <a:pt x="219" y="387"/>
                      </a:cubicBezTo>
                      <a:cubicBezTo>
                        <a:pt x="252" y="387"/>
                        <a:pt x="285" y="379"/>
                        <a:pt x="317" y="363"/>
                      </a:cubicBezTo>
                      <a:cubicBezTo>
                        <a:pt x="414" y="311"/>
                        <a:pt x="454" y="192"/>
                        <a:pt x="403" y="99"/>
                      </a:cubicBezTo>
                      <a:cubicBezTo>
                        <a:pt x="370" y="36"/>
                        <a:pt x="304" y="0"/>
                        <a:pt x="234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1" name="Google Shape;1781;p45"/>
                <p:cNvSpPr/>
                <p:nvPr/>
              </p:nvSpPr>
              <p:spPr>
                <a:xfrm>
                  <a:off x="1735157" y="2496736"/>
                  <a:ext cx="8792" cy="16950"/>
                </a:xfrm>
                <a:custGeom>
                  <a:rect b="b" l="l" r="r" t="t"/>
                  <a:pathLst>
                    <a:path extrusionOk="0" h="1203" w="624">
                      <a:moveTo>
                        <a:pt x="174" y="0"/>
                      </a:moveTo>
                      <a:cubicBezTo>
                        <a:pt x="171" y="0"/>
                        <a:pt x="168" y="0"/>
                        <a:pt x="166" y="0"/>
                      </a:cubicBezTo>
                      <a:cubicBezTo>
                        <a:pt x="54" y="14"/>
                        <a:pt x="1" y="318"/>
                        <a:pt x="106" y="670"/>
                      </a:cubicBezTo>
                      <a:cubicBezTo>
                        <a:pt x="202" y="988"/>
                        <a:pt x="387" y="1202"/>
                        <a:pt x="493" y="1202"/>
                      </a:cubicBezTo>
                      <a:cubicBezTo>
                        <a:pt x="504" y="1202"/>
                        <a:pt x="515" y="1200"/>
                        <a:pt x="524" y="1195"/>
                      </a:cubicBezTo>
                      <a:cubicBezTo>
                        <a:pt x="624" y="1146"/>
                        <a:pt x="584" y="868"/>
                        <a:pt x="492" y="554"/>
                      </a:cubicBezTo>
                      <a:cubicBezTo>
                        <a:pt x="401" y="248"/>
                        <a:pt x="283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2" name="Google Shape;1782;p45"/>
                <p:cNvSpPr/>
                <p:nvPr/>
              </p:nvSpPr>
              <p:spPr>
                <a:xfrm>
                  <a:off x="1921300" y="2579768"/>
                  <a:ext cx="6594" cy="6383"/>
                </a:xfrm>
                <a:custGeom>
                  <a:rect b="b" l="l" r="r" t="t"/>
                  <a:pathLst>
                    <a:path extrusionOk="0" h="453" w="468">
                      <a:moveTo>
                        <a:pt x="215" y="0"/>
                      </a:moveTo>
                      <a:cubicBezTo>
                        <a:pt x="192" y="0"/>
                        <a:pt x="170" y="4"/>
                        <a:pt x="148" y="13"/>
                      </a:cubicBezTo>
                      <a:cubicBezTo>
                        <a:pt x="46" y="54"/>
                        <a:pt x="1" y="183"/>
                        <a:pt x="49" y="302"/>
                      </a:cubicBezTo>
                      <a:cubicBezTo>
                        <a:pt x="85" y="395"/>
                        <a:pt x="169" y="453"/>
                        <a:pt x="253" y="453"/>
                      </a:cubicBezTo>
                      <a:cubicBezTo>
                        <a:pt x="276" y="453"/>
                        <a:pt x="298" y="449"/>
                        <a:pt x="320" y="440"/>
                      </a:cubicBezTo>
                      <a:cubicBezTo>
                        <a:pt x="424" y="400"/>
                        <a:pt x="468" y="270"/>
                        <a:pt x="421" y="153"/>
                      </a:cubicBezTo>
                      <a:cubicBezTo>
                        <a:pt x="383" y="59"/>
                        <a:pt x="300" y="0"/>
                        <a:pt x="215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3" name="Google Shape;1783;p45"/>
                <p:cNvSpPr/>
                <p:nvPr/>
              </p:nvSpPr>
              <p:spPr>
                <a:xfrm>
                  <a:off x="1917200" y="2695447"/>
                  <a:ext cx="6777" cy="8736"/>
                </a:xfrm>
                <a:custGeom>
                  <a:rect b="b" l="l" r="r" t="t"/>
                  <a:pathLst>
                    <a:path extrusionOk="0" h="620" w="481">
                      <a:moveTo>
                        <a:pt x="166" y="0"/>
                      </a:moveTo>
                      <a:cubicBezTo>
                        <a:pt x="140" y="0"/>
                        <a:pt x="116" y="8"/>
                        <a:pt x="97" y="22"/>
                      </a:cubicBezTo>
                      <a:cubicBezTo>
                        <a:pt x="7" y="89"/>
                        <a:pt x="0" y="232"/>
                        <a:pt x="38" y="364"/>
                      </a:cubicBezTo>
                      <a:cubicBezTo>
                        <a:pt x="76" y="496"/>
                        <a:pt x="160" y="613"/>
                        <a:pt x="273" y="620"/>
                      </a:cubicBezTo>
                      <a:cubicBezTo>
                        <a:pt x="276" y="620"/>
                        <a:pt x="278" y="620"/>
                        <a:pt x="280" y="620"/>
                      </a:cubicBezTo>
                      <a:cubicBezTo>
                        <a:pt x="387" y="620"/>
                        <a:pt x="481" y="451"/>
                        <a:pt x="422" y="251"/>
                      </a:cubicBezTo>
                      <a:cubicBezTo>
                        <a:pt x="375" y="90"/>
                        <a:pt x="257" y="0"/>
                        <a:pt x="166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4" name="Google Shape;1784;p45"/>
                <p:cNvSpPr/>
                <p:nvPr/>
              </p:nvSpPr>
              <p:spPr>
                <a:xfrm>
                  <a:off x="1865335" y="2720837"/>
                  <a:ext cx="7580" cy="8919"/>
                </a:xfrm>
                <a:custGeom>
                  <a:rect b="b" l="l" r="r" t="t"/>
                  <a:pathLst>
                    <a:path extrusionOk="0" h="633" w="538">
                      <a:moveTo>
                        <a:pt x="162" y="1"/>
                      </a:moveTo>
                      <a:cubicBezTo>
                        <a:pt x="139" y="1"/>
                        <a:pt x="117" y="6"/>
                        <a:pt x="97" y="18"/>
                      </a:cubicBezTo>
                      <a:cubicBezTo>
                        <a:pt x="1" y="72"/>
                        <a:pt x="0" y="250"/>
                        <a:pt x="95" y="417"/>
                      </a:cubicBezTo>
                      <a:cubicBezTo>
                        <a:pt x="170" y="549"/>
                        <a:pt x="285" y="632"/>
                        <a:pt x="377" y="632"/>
                      </a:cubicBezTo>
                      <a:cubicBezTo>
                        <a:pt x="400" y="632"/>
                        <a:pt x="421" y="627"/>
                        <a:pt x="441" y="616"/>
                      </a:cubicBezTo>
                      <a:cubicBezTo>
                        <a:pt x="536" y="560"/>
                        <a:pt x="538" y="382"/>
                        <a:pt x="443" y="217"/>
                      </a:cubicBezTo>
                      <a:cubicBezTo>
                        <a:pt x="368" y="84"/>
                        <a:pt x="254" y="1"/>
                        <a:pt x="162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5" name="Google Shape;1785;p45"/>
                <p:cNvSpPr/>
                <p:nvPr/>
              </p:nvSpPr>
              <p:spPr>
                <a:xfrm>
                  <a:off x="2005812" y="2724670"/>
                  <a:ext cx="6214" cy="14555"/>
                </a:xfrm>
                <a:custGeom>
                  <a:rect b="b" l="l" r="r" t="t"/>
                  <a:pathLst>
                    <a:path extrusionOk="0" h="1033" w="441">
                      <a:moveTo>
                        <a:pt x="223" y="0"/>
                      </a:moveTo>
                      <a:cubicBezTo>
                        <a:pt x="114" y="0"/>
                        <a:pt x="1" y="232"/>
                        <a:pt x="23" y="533"/>
                      </a:cubicBezTo>
                      <a:cubicBezTo>
                        <a:pt x="44" y="823"/>
                        <a:pt x="184" y="1032"/>
                        <a:pt x="286" y="1032"/>
                      </a:cubicBezTo>
                      <a:cubicBezTo>
                        <a:pt x="294" y="1032"/>
                        <a:pt x="301" y="1031"/>
                        <a:pt x="307" y="1029"/>
                      </a:cubicBezTo>
                      <a:cubicBezTo>
                        <a:pt x="415" y="999"/>
                        <a:pt x="440" y="767"/>
                        <a:pt x="423" y="504"/>
                      </a:cubicBezTo>
                      <a:cubicBezTo>
                        <a:pt x="406" y="242"/>
                        <a:pt x="343" y="17"/>
                        <a:pt x="233" y="1"/>
                      </a:cubicBezTo>
                      <a:cubicBezTo>
                        <a:pt x="230" y="1"/>
                        <a:pt x="226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6" name="Google Shape;1786;p45"/>
                <p:cNvSpPr/>
                <p:nvPr/>
              </p:nvSpPr>
              <p:spPr>
                <a:xfrm>
                  <a:off x="1966515" y="2967130"/>
                  <a:ext cx="9046" cy="20557"/>
                </a:xfrm>
                <a:custGeom>
                  <a:rect b="b" l="l" r="r" t="t"/>
                  <a:pathLst>
                    <a:path extrusionOk="0" h="1459" w="642">
                      <a:moveTo>
                        <a:pt x="184" y="0"/>
                      </a:moveTo>
                      <a:cubicBezTo>
                        <a:pt x="183" y="0"/>
                        <a:pt x="181" y="0"/>
                        <a:pt x="180" y="0"/>
                      </a:cubicBezTo>
                      <a:cubicBezTo>
                        <a:pt x="71" y="6"/>
                        <a:pt x="1" y="365"/>
                        <a:pt x="107" y="789"/>
                      </a:cubicBezTo>
                      <a:cubicBezTo>
                        <a:pt x="205" y="1183"/>
                        <a:pt x="409" y="1458"/>
                        <a:pt x="516" y="1458"/>
                      </a:cubicBezTo>
                      <a:cubicBezTo>
                        <a:pt x="525" y="1458"/>
                        <a:pt x="532" y="1456"/>
                        <a:pt x="539" y="1453"/>
                      </a:cubicBezTo>
                      <a:cubicBezTo>
                        <a:pt x="642" y="1406"/>
                        <a:pt x="590" y="1077"/>
                        <a:pt x="497" y="692"/>
                      </a:cubicBezTo>
                      <a:cubicBezTo>
                        <a:pt x="405" y="313"/>
                        <a:pt x="296" y="0"/>
                        <a:pt x="184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7" name="Google Shape;1787;p45"/>
                <p:cNvSpPr/>
                <p:nvPr/>
              </p:nvSpPr>
              <p:spPr>
                <a:xfrm>
                  <a:off x="2065526" y="2955055"/>
                  <a:ext cx="6355" cy="8468"/>
                </a:xfrm>
                <a:custGeom>
                  <a:rect b="b" l="l" r="r" t="t"/>
                  <a:pathLst>
                    <a:path extrusionOk="0" h="601" w="451">
                      <a:moveTo>
                        <a:pt x="199" y="0"/>
                      </a:moveTo>
                      <a:cubicBezTo>
                        <a:pt x="192" y="0"/>
                        <a:pt x="185" y="1"/>
                        <a:pt x="178" y="2"/>
                      </a:cubicBezTo>
                      <a:cubicBezTo>
                        <a:pt x="69" y="19"/>
                        <a:pt x="1" y="167"/>
                        <a:pt x="27" y="332"/>
                      </a:cubicBezTo>
                      <a:cubicBezTo>
                        <a:pt x="52" y="486"/>
                        <a:pt x="149" y="601"/>
                        <a:pt x="252" y="601"/>
                      </a:cubicBezTo>
                      <a:cubicBezTo>
                        <a:pt x="259" y="601"/>
                        <a:pt x="266" y="600"/>
                        <a:pt x="273" y="599"/>
                      </a:cubicBezTo>
                      <a:cubicBezTo>
                        <a:pt x="383" y="582"/>
                        <a:pt x="450" y="433"/>
                        <a:pt x="424" y="269"/>
                      </a:cubicBezTo>
                      <a:cubicBezTo>
                        <a:pt x="399" y="115"/>
                        <a:pt x="301" y="0"/>
                        <a:pt x="199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8" name="Google Shape;1788;p45"/>
                <p:cNvSpPr/>
                <p:nvPr/>
              </p:nvSpPr>
              <p:spPr>
                <a:xfrm>
                  <a:off x="1916975" y="3061153"/>
                  <a:ext cx="10187" cy="17077"/>
                </a:xfrm>
                <a:custGeom>
                  <a:rect b="b" l="l" r="r" t="t"/>
                  <a:pathLst>
                    <a:path extrusionOk="0" h="1212" w="723">
                      <a:moveTo>
                        <a:pt x="131" y="1"/>
                      </a:moveTo>
                      <a:cubicBezTo>
                        <a:pt x="125" y="1"/>
                        <a:pt x="119" y="2"/>
                        <a:pt x="113" y="3"/>
                      </a:cubicBezTo>
                      <a:cubicBezTo>
                        <a:pt x="6" y="32"/>
                        <a:pt x="0" y="350"/>
                        <a:pt x="149" y="698"/>
                      </a:cubicBezTo>
                      <a:cubicBezTo>
                        <a:pt x="282" y="1006"/>
                        <a:pt x="484" y="1211"/>
                        <a:pt x="592" y="1211"/>
                      </a:cubicBezTo>
                      <a:cubicBezTo>
                        <a:pt x="605" y="1211"/>
                        <a:pt x="617" y="1208"/>
                        <a:pt x="627" y="1202"/>
                      </a:cubicBezTo>
                      <a:cubicBezTo>
                        <a:pt x="723" y="1143"/>
                        <a:pt x="654" y="857"/>
                        <a:pt x="519" y="539"/>
                      </a:cubicBezTo>
                      <a:cubicBezTo>
                        <a:pt x="391" y="239"/>
                        <a:pt x="239" y="1"/>
                        <a:pt x="131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9" name="Google Shape;1789;p45"/>
                <p:cNvSpPr/>
                <p:nvPr/>
              </p:nvSpPr>
              <p:spPr>
                <a:xfrm>
                  <a:off x="1022457" y="3359156"/>
                  <a:ext cx="12075" cy="18204"/>
                </a:xfrm>
                <a:custGeom>
                  <a:rect b="b" l="l" r="r" t="t"/>
                  <a:pathLst>
                    <a:path extrusionOk="0" h="1292" w="857">
                      <a:moveTo>
                        <a:pt x="153" y="0"/>
                      </a:moveTo>
                      <a:cubicBezTo>
                        <a:pt x="150" y="0"/>
                        <a:pt x="147" y="1"/>
                        <a:pt x="144" y="1"/>
                      </a:cubicBezTo>
                      <a:cubicBezTo>
                        <a:pt x="36" y="14"/>
                        <a:pt x="0" y="382"/>
                        <a:pt x="193" y="770"/>
                      </a:cubicBezTo>
                      <a:cubicBezTo>
                        <a:pt x="359" y="1102"/>
                        <a:pt x="610" y="1291"/>
                        <a:pt x="728" y="1291"/>
                      </a:cubicBezTo>
                      <a:cubicBezTo>
                        <a:pt x="748" y="1291"/>
                        <a:pt x="765" y="1286"/>
                        <a:pt x="776" y="1274"/>
                      </a:cubicBezTo>
                      <a:cubicBezTo>
                        <a:pt x="857" y="1196"/>
                        <a:pt x="713" y="919"/>
                        <a:pt x="554" y="592"/>
                      </a:cubicBezTo>
                      <a:cubicBezTo>
                        <a:pt x="394" y="276"/>
                        <a:pt x="263" y="0"/>
                        <a:pt x="153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0" name="Google Shape;1790;p45"/>
                <p:cNvSpPr/>
                <p:nvPr/>
              </p:nvSpPr>
              <p:spPr>
                <a:xfrm>
                  <a:off x="1133838" y="3436398"/>
                  <a:ext cx="11836" cy="18049"/>
                </a:xfrm>
                <a:custGeom>
                  <a:rect b="b" l="l" r="r" t="t"/>
                  <a:pathLst>
                    <a:path extrusionOk="0" h="1281" w="840">
                      <a:moveTo>
                        <a:pt x="126" y="1"/>
                      </a:moveTo>
                      <a:cubicBezTo>
                        <a:pt x="120" y="1"/>
                        <a:pt x="114" y="1"/>
                        <a:pt x="108" y="3"/>
                      </a:cubicBezTo>
                      <a:cubicBezTo>
                        <a:pt x="0" y="35"/>
                        <a:pt x="10" y="383"/>
                        <a:pt x="200" y="753"/>
                      </a:cubicBezTo>
                      <a:cubicBezTo>
                        <a:pt x="365" y="1077"/>
                        <a:pt x="598" y="1281"/>
                        <a:pt x="711" y="1281"/>
                      </a:cubicBezTo>
                      <a:cubicBezTo>
                        <a:pt x="727" y="1281"/>
                        <a:pt x="740" y="1277"/>
                        <a:pt x="751" y="1268"/>
                      </a:cubicBezTo>
                      <a:cubicBezTo>
                        <a:pt x="840" y="1199"/>
                        <a:pt x="725" y="904"/>
                        <a:pt x="556" y="571"/>
                      </a:cubicBezTo>
                      <a:cubicBezTo>
                        <a:pt x="398" y="256"/>
                        <a:pt x="234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1" name="Google Shape;1791;p45"/>
                <p:cNvSpPr/>
                <p:nvPr/>
              </p:nvSpPr>
              <p:spPr>
                <a:xfrm>
                  <a:off x="1054991" y="3807571"/>
                  <a:ext cx="13202" cy="16175"/>
                </a:xfrm>
                <a:custGeom>
                  <a:rect b="b" l="l" r="r" t="t"/>
                  <a:pathLst>
                    <a:path extrusionOk="0" h="1148" w="937">
                      <a:moveTo>
                        <a:pt x="132" y="0"/>
                      </a:moveTo>
                      <a:cubicBezTo>
                        <a:pt x="117" y="0"/>
                        <a:pt x="104" y="4"/>
                        <a:pt x="93" y="11"/>
                      </a:cubicBezTo>
                      <a:cubicBezTo>
                        <a:pt x="1" y="74"/>
                        <a:pt x="94" y="374"/>
                        <a:pt x="301" y="686"/>
                      </a:cubicBezTo>
                      <a:cubicBezTo>
                        <a:pt x="484" y="959"/>
                        <a:pt x="692" y="1148"/>
                        <a:pt x="804" y="1148"/>
                      </a:cubicBezTo>
                      <a:cubicBezTo>
                        <a:pt x="819" y="1148"/>
                        <a:pt x="833" y="1144"/>
                        <a:pt x="844" y="1137"/>
                      </a:cubicBezTo>
                      <a:cubicBezTo>
                        <a:pt x="936" y="1075"/>
                        <a:pt x="843" y="773"/>
                        <a:pt x="635" y="462"/>
                      </a:cubicBezTo>
                      <a:cubicBezTo>
                        <a:pt x="453" y="189"/>
                        <a:pt x="242" y="0"/>
                        <a:pt x="132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2" name="Google Shape;1792;p45"/>
                <p:cNvSpPr/>
                <p:nvPr/>
              </p:nvSpPr>
              <p:spPr>
                <a:xfrm>
                  <a:off x="1064572" y="3901621"/>
                  <a:ext cx="14245" cy="12808"/>
                </a:xfrm>
                <a:custGeom>
                  <a:rect b="b" l="l" r="r" t="t"/>
                  <a:pathLst>
                    <a:path extrusionOk="0" h="909" w="1011">
                      <a:moveTo>
                        <a:pt x="144" y="1"/>
                      </a:moveTo>
                      <a:cubicBezTo>
                        <a:pt x="124" y="1"/>
                        <a:pt x="106" y="6"/>
                        <a:pt x="92" y="16"/>
                      </a:cubicBezTo>
                      <a:cubicBezTo>
                        <a:pt x="1" y="82"/>
                        <a:pt x="98" y="366"/>
                        <a:pt x="346" y="615"/>
                      </a:cubicBezTo>
                      <a:cubicBezTo>
                        <a:pt x="535" y="805"/>
                        <a:pt x="744" y="909"/>
                        <a:pt x="862" y="909"/>
                      </a:cubicBezTo>
                      <a:cubicBezTo>
                        <a:pt x="900" y="909"/>
                        <a:pt x="928" y="898"/>
                        <a:pt x="944" y="877"/>
                      </a:cubicBezTo>
                      <a:cubicBezTo>
                        <a:pt x="1010" y="786"/>
                        <a:pt x="856" y="561"/>
                        <a:pt x="633" y="334"/>
                      </a:cubicBezTo>
                      <a:cubicBezTo>
                        <a:pt x="444" y="142"/>
                        <a:pt x="253" y="1"/>
                        <a:pt x="144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3" name="Google Shape;1793;p45"/>
                <p:cNvSpPr/>
                <p:nvPr/>
              </p:nvSpPr>
              <p:spPr>
                <a:xfrm>
                  <a:off x="1240387" y="3635320"/>
                  <a:ext cx="18557" cy="29025"/>
                </a:xfrm>
                <a:custGeom>
                  <a:rect b="b" l="l" r="r" t="t"/>
                  <a:pathLst>
                    <a:path extrusionOk="0" h="2060" w="1317">
                      <a:moveTo>
                        <a:pt x="120" y="0"/>
                      </a:moveTo>
                      <a:cubicBezTo>
                        <a:pt x="114" y="0"/>
                        <a:pt x="109" y="1"/>
                        <a:pt x="104" y="3"/>
                      </a:cubicBezTo>
                      <a:cubicBezTo>
                        <a:pt x="0" y="46"/>
                        <a:pt x="124" y="572"/>
                        <a:pt x="441" y="1150"/>
                      </a:cubicBezTo>
                      <a:cubicBezTo>
                        <a:pt x="735" y="1686"/>
                        <a:pt x="1082" y="2060"/>
                        <a:pt x="1201" y="2060"/>
                      </a:cubicBezTo>
                      <a:cubicBezTo>
                        <a:pt x="1210" y="2060"/>
                        <a:pt x="1218" y="2058"/>
                        <a:pt x="1224" y="2053"/>
                      </a:cubicBezTo>
                      <a:cubicBezTo>
                        <a:pt x="1316" y="1989"/>
                        <a:pt x="1097" y="1514"/>
                        <a:pt x="793" y="957"/>
                      </a:cubicBezTo>
                      <a:cubicBezTo>
                        <a:pt x="504" y="425"/>
                        <a:pt x="234" y="0"/>
                        <a:pt x="120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4" name="Google Shape;1794;p45"/>
                <p:cNvSpPr/>
                <p:nvPr/>
              </p:nvSpPr>
              <p:spPr>
                <a:xfrm>
                  <a:off x="1350585" y="3808642"/>
                  <a:ext cx="13076" cy="11582"/>
                </a:xfrm>
                <a:custGeom>
                  <a:rect b="b" l="l" r="r" t="t"/>
                  <a:pathLst>
                    <a:path extrusionOk="0" h="822" w="928">
                      <a:moveTo>
                        <a:pt x="151" y="0"/>
                      </a:moveTo>
                      <a:cubicBezTo>
                        <a:pt x="120" y="0"/>
                        <a:pt x="95" y="8"/>
                        <a:pt x="78" y="25"/>
                      </a:cubicBezTo>
                      <a:cubicBezTo>
                        <a:pt x="1" y="104"/>
                        <a:pt x="108" y="341"/>
                        <a:pt x="321" y="554"/>
                      </a:cubicBezTo>
                      <a:cubicBezTo>
                        <a:pt x="487" y="719"/>
                        <a:pt x="667" y="821"/>
                        <a:pt x="776" y="821"/>
                      </a:cubicBezTo>
                      <a:cubicBezTo>
                        <a:pt x="807" y="821"/>
                        <a:pt x="832" y="813"/>
                        <a:pt x="849" y="796"/>
                      </a:cubicBezTo>
                      <a:cubicBezTo>
                        <a:pt x="928" y="719"/>
                        <a:pt x="819" y="482"/>
                        <a:pt x="606" y="269"/>
                      </a:cubicBezTo>
                      <a:cubicBezTo>
                        <a:pt x="440" y="103"/>
                        <a:pt x="259" y="0"/>
                        <a:pt x="151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5" name="Google Shape;1795;p45"/>
                <p:cNvSpPr/>
                <p:nvPr/>
              </p:nvSpPr>
              <p:spPr>
                <a:xfrm>
                  <a:off x="1215997" y="3999744"/>
                  <a:ext cx="14315" cy="7341"/>
                </a:xfrm>
                <a:custGeom>
                  <a:rect b="b" l="l" r="r" t="t"/>
                  <a:pathLst>
                    <a:path extrusionOk="0" h="521" w="1016">
                      <a:moveTo>
                        <a:pt x="235" y="1"/>
                      </a:moveTo>
                      <a:cubicBezTo>
                        <a:pt x="134" y="1"/>
                        <a:pt x="61" y="27"/>
                        <a:pt x="40" y="80"/>
                      </a:cubicBezTo>
                      <a:cubicBezTo>
                        <a:pt x="0" y="184"/>
                        <a:pt x="177" y="349"/>
                        <a:pt x="436" y="448"/>
                      </a:cubicBezTo>
                      <a:cubicBezTo>
                        <a:pt x="562" y="496"/>
                        <a:pt x="684" y="521"/>
                        <a:pt x="781" y="521"/>
                      </a:cubicBezTo>
                      <a:cubicBezTo>
                        <a:pt x="882" y="521"/>
                        <a:pt x="955" y="494"/>
                        <a:pt x="976" y="441"/>
                      </a:cubicBezTo>
                      <a:cubicBezTo>
                        <a:pt x="1016" y="337"/>
                        <a:pt x="839" y="172"/>
                        <a:pt x="579" y="74"/>
                      </a:cubicBezTo>
                      <a:cubicBezTo>
                        <a:pt x="453" y="25"/>
                        <a:pt x="331" y="1"/>
                        <a:pt x="235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6" name="Google Shape;1796;p45"/>
                <p:cNvSpPr/>
                <p:nvPr/>
              </p:nvSpPr>
              <p:spPr>
                <a:xfrm>
                  <a:off x="1240753" y="3842556"/>
                  <a:ext cx="21163" cy="16471"/>
                </a:xfrm>
                <a:custGeom>
                  <a:rect b="b" l="l" r="r" t="t"/>
                  <a:pathLst>
                    <a:path extrusionOk="0" h="1169" w="1502">
                      <a:moveTo>
                        <a:pt x="128" y="0"/>
                      </a:moveTo>
                      <a:cubicBezTo>
                        <a:pt x="112" y="0"/>
                        <a:pt x="99" y="4"/>
                        <a:pt x="89" y="12"/>
                      </a:cubicBezTo>
                      <a:cubicBezTo>
                        <a:pt x="1" y="76"/>
                        <a:pt x="186" y="468"/>
                        <a:pt x="586" y="797"/>
                      </a:cubicBezTo>
                      <a:cubicBezTo>
                        <a:pt x="892" y="1047"/>
                        <a:pt x="1208" y="1168"/>
                        <a:pt x="1361" y="1168"/>
                      </a:cubicBezTo>
                      <a:cubicBezTo>
                        <a:pt x="1409" y="1168"/>
                        <a:pt x="1441" y="1157"/>
                        <a:pt x="1452" y="1133"/>
                      </a:cubicBezTo>
                      <a:cubicBezTo>
                        <a:pt x="1502" y="1032"/>
                        <a:pt x="1200" y="783"/>
                        <a:pt x="842" y="487"/>
                      </a:cubicBezTo>
                      <a:cubicBezTo>
                        <a:pt x="522" y="225"/>
                        <a:pt x="249" y="0"/>
                        <a:pt x="128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7" name="Google Shape;1797;p45"/>
                <p:cNvSpPr/>
                <p:nvPr/>
              </p:nvSpPr>
              <p:spPr>
                <a:xfrm>
                  <a:off x="1392573" y="3740164"/>
                  <a:ext cx="12470" cy="14640"/>
                </a:xfrm>
                <a:custGeom>
                  <a:rect b="b" l="l" r="r" t="t"/>
                  <a:pathLst>
                    <a:path extrusionOk="0" h="1039" w="885">
                      <a:moveTo>
                        <a:pt x="136" y="0"/>
                      </a:moveTo>
                      <a:cubicBezTo>
                        <a:pt x="113" y="0"/>
                        <a:pt x="94" y="6"/>
                        <a:pt x="81" y="19"/>
                      </a:cubicBezTo>
                      <a:cubicBezTo>
                        <a:pt x="1" y="93"/>
                        <a:pt x="111" y="352"/>
                        <a:pt x="297" y="619"/>
                      </a:cubicBezTo>
                      <a:cubicBezTo>
                        <a:pt x="462" y="857"/>
                        <a:pt x="642" y="1038"/>
                        <a:pt x="749" y="1038"/>
                      </a:cubicBezTo>
                      <a:cubicBezTo>
                        <a:pt x="763" y="1038"/>
                        <a:pt x="775" y="1036"/>
                        <a:pt x="786" y="1030"/>
                      </a:cubicBezTo>
                      <a:cubicBezTo>
                        <a:pt x="884" y="981"/>
                        <a:pt x="831" y="681"/>
                        <a:pt x="627" y="390"/>
                      </a:cubicBezTo>
                      <a:cubicBezTo>
                        <a:pt x="457" y="147"/>
                        <a:pt x="248" y="0"/>
                        <a:pt x="136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8" name="Google Shape;1798;p45"/>
                <p:cNvSpPr/>
                <p:nvPr/>
              </p:nvSpPr>
              <p:spPr>
                <a:xfrm>
                  <a:off x="1137854" y="3670306"/>
                  <a:ext cx="14837" cy="24291"/>
                </a:xfrm>
                <a:custGeom>
                  <a:rect b="b" l="l" r="r" t="t"/>
                  <a:pathLst>
                    <a:path extrusionOk="0" h="1724" w="1053">
                      <a:moveTo>
                        <a:pt x="120" y="1"/>
                      </a:moveTo>
                      <a:cubicBezTo>
                        <a:pt x="112" y="1"/>
                        <a:pt x="105" y="2"/>
                        <a:pt x="99" y="5"/>
                      </a:cubicBezTo>
                      <a:cubicBezTo>
                        <a:pt x="0" y="54"/>
                        <a:pt x="111" y="479"/>
                        <a:pt x="346" y="951"/>
                      </a:cubicBezTo>
                      <a:cubicBezTo>
                        <a:pt x="568" y="1394"/>
                        <a:pt x="820" y="1723"/>
                        <a:pt x="932" y="1723"/>
                      </a:cubicBezTo>
                      <a:cubicBezTo>
                        <a:pt x="939" y="1723"/>
                        <a:pt x="946" y="1722"/>
                        <a:pt x="953" y="1719"/>
                      </a:cubicBezTo>
                      <a:cubicBezTo>
                        <a:pt x="1052" y="1668"/>
                        <a:pt x="942" y="1245"/>
                        <a:pt x="707" y="772"/>
                      </a:cubicBezTo>
                      <a:cubicBezTo>
                        <a:pt x="485" y="330"/>
                        <a:pt x="233" y="1"/>
                        <a:pt x="120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9" name="Google Shape;1799;p45"/>
                <p:cNvSpPr/>
                <p:nvPr/>
              </p:nvSpPr>
              <p:spPr>
                <a:xfrm>
                  <a:off x="1415948" y="3922066"/>
                  <a:ext cx="18514" cy="9313"/>
                </a:xfrm>
                <a:custGeom>
                  <a:rect b="b" l="l" r="r" t="t"/>
                  <a:pathLst>
                    <a:path extrusionOk="0" h="661" w="1314">
                      <a:moveTo>
                        <a:pt x="195" y="1"/>
                      </a:moveTo>
                      <a:cubicBezTo>
                        <a:pt x="117" y="1"/>
                        <a:pt x="64" y="19"/>
                        <a:pt x="47" y="56"/>
                      </a:cubicBezTo>
                      <a:cubicBezTo>
                        <a:pt x="1" y="157"/>
                        <a:pt x="238" y="362"/>
                        <a:pt x="575" y="514"/>
                      </a:cubicBezTo>
                      <a:cubicBezTo>
                        <a:pt x="787" y="609"/>
                        <a:pt x="988" y="661"/>
                        <a:pt x="1120" y="661"/>
                      </a:cubicBezTo>
                      <a:cubicBezTo>
                        <a:pt x="1198" y="661"/>
                        <a:pt x="1252" y="643"/>
                        <a:pt x="1269" y="604"/>
                      </a:cubicBezTo>
                      <a:cubicBezTo>
                        <a:pt x="1314" y="503"/>
                        <a:pt x="1077" y="298"/>
                        <a:pt x="739" y="147"/>
                      </a:cubicBezTo>
                      <a:cubicBezTo>
                        <a:pt x="527" y="52"/>
                        <a:pt x="326" y="1"/>
                        <a:pt x="195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0" name="Google Shape;1800;p45"/>
                <p:cNvSpPr/>
                <p:nvPr/>
              </p:nvSpPr>
              <p:spPr>
                <a:xfrm>
                  <a:off x="1513198" y="3851827"/>
                  <a:ext cx="7496" cy="6073"/>
                </a:xfrm>
                <a:custGeom>
                  <a:rect b="b" l="l" r="r" t="t"/>
                  <a:pathLst>
                    <a:path extrusionOk="0" h="431" w="532">
                      <a:moveTo>
                        <a:pt x="239" y="1"/>
                      </a:moveTo>
                      <a:cubicBezTo>
                        <a:pt x="190" y="1"/>
                        <a:pt x="140" y="13"/>
                        <a:pt x="95" y="42"/>
                      </a:cubicBezTo>
                      <a:cubicBezTo>
                        <a:pt x="1" y="100"/>
                        <a:pt x="15" y="285"/>
                        <a:pt x="180" y="384"/>
                      </a:cubicBezTo>
                      <a:cubicBezTo>
                        <a:pt x="234" y="416"/>
                        <a:pt x="289" y="430"/>
                        <a:pt x="338" y="430"/>
                      </a:cubicBezTo>
                      <a:cubicBezTo>
                        <a:pt x="439" y="430"/>
                        <a:pt x="518" y="371"/>
                        <a:pt x="522" y="297"/>
                      </a:cubicBezTo>
                      <a:cubicBezTo>
                        <a:pt x="532" y="187"/>
                        <a:pt x="465" y="88"/>
                        <a:pt x="387" y="39"/>
                      </a:cubicBezTo>
                      <a:cubicBezTo>
                        <a:pt x="344" y="15"/>
                        <a:pt x="292" y="1"/>
                        <a:pt x="239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1" name="Google Shape;1801;p45"/>
                <p:cNvSpPr/>
                <p:nvPr/>
              </p:nvSpPr>
              <p:spPr>
                <a:xfrm>
                  <a:off x="1580534" y="3952543"/>
                  <a:ext cx="32139" cy="10342"/>
                </a:xfrm>
                <a:custGeom>
                  <a:rect b="b" l="l" r="r" t="t"/>
                  <a:pathLst>
                    <a:path extrusionOk="0" h="734" w="2281">
                      <a:moveTo>
                        <a:pt x="225" y="0"/>
                      </a:moveTo>
                      <a:cubicBezTo>
                        <a:pt x="112" y="0"/>
                        <a:pt x="42" y="18"/>
                        <a:pt x="31" y="55"/>
                      </a:cubicBezTo>
                      <a:cubicBezTo>
                        <a:pt x="1" y="163"/>
                        <a:pt x="473" y="388"/>
                        <a:pt x="1086" y="561"/>
                      </a:cubicBezTo>
                      <a:cubicBezTo>
                        <a:pt x="1485" y="672"/>
                        <a:pt x="1846" y="734"/>
                        <a:pt x="2057" y="734"/>
                      </a:cubicBezTo>
                      <a:cubicBezTo>
                        <a:pt x="2170" y="734"/>
                        <a:pt x="2240" y="716"/>
                        <a:pt x="2250" y="679"/>
                      </a:cubicBezTo>
                      <a:cubicBezTo>
                        <a:pt x="2281" y="571"/>
                        <a:pt x="1807" y="347"/>
                        <a:pt x="1195" y="174"/>
                      </a:cubicBezTo>
                      <a:cubicBezTo>
                        <a:pt x="796" y="62"/>
                        <a:pt x="436" y="0"/>
                        <a:pt x="225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2" name="Google Shape;1802;p45"/>
                <p:cNvSpPr/>
                <p:nvPr/>
              </p:nvSpPr>
              <p:spPr>
                <a:xfrm>
                  <a:off x="1585536" y="4008832"/>
                  <a:ext cx="22192" cy="5777"/>
                </a:xfrm>
                <a:custGeom>
                  <a:rect b="b" l="l" r="r" t="t"/>
                  <a:pathLst>
                    <a:path extrusionOk="0" h="410" w="1575">
                      <a:moveTo>
                        <a:pt x="1005" y="1"/>
                      </a:moveTo>
                      <a:cubicBezTo>
                        <a:pt x="932" y="1"/>
                        <a:pt x="855" y="3"/>
                        <a:pt x="775" y="6"/>
                      </a:cubicBezTo>
                      <a:cubicBezTo>
                        <a:pt x="363" y="23"/>
                        <a:pt x="21" y="83"/>
                        <a:pt x="10" y="195"/>
                      </a:cubicBezTo>
                      <a:cubicBezTo>
                        <a:pt x="0" y="298"/>
                        <a:pt x="298" y="409"/>
                        <a:pt x="692" y="409"/>
                      </a:cubicBezTo>
                      <a:cubicBezTo>
                        <a:pt x="725" y="409"/>
                        <a:pt x="759" y="408"/>
                        <a:pt x="794" y="407"/>
                      </a:cubicBezTo>
                      <a:cubicBezTo>
                        <a:pt x="1237" y="385"/>
                        <a:pt x="1575" y="231"/>
                        <a:pt x="1553" y="123"/>
                      </a:cubicBezTo>
                      <a:cubicBezTo>
                        <a:pt x="1536" y="34"/>
                        <a:pt x="1308" y="1"/>
                        <a:pt x="1005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3" name="Google Shape;1803;p45"/>
                <p:cNvSpPr/>
                <p:nvPr/>
              </p:nvSpPr>
              <p:spPr>
                <a:xfrm>
                  <a:off x="1711838" y="3925659"/>
                  <a:ext cx="11892" cy="6481"/>
                </a:xfrm>
                <a:custGeom>
                  <a:rect b="b" l="l" r="r" t="t"/>
                  <a:pathLst>
                    <a:path extrusionOk="0" h="460" w="844">
                      <a:moveTo>
                        <a:pt x="262" y="1"/>
                      </a:moveTo>
                      <a:cubicBezTo>
                        <a:pt x="147" y="1"/>
                        <a:pt x="59" y="37"/>
                        <a:pt x="37" y="103"/>
                      </a:cubicBezTo>
                      <a:cubicBezTo>
                        <a:pt x="1" y="208"/>
                        <a:pt x="146" y="351"/>
                        <a:pt x="359" y="421"/>
                      </a:cubicBezTo>
                      <a:cubicBezTo>
                        <a:pt x="438" y="447"/>
                        <a:pt x="516" y="459"/>
                        <a:pt x="583" y="459"/>
                      </a:cubicBezTo>
                      <a:cubicBezTo>
                        <a:pt x="699" y="459"/>
                        <a:pt x="787" y="424"/>
                        <a:pt x="808" y="357"/>
                      </a:cubicBezTo>
                      <a:cubicBezTo>
                        <a:pt x="843" y="251"/>
                        <a:pt x="698" y="110"/>
                        <a:pt x="485" y="39"/>
                      </a:cubicBezTo>
                      <a:cubicBezTo>
                        <a:pt x="406" y="13"/>
                        <a:pt x="329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4" name="Google Shape;1804;p45"/>
                <p:cNvSpPr/>
                <p:nvPr/>
              </p:nvSpPr>
              <p:spPr>
                <a:xfrm>
                  <a:off x="1576490" y="3692780"/>
                  <a:ext cx="18458" cy="10849"/>
                </a:xfrm>
                <a:custGeom>
                  <a:rect b="b" l="l" r="r" t="t"/>
                  <a:pathLst>
                    <a:path extrusionOk="0" h="770" w="1310">
                      <a:moveTo>
                        <a:pt x="166" y="1"/>
                      </a:moveTo>
                      <a:cubicBezTo>
                        <a:pt x="111" y="1"/>
                        <a:pt x="72" y="14"/>
                        <a:pt x="56" y="43"/>
                      </a:cubicBezTo>
                      <a:cubicBezTo>
                        <a:pt x="0" y="138"/>
                        <a:pt x="225" y="370"/>
                        <a:pt x="555" y="559"/>
                      </a:cubicBezTo>
                      <a:cubicBezTo>
                        <a:pt x="788" y="693"/>
                        <a:pt x="1013" y="770"/>
                        <a:pt x="1144" y="770"/>
                      </a:cubicBezTo>
                      <a:cubicBezTo>
                        <a:pt x="1199" y="770"/>
                        <a:pt x="1238" y="756"/>
                        <a:pt x="1255" y="728"/>
                      </a:cubicBezTo>
                      <a:cubicBezTo>
                        <a:pt x="1309" y="631"/>
                        <a:pt x="1086" y="399"/>
                        <a:pt x="755" y="210"/>
                      </a:cubicBezTo>
                      <a:cubicBezTo>
                        <a:pt x="521" y="77"/>
                        <a:pt x="297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5" name="Google Shape;1805;p45"/>
                <p:cNvSpPr/>
                <p:nvPr/>
              </p:nvSpPr>
              <p:spPr>
                <a:xfrm>
                  <a:off x="1666243" y="3570112"/>
                  <a:ext cx="10906" cy="12582"/>
                </a:xfrm>
                <a:custGeom>
                  <a:rect b="b" l="l" r="r" t="t"/>
                  <a:pathLst>
                    <a:path extrusionOk="0" h="893" w="774">
                      <a:moveTo>
                        <a:pt x="134" y="0"/>
                      </a:moveTo>
                      <a:cubicBezTo>
                        <a:pt x="124" y="0"/>
                        <a:pt x="114" y="2"/>
                        <a:pt x="104" y="5"/>
                      </a:cubicBezTo>
                      <a:cubicBezTo>
                        <a:pt x="0" y="40"/>
                        <a:pt x="1" y="319"/>
                        <a:pt x="188" y="584"/>
                      </a:cubicBezTo>
                      <a:cubicBezTo>
                        <a:pt x="329" y="787"/>
                        <a:pt x="514" y="893"/>
                        <a:pt x="625" y="893"/>
                      </a:cubicBezTo>
                      <a:cubicBezTo>
                        <a:pt x="659" y="893"/>
                        <a:pt x="686" y="883"/>
                        <a:pt x="703" y="862"/>
                      </a:cubicBezTo>
                      <a:cubicBezTo>
                        <a:pt x="773" y="776"/>
                        <a:pt x="665" y="569"/>
                        <a:pt x="516" y="355"/>
                      </a:cubicBezTo>
                      <a:cubicBezTo>
                        <a:pt x="380" y="161"/>
                        <a:pt x="239" y="0"/>
                        <a:pt x="134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6" name="Google Shape;1806;p45"/>
                <p:cNvSpPr/>
                <p:nvPr/>
              </p:nvSpPr>
              <p:spPr>
                <a:xfrm>
                  <a:off x="1493782" y="3592966"/>
                  <a:ext cx="10046" cy="12371"/>
                </a:xfrm>
                <a:custGeom>
                  <a:rect b="b" l="l" r="r" t="t"/>
                  <a:pathLst>
                    <a:path extrusionOk="0" h="878" w="713">
                      <a:moveTo>
                        <a:pt x="143" y="0"/>
                      </a:moveTo>
                      <a:cubicBezTo>
                        <a:pt x="125" y="0"/>
                        <a:pt x="109" y="5"/>
                        <a:pt x="95" y="13"/>
                      </a:cubicBezTo>
                      <a:cubicBezTo>
                        <a:pt x="1" y="72"/>
                        <a:pt x="40" y="310"/>
                        <a:pt x="184" y="544"/>
                      </a:cubicBezTo>
                      <a:cubicBezTo>
                        <a:pt x="307" y="744"/>
                        <a:pt x="466" y="878"/>
                        <a:pt x="569" y="878"/>
                      </a:cubicBezTo>
                      <a:cubicBezTo>
                        <a:pt x="587" y="878"/>
                        <a:pt x="604" y="873"/>
                        <a:pt x="618" y="864"/>
                      </a:cubicBezTo>
                      <a:cubicBezTo>
                        <a:pt x="712" y="806"/>
                        <a:pt x="671" y="569"/>
                        <a:pt x="527" y="334"/>
                      </a:cubicBezTo>
                      <a:cubicBezTo>
                        <a:pt x="405" y="134"/>
                        <a:pt x="246" y="0"/>
                        <a:pt x="143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7" name="Google Shape;1807;p45"/>
                <p:cNvSpPr/>
                <p:nvPr/>
              </p:nvSpPr>
              <p:spPr>
                <a:xfrm>
                  <a:off x="1694057" y="3673828"/>
                  <a:ext cx="15908" cy="23150"/>
                </a:xfrm>
                <a:custGeom>
                  <a:rect b="b" l="l" r="r" t="t"/>
                  <a:pathLst>
                    <a:path extrusionOk="0" h="1643" w="1129">
                      <a:moveTo>
                        <a:pt x="121" y="1"/>
                      </a:moveTo>
                      <a:cubicBezTo>
                        <a:pt x="112" y="1"/>
                        <a:pt x="103" y="3"/>
                        <a:pt x="96" y="7"/>
                      </a:cubicBezTo>
                      <a:cubicBezTo>
                        <a:pt x="0" y="63"/>
                        <a:pt x="132" y="472"/>
                        <a:pt x="390" y="922"/>
                      </a:cubicBezTo>
                      <a:cubicBezTo>
                        <a:pt x="630" y="1337"/>
                        <a:pt x="893" y="1643"/>
                        <a:pt x="1008" y="1643"/>
                      </a:cubicBezTo>
                      <a:cubicBezTo>
                        <a:pt x="1017" y="1643"/>
                        <a:pt x="1025" y="1641"/>
                        <a:pt x="1033" y="1636"/>
                      </a:cubicBezTo>
                      <a:cubicBezTo>
                        <a:pt x="1129" y="1582"/>
                        <a:pt x="997" y="1171"/>
                        <a:pt x="739" y="722"/>
                      </a:cubicBezTo>
                      <a:cubicBezTo>
                        <a:pt x="500" y="306"/>
                        <a:pt x="236" y="1"/>
                        <a:pt x="121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8" name="Google Shape;1808;p45"/>
                <p:cNvSpPr/>
                <p:nvPr/>
              </p:nvSpPr>
              <p:spPr>
                <a:xfrm>
                  <a:off x="1685279" y="3366342"/>
                  <a:ext cx="7031" cy="22939"/>
                </a:xfrm>
                <a:custGeom>
                  <a:rect b="b" l="l" r="r" t="t"/>
                  <a:pathLst>
                    <a:path extrusionOk="0" h="1628" w="499">
                      <a:moveTo>
                        <a:pt x="203" y="1"/>
                      </a:moveTo>
                      <a:cubicBezTo>
                        <a:pt x="90" y="1"/>
                        <a:pt x="1" y="377"/>
                        <a:pt x="53" y="840"/>
                      </a:cubicBezTo>
                      <a:cubicBezTo>
                        <a:pt x="103" y="1287"/>
                        <a:pt x="263" y="1628"/>
                        <a:pt x="371" y="1628"/>
                      </a:cubicBezTo>
                      <a:cubicBezTo>
                        <a:pt x="375" y="1628"/>
                        <a:pt x="379" y="1627"/>
                        <a:pt x="383" y="1626"/>
                      </a:cubicBezTo>
                      <a:cubicBezTo>
                        <a:pt x="492" y="1601"/>
                        <a:pt x="498" y="1234"/>
                        <a:pt x="452" y="796"/>
                      </a:cubicBezTo>
                      <a:cubicBezTo>
                        <a:pt x="405" y="359"/>
                        <a:pt x="315" y="2"/>
                        <a:pt x="203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9" name="Google Shape;1809;p45"/>
                <p:cNvSpPr/>
                <p:nvPr/>
              </p:nvSpPr>
              <p:spPr>
                <a:xfrm>
                  <a:off x="1602049" y="3442344"/>
                  <a:ext cx="8355" cy="18049"/>
                </a:xfrm>
                <a:custGeom>
                  <a:rect b="b" l="l" r="r" t="t"/>
                  <a:pathLst>
                    <a:path extrusionOk="0" h="1281" w="593">
                      <a:moveTo>
                        <a:pt x="128" y="0"/>
                      </a:moveTo>
                      <a:cubicBezTo>
                        <a:pt x="122" y="0"/>
                        <a:pt x="116" y="1"/>
                        <a:pt x="110" y="3"/>
                      </a:cubicBezTo>
                      <a:cubicBezTo>
                        <a:pt x="4" y="35"/>
                        <a:pt x="1" y="345"/>
                        <a:pt x="105" y="697"/>
                      </a:cubicBezTo>
                      <a:cubicBezTo>
                        <a:pt x="203" y="1031"/>
                        <a:pt x="359" y="1281"/>
                        <a:pt x="466" y="1281"/>
                      </a:cubicBezTo>
                      <a:cubicBezTo>
                        <a:pt x="472" y="1281"/>
                        <a:pt x="478" y="1280"/>
                        <a:pt x="484" y="1279"/>
                      </a:cubicBezTo>
                      <a:cubicBezTo>
                        <a:pt x="590" y="1247"/>
                        <a:pt x="593" y="937"/>
                        <a:pt x="490" y="584"/>
                      </a:cubicBezTo>
                      <a:cubicBezTo>
                        <a:pt x="392" y="250"/>
                        <a:pt x="234" y="0"/>
                        <a:pt x="128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0" name="Google Shape;1810;p45"/>
                <p:cNvSpPr/>
                <p:nvPr/>
              </p:nvSpPr>
              <p:spPr>
                <a:xfrm>
                  <a:off x="1830645" y="3249409"/>
                  <a:ext cx="7538" cy="15739"/>
                </a:xfrm>
                <a:custGeom>
                  <a:rect b="b" l="l" r="r" t="t"/>
                  <a:pathLst>
                    <a:path extrusionOk="0" h="1117" w="535">
                      <a:moveTo>
                        <a:pt x="156" y="0"/>
                      </a:moveTo>
                      <a:cubicBezTo>
                        <a:pt x="150" y="0"/>
                        <a:pt x="145" y="1"/>
                        <a:pt x="139" y="2"/>
                      </a:cubicBezTo>
                      <a:cubicBezTo>
                        <a:pt x="32" y="26"/>
                        <a:pt x="1" y="296"/>
                        <a:pt x="71" y="603"/>
                      </a:cubicBezTo>
                      <a:cubicBezTo>
                        <a:pt x="138" y="895"/>
                        <a:pt x="274" y="1116"/>
                        <a:pt x="379" y="1116"/>
                      </a:cubicBezTo>
                      <a:cubicBezTo>
                        <a:pt x="385" y="1116"/>
                        <a:pt x="391" y="1115"/>
                        <a:pt x="396" y="1114"/>
                      </a:cubicBezTo>
                      <a:cubicBezTo>
                        <a:pt x="505" y="1090"/>
                        <a:pt x="534" y="820"/>
                        <a:pt x="463" y="513"/>
                      </a:cubicBezTo>
                      <a:cubicBezTo>
                        <a:pt x="394" y="221"/>
                        <a:pt x="261" y="0"/>
                        <a:pt x="156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1" name="Google Shape;1811;p45"/>
                <p:cNvSpPr/>
                <p:nvPr/>
              </p:nvSpPr>
              <p:spPr>
                <a:xfrm>
                  <a:off x="1874324" y="3385674"/>
                  <a:ext cx="10652" cy="20585"/>
                </a:xfrm>
                <a:custGeom>
                  <a:rect b="b" l="l" r="r" t="t"/>
                  <a:pathLst>
                    <a:path extrusionOk="0" h="1461" w="756">
                      <a:moveTo>
                        <a:pt x="141" y="1"/>
                      </a:moveTo>
                      <a:cubicBezTo>
                        <a:pt x="137" y="1"/>
                        <a:pt x="133" y="1"/>
                        <a:pt x="130" y="2"/>
                      </a:cubicBezTo>
                      <a:cubicBezTo>
                        <a:pt x="19" y="23"/>
                        <a:pt x="1" y="395"/>
                        <a:pt x="154" y="814"/>
                      </a:cubicBezTo>
                      <a:cubicBezTo>
                        <a:pt x="294" y="1200"/>
                        <a:pt x="520" y="1461"/>
                        <a:pt x="631" y="1461"/>
                      </a:cubicBezTo>
                      <a:cubicBezTo>
                        <a:pt x="641" y="1461"/>
                        <a:pt x="650" y="1459"/>
                        <a:pt x="658" y="1454"/>
                      </a:cubicBezTo>
                      <a:cubicBezTo>
                        <a:pt x="755" y="1399"/>
                        <a:pt x="670" y="1063"/>
                        <a:pt x="532" y="677"/>
                      </a:cubicBezTo>
                      <a:cubicBezTo>
                        <a:pt x="396" y="304"/>
                        <a:pt x="250" y="1"/>
                        <a:pt x="141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2" name="Google Shape;1812;p45"/>
                <p:cNvSpPr/>
                <p:nvPr/>
              </p:nvSpPr>
              <p:spPr>
                <a:xfrm>
                  <a:off x="1605882" y="3287861"/>
                  <a:ext cx="9849" cy="12526"/>
                </a:xfrm>
                <a:custGeom>
                  <a:rect b="b" l="l" r="r" t="t"/>
                  <a:pathLst>
                    <a:path extrusionOk="0" h="889" w="699">
                      <a:moveTo>
                        <a:pt x="141" y="1"/>
                      </a:moveTo>
                      <a:cubicBezTo>
                        <a:pt x="131" y="1"/>
                        <a:pt x="120" y="2"/>
                        <a:pt x="111" y="6"/>
                      </a:cubicBezTo>
                      <a:cubicBezTo>
                        <a:pt x="6" y="42"/>
                        <a:pt x="0" y="301"/>
                        <a:pt x="153" y="559"/>
                      </a:cubicBezTo>
                      <a:cubicBezTo>
                        <a:pt x="276" y="768"/>
                        <a:pt x="448" y="889"/>
                        <a:pt x="554" y="889"/>
                      </a:cubicBezTo>
                      <a:cubicBezTo>
                        <a:pt x="579" y="889"/>
                        <a:pt x="600" y="882"/>
                        <a:pt x="616" y="868"/>
                      </a:cubicBezTo>
                      <a:cubicBezTo>
                        <a:pt x="699" y="793"/>
                        <a:pt x="627" y="578"/>
                        <a:pt x="499" y="357"/>
                      </a:cubicBezTo>
                      <a:cubicBezTo>
                        <a:pt x="383" y="156"/>
                        <a:pt x="245" y="1"/>
                        <a:pt x="141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3" name="Google Shape;1813;p45"/>
                <p:cNvSpPr/>
                <p:nvPr/>
              </p:nvSpPr>
              <p:spPr>
                <a:xfrm>
                  <a:off x="2027173" y="3104607"/>
                  <a:ext cx="6890" cy="13343"/>
                </a:xfrm>
                <a:custGeom>
                  <a:rect b="b" l="l" r="r" t="t"/>
                  <a:pathLst>
                    <a:path extrusionOk="0" h="947" w="489">
                      <a:moveTo>
                        <a:pt x="176" y="0"/>
                      </a:moveTo>
                      <a:cubicBezTo>
                        <a:pt x="171" y="0"/>
                        <a:pt x="167" y="1"/>
                        <a:pt x="162" y="2"/>
                      </a:cubicBezTo>
                      <a:cubicBezTo>
                        <a:pt x="53" y="22"/>
                        <a:pt x="1" y="248"/>
                        <a:pt x="47" y="509"/>
                      </a:cubicBezTo>
                      <a:cubicBezTo>
                        <a:pt x="91" y="757"/>
                        <a:pt x="208" y="946"/>
                        <a:pt x="313" y="946"/>
                      </a:cubicBezTo>
                      <a:cubicBezTo>
                        <a:pt x="318" y="946"/>
                        <a:pt x="323" y="946"/>
                        <a:pt x="328" y="945"/>
                      </a:cubicBezTo>
                      <a:cubicBezTo>
                        <a:pt x="437" y="925"/>
                        <a:pt x="489" y="699"/>
                        <a:pt x="442" y="438"/>
                      </a:cubicBezTo>
                      <a:cubicBezTo>
                        <a:pt x="398" y="190"/>
                        <a:pt x="282" y="0"/>
                        <a:pt x="176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4" name="Google Shape;1814;p45"/>
                <p:cNvSpPr/>
                <p:nvPr/>
              </p:nvSpPr>
              <p:spPr>
                <a:xfrm>
                  <a:off x="2107063" y="3094969"/>
                  <a:ext cx="7496" cy="26588"/>
                </a:xfrm>
                <a:custGeom>
                  <a:rect b="b" l="l" r="r" t="t"/>
                  <a:pathLst>
                    <a:path extrusionOk="0" h="1887" w="532">
                      <a:moveTo>
                        <a:pt x="153" y="0"/>
                      </a:moveTo>
                      <a:cubicBezTo>
                        <a:pt x="151" y="0"/>
                        <a:pt x="149" y="0"/>
                        <a:pt x="147" y="1"/>
                      </a:cubicBezTo>
                      <a:cubicBezTo>
                        <a:pt x="37" y="14"/>
                        <a:pt x="1" y="448"/>
                        <a:pt x="67" y="968"/>
                      </a:cubicBezTo>
                      <a:cubicBezTo>
                        <a:pt x="131" y="1480"/>
                        <a:pt x="270" y="1886"/>
                        <a:pt x="380" y="1886"/>
                      </a:cubicBezTo>
                      <a:cubicBezTo>
                        <a:pt x="382" y="1886"/>
                        <a:pt x="383" y="1886"/>
                        <a:pt x="385" y="1886"/>
                      </a:cubicBezTo>
                      <a:cubicBezTo>
                        <a:pt x="496" y="1872"/>
                        <a:pt x="532" y="1439"/>
                        <a:pt x="465" y="917"/>
                      </a:cubicBezTo>
                      <a:cubicBezTo>
                        <a:pt x="401" y="406"/>
                        <a:pt x="263" y="0"/>
                        <a:pt x="153" y="0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5" name="Google Shape;1815;p45"/>
                <p:cNvSpPr/>
                <p:nvPr/>
              </p:nvSpPr>
              <p:spPr>
                <a:xfrm>
                  <a:off x="1798266" y="4048369"/>
                  <a:ext cx="15795" cy="15203"/>
                </a:xfrm>
                <a:custGeom>
                  <a:rect b="b" l="l" r="r" t="t"/>
                  <a:pathLst>
                    <a:path extrusionOk="0" h="1079" w="1121">
                      <a:moveTo>
                        <a:pt x="985" y="1"/>
                      </a:moveTo>
                      <a:cubicBezTo>
                        <a:pt x="868" y="1"/>
                        <a:pt x="634" y="161"/>
                        <a:pt x="412" y="404"/>
                      </a:cubicBezTo>
                      <a:cubicBezTo>
                        <a:pt x="148" y="691"/>
                        <a:pt x="0" y="986"/>
                        <a:pt x="83" y="1061"/>
                      </a:cubicBezTo>
                      <a:cubicBezTo>
                        <a:pt x="95" y="1073"/>
                        <a:pt x="113" y="1078"/>
                        <a:pt x="135" y="1078"/>
                      </a:cubicBezTo>
                      <a:cubicBezTo>
                        <a:pt x="252" y="1078"/>
                        <a:pt x="486" y="918"/>
                        <a:pt x="708" y="675"/>
                      </a:cubicBezTo>
                      <a:cubicBezTo>
                        <a:pt x="973" y="386"/>
                        <a:pt x="1120" y="92"/>
                        <a:pt x="1038" y="18"/>
                      </a:cubicBezTo>
                      <a:cubicBezTo>
                        <a:pt x="1025" y="6"/>
                        <a:pt x="1007" y="1"/>
                        <a:pt x="985" y="1"/>
                      </a:cubicBezTo>
                      <a:close/>
                    </a:path>
                  </a:pathLst>
                </a:custGeom>
                <a:solidFill>
                  <a:srgbClr val="FD6F6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16" name="Google Shape;1816;p45"/>
              <p:cNvSpPr/>
              <p:nvPr/>
            </p:nvSpPr>
            <p:spPr>
              <a:xfrm>
                <a:off x="2410407" y="2749158"/>
                <a:ext cx="5664" cy="25827"/>
              </a:xfrm>
              <a:custGeom>
                <a:rect b="b" l="l" r="r" t="t"/>
                <a:pathLst>
                  <a:path extrusionOk="0" h="1833" w="402">
                    <a:moveTo>
                      <a:pt x="201" y="0"/>
                    </a:moveTo>
                    <a:cubicBezTo>
                      <a:pt x="91" y="0"/>
                      <a:pt x="0" y="410"/>
                      <a:pt x="0" y="916"/>
                    </a:cubicBezTo>
                    <a:cubicBezTo>
                      <a:pt x="0" y="1421"/>
                      <a:pt x="91" y="1832"/>
                      <a:pt x="201" y="1832"/>
                    </a:cubicBezTo>
                    <a:cubicBezTo>
                      <a:pt x="312" y="1832"/>
                      <a:pt x="402" y="1421"/>
                      <a:pt x="402" y="916"/>
                    </a:cubicBezTo>
                    <a:cubicBezTo>
                      <a:pt x="402" y="410"/>
                      <a:pt x="312" y="0"/>
                      <a:pt x="201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45"/>
              <p:cNvSpPr/>
              <p:nvPr/>
            </p:nvSpPr>
            <p:spPr>
              <a:xfrm>
                <a:off x="2517350" y="2791555"/>
                <a:ext cx="5664" cy="25827"/>
              </a:xfrm>
              <a:custGeom>
                <a:rect b="b" l="l" r="r" t="t"/>
                <a:pathLst>
                  <a:path extrusionOk="0" h="1833" w="402">
                    <a:moveTo>
                      <a:pt x="201" y="1"/>
                    </a:moveTo>
                    <a:cubicBezTo>
                      <a:pt x="89" y="1"/>
                      <a:pt x="0" y="411"/>
                      <a:pt x="0" y="916"/>
                    </a:cubicBezTo>
                    <a:cubicBezTo>
                      <a:pt x="0" y="1423"/>
                      <a:pt x="89" y="1833"/>
                      <a:pt x="201" y="1833"/>
                    </a:cubicBezTo>
                    <a:cubicBezTo>
                      <a:pt x="311" y="1833"/>
                      <a:pt x="402" y="1423"/>
                      <a:pt x="402" y="916"/>
                    </a:cubicBezTo>
                    <a:cubicBezTo>
                      <a:pt x="402" y="411"/>
                      <a:pt x="311" y="1"/>
                      <a:pt x="201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45"/>
              <p:cNvSpPr/>
              <p:nvPr/>
            </p:nvSpPr>
            <p:spPr>
              <a:xfrm>
                <a:off x="2448534" y="2822905"/>
                <a:ext cx="6679" cy="29519"/>
              </a:xfrm>
              <a:custGeom>
                <a:rect b="b" l="l" r="r" t="t"/>
                <a:pathLst>
                  <a:path extrusionOk="0" h="2095" w="474">
                    <a:moveTo>
                      <a:pt x="246" y="0"/>
                    </a:moveTo>
                    <a:cubicBezTo>
                      <a:pt x="246" y="0"/>
                      <a:pt x="245" y="0"/>
                      <a:pt x="244" y="0"/>
                    </a:cubicBezTo>
                    <a:cubicBezTo>
                      <a:pt x="132" y="8"/>
                      <a:pt x="73" y="473"/>
                      <a:pt x="37" y="1038"/>
                    </a:cubicBezTo>
                    <a:cubicBezTo>
                      <a:pt x="0" y="1602"/>
                      <a:pt x="2" y="2073"/>
                      <a:pt x="113" y="2094"/>
                    </a:cubicBezTo>
                    <a:cubicBezTo>
                      <a:pt x="116" y="2095"/>
                      <a:pt x="118" y="2095"/>
                      <a:pt x="121" y="2095"/>
                    </a:cubicBezTo>
                    <a:cubicBezTo>
                      <a:pt x="228" y="2095"/>
                      <a:pt x="403" y="1645"/>
                      <a:pt x="438" y="1063"/>
                    </a:cubicBezTo>
                    <a:cubicBezTo>
                      <a:pt x="474" y="472"/>
                      <a:pt x="355" y="0"/>
                      <a:pt x="246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45"/>
              <p:cNvSpPr/>
              <p:nvPr/>
            </p:nvSpPr>
            <p:spPr>
              <a:xfrm>
                <a:off x="2361740" y="2861624"/>
                <a:ext cx="8877" cy="35028"/>
              </a:xfrm>
              <a:custGeom>
                <a:rect b="b" l="l" r="r" t="t"/>
                <a:pathLst>
                  <a:path extrusionOk="0" h="2486" w="630">
                    <a:moveTo>
                      <a:pt x="516" y="0"/>
                    </a:moveTo>
                    <a:cubicBezTo>
                      <a:pt x="406" y="0"/>
                      <a:pt x="229" y="534"/>
                      <a:pt x="118" y="1210"/>
                    </a:cubicBezTo>
                    <a:cubicBezTo>
                      <a:pt x="5" y="1895"/>
                      <a:pt x="1" y="2466"/>
                      <a:pt x="110" y="2485"/>
                    </a:cubicBezTo>
                    <a:cubicBezTo>
                      <a:pt x="111" y="2485"/>
                      <a:pt x="113" y="2485"/>
                      <a:pt x="115" y="2485"/>
                    </a:cubicBezTo>
                    <a:cubicBezTo>
                      <a:pt x="226" y="2485"/>
                      <a:pt x="401" y="1951"/>
                      <a:pt x="514" y="1275"/>
                    </a:cubicBezTo>
                    <a:cubicBezTo>
                      <a:pt x="627" y="590"/>
                      <a:pt x="630" y="19"/>
                      <a:pt x="521" y="1"/>
                    </a:cubicBezTo>
                    <a:cubicBezTo>
                      <a:pt x="519" y="1"/>
                      <a:pt x="517" y="0"/>
                      <a:pt x="516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45"/>
              <p:cNvSpPr/>
              <p:nvPr/>
            </p:nvSpPr>
            <p:spPr>
              <a:xfrm>
                <a:off x="2479109" y="2918802"/>
                <a:ext cx="6777" cy="25813"/>
              </a:xfrm>
              <a:custGeom>
                <a:rect b="b" l="l" r="r" t="t"/>
                <a:pathLst>
                  <a:path extrusionOk="0" h="1832" w="481">
                    <a:moveTo>
                      <a:pt x="310" y="0"/>
                    </a:moveTo>
                    <a:cubicBezTo>
                      <a:pt x="201" y="0"/>
                      <a:pt x="81" y="400"/>
                      <a:pt x="40" y="900"/>
                    </a:cubicBezTo>
                    <a:cubicBezTo>
                      <a:pt x="0" y="1405"/>
                      <a:pt x="57" y="1822"/>
                      <a:pt x="168" y="1831"/>
                    </a:cubicBezTo>
                    <a:cubicBezTo>
                      <a:pt x="169" y="1831"/>
                      <a:pt x="170" y="1831"/>
                      <a:pt x="171" y="1831"/>
                    </a:cubicBezTo>
                    <a:cubicBezTo>
                      <a:pt x="281" y="1831"/>
                      <a:pt x="401" y="1432"/>
                      <a:pt x="440" y="932"/>
                    </a:cubicBezTo>
                    <a:cubicBezTo>
                      <a:pt x="480" y="426"/>
                      <a:pt x="424" y="9"/>
                      <a:pt x="314" y="1"/>
                    </a:cubicBezTo>
                    <a:cubicBezTo>
                      <a:pt x="313" y="0"/>
                      <a:pt x="312" y="0"/>
                      <a:pt x="310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45"/>
              <p:cNvSpPr/>
              <p:nvPr/>
            </p:nvSpPr>
            <p:spPr>
              <a:xfrm>
                <a:off x="2534314" y="2950124"/>
                <a:ext cx="6763" cy="11061"/>
              </a:xfrm>
              <a:custGeom>
                <a:rect b="b" l="l" r="r" t="t"/>
                <a:pathLst>
                  <a:path extrusionOk="0" h="785" w="480">
                    <a:moveTo>
                      <a:pt x="297" y="0"/>
                    </a:moveTo>
                    <a:cubicBezTo>
                      <a:pt x="193" y="0"/>
                      <a:pt x="83" y="151"/>
                      <a:pt x="43" y="353"/>
                    </a:cubicBezTo>
                    <a:cubicBezTo>
                      <a:pt x="0" y="569"/>
                      <a:pt x="53" y="762"/>
                      <a:pt x="162" y="783"/>
                    </a:cubicBezTo>
                    <a:cubicBezTo>
                      <a:pt x="169" y="784"/>
                      <a:pt x="176" y="785"/>
                      <a:pt x="182" y="785"/>
                    </a:cubicBezTo>
                    <a:cubicBezTo>
                      <a:pt x="286" y="785"/>
                      <a:pt x="396" y="634"/>
                      <a:pt x="436" y="432"/>
                    </a:cubicBezTo>
                    <a:cubicBezTo>
                      <a:pt x="479" y="216"/>
                      <a:pt x="426" y="25"/>
                      <a:pt x="317" y="2"/>
                    </a:cubicBezTo>
                    <a:cubicBezTo>
                      <a:pt x="310" y="1"/>
                      <a:pt x="303" y="0"/>
                      <a:pt x="297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45"/>
              <p:cNvSpPr/>
              <p:nvPr/>
            </p:nvSpPr>
            <p:spPr>
              <a:xfrm>
                <a:off x="2264815" y="3104987"/>
                <a:ext cx="13540" cy="16993"/>
              </a:xfrm>
              <a:custGeom>
                <a:rect b="b" l="l" r="r" t="t"/>
                <a:pathLst>
                  <a:path extrusionOk="0" h="1206" w="961">
                    <a:moveTo>
                      <a:pt x="830" y="1"/>
                    </a:moveTo>
                    <a:cubicBezTo>
                      <a:pt x="719" y="1"/>
                      <a:pt x="502" y="203"/>
                      <a:pt x="313" y="494"/>
                    </a:cubicBezTo>
                    <a:cubicBezTo>
                      <a:pt x="99" y="821"/>
                      <a:pt x="0" y="1135"/>
                      <a:pt x="93" y="1196"/>
                    </a:cubicBezTo>
                    <a:cubicBezTo>
                      <a:pt x="104" y="1203"/>
                      <a:pt x="116" y="1206"/>
                      <a:pt x="130" y="1206"/>
                    </a:cubicBezTo>
                    <a:cubicBezTo>
                      <a:pt x="242" y="1206"/>
                      <a:pt x="459" y="1004"/>
                      <a:pt x="648" y="713"/>
                    </a:cubicBezTo>
                    <a:cubicBezTo>
                      <a:pt x="862" y="386"/>
                      <a:pt x="961" y="72"/>
                      <a:pt x="868" y="11"/>
                    </a:cubicBezTo>
                    <a:cubicBezTo>
                      <a:pt x="857" y="4"/>
                      <a:pt x="845" y="1"/>
                      <a:pt x="830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45"/>
              <p:cNvSpPr/>
              <p:nvPr/>
            </p:nvSpPr>
            <p:spPr>
              <a:xfrm>
                <a:off x="2369334" y="3006878"/>
                <a:ext cx="15274" cy="20698"/>
              </a:xfrm>
              <a:custGeom>
                <a:rect b="b" l="l" r="r" t="t"/>
                <a:pathLst>
                  <a:path extrusionOk="0" h="1469" w="1084">
                    <a:moveTo>
                      <a:pt x="960" y="0"/>
                    </a:moveTo>
                    <a:cubicBezTo>
                      <a:pt x="846" y="0"/>
                      <a:pt x="596" y="263"/>
                      <a:pt x="372" y="629"/>
                    </a:cubicBezTo>
                    <a:cubicBezTo>
                      <a:pt x="124" y="1031"/>
                      <a:pt x="0" y="1402"/>
                      <a:pt x="95" y="1460"/>
                    </a:cubicBezTo>
                    <a:cubicBezTo>
                      <a:pt x="103" y="1466"/>
                      <a:pt x="113" y="1468"/>
                      <a:pt x="124" y="1468"/>
                    </a:cubicBezTo>
                    <a:cubicBezTo>
                      <a:pt x="239" y="1468"/>
                      <a:pt x="488" y="1205"/>
                      <a:pt x="713" y="839"/>
                    </a:cubicBezTo>
                    <a:cubicBezTo>
                      <a:pt x="960" y="439"/>
                      <a:pt x="1083" y="66"/>
                      <a:pt x="989" y="8"/>
                    </a:cubicBezTo>
                    <a:cubicBezTo>
                      <a:pt x="980" y="3"/>
                      <a:pt x="971" y="0"/>
                      <a:pt x="960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45"/>
              <p:cNvSpPr/>
              <p:nvPr/>
            </p:nvSpPr>
            <p:spPr>
              <a:xfrm>
                <a:off x="2435839" y="3108552"/>
                <a:ext cx="13780" cy="18697"/>
              </a:xfrm>
              <a:custGeom>
                <a:rect b="b" l="l" r="r" t="t"/>
                <a:pathLst>
                  <a:path extrusionOk="0" h="1327" w="978">
                    <a:moveTo>
                      <a:pt x="851" y="1"/>
                    </a:moveTo>
                    <a:cubicBezTo>
                      <a:pt x="738" y="1"/>
                      <a:pt x="513" y="234"/>
                      <a:pt x="317" y="560"/>
                    </a:cubicBezTo>
                    <a:cubicBezTo>
                      <a:pt x="99" y="922"/>
                      <a:pt x="1" y="1261"/>
                      <a:pt x="96" y="1318"/>
                    </a:cubicBezTo>
                    <a:cubicBezTo>
                      <a:pt x="106" y="1324"/>
                      <a:pt x="116" y="1326"/>
                      <a:pt x="128" y="1326"/>
                    </a:cubicBezTo>
                    <a:cubicBezTo>
                      <a:pt x="241" y="1326"/>
                      <a:pt x="466" y="1093"/>
                      <a:pt x="662" y="767"/>
                    </a:cubicBezTo>
                    <a:cubicBezTo>
                      <a:pt x="880" y="406"/>
                      <a:pt x="977" y="66"/>
                      <a:pt x="883" y="9"/>
                    </a:cubicBezTo>
                    <a:cubicBezTo>
                      <a:pt x="873" y="4"/>
                      <a:pt x="863" y="1"/>
                      <a:pt x="851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45"/>
              <p:cNvSpPr/>
              <p:nvPr/>
            </p:nvSpPr>
            <p:spPr>
              <a:xfrm>
                <a:off x="2332855" y="3152513"/>
                <a:ext cx="11427" cy="10074"/>
              </a:xfrm>
              <a:custGeom>
                <a:rect b="b" l="l" r="r" t="t"/>
                <a:pathLst>
                  <a:path extrusionOk="0" h="715" w="811">
                    <a:moveTo>
                      <a:pt x="650" y="0"/>
                    </a:moveTo>
                    <a:cubicBezTo>
                      <a:pt x="549" y="0"/>
                      <a:pt x="398" y="81"/>
                      <a:pt x="264" y="215"/>
                    </a:cubicBezTo>
                    <a:cubicBezTo>
                      <a:pt x="83" y="396"/>
                      <a:pt x="0" y="606"/>
                      <a:pt x="79" y="685"/>
                    </a:cubicBezTo>
                    <a:cubicBezTo>
                      <a:pt x="99" y="705"/>
                      <a:pt x="127" y="714"/>
                      <a:pt x="162" y="714"/>
                    </a:cubicBezTo>
                    <a:cubicBezTo>
                      <a:pt x="263" y="714"/>
                      <a:pt x="413" y="633"/>
                      <a:pt x="547" y="498"/>
                    </a:cubicBezTo>
                    <a:cubicBezTo>
                      <a:pt x="728" y="317"/>
                      <a:pt x="811" y="109"/>
                      <a:pt x="733" y="30"/>
                    </a:cubicBezTo>
                    <a:cubicBezTo>
                      <a:pt x="713" y="10"/>
                      <a:pt x="684" y="0"/>
                      <a:pt x="650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45"/>
              <p:cNvSpPr/>
              <p:nvPr/>
            </p:nvSpPr>
            <p:spPr>
              <a:xfrm>
                <a:off x="2187221" y="3161572"/>
                <a:ext cx="16683" cy="11906"/>
              </a:xfrm>
              <a:custGeom>
                <a:rect b="b" l="l" r="r" t="t"/>
                <a:pathLst>
                  <a:path extrusionOk="0" h="845" w="1184">
                    <a:moveTo>
                      <a:pt x="1031" y="0"/>
                    </a:moveTo>
                    <a:cubicBezTo>
                      <a:pt x="909" y="0"/>
                      <a:pt x="692" y="98"/>
                      <a:pt x="473" y="261"/>
                    </a:cubicBezTo>
                    <a:cubicBezTo>
                      <a:pt x="183" y="477"/>
                      <a:pt x="1" y="723"/>
                      <a:pt x="67" y="812"/>
                    </a:cubicBezTo>
                    <a:cubicBezTo>
                      <a:pt x="83" y="834"/>
                      <a:pt x="113" y="844"/>
                      <a:pt x="153" y="844"/>
                    </a:cubicBezTo>
                    <a:cubicBezTo>
                      <a:pt x="275" y="844"/>
                      <a:pt x="493" y="746"/>
                      <a:pt x="712" y="583"/>
                    </a:cubicBezTo>
                    <a:cubicBezTo>
                      <a:pt x="1002" y="368"/>
                      <a:pt x="1183" y="120"/>
                      <a:pt x="1117" y="32"/>
                    </a:cubicBezTo>
                    <a:cubicBezTo>
                      <a:pt x="1101" y="11"/>
                      <a:pt x="1071" y="0"/>
                      <a:pt x="1031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45"/>
              <p:cNvSpPr/>
              <p:nvPr/>
            </p:nvSpPr>
            <p:spPr>
              <a:xfrm>
                <a:off x="2248104" y="3255975"/>
                <a:ext cx="24249" cy="20726"/>
              </a:xfrm>
              <a:custGeom>
                <a:rect b="b" l="l" r="r" t="t"/>
                <a:pathLst>
                  <a:path extrusionOk="0" h="1471" w="1721">
                    <a:moveTo>
                      <a:pt x="1602" y="1"/>
                    </a:moveTo>
                    <a:cubicBezTo>
                      <a:pt x="1466" y="1"/>
                      <a:pt x="1103" y="241"/>
                      <a:pt x="724" y="587"/>
                    </a:cubicBezTo>
                    <a:cubicBezTo>
                      <a:pt x="292" y="985"/>
                      <a:pt x="1" y="1373"/>
                      <a:pt x="77" y="1456"/>
                    </a:cubicBezTo>
                    <a:cubicBezTo>
                      <a:pt x="86" y="1466"/>
                      <a:pt x="101" y="1471"/>
                      <a:pt x="120" y="1471"/>
                    </a:cubicBezTo>
                    <a:cubicBezTo>
                      <a:pt x="256" y="1471"/>
                      <a:pt x="618" y="1232"/>
                      <a:pt x="997" y="884"/>
                    </a:cubicBezTo>
                    <a:cubicBezTo>
                      <a:pt x="1431" y="486"/>
                      <a:pt x="1721" y="97"/>
                      <a:pt x="1646" y="16"/>
                    </a:cubicBezTo>
                    <a:cubicBezTo>
                      <a:pt x="1637" y="6"/>
                      <a:pt x="1622" y="1"/>
                      <a:pt x="1602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45"/>
              <p:cNvSpPr/>
              <p:nvPr/>
            </p:nvSpPr>
            <p:spPr>
              <a:xfrm>
                <a:off x="2338477" y="3302219"/>
                <a:ext cx="19022" cy="20585"/>
              </a:xfrm>
              <a:custGeom>
                <a:rect b="b" l="l" r="r" t="t"/>
                <a:pathLst>
                  <a:path extrusionOk="0" h="1461" w="1350">
                    <a:moveTo>
                      <a:pt x="1228" y="0"/>
                    </a:moveTo>
                    <a:cubicBezTo>
                      <a:pt x="1114" y="0"/>
                      <a:pt x="865" y="298"/>
                      <a:pt x="573" y="651"/>
                    </a:cubicBezTo>
                    <a:cubicBezTo>
                      <a:pt x="261" y="1033"/>
                      <a:pt x="1" y="1352"/>
                      <a:pt x="70" y="1441"/>
                    </a:cubicBezTo>
                    <a:cubicBezTo>
                      <a:pt x="80" y="1454"/>
                      <a:pt x="98" y="1461"/>
                      <a:pt x="122" y="1461"/>
                    </a:cubicBezTo>
                    <a:cubicBezTo>
                      <a:pt x="257" y="1461"/>
                      <a:pt x="592" y="1260"/>
                      <a:pt x="883" y="905"/>
                    </a:cubicBezTo>
                    <a:cubicBezTo>
                      <a:pt x="1227" y="487"/>
                      <a:pt x="1350" y="54"/>
                      <a:pt x="1252" y="6"/>
                    </a:cubicBezTo>
                    <a:cubicBezTo>
                      <a:pt x="1245" y="2"/>
                      <a:pt x="1237" y="0"/>
                      <a:pt x="1228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45"/>
              <p:cNvSpPr/>
              <p:nvPr/>
            </p:nvSpPr>
            <p:spPr>
              <a:xfrm>
                <a:off x="2446773" y="3202391"/>
                <a:ext cx="9948" cy="13301"/>
              </a:xfrm>
              <a:custGeom>
                <a:rect b="b" l="l" r="r" t="t"/>
                <a:pathLst>
                  <a:path extrusionOk="0" h="944" w="706">
                    <a:moveTo>
                      <a:pt x="566" y="0"/>
                    </a:moveTo>
                    <a:cubicBezTo>
                      <a:pt x="462" y="0"/>
                      <a:pt x="300" y="152"/>
                      <a:pt x="177" y="375"/>
                    </a:cubicBezTo>
                    <a:cubicBezTo>
                      <a:pt x="36" y="630"/>
                      <a:pt x="0" y="880"/>
                      <a:pt x="97" y="934"/>
                    </a:cubicBezTo>
                    <a:cubicBezTo>
                      <a:pt x="110" y="940"/>
                      <a:pt x="124" y="944"/>
                      <a:pt x="139" y="944"/>
                    </a:cubicBezTo>
                    <a:cubicBezTo>
                      <a:pt x="243" y="944"/>
                      <a:pt x="405" y="792"/>
                      <a:pt x="528" y="569"/>
                    </a:cubicBezTo>
                    <a:cubicBezTo>
                      <a:pt x="669" y="315"/>
                      <a:pt x="705" y="65"/>
                      <a:pt x="608" y="10"/>
                    </a:cubicBezTo>
                    <a:cubicBezTo>
                      <a:pt x="596" y="4"/>
                      <a:pt x="582" y="0"/>
                      <a:pt x="566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45"/>
              <p:cNvSpPr/>
              <p:nvPr/>
            </p:nvSpPr>
            <p:spPr>
              <a:xfrm>
                <a:off x="2507374" y="3051473"/>
                <a:ext cx="10567" cy="20290"/>
              </a:xfrm>
              <a:custGeom>
                <a:rect b="b" l="l" r="r" t="t"/>
                <a:pathLst>
                  <a:path extrusionOk="0" h="1440" w="750">
                    <a:moveTo>
                      <a:pt x="625" y="0"/>
                    </a:moveTo>
                    <a:cubicBezTo>
                      <a:pt x="516" y="0"/>
                      <a:pt x="326" y="277"/>
                      <a:pt x="187" y="649"/>
                    </a:cubicBezTo>
                    <a:cubicBezTo>
                      <a:pt x="38" y="1045"/>
                      <a:pt x="0" y="1397"/>
                      <a:pt x="104" y="1437"/>
                    </a:cubicBezTo>
                    <a:cubicBezTo>
                      <a:pt x="110" y="1439"/>
                      <a:pt x="117" y="1440"/>
                      <a:pt x="124" y="1440"/>
                    </a:cubicBezTo>
                    <a:cubicBezTo>
                      <a:pt x="232" y="1440"/>
                      <a:pt x="423" y="1163"/>
                      <a:pt x="563" y="790"/>
                    </a:cubicBezTo>
                    <a:cubicBezTo>
                      <a:pt x="712" y="395"/>
                      <a:pt x="749" y="42"/>
                      <a:pt x="646" y="4"/>
                    </a:cubicBezTo>
                    <a:cubicBezTo>
                      <a:pt x="639" y="1"/>
                      <a:pt x="632" y="0"/>
                      <a:pt x="625" y="0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45"/>
              <p:cNvSpPr/>
              <p:nvPr/>
            </p:nvSpPr>
            <p:spPr>
              <a:xfrm>
                <a:off x="2481829" y="2708537"/>
                <a:ext cx="8369" cy="20360"/>
              </a:xfrm>
              <a:custGeom>
                <a:rect b="b" l="l" r="r" t="t"/>
                <a:pathLst>
                  <a:path extrusionOk="0" h="1445" w="594">
                    <a:moveTo>
                      <a:pt x="126" y="1"/>
                    </a:moveTo>
                    <a:cubicBezTo>
                      <a:pt x="117" y="1"/>
                      <a:pt x="110" y="2"/>
                      <a:pt x="102" y="6"/>
                    </a:cubicBezTo>
                    <a:cubicBezTo>
                      <a:pt x="0" y="54"/>
                      <a:pt x="52" y="373"/>
                      <a:pt x="118" y="747"/>
                    </a:cubicBezTo>
                    <a:cubicBezTo>
                      <a:pt x="190" y="1119"/>
                      <a:pt x="257" y="1436"/>
                      <a:pt x="370" y="1444"/>
                    </a:cubicBezTo>
                    <a:cubicBezTo>
                      <a:pt x="371" y="1444"/>
                      <a:pt x="373" y="1444"/>
                      <a:pt x="375" y="1444"/>
                    </a:cubicBezTo>
                    <a:cubicBezTo>
                      <a:pt x="481" y="1444"/>
                      <a:pt x="593" y="1097"/>
                      <a:pt x="514" y="674"/>
                    </a:cubicBezTo>
                    <a:cubicBezTo>
                      <a:pt x="440" y="274"/>
                      <a:pt x="233" y="1"/>
                      <a:pt x="126" y="1"/>
                    </a:cubicBezTo>
                    <a:close/>
                  </a:path>
                </a:pathLst>
              </a:custGeom>
              <a:solidFill>
                <a:srgbClr val="FD6F6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32" name="Google Shape;1832;p45"/>
            <p:cNvSpPr/>
            <p:nvPr/>
          </p:nvSpPr>
          <p:spPr>
            <a:xfrm>
              <a:off x="1356492" y="1856735"/>
              <a:ext cx="289667" cy="266165"/>
            </a:xfrm>
            <a:custGeom>
              <a:rect b="b" l="l" r="r" t="t"/>
              <a:pathLst>
                <a:path extrusionOk="0" h="16195" w="17625">
                  <a:moveTo>
                    <a:pt x="7623" y="0"/>
                  </a:moveTo>
                  <a:cubicBezTo>
                    <a:pt x="7575" y="0"/>
                    <a:pt x="7527" y="5"/>
                    <a:pt x="7479" y="15"/>
                  </a:cubicBezTo>
                  <a:cubicBezTo>
                    <a:pt x="7113" y="91"/>
                    <a:pt x="6878" y="451"/>
                    <a:pt x="6760" y="807"/>
                  </a:cubicBezTo>
                  <a:cubicBezTo>
                    <a:pt x="6591" y="1321"/>
                    <a:pt x="6585" y="1875"/>
                    <a:pt x="6602" y="2418"/>
                  </a:cubicBezTo>
                  <a:cubicBezTo>
                    <a:pt x="6665" y="4470"/>
                    <a:pt x="7048" y="6509"/>
                    <a:pt x="7700" y="8456"/>
                  </a:cubicBezTo>
                  <a:lnTo>
                    <a:pt x="7684" y="8468"/>
                  </a:lnTo>
                  <a:cubicBezTo>
                    <a:pt x="7215" y="7415"/>
                    <a:pt x="6400" y="6517"/>
                    <a:pt x="5406" y="5925"/>
                  </a:cubicBezTo>
                  <a:cubicBezTo>
                    <a:pt x="4387" y="5317"/>
                    <a:pt x="3196" y="5020"/>
                    <a:pt x="2007" y="5020"/>
                  </a:cubicBezTo>
                  <a:cubicBezTo>
                    <a:pt x="1814" y="5020"/>
                    <a:pt x="1621" y="5028"/>
                    <a:pt x="1428" y="5044"/>
                  </a:cubicBezTo>
                  <a:cubicBezTo>
                    <a:pt x="893" y="5088"/>
                    <a:pt x="273" y="5259"/>
                    <a:pt x="83" y="5762"/>
                  </a:cubicBezTo>
                  <a:cubicBezTo>
                    <a:pt x="1" y="5976"/>
                    <a:pt x="17" y="6219"/>
                    <a:pt x="78" y="6439"/>
                  </a:cubicBezTo>
                  <a:cubicBezTo>
                    <a:pt x="285" y="7198"/>
                    <a:pt x="969" y="7733"/>
                    <a:pt x="1677" y="8076"/>
                  </a:cubicBezTo>
                  <a:cubicBezTo>
                    <a:pt x="3101" y="8768"/>
                    <a:pt x="4704" y="8898"/>
                    <a:pt x="6304" y="8898"/>
                  </a:cubicBezTo>
                  <a:cubicBezTo>
                    <a:pt x="6602" y="8898"/>
                    <a:pt x="6900" y="8894"/>
                    <a:pt x="7197" y="8887"/>
                  </a:cubicBezTo>
                  <a:lnTo>
                    <a:pt x="7197" y="8887"/>
                  </a:lnTo>
                  <a:cubicBezTo>
                    <a:pt x="7172" y="8910"/>
                    <a:pt x="7145" y="8931"/>
                    <a:pt x="7120" y="8954"/>
                  </a:cubicBezTo>
                  <a:cubicBezTo>
                    <a:pt x="4982" y="9296"/>
                    <a:pt x="2949" y="10279"/>
                    <a:pt x="1367" y="11758"/>
                  </a:cubicBezTo>
                  <a:cubicBezTo>
                    <a:pt x="1020" y="12084"/>
                    <a:pt x="687" y="12442"/>
                    <a:pt x="497" y="12880"/>
                  </a:cubicBezTo>
                  <a:cubicBezTo>
                    <a:pt x="308" y="13318"/>
                    <a:pt x="284" y="13850"/>
                    <a:pt x="538" y="14253"/>
                  </a:cubicBezTo>
                  <a:cubicBezTo>
                    <a:pt x="792" y="14658"/>
                    <a:pt x="1273" y="14846"/>
                    <a:pt x="1760" y="14846"/>
                  </a:cubicBezTo>
                  <a:cubicBezTo>
                    <a:pt x="1964" y="14846"/>
                    <a:pt x="2169" y="14813"/>
                    <a:pt x="2358" y="14749"/>
                  </a:cubicBezTo>
                  <a:cubicBezTo>
                    <a:pt x="3001" y="14532"/>
                    <a:pt x="3512" y="14047"/>
                    <a:pt x="3999" y="13574"/>
                  </a:cubicBezTo>
                  <a:cubicBezTo>
                    <a:pt x="5221" y="12392"/>
                    <a:pt x="6448" y="11197"/>
                    <a:pt x="7424" y="9805"/>
                  </a:cubicBezTo>
                  <a:cubicBezTo>
                    <a:pt x="7446" y="10762"/>
                    <a:pt x="7559" y="11714"/>
                    <a:pt x="7760" y="12648"/>
                  </a:cubicBezTo>
                  <a:cubicBezTo>
                    <a:pt x="8052" y="14005"/>
                    <a:pt x="8642" y="15449"/>
                    <a:pt x="9890" y="16054"/>
                  </a:cubicBezTo>
                  <a:cubicBezTo>
                    <a:pt x="10049" y="16132"/>
                    <a:pt x="10223" y="16194"/>
                    <a:pt x="10398" y="16194"/>
                  </a:cubicBezTo>
                  <a:cubicBezTo>
                    <a:pt x="10432" y="16194"/>
                    <a:pt x="10466" y="16192"/>
                    <a:pt x="10500" y="16187"/>
                  </a:cubicBezTo>
                  <a:cubicBezTo>
                    <a:pt x="11095" y="16103"/>
                    <a:pt x="11281" y="15334"/>
                    <a:pt x="11251" y="14734"/>
                  </a:cubicBezTo>
                  <a:cubicBezTo>
                    <a:pt x="11151" y="12761"/>
                    <a:pt x="10234" y="10933"/>
                    <a:pt x="9119" y="9289"/>
                  </a:cubicBezTo>
                  <a:lnTo>
                    <a:pt x="9119" y="9289"/>
                  </a:lnTo>
                  <a:cubicBezTo>
                    <a:pt x="9576" y="9308"/>
                    <a:pt x="10035" y="9321"/>
                    <a:pt x="10492" y="9321"/>
                  </a:cubicBezTo>
                  <a:cubicBezTo>
                    <a:pt x="12499" y="9321"/>
                    <a:pt x="14482" y="9084"/>
                    <a:pt x="16243" y="8168"/>
                  </a:cubicBezTo>
                  <a:cubicBezTo>
                    <a:pt x="16668" y="7945"/>
                    <a:pt x="17088" y="7674"/>
                    <a:pt x="17338" y="7266"/>
                  </a:cubicBezTo>
                  <a:cubicBezTo>
                    <a:pt x="17590" y="6859"/>
                    <a:pt x="17624" y="6285"/>
                    <a:pt x="17309" y="5925"/>
                  </a:cubicBezTo>
                  <a:cubicBezTo>
                    <a:pt x="17127" y="5716"/>
                    <a:pt x="16855" y="5605"/>
                    <a:pt x="16589" y="5523"/>
                  </a:cubicBezTo>
                  <a:cubicBezTo>
                    <a:pt x="15989" y="5335"/>
                    <a:pt x="15368" y="5250"/>
                    <a:pt x="14742" y="5250"/>
                  </a:cubicBezTo>
                  <a:cubicBezTo>
                    <a:pt x="13603" y="5250"/>
                    <a:pt x="12452" y="5533"/>
                    <a:pt x="11405" y="5996"/>
                  </a:cubicBezTo>
                  <a:cubicBezTo>
                    <a:pt x="10677" y="6318"/>
                    <a:pt x="9997" y="6729"/>
                    <a:pt x="9344" y="7183"/>
                  </a:cubicBezTo>
                  <a:cubicBezTo>
                    <a:pt x="9425" y="6666"/>
                    <a:pt x="9505" y="6148"/>
                    <a:pt x="9586" y="5632"/>
                  </a:cubicBezTo>
                  <a:cubicBezTo>
                    <a:pt x="9742" y="4635"/>
                    <a:pt x="9896" y="3619"/>
                    <a:pt x="9741" y="2623"/>
                  </a:cubicBezTo>
                  <a:cubicBezTo>
                    <a:pt x="9586" y="1627"/>
                    <a:pt x="9066" y="635"/>
                    <a:pt x="8175" y="161"/>
                  </a:cubicBezTo>
                  <a:cubicBezTo>
                    <a:pt x="8004" y="71"/>
                    <a:pt x="7814" y="0"/>
                    <a:pt x="76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5"/>
            <p:cNvSpPr/>
            <p:nvPr/>
          </p:nvSpPr>
          <p:spPr>
            <a:xfrm>
              <a:off x="1407766" y="1932249"/>
              <a:ext cx="141325" cy="154851"/>
            </a:xfrm>
            <a:custGeom>
              <a:rect b="b" l="l" r="r" t="t"/>
              <a:pathLst>
                <a:path extrusionOk="0" h="9422" w="8599">
                  <a:moveTo>
                    <a:pt x="4757" y="0"/>
                  </a:moveTo>
                  <a:cubicBezTo>
                    <a:pt x="4474" y="0"/>
                    <a:pt x="4253" y="250"/>
                    <a:pt x="4127" y="503"/>
                  </a:cubicBezTo>
                  <a:cubicBezTo>
                    <a:pt x="3969" y="825"/>
                    <a:pt x="3900" y="1182"/>
                    <a:pt x="3860" y="1538"/>
                  </a:cubicBezTo>
                  <a:cubicBezTo>
                    <a:pt x="3760" y="2447"/>
                    <a:pt x="3864" y="3373"/>
                    <a:pt x="4143" y="4243"/>
                  </a:cubicBezTo>
                  <a:cubicBezTo>
                    <a:pt x="3598" y="3511"/>
                    <a:pt x="2954" y="2850"/>
                    <a:pt x="2116" y="2518"/>
                  </a:cubicBezTo>
                  <a:cubicBezTo>
                    <a:pt x="1880" y="2423"/>
                    <a:pt x="1629" y="2357"/>
                    <a:pt x="1376" y="2357"/>
                  </a:cubicBezTo>
                  <a:cubicBezTo>
                    <a:pt x="1337" y="2357"/>
                    <a:pt x="1299" y="2359"/>
                    <a:pt x="1260" y="2362"/>
                  </a:cubicBezTo>
                  <a:cubicBezTo>
                    <a:pt x="1199" y="2367"/>
                    <a:pt x="1134" y="2378"/>
                    <a:pt x="1086" y="2416"/>
                  </a:cubicBezTo>
                  <a:cubicBezTo>
                    <a:pt x="978" y="2503"/>
                    <a:pt x="1008" y="2675"/>
                    <a:pt x="1063" y="2802"/>
                  </a:cubicBezTo>
                  <a:cubicBezTo>
                    <a:pt x="1493" y="3775"/>
                    <a:pt x="2563" y="4557"/>
                    <a:pt x="3667" y="4836"/>
                  </a:cubicBezTo>
                  <a:cubicBezTo>
                    <a:pt x="3417" y="4854"/>
                    <a:pt x="3165" y="4871"/>
                    <a:pt x="2917" y="4903"/>
                  </a:cubicBezTo>
                  <a:cubicBezTo>
                    <a:pt x="2283" y="4987"/>
                    <a:pt x="1669" y="5172"/>
                    <a:pt x="1094" y="5452"/>
                  </a:cubicBezTo>
                  <a:cubicBezTo>
                    <a:pt x="769" y="5611"/>
                    <a:pt x="449" y="5810"/>
                    <a:pt x="248" y="6112"/>
                  </a:cubicBezTo>
                  <a:cubicBezTo>
                    <a:pt x="48" y="6413"/>
                    <a:pt x="0" y="6840"/>
                    <a:pt x="217" y="7130"/>
                  </a:cubicBezTo>
                  <a:cubicBezTo>
                    <a:pt x="389" y="7359"/>
                    <a:pt x="670" y="7446"/>
                    <a:pt x="963" y="7446"/>
                  </a:cubicBezTo>
                  <a:cubicBezTo>
                    <a:pt x="1133" y="7446"/>
                    <a:pt x="1308" y="7417"/>
                    <a:pt x="1467" y="7368"/>
                  </a:cubicBezTo>
                  <a:cubicBezTo>
                    <a:pt x="2020" y="7199"/>
                    <a:pt x="2507" y="6864"/>
                    <a:pt x="2959" y="6503"/>
                  </a:cubicBezTo>
                  <a:cubicBezTo>
                    <a:pt x="3436" y="6124"/>
                    <a:pt x="3875" y="5703"/>
                    <a:pt x="4291" y="5260"/>
                  </a:cubicBezTo>
                  <a:lnTo>
                    <a:pt x="4291" y="5260"/>
                  </a:lnTo>
                  <a:cubicBezTo>
                    <a:pt x="4150" y="5985"/>
                    <a:pt x="4044" y="6715"/>
                    <a:pt x="4009" y="7452"/>
                  </a:cubicBezTo>
                  <a:cubicBezTo>
                    <a:pt x="3981" y="8027"/>
                    <a:pt x="4002" y="8649"/>
                    <a:pt x="4354" y="9104"/>
                  </a:cubicBezTo>
                  <a:cubicBezTo>
                    <a:pt x="4486" y="9275"/>
                    <a:pt x="4682" y="9422"/>
                    <a:pt x="4897" y="9422"/>
                  </a:cubicBezTo>
                  <a:cubicBezTo>
                    <a:pt x="4911" y="9422"/>
                    <a:pt x="4926" y="9421"/>
                    <a:pt x="4940" y="9420"/>
                  </a:cubicBezTo>
                  <a:cubicBezTo>
                    <a:pt x="5225" y="9393"/>
                    <a:pt x="5421" y="9120"/>
                    <a:pt x="5519" y="8853"/>
                  </a:cubicBezTo>
                  <a:cubicBezTo>
                    <a:pt x="5641" y="8516"/>
                    <a:pt x="5673" y="8154"/>
                    <a:pt x="5675" y="7795"/>
                  </a:cubicBezTo>
                  <a:cubicBezTo>
                    <a:pt x="5676" y="6952"/>
                    <a:pt x="5515" y="6116"/>
                    <a:pt x="5200" y="5334"/>
                  </a:cubicBezTo>
                  <a:lnTo>
                    <a:pt x="5200" y="5334"/>
                  </a:lnTo>
                  <a:cubicBezTo>
                    <a:pt x="5832" y="6026"/>
                    <a:pt x="6557" y="6642"/>
                    <a:pt x="7449" y="6891"/>
                  </a:cubicBezTo>
                  <a:cubicBezTo>
                    <a:pt x="7641" y="6944"/>
                    <a:pt x="7841" y="6980"/>
                    <a:pt x="8040" y="6980"/>
                  </a:cubicBezTo>
                  <a:cubicBezTo>
                    <a:pt x="8132" y="6980"/>
                    <a:pt x="8225" y="6972"/>
                    <a:pt x="8317" y="6954"/>
                  </a:cubicBezTo>
                  <a:cubicBezTo>
                    <a:pt x="8377" y="6942"/>
                    <a:pt x="8440" y="6925"/>
                    <a:pt x="8484" y="6881"/>
                  </a:cubicBezTo>
                  <a:cubicBezTo>
                    <a:pt x="8583" y="6784"/>
                    <a:pt x="8534" y="6615"/>
                    <a:pt x="8464" y="6495"/>
                  </a:cubicBezTo>
                  <a:cubicBezTo>
                    <a:pt x="7855" y="5442"/>
                    <a:pt x="6437" y="4725"/>
                    <a:pt x="5166" y="4718"/>
                  </a:cubicBezTo>
                  <a:cubicBezTo>
                    <a:pt x="5536" y="4569"/>
                    <a:pt x="5917" y="4440"/>
                    <a:pt x="6281" y="4276"/>
                  </a:cubicBezTo>
                  <a:cubicBezTo>
                    <a:pt x="6864" y="4016"/>
                    <a:pt x="7401" y="3662"/>
                    <a:pt x="7871" y="3228"/>
                  </a:cubicBezTo>
                  <a:cubicBezTo>
                    <a:pt x="8137" y="2983"/>
                    <a:pt x="8389" y="2701"/>
                    <a:pt x="8494" y="2355"/>
                  </a:cubicBezTo>
                  <a:cubicBezTo>
                    <a:pt x="8599" y="2009"/>
                    <a:pt x="8523" y="1586"/>
                    <a:pt x="8233" y="1371"/>
                  </a:cubicBezTo>
                  <a:cubicBezTo>
                    <a:pt x="8096" y="1269"/>
                    <a:pt x="7936" y="1227"/>
                    <a:pt x="7769" y="1227"/>
                  </a:cubicBezTo>
                  <a:cubicBezTo>
                    <a:pt x="7494" y="1227"/>
                    <a:pt x="7201" y="1343"/>
                    <a:pt x="6966" y="1500"/>
                  </a:cubicBezTo>
                  <a:cubicBezTo>
                    <a:pt x="6485" y="1819"/>
                    <a:pt x="6114" y="2279"/>
                    <a:pt x="5784" y="2754"/>
                  </a:cubicBezTo>
                  <a:cubicBezTo>
                    <a:pt x="5506" y="3151"/>
                    <a:pt x="5261" y="3569"/>
                    <a:pt x="5031" y="3996"/>
                  </a:cubicBezTo>
                  <a:cubicBezTo>
                    <a:pt x="5218" y="3358"/>
                    <a:pt x="5379" y="2713"/>
                    <a:pt x="5480" y="2056"/>
                  </a:cubicBezTo>
                  <a:cubicBezTo>
                    <a:pt x="5568" y="1488"/>
                    <a:pt x="5613" y="867"/>
                    <a:pt x="5314" y="377"/>
                  </a:cubicBezTo>
                  <a:cubicBezTo>
                    <a:pt x="5192" y="179"/>
                    <a:pt x="4995" y="4"/>
                    <a:pt x="4763" y="1"/>
                  </a:cubicBezTo>
                  <a:cubicBezTo>
                    <a:pt x="4761" y="0"/>
                    <a:pt x="4759" y="0"/>
                    <a:pt x="47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34" name="Google Shape;1834;p45"/>
            <p:cNvGrpSpPr/>
            <p:nvPr/>
          </p:nvGrpSpPr>
          <p:grpSpPr>
            <a:xfrm>
              <a:off x="2025731" y="3072338"/>
              <a:ext cx="1071551" cy="1268864"/>
              <a:chOff x="1711655" y="3405541"/>
              <a:chExt cx="918682" cy="1087847"/>
            </a:xfrm>
          </p:grpSpPr>
          <p:sp>
            <p:nvSpPr>
              <p:cNvPr id="1835" name="Google Shape;1835;p45"/>
              <p:cNvSpPr/>
              <p:nvPr/>
            </p:nvSpPr>
            <p:spPr>
              <a:xfrm>
                <a:off x="2252331" y="3435003"/>
                <a:ext cx="6439" cy="14696"/>
              </a:xfrm>
              <a:custGeom>
                <a:rect b="b" l="l" r="r" t="t"/>
                <a:pathLst>
                  <a:path extrusionOk="0" h="1043" w="457">
                    <a:moveTo>
                      <a:pt x="271" y="0"/>
                    </a:moveTo>
                    <a:cubicBezTo>
                      <a:pt x="163" y="0"/>
                      <a:pt x="55" y="220"/>
                      <a:pt x="28" y="502"/>
                    </a:cubicBezTo>
                    <a:cubicBezTo>
                      <a:pt x="0" y="790"/>
                      <a:pt x="68" y="1032"/>
                      <a:pt x="178" y="1043"/>
                    </a:cubicBezTo>
                    <a:cubicBezTo>
                      <a:pt x="181" y="1043"/>
                      <a:pt x="183" y="1043"/>
                      <a:pt x="186" y="1043"/>
                    </a:cubicBezTo>
                    <a:cubicBezTo>
                      <a:pt x="293" y="1043"/>
                      <a:pt x="401" y="822"/>
                      <a:pt x="428" y="541"/>
                    </a:cubicBezTo>
                    <a:cubicBezTo>
                      <a:pt x="456" y="254"/>
                      <a:pt x="389" y="11"/>
                      <a:pt x="278" y="1"/>
                    </a:cubicBezTo>
                    <a:cubicBezTo>
                      <a:pt x="276" y="1"/>
                      <a:pt x="273" y="0"/>
                      <a:pt x="27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45"/>
              <p:cNvSpPr/>
              <p:nvPr/>
            </p:nvSpPr>
            <p:spPr>
              <a:xfrm>
                <a:off x="2367925" y="3487671"/>
                <a:ext cx="7045" cy="19627"/>
              </a:xfrm>
              <a:custGeom>
                <a:rect b="b" l="l" r="r" t="t"/>
                <a:pathLst>
                  <a:path extrusionOk="0" h="1393" w="500">
                    <a:moveTo>
                      <a:pt x="333" y="1"/>
                    </a:moveTo>
                    <a:cubicBezTo>
                      <a:pt x="225" y="1"/>
                      <a:pt x="100" y="295"/>
                      <a:pt x="51" y="670"/>
                    </a:cubicBezTo>
                    <a:cubicBezTo>
                      <a:pt x="1" y="1054"/>
                      <a:pt x="50" y="1377"/>
                      <a:pt x="159" y="1392"/>
                    </a:cubicBezTo>
                    <a:cubicBezTo>
                      <a:pt x="161" y="1392"/>
                      <a:pt x="164" y="1392"/>
                      <a:pt x="167" y="1392"/>
                    </a:cubicBezTo>
                    <a:cubicBezTo>
                      <a:pt x="275" y="1392"/>
                      <a:pt x="401" y="1097"/>
                      <a:pt x="449" y="722"/>
                    </a:cubicBezTo>
                    <a:cubicBezTo>
                      <a:pt x="499" y="338"/>
                      <a:pt x="450" y="16"/>
                      <a:pt x="341" y="1"/>
                    </a:cubicBezTo>
                    <a:cubicBezTo>
                      <a:pt x="339" y="1"/>
                      <a:pt x="336" y="1"/>
                      <a:pt x="33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45"/>
              <p:cNvSpPr/>
              <p:nvPr/>
            </p:nvSpPr>
            <p:spPr>
              <a:xfrm>
                <a:off x="2301477" y="3535422"/>
                <a:ext cx="6369" cy="7411"/>
              </a:xfrm>
              <a:custGeom>
                <a:rect b="b" l="l" r="r" t="t"/>
                <a:pathLst>
                  <a:path extrusionOk="0" h="526" w="452">
                    <a:moveTo>
                      <a:pt x="247" y="1"/>
                    </a:moveTo>
                    <a:cubicBezTo>
                      <a:pt x="148" y="1"/>
                      <a:pt x="55" y="94"/>
                      <a:pt x="28" y="223"/>
                    </a:cubicBezTo>
                    <a:cubicBezTo>
                      <a:pt x="0" y="367"/>
                      <a:pt x="66" y="500"/>
                      <a:pt x="175" y="522"/>
                    </a:cubicBezTo>
                    <a:cubicBezTo>
                      <a:pt x="185" y="524"/>
                      <a:pt x="195" y="525"/>
                      <a:pt x="205" y="525"/>
                    </a:cubicBezTo>
                    <a:cubicBezTo>
                      <a:pt x="303" y="525"/>
                      <a:pt x="397" y="432"/>
                      <a:pt x="423" y="301"/>
                    </a:cubicBezTo>
                    <a:cubicBezTo>
                      <a:pt x="451" y="158"/>
                      <a:pt x="386" y="25"/>
                      <a:pt x="277" y="3"/>
                    </a:cubicBezTo>
                    <a:cubicBezTo>
                      <a:pt x="267" y="1"/>
                      <a:pt x="257" y="1"/>
                      <a:pt x="2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45"/>
              <p:cNvSpPr/>
              <p:nvPr/>
            </p:nvSpPr>
            <p:spPr>
              <a:xfrm>
                <a:off x="2071514" y="3405541"/>
                <a:ext cx="6735" cy="12371"/>
              </a:xfrm>
              <a:custGeom>
                <a:rect b="b" l="l" r="r" t="t"/>
                <a:pathLst>
                  <a:path extrusionOk="0" h="878" w="478">
                    <a:moveTo>
                      <a:pt x="297" y="0"/>
                    </a:moveTo>
                    <a:cubicBezTo>
                      <a:pt x="192" y="0"/>
                      <a:pt x="79" y="176"/>
                      <a:pt x="41" y="405"/>
                    </a:cubicBezTo>
                    <a:cubicBezTo>
                      <a:pt x="0" y="646"/>
                      <a:pt x="56" y="857"/>
                      <a:pt x="165" y="876"/>
                    </a:cubicBezTo>
                    <a:cubicBezTo>
                      <a:pt x="170" y="877"/>
                      <a:pt x="175" y="877"/>
                      <a:pt x="180" y="877"/>
                    </a:cubicBezTo>
                    <a:cubicBezTo>
                      <a:pt x="285" y="877"/>
                      <a:pt x="398" y="703"/>
                      <a:pt x="436" y="471"/>
                    </a:cubicBezTo>
                    <a:cubicBezTo>
                      <a:pt x="478" y="231"/>
                      <a:pt x="422" y="20"/>
                      <a:pt x="313" y="2"/>
                    </a:cubicBezTo>
                    <a:cubicBezTo>
                      <a:pt x="308" y="1"/>
                      <a:pt x="302" y="0"/>
                      <a:pt x="2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45"/>
              <p:cNvSpPr/>
              <p:nvPr/>
            </p:nvSpPr>
            <p:spPr>
              <a:xfrm>
                <a:off x="1957145" y="3536662"/>
                <a:ext cx="6411" cy="15922"/>
              </a:xfrm>
              <a:custGeom>
                <a:rect b="b" l="l" r="r" t="t"/>
                <a:pathLst>
                  <a:path extrusionOk="0" h="1130" w="455">
                    <a:moveTo>
                      <a:pt x="271" y="0"/>
                    </a:moveTo>
                    <a:cubicBezTo>
                      <a:pt x="163" y="0"/>
                      <a:pt x="54" y="242"/>
                      <a:pt x="27" y="547"/>
                    </a:cubicBezTo>
                    <a:cubicBezTo>
                      <a:pt x="0" y="859"/>
                      <a:pt x="67" y="1119"/>
                      <a:pt x="177" y="1129"/>
                    </a:cubicBezTo>
                    <a:cubicBezTo>
                      <a:pt x="180" y="1129"/>
                      <a:pt x="182" y="1129"/>
                      <a:pt x="184" y="1129"/>
                    </a:cubicBezTo>
                    <a:cubicBezTo>
                      <a:pt x="292" y="1129"/>
                      <a:pt x="400" y="888"/>
                      <a:pt x="426" y="582"/>
                    </a:cubicBezTo>
                    <a:cubicBezTo>
                      <a:pt x="454" y="271"/>
                      <a:pt x="386" y="10"/>
                      <a:pt x="277" y="1"/>
                    </a:cubicBezTo>
                    <a:cubicBezTo>
                      <a:pt x="275" y="0"/>
                      <a:pt x="273" y="0"/>
                      <a:pt x="27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45"/>
              <p:cNvSpPr/>
              <p:nvPr/>
            </p:nvSpPr>
            <p:spPr>
              <a:xfrm>
                <a:off x="2217669" y="3579440"/>
                <a:ext cx="7369" cy="12413"/>
              </a:xfrm>
              <a:custGeom>
                <a:rect b="b" l="l" r="r" t="t"/>
                <a:pathLst>
                  <a:path extrusionOk="0" h="881" w="523">
                    <a:moveTo>
                      <a:pt x="360" y="1"/>
                    </a:moveTo>
                    <a:cubicBezTo>
                      <a:pt x="257" y="1"/>
                      <a:pt x="131" y="164"/>
                      <a:pt x="68" y="386"/>
                    </a:cubicBezTo>
                    <a:cubicBezTo>
                      <a:pt x="0" y="627"/>
                      <a:pt x="31" y="847"/>
                      <a:pt x="137" y="877"/>
                    </a:cubicBezTo>
                    <a:cubicBezTo>
                      <a:pt x="146" y="880"/>
                      <a:pt x="154" y="881"/>
                      <a:pt x="163" y="881"/>
                    </a:cubicBezTo>
                    <a:cubicBezTo>
                      <a:pt x="265" y="881"/>
                      <a:pt x="391" y="719"/>
                      <a:pt x="455" y="497"/>
                    </a:cubicBezTo>
                    <a:cubicBezTo>
                      <a:pt x="523" y="255"/>
                      <a:pt x="492" y="35"/>
                      <a:pt x="386" y="5"/>
                    </a:cubicBezTo>
                    <a:cubicBezTo>
                      <a:pt x="378" y="2"/>
                      <a:pt x="369" y="1"/>
                      <a:pt x="3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45"/>
              <p:cNvSpPr/>
              <p:nvPr/>
            </p:nvSpPr>
            <p:spPr>
              <a:xfrm>
                <a:off x="2154349" y="3514597"/>
                <a:ext cx="6397" cy="13484"/>
              </a:xfrm>
              <a:custGeom>
                <a:rect b="b" l="l" r="r" t="t"/>
                <a:pathLst>
                  <a:path extrusionOk="0" h="957" w="454">
                    <a:moveTo>
                      <a:pt x="268" y="0"/>
                    </a:moveTo>
                    <a:cubicBezTo>
                      <a:pt x="160" y="0"/>
                      <a:pt x="54" y="201"/>
                      <a:pt x="28" y="457"/>
                    </a:cubicBezTo>
                    <a:cubicBezTo>
                      <a:pt x="0" y="720"/>
                      <a:pt x="67" y="945"/>
                      <a:pt x="177" y="956"/>
                    </a:cubicBezTo>
                    <a:cubicBezTo>
                      <a:pt x="180" y="956"/>
                      <a:pt x="183" y="956"/>
                      <a:pt x="186" y="956"/>
                    </a:cubicBezTo>
                    <a:cubicBezTo>
                      <a:pt x="294" y="956"/>
                      <a:pt x="400" y="756"/>
                      <a:pt x="427" y="500"/>
                    </a:cubicBezTo>
                    <a:cubicBezTo>
                      <a:pt x="454" y="236"/>
                      <a:pt x="387" y="13"/>
                      <a:pt x="277" y="1"/>
                    </a:cubicBezTo>
                    <a:cubicBezTo>
                      <a:pt x="274" y="0"/>
                      <a:pt x="271" y="0"/>
                      <a:pt x="2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45"/>
              <p:cNvSpPr/>
              <p:nvPr/>
            </p:nvSpPr>
            <p:spPr>
              <a:xfrm>
                <a:off x="2522887" y="3521966"/>
                <a:ext cx="5678" cy="13498"/>
              </a:xfrm>
              <a:custGeom>
                <a:rect b="b" l="l" r="r" t="t"/>
                <a:pathLst>
                  <a:path extrusionOk="0" h="958" w="403">
                    <a:moveTo>
                      <a:pt x="202" y="1"/>
                    </a:moveTo>
                    <a:cubicBezTo>
                      <a:pt x="91" y="1"/>
                      <a:pt x="1" y="215"/>
                      <a:pt x="1" y="478"/>
                    </a:cubicBezTo>
                    <a:cubicBezTo>
                      <a:pt x="1" y="743"/>
                      <a:pt x="91" y="957"/>
                      <a:pt x="202" y="957"/>
                    </a:cubicBezTo>
                    <a:cubicBezTo>
                      <a:pt x="314" y="957"/>
                      <a:pt x="403" y="743"/>
                      <a:pt x="403" y="478"/>
                    </a:cubicBezTo>
                    <a:cubicBezTo>
                      <a:pt x="403" y="215"/>
                      <a:pt x="314" y="1"/>
                      <a:pt x="2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45"/>
              <p:cNvSpPr/>
              <p:nvPr/>
            </p:nvSpPr>
            <p:spPr>
              <a:xfrm>
                <a:off x="1875113" y="3628191"/>
                <a:ext cx="13414" cy="21205"/>
              </a:xfrm>
              <a:custGeom>
                <a:rect b="b" l="l" r="r" t="t"/>
                <a:pathLst>
                  <a:path extrusionOk="0" h="1505" w="952">
                    <a:moveTo>
                      <a:pt x="829" y="1"/>
                    </a:moveTo>
                    <a:cubicBezTo>
                      <a:pt x="717" y="1"/>
                      <a:pt x="490" y="280"/>
                      <a:pt x="297" y="662"/>
                    </a:cubicBezTo>
                    <a:cubicBezTo>
                      <a:pt x="88" y="1074"/>
                      <a:pt x="1" y="1450"/>
                      <a:pt x="100" y="1499"/>
                    </a:cubicBezTo>
                    <a:cubicBezTo>
                      <a:pt x="108" y="1503"/>
                      <a:pt x="116" y="1505"/>
                      <a:pt x="125" y="1505"/>
                    </a:cubicBezTo>
                    <a:cubicBezTo>
                      <a:pt x="237" y="1505"/>
                      <a:pt x="463" y="1224"/>
                      <a:pt x="655" y="843"/>
                    </a:cubicBezTo>
                    <a:cubicBezTo>
                      <a:pt x="864" y="431"/>
                      <a:pt x="952" y="57"/>
                      <a:pt x="853" y="6"/>
                    </a:cubicBezTo>
                    <a:cubicBezTo>
                      <a:pt x="846" y="3"/>
                      <a:pt x="838" y="1"/>
                      <a:pt x="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45"/>
              <p:cNvSpPr/>
              <p:nvPr/>
            </p:nvSpPr>
            <p:spPr>
              <a:xfrm>
                <a:off x="1924175" y="3936903"/>
                <a:ext cx="17148" cy="17486"/>
              </a:xfrm>
              <a:custGeom>
                <a:rect b="b" l="l" r="r" t="t"/>
                <a:pathLst>
                  <a:path extrusionOk="0" h="1241" w="1217">
                    <a:moveTo>
                      <a:pt x="1086" y="1"/>
                    </a:moveTo>
                    <a:cubicBezTo>
                      <a:pt x="957" y="1"/>
                      <a:pt x="674" y="166"/>
                      <a:pt x="423" y="457"/>
                    </a:cubicBezTo>
                    <a:cubicBezTo>
                      <a:pt x="119" y="809"/>
                      <a:pt x="0" y="1177"/>
                      <a:pt x="95" y="1233"/>
                    </a:cubicBezTo>
                    <a:cubicBezTo>
                      <a:pt x="104" y="1238"/>
                      <a:pt x="114" y="1241"/>
                      <a:pt x="126" y="1241"/>
                    </a:cubicBezTo>
                    <a:cubicBezTo>
                      <a:pt x="237" y="1241"/>
                      <a:pt x="473" y="1011"/>
                      <a:pt x="727" y="721"/>
                    </a:cubicBezTo>
                    <a:cubicBezTo>
                      <a:pt x="1006" y="399"/>
                      <a:pt x="1216" y="109"/>
                      <a:pt x="1144" y="22"/>
                    </a:cubicBezTo>
                    <a:cubicBezTo>
                      <a:pt x="1133" y="8"/>
                      <a:pt x="1113" y="1"/>
                      <a:pt x="10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45"/>
              <p:cNvSpPr/>
              <p:nvPr/>
            </p:nvSpPr>
            <p:spPr>
              <a:xfrm>
                <a:off x="2226433" y="4307188"/>
                <a:ext cx="16866" cy="7313"/>
              </a:xfrm>
              <a:custGeom>
                <a:rect b="b" l="l" r="r" t="t"/>
                <a:pathLst>
                  <a:path extrusionOk="0" h="519" w="1197">
                    <a:moveTo>
                      <a:pt x="935" y="0"/>
                    </a:moveTo>
                    <a:cubicBezTo>
                      <a:pt x="825" y="0"/>
                      <a:pt x="686" y="23"/>
                      <a:pt x="540" y="68"/>
                    </a:cubicBezTo>
                    <a:cubicBezTo>
                      <a:pt x="228" y="165"/>
                      <a:pt x="1" y="329"/>
                      <a:pt x="34" y="434"/>
                    </a:cubicBezTo>
                    <a:cubicBezTo>
                      <a:pt x="52" y="490"/>
                      <a:pt x="139" y="519"/>
                      <a:pt x="264" y="519"/>
                    </a:cubicBezTo>
                    <a:cubicBezTo>
                      <a:pt x="374" y="519"/>
                      <a:pt x="513" y="497"/>
                      <a:pt x="658" y="451"/>
                    </a:cubicBezTo>
                    <a:cubicBezTo>
                      <a:pt x="971" y="356"/>
                      <a:pt x="1197" y="191"/>
                      <a:pt x="1164" y="85"/>
                    </a:cubicBezTo>
                    <a:cubicBezTo>
                      <a:pt x="1146" y="29"/>
                      <a:pt x="1059" y="0"/>
                      <a:pt x="9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45"/>
              <p:cNvSpPr/>
              <p:nvPr/>
            </p:nvSpPr>
            <p:spPr>
              <a:xfrm>
                <a:off x="2305056" y="4384627"/>
                <a:ext cx="21670" cy="8567"/>
              </a:xfrm>
              <a:custGeom>
                <a:rect b="b" l="l" r="r" t="t"/>
                <a:pathLst>
                  <a:path extrusionOk="0" h="608" w="1538">
                    <a:moveTo>
                      <a:pt x="1344" y="0"/>
                    </a:moveTo>
                    <a:cubicBezTo>
                      <a:pt x="1199" y="0"/>
                      <a:pt x="964" y="55"/>
                      <a:pt x="708" y="135"/>
                    </a:cubicBezTo>
                    <a:cubicBezTo>
                      <a:pt x="316" y="256"/>
                      <a:pt x="0" y="403"/>
                      <a:pt x="19" y="514"/>
                    </a:cubicBezTo>
                    <a:cubicBezTo>
                      <a:pt x="29" y="572"/>
                      <a:pt x="138" y="607"/>
                      <a:pt x="300" y="607"/>
                    </a:cubicBezTo>
                    <a:cubicBezTo>
                      <a:pt x="444" y="607"/>
                      <a:pt x="630" y="580"/>
                      <a:pt x="828" y="518"/>
                    </a:cubicBezTo>
                    <a:cubicBezTo>
                      <a:pt x="1250" y="383"/>
                      <a:pt x="1537" y="151"/>
                      <a:pt x="1489" y="51"/>
                    </a:cubicBezTo>
                    <a:cubicBezTo>
                      <a:pt x="1473" y="16"/>
                      <a:pt x="1421" y="0"/>
                      <a:pt x="134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45"/>
              <p:cNvSpPr/>
              <p:nvPr/>
            </p:nvSpPr>
            <p:spPr>
              <a:xfrm>
                <a:off x="2392836" y="4411665"/>
                <a:ext cx="17246" cy="8975"/>
              </a:xfrm>
              <a:custGeom>
                <a:rect b="b" l="l" r="r" t="t"/>
                <a:pathLst>
                  <a:path extrusionOk="0" h="637" w="1224">
                    <a:moveTo>
                      <a:pt x="1026" y="1"/>
                    </a:moveTo>
                    <a:cubicBezTo>
                      <a:pt x="902" y="1"/>
                      <a:pt x="720" y="48"/>
                      <a:pt x="529" y="137"/>
                    </a:cubicBezTo>
                    <a:cubicBezTo>
                      <a:pt x="216" y="280"/>
                      <a:pt x="1" y="479"/>
                      <a:pt x="47" y="578"/>
                    </a:cubicBezTo>
                    <a:cubicBezTo>
                      <a:pt x="65" y="617"/>
                      <a:pt x="120" y="636"/>
                      <a:pt x="198" y="636"/>
                    </a:cubicBezTo>
                    <a:cubicBezTo>
                      <a:pt x="322" y="636"/>
                      <a:pt x="504" y="589"/>
                      <a:pt x="695" y="501"/>
                    </a:cubicBezTo>
                    <a:cubicBezTo>
                      <a:pt x="1006" y="356"/>
                      <a:pt x="1223" y="159"/>
                      <a:pt x="1177" y="58"/>
                    </a:cubicBezTo>
                    <a:cubicBezTo>
                      <a:pt x="1159" y="20"/>
                      <a:pt x="1104" y="1"/>
                      <a:pt x="102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45"/>
              <p:cNvSpPr/>
              <p:nvPr/>
            </p:nvSpPr>
            <p:spPr>
              <a:xfrm>
                <a:off x="2372631" y="4314938"/>
                <a:ext cx="9722" cy="6495"/>
              </a:xfrm>
              <a:custGeom>
                <a:rect b="b" l="l" r="r" t="t"/>
                <a:pathLst>
                  <a:path extrusionOk="0" h="461" w="690">
                    <a:moveTo>
                      <a:pt x="465" y="1"/>
                    </a:moveTo>
                    <a:cubicBezTo>
                      <a:pt x="396" y="1"/>
                      <a:pt x="319" y="22"/>
                      <a:pt x="247" y="53"/>
                    </a:cubicBezTo>
                    <a:cubicBezTo>
                      <a:pt x="116" y="113"/>
                      <a:pt x="0" y="205"/>
                      <a:pt x="0" y="316"/>
                    </a:cubicBezTo>
                    <a:cubicBezTo>
                      <a:pt x="1" y="395"/>
                      <a:pt x="96" y="461"/>
                      <a:pt x="226" y="461"/>
                    </a:cubicBezTo>
                    <a:cubicBezTo>
                      <a:pt x="282" y="461"/>
                      <a:pt x="344" y="449"/>
                      <a:pt x="409" y="420"/>
                    </a:cubicBezTo>
                    <a:cubicBezTo>
                      <a:pt x="623" y="326"/>
                      <a:pt x="690" y="121"/>
                      <a:pt x="607" y="48"/>
                    </a:cubicBezTo>
                    <a:cubicBezTo>
                      <a:pt x="570" y="14"/>
                      <a:pt x="520" y="1"/>
                      <a:pt x="4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45"/>
              <p:cNvSpPr/>
              <p:nvPr/>
            </p:nvSpPr>
            <p:spPr>
              <a:xfrm>
                <a:off x="2396345" y="4217872"/>
                <a:ext cx="10131" cy="6946"/>
              </a:xfrm>
              <a:custGeom>
                <a:rect b="b" l="l" r="r" t="t"/>
                <a:pathLst>
                  <a:path extrusionOk="0" h="493" w="719">
                    <a:moveTo>
                      <a:pt x="505" y="0"/>
                    </a:moveTo>
                    <a:cubicBezTo>
                      <a:pt x="432" y="0"/>
                      <a:pt x="344" y="24"/>
                      <a:pt x="260" y="72"/>
                    </a:cubicBezTo>
                    <a:cubicBezTo>
                      <a:pt x="92" y="169"/>
                      <a:pt x="0" y="323"/>
                      <a:pt x="56" y="420"/>
                    </a:cubicBezTo>
                    <a:cubicBezTo>
                      <a:pt x="84" y="468"/>
                      <a:pt x="142" y="492"/>
                      <a:pt x="215" y="492"/>
                    </a:cubicBezTo>
                    <a:cubicBezTo>
                      <a:pt x="288" y="492"/>
                      <a:pt x="376" y="468"/>
                      <a:pt x="459" y="420"/>
                    </a:cubicBezTo>
                    <a:cubicBezTo>
                      <a:pt x="627" y="323"/>
                      <a:pt x="719" y="169"/>
                      <a:pt x="664" y="72"/>
                    </a:cubicBezTo>
                    <a:cubicBezTo>
                      <a:pt x="637" y="24"/>
                      <a:pt x="578" y="0"/>
                      <a:pt x="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45"/>
              <p:cNvSpPr/>
              <p:nvPr/>
            </p:nvSpPr>
            <p:spPr>
              <a:xfrm>
                <a:off x="2464075" y="4310936"/>
                <a:ext cx="21713" cy="9539"/>
              </a:xfrm>
              <a:custGeom>
                <a:rect b="b" l="l" r="r" t="t"/>
                <a:pathLst>
                  <a:path extrusionOk="0" h="677" w="1541">
                    <a:moveTo>
                      <a:pt x="1339" y="1"/>
                    </a:moveTo>
                    <a:cubicBezTo>
                      <a:pt x="1189" y="1"/>
                      <a:pt x="952" y="54"/>
                      <a:pt x="699" y="151"/>
                    </a:cubicBezTo>
                    <a:cubicBezTo>
                      <a:pt x="294" y="306"/>
                      <a:pt x="0" y="517"/>
                      <a:pt x="39" y="619"/>
                    </a:cubicBezTo>
                    <a:cubicBezTo>
                      <a:pt x="54" y="658"/>
                      <a:pt x="113" y="676"/>
                      <a:pt x="202" y="676"/>
                    </a:cubicBezTo>
                    <a:cubicBezTo>
                      <a:pt x="352" y="676"/>
                      <a:pt x="588" y="624"/>
                      <a:pt x="842" y="526"/>
                    </a:cubicBezTo>
                    <a:cubicBezTo>
                      <a:pt x="1247" y="370"/>
                      <a:pt x="1541" y="161"/>
                      <a:pt x="1501" y="58"/>
                    </a:cubicBezTo>
                    <a:cubicBezTo>
                      <a:pt x="1486" y="19"/>
                      <a:pt x="1428" y="1"/>
                      <a:pt x="13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45"/>
              <p:cNvSpPr/>
              <p:nvPr/>
            </p:nvSpPr>
            <p:spPr>
              <a:xfrm>
                <a:off x="2546474" y="4386472"/>
                <a:ext cx="14780" cy="15076"/>
              </a:xfrm>
              <a:custGeom>
                <a:rect b="b" l="l" r="r" t="t"/>
                <a:pathLst>
                  <a:path extrusionOk="0" h="1070" w="1049">
                    <a:moveTo>
                      <a:pt x="913" y="1"/>
                    </a:moveTo>
                    <a:cubicBezTo>
                      <a:pt x="798" y="1"/>
                      <a:pt x="577" y="162"/>
                      <a:pt x="372" y="404"/>
                    </a:cubicBezTo>
                    <a:cubicBezTo>
                      <a:pt x="128" y="690"/>
                      <a:pt x="1" y="980"/>
                      <a:pt x="86" y="1053"/>
                    </a:cubicBezTo>
                    <a:cubicBezTo>
                      <a:pt x="99" y="1064"/>
                      <a:pt x="116" y="1069"/>
                      <a:pt x="136" y="1069"/>
                    </a:cubicBezTo>
                    <a:cubicBezTo>
                      <a:pt x="251" y="1069"/>
                      <a:pt x="471" y="907"/>
                      <a:pt x="678" y="665"/>
                    </a:cubicBezTo>
                    <a:cubicBezTo>
                      <a:pt x="921" y="379"/>
                      <a:pt x="1049" y="87"/>
                      <a:pt x="964" y="17"/>
                    </a:cubicBezTo>
                    <a:cubicBezTo>
                      <a:pt x="951" y="6"/>
                      <a:pt x="933" y="1"/>
                      <a:pt x="9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45"/>
              <p:cNvSpPr/>
              <p:nvPr/>
            </p:nvSpPr>
            <p:spPr>
              <a:xfrm>
                <a:off x="2514602" y="4475958"/>
                <a:ext cx="13681" cy="17429"/>
              </a:xfrm>
              <a:custGeom>
                <a:rect b="b" l="l" r="r" t="t"/>
                <a:pathLst>
                  <a:path extrusionOk="0" h="1237" w="971">
                    <a:moveTo>
                      <a:pt x="842" y="1"/>
                    </a:moveTo>
                    <a:cubicBezTo>
                      <a:pt x="730" y="1"/>
                      <a:pt x="509" y="211"/>
                      <a:pt x="317" y="509"/>
                    </a:cubicBezTo>
                    <a:cubicBezTo>
                      <a:pt x="101" y="846"/>
                      <a:pt x="1" y="1167"/>
                      <a:pt x="95" y="1226"/>
                    </a:cubicBezTo>
                    <a:cubicBezTo>
                      <a:pt x="105" y="1233"/>
                      <a:pt x="118" y="1236"/>
                      <a:pt x="131" y="1236"/>
                    </a:cubicBezTo>
                    <a:cubicBezTo>
                      <a:pt x="243" y="1236"/>
                      <a:pt x="462" y="1026"/>
                      <a:pt x="655" y="728"/>
                    </a:cubicBezTo>
                    <a:cubicBezTo>
                      <a:pt x="871" y="391"/>
                      <a:pt x="971" y="70"/>
                      <a:pt x="878" y="10"/>
                    </a:cubicBezTo>
                    <a:cubicBezTo>
                      <a:pt x="867" y="4"/>
                      <a:pt x="855" y="1"/>
                      <a:pt x="84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45"/>
              <p:cNvSpPr/>
              <p:nvPr/>
            </p:nvSpPr>
            <p:spPr>
              <a:xfrm>
                <a:off x="2389483" y="4013073"/>
                <a:ext cx="11568" cy="28236"/>
              </a:xfrm>
              <a:custGeom>
                <a:rect b="b" l="l" r="r" t="t"/>
                <a:pathLst>
                  <a:path extrusionOk="0" h="2004" w="821">
                    <a:moveTo>
                      <a:pt x="701" y="0"/>
                    </a:moveTo>
                    <a:cubicBezTo>
                      <a:pt x="590" y="0"/>
                      <a:pt x="339" y="395"/>
                      <a:pt x="176" y="932"/>
                    </a:cubicBezTo>
                    <a:cubicBezTo>
                      <a:pt x="6" y="1496"/>
                      <a:pt x="1" y="1981"/>
                      <a:pt x="108" y="2003"/>
                    </a:cubicBezTo>
                    <a:cubicBezTo>
                      <a:pt x="111" y="2003"/>
                      <a:pt x="114" y="2003"/>
                      <a:pt x="116" y="2003"/>
                    </a:cubicBezTo>
                    <a:cubicBezTo>
                      <a:pt x="227" y="2003"/>
                      <a:pt x="400" y="1578"/>
                      <a:pt x="561" y="1049"/>
                    </a:cubicBezTo>
                    <a:cubicBezTo>
                      <a:pt x="727" y="506"/>
                      <a:pt x="820" y="47"/>
                      <a:pt x="716" y="3"/>
                    </a:cubicBezTo>
                    <a:cubicBezTo>
                      <a:pt x="711" y="1"/>
                      <a:pt x="706" y="0"/>
                      <a:pt x="70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45"/>
              <p:cNvSpPr/>
              <p:nvPr/>
            </p:nvSpPr>
            <p:spPr>
              <a:xfrm>
                <a:off x="2497455" y="4136784"/>
                <a:ext cx="16232" cy="25841"/>
              </a:xfrm>
              <a:custGeom>
                <a:rect b="b" l="l" r="r" t="t"/>
                <a:pathLst>
                  <a:path extrusionOk="0" h="1834" w="1152">
                    <a:moveTo>
                      <a:pt x="1034" y="0"/>
                    </a:moveTo>
                    <a:cubicBezTo>
                      <a:pt x="922" y="0"/>
                      <a:pt x="704" y="386"/>
                      <a:pt x="457" y="854"/>
                    </a:cubicBezTo>
                    <a:cubicBezTo>
                      <a:pt x="197" y="1343"/>
                      <a:pt x="1" y="1757"/>
                      <a:pt x="91" y="1825"/>
                    </a:cubicBezTo>
                    <a:cubicBezTo>
                      <a:pt x="98" y="1831"/>
                      <a:pt x="108" y="1834"/>
                      <a:pt x="119" y="1834"/>
                    </a:cubicBezTo>
                    <a:cubicBezTo>
                      <a:pt x="238" y="1834"/>
                      <a:pt x="562" y="1519"/>
                      <a:pt x="812" y="1041"/>
                    </a:cubicBezTo>
                    <a:cubicBezTo>
                      <a:pt x="1085" y="517"/>
                      <a:pt x="1151" y="36"/>
                      <a:pt x="1048" y="2"/>
                    </a:cubicBezTo>
                    <a:cubicBezTo>
                      <a:pt x="1043" y="1"/>
                      <a:pt x="1038" y="0"/>
                      <a:pt x="10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45"/>
              <p:cNvSpPr/>
              <p:nvPr/>
            </p:nvSpPr>
            <p:spPr>
              <a:xfrm>
                <a:off x="2558492" y="4174700"/>
                <a:ext cx="10215" cy="22164"/>
              </a:xfrm>
              <a:custGeom>
                <a:rect b="b" l="l" r="r" t="t"/>
                <a:pathLst>
                  <a:path extrusionOk="0" h="1573" w="725">
                    <a:moveTo>
                      <a:pt x="603" y="0"/>
                    </a:moveTo>
                    <a:cubicBezTo>
                      <a:pt x="496" y="0"/>
                      <a:pt x="307" y="313"/>
                      <a:pt x="172" y="724"/>
                    </a:cubicBezTo>
                    <a:cubicBezTo>
                      <a:pt x="31" y="1158"/>
                      <a:pt x="0" y="1535"/>
                      <a:pt x="105" y="1570"/>
                    </a:cubicBezTo>
                    <a:cubicBezTo>
                      <a:pt x="111" y="1572"/>
                      <a:pt x="116" y="1573"/>
                      <a:pt x="122" y="1573"/>
                    </a:cubicBezTo>
                    <a:cubicBezTo>
                      <a:pt x="230" y="1573"/>
                      <a:pt x="418" y="1260"/>
                      <a:pt x="552" y="849"/>
                    </a:cubicBezTo>
                    <a:cubicBezTo>
                      <a:pt x="695" y="417"/>
                      <a:pt x="724" y="37"/>
                      <a:pt x="619" y="3"/>
                    </a:cubicBezTo>
                    <a:cubicBezTo>
                      <a:pt x="614" y="1"/>
                      <a:pt x="608" y="0"/>
                      <a:pt x="6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45"/>
              <p:cNvSpPr/>
              <p:nvPr/>
            </p:nvSpPr>
            <p:spPr>
              <a:xfrm>
                <a:off x="2622123" y="4073125"/>
                <a:ext cx="8214" cy="23333"/>
              </a:xfrm>
              <a:custGeom>
                <a:rect b="b" l="l" r="r" t="t"/>
                <a:pathLst>
                  <a:path extrusionOk="0" h="1656" w="583">
                    <a:moveTo>
                      <a:pt x="450" y="0"/>
                    </a:moveTo>
                    <a:cubicBezTo>
                      <a:pt x="341" y="0"/>
                      <a:pt x="184" y="345"/>
                      <a:pt x="94" y="787"/>
                    </a:cubicBezTo>
                    <a:cubicBezTo>
                      <a:pt x="1" y="1244"/>
                      <a:pt x="14" y="1632"/>
                      <a:pt x="122" y="1655"/>
                    </a:cubicBezTo>
                    <a:cubicBezTo>
                      <a:pt x="125" y="1655"/>
                      <a:pt x="128" y="1656"/>
                      <a:pt x="132" y="1656"/>
                    </a:cubicBezTo>
                    <a:cubicBezTo>
                      <a:pt x="240" y="1656"/>
                      <a:pt x="397" y="1310"/>
                      <a:pt x="488" y="867"/>
                    </a:cubicBezTo>
                    <a:cubicBezTo>
                      <a:pt x="582" y="411"/>
                      <a:pt x="569" y="22"/>
                      <a:pt x="460" y="1"/>
                    </a:cubicBezTo>
                    <a:cubicBezTo>
                      <a:pt x="457" y="0"/>
                      <a:pt x="453" y="0"/>
                      <a:pt x="45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45"/>
              <p:cNvSpPr/>
              <p:nvPr/>
            </p:nvSpPr>
            <p:spPr>
              <a:xfrm>
                <a:off x="2299504" y="3998293"/>
                <a:ext cx="7369" cy="14837"/>
              </a:xfrm>
              <a:custGeom>
                <a:rect b="b" l="l" r="r" t="t"/>
                <a:pathLst>
                  <a:path extrusionOk="0" h="1053" w="523">
                    <a:moveTo>
                      <a:pt x="364" y="1"/>
                    </a:moveTo>
                    <a:cubicBezTo>
                      <a:pt x="258" y="1"/>
                      <a:pt x="128" y="208"/>
                      <a:pt x="66" y="483"/>
                    </a:cubicBezTo>
                    <a:cubicBezTo>
                      <a:pt x="1" y="771"/>
                      <a:pt x="34" y="1027"/>
                      <a:pt x="143" y="1051"/>
                    </a:cubicBezTo>
                    <a:cubicBezTo>
                      <a:pt x="149" y="1052"/>
                      <a:pt x="155" y="1053"/>
                      <a:pt x="161" y="1053"/>
                    </a:cubicBezTo>
                    <a:cubicBezTo>
                      <a:pt x="266" y="1053"/>
                      <a:pt x="395" y="845"/>
                      <a:pt x="457" y="572"/>
                    </a:cubicBezTo>
                    <a:cubicBezTo>
                      <a:pt x="522" y="282"/>
                      <a:pt x="489" y="28"/>
                      <a:pt x="381" y="2"/>
                    </a:cubicBezTo>
                    <a:cubicBezTo>
                      <a:pt x="376" y="1"/>
                      <a:pt x="370" y="1"/>
                      <a:pt x="36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45"/>
              <p:cNvSpPr/>
              <p:nvPr/>
            </p:nvSpPr>
            <p:spPr>
              <a:xfrm>
                <a:off x="2347030" y="4096148"/>
                <a:ext cx="18134" cy="16443"/>
              </a:xfrm>
              <a:custGeom>
                <a:rect b="b" l="l" r="r" t="t"/>
                <a:pathLst>
                  <a:path extrusionOk="0" h="1167" w="1287">
                    <a:moveTo>
                      <a:pt x="1157" y="0"/>
                    </a:moveTo>
                    <a:cubicBezTo>
                      <a:pt x="1034" y="0"/>
                      <a:pt x="766" y="177"/>
                      <a:pt x="502" y="441"/>
                    </a:cubicBezTo>
                    <a:cubicBezTo>
                      <a:pt x="189" y="754"/>
                      <a:pt x="0" y="1070"/>
                      <a:pt x="79" y="1149"/>
                    </a:cubicBezTo>
                    <a:cubicBezTo>
                      <a:pt x="91" y="1161"/>
                      <a:pt x="108" y="1167"/>
                      <a:pt x="130" y="1167"/>
                    </a:cubicBezTo>
                    <a:cubicBezTo>
                      <a:pt x="254" y="1167"/>
                      <a:pt x="521" y="990"/>
                      <a:pt x="785" y="726"/>
                    </a:cubicBezTo>
                    <a:cubicBezTo>
                      <a:pt x="1098" y="413"/>
                      <a:pt x="1287" y="97"/>
                      <a:pt x="1208" y="18"/>
                    </a:cubicBezTo>
                    <a:cubicBezTo>
                      <a:pt x="1196" y="6"/>
                      <a:pt x="1179" y="0"/>
                      <a:pt x="115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45"/>
              <p:cNvSpPr/>
              <p:nvPr/>
            </p:nvSpPr>
            <p:spPr>
              <a:xfrm>
                <a:off x="2420016" y="3921263"/>
                <a:ext cx="5678" cy="13470"/>
              </a:xfrm>
              <a:custGeom>
                <a:rect b="b" l="l" r="r" t="t"/>
                <a:pathLst>
                  <a:path extrusionOk="0" h="956" w="403">
                    <a:moveTo>
                      <a:pt x="202" y="0"/>
                    </a:moveTo>
                    <a:cubicBezTo>
                      <a:pt x="90" y="0"/>
                      <a:pt x="1" y="214"/>
                      <a:pt x="1" y="478"/>
                    </a:cubicBezTo>
                    <a:cubicBezTo>
                      <a:pt x="1" y="741"/>
                      <a:pt x="90" y="955"/>
                      <a:pt x="202" y="955"/>
                    </a:cubicBezTo>
                    <a:cubicBezTo>
                      <a:pt x="312" y="955"/>
                      <a:pt x="402" y="741"/>
                      <a:pt x="402" y="478"/>
                    </a:cubicBezTo>
                    <a:cubicBezTo>
                      <a:pt x="402" y="214"/>
                      <a:pt x="312" y="0"/>
                      <a:pt x="20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45"/>
              <p:cNvSpPr/>
              <p:nvPr/>
            </p:nvSpPr>
            <p:spPr>
              <a:xfrm>
                <a:off x="2519280" y="3984936"/>
                <a:ext cx="6397" cy="17148"/>
              </a:xfrm>
              <a:custGeom>
                <a:rect b="b" l="l" r="r" t="t"/>
                <a:pathLst>
                  <a:path extrusionOk="0" h="1217" w="454">
                    <a:moveTo>
                      <a:pt x="269" y="0"/>
                    </a:moveTo>
                    <a:cubicBezTo>
                      <a:pt x="160" y="0"/>
                      <a:pt x="53" y="263"/>
                      <a:pt x="27" y="593"/>
                    </a:cubicBezTo>
                    <a:cubicBezTo>
                      <a:pt x="0" y="928"/>
                      <a:pt x="68" y="1207"/>
                      <a:pt x="178" y="1217"/>
                    </a:cubicBezTo>
                    <a:cubicBezTo>
                      <a:pt x="180" y="1217"/>
                      <a:pt x="182" y="1217"/>
                      <a:pt x="184" y="1217"/>
                    </a:cubicBezTo>
                    <a:cubicBezTo>
                      <a:pt x="293" y="1217"/>
                      <a:pt x="401" y="954"/>
                      <a:pt x="427" y="625"/>
                    </a:cubicBezTo>
                    <a:cubicBezTo>
                      <a:pt x="454" y="289"/>
                      <a:pt x="386" y="9"/>
                      <a:pt x="274" y="1"/>
                    </a:cubicBezTo>
                    <a:cubicBezTo>
                      <a:pt x="272" y="0"/>
                      <a:pt x="270" y="0"/>
                      <a:pt x="2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45"/>
              <p:cNvSpPr/>
              <p:nvPr/>
            </p:nvSpPr>
            <p:spPr>
              <a:xfrm>
                <a:off x="2605074" y="3922672"/>
                <a:ext cx="8313" cy="18373"/>
              </a:xfrm>
              <a:custGeom>
                <a:rect b="b" l="l" r="r" t="t"/>
                <a:pathLst>
                  <a:path extrusionOk="0" h="1304" w="590">
                    <a:moveTo>
                      <a:pt x="462" y="0"/>
                    </a:moveTo>
                    <a:cubicBezTo>
                      <a:pt x="354" y="0"/>
                      <a:pt x="197" y="257"/>
                      <a:pt x="101" y="596"/>
                    </a:cubicBezTo>
                    <a:cubicBezTo>
                      <a:pt x="0" y="955"/>
                      <a:pt x="4" y="1271"/>
                      <a:pt x="111" y="1301"/>
                    </a:cubicBezTo>
                    <a:cubicBezTo>
                      <a:pt x="116" y="1303"/>
                      <a:pt x="122" y="1303"/>
                      <a:pt x="127" y="1303"/>
                    </a:cubicBezTo>
                    <a:cubicBezTo>
                      <a:pt x="234" y="1303"/>
                      <a:pt x="391" y="1046"/>
                      <a:pt x="489" y="706"/>
                    </a:cubicBezTo>
                    <a:cubicBezTo>
                      <a:pt x="590" y="347"/>
                      <a:pt x="586" y="33"/>
                      <a:pt x="479" y="3"/>
                    </a:cubicBezTo>
                    <a:cubicBezTo>
                      <a:pt x="474" y="1"/>
                      <a:pt x="468" y="0"/>
                      <a:pt x="46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45"/>
              <p:cNvSpPr/>
              <p:nvPr/>
            </p:nvSpPr>
            <p:spPr>
              <a:xfrm>
                <a:off x="2523690" y="3831848"/>
                <a:ext cx="6157" cy="14809"/>
              </a:xfrm>
              <a:custGeom>
                <a:rect b="b" l="l" r="r" t="t"/>
                <a:pathLst>
                  <a:path extrusionOk="0" h="1051" w="437">
                    <a:moveTo>
                      <a:pt x="225" y="0"/>
                    </a:moveTo>
                    <a:cubicBezTo>
                      <a:pt x="120" y="0"/>
                      <a:pt x="1" y="235"/>
                      <a:pt x="20" y="540"/>
                    </a:cubicBezTo>
                    <a:cubicBezTo>
                      <a:pt x="38" y="837"/>
                      <a:pt x="179" y="1050"/>
                      <a:pt x="282" y="1050"/>
                    </a:cubicBezTo>
                    <a:cubicBezTo>
                      <a:pt x="290" y="1050"/>
                      <a:pt x="296" y="1049"/>
                      <a:pt x="303" y="1047"/>
                    </a:cubicBezTo>
                    <a:cubicBezTo>
                      <a:pt x="411" y="1015"/>
                      <a:pt x="436" y="781"/>
                      <a:pt x="420" y="515"/>
                    </a:cubicBezTo>
                    <a:cubicBezTo>
                      <a:pt x="403" y="249"/>
                      <a:pt x="348" y="19"/>
                      <a:pt x="238" y="2"/>
                    </a:cubicBezTo>
                    <a:cubicBezTo>
                      <a:pt x="234" y="1"/>
                      <a:pt x="230" y="0"/>
                      <a:pt x="2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45"/>
              <p:cNvSpPr/>
              <p:nvPr/>
            </p:nvSpPr>
            <p:spPr>
              <a:xfrm>
                <a:off x="2530975" y="3634644"/>
                <a:ext cx="6904" cy="18416"/>
              </a:xfrm>
              <a:custGeom>
                <a:rect b="b" l="l" r="r" t="t"/>
                <a:pathLst>
                  <a:path extrusionOk="0" h="1307" w="490">
                    <a:moveTo>
                      <a:pt x="319" y="0"/>
                    </a:moveTo>
                    <a:cubicBezTo>
                      <a:pt x="211" y="0"/>
                      <a:pt x="90" y="276"/>
                      <a:pt x="46" y="628"/>
                    </a:cubicBezTo>
                    <a:cubicBezTo>
                      <a:pt x="0" y="989"/>
                      <a:pt x="52" y="1292"/>
                      <a:pt x="163" y="1306"/>
                    </a:cubicBezTo>
                    <a:cubicBezTo>
                      <a:pt x="165" y="1306"/>
                      <a:pt x="168" y="1306"/>
                      <a:pt x="171" y="1306"/>
                    </a:cubicBezTo>
                    <a:cubicBezTo>
                      <a:pt x="279" y="1306"/>
                      <a:pt x="399" y="1031"/>
                      <a:pt x="445" y="679"/>
                    </a:cubicBezTo>
                    <a:cubicBezTo>
                      <a:pt x="490" y="318"/>
                      <a:pt x="437" y="15"/>
                      <a:pt x="326" y="1"/>
                    </a:cubicBezTo>
                    <a:cubicBezTo>
                      <a:pt x="324" y="0"/>
                      <a:pt x="321" y="0"/>
                      <a:pt x="3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45"/>
              <p:cNvSpPr/>
              <p:nvPr/>
            </p:nvSpPr>
            <p:spPr>
              <a:xfrm>
                <a:off x="2601058" y="3738783"/>
                <a:ext cx="7651" cy="15950"/>
              </a:xfrm>
              <a:custGeom>
                <a:rect b="b" l="l" r="r" t="t"/>
                <a:pathLst>
                  <a:path extrusionOk="0" h="1132" w="543">
                    <a:moveTo>
                      <a:pt x="392" y="0"/>
                    </a:moveTo>
                    <a:cubicBezTo>
                      <a:pt x="286" y="0"/>
                      <a:pt x="148" y="224"/>
                      <a:pt x="76" y="519"/>
                    </a:cubicBezTo>
                    <a:cubicBezTo>
                      <a:pt x="1" y="830"/>
                      <a:pt x="26" y="1103"/>
                      <a:pt x="134" y="1129"/>
                    </a:cubicBezTo>
                    <a:cubicBezTo>
                      <a:pt x="139" y="1131"/>
                      <a:pt x="145" y="1131"/>
                      <a:pt x="151" y="1131"/>
                    </a:cubicBezTo>
                    <a:cubicBezTo>
                      <a:pt x="257" y="1131"/>
                      <a:pt x="394" y="908"/>
                      <a:pt x="466" y="614"/>
                    </a:cubicBezTo>
                    <a:cubicBezTo>
                      <a:pt x="542" y="303"/>
                      <a:pt x="517" y="29"/>
                      <a:pt x="409" y="3"/>
                    </a:cubicBezTo>
                    <a:cubicBezTo>
                      <a:pt x="403" y="1"/>
                      <a:pt x="398" y="0"/>
                      <a:pt x="39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45"/>
              <p:cNvSpPr/>
              <p:nvPr/>
            </p:nvSpPr>
            <p:spPr>
              <a:xfrm>
                <a:off x="2510727" y="3721608"/>
                <a:ext cx="8214" cy="26968"/>
              </a:xfrm>
              <a:custGeom>
                <a:rect b="b" l="l" r="r" t="t"/>
                <a:pathLst>
                  <a:path extrusionOk="0" h="1914" w="583">
                    <a:moveTo>
                      <a:pt x="376" y="0"/>
                    </a:moveTo>
                    <a:cubicBezTo>
                      <a:pt x="376" y="0"/>
                      <a:pt x="375" y="0"/>
                      <a:pt x="374" y="0"/>
                    </a:cubicBezTo>
                    <a:cubicBezTo>
                      <a:pt x="261" y="3"/>
                      <a:pt x="183" y="426"/>
                      <a:pt x="111" y="938"/>
                    </a:cubicBezTo>
                    <a:cubicBezTo>
                      <a:pt x="38" y="1450"/>
                      <a:pt x="0" y="1879"/>
                      <a:pt x="108" y="1912"/>
                    </a:cubicBezTo>
                    <a:cubicBezTo>
                      <a:pt x="112" y="1913"/>
                      <a:pt x="116" y="1914"/>
                      <a:pt x="121" y="1914"/>
                    </a:cubicBezTo>
                    <a:cubicBezTo>
                      <a:pt x="229" y="1914"/>
                      <a:pt x="436" y="1521"/>
                      <a:pt x="507" y="993"/>
                    </a:cubicBezTo>
                    <a:cubicBezTo>
                      <a:pt x="583" y="448"/>
                      <a:pt x="485" y="0"/>
                      <a:pt x="37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45"/>
              <p:cNvSpPr/>
              <p:nvPr/>
            </p:nvSpPr>
            <p:spPr>
              <a:xfrm>
                <a:off x="1880792" y="3797496"/>
                <a:ext cx="7510" cy="13583"/>
              </a:xfrm>
              <a:custGeom>
                <a:rect b="b" l="l" r="r" t="t"/>
                <a:pathLst>
                  <a:path extrusionOk="0" h="964" w="533">
                    <a:moveTo>
                      <a:pt x="375" y="1"/>
                    </a:moveTo>
                    <a:cubicBezTo>
                      <a:pt x="270" y="1"/>
                      <a:pt x="140" y="184"/>
                      <a:pt x="73" y="429"/>
                    </a:cubicBezTo>
                    <a:cubicBezTo>
                      <a:pt x="1" y="694"/>
                      <a:pt x="30" y="931"/>
                      <a:pt x="136" y="960"/>
                    </a:cubicBezTo>
                    <a:cubicBezTo>
                      <a:pt x="144" y="962"/>
                      <a:pt x="151" y="963"/>
                      <a:pt x="159" y="963"/>
                    </a:cubicBezTo>
                    <a:cubicBezTo>
                      <a:pt x="262" y="963"/>
                      <a:pt x="393" y="781"/>
                      <a:pt x="461" y="534"/>
                    </a:cubicBezTo>
                    <a:cubicBezTo>
                      <a:pt x="533" y="271"/>
                      <a:pt x="504" y="33"/>
                      <a:pt x="397" y="4"/>
                    </a:cubicBezTo>
                    <a:cubicBezTo>
                      <a:pt x="390" y="2"/>
                      <a:pt x="382" y="1"/>
                      <a:pt x="3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45"/>
              <p:cNvSpPr/>
              <p:nvPr/>
            </p:nvSpPr>
            <p:spPr>
              <a:xfrm>
                <a:off x="1947465" y="3829467"/>
                <a:ext cx="10567" cy="24503"/>
              </a:xfrm>
              <a:custGeom>
                <a:rect b="b" l="l" r="r" t="t"/>
                <a:pathLst>
                  <a:path extrusionOk="0" h="1739" w="750">
                    <a:moveTo>
                      <a:pt x="629" y="1"/>
                    </a:moveTo>
                    <a:cubicBezTo>
                      <a:pt x="518" y="1"/>
                      <a:pt x="325" y="352"/>
                      <a:pt x="183" y="810"/>
                    </a:cubicBezTo>
                    <a:cubicBezTo>
                      <a:pt x="36" y="1289"/>
                      <a:pt x="1" y="1703"/>
                      <a:pt x="107" y="1736"/>
                    </a:cubicBezTo>
                    <a:cubicBezTo>
                      <a:pt x="112" y="1738"/>
                      <a:pt x="117" y="1739"/>
                      <a:pt x="121" y="1739"/>
                    </a:cubicBezTo>
                    <a:cubicBezTo>
                      <a:pt x="230" y="1739"/>
                      <a:pt x="425" y="1387"/>
                      <a:pt x="566" y="929"/>
                    </a:cubicBezTo>
                    <a:cubicBezTo>
                      <a:pt x="715" y="450"/>
                      <a:pt x="750" y="35"/>
                      <a:pt x="644" y="3"/>
                    </a:cubicBezTo>
                    <a:cubicBezTo>
                      <a:pt x="639" y="2"/>
                      <a:pt x="634" y="1"/>
                      <a:pt x="6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45"/>
              <p:cNvSpPr/>
              <p:nvPr/>
            </p:nvSpPr>
            <p:spPr>
              <a:xfrm>
                <a:off x="1711655" y="4137840"/>
                <a:ext cx="17894" cy="16683"/>
              </a:xfrm>
              <a:custGeom>
                <a:rect b="b" l="l" r="r" t="t"/>
                <a:pathLst>
                  <a:path extrusionOk="0" h="1184" w="1270">
                    <a:moveTo>
                      <a:pt x="1141" y="0"/>
                    </a:moveTo>
                    <a:cubicBezTo>
                      <a:pt x="1019" y="0"/>
                      <a:pt x="751" y="181"/>
                      <a:pt x="490" y="453"/>
                    </a:cubicBezTo>
                    <a:cubicBezTo>
                      <a:pt x="184" y="770"/>
                      <a:pt x="1" y="1090"/>
                      <a:pt x="79" y="1167"/>
                    </a:cubicBezTo>
                    <a:cubicBezTo>
                      <a:pt x="91" y="1178"/>
                      <a:pt x="107" y="1184"/>
                      <a:pt x="128" y="1184"/>
                    </a:cubicBezTo>
                    <a:cubicBezTo>
                      <a:pt x="251" y="1184"/>
                      <a:pt x="518" y="1002"/>
                      <a:pt x="779" y="731"/>
                    </a:cubicBezTo>
                    <a:cubicBezTo>
                      <a:pt x="1086" y="414"/>
                      <a:pt x="1270" y="94"/>
                      <a:pt x="1190" y="17"/>
                    </a:cubicBezTo>
                    <a:cubicBezTo>
                      <a:pt x="1178" y="5"/>
                      <a:pt x="1162" y="0"/>
                      <a:pt x="11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45"/>
              <p:cNvSpPr/>
              <p:nvPr/>
            </p:nvSpPr>
            <p:spPr>
              <a:xfrm>
                <a:off x="2055550" y="3960278"/>
                <a:ext cx="9821" cy="11568"/>
              </a:xfrm>
              <a:custGeom>
                <a:rect b="b" l="l" r="r" t="t"/>
                <a:pathLst>
                  <a:path extrusionOk="0" h="821" w="697">
                    <a:moveTo>
                      <a:pt x="548" y="1"/>
                    </a:moveTo>
                    <a:cubicBezTo>
                      <a:pt x="447" y="1"/>
                      <a:pt x="297" y="120"/>
                      <a:pt x="179" y="302"/>
                    </a:cubicBezTo>
                    <a:cubicBezTo>
                      <a:pt x="40" y="520"/>
                      <a:pt x="1" y="746"/>
                      <a:pt x="94" y="806"/>
                    </a:cubicBezTo>
                    <a:cubicBezTo>
                      <a:pt x="110" y="816"/>
                      <a:pt x="128" y="821"/>
                      <a:pt x="148" y="821"/>
                    </a:cubicBezTo>
                    <a:cubicBezTo>
                      <a:pt x="249" y="821"/>
                      <a:pt x="401" y="702"/>
                      <a:pt x="517" y="519"/>
                    </a:cubicBezTo>
                    <a:cubicBezTo>
                      <a:pt x="658" y="300"/>
                      <a:pt x="697" y="76"/>
                      <a:pt x="602" y="16"/>
                    </a:cubicBezTo>
                    <a:cubicBezTo>
                      <a:pt x="587" y="6"/>
                      <a:pt x="569" y="1"/>
                      <a:pt x="5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70" name="Google Shape;1870;p45"/>
            <p:cNvSpPr/>
            <p:nvPr/>
          </p:nvSpPr>
          <p:spPr>
            <a:xfrm>
              <a:off x="2222033" y="3937938"/>
              <a:ext cx="741597" cy="436793"/>
            </a:xfrm>
            <a:custGeom>
              <a:rect b="b" l="l" r="r" t="t"/>
              <a:pathLst>
                <a:path extrusionOk="0" h="26577" w="45123">
                  <a:moveTo>
                    <a:pt x="39248" y="1"/>
                  </a:moveTo>
                  <a:cubicBezTo>
                    <a:pt x="39145" y="1"/>
                    <a:pt x="38165" y="863"/>
                    <a:pt x="36273" y="2149"/>
                  </a:cubicBezTo>
                  <a:cubicBezTo>
                    <a:pt x="34330" y="3481"/>
                    <a:pt x="31340" y="5176"/>
                    <a:pt x="27388" y="6641"/>
                  </a:cubicBezTo>
                  <a:cubicBezTo>
                    <a:pt x="23438" y="8112"/>
                    <a:pt x="18533" y="9297"/>
                    <a:pt x="13001" y="10045"/>
                  </a:cubicBezTo>
                  <a:cubicBezTo>
                    <a:pt x="11618" y="10235"/>
                    <a:pt x="10198" y="10404"/>
                    <a:pt x="8742" y="10553"/>
                  </a:cubicBezTo>
                  <a:cubicBezTo>
                    <a:pt x="7280" y="10658"/>
                    <a:pt x="5708" y="10974"/>
                    <a:pt x="4283" y="11639"/>
                  </a:cubicBezTo>
                  <a:cubicBezTo>
                    <a:pt x="2866" y="12304"/>
                    <a:pt x="1458" y="13262"/>
                    <a:pt x="611" y="14771"/>
                  </a:cubicBezTo>
                  <a:cubicBezTo>
                    <a:pt x="204" y="15524"/>
                    <a:pt x="0" y="16434"/>
                    <a:pt x="143" y="17318"/>
                  </a:cubicBezTo>
                  <a:cubicBezTo>
                    <a:pt x="286" y="18204"/>
                    <a:pt x="723" y="18996"/>
                    <a:pt x="1264" y="19656"/>
                  </a:cubicBezTo>
                  <a:cubicBezTo>
                    <a:pt x="1816" y="20314"/>
                    <a:pt x="2463" y="20859"/>
                    <a:pt x="3141" y="21324"/>
                  </a:cubicBezTo>
                  <a:cubicBezTo>
                    <a:pt x="3816" y="21782"/>
                    <a:pt x="4494" y="22206"/>
                    <a:pt x="5191" y="22599"/>
                  </a:cubicBezTo>
                  <a:cubicBezTo>
                    <a:pt x="6563" y="23368"/>
                    <a:pt x="7992" y="24028"/>
                    <a:pt x="9467" y="24570"/>
                  </a:cubicBezTo>
                  <a:cubicBezTo>
                    <a:pt x="12363" y="25644"/>
                    <a:pt x="15306" y="26239"/>
                    <a:pt x="18128" y="26463"/>
                  </a:cubicBezTo>
                  <a:cubicBezTo>
                    <a:pt x="19065" y="26541"/>
                    <a:pt x="19987" y="26576"/>
                    <a:pt x="20891" y="26576"/>
                  </a:cubicBezTo>
                  <a:cubicBezTo>
                    <a:pt x="25451" y="26576"/>
                    <a:pt x="29557" y="25667"/>
                    <a:pt x="32923" y="24560"/>
                  </a:cubicBezTo>
                  <a:cubicBezTo>
                    <a:pt x="36974" y="23207"/>
                    <a:pt x="40025" y="21552"/>
                    <a:pt x="42059" y="20334"/>
                  </a:cubicBezTo>
                  <a:cubicBezTo>
                    <a:pt x="43077" y="19721"/>
                    <a:pt x="43847" y="19212"/>
                    <a:pt x="44354" y="18847"/>
                  </a:cubicBezTo>
                  <a:cubicBezTo>
                    <a:pt x="44861" y="18481"/>
                    <a:pt x="45123" y="18283"/>
                    <a:pt x="45107" y="18259"/>
                  </a:cubicBezTo>
                  <a:cubicBezTo>
                    <a:pt x="45106" y="18258"/>
                    <a:pt x="45104" y="18257"/>
                    <a:pt x="45101" y="18257"/>
                  </a:cubicBezTo>
                  <a:cubicBezTo>
                    <a:pt x="45055" y="18257"/>
                    <a:pt x="44770" y="18413"/>
                    <a:pt x="44268" y="18711"/>
                  </a:cubicBezTo>
                  <a:cubicBezTo>
                    <a:pt x="43733" y="19031"/>
                    <a:pt x="42940" y="19496"/>
                    <a:pt x="41903" y="20063"/>
                  </a:cubicBezTo>
                  <a:cubicBezTo>
                    <a:pt x="39833" y="21191"/>
                    <a:pt x="36771" y="22753"/>
                    <a:pt x="32749" y="24020"/>
                  </a:cubicBezTo>
                  <a:cubicBezTo>
                    <a:pt x="29481" y="25033"/>
                    <a:pt x="25538" y="25860"/>
                    <a:pt x="21189" y="25860"/>
                  </a:cubicBezTo>
                  <a:cubicBezTo>
                    <a:pt x="20210" y="25860"/>
                    <a:pt x="19210" y="25818"/>
                    <a:pt x="18192" y="25726"/>
                  </a:cubicBezTo>
                  <a:cubicBezTo>
                    <a:pt x="15433" y="25487"/>
                    <a:pt x="12560" y="24890"/>
                    <a:pt x="9741" y="23833"/>
                  </a:cubicBezTo>
                  <a:cubicBezTo>
                    <a:pt x="8307" y="23300"/>
                    <a:pt x="6918" y="22655"/>
                    <a:pt x="5585" y="21904"/>
                  </a:cubicBezTo>
                  <a:cubicBezTo>
                    <a:pt x="4562" y="21303"/>
                    <a:pt x="3506" y="20686"/>
                    <a:pt x="2628" y="19903"/>
                  </a:cubicBezTo>
                  <a:cubicBezTo>
                    <a:pt x="3055" y="19858"/>
                    <a:pt x="3478" y="19780"/>
                    <a:pt x="3893" y="19668"/>
                  </a:cubicBezTo>
                  <a:cubicBezTo>
                    <a:pt x="5134" y="19339"/>
                    <a:pt x="6051" y="18815"/>
                    <a:pt x="5975" y="18609"/>
                  </a:cubicBezTo>
                  <a:cubicBezTo>
                    <a:pt x="5952" y="18546"/>
                    <a:pt x="5845" y="18517"/>
                    <a:pt x="5673" y="18517"/>
                  </a:cubicBezTo>
                  <a:cubicBezTo>
                    <a:pt x="5274" y="18517"/>
                    <a:pt x="4527" y="18670"/>
                    <a:pt x="3687" y="18892"/>
                  </a:cubicBezTo>
                  <a:cubicBezTo>
                    <a:pt x="3059" y="19060"/>
                    <a:pt x="2500" y="19234"/>
                    <a:pt x="2110" y="19394"/>
                  </a:cubicBezTo>
                  <a:cubicBezTo>
                    <a:pt x="2033" y="19311"/>
                    <a:pt x="1955" y="19231"/>
                    <a:pt x="1883" y="19145"/>
                  </a:cubicBezTo>
                  <a:cubicBezTo>
                    <a:pt x="1404" y="18561"/>
                    <a:pt x="1047" y="17896"/>
                    <a:pt x="934" y="17196"/>
                  </a:cubicBezTo>
                  <a:cubicBezTo>
                    <a:pt x="897" y="16958"/>
                    <a:pt x="900" y="16721"/>
                    <a:pt x="919" y="16484"/>
                  </a:cubicBezTo>
                  <a:lnTo>
                    <a:pt x="919" y="16484"/>
                  </a:lnTo>
                  <a:cubicBezTo>
                    <a:pt x="1319" y="16621"/>
                    <a:pt x="1868" y="16741"/>
                    <a:pt x="2496" y="16778"/>
                  </a:cubicBezTo>
                  <a:cubicBezTo>
                    <a:pt x="2638" y="16787"/>
                    <a:pt x="2778" y="16791"/>
                    <a:pt x="2912" y="16791"/>
                  </a:cubicBezTo>
                  <a:cubicBezTo>
                    <a:pt x="4004" y="16791"/>
                    <a:pt x="4814" y="16524"/>
                    <a:pt x="4788" y="16333"/>
                  </a:cubicBezTo>
                  <a:cubicBezTo>
                    <a:pt x="4762" y="16109"/>
                    <a:pt x="3757" y="16052"/>
                    <a:pt x="2544" y="15976"/>
                  </a:cubicBezTo>
                  <a:cubicBezTo>
                    <a:pt x="1959" y="15943"/>
                    <a:pt x="1425" y="15912"/>
                    <a:pt x="1019" y="15912"/>
                  </a:cubicBezTo>
                  <a:cubicBezTo>
                    <a:pt x="1088" y="15647"/>
                    <a:pt x="1187" y="15392"/>
                    <a:pt x="1315" y="15150"/>
                  </a:cubicBezTo>
                  <a:cubicBezTo>
                    <a:pt x="1794" y="14284"/>
                    <a:pt x="2543" y="13589"/>
                    <a:pt x="3387" y="13037"/>
                  </a:cubicBezTo>
                  <a:cubicBezTo>
                    <a:pt x="3667" y="13285"/>
                    <a:pt x="4102" y="13565"/>
                    <a:pt x="4649" y="13777"/>
                  </a:cubicBezTo>
                  <a:cubicBezTo>
                    <a:pt x="5215" y="13998"/>
                    <a:pt x="5749" y="14086"/>
                    <a:pt x="6124" y="14086"/>
                  </a:cubicBezTo>
                  <a:cubicBezTo>
                    <a:pt x="6447" y="14086"/>
                    <a:pt x="6653" y="14021"/>
                    <a:pt x="6665" y="13922"/>
                  </a:cubicBezTo>
                  <a:cubicBezTo>
                    <a:pt x="6697" y="13698"/>
                    <a:pt x="5894" y="13403"/>
                    <a:pt x="4940" y="13028"/>
                  </a:cubicBezTo>
                  <a:cubicBezTo>
                    <a:pt x="4595" y="12895"/>
                    <a:pt x="4275" y="12770"/>
                    <a:pt x="3995" y="12670"/>
                  </a:cubicBezTo>
                  <a:cubicBezTo>
                    <a:pt x="4199" y="12558"/>
                    <a:pt x="4404" y="12452"/>
                    <a:pt x="4611" y="12355"/>
                  </a:cubicBezTo>
                  <a:cubicBezTo>
                    <a:pt x="5956" y="11728"/>
                    <a:pt x="7363" y="11431"/>
                    <a:pt x="8822" y="11316"/>
                  </a:cubicBezTo>
                  <a:cubicBezTo>
                    <a:pt x="10284" y="11157"/>
                    <a:pt x="11712" y="10978"/>
                    <a:pt x="13105" y="10778"/>
                  </a:cubicBezTo>
                  <a:cubicBezTo>
                    <a:pt x="18670" y="9985"/>
                    <a:pt x="23620" y="8729"/>
                    <a:pt x="27588" y="7171"/>
                  </a:cubicBezTo>
                  <a:cubicBezTo>
                    <a:pt x="31564" y="5622"/>
                    <a:pt x="34548" y="3828"/>
                    <a:pt x="36453" y="2405"/>
                  </a:cubicBezTo>
                  <a:cubicBezTo>
                    <a:pt x="36934" y="2056"/>
                    <a:pt x="37352" y="1732"/>
                    <a:pt x="37702" y="1436"/>
                  </a:cubicBezTo>
                  <a:cubicBezTo>
                    <a:pt x="38059" y="1147"/>
                    <a:pt x="38354" y="897"/>
                    <a:pt x="38580" y="680"/>
                  </a:cubicBezTo>
                  <a:cubicBezTo>
                    <a:pt x="39040" y="256"/>
                    <a:pt x="39273" y="25"/>
                    <a:pt x="39255" y="3"/>
                  </a:cubicBezTo>
                  <a:cubicBezTo>
                    <a:pt x="39253" y="2"/>
                    <a:pt x="39251" y="1"/>
                    <a:pt x="39248" y="1"/>
                  </a:cubicBezTo>
                  <a:close/>
                </a:path>
              </a:pathLst>
            </a:custGeom>
            <a:solidFill>
              <a:srgbClr val="D39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5"/>
            <p:cNvSpPr/>
            <p:nvPr/>
          </p:nvSpPr>
          <p:spPr>
            <a:xfrm>
              <a:off x="2172041" y="3937987"/>
              <a:ext cx="791362" cy="430942"/>
            </a:xfrm>
            <a:custGeom>
              <a:rect b="b" l="l" r="r" t="t"/>
              <a:pathLst>
                <a:path extrusionOk="0" h="26221" w="48151">
                  <a:moveTo>
                    <a:pt x="42295" y="0"/>
                  </a:moveTo>
                  <a:cubicBezTo>
                    <a:pt x="36656" y="4995"/>
                    <a:pt x="29488" y="7751"/>
                    <a:pt x="22209" y="9329"/>
                  </a:cubicBezTo>
                  <a:cubicBezTo>
                    <a:pt x="18559" y="10119"/>
                    <a:pt x="14852" y="10626"/>
                    <a:pt x="11138" y="11001"/>
                  </a:cubicBezTo>
                  <a:cubicBezTo>
                    <a:pt x="5346" y="11589"/>
                    <a:pt x="1" y="16657"/>
                    <a:pt x="6536" y="21080"/>
                  </a:cubicBezTo>
                  <a:cubicBezTo>
                    <a:pt x="11659" y="24548"/>
                    <a:pt x="17917" y="26220"/>
                    <a:pt x="24086" y="26220"/>
                  </a:cubicBezTo>
                  <a:cubicBezTo>
                    <a:pt x="24614" y="26220"/>
                    <a:pt x="25142" y="26208"/>
                    <a:pt x="25668" y="26184"/>
                  </a:cubicBezTo>
                  <a:cubicBezTo>
                    <a:pt x="33705" y="25811"/>
                    <a:pt x="41468" y="22737"/>
                    <a:pt x="48150" y="18257"/>
                  </a:cubicBezTo>
                  <a:lnTo>
                    <a:pt x="4229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2" name="Google Shape;1872;p45"/>
          <p:cNvGrpSpPr/>
          <p:nvPr/>
        </p:nvGrpSpPr>
        <p:grpSpPr>
          <a:xfrm rot="409822">
            <a:off x="-90877" y="3952469"/>
            <a:ext cx="4727659" cy="1716230"/>
            <a:chOff x="822275" y="4009475"/>
            <a:chExt cx="3305475" cy="1199950"/>
          </a:xfrm>
        </p:grpSpPr>
        <p:sp>
          <p:nvSpPr>
            <p:cNvPr id="1873" name="Google Shape;1873;p45"/>
            <p:cNvSpPr/>
            <p:nvPr/>
          </p:nvSpPr>
          <p:spPr>
            <a:xfrm>
              <a:off x="822275" y="4009475"/>
              <a:ext cx="3305475" cy="1199950"/>
            </a:xfrm>
            <a:custGeom>
              <a:rect b="b" l="l" r="r" t="t"/>
              <a:pathLst>
                <a:path extrusionOk="0" h="47998" w="132219">
                  <a:moveTo>
                    <a:pt x="48420" y="1"/>
                  </a:moveTo>
                  <a:cubicBezTo>
                    <a:pt x="33081" y="1"/>
                    <a:pt x="17700" y="6306"/>
                    <a:pt x="7166" y="17507"/>
                  </a:cubicBezTo>
                  <a:cubicBezTo>
                    <a:pt x="3637" y="21259"/>
                    <a:pt x="0" y="26564"/>
                    <a:pt x="378" y="31982"/>
                  </a:cubicBezTo>
                  <a:cubicBezTo>
                    <a:pt x="758" y="37430"/>
                    <a:pt x="5045" y="39910"/>
                    <a:pt x="9546" y="42504"/>
                  </a:cubicBezTo>
                  <a:cubicBezTo>
                    <a:pt x="16428" y="46474"/>
                    <a:pt x="24258" y="47998"/>
                    <a:pt x="32243" y="47998"/>
                  </a:cubicBezTo>
                  <a:cubicBezTo>
                    <a:pt x="38607" y="47998"/>
                    <a:pt x="45070" y="47030"/>
                    <a:pt x="51229" y="45560"/>
                  </a:cubicBezTo>
                  <a:cubicBezTo>
                    <a:pt x="65116" y="42246"/>
                    <a:pt x="78460" y="36618"/>
                    <a:pt x="92590" y="34569"/>
                  </a:cubicBezTo>
                  <a:cubicBezTo>
                    <a:pt x="96529" y="33998"/>
                    <a:pt x="100509" y="33714"/>
                    <a:pt x="104489" y="33714"/>
                  </a:cubicBezTo>
                  <a:cubicBezTo>
                    <a:pt x="113909" y="33714"/>
                    <a:pt x="123331" y="35304"/>
                    <a:pt x="132218" y="38431"/>
                  </a:cubicBezTo>
                  <a:lnTo>
                    <a:pt x="130116" y="26409"/>
                  </a:lnTo>
                  <a:cubicBezTo>
                    <a:pt x="128567" y="26604"/>
                    <a:pt x="127019" y="26695"/>
                    <a:pt x="125476" y="26695"/>
                  </a:cubicBezTo>
                  <a:cubicBezTo>
                    <a:pt x="114901" y="26695"/>
                    <a:pt x="104521" y="22384"/>
                    <a:pt x="95071" y="17369"/>
                  </a:cubicBezTo>
                  <a:cubicBezTo>
                    <a:pt x="84240" y="11620"/>
                    <a:pt x="73776" y="4771"/>
                    <a:pt x="61906" y="1695"/>
                  </a:cubicBezTo>
                  <a:cubicBezTo>
                    <a:pt x="57499" y="553"/>
                    <a:pt x="52961" y="1"/>
                    <a:pt x="48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5"/>
            <p:cNvSpPr/>
            <p:nvPr/>
          </p:nvSpPr>
          <p:spPr>
            <a:xfrm>
              <a:off x="822275" y="4009475"/>
              <a:ext cx="2542750" cy="1084250"/>
            </a:xfrm>
            <a:custGeom>
              <a:rect b="b" l="l" r="r" t="t"/>
              <a:pathLst>
                <a:path extrusionOk="0" h="43370" w="101710">
                  <a:moveTo>
                    <a:pt x="48420" y="1"/>
                  </a:moveTo>
                  <a:cubicBezTo>
                    <a:pt x="33081" y="1"/>
                    <a:pt x="17700" y="6306"/>
                    <a:pt x="7166" y="17507"/>
                  </a:cubicBezTo>
                  <a:cubicBezTo>
                    <a:pt x="3637" y="21259"/>
                    <a:pt x="0" y="26564"/>
                    <a:pt x="378" y="31982"/>
                  </a:cubicBezTo>
                  <a:cubicBezTo>
                    <a:pt x="758" y="37430"/>
                    <a:pt x="5045" y="39910"/>
                    <a:pt x="9546" y="42504"/>
                  </a:cubicBezTo>
                  <a:cubicBezTo>
                    <a:pt x="10074" y="42808"/>
                    <a:pt x="10610" y="43095"/>
                    <a:pt x="11149" y="43370"/>
                  </a:cubicBezTo>
                  <a:cubicBezTo>
                    <a:pt x="14710" y="37475"/>
                    <a:pt x="20621" y="32729"/>
                    <a:pt x="27124" y="30234"/>
                  </a:cubicBezTo>
                  <a:cubicBezTo>
                    <a:pt x="32902" y="28016"/>
                    <a:pt x="39028" y="27217"/>
                    <a:pt x="45230" y="27217"/>
                  </a:cubicBezTo>
                  <a:cubicBezTo>
                    <a:pt x="50755" y="27217"/>
                    <a:pt x="56340" y="27851"/>
                    <a:pt x="61790" y="28682"/>
                  </a:cubicBezTo>
                  <a:cubicBezTo>
                    <a:pt x="71526" y="30167"/>
                    <a:pt x="81170" y="32242"/>
                    <a:pt x="90658" y="34879"/>
                  </a:cubicBezTo>
                  <a:cubicBezTo>
                    <a:pt x="91301" y="34772"/>
                    <a:pt x="91943" y="34662"/>
                    <a:pt x="92590" y="34569"/>
                  </a:cubicBezTo>
                  <a:cubicBezTo>
                    <a:pt x="95613" y="34130"/>
                    <a:pt x="98659" y="33871"/>
                    <a:pt x="101710" y="33768"/>
                  </a:cubicBezTo>
                  <a:cubicBezTo>
                    <a:pt x="101680" y="28748"/>
                    <a:pt x="99851" y="23724"/>
                    <a:pt x="96976" y="19556"/>
                  </a:cubicBezTo>
                  <a:cubicBezTo>
                    <a:pt x="96513" y="18884"/>
                    <a:pt x="96026" y="18232"/>
                    <a:pt x="95515" y="17600"/>
                  </a:cubicBezTo>
                  <a:cubicBezTo>
                    <a:pt x="95368" y="17522"/>
                    <a:pt x="95217" y="17446"/>
                    <a:pt x="95071" y="17369"/>
                  </a:cubicBezTo>
                  <a:cubicBezTo>
                    <a:pt x="84240" y="11620"/>
                    <a:pt x="73776" y="4771"/>
                    <a:pt x="61906" y="1695"/>
                  </a:cubicBezTo>
                  <a:cubicBezTo>
                    <a:pt x="57499" y="553"/>
                    <a:pt x="52961" y="1"/>
                    <a:pt x="48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78" name="Shape 1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9" name="Google Shape;1879;p46"/>
          <p:cNvSpPr txBox="1"/>
          <p:nvPr>
            <p:ph type="title"/>
          </p:nvPr>
        </p:nvSpPr>
        <p:spPr>
          <a:xfrm>
            <a:off x="13614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ANALYSIS</a:t>
            </a:r>
            <a:endParaRPr/>
          </a:p>
        </p:txBody>
      </p:sp>
      <p:sp>
        <p:nvSpPr>
          <p:cNvPr id="1880" name="Google Shape;1880;p46"/>
          <p:cNvSpPr txBox="1"/>
          <p:nvPr>
            <p:ph idx="1" type="subTitle"/>
          </p:nvPr>
        </p:nvSpPr>
        <p:spPr>
          <a:xfrm>
            <a:off x="15019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Enter a subtitle here if you need it</a:t>
            </a:r>
            <a:endParaRPr/>
          </a:p>
        </p:txBody>
      </p:sp>
      <p:sp>
        <p:nvSpPr>
          <p:cNvPr id="1881" name="Google Shape;1881;p46"/>
          <p:cNvSpPr txBox="1"/>
          <p:nvPr>
            <p:ph idx="2" type="title"/>
          </p:nvPr>
        </p:nvSpPr>
        <p:spPr>
          <a:xfrm>
            <a:off x="16744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882" name="Google Shape;1882;p46"/>
          <p:cNvSpPr/>
          <p:nvPr/>
        </p:nvSpPr>
        <p:spPr>
          <a:xfrm>
            <a:off x="7413507" y="1455010"/>
            <a:ext cx="214955" cy="547534"/>
          </a:xfrm>
          <a:custGeom>
            <a:rect b="b" l="l" r="r" t="t"/>
            <a:pathLst>
              <a:path extrusionOk="0" h="25174" w="9883">
                <a:moveTo>
                  <a:pt x="79" y="0"/>
                </a:moveTo>
                <a:cubicBezTo>
                  <a:pt x="75" y="0"/>
                  <a:pt x="73" y="1"/>
                  <a:pt x="71" y="3"/>
                </a:cubicBezTo>
                <a:cubicBezTo>
                  <a:pt x="1" y="82"/>
                  <a:pt x="1261" y="1173"/>
                  <a:pt x="3123" y="3079"/>
                </a:cubicBezTo>
                <a:cubicBezTo>
                  <a:pt x="4041" y="4042"/>
                  <a:pt x="5094" y="5235"/>
                  <a:pt x="6015" y="6713"/>
                </a:cubicBezTo>
                <a:cubicBezTo>
                  <a:pt x="6919" y="8191"/>
                  <a:pt x="7699" y="9985"/>
                  <a:pt x="7905" y="11964"/>
                </a:cubicBezTo>
                <a:cubicBezTo>
                  <a:pt x="8009" y="12956"/>
                  <a:pt x="7938" y="13909"/>
                  <a:pt x="7768" y="14852"/>
                </a:cubicBezTo>
                <a:cubicBezTo>
                  <a:pt x="7611" y="15790"/>
                  <a:pt x="7403" y="16694"/>
                  <a:pt x="7214" y="17561"/>
                </a:cubicBezTo>
                <a:cubicBezTo>
                  <a:pt x="7025" y="18428"/>
                  <a:pt x="6853" y="19257"/>
                  <a:pt x="6746" y="20058"/>
                </a:cubicBezTo>
                <a:cubicBezTo>
                  <a:pt x="6645" y="20862"/>
                  <a:pt x="6659" y="21634"/>
                  <a:pt x="6811" y="22320"/>
                </a:cubicBezTo>
                <a:cubicBezTo>
                  <a:pt x="6956" y="23005"/>
                  <a:pt x="7253" y="23597"/>
                  <a:pt x="7606" y="24027"/>
                </a:cubicBezTo>
                <a:cubicBezTo>
                  <a:pt x="7960" y="24461"/>
                  <a:pt x="8357" y="24750"/>
                  <a:pt x="8709" y="24920"/>
                </a:cubicBezTo>
                <a:cubicBezTo>
                  <a:pt x="9139" y="25126"/>
                  <a:pt x="9476" y="25173"/>
                  <a:pt x="9675" y="25173"/>
                </a:cubicBezTo>
                <a:cubicBezTo>
                  <a:pt x="9807" y="25173"/>
                  <a:pt x="9877" y="25153"/>
                  <a:pt x="9873" y="25143"/>
                </a:cubicBezTo>
                <a:cubicBezTo>
                  <a:pt x="9883" y="25082"/>
                  <a:pt x="9445" y="25085"/>
                  <a:pt x="8827" y="24705"/>
                </a:cubicBezTo>
                <a:cubicBezTo>
                  <a:pt x="8219" y="24339"/>
                  <a:pt x="7453" y="23514"/>
                  <a:pt x="7248" y="22233"/>
                </a:cubicBezTo>
                <a:cubicBezTo>
                  <a:pt x="7136" y="21602"/>
                  <a:pt x="7146" y="20886"/>
                  <a:pt x="7262" y="20129"/>
                </a:cubicBezTo>
                <a:cubicBezTo>
                  <a:pt x="7386" y="19369"/>
                  <a:pt x="7577" y="18549"/>
                  <a:pt x="7779" y="17690"/>
                </a:cubicBezTo>
                <a:cubicBezTo>
                  <a:pt x="7982" y="16831"/>
                  <a:pt x="8204" y="15919"/>
                  <a:pt x="8376" y="14957"/>
                </a:cubicBezTo>
                <a:cubicBezTo>
                  <a:pt x="8558" y="14004"/>
                  <a:pt x="8644" y="12946"/>
                  <a:pt x="8531" y="11899"/>
                </a:cubicBezTo>
                <a:cubicBezTo>
                  <a:pt x="8310" y="9790"/>
                  <a:pt x="7471" y="7921"/>
                  <a:pt x="6506" y="6404"/>
                </a:cubicBezTo>
                <a:cubicBezTo>
                  <a:pt x="5522" y="4887"/>
                  <a:pt x="4409" y="3701"/>
                  <a:pt x="3438" y="2766"/>
                </a:cubicBezTo>
                <a:cubicBezTo>
                  <a:pt x="2462" y="1832"/>
                  <a:pt x="1621" y="1141"/>
                  <a:pt x="1031" y="673"/>
                </a:cubicBezTo>
                <a:cubicBezTo>
                  <a:pt x="477" y="236"/>
                  <a:pt x="140" y="0"/>
                  <a:pt x="7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3" name="Google Shape;1883;p46"/>
          <p:cNvSpPr/>
          <p:nvPr/>
        </p:nvSpPr>
        <p:spPr>
          <a:xfrm>
            <a:off x="6206556" y="2723122"/>
            <a:ext cx="169911" cy="194532"/>
          </a:xfrm>
          <a:custGeom>
            <a:rect b="b" l="l" r="r" t="t"/>
            <a:pathLst>
              <a:path extrusionOk="0" h="8944" w="7812">
                <a:moveTo>
                  <a:pt x="383" y="1"/>
                </a:moveTo>
                <a:cubicBezTo>
                  <a:pt x="320" y="1"/>
                  <a:pt x="1" y="729"/>
                  <a:pt x="211" y="1931"/>
                </a:cubicBezTo>
                <a:cubicBezTo>
                  <a:pt x="348" y="2642"/>
                  <a:pt x="641" y="3313"/>
                  <a:pt x="1068" y="3899"/>
                </a:cubicBezTo>
                <a:cubicBezTo>
                  <a:pt x="1540" y="4562"/>
                  <a:pt x="2273" y="5175"/>
                  <a:pt x="3163" y="5514"/>
                </a:cubicBezTo>
                <a:cubicBezTo>
                  <a:pt x="4043" y="5847"/>
                  <a:pt x="4887" y="5974"/>
                  <a:pt x="5572" y="6234"/>
                </a:cubicBezTo>
                <a:cubicBezTo>
                  <a:pt x="6264" y="6484"/>
                  <a:pt x="6810" y="6855"/>
                  <a:pt x="7110" y="7290"/>
                </a:cubicBezTo>
                <a:cubicBezTo>
                  <a:pt x="7409" y="7717"/>
                  <a:pt x="7455" y="8177"/>
                  <a:pt x="7407" y="8464"/>
                </a:cubicBezTo>
                <a:cubicBezTo>
                  <a:pt x="7359" y="8758"/>
                  <a:pt x="7245" y="8908"/>
                  <a:pt x="7284" y="8939"/>
                </a:cubicBezTo>
                <a:cubicBezTo>
                  <a:pt x="7286" y="8942"/>
                  <a:pt x="7290" y="8944"/>
                  <a:pt x="7296" y="8944"/>
                </a:cubicBezTo>
                <a:cubicBezTo>
                  <a:pt x="7345" y="8944"/>
                  <a:pt x="7514" y="8836"/>
                  <a:pt x="7642" y="8532"/>
                </a:cubicBezTo>
                <a:cubicBezTo>
                  <a:pt x="7781" y="8202"/>
                  <a:pt x="7811" y="7632"/>
                  <a:pt x="7487" y="7053"/>
                </a:cubicBezTo>
                <a:cubicBezTo>
                  <a:pt x="7171" y="6482"/>
                  <a:pt x="6534" y="5999"/>
                  <a:pt x="5785" y="5695"/>
                </a:cubicBezTo>
                <a:cubicBezTo>
                  <a:pt x="5034" y="5378"/>
                  <a:pt x="4181" y="5231"/>
                  <a:pt x="3392" y="4927"/>
                </a:cubicBezTo>
                <a:cubicBezTo>
                  <a:pt x="2657" y="4645"/>
                  <a:pt x="2013" y="4167"/>
                  <a:pt x="1529" y="3547"/>
                </a:cubicBezTo>
                <a:cubicBezTo>
                  <a:pt x="1074" y="2980"/>
                  <a:pt x="803" y="2362"/>
                  <a:pt x="644" y="1828"/>
                </a:cubicBezTo>
                <a:cubicBezTo>
                  <a:pt x="339" y="745"/>
                  <a:pt x="496" y="16"/>
                  <a:pt x="387" y="2"/>
                </a:cubicBezTo>
                <a:cubicBezTo>
                  <a:pt x="386" y="1"/>
                  <a:pt x="385" y="1"/>
                  <a:pt x="38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4" name="Google Shape;1884;p46"/>
          <p:cNvGrpSpPr/>
          <p:nvPr/>
        </p:nvGrpSpPr>
        <p:grpSpPr>
          <a:xfrm>
            <a:off x="5058700" y="652196"/>
            <a:ext cx="4314134" cy="4556560"/>
            <a:chOff x="1357075" y="238125"/>
            <a:chExt cx="4958775" cy="5237425"/>
          </a:xfrm>
        </p:grpSpPr>
        <p:sp>
          <p:nvSpPr>
            <p:cNvPr id="1885" name="Google Shape;1885;p46"/>
            <p:cNvSpPr/>
            <p:nvPr/>
          </p:nvSpPr>
          <p:spPr>
            <a:xfrm>
              <a:off x="5982350" y="4274175"/>
              <a:ext cx="8800" cy="6825"/>
            </a:xfrm>
            <a:custGeom>
              <a:rect b="b" l="l" r="r" t="t"/>
              <a:pathLst>
                <a:path extrusionOk="0" h="273" w="352">
                  <a:moveTo>
                    <a:pt x="177" y="0"/>
                  </a:moveTo>
                  <a:cubicBezTo>
                    <a:pt x="0" y="0"/>
                    <a:pt x="0" y="272"/>
                    <a:pt x="177" y="272"/>
                  </a:cubicBezTo>
                  <a:cubicBezTo>
                    <a:pt x="352" y="272"/>
                    <a:pt x="352" y="0"/>
                    <a:pt x="177" y="0"/>
                  </a:cubicBezTo>
                  <a:close/>
                </a:path>
              </a:pathLst>
            </a:custGeom>
            <a:solidFill>
              <a:srgbClr val="5630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6"/>
            <p:cNvSpPr/>
            <p:nvPr/>
          </p:nvSpPr>
          <p:spPr>
            <a:xfrm>
              <a:off x="1357075" y="238125"/>
              <a:ext cx="4958775" cy="5237425"/>
            </a:xfrm>
            <a:custGeom>
              <a:rect b="b" l="l" r="r" t="t"/>
              <a:pathLst>
                <a:path extrusionOk="0" h="209497" w="198351">
                  <a:moveTo>
                    <a:pt x="137645" y="1"/>
                  </a:moveTo>
                  <a:cubicBezTo>
                    <a:pt x="133963" y="1"/>
                    <a:pt x="130262" y="433"/>
                    <a:pt x="126670" y="1190"/>
                  </a:cubicBezTo>
                  <a:cubicBezTo>
                    <a:pt x="113724" y="3918"/>
                    <a:pt x="98831" y="8752"/>
                    <a:pt x="93112" y="21683"/>
                  </a:cubicBezTo>
                  <a:cubicBezTo>
                    <a:pt x="89253" y="30408"/>
                    <a:pt x="88921" y="40392"/>
                    <a:pt x="90693" y="49766"/>
                  </a:cubicBezTo>
                  <a:cubicBezTo>
                    <a:pt x="91748" y="55346"/>
                    <a:pt x="93527" y="60859"/>
                    <a:pt x="93465" y="66538"/>
                  </a:cubicBezTo>
                  <a:cubicBezTo>
                    <a:pt x="93404" y="72217"/>
                    <a:pt x="91006" y="78345"/>
                    <a:pt x="85900" y="80832"/>
                  </a:cubicBezTo>
                  <a:cubicBezTo>
                    <a:pt x="84095" y="81712"/>
                    <a:pt x="82201" y="82055"/>
                    <a:pt x="80261" y="82055"/>
                  </a:cubicBezTo>
                  <a:cubicBezTo>
                    <a:pt x="75634" y="82055"/>
                    <a:pt x="70739" y="80101"/>
                    <a:pt x="66127" y="78809"/>
                  </a:cubicBezTo>
                  <a:cubicBezTo>
                    <a:pt x="62745" y="77862"/>
                    <a:pt x="59229" y="77281"/>
                    <a:pt x="55725" y="77281"/>
                  </a:cubicBezTo>
                  <a:cubicBezTo>
                    <a:pt x="54073" y="77281"/>
                    <a:pt x="52425" y="77410"/>
                    <a:pt x="50794" y="77691"/>
                  </a:cubicBezTo>
                  <a:cubicBezTo>
                    <a:pt x="46937" y="78354"/>
                    <a:pt x="41541" y="80129"/>
                    <a:pt x="38926" y="83275"/>
                  </a:cubicBezTo>
                  <a:cubicBezTo>
                    <a:pt x="36283" y="86456"/>
                    <a:pt x="36009" y="90058"/>
                    <a:pt x="32162" y="92631"/>
                  </a:cubicBezTo>
                  <a:cubicBezTo>
                    <a:pt x="28940" y="94786"/>
                    <a:pt x="25196" y="96038"/>
                    <a:pt x="21884" y="98054"/>
                  </a:cubicBezTo>
                  <a:cubicBezTo>
                    <a:pt x="18282" y="100246"/>
                    <a:pt x="15276" y="103291"/>
                    <a:pt x="12530" y="106491"/>
                  </a:cubicBezTo>
                  <a:cubicBezTo>
                    <a:pt x="3423" y="117096"/>
                    <a:pt x="1" y="132064"/>
                    <a:pt x="2416" y="145753"/>
                  </a:cubicBezTo>
                  <a:cubicBezTo>
                    <a:pt x="3893" y="154118"/>
                    <a:pt x="8900" y="162376"/>
                    <a:pt x="16855" y="165356"/>
                  </a:cubicBezTo>
                  <a:cubicBezTo>
                    <a:pt x="17366" y="165547"/>
                    <a:pt x="17904" y="165727"/>
                    <a:pt x="18296" y="166107"/>
                  </a:cubicBezTo>
                  <a:cubicBezTo>
                    <a:pt x="18866" y="166658"/>
                    <a:pt x="19007" y="167502"/>
                    <a:pt x="19142" y="168282"/>
                  </a:cubicBezTo>
                  <a:cubicBezTo>
                    <a:pt x="22199" y="186024"/>
                    <a:pt x="37132" y="200223"/>
                    <a:pt x="54238" y="205837"/>
                  </a:cubicBezTo>
                  <a:cubicBezTo>
                    <a:pt x="62081" y="208410"/>
                    <a:pt x="70547" y="209497"/>
                    <a:pt x="79127" y="209497"/>
                  </a:cubicBezTo>
                  <a:cubicBezTo>
                    <a:pt x="92227" y="209497"/>
                    <a:pt x="105592" y="206963"/>
                    <a:pt x="117407" y="203320"/>
                  </a:cubicBezTo>
                  <a:cubicBezTo>
                    <a:pt x="125872" y="200709"/>
                    <a:pt x="134105" y="197341"/>
                    <a:pt x="141967" y="193256"/>
                  </a:cubicBezTo>
                  <a:cubicBezTo>
                    <a:pt x="148828" y="189690"/>
                    <a:pt x="156963" y="185937"/>
                    <a:pt x="162840" y="180987"/>
                  </a:cubicBezTo>
                  <a:cubicBezTo>
                    <a:pt x="171668" y="173550"/>
                    <a:pt x="180943" y="164482"/>
                    <a:pt x="186392" y="154165"/>
                  </a:cubicBezTo>
                  <a:cubicBezTo>
                    <a:pt x="194804" y="138236"/>
                    <a:pt x="198351" y="116598"/>
                    <a:pt x="188891" y="100310"/>
                  </a:cubicBezTo>
                  <a:cubicBezTo>
                    <a:pt x="185961" y="95264"/>
                    <a:pt x="181587" y="91045"/>
                    <a:pt x="179467" y="85608"/>
                  </a:cubicBezTo>
                  <a:cubicBezTo>
                    <a:pt x="177731" y="81155"/>
                    <a:pt x="177696" y="76320"/>
                    <a:pt x="178178" y="71629"/>
                  </a:cubicBezTo>
                  <a:cubicBezTo>
                    <a:pt x="178502" y="68455"/>
                    <a:pt x="179257" y="65409"/>
                    <a:pt x="179933" y="62324"/>
                  </a:cubicBezTo>
                  <a:cubicBezTo>
                    <a:pt x="180571" y="59406"/>
                    <a:pt x="180431" y="55971"/>
                    <a:pt x="180623" y="52970"/>
                  </a:cubicBezTo>
                  <a:cubicBezTo>
                    <a:pt x="181351" y="41654"/>
                    <a:pt x="178658" y="30194"/>
                    <a:pt x="172469" y="20675"/>
                  </a:cubicBezTo>
                  <a:cubicBezTo>
                    <a:pt x="171052" y="18495"/>
                    <a:pt x="169243" y="17001"/>
                    <a:pt x="167402" y="15191"/>
                  </a:cubicBezTo>
                  <a:cubicBezTo>
                    <a:pt x="166421" y="14226"/>
                    <a:pt x="165360" y="13310"/>
                    <a:pt x="164134" y="12665"/>
                  </a:cubicBezTo>
                  <a:cubicBezTo>
                    <a:pt x="163902" y="12542"/>
                    <a:pt x="161349" y="11626"/>
                    <a:pt x="160644" y="11626"/>
                  </a:cubicBezTo>
                  <a:cubicBezTo>
                    <a:pt x="160531" y="11626"/>
                    <a:pt x="160466" y="11650"/>
                    <a:pt x="160465" y="11703"/>
                  </a:cubicBezTo>
                  <a:cubicBezTo>
                    <a:pt x="160573" y="7310"/>
                    <a:pt x="156877" y="4705"/>
                    <a:pt x="153275" y="3105"/>
                  </a:cubicBezTo>
                  <a:cubicBezTo>
                    <a:pt x="148370" y="924"/>
                    <a:pt x="143028" y="1"/>
                    <a:pt x="137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6"/>
            <p:cNvSpPr/>
            <p:nvPr/>
          </p:nvSpPr>
          <p:spPr>
            <a:xfrm>
              <a:off x="5542775" y="1421525"/>
              <a:ext cx="605600" cy="2444575"/>
            </a:xfrm>
            <a:custGeom>
              <a:rect b="b" l="l" r="r" t="t"/>
              <a:pathLst>
                <a:path extrusionOk="0" h="97783" w="24224">
                  <a:moveTo>
                    <a:pt x="8772" y="1"/>
                  </a:moveTo>
                  <a:cubicBezTo>
                    <a:pt x="8754" y="1"/>
                    <a:pt x="8674" y="115"/>
                    <a:pt x="8536" y="339"/>
                  </a:cubicBezTo>
                  <a:cubicBezTo>
                    <a:pt x="8394" y="570"/>
                    <a:pt x="8187" y="915"/>
                    <a:pt x="7927" y="1376"/>
                  </a:cubicBezTo>
                  <a:cubicBezTo>
                    <a:pt x="7410" y="2299"/>
                    <a:pt x="6668" y="3671"/>
                    <a:pt x="5800" y="5485"/>
                  </a:cubicBezTo>
                  <a:cubicBezTo>
                    <a:pt x="4942" y="7302"/>
                    <a:pt x="3938" y="9554"/>
                    <a:pt x="3009" y="12261"/>
                  </a:cubicBezTo>
                  <a:cubicBezTo>
                    <a:pt x="2067" y="14961"/>
                    <a:pt x="1201" y="18123"/>
                    <a:pt x="669" y="21696"/>
                  </a:cubicBezTo>
                  <a:cubicBezTo>
                    <a:pt x="146" y="25268"/>
                    <a:pt x="0" y="29268"/>
                    <a:pt x="608" y="33491"/>
                  </a:cubicBezTo>
                  <a:cubicBezTo>
                    <a:pt x="913" y="35599"/>
                    <a:pt x="1407" y="37759"/>
                    <a:pt x="2146" y="39911"/>
                  </a:cubicBezTo>
                  <a:cubicBezTo>
                    <a:pt x="2900" y="42056"/>
                    <a:pt x="3896" y="44199"/>
                    <a:pt x="5157" y="46237"/>
                  </a:cubicBezTo>
                  <a:cubicBezTo>
                    <a:pt x="6406" y="48283"/>
                    <a:pt x="7859" y="50253"/>
                    <a:pt x="9353" y="52238"/>
                  </a:cubicBezTo>
                  <a:cubicBezTo>
                    <a:pt x="10838" y="54227"/>
                    <a:pt x="12392" y="56220"/>
                    <a:pt x="13741" y="58394"/>
                  </a:cubicBezTo>
                  <a:cubicBezTo>
                    <a:pt x="15151" y="60530"/>
                    <a:pt x="16375" y="62837"/>
                    <a:pt x="17518" y="65219"/>
                  </a:cubicBezTo>
                  <a:cubicBezTo>
                    <a:pt x="18049" y="66429"/>
                    <a:pt x="18620" y="67633"/>
                    <a:pt x="19076" y="68895"/>
                  </a:cubicBezTo>
                  <a:cubicBezTo>
                    <a:pt x="19308" y="69523"/>
                    <a:pt x="19578" y="70141"/>
                    <a:pt x="19783" y="70784"/>
                  </a:cubicBezTo>
                  <a:cubicBezTo>
                    <a:pt x="19995" y="71425"/>
                    <a:pt x="20208" y="72066"/>
                    <a:pt x="20420" y="72711"/>
                  </a:cubicBezTo>
                  <a:cubicBezTo>
                    <a:pt x="21214" y="75306"/>
                    <a:pt x="21883" y="77911"/>
                    <a:pt x="22317" y="80520"/>
                  </a:cubicBezTo>
                  <a:cubicBezTo>
                    <a:pt x="22807" y="83122"/>
                    <a:pt x="23046" y="85722"/>
                    <a:pt x="23209" y="88277"/>
                  </a:cubicBezTo>
                  <a:cubicBezTo>
                    <a:pt x="23358" y="91447"/>
                    <a:pt x="23277" y="94623"/>
                    <a:pt x="22965" y="97783"/>
                  </a:cubicBezTo>
                  <a:cubicBezTo>
                    <a:pt x="23375" y="96653"/>
                    <a:pt x="23761" y="95509"/>
                    <a:pt x="24118" y="94351"/>
                  </a:cubicBezTo>
                  <a:cubicBezTo>
                    <a:pt x="24215" y="92344"/>
                    <a:pt x="24224" y="90301"/>
                    <a:pt x="24133" y="88232"/>
                  </a:cubicBezTo>
                  <a:cubicBezTo>
                    <a:pt x="23976" y="85639"/>
                    <a:pt x="23735" y="82999"/>
                    <a:pt x="23243" y="80359"/>
                  </a:cubicBezTo>
                  <a:cubicBezTo>
                    <a:pt x="22804" y="77710"/>
                    <a:pt x="22128" y="75065"/>
                    <a:pt x="21322" y="72430"/>
                  </a:cubicBezTo>
                  <a:lnTo>
                    <a:pt x="20674" y="70473"/>
                  </a:lnTo>
                  <a:cubicBezTo>
                    <a:pt x="20467" y="69819"/>
                    <a:pt x="20192" y="69193"/>
                    <a:pt x="19955" y="68555"/>
                  </a:cubicBezTo>
                  <a:cubicBezTo>
                    <a:pt x="19492" y="67273"/>
                    <a:pt x="18911" y="66049"/>
                    <a:pt x="18369" y="64822"/>
                  </a:cubicBezTo>
                  <a:cubicBezTo>
                    <a:pt x="17205" y="62403"/>
                    <a:pt x="15957" y="60062"/>
                    <a:pt x="14519" y="57893"/>
                  </a:cubicBezTo>
                  <a:cubicBezTo>
                    <a:pt x="13138" y="55684"/>
                    <a:pt x="11563" y="53676"/>
                    <a:pt x="10072" y="51696"/>
                  </a:cubicBezTo>
                  <a:cubicBezTo>
                    <a:pt x="8575" y="49721"/>
                    <a:pt x="7132" y="47780"/>
                    <a:pt x="5899" y="45782"/>
                  </a:cubicBezTo>
                  <a:cubicBezTo>
                    <a:pt x="4655" y="43794"/>
                    <a:pt x="3681" y="41726"/>
                    <a:pt x="2930" y="39638"/>
                  </a:cubicBezTo>
                  <a:cubicBezTo>
                    <a:pt x="2197" y="37545"/>
                    <a:pt x="1699" y="35438"/>
                    <a:pt x="1384" y="33377"/>
                  </a:cubicBezTo>
                  <a:cubicBezTo>
                    <a:pt x="755" y="29249"/>
                    <a:pt x="859" y="25314"/>
                    <a:pt x="1330" y="21790"/>
                  </a:cubicBezTo>
                  <a:cubicBezTo>
                    <a:pt x="1814" y="18261"/>
                    <a:pt x="2622" y="15123"/>
                    <a:pt x="3510" y="12430"/>
                  </a:cubicBezTo>
                  <a:cubicBezTo>
                    <a:pt x="4384" y="9730"/>
                    <a:pt x="5331" y="7471"/>
                    <a:pt x="6134" y="5639"/>
                  </a:cubicBezTo>
                  <a:cubicBezTo>
                    <a:pt x="6946" y="3810"/>
                    <a:pt x="7634" y="2414"/>
                    <a:pt x="8096" y="1465"/>
                  </a:cubicBezTo>
                  <a:cubicBezTo>
                    <a:pt x="8564" y="519"/>
                    <a:pt x="8802" y="18"/>
                    <a:pt x="8773" y="1"/>
                  </a:cubicBezTo>
                  <a:cubicBezTo>
                    <a:pt x="8773" y="1"/>
                    <a:pt x="8772" y="1"/>
                    <a:pt x="87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6"/>
            <p:cNvSpPr/>
            <p:nvPr/>
          </p:nvSpPr>
          <p:spPr>
            <a:xfrm>
              <a:off x="4974050" y="252375"/>
              <a:ext cx="768500" cy="1182600"/>
            </a:xfrm>
            <a:custGeom>
              <a:rect b="b" l="l" r="r" t="t"/>
              <a:pathLst>
                <a:path extrusionOk="0" h="47304" w="30740">
                  <a:moveTo>
                    <a:pt x="0" y="0"/>
                  </a:moveTo>
                  <a:lnTo>
                    <a:pt x="0" y="0"/>
                  </a:lnTo>
                  <a:cubicBezTo>
                    <a:pt x="169" y="849"/>
                    <a:pt x="410" y="1680"/>
                    <a:pt x="720" y="2487"/>
                  </a:cubicBezTo>
                  <a:cubicBezTo>
                    <a:pt x="1266" y="3883"/>
                    <a:pt x="2033" y="5346"/>
                    <a:pt x="3037" y="6788"/>
                  </a:cubicBezTo>
                  <a:cubicBezTo>
                    <a:pt x="4025" y="8231"/>
                    <a:pt x="5202" y="9684"/>
                    <a:pt x="6510" y="11143"/>
                  </a:cubicBezTo>
                  <a:cubicBezTo>
                    <a:pt x="9126" y="14068"/>
                    <a:pt x="12330" y="16940"/>
                    <a:pt x="15631" y="19968"/>
                  </a:cubicBezTo>
                  <a:cubicBezTo>
                    <a:pt x="18933" y="22996"/>
                    <a:pt x="21981" y="25973"/>
                    <a:pt x="24270" y="29072"/>
                  </a:cubicBezTo>
                  <a:cubicBezTo>
                    <a:pt x="25421" y="30615"/>
                    <a:pt x="26424" y="32149"/>
                    <a:pt x="27226" y="33657"/>
                  </a:cubicBezTo>
                  <a:cubicBezTo>
                    <a:pt x="28026" y="35166"/>
                    <a:pt x="28663" y="36627"/>
                    <a:pt x="29127" y="38003"/>
                  </a:cubicBezTo>
                  <a:cubicBezTo>
                    <a:pt x="30048" y="40761"/>
                    <a:pt x="30258" y="43134"/>
                    <a:pt x="30254" y="44757"/>
                  </a:cubicBezTo>
                  <a:cubicBezTo>
                    <a:pt x="30244" y="45164"/>
                    <a:pt x="30258" y="45527"/>
                    <a:pt x="30237" y="45841"/>
                  </a:cubicBezTo>
                  <a:cubicBezTo>
                    <a:pt x="30217" y="46114"/>
                    <a:pt x="30196" y="46378"/>
                    <a:pt x="30175" y="46635"/>
                  </a:cubicBezTo>
                  <a:cubicBezTo>
                    <a:pt x="30147" y="47066"/>
                    <a:pt x="30148" y="47297"/>
                    <a:pt x="30180" y="47303"/>
                  </a:cubicBezTo>
                  <a:cubicBezTo>
                    <a:pt x="30181" y="47303"/>
                    <a:pt x="30181" y="47303"/>
                    <a:pt x="30182" y="47303"/>
                  </a:cubicBezTo>
                  <a:cubicBezTo>
                    <a:pt x="30215" y="47303"/>
                    <a:pt x="30276" y="47082"/>
                    <a:pt x="30362" y="46663"/>
                  </a:cubicBezTo>
                  <a:cubicBezTo>
                    <a:pt x="30412" y="46406"/>
                    <a:pt x="30463" y="46142"/>
                    <a:pt x="30517" y="45869"/>
                  </a:cubicBezTo>
                  <a:cubicBezTo>
                    <a:pt x="30567" y="45553"/>
                    <a:pt x="30582" y="45185"/>
                    <a:pt x="30621" y="44770"/>
                  </a:cubicBezTo>
                  <a:cubicBezTo>
                    <a:pt x="30739" y="43118"/>
                    <a:pt x="30627" y="40664"/>
                    <a:pt x="29762" y="37801"/>
                  </a:cubicBezTo>
                  <a:cubicBezTo>
                    <a:pt x="29327" y="36374"/>
                    <a:pt x="28708" y="34857"/>
                    <a:pt x="27918" y="33294"/>
                  </a:cubicBezTo>
                  <a:cubicBezTo>
                    <a:pt x="27125" y="31731"/>
                    <a:pt x="26124" y="30146"/>
                    <a:pt x="24968" y="28556"/>
                  </a:cubicBezTo>
                  <a:cubicBezTo>
                    <a:pt x="22667" y="25358"/>
                    <a:pt x="19578" y="22308"/>
                    <a:pt x="16269" y="19275"/>
                  </a:cubicBezTo>
                  <a:cubicBezTo>
                    <a:pt x="12955" y="16236"/>
                    <a:pt x="9761" y="13406"/>
                    <a:pt x="7153" y="10560"/>
                  </a:cubicBezTo>
                  <a:cubicBezTo>
                    <a:pt x="4540" y="7719"/>
                    <a:pt x="2438" y="4916"/>
                    <a:pt x="1339" y="2238"/>
                  </a:cubicBezTo>
                  <a:cubicBezTo>
                    <a:pt x="1049" y="1544"/>
                    <a:pt x="810" y="830"/>
                    <a:pt x="623" y="102"/>
                  </a:cubicBezTo>
                  <a:cubicBezTo>
                    <a:pt x="416" y="65"/>
                    <a:pt x="207" y="3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6"/>
            <p:cNvSpPr/>
            <p:nvPr/>
          </p:nvSpPr>
          <p:spPr>
            <a:xfrm>
              <a:off x="4703825" y="240550"/>
              <a:ext cx="863625" cy="1132325"/>
            </a:xfrm>
            <a:custGeom>
              <a:rect b="b" l="l" r="r" t="t"/>
              <a:pathLst>
                <a:path extrusionOk="0" h="45293" w="34545">
                  <a:moveTo>
                    <a:pt x="805" y="0"/>
                  </a:moveTo>
                  <a:lnTo>
                    <a:pt x="805" y="0"/>
                  </a:lnTo>
                  <a:cubicBezTo>
                    <a:pt x="595" y="12"/>
                    <a:pt x="384" y="28"/>
                    <a:pt x="172" y="44"/>
                  </a:cubicBezTo>
                  <a:cubicBezTo>
                    <a:pt x="136" y="466"/>
                    <a:pt x="103" y="897"/>
                    <a:pt x="79" y="1347"/>
                  </a:cubicBezTo>
                  <a:cubicBezTo>
                    <a:pt x="1" y="2904"/>
                    <a:pt x="34" y="4629"/>
                    <a:pt x="334" y="6455"/>
                  </a:cubicBezTo>
                  <a:cubicBezTo>
                    <a:pt x="466" y="7371"/>
                    <a:pt x="711" y="8301"/>
                    <a:pt x="995" y="9248"/>
                  </a:cubicBezTo>
                  <a:cubicBezTo>
                    <a:pt x="1157" y="9715"/>
                    <a:pt x="1341" y="10182"/>
                    <a:pt x="1518" y="10659"/>
                  </a:cubicBezTo>
                  <a:cubicBezTo>
                    <a:pt x="1709" y="11130"/>
                    <a:pt x="1948" y="11587"/>
                    <a:pt x="2167" y="12061"/>
                  </a:cubicBezTo>
                  <a:cubicBezTo>
                    <a:pt x="3116" y="13920"/>
                    <a:pt x="4413" y="15708"/>
                    <a:pt x="5959" y="17349"/>
                  </a:cubicBezTo>
                  <a:cubicBezTo>
                    <a:pt x="7506" y="18992"/>
                    <a:pt x="9285" y="20504"/>
                    <a:pt x="11184" y="21928"/>
                  </a:cubicBezTo>
                  <a:cubicBezTo>
                    <a:pt x="14980" y="24783"/>
                    <a:pt x="18901" y="27009"/>
                    <a:pt x="22193" y="29368"/>
                  </a:cubicBezTo>
                  <a:cubicBezTo>
                    <a:pt x="25493" y="31718"/>
                    <a:pt x="28259" y="34132"/>
                    <a:pt x="30165" y="36514"/>
                  </a:cubicBezTo>
                  <a:cubicBezTo>
                    <a:pt x="32124" y="38860"/>
                    <a:pt x="33174" y="41133"/>
                    <a:pt x="33736" y="42738"/>
                  </a:cubicBezTo>
                  <a:cubicBezTo>
                    <a:pt x="33860" y="43115"/>
                    <a:pt x="33978" y="43473"/>
                    <a:pt x="34091" y="43818"/>
                  </a:cubicBezTo>
                  <a:lnTo>
                    <a:pt x="34290" y="44629"/>
                  </a:lnTo>
                  <a:cubicBezTo>
                    <a:pt x="34403" y="45063"/>
                    <a:pt x="34478" y="45293"/>
                    <a:pt x="34512" y="45293"/>
                  </a:cubicBezTo>
                  <a:cubicBezTo>
                    <a:pt x="34512" y="45293"/>
                    <a:pt x="34512" y="45293"/>
                    <a:pt x="34513" y="45293"/>
                  </a:cubicBezTo>
                  <a:cubicBezTo>
                    <a:pt x="34544" y="45288"/>
                    <a:pt x="34532" y="45050"/>
                    <a:pt x="34477" y="44594"/>
                  </a:cubicBezTo>
                  <a:cubicBezTo>
                    <a:pt x="34441" y="44324"/>
                    <a:pt x="34403" y="44045"/>
                    <a:pt x="34364" y="43753"/>
                  </a:cubicBezTo>
                  <a:cubicBezTo>
                    <a:pt x="34276" y="43393"/>
                    <a:pt x="34183" y="43020"/>
                    <a:pt x="34087" y="42628"/>
                  </a:cubicBezTo>
                  <a:cubicBezTo>
                    <a:pt x="33623" y="40956"/>
                    <a:pt x="32632" y="38561"/>
                    <a:pt x="30687" y="36100"/>
                  </a:cubicBezTo>
                  <a:cubicBezTo>
                    <a:pt x="28797" y="33599"/>
                    <a:pt x="26016" y="31081"/>
                    <a:pt x="22701" y="28662"/>
                  </a:cubicBezTo>
                  <a:cubicBezTo>
                    <a:pt x="19383" y="26227"/>
                    <a:pt x="15487" y="23985"/>
                    <a:pt x="11749" y="21173"/>
                  </a:cubicBezTo>
                  <a:cubicBezTo>
                    <a:pt x="9881" y="19771"/>
                    <a:pt x="8139" y="18299"/>
                    <a:pt x="6632" y="16714"/>
                  </a:cubicBezTo>
                  <a:cubicBezTo>
                    <a:pt x="5123" y="15130"/>
                    <a:pt x="3867" y="13426"/>
                    <a:pt x="2939" y="11660"/>
                  </a:cubicBezTo>
                  <a:cubicBezTo>
                    <a:pt x="2726" y="11210"/>
                    <a:pt x="2490" y="10776"/>
                    <a:pt x="2302" y="10329"/>
                  </a:cubicBezTo>
                  <a:cubicBezTo>
                    <a:pt x="2128" y="9875"/>
                    <a:pt x="1946" y="9432"/>
                    <a:pt x="1784" y="8988"/>
                  </a:cubicBezTo>
                  <a:cubicBezTo>
                    <a:pt x="1498" y="8089"/>
                    <a:pt x="1248" y="7202"/>
                    <a:pt x="1106" y="6322"/>
                  </a:cubicBezTo>
                  <a:cubicBezTo>
                    <a:pt x="782" y="4571"/>
                    <a:pt x="712" y="2897"/>
                    <a:pt x="746" y="1370"/>
                  </a:cubicBezTo>
                  <a:cubicBezTo>
                    <a:pt x="758" y="897"/>
                    <a:pt x="780" y="443"/>
                    <a:pt x="8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6"/>
            <p:cNvSpPr/>
            <p:nvPr/>
          </p:nvSpPr>
          <p:spPr>
            <a:xfrm>
              <a:off x="5234475" y="1665650"/>
              <a:ext cx="684850" cy="2863625"/>
            </a:xfrm>
            <a:custGeom>
              <a:rect b="b" l="l" r="r" t="t"/>
              <a:pathLst>
                <a:path extrusionOk="0" h="114545" w="27394">
                  <a:moveTo>
                    <a:pt x="3721" y="1"/>
                  </a:moveTo>
                  <a:cubicBezTo>
                    <a:pt x="3704" y="1"/>
                    <a:pt x="3637" y="124"/>
                    <a:pt x="3525" y="369"/>
                  </a:cubicBezTo>
                  <a:cubicBezTo>
                    <a:pt x="3380" y="700"/>
                    <a:pt x="3217" y="1068"/>
                    <a:pt x="3031" y="1492"/>
                  </a:cubicBezTo>
                  <a:cubicBezTo>
                    <a:pt x="2802" y="1982"/>
                    <a:pt x="2593" y="2617"/>
                    <a:pt x="2326" y="3358"/>
                  </a:cubicBezTo>
                  <a:cubicBezTo>
                    <a:pt x="2043" y="4096"/>
                    <a:pt x="1812" y="4977"/>
                    <a:pt x="1521" y="5961"/>
                  </a:cubicBezTo>
                  <a:cubicBezTo>
                    <a:pt x="1005" y="7944"/>
                    <a:pt x="487" y="10412"/>
                    <a:pt x="245" y="13323"/>
                  </a:cubicBezTo>
                  <a:cubicBezTo>
                    <a:pt x="1" y="16230"/>
                    <a:pt x="32" y="19577"/>
                    <a:pt x="567" y="23220"/>
                  </a:cubicBezTo>
                  <a:cubicBezTo>
                    <a:pt x="1081" y="26863"/>
                    <a:pt x="2194" y="30785"/>
                    <a:pt x="3994" y="34730"/>
                  </a:cubicBezTo>
                  <a:cubicBezTo>
                    <a:pt x="4924" y="36688"/>
                    <a:pt x="6015" y="38644"/>
                    <a:pt x="7234" y="40596"/>
                  </a:cubicBezTo>
                  <a:cubicBezTo>
                    <a:pt x="8466" y="42540"/>
                    <a:pt x="9817" y="44480"/>
                    <a:pt x="11231" y="46442"/>
                  </a:cubicBezTo>
                  <a:cubicBezTo>
                    <a:pt x="14055" y="50366"/>
                    <a:pt x="17147" y="54383"/>
                    <a:pt x="19763" y="58897"/>
                  </a:cubicBezTo>
                  <a:cubicBezTo>
                    <a:pt x="21062" y="61156"/>
                    <a:pt x="22191" y="63556"/>
                    <a:pt x="23084" y="66082"/>
                  </a:cubicBezTo>
                  <a:cubicBezTo>
                    <a:pt x="23959" y="68615"/>
                    <a:pt x="24577" y="71281"/>
                    <a:pt x="24977" y="74012"/>
                  </a:cubicBezTo>
                  <a:cubicBezTo>
                    <a:pt x="26434" y="84984"/>
                    <a:pt x="25084" y="95723"/>
                    <a:pt x="21973" y="104791"/>
                  </a:cubicBezTo>
                  <a:cubicBezTo>
                    <a:pt x="21278" y="107092"/>
                    <a:pt x="20317" y="109230"/>
                    <a:pt x="19479" y="111345"/>
                  </a:cubicBezTo>
                  <a:lnTo>
                    <a:pt x="18021" y="114373"/>
                  </a:lnTo>
                  <a:cubicBezTo>
                    <a:pt x="17992" y="114430"/>
                    <a:pt x="17966" y="114487"/>
                    <a:pt x="17939" y="114544"/>
                  </a:cubicBezTo>
                  <a:cubicBezTo>
                    <a:pt x="18554" y="113922"/>
                    <a:pt x="19161" y="113291"/>
                    <a:pt x="19762" y="112652"/>
                  </a:cubicBezTo>
                  <a:lnTo>
                    <a:pt x="20236" y="111683"/>
                  </a:lnTo>
                  <a:cubicBezTo>
                    <a:pt x="21099" y="109551"/>
                    <a:pt x="22082" y="107392"/>
                    <a:pt x="22798" y="105068"/>
                  </a:cubicBezTo>
                  <a:cubicBezTo>
                    <a:pt x="25990" y="95904"/>
                    <a:pt x="27393" y="85024"/>
                    <a:pt x="25911" y="73875"/>
                  </a:cubicBezTo>
                  <a:cubicBezTo>
                    <a:pt x="25502" y="71095"/>
                    <a:pt x="24871" y="68371"/>
                    <a:pt x="23970" y="65774"/>
                  </a:cubicBezTo>
                  <a:cubicBezTo>
                    <a:pt x="23052" y="63184"/>
                    <a:pt x="21890" y="60728"/>
                    <a:pt x="20563" y="58436"/>
                  </a:cubicBezTo>
                  <a:cubicBezTo>
                    <a:pt x="17892" y="53853"/>
                    <a:pt x="14767" y="49829"/>
                    <a:pt x="11934" y="45932"/>
                  </a:cubicBezTo>
                  <a:cubicBezTo>
                    <a:pt x="10516" y="43983"/>
                    <a:pt x="9165" y="42066"/>
                    <a:pt x="7933" y="40153"/>
                  </a:cubicBezTo>
                  <a:cubicBezTo>
                    <a:pt x="6718" y="38231"/>
                    <a:pt x="5629" y="36312"/>
                    <a:pt x="4701" y="34396"/>
                  </a:cubicBezTo>
                  <a:cubicBezTo>
                    <a:pt x="2905" y="30541"/>
                    <a:pt x="1773" y="26699"/>
                    <a:pt x="1226" y="23118"/>
                  </a:cubicBezTo>
                  <a:cubicBezTo>
                    <a:pt x="656" y="19538"/>
                    <a:pt x="578" y="16238"/>
                    <a:pt x="770" y="13362"/>
                  </a:cubicBezTo>
                  <a:cubicBezTo>
                    <a:pt x="960" y="10484"/>
                    <a:pt x="1418" y="8032"/>
                    <a:pt x="1876" y="6052"/>
                  </a:cubicBezTo>
                  <a:cubicBezTo>
                    <a:pt x="2138" y="5070"/>
                    <a:pt x="2339" y="4187"/>
                    <a:pt x="2593" y="3446"/>
                  </a:cubicBezTo>
                  <a:cubicBezTo>
                    <a:pt x="2830" y="2698"/>
                    <a:pt x="3010" y="2059"/>
                    <a:pt x="3208" y="1559"/>
                  </a:cubicBezTo>
                  <a:cubicBezTo>
                    <a:pt x="3362" y="1124"/>
                    <a:pt x="3494" y="746"/>
                    <a:pt x="3613" y="407"/>
                  </a:cubicBezTo>
                  <a:cubicBezTo>
                    <a:pt x="3700" y="144"/>
                    <a:pt x="3737" y="7"/>
                    <a:pt x="3723" y="1"/>
                  </a:cubicBezTo>
                  <a:cubicBezTo>
                    <a:pt x="3722" y="1"/>
                    <a:pt x="3722" y="1"/>
                    <a:pt x="3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6"/>
            <p:cNvSpPr/>
            <p:nvPr/>
          </p:nvSpPr>
          <p:spPr>
            <a:xfrm>
              <a:off x="1666500" y="2761775"/>
              <a:ext cx="722700" cy="1333950"/>
            </a:xfrm>
            <a:custGeom>
              <a:rect b="b" l="l" r="r" t="t"/>
              <a:pathLst>
                <a:path extrusionOk="0" h="53358" w="28908">
                  <a:moveTo>
                    <a:pt x="12906" y="1"/>
                  </a:moveTo>
                  <a:cubicBezTo>
                    <a:pt x="12858" y="1"/>
                    <a:pt x="12641" y="124"/>
                    <a:pt x="12273" y="359"/>
                  </a:cubicBezTo>
                  <a:lnTo>
                    <a:pt x="11530" y="850"/>
                  </a:lnTo>
                  <a:lnTo>
                    <a:pt x="10570" y="1593"/>
                  </a:lnTo>
                  <a:cubicBezTo>
                    <a:pt x="9157" y="2744"/>
                    <a:pt x="7186" y="4569"/>
                    <a:pt x="5336" y="7292"/>
                  </a:cubicBezTo>
                  <a:cubicBezTo>
                    <a:pt x="3464" y="9980"/>
                    <a:pt x="1718" y="13582"/>
                    <a:pt x="864" y="17867"/>
                  </a:cubicBezTo>
                  <a:cubicBezTo>
                    <a:pt x="1" y="22133"/>
                    <a:pt x="154" y="27096"/>
                    <a:pt x="1758" y="31880"/>
                  </a:cubicBezTo>
                  <a:cubicBezTo>
                    <a:pt x="3331" y="36670"/>
                    <a:pt x="6064" y="40784"/>
                    <a:pt x="9241" y="43770"/>
                  </a:cubicBezTo>
                  <a:cubicBezTo>
                    <a:pt x="12435" y="46769"/>
                    <a:pt x="15944" y="48630"/>
                    <a:pt x="18913" y="49959"/>
                  </a:cubicBezTo>
                  <a:cubicBezTo>
                    <a:pt x="21907" y="51275"/>
                    <a:pt x="24419" y="52085"/>
                    <a:pt x="26153" y="52628"/>
                  </a:cubicBezTo>
                  <a:cubicBezTo>
                    <a:pt x="27722" y="53109"/>
                    <a:pt x="28670" y="53357"/>
                    <a:pt x="28854" y="53357"/>
                  </a:cubicBezTo>
                  <a:cubicBezTo>
                    <a:pt x="28874" y="53357"/>
                    <a:pt x="28885" y="53355"/>
                    <a:pt x="28887" y="53349"/>
                  </a:cubicBezTo>
                  <a:cubicBezTo>
                    <a:pt x="28908" y="53284"/>
                    <a:pt x="27970" y="52918"/>
                    <a:pt x="26272" y="52279"/>
                  </a:cubicBezTo>
                  <a:cubicBezTo>
                    <a:pt x="24579" y="51630"/>
                    <a:pt x="22112" y="50728"/>
                    <a:pt x="19192" y="49351"/>
                  </a:cubicBezTo>
                  <a:cubicBezTo>
                    <a:pt x="16293" y="47963"/>
                    <a:pt x="12895" y="46075"/>
                    <a:pt x="9841" y="43141"/>
                  </a:cubicBezTo>
                  <a:cubicBezTo>
                    <a:pt x="6798" y="40215"/>
                    <a:pt x="4177" y="36220"/>
                    <a:pt x="2655" y="31584"/>
                  </a:cubicBezTo>
                  <a:cubicBezTo>
                    <a:pt x="1102" y="26953"/>
                    <a:pt x="929" y="22172"/>
                    <a:pt x="1717" y="18030"/>
                  </a:cubicBezTo>
                  <a:cubicBezTo>
                    <a:pt x="2499" y="13870"/>
                    <a:pt x="4130" y="10335"/>
                    <a:pt x="5890" y="7661"/>
                  </a:cubicBezTo>
                  <a:cubicBezTo>
                    <a:pt x="7627" y="4954"/>
                    <a:pt x="9487" y="3092"/>
                    <a:pt x="10808" y="1873"/>
                  </a:cubicBezTo>
                  <a:lnTo>
                    <a:pt x="11703" y="1072"/>
                  </a:lnTo>
                  <a:lnTo>
                    <a:pt x="12385" y="514"/>
                  </a:lnTo>
                  <a:cubicBezTo>
                    <a:pt x="12749" y="206"/>
                    <a:pt x="12934" y="31"/>
                    <a:pt x="12916" y="4"/>
                  </a:cubicBezTo>
                  <a:cubicBezTo>
                    <a:pt x="12914" y="2"/>
                    <a:pt x="12911" y="1"/>
                    <a:pt x="129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6"/>
            <p:cNvSpPr/>
            <p:nvPr/>
          </p:nvSpPr>
          <p:spPr>
            <a:xfrm>
              <a:off x="1832750" y="3606100"/>
              <a:ext cx="3380750" cy="1663475"/>
            </a:xfrm>
            <a:custGeom>
              <a:rect b="b" l="l" r="r" t="t"/>
              <a:pathLst>
                <a:path extrusionOk="0" h="66539" w="135230">
                  <a:moveTo>
                    <a:pt x="134639" y="0"/>
                  </a:moveTo>
                  <a:cubicBezTo>
                    <a:pt x="134639" y="0"/>
                    <a:pt x="134639" y="0"/>
                    <a:pt x="134639" y="0"/>
                  </a:cubicBezTo>
                  <a:cubicBezTo>
                    <a:pt x="134623" y="3"/>
                    <a:pt x="134626" y="177"/>
                    <a:pt x="134646" y="513"/>
                  </a:cubicBezTo>
                  <a:cubicBezTo>
                    <a:pt x="134679" y="936"/>
                    <a:pt x="134716" y="1425"/>
                    <a:pt x="134761" y="2005"/>
                  </a:cubicBezTo>
                  <a:cubicBezTo>
                    <a:pt x="134810" y="2660"/>
                    <a:pt x="134827" y="3473"/>
                    <a:pt x="134877" y="4430"/>
                  </a:cubicBezTo>
                  <a:cubicBezTo>
                    <a:pt x="134878" y="4916"/>
                    <a:pt x="134881" y="5433"/>
                    <a:pt x="134883" y="5979"/>
                  </a:cubicBezTo>
                  <a:cubicBezTo>
                    <a:pt x="134883" y="6257"/>
                    <a:pt x="134883" y="6541"/>
                    <a:pt x="134884" y="6834"/>
                  </a:cubicBezTo>
                  <a:cubicBezTo>
                    <a:pt x="134871" y="7128"/>
                    <a:pt x="134859" y="7431"/>
                    <a:pt x="134846" y="7741"/>
                  </a:cubicBezTo>
                  <a:cubicBezTo>
                    <a:pt x="134735" y="10763"/>
                    <a:pt x="134355" y="13769"/>
                    <a:pt x="133710" y="16724"/>
                  </a:cubicBezTo>
                  <a:cubicBezTo>
                    <a:pt x="133614" y="17154"/>
                    <a:pt x="133517" y="17593"/>
                    <a:pt x="133419" y="18039"/>
                  </a:cubicBezTo>
                  <a:lnTo>
                    <a:pt x="133059" y="19384"/>
                  </a:lnTo>
                  <a:cubicBezTo>
                    <a:pt x="132835" y="20300"/>
                    <a:pt x="132509" y="21218"/>
                    <a:pt x="132218" y="22175"/>
                  </a:cubicBezTo>
                  <a:cubicBezTo>
                    <a:pt x="131553" y="24061"/>
                    <a:pt x="130816" y="26049"/>
                    <a:pt x="129827" y="28037"/>
                  </a:cubicBezTo>
                  <a:cubicBezTo>
                    <a:pt x="127908" y="32040"/>
                    <a:pt x="125227" y="36145"/>
                    <a:pt x="121731" y="40029"/>
                  </a:cubicBezTo>
                  <a:cubicBezTo>
                    <a:pt x="118240" y="43911"/>
                    <a:pt x="114055" y="47667"/>
                    <a:pt x="109303" y="51128"/>
                  </a:cubicBezTo>
                  <a:cubicBezTo>
                    <a:pt x="104566" y="54607"/>
                    <a:pt x="99206" y="57742"/>
                    <a:pt x="93324" y="60243"/>
                  </a:cubicBezTo>
                  <a:cubicBezTo>
                    <a:pt x="87449" y="62753"/>
                    <a:pt x="81004" y="64530"/>
                    <a:pt x="74275" y="65257"/>
                  </a:cubicBezTo>
                  <a:cubicBezTo>
                    <a:pt x="72150" y="65485"/>
                    <a:pt x="70030" y="65596"/>
                    <a:pt x="67928" y="65596"/>
                  </a:cubicBezTo>
                  <a:cubicBezTo>
                    <a:pt x="63372" y="65596"/>
                    <a:pt x="58901" y="65073"/>
                    <a:pt x="54655" y="64070"/>
                  </a:cubicBezTo>
                  <a:cubicBezTo>
                    <a:pt x="51605" y="63359"/>
                    <a:pt x="48621" y="62397"/>
                    <a:pt x="45730" y="61194"/>
                  </a:cubicBezTo>
                  <a:cubicBezTo>
                    <a:pt x="42971" y="60015"/>
                    <a:pt x="40318" y="58601"/>
                    <a:pt x="37800" y="56970"/>
                  </a:cubicBezTo>
                  <a:cubicBezTo>
                    <a:pt x="32848" y="53813"/>
                    <a:pt x="28987" y="49707"/>
                    <a:pt x="25153" y="46104"/>
                  </a:cubicBezTo>
                  <a:cubicBezTo>
                    <a:pt x="23239" y="44295"/>
                    <a:pt x="21314" y="42606"/>
                    <a:pt x="19331" y="41151"/>
                  </a:cubicBezTo>
                  <a:cubicBezTo>
                    <a:pt x="17353" y="39687"/>
                    <a:pt x="15325" y="38465"/>
                    <a:pt x="13331" y="37425"/>
                  </a:cubicBezTo>
                  <a:cubicBezTo>
                    <a:pt x="9333" y="35349"/>
                    <a:pt x="5432" y="34065"/>
                    <a:pt x="1942" y="33320"/>
                  </a:cubicBezTo>
                  <a:cubicBezTo>
                    <a:pt x="1277" y="33177"/>
                    <a:pt x="634" y="33060"/>
                    <a:pt x="1" y="32953"/>
                  </a:cubicBezTo>
                  <a:lnTo>
                    <a:pt x="1" y="32953"/>
                  </a:lnTo>
                  <a:cubicBezTo>
                    <a:pt x="39" y="33128"/>
                    <a:pt x="69" y="33304"/>
                    <a:pt x="99" y="33478"/>
                  </a:cubicBezTo>
                  <a:cubicBezTo>
                    <a:pt x="665" y="33585"/>
                    <a:pt x="1238" y="33699"/>
                    <a:pt x="1827" y="33835"/>
                  </a:cubicBezTo>
                  <a:cubicBezTo>
                    <a:pt x="5265" y="34621"/>
                    <a:pt x="9101" y="35932"/>
                    <a:pt x="13021" y="38016"/>
                  </a:cubicBezTo>
                  <a:cubicBezTo>
                    <a:pt x="14977" y="39060"/>
                    <a:pt x="16963" y="40280"/>
                    <a:pt x="18897" y="41735"/>
                  </a:cubicBezTo>
                  <a:cubicBezTo>
                    <a:pt x="20835" y="43182"/>
                    <a:pt x="22722" y="44862"/>
                    <a:pt x="24615" y="46673"/>
                  </a:cubicBezTo>
                  <a:cubicBezTo>
                    <a:pt x="26513" y="48478"/>
                    <a:pt x="28424" y="50413"/>
                    <a:pt x="30495" y="52318"/>
                  </a:cubicBezTo>
                  <a:cubicBezTo>
                    <a:pt x="32562" y="54221"/>
                    <a:pt x="34819" y="56079"/>
                    <a:pt x="37323" y="57698"/>
                  </a:cubicBezTo>
                  <a:cubicBezTo>
                    <a:pt x="39878" y="59368"/>
                    <a:pt x="42573" y="60816"/>
                    <a:pt x="45376" y="62025"/>
                  </a:cubicBezTo>
                  <a:cubicBezTo>
                    <a:pt x="48312" y="63257"/>
                    <a:pt x="51345" y="64242"/>
                    <a:pt x="54443" y="64970"/>
                  </a:cubicBezTo>
                  <a:cubicBezTo>
                    <a:pt x="58767" y="66001"/>
                    <a:pt x="63320" y="66538"/>
                    <a:pt x="67959" y="66538"/>
                  </a:cubicBezTo>
                  <a:cubicBezTo>
                    <a:pt x="70083" y="66538"/>
                    <a:pt x="72226" y="66426"/>
                    <a:pt x="74373" y="66196"/>
                  </a:cubicBezTo>
                  <a:cubicBezTo>
                    <a:pt x="81207" y="65458"/>
                    <a:pt x="87741" y="63648"/>
                    <a:pt x="93683" y="61094"/>
                  </a:cubicBezTo>
                  <a:cubicBezTo>
                    <a:pt x="99635" y="58551"/>
                    <a:pt x="105045" y="55363"/>
                    <a:pt x="109817" y="51830"/>
                  </a:cubicBezTo>
                  <a:cubicBezTo>
                    <a:pt x="114602" y="48314"/>
                    <a:pt x="118804" y="44504"/>
                    <a:pt x="122314" y="40549"/>
                  </a:cubicBezTo>
                  <a:cubicBezTo>
                    <a:pt x="125830" y="36595"/>
                    <a:pt x="128525" y="32399"/>
                    <a:pt x="130428" y="28325"/>
                  </a:cubicBezTo>
                  <a:cubicBezTo>
                    <a:pt x="131412" y="26300"/>
                    <a:pt x="132137" y="24279"/>
                    <a:pt x="132788" y="22363"/>
                  </a:cubicBezTo>
                  <a:cubicBezTo>
                    <a:pt x="133072" y="21391"/>
                    <a:pt x="133389" y="20459"/>
                    <a:pt x="133605" y="19530"/>
                  </a:cubicBezTo>
                  <a:cubicBezTo>
                    <a:pt x="133721" y="19068"/>
                    <a:pt x="133837" y="18613"/>
                    <a:pt x="133950" y="18166"/>
                  </a:cubicBezTo>
                  <a:cubicBezTo>
                    <a:pt x="134043" y="17713"/>
                    <a:pt x="134136" y="17270"/>
                    <a:pt x="134227" y="16832"/>
                  </a:cubicBezTo>
                  <a:cubicBezTo>
                    <a:pt x="134937" y="13333"/>
                    <a:pt x="135177" y="10257"/>
                    <a:pt x="135213" y="7751"/>
                  </a:cubicBezTo>
                  <a:cubicBezTo>
                    <a:pt x="135219" y="7438"/>
                    <a:pt x="135225" y="7133"/>
                    <a:pt x="135230" y="6837"/>
                  </a:cubicBezTo>
                  <a:cubicBezTo>
                    <a:pt x="135222" y="6543"/>
                    <a:pt x="135215" y="6256"/>
                    <a:pt x="135208" y="5976"/>
                  </a:cubicBezTo>
                  <a:cubicBezTo>
                    <a:pt x="135190" y="5421"/>
                    <a:pt x="135182" y="4900"/>
                    <a:pt x="135157" y="4419"/>
                  </a:cubicBezTo>
                  <a:cubicBezTo>
                    <a:pt x="135078" y="3458"/>
                    <a:pt x="135030" y="2642"/>
                    <a:pt x="134950" y="1988"/>
                  </a:cubicBezTo>
                  <a:cubicBezTo>
                    <a:pt x="134869" y="1411"/>
                    <a:pt x="134801" y="923"/>
                    <a:pt x="134742" y="503"/>
                  </a:cubicBezTo>
                  <a:cubicBezTo>
                    <a:pt x="134690" y="169"/>
                    <a:pt x="134655" y="0"/>
                    <a:pt x="134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6"/>
            <p:cNvSpPr/>
            <p:nvPr/>
          </p:nvSpPr>
          <p:spPr>
            <a:xfrm>
              <a:off x="5057400" y="3134275"/>
              <a:ext cx="504175" cy="1857950"/>
            </a:xfrm>
            <a:custGeom>
              <a:rect b="b" l="l" r="r" t="t"/>
              <a:pathLst>
                <a:path extrusionOk="0" h="74318" w="20167">
                  <a:moveTo>
                    <a:pt x="17188" y="1"/>
                  </a:moveTo>
                  <a:cubicBezTo>
                    <a:pt x="17188" y="1"/>
                    <a:pt x="17188" y="1"/>
                    <a:pt x="17187" y="1"/>
                  </a:cubicBezTo>
                  <a:cubicBezTo>
                    <a:pt x="17156" y="9"/>
                    <a:pt x="17231" y="455"/>
                    <a:pt x="17402" y="1297"/>
                  </a:cubicBezTo>
                  <a:cubicBezTo>
                    <a:pt x="17502" y="1763"/>
                    <a:pt x="17610" y="2279"/>
                    <a:pt x="17732" y="2848"/>
                  </a:cubicBezTo>
                  <a:cubicBezTo>
                    <a:pt x="17800" y="3161"/>
                    <a:pt x="17873" y="3491"/>
                    <a:pt x="17948" y="3836"/>
                  </a:cubicBezTo>
                  <a:cubicBezTo>
                    <a:pt x="18019" y="4188"/>
                    <a:pt x="18072" y="4570"/>
                    <a:pt x="18143" y="4970"/>
                  </a:cubicBezTo>
                  <a:cubicBezTo>
                    <a:pt x="18283" y="5792"/>
                    <a:pt x="18433" y="6682"/>
                    <a:pt x="18596" y="7638"/>
                  </a:cubicBezTo>
                  <a:cubicBezTo>
                    <a:pt x="18740" y="8617"/>
                    <a:pt x="18847" y="9686"/>
                    <a:pt x="18991" y="10831"/>
                  </a:cubicBezTo>
                  <a:cubicBezTo>
                    <a:pt x="19158" y="11974"/>
                    <a:pt x="19197" y="13209"/>
                    <a:pt x="19301" y="14513"/>
                  </a:cubicBezTo>
                  <a:cubicBezTo>
                    <a:pt x="19424" y="15816"/>
                    <a:pt x="19418" y="17201"/>
                    <a:pt x="19454" y="18651"/>
                  </a:cubicBezTo>
                  <a:cubicBezTo>
                    <a:pt x="19463" y="19014"/>
                    <a:pt x="19470" y="19382"/>
                    <a:pt x="19479" y="19752"/>
                  </a:cubicBezTo>
                  <a:cubicBezTo>
                    <a:pt x="19479" y="20124"/>
                    <a:pt x="19460" y="20500"/>
                    <a:pt x="19452" y="20879"/>
                  </a:cubicBezTo>
                  <a:cubicBezTo>
                    <a:pt x="19431" y="21640"/>
                    <a:pt x="19411" y="22416"/>
                    <a:pt x="19389" y="23206"/>
                  </a:cubicBezTo>
                  <a:cubicBezTo>
                    <a:pt x="19386" y="23998"/>
                    <a:pt x="19289" y="24803"/>
                    <a:pt x="19238" y="25623"/>
                  </a:cubicBezTo>
                  <a:cubicBezTo>
                    <a:pt x="19170" y="26444"/>
                    <a:pt x="19126" y="27281"/>
                    <a:pt x="19036" y="28130"/>
                  </a:cubicBezTo>
                  <a:cubicBezTo>
                    <a:pt x="18932" y="28977"/>
                    <a:pt x="18826" y="29839"/>
                    <a:pt x="18718" y="30713"/>
                  </a:cubicBezTo>
                  <a:cubicBezTo>
                    <a:pt x="18659" y="31151"/>
                    <a:pt x="18619" y="31593"/>
                    <a:pt x="18546" y="32034"/>
                  </a:cubicBezTo>
                  <a:cubicBezTo>
                    <a:pt x="18472" y="32476"/>
                    <a:pt x="18394" y="32920"/>
                    <a:pt x="18318" y="33368"/>
                  </a:cubicBezTo>
                  <a:cubicBezTo>
                    <a:pt x="18159" y="34262"/>
                    <a:pt x="18025" y="35175"/>
                    <a:pt x="17840" y="36091"/>
                  </a:cubicBezTo>
                  <a:cubicBezTo>
                    <a:pt x="17639" y="37003"/>
                    <a:pt x="17438" y="37928"/>
                    <a:pt x="17233" y="38866"/>
                  </a:cubicBezTo>
                  <a:cubicBezTo>
                    <a:pt x="17049" y="39808"/>
                    <a:pt x="16764" y="40736"/>
                    <a:pt x="16520" y="41687"/>
                  </a:cubicBezTo>
                  <a:cubicBezTo>
                    <a:pt x="16262" y="42635"/>
                    <a:pt x="16030" y="43601"/>
                    <a:pt x="15708" y="44552"/>
                  </a:cubicBezTo>
                  <a:cubicBezTo>
                    <a:pt x="15404" y="45510"/>
                    <a:pt x="15099" y="46476"/>
                    <a:pt x="14789" y="47452"/>
                  </a:cubicBezTo>
                  <a:cubicBezTo>
                    <a:pt x="14437" y="48414"/>
                    <a:pt x="14080" y="49384"/>
                    <a:pt x="13721" y="50364"/>
                  </a:cubicBezTo>
                  <a:cubicBezTo>
                    <a:pt x="12219" y="54256"/>
                    <a:pt x="10411" y="58188"/>
                    <a:pt x="8263" y="62057"/>
                  </a:cubicBezTo>
                  <a:cubicBezTo>
                    <a:pt x="6078" y="65907"/>
                    <a:pt x="3674" y="69505"/>
                    <a:pt x="1157" y="72834"/>
                  </a:cubicBezTo>
                  <a:lnTo>
                    <a:pt x="1" y="74317"/>
                  </a:lnTo>
                  <a:cubicBezTo>
                    <a:pt x="653" y="73982"/>
                    <a:pt x="1307" y="73643"/>
                    <a:pt x="1961" y="73300"/>
                  </a:cubicBezTo>
                  <a:cubicBezTo>
                    <a:pt x="4487" y="69972"/>
                    <a:pt x="6900" y="66372"/>
                    <a:pt x="9086" y="62518"/>
                  </a:cubicBezTo>
                  <a:cubicBezTo>
                    <a:pt x="11258" y="58607"/>
                    <a:pt x="13080" y="54629"/>
                    <a:pt x="14585" y="50691"/>
                  </a:cubicBezTo>
                  <a:lnTo>
                    <a:pt x="15654" y="47745"/>
                  </a:lnTo>
                  <a:lnTo>
                    <a:pt x="16571" y="44811"/>
                  </a:lnTo>
                  <a:cubicBezTo>
                    <a:pt x="16892" y="43848"/>
                    <a:pt x="17123" y="42871"/>
                    <a:pt x="17377" y="41913"/>
                  </a:cubicBezTo>
                  <a:cubicBezTo>
                    <a:pt x="17619" y="40950"/>
                    <a:pt x="17901" y="40011"/>
                    <a:pt x="18081" y="39058"/>
                  </a:cubicBezTo>
                  <a:cubicBezTo>
                    <a:pt x="18281" y="38111"/>
                    <a:pt x="18479" y="37176"/>
                    <a:pt x="18675" y="36252"/>
                  </a:cubicBezTo>
                  <a:cubicBezTo>
                    <a:pt x="18855" y="35326"/>
                    <a:pt x="18984" y="34403"/>
                    <a:pt x="19137" y="33499"/>
                  </a:cubicBezTo>
                  <a:cubicBezTo>
                    <a:pt x="19211" y="33046"/>
                    <a:pt x="19284" y="32597"/>
                    <a:pt x="19357" y="32151"/>
                  </a:cubicBezTo>
                  <a:cubicBezTo>
                    <a:pt x="19426" y="31704"/>
                    <a:pt x="19464" y="31256"/>
                    <a:pt x="19519" y="30815"/>
                  </a:cubicBezTo>
                  <a:lnTo>
                    <a:pt x="19815" y="28205"/>
                  </a:lnTo>
                  <a:cubicBezTo>
                    <a:pt x="19897" y="27348"/>
                    <a:pt x="19933" y="26502"/>
                    <a:pt x="19992" y="25673"/>
                  </a:cubicBezTo>
                  <a:cubicBezTo>
                    <a:pt x="20035" y="24844"/>
                    <a:pt x="20123" y="24032"/>
                    <a:pt x="20117" y="23232"/>
                  </a:cubicBezTo>
                  <a:cubicBezTo>
                    <a:pt x="20128" y="22435"/>
                    <a:pt x="20140" y="21652"/>
                    <a:pt x="20151" y="20884"/>
                  </a:cubicBezTo>
                  <a:cubicBezTo>
                    <a:pt x="20153" y="20501"/>
                    <a:pt x="20167" y="20123"/>
                    <a:pt x="20162" y="19747"/>
                  </a:cubicBezTo>
                  <a:cubicBezTo>
                    <a:pt x="20148" y="19374"/>
                    <a:pt x="20135" y="19004"/>
                    <a:pt x="20122" y="18638"/>
                  </a:cubicBezTo>
                  <a:cubicBezTo>
                    <a:pt x="20063" y="17175"/>
                    <a:pt x="20046" y="15781"/>
                    <a:pt x="19900" y="14470"/>
                  </a:cubicBezTo>
                  <a:cubicBezTo>
                    <a:pt x="19772" y="13158"/>
                    <a:pt x="19708" y="11914"/>
                    <a:pt x="19515" y="10768"/>
                  </a:cubicBezTo>
                  <a:cubicBezTo>
                    <a:pt x="19345" y="9618"/>
                    <a:pt x="19211" y="8545"/>
                    <a:pt x="19040" y="7565"/>
                  </a:cubicBezTo>
                  <a:cubicBezTo>
                    <a:pt x="18848" y="6609"/>
                    <a:pt x="18669" y="5719"/>
                    <a:pt x="18504" y="4897"/>
                  </a:cubicBezTo>
                  <a:cubicBezTo>
                    <a:pt x="18419" y="4497"/>
                    <a:pt x="18351" y="4118"/>
                    <a:pt x="18266" y="3767"/>
                  </a:cubicBezTo>
                  <a:cubicBezTo>
                    <a:pt x="18174" y="3424"/>
                    <a:pt x="18087" y="3097"/>
                    <a:pt x="18005" y="2784"/>
                  </a:cubicBezTo>
                  <a:cubicBezTo>
                    <a:pt x="17852" y="2222"/>
                    <a:pt x="17714" y="1712"/>
                    <a:pt x="17587" y="1249"/>
                  </a:cubicBezTo>
                  <a:cubicBezTo>
                    <a:pt x="17357" y="429"/>
                    <a:pt x="17222" y="1"/>
                    <a:pt x="17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6"/>
            <p:cNvSpPr/>
            <p:nvPr/>
          </p:nvSpPr>
          <p:spPr>
            <a:xfrm>
              <a:off x="2433125" y="492500"/>
              <a:ext cx="1898075" cy="2595975"/>
            </a:xfrm>
            <a:custGeom>
              <a:rect b="b" l="l" r="r" t="t"/>
              <a:pathLst>
                <a:path extrusionOk="0" h="103839" w="75923">
                  <a:moveTo>
                    <a:pt x="74949" y="1"/>
                  </a:moveTo>
                  <a:cubicBezTo>
                    <a:pt x="74747" y="1"/>
                    <a:pt x="74515" y="6"/>
                    <a:pt x="74252" y="27"/>
                  </a:cubicBezTo>
                  <a:cubicBezTo>
                    <a:pt x="73159" y="78"/>
                    <a:pt x="71538" y="237"/>
                    <a:pt x="69516" y="767"/>
                  </a:cubicBezTo>
                  <a:cubicBezTo>
                    <a:pt x="68506" y="1030"/>
                    <a:pt x="67399" y="1387"/>
                    <a:pt x="66219" y="1863"/>
                  </a:cubicBezTo>
                  <a:cubicBezTo>
                    <a:pt x="64944" y="2393"/>
                    <a:pt x="63710" y="3017"/>
                    <a:pt x="62529" y="3735"/>
                  </a:cubicBezTo>
                  <a:cubicBezTo>
                    <a:pt x="59991" y="5271"/>
                    <a:pt x="57342" y="7509"/>
                    <a:pt x="55163" y="10578"/>
                  </a:cubicBezTo>
                  <a:cubicBezTo>
                    <a:pt x="54022" y="12180"/>
                    <a:pt x="53062" y="13904"/>
                    <a:pt x="52298" y="15717"/>
                  </a:cubicBezTo>
                  <a:cubicBezTo>
                    <a:pt x="51483" y="17690"/>
                    <a:pt x="50902" y="19753"/>
                    <a:pt x="50570" y="21862"/>
                  </a:cubicBezTo>
                  <a:cubicBezTo>
                    <a:pt x="50245" y="24050"/>
                    <a:pt x="50193" y="26362"/>
                    <a:pt x="50447" y="28700"/>
                  </a:cubicBezTo>
                  <a:cubicBezTo>
                    <a:pt x="50691" y="31039"/>
                    <a:pt x="51188" y="33404"/>
                    <a:pt x="51783" y="35789"/>
                  </a:cubicBezTo>
                  <a:cubicBezTo>
                    <a:pt x="52372" y="38177"/>
                    <a:pt x="53057" y="40591"/>
                    <a:pt x="53623" y="43078"/>
                  </a:cubicBezTo>
                  <a:cubicBezTo>
                    <a:pt x="54191" y="45565"/>
                    <a:pt x="54653" y="48130"/>
                    <a:pt x="54978" y="50762"/>
                  </a:cubicBezTo>
                  <a:cubicBezTo>
                    <a:pt x="55635" y="56019"/>
                    <a:pt x="55792" y="61544"/>
                    <a:pt x="55292" y="67134"/>
                  </a:cubicBezTo>
                  <a:cubicBezTo>
                    <a:pt x="55019" y="69899"/>
                    <a:pt x="54480" y="72657"/>
                    <a:pt x="53093" y="74922"/>
                  </a:cubicBezTo>
                  <a:cubicBezTo>
                    <a:pt x="51738" y="77204"/>
                    <a:pt x="49436" y="78716"/>
                    <a:pt x="46949" y="79366"/>
                  </a:cubicBezTo>
                  <a:cubicBezTo>
                    <a:pt x="45294" y="79809"/>
                    <a:pt x="43588" y="79947"/>
                    <a:pt x="41891" y="79947"/>
                  </a:cubicBezTo>
                  <a:cubicBezTo>
                    <a:pt x="41022" y="79947"/>
                    <a:pt x="40155" y="79911"/>
                    <a:pt x="39299" y="79861"/>
                  </a:cubicBezTo>
                  <a:cubicBezTo>
                    <a:pt x="36761" y="79693"/>
                    <a:pt x="34272" y="79341"/>
                    <a:pt x="31815" y="79147"/>
                  </a:cubicBezTo>
                  <a:cubicBezTo>
                    <a:pt x="28796" y="78894"/>
                    <a:pt x="25768" y="78768"/>
                    <a:pt x="22740" y="78768"/>
                  </a:cubicBezTo>
                  <a:cubicBezTo>
                    <a:pt x="21112" y="78768"/>
                    <a:pt x="19485" y="78804"/>
                    <a:pt x="17858" y="78877"/>
                  </a:cubicBezTo>
                  <a:cubicBezTo>
                    <a:pt x="15675" y="78972"/>
                    <a:pt x="13548" y="79134"/>
                    <a:pt x="11533" y="79551"/>
                  </a:cubicBezTo>
                  <a:cubicBezTo>
                    <a:pt x="9524" y="79962"/>
                    <a:pt x="7622" y="80644"/>
                    <a:pt x="6020" y="81683"/>
                  </a:cubicBezTo>
                  <a:cubicBezTo>
                    <a:pt x="4440" y="82748"/>
                    <a:pt x="3160" y="84084"/>
                    <a:pt x="2270" y="85545"/>
                  </a:cubicBezTo>
                  <a:cubicBezTo>
                    <a:pt x="1359" y="86996"/>
                    <a:pt x="831" y="88539"/>
                    <a:pt x="501" y="89991"/>
                  </a:cubicBezTo>
                  <a:cubicBezTo>
                    <a:pt x="305" y="90714"/>
                    <a:pt x="240" y="91434"/>
                    <a:pt x="130" y="92118"/>
                  </a:cubicBezTo>
                  <a:cubicBezTo>
                    <a:pt x="85" y="92809"/>
                    <a:pt x="0" y="93470"/>
                    <a:pt x="14" y="94108"/>
                  </a:cubicBezTo>
                  <a:cubicBezTo>
                    <a:pt x="10" y="94426"/>
                    <a:pt x="6" y="94737"/>
                    <a:pt x="4" y="95042"/>
                  </a:cubicBezTo>
                  <a:cubicBezTo>
                    <a:pt x="19" y="95345"/>
                    <a:pt x="33" y="95641"/>
                    <a:pt x="48" y="95932"/>
                  </a:cubicBezTo>
                  <a:cubicBezTo>
                    <a:pt x="65" y="96511"/>
                    <a:pt x="136" y="97058"/>
                    <a:pt x="192" y="97577"/>
                  </a:cubicBezTo>
                  <a:cubicBezTo>
                    <a:pt x="383" y="99166"/>
                    <a:pt x="709" y="100735"/>
                    <a:pt x="1162" y="102270"/>
                  </a:cubicBezTo>
                  <a:cubicBezTo>
                    <a:pt x="1319" y="102795"/>
                    <a:pt x="1469" y="103185"/>
                    <a:pt x="1561" y="103450"/>
                  </a:cubicBezTo>
                  <a:cubicBezTo>
                    <a:pt x="1657" y="103707"/>
                    <a:pt x="1712" y="103839"/>
                    <a:pt x="1729" y="103839"/>
                  </a:cubicBezTo>
                  <a:cubicBezTo>
                    <a:pt x="1729" y="103839"/>
                    <a:pt x="1730" y="103839"/>
                    <a:pt x="1730" y="103839"/>
                  </a:cubicBezTo>
                  <a:cubicBezTo>
                    <a:pt x="1765" y="103827"/>
                    <a:pt x="1616" y="103272"/>
                    <a:pt x="1347" y="102218"/>
                  </a:cubicBezTo>
                  <a:cubicBezTo>
                    <a:pt x="1100" y="101160"/>
                    <a:pt x="752" y="99589"/>
                    <a:pt x="557" y="97537"/>
                  </a:cubicBezTo>
                  <a:cubicBezTo>
                    <a:pt x="517" y="97024"/>
                    <a:pt x="459" y="96483"/>
                    <a:pt x="457" y="95912"/>
                  </a:cubicBezTo>
                  <a:cubicBezTo>
                    <a:pt x="449" y="95625"/>
                    <a:pt x="442" y="95334"/>
                    <a:pt x="433" y="95036"/>
                  </a:cubicBezTo>
                  <a:cubicBezTo>
                    <a:pt x="443" y="94736"/>
                    <a:pt x="454" y="94430"/>
                    <a:pt x="463" y="94119"/>
                  </a:cubicBezTo>
                  <a:cubicBezTo>
                    <a:pt x="463" y="93493"/>
                    <a:pt x="561" y="92848"/>
                    <a:pt x="617" y="92174"/>
                  </a:cubicBezTo>
                  <a:cubicBezTo>
                    <a:pt x="737" y="91511"/>
                    <a:pt x="812" y="90809"/>
                    <a:pt x="1014" y="90112"/>
                  </a:cubicBezTo>
                  <a:cubicBezTo>
                    <a:pt x="1358" y="88708"/>
                    <a:pt x="1892" y="87232"/>
                    <a:pt x="2780" y="85862"/>
                  </a:cubicBezTo>
                  <a:cubicBezTo>
                    <a:pt x="3647" y="84480"/>
                    <a:pt x="4876" y="83235"/>
                    <a:pt x="6380" y="82243"/>
                  </a:cubicBezTo>
                  <a:cubicBezTo>
                    <a:pt x="7905" y="81278"/>
                    <a:pt x="9727" y="80644"/>
                    <a:pt x="11678" y="80263"/>
                  </a:cubicBezTo>
                  <a:cubicBezTo>
                    <a:pt x="13634" y="79878"/>
                    <a:pt x="15720" y="79734"/>
                    <a:pt x="17890" y="79658"/>
                  </a:cubicBezTo>
                  <a:cubicBezTo>
                    <a:pt x="19258" y="79607"/>
                    <a:pt x="20627" y="79582"/>
                    <a:pt x="21996" y="79582"/>
                  </a:cubicBezTo>
                  <a:cubicBezTo>
                    <a:pt x="25248" y="79582"/>
                    <a:pt x="28499" y="79725"/>
                    <a:pt x="31741" y="80012"/>
                  </a:cubicBezTo>
                  <a:cubicBezTo>
                    <a:pt x="34168" y="80215"/>
                    <a:pt x="36655" y="80578"/>
                    <a:pt x="39238" y="80759"/>
                  </a:cubicBezTo>
                  <a:cubicBezTo>
                    <a:pt x="40117" y="80820"/>
                    <a:pt x="41007" y="80857"/>
                    <a:pt x="41906" y="80857"/>
                  </a:cubicBezTo>
                  <a:cubicBezTo>
                    <a:pt x="42327" y="80857"/>
                    <a:pt x="42750" y="80849"/>
                    <a:pt x="43174" y="80831"/>
                  </a:cubicBezTo>
                  <a:cubicBezTo>
                    <a:pt x="44504" y="80771"/>
                    <a:pt x="45858" y="80622"/>
                    <a:pt x="47189" y="80258"/>
                  </a:cubicBezTo>
                  <a:cubicBezTo>
                    <a:pt x="48517" y="79901"/>
                    <a:pt x="49825" y="79339"/>
                    <a:pt x="50983" y="78519"/>
                  </a:cubicBezTo>
                  <a:cubicBezTo>
                    <a:pt x="52138" y="77701"/>
                    <a:pt x="53159" y="76647"/>
                    <a:pt x="53894" y="75412"/>
                  </a:cubicBezTo>
                  <a:cubicBezTo>
                    <a:pt x="55404" y="72943"/>
                    <a:pt x="55950" y="70053"/>
                    <a:pt x="56233" y="67224"/>
                  </a:cubicBezTo>
                  <a:cubicBezTo>
                    <a:pt x="56739" y="61545"/>
                    <a:pt x="56572" y="55967"/>
                    <a:pt x="55896" y="50644"/>
                  </a:cubicBezTo>
                  <a:cubicBezTo>
                    <a:pt x="55561" y="47983"/>
                    <a:pt x="55084" y="45388"/>
                    <a:pt x="54502" y="42874"/>
                  </a:cubicBezTo>
                  <a:cubicBezTo>
                    <a:pt x="53921" y="40360"/>
                    <a:pt x="53223" y="37944"/>
                    <a:pt x="52628" y="35577"/>
                  </a:cubicBezTo>
                  <a:cubicBezTo>
                    <a:pt x="52026" y="33212"/>
                    <a:pt x="51525" y="30890"/>
                    <a:pt x="51272" y="28611"/>
                  </a:cubicBezTo>
                  <a:cubicBezTo>
                    <a:pt x="51011" y="26332"/>
                    <a:pt x="51047" y="24104"/>
                    <a:pt x="51345" y="21978"/>
                  </a:cubicBezTo>
                  <a:cubicBezTo>
                    <a:pt x="51923" y="18016"/>
                    <a:pt x="53416" y="14244"/>
                    <a:pt x="55708" y="10962"/>
                  </a:cubicBezTo>
                  <a:cubicBezTo>
                    <a:pt x="57796" y="7950"/>
                    <a:pt x="60346" y="5732"/>
                    <a:pt x="62808" y="4182"/>
                  </a:cubicBezTo>
                  <a:cubicBezTo>
                    <a:pt x="63955" y="3460"/>
                    <a:pt x="65154" y="2823"/>
                    <a:pt x="66394" y="2277"/>
                  </a:cubicBezTo>
                  <a:cubicBezTo>
                    <a:pt x="67443" y="1827"/>
                    <a:pt x="68518" y="1441"/>
                    <a:pt x="69614" y="1121"/>
                  </a:cubicBezTo>
                  <a:cubicBezTo>
                    <a:pt x="71134" y="677"/>
                    <a:pt x="72691" y="375"/>
                    <a:pt x="74268" y="217"/>
                  </a:cubicBezTo>
                  <a:cubicBezTo>
                    <a:pt x="75349" y="104"/>
                    <a:pt x="75922" y="81"/>
                    <a:pt x="75922" y="38"/>
                  </a:cubicBezTo>
                  <a:cubicBezTo>
                    <a:pt x="75922" y="22"/>
                    <a:pt x="75779" y="11"/>
                    <a:pt x="75498" y="6"/>
                  </a:cubicBezTo>
                  <a:cubicBezTo>
                    <a:pt x="75491" y="6"/>
                    <a:pt x="75484" y="6"/>
                    <a:pt x="75477" y="6"/>
                  </a:cubicBezTo>
                  <a:cubicBezTo>
                    <a:pt x="75334" y="6"/>
                    <a:pt x="75158" y="1"/>
                    <a:pt x="74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6"/>
            <p:cNvSpPr/>
            <p:nvPr/>
          </p:nvSpPr>
          <p:spPr>
            <a:xfrm>
              <a:off x="3155300" y="1315450"/>
              <a:ext cx="1039700" cy="2129725"/>
            </a:xfrm>
            <a:custGeom>
              <a:rect b="b" l="l" r="r" t="t"/>
              <a:pathLst>
                <a:path extrusionOk="0" h="85189" w="41588">
                  <a:moveTo>
                    <a:pt x="32241" y="1"/>
                  </a:moveTo>
                  <a:cubicBezTo>
                    <a:pt x="32209" y="1"/>
                    <a:pt x="32117" y="359"/>
                    <a:pt x="31971" y="1050"/>
                  </a:cubicBezTo>
                  <a:cubicBezTo>
                    <a:pt x="31839" y="1747"/>
                    <a:pt x="31705" y="2793"/>
                    <a:pt x="31694" y="4148"/>
                  </a:cubicBezTo>
                  <a:cubicBezTo>
                    <a:pt x="31676" y="5504"/>
                    <a:pt x="31840" y="7163"/>
                    <a:pt x="32223" y="9047"/>
                  </a:cubicBezTo>
                  <a:cubicBezTo>
                    <a:pt x="32604" y="10932"/>
                    <a:pt x="33245" y="13030"/>
                    <a:pt x="34068" y="15295"/>
                  </a:cubicBezTo>
                  <a:cubicBezTo>
                    <a:pt x="34887" y="17562"/>
                    <a:pt x="35913" y="19989"/>
                    <a:pt x="36952" y="22605"/>
                  </a:cubicBezTo>
                  <a:cubicBezTo>
                    <a:pt x="37993" y="25222"/>
                    <a:pt x="39054" y="28035"/>
                    <a:pt x="39748" y="31090"/>
                  </a:cubicBezTo>
                  <a:cubicBezTo>
                    <a:pt x="40435" y="34131"/>
                    <a:pt x="40656" y="37477"/>
                    <a:pt x="39769" y="40733"/>
                  </a:cubicBezTo>
                  <a:cubicBezTo>
                    <a:pt x="38913" y="43989"/>
                    <a:pt x="36923" y="47001"/>
                    <a:pt x="34332" y="49488"/>
                  </a:cubicBezTo>
                  <a:cubicBezTo>
                    <a:pt x="31734" y="51989"/>
                    <a:pt x="28733" y="53929"/>
                    <a:pt x="25724" y="55551"/>
                  </a:cubicBezTo>
                  <a:cubicBezTo>
                    <a:pt x="22699" y="57174"/>
                    <a:pt x="19664" y="58549"/>
                    <a:pt x="16827" y="59995"/>
                  </a:cubicBezTo>
                  <a:cubicBezTo>
                    <a:pt x="13985" y="61430"/>
                    <a:pt x="11335" y="62949"/>
                    <a:pt x="9053" y="64668"/>
                  </a:cubicBezTo>
                  <a:cubicBezTo>
                    <a:pt x="6756" y="66359"/>
                    <a:pt x="4876" y="68324"/>
                    <a:pt x="3497" y="70326"/>
                  </a:cubicBezTo>
                  <a:cubicBezTo>
                    <a:pt x="2121" y="72337"/>
                    <a:pt x="1187" y="74363"/>
                    <a:pt x="657" y="76225"/>
                  </a:cubicBezTo>
                  <a:cubicBezTo>
                    <a:pt x="136" y="78091"/>
                    <a:pt x="1" y="79781"/>
                    <a:pt x="107" y="81138"/>
                  </a:cubicBezTo>
                  <a:cubicBezTo>
                    <a:pt x="105" y="81478"/>
                    <a:pt x="176" y="81795"/>
                    <a:pt x="211" y="82094"/>
                  </a:cubicBezTo>
                  <a:cubicBezTo>
                    <a:pt x="261" y="82391"/>
                    <a:pt x="276" y="82674"/>
                    <a:pt x="353" y="82924"/>
                  </a:cubicBezTo>
                  <a:cubicBezTo>
                    <a:pt x="493" y="83429"/>
                    <a:pt x="570" y="83866"/>
                    <a:pt x="711" y="84196"/>
                  </a:cubicBezTo>
                  <a:cubicBezTo>
                    <a:pt x="965" y="84849"/>
                    <a:pt x="1114" y="85188"/>
                    <a:pt x="1148" y="85188"/>
                  </a:cubicBezTo>
                  <a:cubicBezTo>
                    <a:pt x="1149" y="85188"/>
                    <a:pt x="1149" y="85188"/>
                    <a:pt x="1150" y="85188"/>
                  </a:cubicBezTo>
                  <a:cubicBezTo>
                    <a:pt x="1180" y="85176"/>
                    <a:pt x="1090" y="84812"/>
                    <a:pt x="893" y="84140"/>
                  </a:cubicBezTo>
                  <a:cubicBezTo>
                    <a:pt x="782" y="83807"/>
                    <a:pt x="738" y="83370"/>
                    <a:pt x="629" y="82873"/>
                  </a:cubicBezTo>
                  <a:cubicBezTo>
                    <a:pt x="567" y="82625"/>
                    <a:pt x="569" y="82347"/>
                    <a:pt x="533" y="82055"/>
                  </a:cubicBezTo>
                  <a:cubicBezTo>
                    <a:pt x="514" y="81762"/>
                    <a:pt x="458" y="81454"/>
                    <a:pt x="475" y="81120"/>
                  </a:cubicBezTo>
                  <a:cubicBezTo>
                    <a:pt x="426" y="79800"/>
                    <a:pt x="610" y="78170"/>
                    <a:pt x="1164" y="76375"/>
                  </a:cubicBezTo>
                  <a:cubicBezTo>
                    <a:pt x="1725" y="74583"/>
                    <a:pt x="2673" y="72637"/>
                    <a:pt x="4043" y="70711"/>
                  </a:cubicBezTo>
                  <a:cubicBezTo>
                    <a:pt x="5422" y="68786"/>
                    <a:pt x="7249" y="66928"/>
                    <a:pt x="9519" y="65296"/>
                  </a:cubicBezTo>
                  <a:cubicBezTo>
                    <a:pt x="11769" y="63645"/>
                    <a:pt x="14386" y="62176"/>
                    <a:pt x="17218" y="60772"/>
                  </a:cubicBezTo>
                  <a:cubicBezTo>
                    <a:pt x="20045" y="59358"/>
                    <a:pt x="23090" y="57998"/>
                    <a:pt x="26161" y="56367"/>
                  </a:cubicBezTo>
                  <a:cubicBezTo>
                    <a:pt x="29225" y="54728"/>
                    <a:pt x="32298" y="52754"/>
                    <a:pt x="34988" y="50168"/>
                  </a:cubicBezTo>
                  <a:cubicBezTo>
                    <a:pt x="37670" y="47597"/>
                    <a:pt x="39770" y="44424"/>
                    <a:pt x="40663" y="40971"/>
                  </a:cubicBezTo>
                  <a:cubicBezTo>
                    <a:pt x="41587" y="37525"/>
                    <a:pt x="41326" y="34015"/>
                    <a:pt x="40598" y="30899"/>
                  </a:cubicBezTo>
                  <a:cubicBezTo>
                    <a:pt x="39859" y="27764"/>
                    <a:pt x="38753" y="24926"/>
                    <a:pt x="37678" y="22312"/>
                  </a:cubicBezTo>
                  <a:cubicBezTo>
                    <a:pt x="36602" y="19696"/>
                    <a:pt x="35545" y="17294"/>
                    <a:pt x="34693" y="15061"/>
                  </a:cubicBezTo>
                  <a:cubicBezTo>
                    <a:pt x="33838" y="12830"/>
                    <a:pt x="33162" y="10778"/>
                    <a:pt x="32738" y="8934"/>
                  </a:cubicBezTo>
                  <a:cubicBezTo>
                    <a:pt x="32314" y="7091"/>
                    <a:pt x="32100" y="5472"/>
                    <a:pt x="32062" y="4142"/>
                  </a:cubicBezTo>
                  <a:cubicBezTo>
                    <a:pt x="31971" y="1476"/>
                    <a:pt x="32348" y="17"/>
                    <a:pt x="32242" y="1"/>
                  </a:cubicBezTo>
                  <a:cubicBezTo>
                    <a:pt x="32242" y="1"/>
                    <a:pt x="32242" y="1"/>
                    <a:pt x="32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6"/>
            <p:cNvSpPr/>
            <p:nvPr/>
          </p:nvSpPr>
          <p:spPr>
            <a:xfrm>
              <a:off x="4212575" y="1571300"/>
              <a:ext cx="280300" cy="1480125"/>
            </a:xfrm>
            <a:custGeom>
              <a:rect b="b" l="l" r="r" t="t"/>
              <a:pathLst>
                <a:path extrusionOk="0" h="59205" w="11212">
                  <a:moveTo>
                    <a:pt x="62" y="1"/>
                  </a:moveTo>
                  <a:cubicBezTo>
                    <a:pt x="61" y="1"/>
                    <a:pt x="60" y="1"/>
                    <a:pt x="58" y="2"/>
                  </a:cubicBezTo>
                  <a:cubicBezTo>
                    <a:pt x="0" y="34"/>
                    <a:pt x="378" y="829"/>
                    <a:pt x="1072" y="2258"/>
                  </a:cubicBezTo>
                  <a:cubicBezTo>
                    <a:pt x="1766" y="3686"/>
                    <a:pt x="2774" y="5750"/>
                    <a:pt x="3935" y="8337"/>
                  </a:cubicBezTo>
                  <a:cubicBezTo>
                    <a:pt x="5096" y="10923"/>
                    <a:pt x="6417" y="14034"/>
                    <a:pt x="7710" y="17543"/>
                  </a:cubicBezTo>
                  <a:cubicBezTo>
                    <a:pt x="8973" y="21043"/>
                    <a:pt x="10196" y="25014"/>
                    <a:pt x="10230" y="29284"/>
                  </a:cubicBezTo>
                  <a:cubicBezTo>
                    <a:pt x="10265" y="31363"/>
                    <a:pt x="10073" y="33439"/>
                    <a:pt x="9658" y="35475"/>
                  </a:cubicBezTo>
                  <a:cubicBezTo>
                    <a:pt x="9280" y="37386"/>
                    <a:pt x="8782" y="39270"/>
                    <a:pt x="8166" y="41116"/>
                  </a:cubicBezTo>
                  <a:cubicBezTo>
                    <a:pt x="7015" y="44667"/>
                    <a:pt x="5700" y="47789"/>
                    <a:pt x="4686" y="50445"/>
                  </a:cubicBezTo>
                  <a:cubicBezTo>
                    <a:pt x="3656" y="53096"/>
                    <a:pt x="2879" y="55270"/>
                    <a:pt x="2419" y="56797"/>
                  </a:cubicBezTo>
                  <a:cubicBezTo>
                    <a:pt x="1962" y="58325"/>
                    <a:pt x="1771" y="59188"/>
                    <a:pt x="1828" y="59204"/>
                  </a:cubicBezTo>
                  <a:cubicBezTo>
                    <a:pt x="1829" y="59204"/>
                    <a:pt x="1830" y="59204"/>
                    <a:pt x="1831" y="59204"/>
                  </a:cubicBezTo>
                  <a:cubicBezTo>
                    <a:pt x="1904" y="59204"/>
                    <a:pt x="2213" y="58381"/>
                    <a:pt x="2767" y="56917"/>
                  </a:cubicBezTo>
                  <a:cubicBezTo>
                    <a:pt x="3331" y="55433"/>
                    <a:pt x="4197" y="53310"/>
                    <a:pt x="5306" y="50695"/>
                  </a:cubicBezTo>
                  <a:cubicBezTo>
                    <a:pt x="6398" y="48074"/>
                    <a:pt x="7780" y="44976"/>
                    <a:pt x="8993" y="41390"/>
                  </a:cubicBezTo>
                  <a:cubicBezTo>
                    <a:pt x="9643" y="39516"/>
                    <a:pt x="10169" y="37599"/>
                    <a:pt x="10566" y="35654"/>
                  </a:cubicBezTo>
                  <a:cubicBezTo>
                    <a:pt x="11007" y="33554"/>
                    <a:pt x="11211" y="31413"/>
                    <a:pt x="11175" y="29268"/>
                  </a:cubicBezTo>
                  <a:cubicBezTo>
                    <a:pt x="11175" y="27057"/>
                    <a:pt x="10812" y="24916"/>
                    <a:pt x="10329" y="22906"/>
                  </a:cubicBezTo>
                  <a:cubicBezTo>
                    <a:pt x="9838" y="20893"/>
                    <a:pt x="9193" y="19008"/>
                    <a:pt x="8526" y="17241"/>
                  </a:cubicBezTo>
                  <a:cubicBezTo>
                    <a:pt x="7176" y="13714"/>
                    <a:pt x="5785" y="10618"/>
                    <a:pt x="4540" y="8055"/>
                  </a:cubicBezTo>
                  <a:cubicBezTo>
                    <a:pt x="3295" y="5490"/>
                    <a:pt x="2192" y="3466"/>
                    <a:pt x="1397" y="2086"/>
                  </a:cubicBezTo>
                  <a:cubicBezTo>
                    <a:pt x="618" y="734"/>
                    <a:pt x="133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6"/>
            <p:cNvSpPr/>
            <p:nvPr/>
          </p:nvSpPr>
          <p:spPr>
            <a:xfrm>
              <a:off x="4445650" y="1654950"/>
              <a:ext cx="266200" cy="1454150"/>
            </a:xfrm>
            <a:custGeom>
              <a:rect b="b" l="l" r="r" t="t"/>
              <a:pathLst>
                <a:path extrusionOk="0" h="58166" w="10648">
                  <a:moveTo>
                    <a:pt x="2922" y="0"/>
                  </a:moveTo>
                  <a:cubicBezTo>
                    <a:pt x="2921" y="0"/>
                    <a:pt x="2920" y="0"/>
                    <a:pt x="2919" y="1"/>
                  </a:cubicBezTo>
                  <a:cubicBezTo>
                    <a:pt x="2858" y="34"/>
                    <a:pt x="3218" y="812"/>
                    <a:pt x="3867" y="2213"/>
                  </a:cubicBezTo>
                  <a:cubicBezTo>
                    <a:pt x="4513" y="3616"/>
                    <a:pt x="5446" y="5647"/>
                    <a:pt x="6427" y="8217"/>
                  </a:cubicBezTo>
                  <a:cubicBezTo>
                    <a:pt x="7397" y="10788"/>
                    <a:pt x="8405" y="13916"/>
                    <a:pt x="8999" y="17487"/>
                  </a:cubicBezTo>
                  <a:cubicBezTo>
                    <a:pt x="9552" y="21058"/>
                    <a:pt x="9699" y="25061"/>
                    <a:pt x="9186" y="29213"/>
                  </a:cubicBezTo>
                  <a:cubicBezTo>
                    <a:pt x="8678" y="33365"/>
                    <a:pt x="7701" y="37253"/>
                    <a:pt x="6621" y="40725"/>
                  </a:cubicBezTo>
                  <a:cubicBezTo>
                    <a:pt x="5537" y="44199"/>
                    <a:pt x="4356" y="47268"/>
                    <a:pt x="3338" y="49832"/>
                  </a:cubicBezTo>
                  <a:cubicBezTo>
                    <a:pt x="2401" y="52141"/>
                    <a:pt x="1583" y="54155"/>
                    <a:pt x="876" y="55898"/>
                  </a:cubicBezTo>
                  <a:cubicBezTo>
                    <a:pt x="295" y="57332"/>
                    <a:pt x="0" y="58137"/>
                    <a:pt x="60" y="58165"/>
                  </a:cubicBezTo>
                  <a:cubicBezTo>
                    <a:pt x="61" y="58165"/>
                    <a:pt x="62" y="58166"/>
                    <a:pt x="63" y="58166"/>
                  </a:cubicBezTo>
                  <a:cubicBezTo>
                    <a:pt x="134" y="58166"/>
                    <a:pt x="538" y="57413"/>
                    <a:pt x="1212" y="56047"/>
                  </a:cubicBezTo>
                  <a:cubicBezTo>
                    <a:pt x="1892" y="54657"/>
                    <a:pt x="2856" y="52633"/>
                    <a:pt x="3956" y="50089"/>
                  </a:cubicBezTo>
                  <a:cubicBezTo>
                    <a:pt x="5057" y="47545"/>
                    <a:pt x="6310" y="44485"/>
                    <a:pt x="7451" y="40989"/>
                  </a:cubicBezTo>
                  <a:cubicBezTo>
                    <a:pt x="8588" y="37497"/>
                    <a:pt x="9607" y="33557"/>
                    <a:pt x="10125" y="29325"/>
                  </a:cubicBezTo>
                  <a:cubicBezTo>
                    <a:pt x="10647" y="25092"/>
                    <a:pt x="10471" y="20985"/>
                    <a:pt x="9856" y="17339"/>
                  </a:cubicBezTo>
                  <a:cubicBezTo>
                    <a:pt x="9201" y="13696"/>
                    <a:pt x="8109" y="10540"/>
                    <a:pt x="7049" y="7971"/>
                  </a:cubicBezTo>
                  <a:cubicBezTo>
                    <a:pt x="5976" y="5403"/>
                    <a:pt x="4945" y="3404"/>
                    <a:pt x="4195" y="2048"/>
                  </a:cubicBezTo>
                  <a:cubicBezTo>
                    <a:pt x="3456" y="717"/>
                    <a:pt x="2990" y="0"/>
                    <a:pt x="29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6"/>
            <p:cNvSpPr/>
            <p:nvPr/>
          </p:nvSpPr>
          <p:spPr>
            <a:xfrm>
              <a:off x="4507550" y="258800"/>
              <a:ext cx="870650" cy="1386925"/>
            </a:xfrm>
            <a:custGeom>
              <a:rect b="b" l="l" r="r" t="t"/>
              <a:pathLst>
                <a:path extrusionOk="0" h="55477" w="34826">
                  <a:moveTo>
                    <a:pt x="2530" y="1"/>
                  </a:moveTo>
                  <a:lnTo>
                    <a:pt x="2530" y="1"/>
                  </a:lnTo>
                  <a:cubicBezTo>
                    <a:pt x="2319" y="38"/>
                    <a:pt x="2108" y="79"/>
                    <a:pt x="1898" y="119"/>
                  </a:cubicBezTo>
                  <a:cubicBezTo>
                    <a:pt x="1601" y="1079"/>
                    <a:pt x="1321" y="2118"/>
                    <a:pt x="1080" y="3251"/>
                  </a:cubicBezTo>
                  <a:cubicBezTo>
                    <a:pt x="334" y="6746"/>
                    <a:pt x="0" y="11067"/>
                    <a:pt x="679" y="15776"/>
                  </a:cubicBezTo>
                  <a:cubicBezTo>
                    <a:pt x="1032" y="18121"/>
                    <a:pt x="1669" y="20593"/>
                    <a:pt x="2931" y="22905"/>
                  </a:cubicBezTo>
                  <a:cubicBezTo>
                    <a:pt x="4192" y="25223"/>
                    <a:pt x="6073" y="27227"/>
                    <a:pt x="8165" y="28987"/>
                  </a:cubicBezTo>
                  <a:cubicBezTo>
                    <a:pt x="10265" y="30757"/>
                    <a:pt x="12500" y="32224"/>
                    <a:pt x="14683" y="33561"/>
                  </a:cubicBezTo>
                  <a:cubicBezTo>
                    <a:pt x="16865" y="34898"/>
                    <a:pt x="19004" y="36116"/>
                    <a:pt x="20986" y="37350"/>
                  </a:cubicBezTo>
                  <a:cubicBezTo>
                    <a:pt x="22968" y="38584"/>
                    <a:pt x="24805" y="39815"/>
                    <a:pt x="26382" y="41142"/>
                  </a:cubicBezTo>
                  <a:cubicBezTo>
                    <a:pt x="27967" y="42460"/>
                    <a:pt x="29326" y="43826"/>
                    <a:pt x="30431" y="45182"/>
                  </a:cubicBezTo>
                  <a:cubicBezTo>
                    <a:pt x="32657" y="47895"/>
                    <a:pt x="33783" y="50563"/>
                    <a:pt x="34235" y="52462"/>
                  </a:cubicBezTo>
                  <a:cubicBezTo>
                    <a:pt x="34695" y="54364"/>
                    <a:pt x="34662" y="55476"/>
                    <a:pt x="34761" y="55476"/>
                  </a:cubicBezTo>
                  <a:cubicBezTo>
                    <a:pt x="34761" y="55476"/>
                    <a:pt x="34761" y="55476"/>
                    <a:pt x="34762" y="55476"/>
                  </a:cubicBezTo>
                  <a:cubicBezTo>
                    <a:pt x="34793" y="55476"/>
                    <a:pt x="34814" y="55203"/>
                    <a:pt x="34822" y="54675"/>
                  </a:cubicBezTo>
                  <a:cubicBezTo>
                    <a:pt x="34824" y="54530"/>
                    <a:pt x="34825" y="54383"/>
                    <a:pt x="34826" y="54233"/>
                  </a:cubicBezTo>
                  <a:cubicBezTo>
                    <a:pt x="34816" y="54071"/>
                    <a:pt x="34797" y="53893"/>
                    <a:pt x="34780" y="53701"/>
                  </a:cubicBezTo>
                  <a:cubicBezTo>
                    <a:pt x="34745" y="53316"/>
                    <a:pt x="34706" y="52871"/>
                    <a:pt x="34595" y="52381"/>
                  </a:cubicBezTo>
                  <a:cubicBezTo>
                    <a:pt x="34244" y="50411"/>
                    <a:pt x="33174" y="47607"/>
                    <a:pt x="30953" y="44766"/>
                  </a:cubicBezTo>
                  <a:cubicBezTo>
                    <a:pt x="29852" y="43345"/>
                    <a:pt x="28486" y="41917"/>
                    <a:pt x="26886" y="40543"/>
                  </a:cubicBezTo>
                  <a:cubicBezTo>
                    <a:pt x="25292" y="39156"/>
                    <a:pt x="23433" y="37876"/>
                    <a:pt x="21449" y="36612"/>
                  </a:cubicBezTo>
                  <a:cubicBezTo>
                    <a:pt x="17490" y="34070"/>
                    <a:pt x="12878" y="31700"/>
                    <a:pt x="8774" y="28266"/>
                  </a:cubicBezTo>
                  <a:cubicBezTo>
                    <a:pt x="6736" y="26551"/>
                    <a:pt x="4937" y="24631"/>
                    <a:pt x="3741" y="22459"/>
                  </a:cubicBezTo>
                  <a:cubicBezTo>
                    <a:pt x="2541" y="20285"/>
                    <a:pt x="1905" y="17919"/>
                    <a:pt x="1538" y="15642"/>
                  </a:cubicBezTo>
                  <a:cubicBezTo>
                    <a:pt x="832" y="11061"/>
                    <a:pt x="1084" y="6829"/>
                    <a:pt x="1734" y="3381"/>
                  </a:cubicBezTo>
                  <a:cubicBezTo>
                    <a:pt x="1965" y="2155"/>
                    <a:pt x="2240" y="1030"/>
                    <a:pt x="2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6"/>
            <p:cNvSpPr/>
            <p:nvPr/>
          </p:nvSpPr>
          <p:spPr>
            <a:xfrm>
              <a:off x="1467100" y="3148875"/>
              <a:ext cx="1352050" cy="1421275"/>
            </a:xfrm>
            <a:custGeom>
              <a:rect b="b" l="l" r="r" t="t"/>
              <a:pathLst>
                <a:path extrusionOk="0" h="56851" w="54082">
                  <a:moveTo>
                    <a:pt x="1760" y="0"/>
                  </a:moveTo>
                  <a:cubicBezTo>
                    <a:pt x="1371" y="835"/>
                    <a:pt x="1008" y="1683"/>
                    <a:pt x="671" y="2541"/>
                  </a:cubicBezTo>
                  <a:cubicBezTo>
                    <a:pt x="620" y="2947"/>
                    <a:pt x="567" y="3347"/>
                    <a:pt x="519" y="3761"/>
                  </a:cubicBezTo>
                  <a:cubicBezTo>
                    <a:pt x="209" y="6557"/>
                    <a:pt x="0" y="9580"/>
                    <a:pt x="206" y="12765"/>
                  </a:cubicBezTo>
                  <a:cubicBezTo>
                    <a:pt x="313" y="14356"/>
                    <a:pt x="527" y="15984"/>
                    <a:pt x="890" y="17620"/>
                  </a:cubicBezTo>
                  <a:cubicBezTo>
                    <a:pt x="1103" y="18430"/>
                    <a:pt x="1308" y="19253"/>
                    <a:pt x="1565" y="20068"/>
                  </a:cubicBezTo>
                  <a:lnTo>
                    <a:pt x="1994" y="21283"/>
                  </a:lnTo>
                  <a:cubicBezTo>
                    <a:pt x="2067" y="21486"/>
                    <a:pt x="2135" y="21693"/>
                    <a:pt x="2214" y="21894"/>
                  </a:cubicBezTo>
                  <a:lnTo>
                    <a:pt x="2474" y="22492"/>
                  </a:lnTo>
                  <a:cubicBezTo>
                    <a:pt x="3835" y="25696"/>
                    <a:pt x="5775" y="28782"/>
                    <a:pt x="8200" y="31548"/>
                  </a:cubicBezTo>
                  <a:cubicBezTo>
                    <a:pt x="10608" y="34330"/>
                    <a:pt x="13302" y="36728"/>
                    <a:pt x="16092" y="38767"/>
                  </a:cubicBezTo>
                  <a:cubicBezTo>
                    <a:pt x="18876" y="40816"/>
                    <a:pt x="21744" y="42535"/>
                    <a:pt x="24549" y="44000"/>
                  </a:cubicBezTo>
                  <a:cubicBezTo>
                    <a:pt x="30174" y="46921"/>
                    <a:pt x="35476" y="48997"/>
                    <a:pt x="39884" y="50802"/>
                  </a:cubicBezTo>
                  <a:cubicBezTo>
                    <a:pt x="44302" y="52587"/>
                    <a:pt x="47855" y="54072"/>
                    <a:pt x="50280" y="55171"/>
                  </a:cubicBezTo>
                  <a:lnTo>
                    <a:pt x="53069" y="56446"/>
                  </a:lnTo>
                  <a:cubicBezTo>
                    <a:pt x="53651" y="56712"/>
                    <a:pt x="53989" y="56851"/>
                    <a:pt x="54054" y="56851"/>
                  </a:cubicBezTo>
                  <a:cubicBezTo>
                    <a:pt x="54060" y="56851"/>
                    <a:pt x="54064" y="56849"/>
                    <a:pt x="54065" y="56847"/>
                  </a:cubicBezTo>
                  <a:cubicBezTo>
                    <a:pt x="54081" y="56818"/>
                    <a:pt x="53768" y="56623"/>
                    <a:pt x="53155" y="56277"/>
                  </a:cubicBezTo>
                  <a:cubicBezTo>
                    <a:pt x="52547" y="55923"/>
                    <a:pt x="51628" y="55443"/>
                    <a:pt x="50437" y="54839"/>
                  </a:cubicBezTo>
                  <a:cubicBezTo>
                    <a:pt x="48055" y="53634"/>
                    <a:pt x="44527" y="52050"/>
                    <a:pt x="40140" y="50186"/>
                  </a:cubicBezTo>
                  <a:cubicBezTo>
                    <a:pt x="35764" y="48301"/>
                    <a:pt x="30502" y="46164"/>
                    <a:pt x="24955" y="43230"/>
                  </a:cubicBezTo>
                  <a:cubicBezTo>
                    <a:pt x="22188" y="41759"/>
                    <a:pt x="19376" y="40050"/>
                    <a:pt x="16642" y="38024"/>
                  </a:cubicBezTo>
                  <a:cubicBezTo>
                    <a:pt x="13904" y="36009"/>
                    <a:pt x="11267" y="33649"/>
                    <a:pt x="8915" y="30930"/>
                  </a:cubicBezTo>
                  <a:cubicBezTo>
                    <a:pt x="6545" y="28228"/>
                    <a:pt x="4657" y="25230"/>
                    <a:pt x="3325" y="22129"/>
                  </a:cubicBezTo>
                  <a:lnTo>
                    <a:pt x="3071" y="21552"/>
                  </a:lnTo>
                  <a:cubicBezTo>
                    <a:pt x="2993" y="21358"/>
                    <a:pt x="2927" y="21158"/>
                    <a:pt x="2856" y="20962"/>
                  </a:cubicBezTo>
                  <a:lnTo>
                    <a:pt x="2435" y="19787"/>
                  </a:lnTo>
                  <a:cubicBezTo>
                    <a:pt x="2183" y="18999"/>
                    <a:pt x="1980" y="18203"/>
                    <a:pt x="1770" y="17420"/>
                  </a:cubicBezTo>
                  <a:cubicBezTo>
                    <a:pt x="1409" y="15838"/>
                    <a:pt x="1190" y="14258"/>
                    <a:pt x="1074" y="12705"/>
                  </a:cubicBezTo>
                  <a:cubicBezTo>
                    <a:pt x="849" y="9597"/>
                    <a:pt x="1024" y="6618"/>
                    <a:pt x="1298" y="3845"/>
                  </a:cubicBezTo>
                  <a:cubicBezTo>
                    <a:pt x="1435" y="2515"/>
                    <a:pt x="1588" y="1234"/>
                    <a:pt x="1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6"/>
            <p:cNvSpPr/>
            <p:nvPr/>
          </p:nvSpPr>
          <p:spPr>
            <a:xfrm>
              <a:off x="1824325" y="2096600"/>
              <a:ext cx="3843875" cy="2912375"/>
            </a:xfrm>
            <a:custGeom>
              <a:rect b="b" l="l" r="r" t="t"/>
              <a:pathLst>
                <a:path extrusionOk="0" h="116495" w="153755">
                  <a:moveTo>
                    <a:pt x="135072" y="0"/>
                  </a:moveTo>
                  <a:cubicBezTo>
                    <a:pt x="130094" y="2373"/>
                    <a:pt x="124820" y="4064"/>
                    <a:pt x="119391" y="5026"/>
                  </a:cubicBezTo>
                  <a:cubicBezTo>
                    <a:pt x="119272" y="9674"/>
                    <a:pt x="121210" y="16576"/>
                    <a:pt x="118706" y="20806"/>
                  </a:cubicBezTo>
                  <a:cubicBezTo>
                    <a:pt x="117722" y="22466"/>
                    <a:pt x="116018" y="23037"/>
                    <a:pt x="114124" y="23037"/>
                  </a:cubicBezTo>
                  <a:cubicBezTo>
                    <a:pt x="111541" y="23037"/>
                    <a:pt x="108604" y="21975"/>
                    <a:pt x="106657" y="21163"/>
                  </a:cubicBezTo>
                  <a:cubicBezTo>
                    <a:pt x="104441" y="20239"/>
                    <a:pt x="102460" y="19836"/>
                    <a:pt x="100507" y="19836"/>
                  </a:cubicBezTo>
                  <a:cubicBezTo>
                    <a:pt x="98222" y="19836"/>
                    <a:pt x="95974" y="20388"/>
                    <a:pt x="93428" y="21301"/>
                  </a:cubicBezTo>
                  <a:cubicBezTo>
                    <a:pt x="89499" y="22709"/>
                    <a:pt x="86484" y="25832"/>
                    <a:pt x="83217" y="28426"/>
                  </a:cubicBezTo>
                  <a:cubicBezTo>
                    <a:pt x="77655" y="32842"/>
                    <a:pt x="71021" y="35896"/>
                    <a:pt x="64051" y="37249"/>
                  </a:cubicBezTo>
                  <a:lnTo>
                    <a:pt x="4054" y="47059"/>
                  </a:lnTo>
                  <a:cubicBezTo>
                    <a:pt x="0" y="53801"/>
                    <a:pt x="3876" y="63429"/>
                    <a:pt x="7139" y="69940"/>
                  </a:cubicBezTo>
                  <a:cubicBezTo>
                    <a:pt x="11114" y="77869"/>
                    <a:pt x="16937" y="84769"/>
                    <a:pt x="23205" y="90980"/>
                  </a:cubicBezTo>
                  <a:cubicBezTo>
                    <a:pt x="31012" y="98715"/>
                    <a:pt x="39733" y="105779"/>
                    <a:pt x="49875" y="110011"/>
                  </a:cubicBezTo>
                  <a:cubicBezTo>
                    <a:pt x="60192" y="114315"/>
                    <a:pt x="71339" y="116494"/>
                    <a:pt x="82502" y="116494"/>
                  </a:cubicBezTo>
                  <a:cubicBezTo>
                    <a:pt x="84985" y="116494"/>
                    <a:pt x="87467" y="116387"/>
                    <a:pt x="89942" y="116171"/>
                  </a:cubicBezTo>
                  <a:cubicBezTo>
                    <a:pt x="101615" y="115152"/>
                    <a:pt x="113230" y="111921"/>
                    <a:pt x="123472" y="106165"/>
                  </a:cubicBezTo>
                  <a:cubicBezTo>
                    <a:pt x="134594" y="99914"/>
                    <a:pt x="141454" y="91812"/>
                    <a:pt x="147282" y="80802"/>
                  </a:cubicBezTo>
                  <a:cubicBezTo>
                    <a:pt x="151329" y="73160"/>
                    <a:pt x="153755" y="64544"/>
                    <a:pt x="153325" y="55850"/>
                  </a:cubicBezTo>
                  <a:cubicBezTo>
                    <a:pt x="153051" y="50338"/>
                    <a:pt x="151556" y="44936"/>
                    <a:pt x="148905" y="40093"/>
                  </a:cubicBezTo>
                  <a:cubicBezTo>
                    <a:pt x="147277" y="37121"/>
                    <a:pt x="145618" y="34684"/>
                    <a:pt x="142884" y="32683"/>
                  </a:cubicBezTo>
                  <a:cubicBezTo>
                    <a:pt x="140399" y="30866"/>
                    <a:pt x="137673" y="29337"/>
                    <a:pt x="135741" y="26874"/>
                  </a:cubicBezTo>
                  <a:cubicBezTo>
                    <a:pt x="132228" y="22397"/>
                    <a:pt x="133447" y="13483"/>
                    <a:pt x="133811" y="8204"/>
                  </a:cubicBezTo>
                  <a:cubicBezTo>
                    <a:pt x="133884" y="7141"/>
                    <a:pt x="134162" y="435"/>
                    <a:pt x="1350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6"/>
            <p:cNvSpPr/>
            <p:nvPr/>
          </p:nvSpPr>
          <p:spPr>
            <a:xfrm>
              <a:off x="3417600" y="2958175"/>
              <a:ext cx="1690700" cy="1431425"/>
            </a:xfrm>
            <a:custGeom>
              <a:rect b="b" l="l" r="r" t="t"/>
              <a:pathLst>
                <a:path extrusionOk="0" h="57257" w="67628">
                  <a:moveTo>
                    <a:pt x="26119" y="1"/>
                  </a:moveTo>
                  <a:cubicBezTo>
                    <a:pt x="24359" y="1464"/>
                    <a:pt x="22599" y="2956"/>
                    <a:pt x="21026" y="4611"/>
                  </a:cubicBezTo>
                  <a:cubicBezTo>
                    <a:pt x="19460" y="6825"/>
                    <a:pt x="17871" y="9070"/>
                    <a:pt x="16700" y="11512"/>
                  </a:cubicBezTo>
                  <a:cubicBezTo>
                    <a:pt x="16623" y="11926"/>
                    <a:pt x="16580" y="12347"/>
                    <a:pt x="16569" y="12768"/>
                  </a:cubicBezTo>
                  <a:cubicBezTo>
                    <a:pt x="16532" y="14657"/>
                    <a:pt x="15047" y="15602"/>
                    <a:pt x="13581" y="15602"/>
                  </a:cubicBezTo>
                  <a:cubicBezTo>
                    <a:pt x="12784" y="15602"/>
                    <a:pt x="11993" y="15323"/>
                    <a:pt x="11442" y="14765"/>
                  </a:cubicBezTo>
                  <a:cubicBezTo>
                    <a:pt x="11372" y="15047"/>
                    <a:pt x="11315" y="15334"/>
                    <a:pt x="11290" y="15628"/>
                  </a:cubicBezTo>
                  <a:cubicBezTo>
                    <a:pt x="11170" y="17145"/>
                    <a:pt x="11757" y="18616"/>
                    <a:pt x="12132" y="20090"/>
                  </a:cubicBezTo>
                  <a:cubicBezTo>
                    <a:pt x="13076" y="23813"/>
                    <a:pt x="12672" y="27751"/>
                    <a:pt x="11886" y="31510"/>
                  </a:cubicBezTo>
                  <a:cubicBezTo>
                    <a:pt x="9990" y="40572"/>
                    <a:pt x="5874" y="49162"/>
                    <a:pt x="0" y="56317"/>
                  </a:cubicBezTo>
                  <a:cubicBezTo>
                    <a:pt x="815" y="56668"/>
                    <a:pt x="1640" y="56981"/>
                    <a:pt x="2479" y="57257"/>
                  </a:cubicBezTo>
                  <a:cubicBezTo>
                    <a:pt x="4561" y="57093"/>
                    <a:pt x="6646" y="57058"/>
                    <a:pt x="8733" y="57058"/>
                  </a:cubicBezTo>
                  <a:cubicBezTo>
                    <a:pt x="10311" y="57058"/>
                    <a:pt x="11890" y="57078"/>
                    <a:pt x="13472" y="57078"/>
                  </a:cubicBezTo>
                  <a:cubicBezTo>
                    <a:pt x="14930" y="57078"/>
                    <a:pt x="16389" y="57061"/>
                    <a:pt x="17852" y="56995"/>
                  </a:cubicBezTo>
                  <a:cubicBezTo>
                    <a:pt x="18524" y="56965"/>
                    <a:pt x="19194" y="56916"/>
                    <a:pt x="19861" y="56856"/>
                  </a:cubicBezTo>
                  <a:cubicBezTo>
                    <a:pt x="23653" y="56315"/>
                    <a:pt x="27388" y="55401"/>
                    <a:pt x="31087" y="54365"/>
                  </a:cubicBezTo>
                  <a:cubicBezTo>
                    <a:pt x="32748" y="53782"/>
                    <a:pt x="34383" y="53114"/>
                    <a:pt x="35992" y="52364"/>
                  </a:cubicBezTo>
                  <a:cubicBezTo>
                    <a:pt x="36442" y="52154"/>
                    <a:pt x="36886" y="52061"/>
                    <a:pt x="37308" y="52061"/>
                  </a:cubicBezTo>
                  <a:cubicBezTo>
                    <a:pt x="37578" y="52061"/>
                    <a:pt x="37839" y="52099"/>
                    <a:pt x="38088" y="52169"/>
                  </a:cubicBezTo>
                  <a:cubicBezTo>
                    <a:pt x="40253" y="51381"/>
                    <a:pt x="42360" y="50492"/>
                    <a:pt x="44413" y="49471"/>
                  </a:cubicBezTo>
                  <a:cubicBezTo>
                    <a:pt x="44457" y="49434"/>
                    <a:pt x="44497" y="49395"/>
                    <a:pt x="44544" y="49358"/>
                  </a:cubicBezTo>
                  <a:cubicBezTo>
                    <a:pt x="46042" y="48185"/>
                    <a:pt x="47618" y="47326"/>
                    <a:pt x="49291" y="46525"/>
                  </a:cubicBezTo>
                  <a:cubicBezTo>
                    <a:pt x="51174" y="45028"/>
                    <a:pt x="53195" y="43712"/>
                    <a:pt x="54980" y="42094"/>
                  </a:cubicBezTo>
                  <a:cubicBezTo>
                    <a:pt x="57418" y="39885"/>
                    <a:pt x="59555" y="37249"/>
                    <a:pt x="61590" y="34668"/>
                  </a:cubicBezTo>
                  <a:cubicBezTo>
                    <a:pt x="64095" y="31488"/>
                    <a:pt x="65605" y="27743"/>
                    <a:pt x="67627" y="24302"/>
                  </a:cubicBezTo>
                  <a:cubicBezTo>
                    <a:pt x="61579" y="20234"/>
                    <a:pt x="54276" y="18082"/>
                    <a:pt x="46987" y="18082"/>
                  </a:cubicBezTo>
                  <a:cubicBezTo>
                    <a:pt x="43496" y="18082"/>
                    <a:pt x="40007" y="18576"/>
                    <a:pt x="36661" y="19589"/>
                  </a:cubicBezTo>
                  <a:cubicBezTo>
                    <a:pt x="38493" y="19035"/>
                    <a:pt x="33992" y="8019"/>
                    <a:pt x="33366" y="6933"/>
                  </a:cubicBezTo>
                  <a:cubicBezTo>
                    <a:pt x="31456" y="3619"/>
                    <a:pt x="29108" y="1675"/>
                    <a:pt x="261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6"/>
            <p:cNvSpPr/>
            <p:nvPr/>
          </p:nvSpPr>
          <p:spPr>
            <a:xfrm>
              <a:off x="3432700" y="3139575"/>
              <a:ext cx="1874225" cy="1260625"/>
            </a:xfrm>
            <a:custGeom>
              <a:rect b="b" l="l" r="r" t="t"/>
              <a:pathLst>
                <a:path extrusionOk="0" h="50425" w="74969">
                  <a:moveTo>
                    <a:pt x="74888" y="0"/>
                  </a:moveTo>
                  <a:cubicBezTo>
                    <a:pt x="74849" y="0"/>
                    <a:pt x="74615" y="252"/>
                    <a:pt x="74204" y="733"/>
                  </a:cubicBezTo>
                  <a:cubicBezTo>
                    <a:pt x="73788" y="1244"/>
                    <a:pt x="73200" y="2022"/>
                    <a:pt x="72551" y="3094"/>
                  </a:cubicBezTo>
                  <a:cubicBezTo>
                    <a:pt x="71895" y="4161"/>
                    <a:pt x="71188" y="5526"/>
                    <a:pt x="70476" y="7154"/>
                  </a:cubicBezTo>
                  <a:cubicBezTo>
                    <a:pt x="69757" y="8778"/>
                    <a:pt x="69041" y="10664"/>
                    <a:pt x="68200" y="12716"/>
                  </a:cubicBezTo>
                  <a:cubicBezTo>
                    <a:pt x="67366" y="14768"/>
                    <a:pt x="66311" y="16948"/>
                    <a:pt x="65070" y="19241"/>
                  </a:cubicBezTo>
                  <a:cubicBezTo>
                    <a:pt x="63834" y="21531"/>
                    <a:pt x="62396" y="23915"/>
                    <a:pt x="60709" y="26300"/>
                  </a:cubicBezTo>
                  <a:cubicBezTo>
                    <a:pt x="59012" y="28675"/>
                    <a:pt x="57099" y="31090"/>
                    <a:pt x="54855" y="33322"/>
                  </a:cubicBezTo>
                  <a:cubicBezTo>
                    <a:pt x="52608" y="35553"/>
                    <a:pt x="50041" y="37631"/>
                    <a:pt x="47169" y="39360"/>
                  </a:cubicBezTo>
                  <a:cubicBezTo>
                    <a:pt x="44266" y="41065"/>
                    <a:pt x="41300" y="42511"/>
                    <a:pt x="38358" y="43718"/>
                  </a:cubicBezTo>
                  <a:cubicBezTo>
                    <a:pt x="35416" y="44927"/>
                    <a:pt x="32480" y="45842"/>
                    <a:pt x="29662" y="46629"/>
                  </a:cubicBezTo>
                  <a:cubicBezTo>
                    <a:pt x="24006" y="48141"/>
                    <a:pt x="18772" y="48951"/>
                    <a:pt x="14360" y="49391"/>
                  </a:cubicBezTo>
                  <a:cubicBezTo>
                    <a:pt x="9945" y="49832"/>
                    <a:pt x="6350" y="49980"/>
                    <a:pt x="3866" y="50037"/>
                  </a:cubicBezTo>
                  <a:cubicBezTo>
                    <a:pt x="2624" y="50087"/>
                    <a:pt x="1657" y="50077"/>
                    <a:pt x="1002" y="50108"/>
                  </a:cubicBezTo>
                  <a:cubicBezTo>
                    <a:pt x="347" y="50131"/>
                    <a:pt x="3" y="50158"/>
                    <a:pt x="2" y="50190"/>
                  </a:cubicBezTo>
                  <a:cubicBezTo>
                    <a:pt x="0" y="50223"/>
                    <a:pt x="344" y="50260"/>
                    <a:pt x="1000" y="50299"/>
                  </a:cubicBezTo>
                  <a:cubicBezTo>
                    <a:pt x="1655" y="50329"/>
                    <a:pt x="2621" y="50398"/>
                    <a:pt x="3867" y="50404"/>
                  </a:cubicBezTo>
                  <a:cubicBezTo>
                    <a:pt x="4422" y="50417"/>
                    <a:pt x="5033" y="50424"/>
                    <a:pt x="5696" y="50424"/>
                  </a:cubicBezTo>
                  <a:cubicBezTo>
                    <a:pt x="8010" y="50424"/>
                    <a:pt x="10963" y="50334"/>
                    <a:pt x="14422" y="50056"/>
                  </a:cubicBezTo>
                  <a:cubicBezTo>
                    <a:pt x="18869" y="49698"/>
                    <a:pt x="24157" y="48953"/>
                    <a:pt x="29886" y="47470"/>
                  </a:cubicBezTo>
                  <a:cubicBezTo>
                    <a:pt x="32740" y="46699"/>
                    <a:pt x="35717" y="45790"/>
                    <a:pt x="38705" y="44575"/>
                  </a:cubicBezTo>
                  <a:cubicBezTo>
                    <a:pt x="41691" y="43364"/>
                    <a:pt x="44701" y="41905"/>
                    <a:pt x="47654" y="40171"/>
                  </a:cubicBezTo>
                  <a:cubicBezTo>
                    <a:pt x="50601" y="38395"/>
                    <a:pt x="53221" y="36265"/>
                    <a:pt x="55507" y="33977"/>
                  </a:cubicBezTo>
                  <a:cubicBezTo>
                    <a:pt x="57796" y="31682"/>
                    <a:pt x="59718" y="29223"/>
                    <a:pt x="61420" y="26801"/>
                  </a:cubicBezTo>
                  <a:cubicBezTo>
                    <a:pt x="63113" y="24370"/>
                    <a:pt x="64543" y="21939"/>
                    <a:pt x="65761" y="19610"/>
                  </a:cubicBezTo>
                  <a:cubicBezTo>
                    <a:pt x="66981" y="17284"/>
                    <a:pt x="68017" y="15054"/>
                    <a:pt x="68820" y="12965"/>
                  </a:cubicBezTo>
                  <a:cubicBezTo>
                    <a:pt x="69627" y="10884"/>
                    <a:pt x="70296" y="8988"/>
                    <a:pt x="70962" y="7359"/>
                  </a:cubicBezTo>
                  <a:cubicBezTo>
                    <a:pt x="71622" y="5728"/>
                    <a:pt x="72271" y="4361"/>
                    <a:pt x="72869" y="3279"/>
                  </a:cubicBezTo>
                  <a:cubicBezTo>
                    <a:pt x="74058" y="1107"/>
                    <a:pt x="74968" y="59"/>
                    <a:pt x="74892" y="2"/>
                  </a:cubicBezTo>
                  <a:cubicBezTo>
                    <a:pt x="74891" y="1"/>
                    <a:pt x="74890" y="0"/>
                    <a:pt x="74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6"/>
            <p:cNvSpPr/>
            <p:nvPr/>
          </p:nvSpPr>
          <p:spPr>
            <a:xfrm>
              <a:off x="3834175" y="2744775"/>
              <a:ext cx="419950" cy="526225"/>
            </a:xfrm>
            <a:custGeom>
              <a:rect b="b" l="l" r="r" t="t"/>
              <a:pathLst>
                <a:path extrusionOk="0" h="21049" w="16798">
                  <a:moveTo>
                    <a:pt x="16690" y="0"/>
                  </a:moveTo>
                  <a:cubicBezTo>
                    <a:pt x="16529" y="0"/>
                    <a:pt x="15961" y="1406"/>
                    <a:pt x="14498" y="3275"/>
                  </a:cubicBezTo>
                  <a:cubicBezTo>
                    <a:pt x="13761" y="4232"/>
                    <a:pt x="12782" y="5294"/>
                    <a:pt x="11620" y="6406"/>
                  </a:cubicBezTo>
                  <a:cubicBezTo>
                    <a:pt x="10457" y="7517"/>
                    <a:pt x="9109" y="8677"/>
                    <a:pt x="7697" y="9915"/>
                  </a:cubicBezTo>
                  <a:cubicBezTo>
                    <a:pt x="6281" y="11159"/>
                    <a:pt x="4966" y="12402"/>
                    <a:pt x="3873" y="13640"/>
                  </a:cubicBezTo>
                  <a:cubicBezTo>
                    <a:pt x="2780" y="14877"/>
                    <a:pt x="1907" y="16101"/>
                    <a:pt x="1317" y="17211"/>
                  </a:cubicBezTo>
                  <a:cubicBezTo>
                    <a:pt x="112" y="19438"/>
                    <a:pt x="0" y="21042"/>
                    <a:pt x="96" y="21047"/>
                  </a:cubicBezTo>
                  <a:cubicBezTo>
                    <a:pt x="98" y="21048"/>
                    <a:pt x="101" y="21048"/>
                    <a:pt x="103" y="21048"/>
                  </a:cubicBezTo>
                  <a:cubicBezTo>
                    <a:pt x="264" y="21048"/>
                    <a:pt x="614" y="19558"/>
                    <a:pt x="1893" y="17549"/>
                  </a:cubicBezTo>
                  <a:cubicBezTo>
                    <a:pt x="2531" y="16527"/>
                    <a:pt x="3422" y="15395"/>
                    <a:pt x="4516" y="14226"/>
                  </a:cubicBezTo>
                  <a:cubicBezTo>
                    <a:pt x="5610" y="13056"/>
                    <a:pt x="6915" y="11858"/>
                    <a:pt x="8319" y="10624"/>
                  </a:cubicBezTo>
                  <a:cubicBezTo>
                    <a:pt x="9728" y="9389"/>
                    <a:pt x="11076" y="8196"/>
                    <a:pt x="12230" y="7025"/>
                  </a:cubicBezTo>
                  <a:cubicBezTo>
                    <a:pt x="13383" y="5853"/>
                    <a:pt x="14345" y="4709"/>
                    <a:pt x="15039" y="3666"/>
                  </a:cubicBezTo>
                  <a:cubicBezTo>
                    <a:pt x="16448" y="1579"/>
                    <a:pt x="16798" y="25"/>
                    <a:pt x="16699" y="2"/>
                  </a:cubicBezTo>
                  <a:cubicBezTo>
                    <a:pt x="16696" y="1"/>
                    <a:pt x="16693" y="0"/>
                    <a:pt x="16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6"/>
            <p:cNvSpPr/>
            <p:nvPr/>
          </p:nvSpPr>
          <p:spPr>
            <a:xfrm>
              <a:off x="1767600" y="2207375"/>
              <a:ext cx="2508375" cy="2193825"/>
            </a:xfrm>
            <a:custGeom>
              <a:rect b="b" l="l" r="r" t="t"/>
              <a:pathLst>
                <a:path extrusionOk="0" h="87753" w="100335">
                  <a:moveTo>
                    <a:pt x="31245" y="1"/>
                  </a:moveTo>
                  <a:cubicBezTo>
                    <a:pt x="25146" y="1"/>
                    <a:pt x="19058" y="1667"/>
                    <a:pt x="13758" y="4827"/>
                  </a:cubicBezTo>
                  <a:cubicBezTo>
                    <a:pt x="6812" y="8968"/>
                    <a:pt x="1765" y="15693"/>
                    <a:pt x="928" y="23863"/>
                  </a:cubicBezTo>
                  <a:cubicBezTo>
                    <a:pt x="1" y="32928"/>
                    <a:pt x="1816" y="42140"/>
                    <a:pt x="5664" y="50369"/>
                  </a:cubicBezTo>
                  <a:cubicBezTo>
                    <a:pt x="12627" y="65253"/>
                    <a:pt x="25491" y="76833"/>
                    <a:pt x="40736" y="82808"/>
                  </a:cubicBezTo>
                  <a:cubicBezTo>
                    <a:pt x="48673" y="85919"/>
                    <a:pt x="57218" y="87753"/>
                    <a:pt x="65765" y="87753"/>
                  </a:cubicBezTo>
                  <a:cubicBezTo>
                    <a:pt x="67385" y="87753"/>
                    <a:pt x="69005" y="87687"/>
                    <a:pt x="70621" y="87551"/>
                  </a:cubicBezTo>
                  <a:cubicBezTo>
                    <a:pt x="72964" y="87357"/>
                    <a:pt x="75292" y="87008"/>
                    <a:pt x="77589" y="86506"/>
                  </a:cubicBezTo>
                  <a:cubicBezTo>
                    <a:pt x="85103" y="84855"/>
                    <a:pt x="93327" y="81024"/>
                    <a:pt x="96816" y="73801"/>
                  </a:cubicBezTo>
                  <a:cubicBezTo>
                    <a:pt x="100058" y="67089"/>
                    <a:pt x="100335" y="58683"/>
                    <a:pt x="96849" y="52006"/>
                  </a:cubicBezTo>
                  <a:cubicBezTo>
                    <a:pt x="92449" y="43582"/>
                    <a:pt x="84175" y="37721"/>
                    <a:pt x="75852" y="33586"/>
                  </a:cubicBezTo>
                  <a:cubicBezTo>
                    <a:pt x="61184" y="26297"/>
                    <a:pt x="58274" y="7823"/>
                    <a:pt x="42483" y="1989"/>
                  </a:cubicBezTo>
                  <a:cubicBezTo>
                    <a:pt x="38858" y="649"/>
                    <a:pt x="35049" y="1"/>
                    <a:pt x="31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6"/>
            <p:cNvSpPr/>
            <p:nvPr/>
          </p:nvSpPr>
          <p:spPr>
            <a:xfrm>
              <a:off x="4811850" y="2107000"/>
              <a:ext cx="381650" cy="442425"/>
            </a:xfrm>
            <a:custGeom>
              <a:rect b="b" l="l" r="r" t="t"/>
              <a:pathLst>
                <a:path extrusionOk="0" h="17697" w="15266">
                  <a:moveTo>
                    <a:pt x="15266" y="0"/>
                  </a:moveTo>
                  <a:cubicBezTo>
                    <a:pt x="10529" y="3277"/>
                    <a:pt x="5371" y="5796"/>
                    <a:pt x="1" y="7466"/>
                  </a:cubicBezTo>
                  <a:cubicBezTo>
                    <a:pt x="265" y="10760"/>
                    <a:pt x="842" y="14558"/>
                    <a:pt x="198" y="17696"/>
                  </a:cubicBezTo>
                  <a:cubicBezTo>
                    <a:pt x="4931" y="17171"/>
                    <a:pt x="9583" y="15744"/>
                    <a:pt x="13892" y="13504"/>
                  </a:cubicBezTo>
                  <a:cubicBezTo>
                    <a:pt x="14003" y="11409"/>
                    <a:pt x="14197" y="9424"/>
                    <a:pt x="14310" y="7788"/>
                  </a:cubicBezTo>
                  <a:cubicBezTo>
                    <a:pt x="14374" y="6855"/>
                    <a:pt x="14596" y="1566"/>
                    <a:pt x="15266" y="0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6"/>
            <p:cNvSpPr/>
            <p:nvPr/>
          </p:nvSpPr>
          <p:spPr>
            <a:xfrm>
              <a:off x="3808375" y="455275"/>
              <a:ext cx="1722600" cy="1916575"/>
            </a:xfrm>
            <a:custGeom>
              <a:rect b="b" l="l" r="r" t="t"/>
              <a:pathLst>
                <a:path extrusionOk="0" h="76663" w="68904">
                  <a:moveTo>
                    <a:pt x="24306" y="0"/>
                  </a:moveTo>
                  <a:lnTo>
                    <a:pt x="24306" y="0"/>
                  </a:lnTo>
                  <a:cubicBezTo>
                    <a:pt x="23523" y="177"/>
                    <a:pt x="22755" y="378"/>
                    <a:pt x="22027" y="638"/>
                  </a:cubicBezTo>
                  <a:cubicBezTo>
                    <a:pt x="15951" y="2803"/>
                    <a:pt x="9779" y="7074"/>
                    <a:pt x="6486" y="12703"/>
                  </a:cubicBezTo>
                  <a:cubicBezTo>
                    <a:pt x="3553" y="17717"/>
                    <a:pt x="1109" y="23200"/>
                    <a:pt x="456" y="29025"/>
                  </a:cubicBezTo>
                  <a:cubicBezTo>
                    <a:pt x="0" y="33091"/>
                    <a:pt x="154" y="36941"/>
                    <a:pt x="2079" y="40563"/>
                  </a:cubicBezTo>
                  <a:cubicBezTo>
                    <a:pt x="4013" y="44205"/>
                    <a:pt x="5026" y="48546"/>
                    <a:pt x="5013" y="52659"/>
                  </a:cubicBezTo>
                  <a:cubicBezTo>
                    <a:pt x="4980" y="63644"/>
                    <a:pt x="13522" y="73101"/>
                    <a:pt x="23893" y="75659"/>
                  </a:cubicBezTo>
                  <a:cubicBezTo>
                    <a:pt x="25665" y="76093"/>
                    <a:pt x="27470" y="76386"/>
                    <a:pt x="29291" y="76534"/>
                  </a:cubicBezTo>
                  <a:cubicBezTo>
                    <a:pt x="30335" y="76620"/>
                    <a:pt x="31385" y="76662"/>
                    <a:pt x="32437" y="76662"/>
                  </a:cubicBezTo>
                  <a:cubicBezTo>
                    <a:pt x="41764" y="76662"/>
                    <a:pt x="51303" y="73318"/>
                    <a:pt x="58377" y="67215"/>
                  </a:cubicBezTo>
                  <a:cubicBezTo>
                    <a:pt x="65922" y="60706"/>
                    <a:pt x="68725" y="52615"/>
                    <a:pt x="68904" y="43374"/>
                  </a:cubicBezTo>
                  <a:cubicBezTo>
                    <a:pt x="62584" y="39615"/>
                    <a:pt x="55056" y="38338"/>
                    <a:pt x="47854" y="36653"/>
                  </a:cubicBezTo>
                  <a:cubicBezTo>
                    <a:pt x="43839" y="35714"/>
                    <a:pt x="39815" y="34603"/>
                    <a:pt x="36211" y="32603"/>
                  </a:cubicBezTo>
                  <a:cubicBezTo>
                    <a:pt x="30406" y="29378"/>
                    <a:pt x="25933" y="23834"/>
                    <a:pt x="24010" y="17478"/>
                  </a:cubicBezTo>
                  <a:cubicBezTo>
                    <a:pt x="22981" y="14078"/>
                    <a:pt x="22690" y="10465"/>
                    <a:pt x="23105" y="6940"/>
                  </a:cubicBezTo>
                  <a:cubicBezTo>
                    <a:pt x="23412" y="4345"/>
                    <a:pt x="23373" y="2231"/>
                    <a:pt x="243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6"/>
            <p:cNvSpPr/>
            <p:nvPr/>
          </p:nvSpPr>
          <p:spPr>
            <a:xfrm>
              <a:off x="3417050" y="3236700"/>
              <a:ext cx="556750" cy="1164350"/>
            </a:xfrm>
            <a:custGeom>
              <a:rect b="b" l="l" r="r" t="t"/>
              <a:pathLst>
                <a:path extrusionOk="0" h="46574" w="22270">
                  <a:moveTo>
                    <a:pt x="21826" y="0"/>
                  </a:moveTo>
                  <a:cubicBezTo>
                    <a:pt x="21676" y="1486"/>
                    <a:pt x="21483" y="3039"/>
                    <a:pt x="21247" y="4661"/>
                  </a:cubicBezTo>
                  <a:cubicBezTo>
                    <a:pt x="21010" y="5947"/>
                    <a:pt x="20831" y="7289"/>
                    <a:pt x="20520" y="8646"/>
                  </a:cubicBezTo>
                  <a:cubicBezTo>
                    <a:pt x="20374" y="9327"/>
                    <a:pt x="20227" y="10018"/>
                    <a:pt x="20078" y="10718"/>
                  </a:cubicBezTo>
                  <a:cubicBezTo>
                    <a:pt x="19904" y="11413"/>
                    <a:pt x="19728" y="12116"/>
                    <a:pt x="19550" y="12828"/>
                  </a:cubicBezTo>
                  <a:cubicBezTo>
                    <a:pt x="18081" y="18514"/>
                    <a:pt x="15778" y="24601"/>
                    <a:pt x="12488" y="30528"/>
                  </a:cubicBezTo>
                  <a:cubicBezTo>
                    <a:pt x="10818" y="33475"/>
                    <a:pt x="8974" y="36229"/>
                    <a:pt x="7035" y="38767"/>
                  </a:cubicBezTo>
                  <a:cubicBezTo>
                    <a:pt x="5111" y="41319"/>
                    <a:pt x="3008" y="43584"/>
                    <a:pt x="941" y="45666"/>
                  </a:cubicBezTo>
                  <a:lnTo>
                    <a:pt x="0" y="46573"/>
                  </a:lnTo>
                  <a:cubicBezTo>
                    <a:pt x="33" y="46573"/>
                    <a:pt x="66" y="46573"/>
                    <a:pt x="99" y="46573"/>
                  </a:cubicBezTo>
                  <a:cubicBezTo>
                    <a:pt x="246" y="46573"/>
                    <a:pt x="394" y="46574"/>
                    <a:pt x="542" y="46574"/>
                  </a:cubicBezTo>
                  <a:cubicBezTo>
                    <a:pt x="638" y="46574"/>
                    <a:pt x="735" y="46573"/>
                    <a:pt x="832" y="46572"/>
                  </a:cubicBezTo>
                  <a:cubicBezTo>
                    <a:pt x="1004" y="46406"/>
                    <a:pt x="1175" y="46246"/>
                    <a:pt x="1348" y="46079"/>
                  </a:cubicBezTo>
                  <a:cubicBezTo>
                    <a:pt x="3444" y="43990"/>
                    <a:pt x="5574" y="41713"/>
                    <a:pt x="7522" y="39142"/>
                  </a:cubicBezTo>
                  <a:cubicBezTo>
                    <a:pt x="9485" y="36586"/>
                    <a:pt x="11351" y="33811"/>
                    <a:pt x="13037" y="30835"/>
                  </a:cubicBezTo>
                  <a:cubicBezTo>
                    <a:pt x="16357" y="24853"/>
                    <a:pt x="18662" y="18708"/>
                    <a:pt x="20111" y="12971"/>
                  </a:cubicBezTo>
                  <a:cubicBezTo>
                    <a:pt x="20287" y="12254"/>
                    <a:pt x="20459" y="11544"/>
                    <a:pt x="20631" y="10843"/>
                  </a:cubicBezTo>
                  <a:cubicBezTo>
                    <a:pt x="20777" y="10138"/>
                    <a:pt x="20920" y="9441"/>
                    <a:pt x="21062" y="8753"/>
                  </a:cubicBezTo>
                  <a:cubicBezTo>
                    <a:pt x="21366" y="7385"/>
                    <a:pt x="21535" y="6033"/>
                    <a:pt x="21762" y="4737"/>
                  </a:cubicBezTo>
                  <a:cubicBezTo>
                    <a:pt x="21969" y="3224"/>
                    <a:pt x="22138" y="1771"/>
                    <a:pt x="22269" y="382"/>
                  </a:cubicBezTo>
                  <a:cubicBezTo>
                    <a:pt x="22120" y="256"/>
                    <a:pt x="21976" y="124"/>
                    <a:pt x="21826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6"/>
            <p:cNvSpPr/>
            <p:nvPr/>
          </p:nvSpPr>
          <p:spPr>
            <a:xfrm>
              <a:off x="2234025" y="3069650"/>
              <a:ext cx="1483600" cy="863150"/>
            </a:xfrm>
            <a:custGeom>
              <a:rect b="b" l="l" r="r" t="t"/>
              <a:pathLst>
                <a:path extrusionOk="0" h="34526" w="59344">
                  <a:moveTo>
                    <a:pt x="58959" y="0"/>
                  </a:moveTo>
                  <a:cubicBezTo>
                    <a:pt x="58677" y="343"/>
                    <a:pt x="58396" y="686"/>
                    <a:pt x="58099" y="1036"/>
                  </a:cubicBezTo>
                  <a:cubicBezTo>
                    <a:pt x="54790" y="4938"/>
                    <a:pt x="50454" y="9269"/>
                    <a:pt x="45086" y="13396"/>
                  </a:cubicBezTo>
                  <a:cubicBezTo>
                    <a:pt x="39738" y="17542"/>
                    <a:pt x="33351" y="21441"/>
                    <a:pt x="26296" y="24796"/>
                  </a:cubicBezTo>
                  <a:cubicBezTo>
                    <a:pt x="19237" y="28154"/>
                    <a:pt x="12191" y="30638"/>
                    <a:pt x="5691" y="32542"/>
                  </a:cubicBezTo>
                  <a:cubicBezTo>
                    <a:pt x="3743" y="33118"/>
                    <a:pt x="1848" y="33624"/>
                    <a:pt x="0" y="34073"/>
                  </a:cubicBezTo>
                  <a:cubicBezTo>
                    <a:pt x="156" y="34225"/>
                    <a:pt x="310" y="34376"/>
                    <a:pt x="467" y="34526"/>
                  </a:cubicBezTo>
                  <a:cubicBezTo>
                    <a:pt x="2218" y="34105"/>
                    <a:pt x="4014" y="33633"/>
                    <a:pt x="5852" y="33099"/>
                  </a:cubicBezTo>
                  <a:cubicBezTo>
                    <a:pt x="12384" y="31219"/>
                    <a:pt x="19470" y="28741"/>
                    <a:pt x="26566" y="25365"/>
                  </a:cubicBezTo>
                  <a:cubicBezTo>
                    <a:pt x="33660" y="21992"/>
                    <a:pt x="40078" y="18053"/>
                    <a:pt x="45441" y="13854"/>
                  </a:cubicBezTo>
                  <a:cubicBezTo>
                    <a:pt x="50823" y="9676"/>
                    <a:pt x="55156" y="5283"/>
                    <a:pt x="58439" y="1322"/>
                  </a:cubicBezTo>
                  <a:cubicBezTo>
                    <a:pt x="58752" y="945"/>
                    <a:pt x="59048" y="577"/>
                    <a:pt x="59343" y="208"/>
                  </a:cubicBezTo>
                  <a:cubicBezTo>
                    <a:pt x="59216" y="139"/>
                    <a:pt x="59087" y="68"/>
                    <a:pt x="58959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6"/>
            <p:cNvSpPr/>
            <p:nvPr/>
          </p:nvSpPr>
          <p:spPr>
            <a:xfrm>
              <a:off x="2133600" y="2485750"/>
              <a:ext cx="1015300" cy="1336650"/>
            </a:xfrm>
            <a:custGeom>
              <a:rect b="b" l="l" r="r" t="t"/>
              <a:pathLst>
                <a:path extrusionOk="0" h="53466" w="40612">
                  <a:moveTo>
                    <a:pt x="40232" y="1"/>
                  </a:moveTo>
                  <a:cubicBezTo>
                    <a:pt x="39390" y="4068"/>
                    <a:pt x="38066" y="8744"/>
                    <a:pt x="36036" y="13687"/>
                  </a:cubicBezTo>
                  <a:cubicBezTo>
                    <a:pt x="33870" y="19029"/>
                    <a:pt x="30827" y="24644"/>
                    <a:pt x="26916" y="30025"/>
                  </a:cubicBezTo>
                  <a:cubicBezTo>
                    <a:pt x="22995" y="35402"/>
                    <a:pt x="18573" y="40008"/>
                    <a:pt x="14137" y="43690"/>
                  </a:cubicBezTo>
                  <a:cubicBezTo>
                    <a:pt x="9714" y="47395"/>
                    <a:pt x="5331" y="50231"/>
                    <a:pt x="1506" y="52328"/>
                  </a:cubicBezTo>
                  <a:cubicBezTo>
                    <a:pt x="993" y="52611"/>
                    <a:pt x="492" y="52878"/>
                    <a:pt x="1" y="53136"/>
                  </a:cubicBezTo>
                  <a:cubicBezTo>
                    <a:pt x="96" y="53246"/>
                    <a:pt x="189" y="53356"/>
                    <a:pt x="284" y="53466"/>
                  </a:cubicBezTo>
                  <a:cubicBezTo>
                    <a:pt x="752" y="53229"/>
                    <a:pt x="1230" y="52979"/>
                    <a:pt x="1717" y="52719"/>
                  </a:cubicBezTo>
                  <a:cubicBezTo>
                    <a:pt x="5591" y="50661"/>
                    <a:pt x="10032" y="47844"/>
                    <a:pt x="14507" y="44135"/>
                  </a:cubicBezTo>
                  <a:cubicBezTo>
                    <a:pt x="18997" y="40452"/>
                    <a:pt x="23472" y="35817"/>
                    <a:pt x="27424" y="30396"/>
                  </a:cubicBezTo>
                  <a:cubicBezTo>
                    <a:pt x="31368" y="24969"/>
                    <a:pt x="34420" y="19300"/>
                    <a:pt x="36572" y="13905"/>
                  </a:cubicBezTo>
                  <a:cubicBezTo>
                    <a:pt x="38533" y="9058"/>
                    <a:pt x="39809" y="4463"/>
                    <a:pt x="40611" y="443"/>
                  </a:cubicBezTo>
                  <a:cubicBezTo>
                    <a:pt x="40486" y="294"/>
                    <a:pt x="40358" y="148"/>
                    <a:pt x="40232" y="1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6"/>
            <p:cNvSpPr/>
            <p:nvPr/>
          </p:nvSpPr>
          <p:spPr>
            <a:xfrm>
              <a:off x="1806175" y="2276125"/>
              <a:ext cx="1078650" cy="892375"/>
            </a:xfrm>
            <a:custGeom>
              <a:rect b="b" l="l" r="r" t="t"/>
              <a:pathLst>
                <a:path extrusionOk="0" h="35695" w="43146">
                  <a:moveTo>
                    <a:pt x="42761" y="1"/>
                  </a:moveTo>
                  <a:cubicBezTo>
                    <a:pt x="41107" y="748"/>
                    <a:pt x="39169" y="1663"/>
                    <a:pt x="36998" y="2758"/>
                  </a:cubicBezTo>
                  <a:cubicBezTo>
                    <a:pt x="33417" y="4563"/>
                    <a:pt x="29229" y="6887"/>
                    <a:pt x="24804" y="9825"/>
                  </a:cubicBezTo>
                  <a:cubicBezTo>
                    <a:pt x="20378" y="12757"/>
                    <a:pt x="15738" y="16349"/>
                    <a:pt x="11337" y="20629"/>
                  </a:cubicBezTo>
                  <a:cubicBezTo>
                    <a:pt x="6963" y="24937"/>
                    <a:pt x="3303" y="29546"/>
                    <a:pt x="490" y="34061"/>
                  </a:cubicBezTo>
                  <a:cubicBezTo>
                    <a:pt x="320" y="34330"/>
                    <a:pt x="164" y="34599"/>
                    <a:pt x="0" y="34869"/>
                  </a:cubicBezTo>
                  <a:cubicBezTo>
                    <a:pt x="51" y="35145"/>
                    <a:pt x="110" y="35420"/>
                    <a:pt x="166" y="35694"/>
                  </a:cubicBezTo>
                  <a:cubicBezTo>
                    <a:pt x="431" y="35254"/>
                    <a:pt x="698" y="34812"/>
                    <a:pt x="981" y="34369"/>
                  </a:cubicBezTo>
                  <a:cubicBezTo>
                    <a:pt x="3796" y="29911"/>
                    <a:pt x="7439" y="25351"/>
                    <a:pt x="11778" y="21079"/>
                  </a:cubicBezTo>
                  <a:cubicBezTo>
                    <a:pt x="16145" y="16831"/>
                    <a:pt x="20742" y="13250"/>
                    <a:pt x="25126" y="10306"/>
                  </a:cubicBezTo>
                  <a:cubicBezTo>
                    <a:pt x="29510" y="7357"/>
                    <a:pt x="33658" y="5003"/>
                    <a:pt x="37202" y="3153"/>
                  </a:cubicBezTo>
                  <a:cubicBezTo>
                    <a:pt x="39457" y="1975"/>
                    <a:pt x="41460" y="988"/>
                    <a:pt x="43145" y="183"/>
                  </a:cubicBezTo>
                  <a:cubicBezTo>
                    <a:pt x="43017" y="122"/>
                    <a:pt x="42891" y="60"/>
                    <a:pt x="42761" y="1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6"/>
            <p:cNvSpPr/>
            <p:nvPr/>
          </p:nvSpPr>
          <p:spPr>
            <a:xfrm>
              <a:off x="4239500" y="1797150"/>
              <a:ext cx="217625" cy="85150"/>
            </a:xfrm>
            <a:custGeom>
              <a:rect b="b" l="l" r="r" t="t"/>
              <a:pathLst>
                <a:path extrusionOk="0" h="3406" w="8705">
                  <a:moveTo>
                    <a:pt x="8628" y="1"/>
                  </a:moveTo>
                  <a:cubicBezTo>
                    <a:pt x="8526" y="1"/>
                    <a:pt x="8289" y="548"/>
                    <a:pt x="7673" y="1200"/>
                  </a:cubicBezTo>
                  <a:cubicBezTo>
                    <a:pt x="7054" y="1869"/>
                    <a:pt x="5944" y="2632"/>
                    <a:pt x="4564" y="2761"/>
                  </a:cubicBezTo>
                  <a:cubicBezTo>
                    <a:pt x="4435" y="2772"/>
                    <a:pt x="4307" y="2778"/>
                    <a:pt x="4180" y="2778"/>
                  </a:cubicBezTo>
                  <a:cubicBezTo>
                    <a:pt x="2958" y="2778"/>
                    <a:pt x="1886" y="2277"/>
                    <a:pt x="1227" y="1780"/>
                  </a:cubicBezTo>
                  <a:cubicBezTo>
                    <a:pt x="517" y="1258"/>
                    <a:pt x="185" y="772"/>
                    <a:pt x="78" y="772"/>
                  </a:cubicBezTo>
                  <a:cubicBezTo>
                    <a:pt x="73" y="772"/>
                    <a:pt x="68" y="773"/>
                    <a:pt x="63" y="776"/>
                  </a:cubicBezTo>
                  <a:cubicBezTo>
                    <a:pt x="0" y="804"/>
                    <a:pt x="198" y="1423"/>
                    <a:pt x="942" y="2123"/>
                  </a:cubicBezTo>
                  <a:cubicBezTo>
                    <a:pt x="1601" y="2755"/>
                    <a:pt x="2796" y="3405"/>
                    <a:pt x="4220" y="3405"/>
                  </a:cubicBezTo>
                  <a:cubicBezTo>
                    <a:pt x="4352" y="3405"/>
                    <a:pt x="4485" y="3400"/>
                    <a:pt x="4620" y="3388"/>
                  </a:cubicBezTo>
                  <a:cubicBezTo>
                    <a:pt x="6219" y="3237"/>
                    <a:pt x="7430" y="2294"/>
                    <a:pt x="8013" y="1486"/>
                  </a:cubicBezTo>
                  <a:cubicBezTo>
                    <a:pt x="8621" y="664"/>
                    <a:pt x="8705" y="20"/>
                    <a:pt x="8638" y="3"/>
                  </a:cubicBezTo>
                  <a:cubicBezTo>
                    <a:pt x="8635" y="2"/>
                    <a:pt x="8631" y="1"/>
                    <a:pt x="86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6"/>
            <p:cNvSpPr/>
            <p:nvPr/>
          </p:nvSpPr>
          <p:spPr>
            <a:xfrm>
              <a:off x="2076475" y="2370125"/>
              <a:ext cx="1107000" cy="989475"/>
            </a:xfrm>
            <a:custGeom>
              <a:rect b="b" l="l" r="r" t="t"/>
              <a:pathLst>
                <a:path extrusionOk="0" h="39579" w="44280">
                  <a:moveTo>
                    <a:pt x="19092" y="1"/>
                  </a:moveTo>
                  <a:cubicBezTo>
                    <a:pt x="12919" y="1"/>
                    <a:pt x="6951" y="2424"/>
                    <a:pt x="3595" y="8150"/>
                  </a:cubicBezTo>
                  <a:cubicBezTo>
                    <a:pt x="2670" y="9726"/>
                    <a:pt x="2096" y="11491"/>
                    <a:pt x="1747" y="13285"/>
                  </a:cubicBezTo>
                  <a:cubicBezTo>
                    <a:pt x="1" y="22239"/>
                    <a:pt x="4318" y="32113"/>
                    <a:pt x="12182" y="36737"/>
                  </a:cubicBezTo>
                  <a:cubicBezTo>
                    <a:pt x="15426" y="38645"/>
                    <a:pt x="19181" y="39579"/>
                    <a:pt x="22940" y="39579"/>
                  </a:cubicBezTo>
                  <a:cubicBezTo>
                    <a:pt x="28291" y="39579"/>
                    <a:pt x="33650" y="37686"/>
                    <a:pt x="37554" y="34014"/>
                  </a:cubicBezTo>
                  <a:cubicBezTo>
                    <a:pt x="41241" y="30546"/>
                    <a:pt x="44279" y="24199"/>
                    <a:pt x="43499" y="19011"/>
                  </a:cubicBezTo>
                  <a:cubicBezTo>
                    <a:pt x="43014" y="15794"/>
                    <a:pt x="40859" y="12348"/>
                    <a:pt x="38484" y="9641"/>
                  </a:cubicBezTo>
                  <a:cubicBezTo>
                    <a:pt x="37674" y="8721"/>
                    <a:pt x="36840" y="7886"/>
                    <a:pt x="36037" y="7175"/>
                  </a:cubicBezTo>
                  <a:cubicBezTo>
                    <a:pt x="33101" y="4575"/>
                    <a:pt x="29848" y="2069"/>
                    <a:pt x="26017" y="983"/>
                  </a:cubicBezTo>
                  <a:cubicBezTo>
                    <a:pt x="23765" y="344"/>
                    <a:pt x="21414" y="1"/>
                    <a:pt x="190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6"/>
            <p:cNvSpPr/>
            <p:nvPr/>
          </p:nvSpPr>
          <p:spPr>
            <a:xfrm>
              <a:off x="3799625" y="1148000"/>
              <a:ext cx="212600" cy="118600"/>
            </a:xfrm>
            <a:custGeom>
              <a:rect b="b" l="l" r="r" t="t"/>
              <a:pathLst>
                <a:path extrusionOk="0" h="4744" w="8504">
                  <a:moveTo>
                    <a:pt x="5698" y="0"/>
                  </a:moveTo>
                  <a:cubicBezTo>
                    <a:pt x="4979" y="0"/>
                    <a:pt x="4157" y="110"/>
                    <a:pt x="3306" y="426"/>
                  </a:cubicBezTo>
                  <a:cubicBezTo>
                    <a:pt x="1827" y="982"/>
                    <a:pt x="788" y="2101"/>
                    <a:pt x="402" y="3063"/>
                  </a:cubicBezTo>
                  <a:cubicBezTo>
                    <a:pt x="0" y="4038"/>
                    <a:pt x="182" y="4706"/>
                    <a:pt x="422" y="4739"/>
                  </a:cubicBezTo>
                  <a:cubicBezTo>
                    <a:pt x="435" y="4742"/>
                    <a:pt x="449" y="4743"/>
                    <a:pt x="462" y="4743"/>
                  </a:cubicBezTo>
                  <a:cubicBezTo>
                    <a:pt x="719" y="4743"/>
                    <a:pt x="1011" y="4291"/>
                    <a:pt x="1530" y="3778"/>
                  </a:cubicBezTo>
                  <a:cubicBezTo>
                    <a:pt x="2066" y="3232"/>
                    <a:pt x="2906" y="2597"/>
                    <a:pt x="3975" y="2193"/>
                  </a:cubicBezTo>
                  <a:cubicBezTo>
                    <a:pt x="5062" y="1783"/>
                    <a:pt x="6185" y="1624"/>
                    <a:pt x="7034" y="1469"/>
                  </a:cubicBezTo>
                  <a:cubicBezTo>
                    <a:pt x="7883" y="1317"/>
                    <a:pt x="8453" y="1155"/>
                    <a:pt x="8478" y="891"/>
                  </a:cubicBezTo>
                  <a:cubicBezTo>
                    <a:pt x="8504" y="637"/>
                    <a:pt x="7984" y="328"/>
                    <a:pt x="7059" y="135"/>
                  </a:cubicBezTo>
                  <a:cubicBezTo>
                    <a:pt x="6678" y="57"/>
                    <a:pt x="6215" y="0"/>
                    <a:pt x="56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6"/>
            <p:cNvSpPr/>
            <p:nvPr/>
          </p:nvSpPr>
          <p:spPr>
            <a:xfrm>
              <a:off x="4339650" y="1054175"/>
              <a:ext cx="172000" cy="110250"/>
            </a:xfrm>
            <a:custGeom>
              <a:rect b="b" l="l" r="r" t="t"/>
              <a:pathLst>
                <a:path extrusionOk="0" h="4410" w="6880">
                  <a:moveTo>
                    <a:pt x="5778" y="0"/>
                  </a:moveTo>
                  <a:cubicBezTo>
                    <a:pt x="4251" y="524"/>
                    <a:pt x="2969" y="1251"/>
                    <a:pt x="2065" y="1978"/>
                  </a:cubicBezTo>
                  <a:cubicBezTo>
                    <a:pt x="571" y="3161"/>
                    <a:pt x="1" y="4217"/>
                    <a:pt x="178" y="4375"/>
                  </a:cubicBezTo>
                  <a:cubicBezTo>
                    <a:pt x="202" y="4398"/>
                    <a:pt x="235" y="4409"/>
                    <a:pt x="277" y="4409"/>
                  </a:cubicBezTo>
                  <a:cubicBezTo>
                    <a:pt x="597" y="4409"/>
                    <a:pt x="1444" y="3796"/>
                    <a:pt x="2791" y="3099"/>
                  </a:cubicBezTo>
                  <a:cubicBezTo>
                    <a:pt x="3848" y="2541"/>
                    <a:pt x="5254" y="1966"/>
                    <a:pt x="6879" y="1575"/>
                  </a:cubicBezTo>
                  <a:cubicBezTo>
                    <a:pt x="6493" y="1063"/>
                    <a:pt x="6126" y="539"/>
                    <a:pt x="57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6"/>
            <p:cNvSpPr/>
            <p:nvPr/>
          </p:nvSpPr>
          <p:spPr>
            <a:xfrm>
              <a:off x="4354975" y="1748600"/>
              <a:ext cx="37675" cy="34050"/>
            </a:xfrm>
            <a:custGeom>
              <a:rect b="b" l="l" r="r" t="t"/>
              <a:pathLst>
                <a:path extrusionOk="0" h="1362" w="1507">
                  <a:moveTo>
                    <a:pt x="1276" y="1"/>
                  </a:moveTo>
                  <a:cubicBezTo>
                    <a:pt x="1103" y="1"/>
                    <a:pt x="804" y="179"/>
                    <a:pt x="529" y="461"/>
                  </a:cubicBezTo>
                  <a:cubicBezTo>
                    <a:pt x="181" y="817"/>
                    <a:pt x="0" y="1203"/>
                    <a:pt x="124" y="1325"/>
                  </a:cubicBezTo>
                  <a:cubicBezTo>
                    <a:pt x="150" y="1350"/>
                    <a:pt x="186" y="1362"/>
                    <a:pt x="231" y="1362"/>
                  </a:cubicBezTo>
                  <a:cubicBezTo>
                    <a:pt x="404" y="1362"/>
                    <a:pt x="702" y="1184"/>
                    <a:pt x="979" y="901"/>
                  </a:cubicBezTo>
                  <a:cubicBezTo>
                    <a:pt x="1326" y="546"/>
                    <a:pt x="1506" y="159"/>
                    <a:pt x="1382" y="38"/>
                  </a:cubicBezTo>
                  <a:cubicBezTo>
                    <a:pt x="1357" y="13"/>
                    <a:pt x="1320" y="1"/>
                    <a:pt x="1276" y="1"/>
                  </a:cubicBezTo>
                  <a:close/>
                </a:path>
              </a:pathLst>
            </a:custGeom>
            <a:solidFill>
              <a:srgbClr val="CC53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6"/>
            <p:cNvSpPr/>
            <p:nvPr/>
          </p:nvSpPr>
          <p:spPr>
            <a:xfrm>
              <a:off x="3929675" y="1620350"/>
              <a:ext cx="226975" cy="96850"/>
            </a:xfrm>
            <a:custGeom>
              <a:rect b="b" l="l" r="r" t="t"/>
              <a:pathLst>
                <a:path extrusionOk="0" h="3874" w="9079">
                  <a:moveTo>
                    <a:pt x="193" y="1"/>
                  </a:moveTo>
                  <a:cubicBezTo>
                    <a:pt x="175" y="1"/>
                    <a:pt x="158" y="5"/>
                    <a:pt x="143" y="14"/>
                  </a:cubicBezTo>
                  <a:cubicBezTo>
                    <a:pt x="1" y="90"/>
                    <a:pt x="126" y="705"/>
                    <a:pt x="718" y="1500"/>
                  </a:cubicBezTo>
                  <a:cubicBezTo>
                    <a:pt x="1296" y="2288"/>
                    <a:pt x="2406" y="3218"/>
                    <a:pt x="3899" y="3640"/>
                  </a:cubicBezTo>
                  <a:cubicBezTo>
                    <a:pt x="4482" y="3805"/>
                    <a:pt x="5056" y="3873"/>
                    <a:pt x="5593" y="3873"/>
                  </a:cubicBezTo>
                  <a:cubicBezTo>
                    <a:pt x="6430" y="3873"/>
                    <a:pt x="7177" y="3707"/>
                    <a:pt x="7729" y="3483"/>
                  </a:cubicBezTo>
                  <a:cubicBezTo>
                    <a:pt x="8650" y="3115"/>
                    <a:pt x="9078" y="2656"/>
                    <a:pt x="8998" y="2517"/>
                  </a:cubicBezTo>
                  <a:cubicBezTo>
                    <a:pt x="8971" y="2466"/>
                    <a:pt x="8899" y="2446"/>
                    <a:pt x="8788" y="2446"/>
                  </a:cubicBezTo>
                  <a:cubicBezTo>
                    <a:pt x="8540" y="2446"/>
                    <a:pt x="8093" y="2545"/>
                    <a:pt x="7501" y="2622"/>
                  </a:cubicBezTo>
                  <a:cubicBezTo>
                    <a:pt x="7153" y="2670"/>
                    <a:pt x="6749" y="2704"/>
                    <a:pt x="6310" y="2704"/>
                  </a:cubicBezTo>
                  <a:cubicBezTo>
                    <a:pt x="5674" y="2704"/>
                    <a:pt x="4963" y="2633"/>
                    <a:pt x="4242" y="2429"/>
                  </a:cubicBezTo>
                  <a:cubicBezTo>
                    <a:pt x="3021" y="2085"/>
                    <a:pt x="2028" y="1432"/>
                    <a:pt x="1362" y="888"/>
                  </a:cubicBezTo>
                  <a:cubicBezTo>
                    <a:pt x="753" y="394"/>
                    <a:pt x="376" y="1"/>
                    <a:pt x="1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6"/>
            <p:cNvSpPr/>
            <p:nvPr/>
          </p:nvSpPr>
          <p:spPr>
            <a:xfrm>
              <a:off x="4492700" y="1480000"/>
              <a:ext cx="397075" cy="210275"/>
            </a:xfrm>
            <a:custGeom>
              <a:rect b="b" l="l" r="r" t="t"/>
              <a:pathLst>
                <a:path extrusionOk="0" h="8411" w="15883">
                  <a:moveTo>
                    <a:pt x="15722" y="1"/>
                  </a:moveTo>
                  <a:cubicBezTo>
                    <a:pt x="15529" y="1"/>
                    <a:pt x="15129" y="990"/>
                    <a:pt x="14164" y="2300"/>
                  </a:cubicBezTo>
                  <a:cubicBezTo>
                    <a:pt x="13186" y="3644"/>
                    <a:pt x="11497" y="5299"/>
                    <a:pt x="9187" y="6302"/>
                  </a:cubicBezTo>
                  <a:cubicBezTo>
                    <a:pt x="7351" y="7097"/>
                    <a:pt x="5483" y="7341"/>
                    <a:pt x="3958" y="7341"/>
                  </a:cubicBezTo>
                  <a:cubicBezTo>
                    <a:pt x="3562" y="7341"/>
                    <a:pt x="3189" y="7324"/>
                    <a:pt x="2846" y="7297"/>
                  </a:cubicBezTo>
                  <a:cubicBezTo>
                    <a:pt x="1537" y="7197"/>
                    <a:pt x="617" y="6992"/>
                    <a:pt x="243" y="6992"/>
                  </a:cubicBezTo>
                  <a:cubicBezTo>
                    <a:pt x="137" y="6992"/>
                    <a:pt x="75" y="7009"/>
                    <a:pt x="61" y="7049"/>
                  </a:cubicBezTo>
                  <a:cubicBezTo>
                    <a:pt x="0" y="7188"/>
                    <a:pt x="949" y="7805"/>
                    <a:pt x="2722" y="8178"/>
                  </a:cubicBezTo>
                  <a:cubicBezTo>
                    <a:pt x="3377" y="8319"/>
                    <a:pt x="4157" y="8411"/>
                    <a:pt x="5012" y="8411"/>
                  </a:cubicBezTo>
                  <a:cubicBezTo>
                    <a:pt x="6436" y="8411"/>
                    <a:pt x="8070" y="8157"/>
                    <a:pt x="9688" y="7457"/>
                  </a:cubicBezTo>
                  <a:cubicBezTo>
                    <a:pt x="12280" y="6333"/>
                    <a:pt x="14058" y="4362"/>
                    <a:pt x="14912" y="2781"/>
                  </a:cubicBezTo>
                  <a:cubicBezTo>
                    <a:pt x="15791" y="1182"/>
                    <a:pt x="15882" y="39"/>
                    <a:pt x="15739" y="3"/>
                  </a:cubicBezTo>
                  <a:cubicBezTo>
                    <a:pt x="15734" y="2"/>
                    <a:pt x="15728" y="1"/>
                    <a:pt x="157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6"/>
            <p:cNvSpPr/>
            <p:nvPr/>
          </p:nvSpPr>
          <p:spPr>
            <a:xfrm>
              <a:off x="4855975" y="1541075"/>
              <a:ext cx="70275" cy="28875"/>
            </a:xfrm>
            <a:custGeom>
              <a:rect b="b" l="l" r="r" t="t"/>
              <a:pathLst>
                <a:path extrusionOk="0" h="1155" w="2811">
                  <a:moveTo>
                    <a:pt x="377" y="1"/>
                  </a:moveTo>
                  <a:cubicBezTo>
                    <a:pt x="183" y="1"/>
                    <a:pt x="59" y="38"/>
                    <a:pt x="42" y="107"/>
                  </a:cubicBezTo>
                  <a:cubicBezTo>
                    <a:pt x="1" y="277"/>
                    <a:pt x="577" y="563"/>
                    <a:pt x="1304" y="830"/>
                  </a:cubicBezTo>
                  <a:cubicBezTo>
                    <a:pt x="1828" y="1021"/>
                    <a:pt x="2299" y="1154"/>
                    <a:pt x="2550" y="1154"/>
                  </a:cubicBezTo>
                  <a:cubicBezTo>
                    <a:pt x="2647" y="1154"/>
                    <a:pt x="2711" y="1134"/>
                    <a:pt x="2732" y="1090"/>
                  </a:cubicBezTo>
                  <a:cubicBezTo>
                    <a:pt x="2810" y="937"/>
                    <a:pt x="2283" y="517"/>
                    <a:pt x="1519" y="239"/>
                  </a:cubicBezTo>
                  <a:cubicBezTo>
                    <a:pt x="1071" y="76"/>
                    <a:pt x="653" y="1"/>
                    <a:pt x="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6"/>
            <p:cNvSpPr/>
            <p:nvPr/>
          </p:nvSpPr>
          <p:spPr>
            <a:xfrm>
              <a:off x="4828425" y="1582200"/>
              <a:ext cx="64000" cy="48475"/>
            </a:xfrm>
            <a:custGeom>
              <a:rect b="b" l="l" r="r" t="t"/>
              <a:pathLst>
                <a:path extrusionOk="0" h="1939" w="2560">
                  <a:moveTo>
                    <a:pt x="201" y="1"/>
                  </a:moveTo>
                  <a:cubicBezTo>
                    <a:pt x="161" y="1"/>
                    <a:pt x="131" y="10"/>
                    <a:pt x="114" y="31"/>
                  </a:cubicBezTo>
                  <a:cubicBezTo>
                    <a:pt x="0" y="164"/>
                    <a:pt x="437" y="694"/>
                    <a:pt x="1087" y="1214"/>
                  </a:cubicBezTo>
                  <a:cubicBezTo>
                    <a:pt x="1632" y="1651"/>
                    <a:pt x="2151" y="1939"/>
                    <a:pt x="2366" y="1939"/>
                  </a:cubicBezTo>
                  <a:cubicBezTo>
                    <a:pt x="2408" y="1939"/>
                    <a:pt x="2438" y="1928"/>
                    <a:pt x="2455" y="1906"/>
                  </a:cubicBezTo>
                  <a:cubicBezTo>
                    <a:pt x="2559" y="1767"/>
                    <a:pt x="2123" y="1237"/>
                    <a:pt x="1481" y="723"/>
                  </a:cubicBezTo>
                  <a:cubicBezTo>
                    <a:pt x="938" y="289"/>
                    <a:pt x="418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6"/>
            <p:cNvSpPr/>
            <p:nvPr/>
          </p:nvSpPr>
          <p:spPr>
            <a:xfrm>
              <a:off x="4803150" y="1614625"/>
              <a:ext cx="33325" cy="59725"/>
            </a:xfrm>
            <a:custGeom>
              <a:rect b="b" l="l" r="r" t="t"/>
              <a:pathLst>
                <a:path extrusionOk="0" h="2389" w="1333">
                  <a:moveTo>
                    <a:pt x="193" y="0"/>
                  </a:moveTo>
                  <a:cubicBezTo>
                    <a:pt x="181" y="0"/>
                    <a:pt x="170" y="2"/>
                    <a:pt x="159" y="7"/>
                  </a:cubicBezTo>
                  <a:cubicBezTo>
                    <a:pt x="0" y="76"/>
                    <a:pt x="97" y="662"/>
                    <a:pt x="377" y="1318"/>
                  </a:cubicBezTo>
                  <a:cubicBezTo>
                    <a:pt x="639" y="1932"/>
                    <a:pt x="967" y="2389"/>
                    <a:pt x="1139" y="2389"/>
                  </a:cubicBezTo>
                  <a:cubicBezTo>
                    <a:pt x="1151" y="2389"/>
                    <a:pt x="1162" y="2386"/>
                    <a:pt x="1172" y="2382"/>
                  </a:cubicBezTo>
                  <a:cubicBezTo>
                    <a:pt x="1332" y="2314"/>
                    <a:pt x="1235" y="1727"/>
                    <a:pt x="956" y="1070"/>
                  </a:cubicBezTo>
                  <a:cubicBezTo>
                    <a:pt x="694" y="457"/>
                    <a:pt x="366" y="0"/>
                    <a:pt x="1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6"/>
            <p:cNvSpPr/>
            <p:nvPr/>
          </p:nvSpPr>
          <p:spPr>
            <a:xfrm>
              <a:off x="3915025" y="1651750"/>
              <a:ext cx="51225" cy="45200"/>
            </a:xfrm>
            <a:custGeom>
              <a:rect b="b" l="l" r="r" t="t"/>
              <a:pathLst>
                <a:path extrusionOk="0" h="1808" w="2049">
                  <a:moveTo>
                    <a:pt x="1843" y="1"/>
                  </a:moveTo>
                  <a:cubicBezTo>
                    <a:pt x="1641" y="1"/>
                    <a:pt x="1206" y="249"/>
                    <a:pt x="787" y="655"/>
                  </a:cubicBezTo>
                  <a:cubicBezTo>
                    <a:pt x="279" y="1147"/>
                    <a:pt x="1" y="1669"/>
                    <a:pt x="130" y="1783"/>
                  </a:cubicBezTo>
                  <a:cubicBezTo>
                    <a:pt x="148" y="1799"/>
                    <a:pt x="172" y="1807"/>
                    <a:pt x="203" y="1807"/>
                  </a:cubicBezTo>
                  <a:cubicBezTo>
                    <a:pt x="391" y="1807"/>
                    <a:pt x="802" y="1515"/>
                    <a:pt x="1224" y="1107"/>
                  </a:cubicBezTo>
                  <a:cubicBezTo>
                    <a:pt x="1713" y="633"/>
                    <a:pt x="2049" y="170"/>
                    <a:pt x="1937" y="35"/>
                  </a:cubicBezTo>
                  <a:cubicBezTo>
                    <a:pt x="1918" y="12"/>
                    <a:pt x="1885" y="1"/>
                    <a:pt x="1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6"/>
            <p:cNvSpPr/>
            <p:nvPr/>
          </p:nvSpPr>
          <p:spPr>
            <a:xfrm>
              <a:off x="3951675" y="1674700"/>
              <a:ext cx="41475" cy="53900"/>
            </a:xfrm>
            <a:custGeom>
              <a:rect b="b" l="l" r="r" t="t"/>
              <a:pathLst>
                <a:path extrusionOk="0" h="2156" w="1659">
                  <a:moveTo>
                    <a:pt x="1461" y="0"/>
                  </a:moveTo>
                  <a:cubicBezTo>
                    <a:pt x="1282" y="0"/>
                    <a:pt x="904" y="379"/>
                    <a:pt x="565" y="908"/>
                  </a:cubicBezTo>
                  <a:cubicBezTo>
                    <a:pt x="188" y="1495"/>
                    <a:pt x="1" y="2047"/>
                    <a:pt x="148" y="2142"/>
                  </a:cubicBezTo>
                  <a:cubicBezTo>
                    <a:pt x="162" y="2151"/>
                    <a:pt x="179" y="2155"/>
                    <a:pt x="198" y="2155"/>
                  </a:cubicBezTo>
                  <a:cubicBezTo>
                    <a:pt x="376" y="2155"/>
                    <a:pt x="755" y="1778"/>
                    <a:pt x="1095" y="1247"/>
                  </a:cubicBezTo>
                  <a:cubicBezTo>
                    <a:pt x="1471" y="660"/>
                    <a:pt x="1659" y="108"/>
                    <a:pt x="1512" y="14"/>
                  </a:cubicBezTo>
                  <a:cubicBezTo>
                    <a:pt x="1497" y="5"/>
                    <a:pt x="1480" y="0"/>
                    <a:pt x="1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6"/>
            <p:cNvSpPr/>
            <p:nvPr/>
          </p:nvSpPr>
          <p:spPr>
            <a:xfrm>
              <a:off x="4005775" y="1692000"/>
              <a:ext cx="20775" cy="54075"/>
            </a:xfrm>
            <a:custGeom>
              <a:rect b="b" l="l" r="r" t="t"/>
              <a:pathLst>
                <a:path extrusionOk="0" h="2163" w="831">
                  <a:moveTo>
                    <a:pt x="589" y="0"/>
                  </a:moveTo>
                  <a:cubicBezTo>
                    <a:pt x="420" y="0"/>
                    <a:pt x="207" y="450"/>
                    <a:pt x="106" y="1027"/>
                  </a:cubicBezTo>
                  <a:cubicBezTo>
                    <a:pt x="0" y="1622"/>
                    <a:pt x="54" y="2130"/>
                    <a:pt x="225" y="2161"/>
                  </a:cubicBezTo>
                  <a:cubicBezTo>
                    <a:pt x="231" y="2162"/>
                    <a:pt x="236" y="2162"/>
                    <a:pt x="241" y="2162"/>
                  </a:cubicBezTo>
                  <a:cubicBezTo>
                    <a:pt x="410" y="2162"/>
                    <a:pt x="624" y="1713"/>
                    <a:pt x="725" y="1136"/>
                  </a:cubicBezTo>
                  <a:cubicBezTo>
                    <a:pt x="831" y="539"/>
                    <a:pt x="777" y="32"/>
                    <a:pt x="606" y="2"/>
                  </a:cubicBezTo>
                  <a:cubicBezTo>
                    <a:pt x="600" y="1"/>
                    <a:pt x="595" y="0"/>
                    <a:pt x="5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6"/>
            <p:cNvSpPr/>
            <p:nvPr/>
          </p:nvSpPr>
          <p:spPr>
            <a:xfrm>
              <a:off x="4232925" y="1443525"/>
              <a:ext cx="183775" cy="349950"/>
            </a:xfrm>
            <a:custGeom>
              <a:rect b="b" l="l" r="r" t="t"/>
              <a:pathLst>
                <a:path extrusionOk="0" h="13998" w="7351">
                  <a:moveTo>
                    <a:pt x="1118" y="0"/>
                  </a:moveTo>
                  <a:lnTo>
                    <a:pt x="1567" y="621"/>
                  </a:lnTo>
                  <a:cubicBezTo>
                    <a:pt x="1693" y="3768"/>
                    <a:pt x="381" y="6797"/>
                    <a:pt x="120" y="9936"/>
                  </a:cubicBezTo>
                  <a:cubicBezTo>
                    <a:pt x="1" y="11353"/>
                    <a:pt x="256" y="13047"/>
                    <a:pt x="1518" y="13702"/>
                  </a:cubicBezTo>
                  <a:cubicBezTo>
                    <a:pt x="1977" y="13940"/>
                    <a:pt x="2507" y="13998"/>
                    <a:pt x="3026" y="13998"/>
                  </a:cubicBezTo>
                  <a:cubicBezTo>
                    <a:pt x="3053" y="13998"/>
                    <a:pt x="3080" y="13997"/>
                    <a:pt x="3107" y="13997"/>
                  </a:cubicBezTo>
                  <a:cubicBezTo>
                    <a:pt x="4605" y="13980"/>
                    <a:pt x="6353" y="13446"/>
                    <a:pt x="6857" y="11857"/>
                  </a:cubicBezTo>
                  <a:cubicBezTo>
                    <a:pt x="7351" y="10305"/>
                    <a:pt x="6354" y="7894"/>
                    <a:pt x="5684" y="6213"/>
                  </a:cubicBezTo>
                  <a:cubicBezTo>
                    <a:pt x="4659" y="4251"/>
                    <a:pt x="3465" y="2400"/>
                    <a:pt x="2204" y="586"/>
                  </a:cubicBezTo>
                  <a:cubicBezTo>
                    <a:pt x="1869" y="345"/>
                    <a:pt x="1503" y="148"/>
                    <a:pt x="1118" y="0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6"/>
            <p:cNvSpPr/>
            <p:nvPr/>
          </p:nvSpPr>
          <p:spPr>
            <a:xfrm>
              <a:off x="4915225" y="1018100"/>
              <a:ext cx="580350" cy="516050"/>
            </a:xfrm>
            <a:custGeom>
              <a:rect b="b" l="l" r="r" t="t"/>
              <a:pathLst>
                <a:path extrusionOk="0" h="20642" w="23214">
                  <a:moveTo>
                    <a:pt x="16233" y="0"/>
                  </a:moveTo>
                  <a:cubicBezTo>
                    <a:pt x="16089" y="0"/>
                    <a:pt x="15942" y="14"/>
                    <a:pt x="15791" y="42"/>
                  </a:cubicBezTo>
                  <a:cubicBezTo>
                    <a:pt x="14432" y="296"/>
                    <a:pt x="13395" y="1689"/>
                    <a:pt x="12741" y="2825"/>
                  </a:cubicBezTo>
                  <a:cubicBezTo>
                    <a:pt x="12068" y="3994"/>
                    <a:pt x="11633" y="5280"/>
                    <a:pt x="11200" y="6557"/>
                  </a:cubicBezTo>
                  <a:cubicBezTo>
                    <a:pt x="11141" y="4784"/>
                    <a:pt x="10276" y="3084"/>
                    <a:pt x="9002" y="1849"/>
                  </a:cubicBezTo>
                  <a:cubicBezTo>
                    <a:pt x="8586" y="1446"/>
                    <a:pt x="8109" y="1078"/>
                    <a:pt x="7550" y="927"/>
                  </a:cubicBezTo>
                  <a:cubicBezTo>
                    <a:pt x="7389" y="883"/>
                    <a:pt x="7219" y="860"/>
                    <a:pt x="7051" y="860"/>
                  </a:cubicBezTo>
                  <a:cubicBezTo>
                    <a:pt x="6633" y="860"/>
                    <a:pt x="6219" y="999"/>
                    <a:pt x="5939" y="1302"/>
                  </a:cubicBezTo>
                  <a:cubicBezTo>
                    <a:pt x="5395" y="1891"/>
                    <a:pt x="5526" y="2828"/>
                    <a:pt x="5799" y="3582"/>
                  </a:cubicBezTo>
                  <a:cubicBezTo>
                    <a:pt x="6378" y="5180"/>
                    <a:pt x="7560" y="6981"/>
                    <a:pt x="8937" y="7992"/>
                  </a:cubicBezTo>
                  <a:cubicBezTo>
                    <a:pt x="7296" y="7578"/>
                    <a:pt x="5612" y="7235"/>
                    <a:pt x="3927" y="7235"/>
                  </a:cubicBezTo>
                  <a:cubicBezTo>
                    <a:pt x="3502" y="7235"/>
                    <a:pt x="3076" y="7256"/>
                    <a:pt x="2651" y="7305"/>
                  </a:cubicBezTo>
                  <a:cubicBezTo>
                    <a:pt x="2002" y="7378"/>
                    <a:pt x="1334" y="7525"/>
                    <a:pt x="821" y="7931"/>
                  </a:cubicBezTo>
                  <a:cubicBezTo>
                    <a:pt x="308" y="8338"/>
                    <a:pt x="0" y="9062"/>
                    <a:pt x="249" y="9667"/>
                  </a:cubicBezTo>
                  <a:cubicBezTo>
                    <a:pt x="485" y="10237"/>
                    <a:pt x="1110" y="10528"/>
                    <a:pt x="1692" y="10730"/>
                  </a:cubicBezTo>
                  <a:cubicBezTo>
                    <a:pt x="3305" y="11291"/>
                    <a:pt x="4995" y="11575"/>
                    <a:pt x="6692" y="11575"/>
                  </a:cubicBezTo>
                  <a:cubicBezTo>
                    <a:pt x="7483" y="11575"/>
                    <a:pt x="8276" y="11513"/>
                    <a:pt x="9063" y="11389"/>
                  </a:cubicBezTo>
                  <a:lnTo>
                    <a:pt x="9063" y="11389"/>
                  </a:lnTo>
                  <a:cubicBezTo>
                    <a:pt x="7799" y="12425"/>
                    <a:pt x="6831" y="13814"/>
                    <a:pt x="6277" y="15349"/>
                  </a:cubicBezTo>
                  <a:cubicBezTo>
                    <a:pt x="5913" y="16356"/>
                    <a:pt x="5102" y="18894"/>
                    <a:pt x="6496" y="19452"/>
                  </a:cubicBezTo>
                  <a:cubicBezTo>
                    <a:pt x="6645" y="19511"/>
                    <a:pt x="6798" y="19538"/>
                    <a:pt x="6954" y="19538"/>
                  </a:cubicBezTo>
                  <a:cubicBezTo>
                    <a:pt x="7972" y="19538"/>
                    <a:pt x="9082" y="18389"/>
                    <a:pt x="9596" y="17733"/>
                  </a:cubicBezTo>
                  <a:cubicBezTo>
                    <a:pt x="10674" y="16355"/>
                    <a:pt x="10942" y="14540"/>
                    <a:pt x="11657" y="12949"/>
                  </a:cubicBezTo>
                  <a:cubicBezTo>
                    <a:pt x="12345" y="15242"/>
                    <a:pt x="12518" y="17824"/>
                    <a:pt x="14086" y="19634"/>
                  </a:cubicBezTo>
                  <a:cubicBezTo>
                    <a:pt x="14566" y="20188"/>
                    <a:pt x="15309" y="20642"/>
                    <a:pt x="16000" y="20642"/>
                  </a:cubicBezTo>
                  <a:cubicBezTo>
                    <a:pt x="16280" y="20642"/>
                    <a:pt x="16553" y="20567"/>
                    <a:pt x="16795" y="20393"/>
                  </a:cubicBezTo>
                  <a:cubicBezTo>
                    <a:pt x="17244" y="20072"/>
                    <a:pt x="17442" y="19500"/>
                    <a:pt x="17511" y="18952"/>
                  </a:cubicBezTo>
                  <a:cubicBezTo>
                    <a:pt x="17584" y="18382"/>
                    <a:pt x="17544" y="17810"/>
                    <a:pt x="17420" y="17250"/>
                  </a:cubicBezTo>
                  <a:cubicBezTo>
                    <a:pt x="17240" y="16436"/>
                    <a:pt x="16880" y="15651"/>
                    <a:pt x="16429" y="14943"/>
                  </a:cubicBezTo>
                  <a:cubicBezTo>
                    <a:pt x="15890" y="14097"/>
                    <a:pt x="15221" y="13341"/>
                    <a:pt x="14448" y="12701"/>
                  </a:cubicBezTo>
                  <a:lnTo>
                    <a:pt x="14448" y="12701"/>
                  </a:lnTo>
                  <a:cubicBezTo>
                    <a:pt x="15741" y="13200"/>
                    <a:pt x="17128" y="13453"/>
                    <a:pt x="18514" y="13453"/>
                  </a:cubicBezTo>
                  <a:cubicBezTo>
                    <a:pt x="18807" y="13453"/>
                    <a:pt x="19101" y="13442"/>
                    <a:pt x="19393" y="13419"/>
                  </a:cubicBezTo>
                  <a:cubicBezTo>
                    <a:pt x="20345" y="13345"/>
                    <a:pt x="22525" y="12985"/>
                    <a:pt x="23003" y="12002"/>
                  </a:cubicBezTo>
                  <a:cubicBezTo>
                    <a:pt x="23213" y="11568"/>
                    <a:pt x="23087" y="11043"/>
                    <a:pt x="22869" y="10612"/>
                  </a:cubicBezTo>
                  <a:cubicBezTo>
                    <a:pt x="22185" y="9261"/>
                    <a:pt x="20689" y="8460"/>
                    <a:pt x="19186" y="8263"/>
                  </a:cubicBezTo>
                  <a:cubicBezTo>
                    <a:pt x="18877" y="8222"/>
                    <a:pt x="18567" y="8204"/>
                    <a:pt x="18257" y="8204"/>
                  </a:cubicBezTo>
                  <a:cubicBezTo>
                    <a:pt x="17061" y="8204"/>
                    <a:pt x="15863" y="8476"/>
                    <a:pt x="14705" y="8801"/>
                  </a:cubicBezTo>
                  <a:lnTo>
                    <a:pt x="17007" y="5484"/>
                  </a:lnTo>
                  <a:cubicBezTo>
                    <a:pt x="17651" y="4555"/>
                    <a:pt x="18317" y="3567"/>
                    <a:pt x="18393" y="2440"/>
                  </a:cubicBezTo>
                  <a:cubicBezTo>
                    <a:pt x="18484" y="1086"/>
                    <a:pt x="17519" y="0"/>
                    <a:pt x="162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6"/>
            <p:cNvSpPr/>
            <p:nvPr/>
          </p:nvSpPr>
          <p:spPr>
            <a:xfrm>
              <a:off x="5118200" y="1189925"/>
              <a:ext cx="201900" cy="155600"/>
            </a:xfrm>
            <a:custGeom>
              <a:rect b="b" l="l" r="r" t="t"/>
              <a:pathLst>
                <a:path extrusionOk="0" h="6224" w="8076">
                  <a:moveTo>
                    <a:pt x="1894" y="0"/>
                  </a:moveTo>
                  <a:cubicBezTo>
                    <a:pt x="1888" y="0"/>
                    <a:pt x="1884" y="1"/>
                    <a:pt x="1880" y="4"/>
                  </a:cubicBezTo>
                  <a:cubicBezTo>
                    <a:pt x="1776" y="68"/>
                    <a:pt x="2183" y="885"/>
                    <a:pt x="2505" y="1946"/>
                  </a:cubicBezTo>
                  <a:cubicBezTo>
                    <a:pt x="2651" y="2409"/>
                    <a:pt x="2757" y="2843"/>
                    <a:pt x="2839" y="3185"/>
                  </a:cubicBezTo>
                  <a:cubicBezTo>
                    <a:pt x="2715" y="2986"/>
                    <a:pt x="2577" y="2796"/>
                    <a:pt x="2425" y="2617"/>
                  </a:cubicBezTo>
                  <a:cubicBezTo>
                    <a:pt x="1963" y="2067"/>
                    <a:pt x="1474" y="1717"/>
                    <a:pt x="1326" y="1717"/>
                  </a:cubicBezTo>
                  <a:cubicBezTo>
                    <a:pt x="1309" y="1717"/>
                    <a:pt x="1297" y="1721"/>
                    <a:pt x="1289" y="1730"/>
                  </a:cubicBezTo>
                  <a:cubicBezTo>
                    <a:pt x="1208" y="1819"/>
                    <a:pt x="1607" y="2306"/>
                    <a:pt x="2099" y="2892"/>
                  </a:cubicBezTo>
                  <a:cubicBezTo>
                    <a:pt x="2212" y="3026"/>
                    <a:pt x="2320" y="3152"/>
                    <a:pt x="2422" y="3270"/>
                  </a:cubicBezTo>
                  <a:cubicBezTo>
                    <a:pt x="2167" y="3163"/>
                    <a:pt x="1902" y="3084"/>
                    <a:pt x="1631" y="3033"/>
                  </a:cubicBezTo>
                  <a:cubicBezTo>
                    <a:pt x="1254" y="2960"/>
                    <a:pt x="900" y="2912"/>
                    <a:pt x="614" y="2912"/>
                  </a:cubicBezTo>
                  <a:cubicBezTo>
                    <a:pt x="570" y="2912"/>
                    <a:pt x="527" y="2913"/>
                    <a:pt x="486" y="2915"/>
                  </a:cubicBezTo>
                  <a:cubicBezTo>
                    <a:pt x="180" y="2933"/>
                    <a:pt x="1" y="3009"/>
                    <a:pt x="7" y="3065"/>
                  </a:cubicBezTo>
                  <a:cubicBezTo>
                    <a:pt x="13" y="3125"/>
                    <a:pt x="191" y="3157"/>
                    <a:pt x="463" y="3217"/>
                  </a:cubicBezTo>
                  <a:cubicBezTo>
                    <a:pt x="735" y="3274"/>
                    <a:pt x="1116" y="3369"/>
                    <a:pt x="1547" y="3452"/>
                  </a:cubicBezTo>
                  <a:cubicBezTo>
                    <a:pt x="1878" y="3516"/>
                    <a:pt x="2171" y="3580"/>
                    <a:pt x="2409" y="3644"/>
                  </a:cubicBezTo>
                  <a:cubicBezTo>
                    <a:pt x="2259" y="3679"/>
                    <a:pt x="2114" y="3727"/>
                    <a:pt x="1975" y="3793"/>
                  </a:cubicBezTo>
                  <a:cubicBezTo>
                    <a:pt x="1364" y="4072"/>
                    <a:pt x="1067" y="4555"/>
                    <a:pt x="1157" y="4625"/>
                  </a:cubicBezTo>
                  <a:cubicBezTo>
                    <a:pt x="1168" y="4635"/>
                    <a:pt x="1182" y="4639"/>
                    <a:pt x="1201" y="4639"/>
                  </a:cubicBezTo>
                  <a:cubicBezTo>
                    <a:pt x="1340" y="4639"/>
                    <a:pt x="1693" y="4388"/>
                    <a:pt x="2154" y="4179"/>
                  </a:cubicBezTo>
                  <a:cubicBezTo>
                    <a:pt x="2258" y="4131"/>
                    <a:pt x="2359" y="4088"/>
                    <a:pt x="2456" y="4049"/>
                  </a:cubicBezTo>
                  <a:lnTo>
                    <a:pt x="2456" y="4049"/>
                  </a:lnTo>
                  <a:cubicBezTo>
                    <a:pt x="2252" y="4273"/>
                    <a:pt x="2077" y="4521"/>
                    <a:pt x="1936" y="4790"/>
                  </a:cubicBezTo>
                  <a:cubicBezTo>
                    <a:pt x="1545" y="5519"/>
                    <a:pt x="1489" y="6201"/>
                    <a:pt x="1601" y="6223"/>
                  </a:cubicBezTo>
                  <a:cubicBezTo>
                    <a:pt x="1603" y="6223"/>
                    <a:pt x="1606" y="6224"/>
                    <a:pt x="1609" y="6224"/>
                  </a:cubicBezTo>
                  <a:cubicBezTo>
                    <a:pt x="1729" y="6224"/>
                    <a:pt x="1959" y="5647"/>
                    <a:pt x="2313" y="4990"/>
                  </a:cubicBezTo>
                  <a:cubicBezTo>
                    <a:pt x="2511" y="4616"/>
                    <a:pt x="2706" y="4294"/>
                    <a:pt x="2828" y="4063"/>
                  </a:cubicBezTo>
                  <a:cubicBezTo>
                    <a:pt x="2842" y="4286"/>
                    <a:pt x="2872" y="4510"/>
                    <a:pt x="2921" y="4729"/>
                  </a:cubicBezTo>
                  <a:cubicBezTo>
                    <a:pt x="3064" y="5371"/>
                    <a:pt x="3310" y="5857"/>
                    <a:pt x="3428" y="5857"/>
                  </a:cubicBezTo>
                  <a:cubicBezTo>
                    <a:pt x="3432" y="5857"/>
                    <a:pt x="3436" y="5857"/>
                    <a:pt x="3440" y="5856"/>
                  </a:cubicBezTo>
                  <a:cubicBezTo>
                    <a:pt x="3550" y="5820"/>
                    <a:pt x="3481" y="5279"/>
                    <a:pt x="3338" y="4635"/>
                  </a:cubicBezTo>
                  <a:cubicBezTo>
                    <a:pt x="3290" y="4420"/>
                    <a:pt x="3234" y="4213"/>
                    <a:pt x="3184" y="4043"/>
                  </a:cubicBezTo>
                  <a:lnTo>
                    <a:pt x="3184" y="4043"/>
                  </a:lnTo>
                  <a:cubicBezTo>
                    <a:pt x="3408" y="4134"/>
                    <a:pt x="3677" y="4243"/>
                    <a:pt x="3961" y="4367"/>
                  </a:cubicBezTo>
                  <a:cubicBezTo>
                    <a:pt x="4626" y="4652"/>
                    <a:pt x="5167" y="4941"/>
                    <a:pt x="5338" y="4941"/>
                  </a:cubicBezTo>
                  <a:cubicBezTo>
                    <a:pt x="5362" y="4941"/>
                    <a:pt x="5378" y="4935"/>
                    <a:pt x="5387" y="4923"/>
                  </a:cubicBezTo>
                  <a:cubicBezTo>
                    <a:pt x="5458" y="4833"/>
                    <a:pt x="4941" y="4324"/>
                    <a:pt x="4131" y="3975"/>
                  </a:cubicBezTo>
                  <a:cubicBezTo>
                    <a:pt x="3986" y="3912"/>
                    <a:pt x="3836" y="3857"/>
                    <a:pt x="3684" y="3811"/>
                  </a:cubicBezTo>
                  <a:cubicBezTo>
                    <a:pt x="3963" y="3804"/>
                    <a:pt x="4316" y="3792"/>
                    <a:pt x="4713" y="3792"/>
                  </a:cubicBezTo>
                  <a:cubicBezTo>
                    <a:pt x="4970" y="3792"/>
                    <a:pt x="5246" y="3797"/>
                    <a:pt x="5533" y="3811"/>
                  </a:cubicBezTo>
                  <a:cubicBezTo>
                    <a:pt x="6645" y="3859"/>
                    <a:pt x="7579" y="4032"/>
                    <a:pt x="7910" y="4032"/>
                  </a:cubicBezTo>
                  <a:cubicBezTo>
                    <a:pt x="7987" y="4032"/>
                    <a:pt x="8032" y="4023"/>
                    <a:pt x="8038" y="4001"/>
                  </a:cubicBezTo>
                  <a:cubicBezTo>
                    <a:pt x="8076" y="3896"/>
                    <a:pt x="6987" y="3448"/>
                    <a:pt x="5552" y="3384"/>
                  </a:cubicBezTo>
                  <a:cubicBezTo>
                    <a:pt x="5420" y="3378"/>
                    <a:pt x="5291" y="3375"/>
                    <a:pt x="5165" y="3375"/>
                  </a:cubicBezTo>
                  <a:cubicBezTo>
                    <a:pt x="4538" y="3375"/>
                    <a:pt x="3992" y="3449"/>
                    <a:pt x="3607" y="3535"/>
                  </a:cubicBezTo>
                  <a:cubicBezTo>
                    <a:pt x="3922" y="3383"/>
                    <a:pt x="4356" y="3176"/>
                    <a:pt x="4866" y="3016"/>
                  </a:cubicBezTo>
                  <a:cubicBezTo>
                    <a:pt x="5859" y="2689"/>
                    <a:pt x="6728" y="2676"/>
                    <a:pt x="6735" y="2552"/>
                  </a:cubicBezTo>
                  <a:cubicBezTo>
                    <a:pt x="6746" y="2490"/>
                    <a:pt x="6453" y="2403"/>
                    <a:pt x="6001" y="2403"/>
                  </a:cubicBezTo>
                  <a:cubicBezTo>
                    <a:pt x="5652" y="2403"/>
                    <a:pt x="5207" y="2455"/>
                    <a:pt x="4734" y="2609"/>
                  </a:cubicBezTo>
                  <a:cubicBezTo>
                    <a:pt x="4310" y="2744"/>
                    <a:pt x="3911" y="2946"/>
                    <a:pt x="3553" y="3208"/>
                  </a:cubicBezTo>
                  <a:cubicBezTo>
                    <a:pt x="3721" y="2927"/>
                    <a:pt x="3931" y="2587"/>
                    <a:pt x="4192" y="2234"/>
                  </a:cubicBezTo>
                  <a:cubicBezTo>
                    <a:pt x="4819" y="1368"/>
                    <a:pt x="5490" y="790"/>
                    <a:pt x="5417" y="691"/>
                  </a:cubicBezTo>
                  <a:cubicBezTo>
                    <a:pt x="5412" y="682"/>
                    <a:pt x="5402" y="678"/>
                    <a:pt x="5385" y="678"/>
                  </a:cubicBezTo>
                  <a:cubicBezTo>
                    <a:pt x="5215" y="678"/>
                    <a:pt x="4465" y="1133"/>
                    <a:pt x="3847" y="1982"/>
                  </a:cubicBezTo>
                  <a:cubicBezTo>
                    <a:pt x="3505" y="2445"/>
                    <a:pt x="3289" y="2909"/>
                    <a:pt x="3171" y="3262"/>
                  </a:cubicBezTo>
                  <a:cubicBezTo>
                    <a:pt x="3157" y="2882"/>
                    <a:pt x="3086" y="2371"/>
                    <a:pt x="2913" y="1820"/>
                  </a:cubicBezTo>
                  <a:cubicBezTo>
                    <a:pt x="2584" y="742"/>
                    <a:pt x="2021" y="0"/>
                    <a:pt x="1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6"/>
            <p:cNvSpPr/>
            <p:nvPr/>
          </p:nvSpPr>
          <p:spPr>
            <a:xfrm>
              <a:off x="5062775" y="768750"/>
              <a:ext cx="806450" cy="717100"/>
            </a:xfrm>
            <a:custGeom>
              <a:rect b="b" l="l" r="r" t="t"/>
              <a:pathLst>
                <a:path extrusionOk="0" h="28684" w="32258">
                  <a:moveTo>
                    <a:pt x="22555" y="0"/>
                  </a:moveTo>
                  <a:cubicBezTo>
                    <a:pt x="22357" y="0"/>
                    <a:pt x="22152" y="19"/>
                    <a:pt x="21944" y="58"/>
                  </a:cubicBezTo>
                  <a:cubicBezTo>
                    <a:pt x="20055" y="412"/>
                    <a:pt x="18616" y="2348"/>
                    <a:pt x="17707" y="3926"/>
                  </a:cubicBezTo>
                  <a:cubicBezTo>
                    <a:pt x="16771" y="5549"/>
                    <a:pt x="16165" y="7337"/>
                    <a:pt x="15565" y="9113"/>
                  </a:cubicBezTo>
                  <a:cubicBezTo>
                    <a:pt x="15482" y="6646"/>
                    <a:pt x="14281" y="4287"/>
                    <a:pt x="12510" y="2571"/>
                  </a:cubicBezTo>
                  <a:cubicBezTo>
                    <a:pt x="11931" y="2009"/>
                    <a:pt x="11269" y="1499"/>
                    <a:pt x="10492" y="1287"/>
                  </a:cubicBezTo>
                  <a:cubicBezTo>
                    <a:pt x="10269" y="1227"/>
                    <a:pt x="10035" y="1196"/>
                    <a:pt x="9802" y="1196"/>
                  </a:cubicBezTo>
                  <a:cubicBezTo>
                    <a:pt x="9221" y="1196"/>
                    <a:pt x="8644" y="1389"/>
                    <a:pt x="8253" y="1811"/>
                  </a:cubicBezTo>
                  <a:cubicBezTo>
                    <a:pt x="7496" y="2628"/>
                    <a:pt x="7679" y="3930"/>
                    <a:pt x="8059" y="4977"/>
                  </a:cubicBezTo>
                  <a:cubicBezTo>
                    <a:pt x="8863" y="7197"/>
                    <a:pt x="10504" y="9701"/>
                    <a:pt x="12419" y="11105"/>
                  </a:cubicBezTo>
                  <a:cubicBezTo>
                    <a:pt x="10138" y="10530"/>
                    <a:pt x="7797" y="10052"/>
                    <a:pt x="5456" y="10052"/>
                  </a:cubicBezTo>
                  <a:cubicBezTo>
                    <a:pt x="4866" y="10052"/>
                    <a:pt x="4275" y="10082"/>
                    <a:pt x="3685" y="10150"/>
                  </a:cubicBezTo>
                  <a:cubicBezTo>
                    <a:pt x="2782" y="10252"/>
                    <a:pt x="1852" y="10457"/>
                    <a:pt x="1140" y="11021"/>
                  </a:cubicBezTo>
                  <a:cubicBezTo>
                    <a:pt x="427" y="11585"/>
                    <a:pt x="1" y="12593"/>
                    <a:pt x="347" y="13433"/>
                  </a:cubicBezTo>
                  <a:cubicBezTo>
                    <a:pt x="674" y="14224"/>
                    <a:pt x="1542" y="14629"/>
                    <a:pt x="2350" y="14911"/>
                  </a:cubicBezTo>
                  <a:cubicBezTo>
                    <a:pt x="4581" y="15690"/>
                    <a:pt x="6943" y="16085"/>
                    <a:pt x="9306" y="16085"/>
                  </a:cubicBezTo>
                  <a:cubicBezTo>
                    <a:pt x="10406" y="16085"/>
                    <a:pt x="11507" y="15999"/>
                    <a:pt x="12594" y="15826"/>
                  </a:cubicBezTo>
                  <a:lnTo>
                    <a:pt x="12594" y="15826"/>
                  </a:lnTo>
                  <a:cubicBezTo>
                    <a:pt x="10837" y="17265"/>
                    <a:pt x="9494" y="19196"/>
                    <a:pt x="8722" y="21329"/>
                  </a:cubicBezTo>
                  <a:cubicBezTo>
                    <a:pt x="8215" y="22727"/>
                    <a:pt x="7090" y="26256"/>
                    <a:pt x="9026" y="27030"/>
                  </a:cubicBezTo>
                  <a:cubicBezTo>
                    <a:pt x="9233" y="27113"/>
                    <a:pt x="9446" y="27150"/>
                    <a:pt x="9662" y="27150"/>
                  </a:cubicBezTo>
                  <a:cubicBezTo>
                    <a:pt x="11076" y="27150"/>
                    <a:pt x="12619" y="25552"/>
                    <a:pt x="13333" y="24640"/>
                  </a:cubicBezTo>
                  <a:cubicBezTo>
                    <a:pt x="14832" y="22726"/>
                    <a:pt x="15205" y="20203"/>
                    <a:pt x="16197" y="17994"/>
                  </a:cubicBezTo>
                  <a:cubicBezTo>
                    <a:pt x="17153" y="21181"/>
                    <a:pt x="17394" y="24769"/>
                    <a:pt x="19572" y="27283"/>
                  </a:cubicBezTo>
                  <a:cubicBezTo>
                    <a:pt x="20240" y="28053"/>
                    <a:pt x="21272" y="28683"/>
                    <a:pt x="22232" y="28683"/>
                  </a:cubicBezTo>
                  <a:cubicBezTo>
                    <a:pt x="22622" y="28683"/>
                    <a:pt x="23000" y="28579"/>
                    <a:pt x="23337" y="28338"/>
                  </a:cubicBezTo>
                  <a:cubicBezTo>
                    <a:pt x="23959" y="27891"/>
                    <a:pt x="24236" y="27097"/>
                    <a:pt x="24332" y="26336"/>
                  </a:cubicBezTo>
                  <a:cubicBezTo>
                    <a:pt x="24435" y="25545"/>
                    <a:pt x="24380" y="24748"/>
                    <a:pt x="24208" y="23972"/>
                  </a:cubicBezTo>
                  <a:cubicBezTo>
                    <a:pt x="23957" y="22839"/>
                    <a:pt x="23458" y="21747"/>
                    <a:pt x="22832" y="20765"/>
                  </a:cubicBezTo>
                  <a:cubicBezTo>
                    <a:pt x="22081" y="19590"/>
                    <a:pt x="21153" y="18538"/>
                    <a:pt x="20078" y="17648"/>
                  </a:cubicBezTo>
                  <a:lnTo>
                    <a:pt x="20078" y="17648"/>
                  </a:lnTo>
                  <a:cubicBezTo>
                    <a:pt x="21875" y="18342"/>
                    <a:pt x="23801" y="18694"/>
                    <a:pt x="25726" y="18694"/>
                  </a:cubicBezTo>
                  <a:cubicBezTo>
                    <a:pt x="26134" y="18694"/>
                    <a:pt x="26543" y="18678"/>
                    <a:pt x="26950" y="18646"/>
                  </a:cubicBezTo>
                  <a:cubicBezTo>
                    <a:pt x="28271" y="18543"/>
                    <a:pt x="31302" y="18045"/>
                    <a:pt x="31965" y="16677"/>
                  </a:cubicBezTo>
                  <a:cubicBezTo>
                    <a:pt x="32258" y="16074"/>
                    <a:pt x="32082" y="15345"/>
                    <a:pt x="31780" y="14747"/>
                  </a:cubicBezTo>
                  <a:cubicBezTo>
                    <a:pt x="30830" y="12868"/>
                    <a:pt x="28751" y="11754"/>
                    <a:pt x="26663" y="11482"/>
                  </a:cubicBezTo>
                  <a:cubicBezTo>
                    <a:pt x="26233" y="11426"/>
                    <a:pt x="25803" y="11400"/>
                    <a:pt x="25372" y="11400"/>
                  </a:cubicBezTo>
                  <a:cubicBezTo>
                    <a:pt x="23709" y="11400"/>
                    <a:pt x="22045" y="11779"/>
                    <a:pt x="20434" y="12231"/>
                  </a:cubicBezTo>
                  <a:lnTo>
                    <a:pt x="23634" y="7620"/>
                  </a:lnTo>
                  <a:cubicBezTo>
                    <a:pt x="24528" y="6330"/>
                    <a:pt x="25454" y="4956"/>
                    <a:pt x="25560" y="3390"/>
                  </a:cubicBezTo>
                  <a:cubicBezTo>
                    <a:pt x="25687" y="1511"/>
                    <a:pt x="24343" y="0"/>
                    <a:pt x="225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6"/>
            <p:cNvSpPr/>
            <p:nvPr/>
          </p:nvSpPr>
          <p:spPr>
            <a:xfrm>
              <a:off x="5344850" y="1007525"/>
              <a:ext cx="280575" cy="216225"/>
            </a:xfrm>
            <a:custGeom>
              <a:rect b="b" l="l" r="r" t="t"/>
              <a:pathLst>
                <a:path extrusionOk="0" h="8649" w="11223">
                  <a:moveTo>
                    <a:pt x="2632" y="0"/>
                  </a:moveTo>
                  <a:cubicBezTo>
                    <a:pt x="2625" y="0"/>
                    <a:pt x="2619" y="2"/>
                    <a:pt x="2614" y="5"/>
                  </a:cubicBezTo>
                  <a:cubicBezTo>
                    <a:pt x="2467" y="95"/>
                    <a:pt x="3033" y="1229"/>
                    <a:pt x="3482" y="2704"/>
                  </a:cubicBezTo>
                  <a:cubicBezTo>
                    <a:pt x="3684" y="3348"/>
                    <a:pt x="3831" y="3952"/>
                    <a:pt x="3945" y="4425"/>
                  </a:cubicBezTo>
                  <a:cubicBezTo>
                    <a:pt x="3772" y="4149"/>
                    <a:pt x="3580" y="3885"/>
                    <a:pt x="3370" y="3636"/>
                  </a:cubicBezTo>
                  <a:cubicBezTo>
                    <a:pt x="2726" y="2871"/>
                    <a:pt x="2047" y="2386"/>
                    <a:pt x="1841" y="2386"/>
                  </a:cubicBezTo>
                  <a:cubicBezTo>
                    <a:pt x="1818" y="2386"/>
                    <a:pt x="1802" y="2392"/>
                    <a:pt x="1791" y="2404"/>
                  </a:cubicBezTo>
                  <a:cubicBezTo>
                    <a:pt x="1679" y="2528"/>
                    <a:pt x="2232" y="3205"/>
                    <a:pt x="2917" y="4019"/>
                  </a:cubicBezTo>
                  <a:cubicBezTo>
                    <a:pt x="3073" y="4205"/>
                    <a:pt x="3224" y="4381"/>
                    <a:pt x="3365" y="4544"/>
                  </a:cubicBezTo>
                  <a:cubicBezTo>
                    <a:pt x="3011" y="4396"/>
                    <a:pt x="2643" y="4285"/>
                    <a:pt x="2265" y="4215"/>
                  </a:cubicBezTo>
                  <a:cubicBezTo>
                    <a:pt x="1743" y="4114"/>
                    <a:pt x="1253" y="4047"/>
                    <a:pt x="855" y="4047"/>
                  </a:cubicBezTo>
                  <a:cubicBezTo>
                    <a:pt x="792" y="4047"/>
                    <a:pt x="732" y="4048"/>
                    <a:pt x="674" y="4052"/>
                  </a:cubicBezTo>
                  <a:cubicBezTo>
                    <a:pt x="251" y="4074"/>
                    <a:pt x="1" y="4181"/>
                    <a:pt x="9" y="4259"/>
                  </a:cubicBezTo>
                  <a:cubicBezTo>
                    <a:pt x="18" y="4342"/>
                    <a:pt x="263" y="4387"/>
                    <a:pt x="644" y="4470"/>
                  </a:cubicBezTo>
                  <a:cubicBezTo>
                    <a:pt x="1020" y="4548"/>
                    <a:pt x="1552" y="4682"/>
                    <a:pt x="2150" y="4797"/>
                  </a:cubicBezTo>
                  <a:cubicBezTo>
                    <a:pt x="2609" y="4885"/>
                    <a:pt x="3016" y="4975"/>
                    <a:pt x="3348" y="5065"/>
                  </a:cubicBezTo>
                  <a:cubicBezTo>
                    <a:pt x="3140" y="5111"/>
                    <a:pt x="2937" y="5179"/>
                    <a:pt x="2744" y="5269"/>
                  </a:cubicBezTo>
                  <a:cubicBezTo>
                    <a:pt x="1896" y="5659"/>
                    <a:pt x="1484" y="6330"/>
                    <a:pt x="1609" y="6427"/>
                  </a:cubicBezTo>
                  <a:cubicBezTo>
                    <a:pt x="1623" y="6441"/>
                    <a:pt x="1644" y="6447"/>
                    <a:pt x="1670" y="6447"/>
                  </a:cubicBezTo>
                  <a:cubicBezTo>
                    <a:pt x="1863" y="6447"/>
                    <a:pt x="2354" y="6097"/>
                    <a:pt x="2993" y="5807"/>
                  </a:cubicBezTo>
                  <a:cubicBezTo>
                    <a:pt x="3138" y="5739"/>
                    <a:pt x="3278" y="5681"/>
                    <a:pt x="3413" y="5626"/>
                  </a:cubicBezTo>
                  <a:lnTo>
                    <a:pt x="3413" y="5626"/>
                  </a:lnTo>
                  <a:cubicBezTo>
                    <a:pt x="3129" y="5937"/>
                    <a:pt x="2886" y="6282"/>
                    <a:pt x="2691" y="6654"/>
                  </a:cubicBezTo>
                  <a:cubicBezTo>
                    <a:pt x="2147" y="7668"/>
                    <a:pt x="2068" y="8616"/>
                    <a:pt x="2224" y="8647"/>
                  </a:cubicBezTo>
                  <a:cubicBezTo>
                    <a:pt x="2228" y="8648"/>
                    <a:pt x="2231" y="8648"/>
                    <a:pt x="2235" y="8648"/>
                  </a:cubicBezTo>
                  <a:cubicBezTo>
                    <a:pt x="2403" y="8648"/>
                    <a:pt x="2722" y="7847"/>
                    <a:pt x="3214" y="6934"/>
                  </a:cubicBezTo>
                  <a:cubicBezTo>
                    <a:pt x="3489" y="6414"/>
                    <a:pt x="3760" y="5965"/>
                    <a:pt x="3930" y="5644"/>
                  </a:cubicBezTo>
                  <a:cubicBezTo>
                    <a:pt x="3949" y="5957"/>
                    <a:pt x="3991" y="6267"/>
                    <a:pt x="4059" y="6572"/>
                  </a:cubicBezTo>
                  <a:cubicBezTo>
                    <a:pt x="4259" y="7464"/>
                    <a:pt x="4600" y="8139"/>
                    <a:pt x="4762" y="8139"/>
                  </a:cubicBezTo>
                  <a:cubicBezTo>
                    <a:pt x="4768" y="8139"/>
                    <a:pt x="4774" y="8138"/>
                    <a:pt x="4779" y="8136"/>
                  </a:cubicBezTo>
                  <a:cubicBezTo>
                    <a:pt x="4937" y="8086"/>
                    <a:pt x="4838" y="7336"/>
                    <a:pt x="4638" y="6441"/>
                  </a:cubicBezTo>
                  <a:cubicBezTo>
                    <a:pt x="4572" y="6141"/>
                    <a:pt x="4494" y="5855"/>
                    <a:pt x="4425" y="5616"/>
                  </a:cubicBezTo>
                  <a:lnTo>
                    <a:pt x="4425" y="5616"/>
                  </a:lnTo>
                  <a:cubicBezTo>
                    <a:pt x="4735" y="5745"/>
                    <a:pt x="5108" y="5894"/>
                    <a:pt x="5503" y="6067"/>
                  </a:cubicBezTo>
                  <a:cubicBezTo>
                    <a:pt x="6428" y="6464"/>
                    <a:pt x="7178" y="6865"/>
                    <a:pt x="7416" y="6865"/>
                  </a:cubicBezTo>
                  <a:cubicBezTo>
                    <a:pt x="7449" y="6865"/>
                    <a:pt x="7472" y="6857"/>
                    <a:pt x="7485" y="6840"/>
                  </a:cubicBezTo>
                  <a:cubicBezTo>
                    <a:pt x="7583" y="6716"/>
                    <a:pt x="6865" y="6008"/>
                    <a:pt x="5739" y="5523"/>
                  </a:cubicBezTo>
                  <a:cubicBezTo>
                    <a:pt x="5537" y="5435"/>
                    <a:pt x="5330" y="5360"/>
                    <a:pt x="5118" y="5294"/>
                  </a:cubicBezTo>
                  <a:cubicBezTo>
                    <a:pt x="5501" y="5285"/>
                    <a:pt x="5984" y="5269"/>
                    <a:pt x="6529" y="5269"/>
                  </a:cubicBezTo>
                  <a:cubicBezTo>
                    <a:pt x="6891" y="5269"/>
                    <a:pt x="7281" y="5276"/>
                    <a:pt x="7688" y="5297"/>
                  </a:cubicBezTo>
                  <a:cubicBezTo>
                    <a:pt x="9233" y="5363"/>
                    <a:pt x="10529" y="5603"/>
                    <a:pt x="10991" y="5603"/>
                  </a:cubicBezTo>
                  <a:cubicBezTo>
                    <a:pt x="11099" y="5603"/>
                    <a:pt x="11161" y="5590"/>
                    <a:pt x="11170" y="5558"/>
                  </a:cubicBezTo>
                  <a:cubicBezTo>
                    <a:pt x="11222" y="5413"/>
                    <a:pt x="9709" y="4791"/>
                    <a:pt x="7717" y="4703"/>
                  </a:cubicBezTo>
                  <a:cubicBezTo>
                    <a:pt x="7532" y="4694"/>
                    <a:pt x="7351" y="4690"/>
                    <a:pt x="7174" y="4690"/>
                  </a:cubicBezTo>
                  <a:cubicBezTo>
                    <a:pt x="6304" y="4690"/>
                    <a:pt x="5547" y="4793"/>
                    <a:pt x="5013" y="4913"/>
                  </a:cubicBezTo>
                  <a:cubicBezTo>
                    <a:pt x="5451" y="4701"/>
                    <a:pt x="6054" y="4413"/>
                    <a:pt x="6761" y="4191"/>
                  </a:cubicBezTo>
                  <a:cubicBezTo>
                    <a:pt x="8141" y="3736"/>
                    <a:pt x="9349" y="3718"/>
                    <a:pt x="9359" y="3545"/>
                  </a:cubicBezTo>
                  <a:cubicBezTo>
                    <a:pt x="9375" y="3459"/>
                    <a:pt x="8968" y="3339"/>
                    <a:pt x="8340" y="3339"/>
                  </a:cubicBezTo>
                  <a:cubicBezTo>
                    <a:pt x="7855" y="3339"/>
                    <a:pt x="7237" y="3411"/>
                    <a:pt x="6579" y="3625"/>
                  </a:cubicBezTo>
                  <a:cubicBezTo>
                    <a:pt x="5990" y="3812"/>
                    <a:pt x="5434" y="4093"/>
                    <a:pt x="4936" y="4459"/>
                  </a:cubicBezTo>
                  <a:cubicBezTo>
                    <a:pt x="5169" y="4068"/>
                    <a:pt x="5462" y="3594"/>
                    <a:pt x="5824" y="3105"/>
                  </a:cubicBezTo>
                  <a:cubicBezTo>
                    <a:pt x="6697" y="1900"/>
                    <a:pt x="7629" y="1099"/>
                    <a:pt x="7528" y="958"/>
                  </a:cubicBezTo>
                  <a:cubicBezTo>
                    <a:pt x="7521" y="947"/>
                    <a:pt x="7506" y="941"/>
                    <a:pt x="7484" y="941"/>
                  </a:cubicBezTo>
                  <a:cubicBezTo>
                    <a:pt x="7248" y="941"/>
                    <a:pt x="6205" y="1573"/>
                    <a:pt x="5345" y="2754"/>
                  </a:cubicBezTo>
                  <a:cubicBezTo>
                    <a:pt x="4871" y="3397"/>
                    <a:pt x="4571" y="4042"/>
                    <a:pt x="4407" y="4532"/>
                  </a:cubicBezTo>
                  <a:cubicBezTo>
                    <a:pt x="4386" y="4006"/>
                    <a:pt x="4288" y="3295"/>
                    <a:pt x="4048" y="2529"/>
                  </a:cubicBezTo>
                  <a:cubicBezTo>
                    <a:pt x="3591" y="1031"/>
                    <a:pt x="2806" y="0"/>
                    <a:pt x="26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6"/>
            <p:cNvSpPr/>
            <p:nvPr/>
          </p:nvSpPr>
          <p:spPr>
            <a:xfrm>
              <a:off x="5413075" y="1233025"/>
              <a:ext cx="453725" cy="533675"/>
            </a:xfrm>
            <a:custGeom>
              <a:rect b="b" l="l" r="r" t="t"/>
              <a:pathLst>
                <a:path extrusionOk="0" h="21347" w="18149">
                  <a:moveTo>
                    <a:pt x="8734" y="1"/>
                  </a:moveTo>
                  <a:cubicBezTo>
                    <a:pt x="8641" y="1"/>
                    <a:pt x="8547" y="3"/>
                    <a:pt x="8452" y="8"/>
                  </a:cubicBezTo>
                  <a:cubicBezTo>
                    <a:pt x="6754" y="104"/>
                    <a:pt x="5177" y="1047"/>
                    <a:pt x="4049" y="2319"/>
                  </a:cubicBezTo>
                  <a:cubicBezTo>
                    <a:pt x="1628" y="5052"/>
                    <a:pt x="0" y="8442"/>
                    <a:pt x="386" y="12163"/>
                  </a:cubicBezTo>
                  <a:lnTo>
                    <a:pt x="39" y="21346"/>
                  </a:lnTo>
                  <a:cubicBezTo>
                    <a:pt x="2179" y="21313"/>
                    <a:pt x="4339" y="21242"/>
                    <a:pt x="6408" y="20695"/>
                  </a:cubicBezTo>
                  <a:cubicBezTo>
                    <a:pt x="13134" y="18913"/>
                    <a:pt x="18149" y="10268"/>
                    <a:pt x="14527" y="3816"/>
                  </a:cubicBezTo>
                  <a:cubicBezTo>
                    <a:pt x="13341" y="1701"/>
                    <a:pt x="11140" y="1"/>
                    <a:pt x="87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6"/>
            <p:cNvSpPr/>
            <p:nvPr/>
          </p:nvSpPr>
          <p:spPr>
            <a:xfrm>
              <a:off x="5500650" y="1310450"/>
              <a:ext cx="258800" cy="400350"/>
            </a:xfrm>
            <a:custGeom>
              <a:rect b="b" l="l" r="r" t="t"/>
              <a:pathLst>
                <a:path extrusionOk="0" h="16014" w="10352">
                  <a:moveTo>
                    <a:pt x="6469" y="0"/>
                  </a:moveTo>
                  <a:cubicBezTo>
                    <a:pt x="6429" y="0"/>
                    <a:pt x="6388" y="3"/>
                    <a:pt x="6347" y="10"/>
                  </a:cubicBezTo>
                  <a:cubicBezTo>
                    <a:pt x="6044" y="58"/>
                    <a:pt x="5804" y="285"/>
                    <a:pt x="5591" y="507"/>
                  </a:cubicBezTo>
                  <a:cubicBezTo>
                    <a:pt x="1879" y="4363"/>
                    <a:pt x="1" y="9913"/>
                    <a:pt x="607" y="15231"/>
                  </a:cubicBezTo>
                  <a:lnTo>
                    <a:pt x="790" y="15281"/>
                  </a:lnTo>
                  <a:cubicBezTo>
                    <a:pt x="1309" y="15807"/>
                    <a:pt x="2025" y="16014"/>
                    <a:pt x="2772" y="16014"/>
                  </a:cubicBezTo>
                  <a:cubicBezTo>
                    <a:pt x="3339" y="16014"/>
                    <a:pt x="3922" y="15894"/>
                    <a:pt x="4450" y="15705"/>
                  </a:cubicBezTo>
                  <a:cubicBezTo>
                    <a:pt x="7251" y="14696"/>
                    <a:pt x="9312" y="12021"/>
                    <a:pt x="9831" y="9089"/>
                  </a:cubicBezTo>
                  <a:cubicBezTo>
                    <a:pt x="10351" y="6157"/>
                    <a:pt x="9413" y="3056"/>
                    <a:pt x="7564" y="722"/>
                  </a:cubicBezTo>
                  <a:cubicBezTo>
                    <a:pt x="7283" y="368"/>
                    <a:pt x="6906" y="0"/>
                    <a:pt x="6469" y="0"/>
                  </a:cubicBezTo>
                  <a:close/>
                </a:path>
              </a:pathLst>
            </a:custGeom>
            <a:solidFill>
              <a:srgbClr val="FC86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6"/>
            <p:cNvSpPr/>
            <p:nvPr/>
          </p:nvSpPr>
          <p:spPr>
            <a:xfrm>
              <a:off x="5510550" y="1311500"/>
              <a:ext cx="157075" cy="394275"/>
            </a:xfrm>
            <a:custGeom>
              <a:rect b="b" l="l" r="r" t="t"/>
              <a:pathLst>
                <a:path extrusionOk="0" h="15771" w="6283">
                  <a:moveTo>
                    <a:pt x="6202" y="1"/>
                  </a:moveTo>
                  <a:cubicBezTo>
                    <a:pt x="6096" y="1"/>
                    <a:pt x="5291" y="556"/>
                    <a:pt x="4253" y="1690"/>
                  </a:cubicBezTo>
                  <a:cubicBezTo>
                    <a:pt x="3706" y="2279"/>
                    <a:pt x="3126" y="3044"/>
                    <a:pt x="2557" y="3943"/>
                  </a:cubicBezTo>
                  <a:cubicBezTo>
                    <a:pt x="1334" y="5911"/>
                    <a:pt x="531" y="8111"/>
                    <a:pt x="195" y="10403"/>
                  </a:cubicBezTo>
                  <a:cubicBezTo>
                    <a:pt x="51" y="11457"/>
                    <a:pt x="1" y="12416"/>
                    <a:pt x="39" y="13217"/>
                  </a:cubicBezTo>
                  <a:cubicBezTo>
                    <a:pt x="103" y="14813"/>
                    <a:pt x="379" y="15770"/>
                    <a:pt x="448" y="15770"/>
                  </a:cubicBezTo>
                  <a:cubicBezTo>
                    <a:pt x="449" y="15770"/>
                    <a:pt x="449" y="15770"/>
                    <a:pt x="449" y="15770"/>
                  </a:cubicBezTo>
                  <a:cubicBezTo>
                    <a:pt x="553" y="15755"/>
                    <a:pt x="434" y="14781"/>
                    <a:pt x="484" y="13217"/>
                  </a:cubicBezTo>
                  <a:cubicBezTo>
                    <a:pt x="496" y="12721"/>
                    <a:pt x="542" y="12161"/>
                    <a:pt x="616" y="11562"/>
                  </a:cubicBezTo>
                  <a:cubicBezTo>
                    <a:pt x="872" y="11195"/>
                    <a:pt x="1378" y="10152"/>
                    <a:pt x="2329" y="9189"/>
                  </a:cubicBezTo>
                  <a:cubicBezTo>
                    <a:pt x="3509" y="7953"/>
                    <a:pt x="4845" y="7423"/>
                    <a:pt x="4782" y="7248"/>
                  </a:cubicBezTo>
                  <a:cubicBezTo>
                    <a:pt x="4774" y="7223"/>
                    <a:pt x="4730" y="7209"/>
                    <a:pt x="4656" y="7209"/>
                  </a:cubicBezTo>
                  <a:cubicBezTo>
                    <a:pt x="4497" y="7209"/>
                    <a:pt x="4201" y="7272"/>
                    <a:pt x="3818" y="7423"/>
                  </a:cubicBezTo>
                  <a:cubicBezTo>
                    <a:pt x="3257" y="7643"/>
                    <a:pt x="2527" y="8085"/>
                    <a:pt x="1878" y="8750"/>
                  </a:cubicBezTo>
                  <a:cubicBezTo>
                    <a:pt x="1452" y="9189"/>
                    <a:pt x="1096" y="9691"/>
                    <a:pt x="821" y="10237"/>
                  </a:cubicBezTo>
                  <a:cubicBezTo>
                    <a:pt x="1009" y="9297"/>
                    <a:pt x="1268" y="8292"/>
                    <a:pt x="1636" y="7267"/>
                  </a:cubicBezTo>
                  <a:cubicBezTo>
                    <a:pt x="2049" y="6154"/>
                    <a:pt x="2548" y="5136"/>
                    <a:pt x="3056" y="4241"/>
                  </a:cubicBezTo>
                  <a:cubicBezTo>
                    <a:pt x="3580" y="3356"/>
                    <a:pt x="4103" y="2586"/>
                    <a:pt x="4593" y="1977"/>
                  </a:cubicBezTo>
                  <a:cubicBezTo>
                    <a:pt x="5562" y="751"/>
                    <a:pt x="6283" y="83"/>
                    <a:pt x="6212" y="4"/>
                  </a:cubicBezTo>
                  <a:cubicBezTo>
                    <a:pt x="6211" y="2"/>
                    <a:pt x="6207" y="1"/>
                    <a:pt x="6202" y="1"/>
                  </a:cubicBezTo>
                  <a:close/>
                </a:path>
              </a:pathLst>
            </a:custGeom>
            <a:solidFill>
              <a:srgbClr val="E067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6"/>
            <p:cNvSpPr/>
            <p:nvPr/>
          </p:nvSpPr>
          <p:spPr>
            <a:xfrm>
              <a:off x="2614900" y="2864675"/>
              <a:ext cx="141650" cy="137300"/>
            </a:xfrm>
            <a:custGeom>
              <a:rect b="b" l="l" r="r" t="t"/>
              <a:pathLst>
                <a:path extrusionOk="0" h="5492" w="5666">
                  <a:moveTo>
                    <a:pt x="2607" y="1"/>
                  </a:moveTo>
                  <a:cubicBezTo>
                    <a:pt x="1982" y="1"/>
                    <a:pt x="1212" y="206"/>
                    <a:pt x="692" y="803"/>
                  </a:cubicBezTo>
                  <a:cubicBezTo>
                    <a:pt x="155" y="1413"/>
                    <a:pt x="1" y="2181"/>
                    <a:pt x="12" y="2822"/>
                  </a:cubicBezTo>
                  <a:cubicBezTo>
                    <a:pt x="25" y="3472"/>
                    <a:pt x="198" y="4041"/>
                    <a:pt x="419" y="4469"/>
                  </a:cubicBezTo>
                  <a:cubicBezTo>
                    <a:pt x="639" y="4903"/>
                    <a:pt x="927" y="5201"/>
                    <a:pt x="1159" y="5346"/>
                  </a:cubicBezTo>
                  <a:cubicBezTo>
                    <a:pt x="1325" y="5454"/>
                    <a:pt x="1452" y="5492"/>
                    <a:pt x="1518" y="5492"/>
                  </a:cubicBezTo>
                  <a:cubicBezTo>
                    <a:pt x="1544" y="5492"/>
                    <a:pt x="1561" y="5485"/>
                    <a:pt x="1565" y="5475"/>
                  </a:cubicBezTo>
                  <a:cubicBezTo>
                    <a:pt x="1609" y="5396"/>
                    <a:pt x="1112" y="5108"/>
                    <a:pt x="826" y="4289"/>
                  </a:cubicBezTo>
                  <a:cubicBezTo>
                    <a:pt x="656" y="3821"/>
                    <a:pt x="577" y="3324"/>
                    <a:pt x="592" y="2827"/>
                  </a:cubicBezTo>
                  <a:cubicBezTo>
                    <a:pt x="610" y="2276"/>
                    <a:pt x="768" y="1665"/>
                    <a:pt x="1162" y="1222"/>
                  </a:cubicBezTo>
                  <a:cubicBezTo>
                    <a:pt x="1549" y="774"/>
                    <a:pt x="2140" y="600"/>
                    <a:pt x="2688" y="582"/>
                  </a:cubicBezTo>
                  <a:cubicBezTo>
                    <a:pt x="2734" y="580"/>
                    <a:pt x="2779" y="579"/>
                    <a:pt x="2824" y="579"/>
                  </a:cubicBezTo>
                  <a:cubicBezTo>
                    <a:pt x="3325" y="579"/>
                    <a:pt x="3788" y="685"/>
                    <a:pt x="4185" y="785"/>
                  </a:cubicBezTo>
                  <a:cubicBezTo>
                    <a:pt x="4857" y="969"/>
                    <a:pt x="5352" y="1085"/>
                    <a:pt x="5551" y="1085"/>
                  </a:cubicBezTo>
                  <a:cubicBezTo>
                    <a:pt x="5608" y="1085"/>
                    <a:pt x="5640" y="1076"/>
                    <a:pt x="5646" y="1056"/>
                  </a:cubicBezTo>
                  <a:cubicBezTo>
                    <a:pt x="5665" y="979"/>
                    <a:pt x="5179" y="716"/>
                    <a:pt x="4321" y="362"/>
                  </a:cubicBezTo>
                  <a:cubicBezTo>
                    <a:pt x="3891" y="194"/>
                    <a:pt x="3339" y="13"/>
                    <a:pt x="2682" y="2"/>
                  </a:cubicBezTo>
                  <a:cubicBezTo>
                    <a:pt x="2657" y="1"/>
                    <a:pt x="2632" y="1"/>
                    <a:pt x="26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6"/>
            <p:cNvSpPr/>
            <p:nvPr/>
          </p:nvSpPr>
          <p:spPr>
            <a:xfrm>
              <a:off x="2825175" y="2613225"/>
              <a:ext cx="119100" cy="127200"/>
            </a:xfrm>
            <a:custGeom>
              <a:rect b="b" l="l" r="r" t="t"/>
              <a:pathLst>
                <a:path extrusionOk="0" h="5088" w="4764">
                  <a:moveTo>
                    <a:pt x="2074" y="1"/>
                  </a:moveTo>
                  <a:cubicBezTo>
                    <a:pt x="2054" y="1"/>
                    <a:pt x="2034" y="1"/>
                    <a:pt x="2014" y="1"/>
                  </a:cubicBezTo>
                  <a:cubicBezTo>
                    <a:pt x="1714" y="7"/>
                    <a:pt x="1397" y="47"/>
                    <a:pt x="1075" y="168"/>
                  </a:cubicBezTo>
                  <a:cubicBezTo>
                    <a:pt x="760" y="285"/>
                    <a:pt x="407" y="498"/>
                    <a:pt x="207" y="879"/>
                  </a:cubicBezTo>
                  <a:cubicBezTo>
                    <a:pt x="0" y="1268"/>
                    <a:pt x="56" y="1682"/>
                    <a:pt x="110" y="1976"/>
                  </a:cubicBezTo>
                  <a:cubicBezTo>
                    <a:pt x="249" y="2779"/>
                    <a:pt x="579" y="3537"/>
                    <a:pt x="1070" y="4187"/>
                  </a:cubicBezTo>
                  <a:cubicBezTo>
                    <a:pt x="1553" y="4813"/>
                    <a:pt x="1992" y="5088"/>
                    <a:pt x="2103" y="5088"/>
                  </a:cubicBezTo>
                  <a:cubicBezTo>
                    <a:pt x="2114" y="5088"/>
                    <a:pt x="2122" y="5085"/>
                    <a:pt x="2126" y="5080"/>
                  </a:cubicBezTo>
                  <a:cubicBezTo>
                    <a:pt x="2191" y="5009"/>
                    <a:pt x="1837" y="4635"/>
                    <a:pt x="1441" y="3942"/>
                  </a:cubicBezTo>
                  <a:cubicBezTo>
                    <a:pt x="1212" y="3538"/>
                    <a:pt x="1029" y="3112"/>
                    <a:pt x="894" y="2669"/>
                  </a:cubicBezTo>
                  <a:cubicBezTo>
                    <a:pt x="816" y="2409"/>
                    <a:pt x="757" y="2145"/>
                    <a:pt x="717" y="1878"/>
                  </a:cubicBezTo>
                  <a:cubicBezTo>
                    <a:pt x="674" y="1593"/>
                    <a:pt x="663" y="1349"/>
                    <a:pt x="765" y="1170"/>
                  </a:cubicBezTo>
                  <a:cubicBezTo>
                    <a:pt x="963" y="786"/>
                    <a:pt x="1558" y="612"/>
                    <a:pt x="2037" y="580"/>
                  </a:cubicBezTo>
                  <a:cubicBezTo>
                    <a:pt x="2166" y="571"/>
                    <a:pt x="2295" y="567"/>
                    <a:pt x="2424" y="567"/>
                  </a:cubicBezTo>
                  <a:cubicBezTo>
                    <a:pt x="2757" y="567"/>
                    <a:pt x="3090" y="595"/>
                    <a:pt x="3420" y="649"/>
                  </a:cubicBezTo>
                  <a:cubicBezTo>
                    <a:pt x="4076" y="757"/>
                    <a:pt x="4516" y="916"/>
                    <a:pt x="4668" y="916"/>
                  </a:cubicBezTo>
                  <a:cubicBezTo>
                    <a:pt x="4699" y="916"/>
                    <a:pt x="4718" y="910"/>
                    <a:pt x="4725" y="896"/>
                  </a:cubicBezTo>
                  <a:cubicBezTo>
                    <a:pt x="4764" y="830"/>
                    <a:pt x="4351" y="475"/>
                    <a:pt x="3522" y="215"/>
                  </a:cubicBezTo>
                  <a:cubicBezTo>
                    <a:pt x="3052" y="72"/>
                    <a:pt x="2565" y="1"/>
                    <a:pt x="2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6"/>
            <p:cNvSpPr/>
            <p:nvPr/>
          </p:nvSpPr>
          <p:spPr>
            <a:xfrm>
              <a:off x="2481175" y="2744550"/>
              <a:ext cx="62375" cy="147750"/>
            </a:xfrm>
            <a:custGeom>
              <a:rect b="b" l="l" r="r" t="t"/>
              <a:pathLst>
                <a:path extrusionOk="0" h="5910" w="2495">
                  <a:moveTo>
                    <a:pt x="2390" y="0"/>
                  </a:moveTo>
                  <a:cubicBezTo>
                    <a:pt x="2261" y="0"/>
                    <a:pt x="1928" y="132"/>
                    <a:pt x="1532" y="466"/>
                  </a:cubicBezTo>
                  <a:cubicBezTo>
                    <a:pt x="1046" y="870"/>
                    <a:pt x="503" y="1612"/>
                    <a:pt x="252" y="2559"/>
                  </a:cubicBezTo>
                  <a:cubicBezTo>
                    <a:pt x="0" y="3506"/>
                    <a:pt x="78" y="4395"/>
                    <a:pt x="225" y="4994"/>
                  </a:cubicBezTo>
                  <a:cubicBezTo>
                    <a:pt x="368" y="5577"/>
                    <a:pt x="558" y="5909"/>
                    <a:pt x="642" y="5909"/>
                  </a:cubicBezTo>
                  <a:cubicBezTo>
                    <a:pt x="645" y="5909"/>
                    <a:pt x="648" y="5909"/>
                    <a:pt x="650" y="5908"/>
                  </a:cubicBezTo>
                  <a:cubicBezTo>
                    <a:pt x="843" y="5867"/>
                    <a:pt x="423" y="4398"/>
                    <a:pt x="860" y="2721"/>
                  </a:cubicBezTo>
                  <a:cubicBezTo>
                    <a:pt x="1081" y="1893"/>
                    <a:pt x="1490" y="1217"/>
                    <a:pt x="1849" y="778"/>
                  </a:cubicBezTo>
                  <a:cubicBezTo>
                    <a:pt x="2206" y="335"/>
                    <a:pt x="2494" y="100"/>
                    <a:pt x="2446" y="20"/>
                  </a:cubicBezTo>
                  <a:cubicBezTo>
                    <a:pt x="2439" y="7"/>
                    <a:pt x="2420" y="0"/>
                    <a:pt x="23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6"/>
            <p:cNvSpPr/>
            <p:nvPr/>
          </p:nvSpPr>
          <p:spPr>
            <a:xfrm>
              <a:off x="2690675" y="2496900"/>
              <a:ext cx="144050" cy="72875"/>
            </a:xfrm>
            <a:custGeom>
              <a:rect b="b" l="l" r="r" t="t"/>
              <a:pathLst>
                <a:path extrusionOk="0" h="2915" w="5762">
                  <a:moveTo>
                    <a:pt x="4370" y="0"/>
                  </a:moveTo>
                  <a:cubicBezTo>
                    <a:pt x="3793" y="0"/>
                    <a:pt x="3072" y="86"/>
                    <a:pt x="2334" y="376"/>
                  </a:cubicBezTo>
                  <a:cubicBezTo>
                    <a:pt x="1411" y="741"/>
                    <a:pt x="723" y="1377"/>
                    <a:pt x="384" y="1925"/>
                  </a:cubicBezTo>
                  <a:cubicBezTo>
                    <a:pt x="37" y="2477"/>
                    <a:pt x="0" y="2889"/>
                    <a:pt x="73" y="2912"/>
                  </a:cubicBezTo>
                  <a:cubicBezTo>
                    <a:pt x="77" y="2914"/>
                    <a:pt x="82" y="2915"/>
                    <a:pt x="87" y="2915"/>
                  </a:cubicBezTo>
                  <a:cubicBezTo>
                    <a:pt x="180" y="2915"/>
                    <a:pt x="362" y="2596"/>
                    <a:pt x="737" y="2197"/>
                  </a:cubicBezTo>
                  <a:cubicBezTo>
                    <a:pt x="1125" y="1776"/>
                    <a:pt x="1758" y="1282"/>
                    <a:pt x="2567" y="962"/>
                  </a:cubicBezTo>
                  <a:cubicBezTo>
                    <a:pt x="3379" y="640"/>
                    <a:pt x="4189" y="528"/>
                    <a:pt x="4778" y="459"/>
                  </a:cubicBezTo>
                  <a:cubicBezTo>
                    <a:pt x="5368" y="389"/>
                    <a:pt x="5748" y="352"/>
                    <a:pt x="5756" y="262"/>
                  </a:cubicBezTo>
                  <a:cubicBezTo>
                    <a:pt x="5762" y="180"/>
                    <a:pt x="5392" y="59"/>
                    <a:pt x="4769" y="14"/>
                  </a:cubicBezTo>
                  <a:cubicBezTo>
                    <a:pt x="4646" y="6"/>
                    <a:pt x="4512" y="0"/>
                    <a:pt x="4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6"/>
            <p:cNvSpPr/>
            <p:nvPr/>
          </p:nvSpPr>
          <p:spPr>
            <a:xfrm>
              <a:off x="2809375" y="2830500"/>
              <a:ext cx="28325" cy="17175"/>
            </a:xfrm>
            <a:custGeom>
              <a:rect b="b" l="l" r="r" t="t"/>
              <a:pathLst>
                <a:path extrusionOk="0" h="687" w="1133">
                  <a:moveTo>
                    <a:pt x="733" y="0"/>
                  </a:moveTo>
                  <a:cubicBezTo>
                    <a:pt x="651" y="0"/>
                    <a:pt x="560" y="15"/>
                    <a:pt x="468" y="45"/>
                  </a:cubicBezTo>
                  <a:cubicBezTo>
                    <a:pt x="185" y="139"/>
                    <a:pt x="0" y="348"/>
                    <a:pt x="55" y="513"/>
                  </a:cubicBezTo>
                  <a:cubicBezTo>
                    <a:pt x="92" y="624"/>
                    <a:pt x="228" y="687"/>
                    <a:pt x="400" y="687"/>
                  </a:cubicBezTo>
                  <a:cubicBezTo>
                    <a:pt x="482" y="687"/>
                    <a:pt x="573" y="672"/>
                    <a:pt x="665" y="642"/>
                  </a:cubicBezTo>
                  <a:cubicBezTo>
                    <a:pt x="948" y="548"/>
                    <a:pt x="1133" y="339"/>
                    <a:pt x="1078" y="174"/>
                  </a:cubicBezTo>
                  <a:cubicBezTo>
                    <a:pt x="1041" y="62"/>
                    <a:pt x="905" y="0"/>
                    <a:pt x="733" y="0"/>
                  </a:cubicBezTo>
                  <a:close/>
                </a:path>
              </a:pathLst>
            </a:custGeom>
            <a:solidFill>
              <a:srgbClr val="CC53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6"/>
            <p:cNvSpPr/>
            <p:nvPr/>
          </p:nvSpPr>
          <p:spPr>
            <a:xfrm>
              <a:off x="2831325" y="2806325"/>
              <a:ext cx="88275" cy="96075"/>
            </a:xfrm>
            <a:custGeom>
              <a:rect b="b" l="l" r="r" t="t"/>
              <a:pathLst>
                <a:path extrusionOk="0" h="3843" w="3531">
                  <a:moveTo>
                    <a:pt x="2815" y="1"/>
                  </a:moveTo>
                  <a:cubicBezTo>
                    <a:pt x="2804" y="1"/>
                    <a:pt x="2796" y="3"/>
                    <a:pt x="2791" y="9"/>
                  </a:cubicBezTo>
                  <a:cubicBezTo>
                    <a:pt x="2714" y="69"/>
                    <a:pt x="2884" y="347"/>
                    <a:pt x="2917" y="814"/>
                  </a:cubicBezTo>
                  <a:cubicBezTo>
                    <a:pt x="2958" y="1270"/>
                    <a:pt x="2827" y="1947"/>
                    <a:pt x="2375" y="2466"/>
                  </a:cubicBezTo>
                  <a:cubicBezTo>
                    <a:pt x="1911" y="2991"/>
                    <a:pt x="1274" y="3256"/>
                    <a:pt x="804" y="3397"/>
                  </a:cubicBezTo>
                  <a:cubicBezTo>
                    <a:pt x="329" y="3540"/>
                    <a:pt x="6" y="3589"/>
                    <a:pt x="3" y="3681"/>
                  </a:cubicBezTo>
                  <a:cubicBezTo>
                    <a:pt x="0" y="3750"/>
                    <a:pt x="239" y="3842"/>
                    <a:pt x="655" y="3842"/>
                  </a:cubicBezTo>
                  <a:cubicBezTo>
                    <a:pt x="726" y="3842"/>
                    <a:pt x="803" y="3839"/>
                    <a:pt x="885" y="3833"/>
                  </a:cubicBezTo>
                  <a:cubicBezTo>
                    <a:pt x="1427" y="3794"/>
                    <a:pt x="2240" y="3562"/>
                    <a:pt x="2848" y="2880"/>
                  </a:cubicBezTo>
                  <a:cubicBezTo>
                    <a:pt x="3458" y="2178"/>
                    <a:pt x="3531" y="1278"/>
                    <a:pt x="3355" y="728"/>
                  </a:cubicBezTo>
                  <a:cubicBezTo>
                    <a:pt x="3196" y="217"/>
                    <a:pt x="2908" y="1"/>
                    <a:pt x="28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6"/>
            <p:cNvSpPr/>
            <p:nvPr/>
          </p:nvSpPr>
          <p:spPr>
            <a:xfrm>
              <a:off x="2084050" y="2370125"/>
              <a:ext cx="670400" cy="847275"/>
            </a:xfrm>
            <a:custGeom>
              <a:rect b="b" l="l" r="r" t="t"/>
              <a:pathLst>
                <a:path extrusionOk="0" h="33891" w="26816">
                  <a:moveTo>
                    <a:pt x="18790" y="1"/>
                  </a:moveTo>
                  <a:cubicBezTo>
                    <a:pt x="12617" y="1"/>
                    <a:pt x="6649" y="2424"/>
                    <a:pt x="3292" y="8150"/>
                  </a:cubicBezTo>
                  <a:cubicBezTo>
                    <a:pt x="2367" y="9726"/>
                    <a:pt x="1794" y="11491"/>
                    <a:pt x="1444" y="13285"/>
                  </a:cubicBezTo>
                  <a:cubicBezTo>
                    <a:pt x="0" y="20687"/>
                    <a:pt x="2704" y="28717"/>
                    <a:pt x="8127" y="33890"/>
                  </a:cubicBezTo>
                  <a:cubicBezTo>
                    <a:pt x="13267" y="28830"/>
                    <a:pt x="15864" y="21276"/>
                    <a:pt x="14846" y="14128"/>
                  </a:cubicBezTo>
                  <a:cubicBezTo>
                    <a:pt x="14453" y="11379"/>
                    <a:pt x="13369" y="8548"/>
                    <a:pt x="11587" y="6481"/>
                  </a:cubicBezTo>
                  <a:cubicBezTo>
                    <a:pt x="16978" y="6024"/>
                    <a:pt x="22261" y="4261"/>
                    <a:pt x="26815" y="1344"/>
                  </a:cubicBezTo>
                  <a:cubicBezTo>
                    <a:pt x="26453" y="1211"/>
                    <a:pt x="26087" y="1089"/>
                    <a:pt x="25714" y="983"/>
                  </a:cubicBezTo>
                  <a:cubicBezTo>
                    <a:pt x="23462" y="344"/>
                    <a:pt x="21111" y="1"/>
                    <a:pt x="187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6"/>
            <p:cNvSpPr/>
            <p:nvPr/>
          </p:nvSpPr>
          <p:spPr>
            <a:xfrm>
              <a:off x="2251225" y="2468100"/>
              <a:ext cx="113150" cy="731525"/>
            </a:xfrm>
            <a:custGeom>
              <a:rect b="b" l="l" r="r" t="t"/>
              <a:pathLst>
                <a:path extrusionOk="0" h="29261" w="4526">
                  <a:moveTo>
                    <a:pt x="201" y="1"/>
                  </a:moveTo>
                  <a:cubicBezTo>
                    <a:pt x="133" y="56"/>
                    <a:pt x="67" y="115"/>
                    <a:pt x="0" y="172"/>
                  </a:cubicBezTo>
                  <a:cubicBezTo>
                    <a:pt x="328" y="760"/>
                    <a:pt x="684" y="1442"/>
                    <a:pt x="1052" y="2216"/>
                  </a:cubicBezTo>
                  <a:cubicBezTo>
                    <a:pt x="2466" y="5170"/>
                    <a:pt x="3884" y="9591"/>
                    <a:pt x="3966" y="14615"/>
                  </a:cubicBezTo>
                  <a:cubicBezTo>
                    <a:pt x="4051" y="19640"/>
                    <a:pt x="2784" y="24106"/>
                    <a:pt x="1467" y="27105"/>
                  </a:cubicBezTo>
                  <a:cubicBezTo>
                    <a:pt x="1150" y="27839"/>
                    <a:pt x="839" y="28492"/>
                    <a:pt x="548" y="29063"/>
                  </a:cubicBezTo>
                  <a:cubicBezTo>
                    <a:pt x="611" y="29130"/>
                    <a:pt x="678" y="29194"/>
                    <a:pt x="743" y="29260"/>
                  </a:cubicBezTo>
                  <a:cubicBezTo>
                    <a:pt x="1069" y="28680"/>
                    <a:pt x="1417" y="28006"/>
                    <a:pt x="1772" y="27242"/>
                  </a:cubicBezTo>
                  <a:cubicBezTo>
                    <a:pt x="3181" y="24245"/>
                    <a:pt x="4526" y="19718"/>
                    <a:pt x="4438" y="14608"/>
                  </a:cubicBezTo>
                  <a:cubicBezTo>
                    <a:pt x="4354" y="9498"/>
                    <a:pt x="2859" y="5020"/>
                    <a:pt x="1351" y="2071"/>
                  </a:cubicBezTo>
                  <a:cubicBezTo>
                    <a:pt x="952" y="1279"/>
                    <a:pt x="560" y="590"/>
                    <a:pt x="201" y="1"/>
                  </a:cubicBezTo>
                  <a:close/>
                </a:path>
              </a:pathLst>
            </a:custGeom>
            <a:solidFill>
              <a:srgbClr val="FBA3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6"/>
            <p:cNvSpPr/>
            <p:nvPr/>
          </p:nvSpPr>
          <p:spPr>
            <a:xfrm>
              <a:off x="2287500" y="2391225"/>
              <a:ext cx="436800" cy="84475"/>
            </a:xfrm>
            <a:custGeom>
              <a:rect b="b" l="l" r="r" t="t"/>
              <a:pathLst>
                <a:path extrusionOk="0" h="3379" w="17472">
                  <a:moveTo>
                    <a:pt x="17057" y="0"/>
                  </a:moveTo>
                  <a:cubicBezTo>
                    <a:pt x="16963" y="55"/>
                    <a:pt x="16876" y="107"/>
                    <a:pt x="16776" y="163"/>
                  </a:cubicBezTo>
                  <a:cubicBezTo>
                    <a:pt x="15015" y="1126"/>
                    <a:pt x="12422" y="2230"/>
                    <a:pt x="9383" y="2678"/>
                  </a:cubicBezTo>
                  <a:cubicBezTo>
                    <a:pt x="8249" y="2852"/>
                    <a:pt x="7144" y="2926"/>
                    <a:pt x="6104" y="2926"/>
                  </a:cubicBezTo>
                  <a:cubicBezTo>
                    <a:pt x="4366" y="2926"/>
                    <a:pt x="2807" y="2719"/>
                    <a:pt x="1593" y="2426"/>
                  </a:cubicBezTo>
                  <a:cubicBezTo>
                    <a:pt x="1133" y="2316"/>
                    <a:pt x="685" y="2169"/>
                    <a:pt x="248" y="1989"/>
                  </a:cubicBezTo>
                  <a:cubicBezTo>
                    <a:pt x="166" y="2042"/>
                    <a:pt x="82" y="2096"/>
                    <a:pt x="0" y="2149"/>
                  </a:cubicBezTo>
                  <a:cubicBezTo>
                    <a:pt x="482" y="2396"/>
                    <a:pt x="985" y="2597"/>
                    <a:pt x="1504" y="2747"/>
                  </a:cubicBezTo>
                  <a:cubicBezTo>
                    <a:pt x="2800" y="3119"/>
                    <a:pt x="4485" y="3379"/>
                    <a:pt x="6368" y="3379"/>
                  </a:cubicBezTo>
                  <a:cubicBezTo>
                    <a:pt x="7352" y="3379"/>
                    <a:pt x="8389" y="3308"/>
                    <a:pt x="9454" y="3145"/>
                  </a:cubicBezTo>
                  <a:cubicBezTo>
                    <a:pt x="12563" y="2687"/>
                    <a:pt x="15197" y="1504"/>
                    <a:pt x="16943" y="452"/>
                  </a:cubicBezTo>
                  <a:cubicBezTo>
                    <a:pt x="17130" y="336"/>
                    <a:pt x="17303" y="223"/>
                    <a:pt x="17472" y="111"/>
                  </a:cubicBezTo>
                  <a:cubicBezTo>
                    <a:pt x="17334" y="72"/>
                    <a:pt x="17196" y="37"/>
                    <a:pt x="17057" y="0"/>
                  </a:cubicBezTo>
                  <a:close/>
                </a:path>
              </a:pathLst>
            </a:custGeom>
            <a:solidFill>
              <a:srgbClr val="FBA3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6"/>
            <p:cNvSpPr/>
            <p:nvPr/>
          </p:nvSpPr>
          <p:spPr>
            <a:xfrm>
              <a:off x="2386650" y="2375175"/>
              <a:ext cx="271525" cy="35650"/>
            </a:xfrm>
            <a:custGeom>
              <a:rect b="b" l="l" r="r" t="t"/>
              <a:pathLst>
                <a:path extrusionOk="0" h="1426" w="10861">
                  <a:moveTo>
                    <a:pt x="9793" y="0"/>
                  </a:moveTo>
                  <a:cubicBezTo>
                    <a:pt x="8856" y="223"/>
                    <a:pt x="7830" y="437"/>
                    <a:pt x="6743" y="611"/>
                  </a:cubicBezTo>
                  <a:cubicBezTo>
                    <a:pt x="5592" y="792"/>
                    <a:pt x="4489" y="941"/>
                    <a:pt x="3489" y="986"/>
                  </a:cubicBezTo>
                  <a:cubicBezTo>
                    <a:pt x="3274" y="997"/>
                    <a:pt x="3064" y="1002"/>
                    <a:pt x="2859" y="1002"/>
                  </a:cubicBezTo>
                  <a:cubicBezTo>
                    <a:pt x="2110" y="1002"/>
                    <a:pt x="1432" y="933"/>
                    <a:pt x="855" y="809"/>
                  </a:cubicBezTo>
                  <a:cubicBezTo>
                    <a:pt x="714" y="778"/>
                    <a:pt x="587" y="742"/>
                    <a:pt x="459" y="707"/>
                  </a:cubicBezTo>
                  <a:cubicBezTo>
                    <a:pt x="306" y="754"/>
                    <a:pt x="153" y="804"/>
                    <a:pt x="1" y="856"/>
                  </a:cubicBezTo>
                  <a:cubicBezTo>
                    <a:pt x="252" y="967"/>
                    <a:pt x="511" y="1059"/>
                    <a:pt x="776" y="1133"/>
                  </a:cubicBezTo>
                  <a:cubicBezTo>
                    <a:pt x="1459" y="1320"/>
                    <a:pt x="2286" y="1425"/>
                    <a:pt x="3194" y="1425"/>
                  </a:cubicBezTo>
                  <a:cubicBezTo>
                    <a:pt x="3296" y="1425"/>
                    <a:pt x="3400" y="1424"/>
                    <a:pt x="3504" y="1421"/>
                  </a:cubicBezTo>
                  <a:cubicBezTo>
                    <a:pt x="4537" y="1398"/>
                    <a:pt x="5654" y="1260"/>
                    <a:pt x="6820" y="1077"/>
                  </a:cubicBezTo>
                  <a:cubicBezTo>
                    <a:pt x="8184" y="856"/>
                    <a:pt x="9534" y="550"/>
                    <a:pt x="10860" y="161"/>
                  </a:cubicBezTo>
                  <a:cubicBezTo>
                    <a:pt x="10506" y="100"/>
                    <a:pt x="10151" y="47"/>
                    <a:pt x="9793" y="0"/>
                  </a:cubicBezTo>
                  <a:close/>
                </a:path>
              </a:pathLst>
            </a:custGeom>
            <a:solidFill>
              <a:srgbClr val="FBA3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6"/>
            <p:cNvSpPr/>
            <p:nvPr/>
          </p:nvSpPr>
          <p:spPr>
            <a:xfrm>
              <a:off x="2183975" y="2538500"/>
              <a:ext cx="51575" cy="565850"/>
            </a:xfrm>
            <a:custGeom>
              <a:rect b="b" l="l" r="r" t="t"/>
              <a:pathLst>
                <a:path extrusionOk="0" h="22634" w="2063">
                  <a:moveTo>
                    <a:pt x="224" y="1"/>
                  </a:moveTo>
                  <a:cubicBezTo>
                    <a:pt x="148" y="104"/>
                    <a:pt x="74" y="215"/>
                    <a:pt x="0" y="321"/>
                  </a:cubicBezTo>
                  <a:cubicBezTo>
                    <a:pt x="29" y="408"/>
                    <a:pt x="57" y="493"/>
                    <a:pt x="86" y="583"/>
                  </a:cubicBezTo>
                  <a:cubicBezTo>
                    <a:pt x="884" y="3042"/>
                    <a:pt x="1556" y="6588"/>
                    <a:pt x="1572" y="10541"/>
                  </a:cubicBezTo>
                  <a:cubicBezTo>
                    <a:pt x="1591" y="14494"/>
                    <a:pt x="1059" y="18056"/>
                    <a:pt x="615" y="20612"/>
                  </a:cubicBezTo>
                  <a:cubicBezTo>
                    <a:pt x="512" y="21171"/>
                    <a:pt x="407" y="21734"/>
                    <a:pt x="304" y="22295"/>
                  </a:cubicBezTo>
                  <a:cubicBezTo>
                    <a:pt x="370" y="22407"/>
                    <a:pt x="433" y="22523"/>
                    <a:pt x="501" y="22633"/>
                  </a:cubicBezTo>
                  <a:cubicBezTo>
                    <a:pt x="637" y="22072"/>
                    <a:pt x="787" y="21423"/>
                    <a:pt x="942" y="20674"/>
                  </a:cubicBezTo>
                  <a:cubicBezTo>
                    <a:pt x="1472" y="18124"/>
                    <a:pt x="2063" y="14540"/>
                    <a:pt x="2043" y="10537"/>
                  </a:cubicBezTo>
                  <a:cubicBezTo>
                    <a:pt x="2028" y="6536"/>
                    <a:pt x="1292" y="2939"/>
                    <a:pt x="402" y="479"/>
                  </a:cubicBezTo>
                  <a:cubicBezTo>
                    <a:pt x="343" y="310"/>
                    <a:pt x="284" y="159"/>
                    <a:pt x="224" y="1"/>
                  </a:cubicBezTo>
                  <a:close/>
                </a:path>
              </a:pathLst>
            </a:custGeom>
            <a:solidFill>
              <a:srgbClr val="FBA3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6"/>
            <p:cNvSpPr/>
            <p:nvPr/>
          </p:nvSpPr>
          <p:spPr>
            <a:xfrm>
              <a:off x="2127875" y="2646600"/>
              <a:ext cx="19400" cy="324350"/>
            </a:xfrm>
            <a:custGeom>
              <a:rect b="b" l="l" r="r" t="t"/>
              <a:pathLst>
                <a:path extrusionOk="0" h="12974" w="776">
                  <a:moveTo>
                    <a:pt x="260" y="1"/>
                  </a:moveTo>
                  <a:cubicBezTo>
                    <a:pt x="167" y="291"/>
                    <a:pt x="78" y="584"/>
                    <a:pt x="0" y="880"/>
                  </a:cubicBezTo>
                  <a:cubicBezTo>
                    <a:pt x="65" y="1441"/>
                    <a:pt x="122" y="2034"/>
                    <a:pt x="172" y="2660"/>
                  </a:cubicBezTo>
                  <a:cubicBezTo>
                    <a:pt x="261" y="4011"/>
                    <a:pt x="303" y="5499"/>
                    <a:pt x="277" y="7062"/>
                  </a:cubicBezTo>
                  <a:cubicBezTo>
                    <a:pt x="242" y="8787"/>
                    <a:pt x="141" y="10414"/>
                    <a:pt x="27" y="11877"/>
                  </a:cubicBezTo>
                  <a:cubicBezTo>
                    <a:pt x="122" y="12245"/>
                    <a:pt x="230" y="12610"/>
                    <a:pt x="342" y="12973"/>
                  </a:cubicBezTo>
                  <a:cubicBezTo>
                    <a:pt x="533" y="11258"/>
                    <a:pt x="704" y="9244"/>
                    <a:pt x="750" y="7070"/>
                  </a:cubicBezTo>
                  <a:cubicBezTo>
                    <a:pt x="776" y="5494"/>
                    <a:pt x="720" y="3989"/>
                    <a:pt x="605" y="2626"/>
                  </a:cubicBezTo>
                  <a:cubicBezTo>
                    <a:pt x="512" y="1672"/>
                    <a:pt x="398" y="792"/>
                    <a:pt x="260" y="1"/>
                  </a:cubicBezTo>
                  <a:close/>
                </a:path>
              </a:pathLst>
            </a:custGeom>
            <a:solidFill>
              <a:srgbClr val="FBA3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6"/>
            <p:cNvSpPr/>
            <p:nvPr/>
          </p:nvSpPr>
          <p:spPr>
            <a:xfrm>
              <a:off x="2748550" y="2741275"/>
              <a:ext cx="118000" cy="114850"/>
            </a:xfrm>
            <a:custGeom>
              <a:rect b="b" l="l" r="r" t="t"/>
              <a:pathLst>
                <a:path extrusionOk="0" h="4594" w="4720">
                  <a:moveTo>
                    <a:pt x="48" y="0"/>
                  </a:moveTo>
                  <a:lnTo>
                    <a:pt x="48" y="0"/>
                  </a:lnTo>
                  <a:cubicBezTo>
                    <a:pt x="1" y="483"/>
                    <a:pt x="30" y="970"/>
                    <a:pt x="134" y="1443"/>
                  </a:cubicBezTo>
                  <a:cubicBezTo>
                    <a:pt x="296" y="2178"/>
                    <a:pt x="636" y="2863"/>
                    <a:pt x="1033" y="3502"/>
                  </a:cubicBezTo>
                  <a:cubicBezTo>
                    <a:pt x="1275" y="3892"/>
                    <a:pt x="1559" y="4287"/>
                    <a:pt x="1978" y="4473"/>
                  </a:cubicBezTo>
                  <a:cubicBezTo>
                    <a:pt x="2172" y="4559"/>
                    <a:pt x="2378" y="4594"/>
                    <a:pt x="2588" y="4594"/>
                  </a:cubicBezTo>
                  <a:cubicBezTo>
                    <a:pt x="2907" y="4594"/>
                    <a:pt x="3234" y="4514"/>
                    <a:pt x="3539" y="4414"/>
                  </a:cubicBezTo>
                  <a:cubicBezTo>
                    <a:pt x="4017" y="4257"/>
                    <a:pt x="4537" y="3985"/>
                    <a:pt x="4641" y="3492"/>
                  </a:cubicBezTo>
                  <a:cubicBezTo>
                    <a:pt x="4720" y="3117"/>
                    <a:pt x="4517" y="2735"/>
                    <a:pt x="4259" y="2451"/>
                  </a:cubicBezTo>
                  <a:cubicBezTo>
                    <a:pt x="3722" y="1862"/>
                    <a:pt x="2952" y="1554"/>
                    <a:pt x="2211" y="1263"/>
                  </a:cubicBezTo>
                  <a:lnTo>
                    <a:pt x="104" y="43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6"/>
            <p:cNvSpPr/>
            <p:nvPr/>
          </p:nvSpPr>
          <p:spPr>
            <a:xfrm>
              <a:off x="2679150" y="2935925"/>
              <a:ext cx="174275" cy="164525"/>
            </a:xfrm>
            <a:custGeom>
              <a:rect b="b" l="l" r="r" t="t"/>
              <a:pathLst>
                <a:path extrusionOk="0" h="6581" w="6971">
                  <a:moveTo>
                    <a:pt x="4424" y="0"/>
                  </a:moveTo>
                  <a:cubicBezTo>
                    <a:pt x="4082" y="0"/>
                    <a:pt x="3750" y="32"/>
                    <a:pt x="3507" y="69"/>
                  </a:cubicBezTo>
                  <a:cubicBezTo>
                    <a:pt x="2644" y="202"/>
                    <a:pt x="1951" y="768"/>
                    <a:pt x="1476" y="1435"/>
                  </a:cubicBezTo>
                  <a:cubicBezTo>
                    <a:pt x="810" y="2370"/>
                    <a:pt x="0" y="3741"/>
                    <a:pt x="324" y="4925"/>
                  </a:cubicBezTo>
                  <a:cubicBezTo>
                    <a:pt x="585" y="5883"/>
                    <a:pt x="1567" y="6547"/>
                    <a:pt x="2560" y="6580"/>
                  </a:cubicBezTo>
                  <a:cubicBezTo>
                    <a:pt x="2590" y="6580"/>
                    <a:pt x="2619" y="6581"/>
                    <a:pt x="2648" y="6581"/>
                  </a:cubicBezTo>
                  <a:cubicBezTo>
                    <a:pt x="3610" y="6581"/>
                    <a:pt x="4532" y="6064"/>
                    <a:pt x="5153" y="5327"/>
                  </a:cubicBezTo>
                  <a:cubicBezTo>
                    <a:pt x="5947" y="4384"/>
                    <a:pt x="6970" y="1987"/>
                    <a:pt x="6143" y="708"/>
                  </a:cubicBezTo>
                  <a:cubicBezTo>
                    <a:pt x="6033" y="542"/>
                    <a:pt x="5895" y="396"/>
                    <a:pt x="5732" y="281"/>
                  </a:cubicBezTo>
                  <a:cubicBezTo>
                    <a:pt x="5432" y="67"/>
                    <a:pt x="4917" y="0"/>
                    <a:pt x="4424" y="0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6"/>
            <p:cNvSpPr/>
            <p:nvPr/>
          </p:nvSpPr>
          <p:spPr>
            <a:xfrm>
              <a:off x="2927425" y="2645975"/>
              <a:ext cx="148775" cy="153425"/>
            </a:xfrm>
            <a:custGeom>
              <a:rect b="b" l="l" r="r" t="t"/>
              <a:pathLst>
                <a:path extrusionOk="0" h="6137" w="5951">
                  <a:moveTo>
                    <a:pt x="2976" y="1"/>
                  </a:moveTo>
                  <a:cubicBezTo>
                    <a:pt x="1545" y="1"/>
                    <a:pt x="695" y="1483"/>
                    <a:pt x="281" y="2795"/>
                  </a:cubicBezTo>
                  <a:cubicBezTo>
                    <a:pt x="0" y="3684"/>
                    <a:pt x="31" y="4770"/>
                    <a:pt x="702" y="5418"/>
                  </a:cubicBezTo>
                  <a:cubicBezTo>
                    <a:pt x="947" y="5652"/>
                    <a:pt x="1256" y="5810"/>
                    <a:pt x="1575" y="5931"/>
                  </a:cubicBezTo>
                  <a:cubicBezTo>
                    <a:pt x="1897" y="6051"/>
                    <a:pt x="2239" y="6136"/>
                    <a:pt x="2581" y="6136"/>
                  </a:cubicBezTo>
                  <a:cubicBezTo>
                    <a:pt x="2691" y="6136"/>
                    <a:pt x="2800" y="6128"/>
                    <a:pt x="2909" y="6108"/>
                  </a:cubicBezTo>
                  <a:cubicBezTo>
                    <a:pt x="3544" y="5995"/>
                    <a:pt x="4065" y="5548"/>
                    <a:pt x="4497" y="5068"/>
                  </a:cubicBezTo>
                  <a:cubicBezTo>
                    <a:pt x="4955" y="4557"/>
                    <a:pt x="5359" y="3974"/>
                    <a:pt x="5531" y="3309"/>
                  </a:cubicBezTo>
                  <a:cubicBezTo>
                    <a:pt x="5951" y="1697"/>
                    <a:pt x="4874" y="257"/>
                    <a:pt x="3295" y="24"/>
                  </a:cubicBezTo>
                  <a:cubicBezTo>
                    <a:pt x="3185" y="8"/>
                    <a:pt x="3079" y="1"/>
                    <a:pt x="2976" y="1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6"/>
            <p:cNvSpPr/>
            <p:nvPr/>
          </p:nvSpPr>
          <p:spPr>
            <a:xfrm>
              <a:off x="3919500" y="2929725"/>
              <a:ext cx="1748750" cy="2078750"/>
            </a:xfrm>
            <a:custGeom>
              <a:rect b="b" l="l" r="r" t="t"/>
              <a:pathLst>
                <a:path extrusionOk="0" h="83150" w="69950">
                  <a:moveTo>
                    <a:pt x="59893" y="1"/>
                  </a:moveTo>
                  <a:lnTo>
                    <a:pt x="59893" y="1"/>
                  </a:lnTo>
                  <a:cubicBezTo>
                    <a:pt x="62002" y="15425"/>
                    <a:pt x="60434" y="30698"/>
                    <a:pt x="53419" y="44918"/>
                  </a:cubicBezTo>
                  <a:cubicBezTo>
                    <a:pt x="46750" y="58433"/>
                    <a:pt x="35042" y="70995"/>
                    <a:pt x="21051" y="77047"/>
                  </a:cubicBezTo>
                  <a:cubicBezTo>
                    <a:pt x="14339" y="79953"/>
                    <a:pt x="7241" y="81953"/>
                    <a:pt x="0" y="83150"/>
                  </a:cubicBezTo>
                  <a:cubicBezTo>
                    <a:pt x="2047" y="83119"/>
                    <a:pt x="4094" y="83023"/>
                    <a:pt x="6135" y="82846"/>
                  </a:cubicBezTo>
                  <a:cubicBezTo>
                    <a:pt x="17808" y="81827"/>
                    <a:pt x="29423" y="78596"/>
                    <a:pt x="39665" y="72840"/>
                  </a:cubicBezTo>
                  <a:cubicBezTo>
                    <a:pt x="50787" y="66589"/>
                    <a:pt x="57647" y="58487"/>
                    <a:pt x="63475" y="47478"/>
                  </a:cubicBezTo>
                  <a:cubicBezTo>
                    <a:pt x="67522" y="39835"/>
                    <a:pt x="69949" y="31220"/>
                    <a:pt x="69518" y="22525"/>
                  </a:cubicBezTo>
                  <a:cubicBezTo>
                    <a:pt x="69244" y="17013"/>
                    <a:pt x="67749" y="11612"/>
                    <a:pt x="65098" y="6768"/>
                  </a:cubicBezTo>
                  <a:cubicBezTo>
                    <a:pt x="63640" y="4106"/>
                    <a:pt x="62150" y="1875"/>
                    <a:pt x="59893" y="1"/>
                  </a:cubicBezTo>
                  <a:close/>
                </a:path>
              </a:pathLst>
            </a:custGeom>
            <a:solidFill>
              <a:srgbClr val="FC86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51" name="Shape 1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2" name="Google Shape;1952;p47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AUDIENCE DEMOGRAPHICS</a:t>
            </a:r>
            <a:endParaRPr/>
          </a:p>
        </p:txBody>
      </p:sp>
      <p:sp>
        <p:nvSpPr>
          <p:cNvPr id="1953" name="Google Shape;1953;p47"/>
          <p:cNvSpPr txBox="1"/>
          <p:nvPr>
            <p:ph type="title"/>
          </p:nvPr>
        </p:nvSpPr>
        <p:spPr>
          <a:xfrm>
            <a:off x="1790275" y="1356250"/>
            <a:ext cx="15630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GENDER</a:t>
            </a:r>
            <a:endParaRPr sz="2000"/>
          </a:p>
        </p:txBody>
      </p:sp>
      <p:sp>
        <p:nvSpPr>
          <p:cNvPr id="1954" name="Google Shape;1954;p47"/>
          <p:cNvSpPr txBox="1"/>
          <p:nvPr>
            <p:ph type="title"/>
          </p:nvPr>
        </p:nvSpPr>
        <p:spPr>
          <a:xfrm>
            <a:off x="3790500" y="1356250"/>
            <a:ext cx="15630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age</a:t>
            </a:r>
            <a:endParaRPr sz="2000"/>
          </a:p>
        </p:txBody>
      </p:sp>
      <p:sp>
        <p:nvSpPr>
          <p:cNvPr id="1955" name="Google Shape;1955;p47"/>
          <p:cNvSpPr txBox="1"/>
          <p:nvPr>
            <p:ph type="title"/>
          </p:nvPr>
        </p:nvSpPr>
        <p:spPr>
          <a:xfrm>
            <a:off x="5790725" y="1356250"/>
            <a:ext cx="15630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interests</a:t>
            </a:r>
            <a:endParaRPr sz="2000"/>
          </a:p>
        </p:txBody>
      </p:sp>
      <p:grpSp>
        <p:nvGrpSpPr>
          <p:cNvPr id="1956" name="Google Shape;1956;p47"/>
          <p:cNvGrpSpPr/>
          <p:nvPr/>
        </p:nvGrpSpPr>
        <p:grpSpPr>
          <a:xfrm>
            <a:off x="2052692" y="2052886"/>
            <a:ext cx="1038152" cy="1037723"/>
            <a:chOff x="4049800" y="640400"/>
            <a:chExt cx="858900" cy="858900"/>
          </a:xfrm>
        </p:grpSpPr>
        <p:sp>
          <p:nvSpPr>
            <p:cNvPr id="1957" name="Google Shape;1957;p47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2012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7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1622630" name="adj2"/>
                <a:gd fmla="val 11600" name="adj3"/>
              </a:avLst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9" name="Google Shape;1959;p47"/>
          <p:cNvGrpSpPr/>
          <p:nvPr/>
        </p:nvGrpSpPr>
        <p:grpSpPr>
          <a:xfrm>
            <a:off x="2052692" y="3380036"/>
            <a:ext cx="1038152" cy="1037723"/>
            <a:chOff x="4049800" y="640400"/>
            <a:chExt cx="858900" cy="858900"/>
          </a:xfrm>
        </p:grpSpPr>
        <p:sp>
          <p:nvSpPr>
            <p:cNvPr id="1960" name="Google Shape;1960;p47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2012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7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6654659" name="adj1"/>
                <a:gd fmla="val 1622630" name="adj2"/>
                <a:gd fmla="val 11600" name="adj3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2" name="Google Shape;1962;p47"/>
          <p:cNvGrpSpPr/>
          <p:nvPr/>
        </p:nvGrpSpPr>
        <p:grpSpPr>
          <a:xfrm>
            <a:off x="4098850" y="2052875"/>
            <a:ext cx="133500" cy="2070000"/>
            <a:chOff x="4098850" y="2052875"/>
            <a:chExt cx="133500" cy="2070000"/>
          </a:xfrm>
        </p:grpSpPr>
        <p:sp>
          <p:nvSpPr>
            <p:cNvPr id="1963" name="Google Shape;1963;p47"/>
            <p:cNvSpPr/>
            <p:nvPr/>
          </p:nvSpPr>
          <p:spPr>
            <a:xfrm>
              <a:off x="4098850" y="2052875"/>
              <a:ext cx="133500" cy="207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7"/>
            <p:cNvSpPr/>
            <p:nvPr/>
          </p:nvSpPr>
          <p:spPr>
            <a:xfrm>
              <a:off x="4098850" y="3440125"/>
              <a:ext cx="133500" cy="6825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5" name="Google Shape;1965;p47"/>
          <p:cNvGrpSpPr/>
          <p:nvPr/>
        </p:nvGrpSpPr>
        <p:grpSpPr>
          <a:xfrm>
            <a:off x="4505250" y="2052875"/>
            <a:ext cx="133500" cy="2070000"/>
            <a:chOff x="4505250" y="2052875"/>
            <a:chExt cx="133500" cy="2070000"/>
          </a:xfrm>
        </p:grpSpPr>
        <p:sp>
          <p:nvSpPr>
            <p:cNvPr id="1966" name="Google Shape;1966;p47"/>
            <p:cNvSpPr/>
            <p:nvPr/>
          </p:nvSpPr>
          <p:spPr>
            <a:xfrm>
              <a:off x="4505250" y="2052875"/>
              <a:ext cx="133500" cy="207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7"/>
            <p:cNvSpPr/>
            <p:nvPr/>
          </p:nvSpPr>
          <p:spPr>
            <a:xfrm>
              <a:off x="4505250" y="2576525"/>
              <a:ext cx="133500" cy="15462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8" name="Google Shape;1968;p47"/>
          <p:cNvGrpSpPr/>
          <p:nvPr/>
        </p:nvGrpSpPr>
        <p:grpSpPr>
          <a:xfrm>
            <a:off x="4911650" y="2052875"/>
            <a:ext cx="133500" cy="2070050"/>
            <a:chOff x="4911650" y="2052875"/>
            <a:chExt cx="133500" cy="2070050"/>
          </a:xfrm>
        </p:grpSpPr>
        <p:sp>
          <p:nvSpPr>
            <p:cNvPr id="1969" name="Google Shape;1969;p47"/>
            <p:cNvSpPr/>
            <p:nvPr/>
          </p:nvSpPr>
          <p:spPr>
            <a:xfrm>
              <a:off x="4911650" y="2052875"/>
              <a:ext cx="133500" cy="207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7"/>
            <p:cNvSpPr/>
            <p:nvPr/>
          </p:nvSpPr>
          <p:spPr>
            <a:xfrm>
              <a:off x="4911650" y="3249625"/>
              <a:ext cx="133500" cy="873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71" name="Google Shape;1971;p47"/>
          <p:cNvSpPr txBox="1"/>
          <p:nvPr>
            <p:ph idx="4294967295" type="subTitle"/>
          </p:nvPr>
        </p:nvSpPr>
        <p:spPr>
          <a:xfrm>
            <a:off x="3939250" y="4180600"/>
            <a:ext cx="452700" cy="28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/>
              <a:t>&lt;</a:t>
            </a:r>
            <a:r>
              <a:rPr lang="en" sz="1100"/>
              <a:t>18</a:t>
            </a:r>
            <a:endParaRPr sz="1100"/>
          </a:p>
        </p:txBody>
      </p:sp>
      <p:sp>
        <p:nvSpPr>
          <p:cNvPr id="1972" name="Google Shape;1972;p47"/>
          <p:cNvSpPr txBox="1"/>
          <p:nvPr>
            <p:ph idx="4294967295" type="subTitle"/>
          </p:nvPr>
        </p:nvSpPr>
        <p:spPr>
          <a:xfrm>
            <a:off x="4280350" y="4180600"/>
            <a:ext cx="568500" cy="28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/>
              <a:t>18-45</a:t>
            </a:r>
            <a:endParaRPr sz="1100"/>
          </a:p>
        </p:txBody>
      </p:sp>
      <p:sp>
        <p:nvSpPr>
          <p:cNvPr id="1973" name="Google Shape;1973;p47"/>
          <p:cNvSpPr txBox="1"/>
          <p:nvPr>
            <p:ph idx="4294967295" type="subTitle"/>
          </p:nvPr>
        </p:nvSpPr>
        <p:spPr>
          <a:xfrm>
            <a:off x="4752050" y="4180600"/>
            <a:ext cx="452700" cy="28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/>
              <a:t>&gt;45</a:t>
            </a:r>
            <a:endParaRPr sz="1100"/>
          </a:p>
        </p:txBody>
      </p:sp>
      <p:sp>
        <p:nvSpPr>
          <p:cNvPr id="1974" name="Google Shape;1974;p47"/>
          <p:cNvSpPr/>
          <p:nvPr/>
        </p:nvSpPr>
        <p:spPr>
          <a:xfrm>
            <a:off x="6287977" y="2052875"/>
            <a:ext cx="568500" cy="568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5" name="Google Shape;1975;p47"/>
          <p:cNvSpPr/>
          <p:nvPr/>
        </p:nvSpPr>
        <p:spPr>
          <a:xfrm>
            <a:off x="6287977" y="3849250"/>
            <a:ext cx="568500" cy="568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6" name="Google Shape;1976;p47"/>
          <p:cNvSpPr/>
          <p:nvPr/>
        </p:nvSpPr>
        <p:spPr>
          <a:xfrm>
            <a:off x="6287977" y="3250458"/>
            <a:ext cx="568500" cy="568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7" name="Google Shape;1977;p47"/>
          <p:cNvSpPr/>
          <p:nvPr/>
        </p:nvSpPr>
        <p:spPr>
          <a:xfrm>
            <a:off x="6287977" y="2651667"/>
            <a:ext cx="568500" cy="568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78" name="Google Shape;1978;p47"/>
          <p:cNvGrpSpPr/>
          <p:nvPr/>
        </p:nvGrpSpPr>
        <p:grpSpPr>
          <a:xfrm>
            <a:off x="6473724" y="2162407"/>
            <a:ext cx="197008" cy="349431"/>
            <a:chOff x="2593102" y="2288778"/>
            <a:chExt cx="204663" cy="363007"/>
          </a:xfrm>
        </p:grpSpPr>
        <p:sp>
          <p:nvSpPr>
            <p:cNvPr id="1979" name="Google Shape;1979;p47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A3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7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7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7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7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7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7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7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7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8" name="Google Shape;1988;p47"/>
          <p:cNvGrpSpPr/>
          <p:nvPr/>
        </p:nvGrpSpPr>
        <p:grpSpPr>
          <a:xfrm>
            <a:off x="6415789" y="3372973"/>
            <a:ext cx="312861" cy="323483"/>
            <a:chOff x="3610557" y="2780704"/>
            <a:chExt cx="325017" cy="336052"/>
          </a:xfrm>
        </p:grpSpPr>
        <p:sp>
          <p:nvSpPr>
            <p:cNvPr id="1989" name="Google Shape;1989;p47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7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7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2" name="Google Shape;1992;p47"/>
          <p:cNvGrpSpPr/>
          <p:nvPr/>
        </p:nvGrpSpPr>
        <p:grpSpPr>
          <a:xfrm>
            <a:off x="6394537" y="4009198"/>
            <a:ext cx="355399" cy="248600"/>
            <a:chOff x="3625085" y="3259862"/>
            <a:chExt cx="369207" cy="258259"/>
          </a:xfrm>
        </p:grpSpPr>
        <p:sp>
          <p:nvSpPr>
            <p:cNvPr id="1993" name="Google Shape;1993;p47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7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7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7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7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7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7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7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7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7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7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7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7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6" name="Google Shape;2006;p47"/>
          <p:cNvGrpSpPr/>
          <p:nvPr/>
        </p:nvGrpSpPr>
        <p:grpSpPr>
          <a:xfrm>
            <a:off x="2434501" y="3721515"/>
            <a:ext cx="274550" cy="354728"/>
            <a:chOff x="7606826" y="2419290"/>
            <a:chExt cx="274550" cy="354728"/>
          </a:xfrm>
        </p:grpSpPr>
        <p:sp>
          <p:nvSpPr>
            <p:cNvPr id="2007" name="Google Shape;2007;p47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7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7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7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7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7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7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7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7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7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7" name="Google Shape;2017;p47"/>
          <p:cNvGrpSpPr/>
          <p:nvPr/>
        </p:nvGrpSpPr>
        <p:grpSpPr>
          <a:xfrm>
            <a:off x="2440118" y="2394378"/>
            <a:ext cx="263316" cy="354728"/>
            <a:chOff x="8062968" y="2419290"/>
            <a:chExt cx="263316" cy="354728"/>
          </a:xfrm>
        </p:grpSpPr>
        <p:sp>
          <p:nvSpPr>
            <p:cNvPr id="2018" name="Google Shape;2018;p47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7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7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7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7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7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7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7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7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7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7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7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30" name="Google Shape;2030;p47"/>
          <p:cNvSpPr/>
          <p:nvPr/>
        </p:nvSpPr>
        <p:spPr>
          <a:xfrm>
            <a:off x="6394511" y="2795015"/>
            <a:ext cx="355420" cy="281772"/>
          </a:xfrm>
          <a:custGeom>
            <a:rect b="b" l="l" r="r" t="t"/>
            <a:pathLst>
              <a:path extrusionOk="0" h="18288" w="23068">
                <a:moveTo>
                  <a:pt x="3131" y="1"/>
                </a:moveTo>
                <a:cubicBezTo>
                  <a:pt x="696" y="1993"/>
                  <a:pt x="133" y="3912"/>
                  <a:pt x="41" y="5033"/>
                </a:cubicBezTo>
                <a:cubicBezTo>
                  <a:pt x="1" y="5535"/>
                  <a:pt x="112" y="6035"/>
                  <a:pt x="340" y="6485"/>
                </a:cubicBezTo>
                <a:cubicBezTo>
                  <a:pt x="724" y="7240"/>
                  <a:pt x="1021" y="8189"/>
                  <a:pt x="1253" y="9216"/>
                </a:cubicBezTo>
                <a:cubicBezTo>
                  <a:pt x="2139" y="13155"/>
                  <a:pt x="2040" y="18262"/>
                  <a:pt x="2040" y="18262"/>
                </a:cubicBezTo>
                <a:lnTo>
                  <a:pt x="3246" y="18262"/>
                </a:lnTo>
                <a:lnTo>
                  <a:pt x="2967" y="10326"/>
                </a:lnTo>
                <a:lnTo>
                  <a:pt x="2953" y="9906"/>
                </a:lnTo>
                <a:cubicBezTo>
                  <a:pt x="2934" y="9388"/>
                  <a:pt x="3356" y="9027"/>
                  <a:pt x="3803" y="9027"/>
                </a:cubicBezTo>
                <a:cubicBezTo>
                  <a:pt x="3987" y="9027"/>
                  <a:pt x="4176" y="9088"/>
                  <a:pt x="4339" y="9226"/>
                </a:cubicBezTo>
                <a:cubicBezTo>
                  <a:pt x="5742" y="10412"/>
                  <a:pt x="7097" y="12685"/>
                  <a:pt x="8113" y="14690"/>
                </a:cubicBezTo>
                <a:cubicBezTo>
                  <a:pt x="8114" y="14693"/>
                  <a:pt x="8116" y="14695"/>
                  <a:pt x="8117" y="14697"/>
                </a:cubicBezTo>
                <a:cubicBezTo>
                  <a:pt x="8458" y="15371"/>
                  <a:pt x="8761" y="16015"/>
                  <a:pt x="9014" y="16576"/>
                </a:cubicBezTo>
                <a:cubicBezTo>
                  <a:pt x="9489" y="17628"/>
                  <a:pt x="10532" y="18288"/>
                  <a:pt x="11663" y="18288"/>
                </a:cubicBezTo>
                <a:cubicBezTo>
                  <a:pt x="11792" y="18288"/>
                  <a:pt x="11921" y="18279"/>
                  <a:pt x="12051" y="18262"/>
                </a:cubicBezTo>
                <a:lnTo>
                  <a:pt x="19984" y="17193"/>
                </a:lnTo>
                <a:lnTo>
                  <a:pt x="19986" y="17193"/>
                </a:lnTo>
                <a:lnTo>
                  <a:pt x="23067" y="16778"/>
                </a:lnTo>
                <a:lnTo>
                  <a:pt x="22847" y="16292"/>
                </a:lnTo>
                <a:cubicBezTo>
                  <a:pt x="22622" y="15798"/>
                  <a:pt x="22191" y="15428"/>
                  <a:pt x="21669" y="15280"/>
                </a:cubicBezTo>
                <a:lnTo>
                  <a:pt x="16977" y="13961"/>
                </a:lnTo>
                <a:lnTo>
                  <a:pt x="16005" y="14187"/>
                </a:lnTo>
                <a:cubicBezTo>
                  <a:pt x="15671" y="14264"/>
                  <a:pt x="15335" y="14302"/>
                  <a:pt x="15003" y="14302"/>
                </a:cubicBezTo>
                <a:cubicBezTo>
                  <a:pt x="13542" y="14302"/>
                  <a:pt x="12147" y="13576"/>
                  <a:pt x="11314" y="12323"/>
                </a:cubicBezTo>
                <a:lnTo>
                  <a:pt x="3131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34" name="Shape 2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5" name="Google Shape;2035;p48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AUDIENCE DEMOGRAPHICS</a:t>
            </a:r>
            <a:endParaRPr/>
          </a:p>
        </p:txBody>
      </p:sp>
      <p:grpSp>
        <p:nvGrpSpPr>
          <p:cNvPr id="2036" name="Google Shape;2036;p48"/>
          <p:cNvGrpSpPr/>
          <p:nvPr/>
        </p:nvGrpSpPr>
        <p:grpSpPr>
          <a:xfrm>
            <a:off x="1623873" y="1359062"/>
            <a:ext cx="5896254" cy="3263842"/>
            <a:chOff x="2654821" y="2311071"/>
            <a:chExt cx="2279715" cy="1262120"/>
          </a:xfrm>
        </p:grpSpPr>
        <p:grpSp>
          <p:nvGrpSpPr>
            <p:cNvPr id="2037" name="Google Shape;2037;p48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2038" name="Google Shape;2038;p4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2039" name="Google Shape;2039;p4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0" name="Google Shape;2040;p48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2041" name="Google Shape;2041;p4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grpSp>
            <p:nvGrpSpPr>
              <p:cNvPr id="2042" name="Google Shape;2042;p4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043" name="Google Shape;2043;p4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sp>
            <p:sp>
              <p:nvSpPr>
                <p:cNvPr id="2044" name="Google Shape;2044;p4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5" name="Google Shape;2045;p4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6" name="Google Shape;2046;p4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7" name="Google Shape;2047;p4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2048" name="Google Shape;2048;p4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049" name="Google Shape;2049;p48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2050" name="Google Shape;2050;p4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2051" name="Google Shape;2051;p4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2" name="Google Shape;2052;p48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2053" name="Google Shape;2053;p4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2054" name="Google Shape;2054;p4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4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4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4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4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9" name="Google Shape;2059;p48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2060" name="Google Shape;2060;p4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4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</p:grpSp>
        <p:grpSp>
          <p:nvGrpSpPr>
            <p:cNvPr id="2062" name="Google Shape;2062;p48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2063" name="Google Shape;2063;p4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4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2065" name="Google Shape;2065;p4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</p:grpSp>
        <p:grpSp>
          <p:nvGrpSpPr>
            <p:cNvPr id="2066" name="Google Shape;2066;p48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2067" name="Google Shape;2067;p4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4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</p:grpSp>
        <p:grpSp>
          <p:nvGrpSpPr>
            <p:cNvPr id="2069" name="Google Shape;2069;p48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2070" name="Google Shape;2070;p4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2071" name="Google Shape;2071;p4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2" name="Google Shape;2072;p48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2073" name="Google Shape;2073;p4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grpSp>
            <p:nvGrpSpPr>
              <p:cNvPr id="2074" name="Google Shape;2074;p4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075" name="Google Shape;2075;p4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6" name="Google Shape;2076;p4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cap="flat" cmpd="sng" w="9525">
                  <a:solidFill>
                    <a:schemeClr val="accent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077" name="Google Shape;2077;p48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2078" name="Google Shape;2078;p4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2079" name="Google Shape;2079;p4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2080" name="Google Shape;2080;p48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2081" name="Google Shape;2081;p4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2082" name="Google Shape;2082;p4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3" name="Google Shape;2083;p48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2084" name="Google Shape;2084;p4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2085" name="Google Shape;2085;p4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86" name="Google Shape;2086;p48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8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8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2089" name="Google Shape;2089;p48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2090" name="Google Shape;2090;p4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4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4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4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4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4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4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4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4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4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4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4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4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4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4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4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2106" name="Google Shape;2106;p48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8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8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8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8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8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8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8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8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8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8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8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8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8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8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8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8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8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8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8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126" name="Google Shape;2126;p48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127" name="Google Shape;2127;p48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28" name="Google Shape;2128;p48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2129" name="Google Shape;2129;p4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4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31" name="Google Shape;2131;p48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32" name="Google Shape;2132;p48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2133" name="Google Shape;2133;p4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4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4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4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37" name="Google Shape;2137;p48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8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8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8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8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8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8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44" name="Google Shape;2144;p48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2145" name="Google Shape;2145;p4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4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4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4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accent6"/>
              </a:solidFill>
              <a:ln cap="flat" cmpd="sng" w="9525">
                <a:solidFill>
                  <a:schemeClr val="accent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49" name="Google Shape;2149;p48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8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8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8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8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8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8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8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8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8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8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8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8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8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8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8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8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8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8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8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8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8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8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8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8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8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8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8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8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78" name="Google Shape;2178;p48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2179" name="Google Shape;2179;p4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4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81" name="Google Shape;2181;p48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82" name="Google Shape;2182;p48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2183" name="Google Shape;2183;p4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accent6"/>
              </a:solidFill>
              <a:ln cap="flat" cmpd="sng" w="9525">
                <a:solidFill>
                  <a:schemeClr val="accent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2184" name="Google Shape;2184;p4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5" name="Google Shape;2185;p48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2186" name="Google Shape;2186;p4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4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88" name="Google Shape;2188;p48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8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8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8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8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8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8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8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96" name="Google Shape;2196;p48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2197" name="Google Shape;2197;p4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4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4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4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01" name="Google Shape;2201;p48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8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8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8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8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8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8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8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09" name="Google Shape;2209;p48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2210" name="Google Shape;2210;p4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4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4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" name="Google Shape;2213;p4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14" name="Google Shape;2214;p48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8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8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8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8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8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8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8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8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8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8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8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8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8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8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8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8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231" name="Google Shape;2231;p48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8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8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8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8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8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8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8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8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8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8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8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243" name="Google Shape;2243;p48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8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8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8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8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8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8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8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8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8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8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8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8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56" name="Google Shape;2256;p48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2257" name="Google Shape;2257;p4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4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59" name="Google Shape;2259;p48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8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8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8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8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8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8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8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8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268" name="Google Shape;2268;p48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8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8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8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8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8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8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8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8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8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278" name="Google Shape;2278;p48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8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8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8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8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8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284" name="Google Shape;2284;p48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8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8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8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8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8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8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 cap="rnd" cmpd="sng" w="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8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8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8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94" name="Google Shape;2294;p48"/>
          <p:cNvSpPr txBox="1"/>
          <p:nvPr>
            <p:ph idx="4294967295" type="title"/>
          </p:nvPr>
        </p:nvSpPr>
        <p:spPr>
          <a:xfrm>
            <a:off x="793723" y="2437175"/>
            <a:ext cx="1263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chemeClr val="accent5"/>
                </a:solidFill>
              </a:rPr>
              <a:t>NEPTUNE</a:t>
            </a:r>
            <a:endParaRPr sz="2100">
              <a:solidFill>
                <a:schemeClr val="accent5"/>
              </a:solidFill>
            </a:endParaRPr>
          </a:p>
        </p:txBody>
      </p:sp>
      <p:sp>
        <p:nvSpPr>
          <p:cNvPr id="2295" name="Google Shape;2295;p48"/>
          <p:cNvSpPr txBox="1"/>
          <p:nvPr>
            <p:ph idx="4294967295" type="subTitle"/>
          </p:nvPr>
        </p:nvSpPr>
        <p:spPr>
          <a:xfrm>
            <a:off x="793723" y="2882975"/>
            <a:ext cx="1263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Neptune is the farthest </a:t>
            </a:r>
            <a:endParaRPr sz="1200"/>
          </a:p>
        </p:txBody>
      </p:sp>
      <p:sp>
        <p:nvSpPr>
          <p:cNvPr id="2296" name="Google Shape;2296;p48"/>
          <p:cNvSpPr txBox="1"/>
          <p:nvPr>
            <p:ph idx="4294967295" type="title"/>
          </p:nvPr>
        </p:nvSpPr>
        <p:spPr>
          <a:xfrm>
            <a:off x="7143377" y="1571038"/>
            <a:ext cx="12069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chemeClr val="accent4"/>
                </a:solidFill>
              </a:rPr>
              <a:t>Mars</a:t>
            </a:r>
            <a:endParaRPr sz="2100">
              <a:solidFill>
                <a:schemeClr val="accent4"/>
              </a:solidFill>
            </a:endParaRPr>
          </a:p>
        </p:txBody>
      </p:sp>
      <p:sp>
        <p:nvSpPr>
          <p:cNvPr id="2297" name="Google Shape;2297;p48"/>
          <p:cNvSpPr txBox="1"/>
          <p:nvPr>
            <p:ph idx="4294967295" type="subTitle"/>
          </p:nvPr>
        </p:nvSpPr>
        <p:spPr>
          <a:xfrm>
            <a:off x="7143377" y="2016838"/>
            <a:ext cx="1206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It’s actually a cold place</a:t>
            </a:r>
            <a:endParaRPr sz="1200"/>
          </a:p>
        </p:txBody>
      </p:sp>
      <p:sp>
        <p:nvSpPr>
          <p:cNvPr id="2298" name="Google Shape;2298;p48"/>
          <p:cNvSpPr txBox="1"/>
          <p:nvPr>
            <p:ph idx="4294967295" type="title"/>
          </p:nvPr>
        </p:nvSpPr>
        <p:spPr>
          <a:xfrm>
            <a:off x="7143377" y="3303313"/>
            <a:ext cx="12069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chemeClr val="accent6"/>
                </a:solidFill>
              </a:rPr>
              <a:t>mercury</a:t>
            </a:r>
            <a:endParaRPr sz="2100">
              <a:solidFill>
                <a:schemeClr val="accent6"/>
              </a:solidFill>
            </a:endParaRPr>
          </a:p>
        </p:txBody>
      </p:sp>
      <p:sp>
        <p:nvSpPr>
          <p:cNvPr id="2299" name="Google Shape;2299;p48"/>
          <p:cNvSpPr txBox="1"/>
          <p:nvPr>
            <p:ph idx="4294967295" type="subTitle"/>
          </p:nvPr>
        </p:nvSpPr>
        <p:spPr>
          <a:xfrm>
            <a:off x="7143377" y="3749113"/>
            <a:ext cx="1206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It’s the smallest one</a:t>
            </a:r>
            <a:endParaRPr sz="12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03" name="Shape 2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" name="Google Shape;2304;p49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TOP SOCIAL NETWORKING SITES</a:t>
            </a:r>
            <a:endParaRPr/>
          </a:p>
        </p:txBody>
      </p:sp>
      <p:grpSp>
        <p:nvGrpSpPr>
          <p:cNvPr id="2305" name="Google Shape;2305;p49"/>
          <p:cNvGrpSpPr/>
          <p:nvPr/>
        </p:nvGrpSpPr>
        <p:grpSpPr>
          <a:xfrm>
            <a:off x="1547010" y="1248753"/>
            <a:ext cx="1536308" cy="1536153"/>
            <a:chOff x="3915560" y="506055"/>
            <a:chExt cx="1127400" cy="1127700"/>
          </a:xfrm>
        </p:grpSpPr>
        <p:sp>
          <p:nvSpPr>
            <p:cNvPr id="2306" name="Google Shape;2306;p4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2012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9"/>
            <p:cNvSpPr/>
            <p:nvPr/>
          </p:nvSpPr>
          <p:spPr>
            <a:xfrm rot="9409188">
              <a:off x="4049789" y="640493"/>
              <a:ext cx="858941" cy="858823"/>
            </a:xfrm>
            <a:prstGeom prst="blockArc">
              <a:avLst>
                <a:gd fmla="val 18413245" name="adj1"/>
                <a:gd fmla="val 1622630" name="adj2"/>
                <a:gd fmla="val 11600" name="adj3"/>
              </a:avLst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8" name="Google Shape;2308;p49"/>
          <p:cNvSpPr txBox="1"/>
          <p:nvPr>
            <p:ph idx="2" type="title"/>
          </p:nvPr>
        </p:nvSpPr>
        <p:spPr>
          <a:xfrm>
            <a:off x="1336838" y="2724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33%</a:t>
            </a:r>
            <a:endParaRPr/>
          </a:p>
        </p:txBody>
      </p:sp>
      <p:sp>
        <p:nvSpPr>
          <p:cNvPr id="2309" name="Google Shape;2309;p49"/>
          <p:cNvSpPr txBox="1"/>
          <p:nvPr>
            <p:ph idx="1" type="subTitle"/>
          </p:nvPr>
        </p:nvSpPr>
        <p:spPr>
          <a:xfrm>
            <a:off x="1336838" y="31700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2310" name="Google Shape;2310;p49"/>
          <p:cNvSpPr txBox="1"/>
          <p:nvPr>
            <p:ph idx="3" type="title"/>
          </p:nvPr>
        </p:nvSpPr>
        <p:spPr>
          <a:xfrm>
            <a:off x="3593736" y="2724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50%</a:t>
            </a:r>
            <a:endParaRPr/>
          </a:p>
        </p:txBody>
      </p:sp>
      <p:sp>
        <p:nvSpPr>
          <p:cNvPr id="2311" name="Google Shape;2311;p49"/>
          <p:cNvSpPr txBox="1"/>
          <p:nvPr>
            <p:ph idx="4" type="subTitle"/>
          </p:nvPr>
        </p:nvSpPr>
        <p:spPr>
          <a:xfrm>
            <a:off x="3593736" y="31700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cold</a:t>
            </a:r>
            <a:endParaRPr/>
          </a:p>
        </p:txBody>
      </p:sp>
      <p:sp>
        <p:nvSpPr>
          <p:cNvPr id="2312" name="Google Shape;2312;p49"/>
          <p:cNvSpPr txBox="1"/>
          <p:nvPr>
            <p:ph idx="5" type="title"/>
          </p:nvPr>
        </p:nvSpPr>
        <p:spPr>
          <a:xfrm>
            <a:off x="5850635" y="2724204"/>
            <a:ext cx="1956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17%</a:t>
            </a:r>
            <a:endParaRPr/>
          </a:p>
        </p:txBody>
      </p:sp>
      <p:sp>
        <p:nvSpPr>
          <p:cNvPr id="2313" name="Google Shape;2313;p49"/>
          <p:cNvSpPr txBox="1"/>
          <p:nvPr>
            <p:ph idx="6" type="subTitle"/>
          </p:nvPr>
        </p:nvSpPr>
        <p:spPr>
          <a:xfrm>
            <a:off x="5850635" y="3170004"/>
            <a:ext cx="1956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of them all</a:t>
            </a:r>
            <a:endParaRPr/>
          </a:p>
        </p:txBody>
      </p:sp>
      <p:grpSp>
        <p:nvGrpSpPr>
          <p:cNvPr id="2314" name="Google Shape;2314;p49"/>
          <p:cNvGrpSpPr/>
          <p:nvPr/>
        </p:nvGrpSpPr>
        <p:grpSpPr>
          <a:xfrm>
            <a:off x="3986789" y="1431758"/>
            <a:ext cx="1170423" cy="1169994"/>
            <a:chOff x="4049800" y="640400"/>
            <a:chExt cx="858900" cy="858900"/>
          </a:xfrm>
        </p:grpSpPr>
        <p:sp>
          <p:nvSpPr>
            <p:cNvPr id="2315" name="Google Shape;2315;p4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2012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9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2216620" name="adj1"/>
                <a:gd fmla="val 1622630" name="adj2"/>
                <a:gd fmla="val 11600" name="adj3"/>
              </a:avLst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7" name="Google Shape;2317;p49"/>
          <p:cNvGrpSpPr/>
          <p:nvPr/>
        </p:nvGrpSpPr>
        <p:grpSpPr>
          <a:xfrm>
            <a:off x="6112353" y="1300520"/>
            <a:ext cx="1433288" cy="1432762"/>
            <a:chOff x="3953458" y="544057"/>
            <a:chExt cx="1051800" cy="1051800"/>
          </a:xfrm>
        </p:grpSpPr>
        <p:sp>
          <p:nvSpPr>
            <p:cNvPr id="2318" name="Google Shape;2318;p4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2012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9"/>
            <p:cNvSpPr/>
            <p:nvPr/>
          </p:nvSpPr>
          <p:spPr>
            <a:xfrm rot="-9899860">
              <a:off x="4049972" y="640572"/>
              <a:ext cx="858771" cy="858771"/>
            </a:xfrm>
            <a:prstGeom prst="blockArc">
              <a:avLst>
                <a:gd fmla="val 20841522" name="adj1"/>
                <a:gd fmla="val 1622630" name="adj2"/>
                <a:gd fmla="val 11600" name="adj3"/>
              </a:avLst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0" name="Google Shape;2320;p49"/>
          <p:cNvGrpSpPr/>
          <p:nvPr/>
        </p:nvGrpSpPr>
        <p:grpSpPr>
          <a:xfrm>
            <a:off x="2095737" y="1800995"/>
            <a:ext cx="438843" cy="431521"/>
            <a:chOff x="2866317" y="3817357"/>
            <a:chExt cx="362920" cy="356865"/>
          </a:xfrm>
        </p:grpSpPr>
        <p:sp>
          <p:nvSpPr>
            <p:cNvPr id="2321" name="Google Shape;2321;p49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9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9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4" name="Google Shape;2324;p49"/>
          <p:cNvGrpSpPr/>
          <p:nvPr/>
        </p:nvGrpSpPr>
        <p:grpSpPr>
          <a:xfrm>
            <a:off x="4352570" y="1800995"/>
            <a:ext cx="438843" cy="431521"/>
            <a:chOff x="3314750" y="3817357"/>
            <a:chExt cx="362920" cy="356865"/>
          </a:xfrm>
        </p:grpSpPr>
        <p:sp>
          <p:nvSpPr>
            <p:cNvPr id="2325" name="Google Shape;2325;p49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9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9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9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9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0" name="Google Shape;2330;p49"/>
          <p:cNvGrpSpPr/>
          <p:nvPr/>
        </p:nvGrpSpPr>
        <p:grpSpPr>
          <a:xfrm>
            <a:off x="6609431" y="1801170"/>
            <a:ext cx="438875" cy="431172"/>
            <a:chOff x="4211985" y="3817357"/>
            <a:chExt cx="362947" cy="356576"/>
          </a:xfrm>
        </p:grpSpPr>
        <p:sp>
          <p:nvSpPr>
            <p:cNvPr id="2331" name="Google Shape;2331;p49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9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9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37" name="Shape 2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8" name="Google Shape;2338;p50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BUYER PERSONA</a:t>
            </a:r>
            <a:endParaRPr/>
          </a:p>
        </p:txBody>
      </p:sp>
      <p:graphicFrame>
        <p:nvGraphicFramePr>
          <p:cNvPr id="2339" name="Google Shape;2339;p50"/>
          <p:cNvGraphicFramePr/>
          <p:nvPr/>
        </p:nvGraphicFramePr>
        <p:xfrm>
          <a:off x="638000" y="1709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{CAE93541-CCD2-4F74-B382-0358A990A991}</a:tableStyleId>
              </a:tblPr>
              <a:tblGrid>
                <a:gridCol w="984425"/>
                <a:gridCol w="1606725"/>
              </a:tblGrid>
              <a:tr h="551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CFC0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AGE</a:t>
                      </a:r>
                      <a:endParaRPr b="1" sz="1800">
                        <a:solidFill>
                          <a:srgbClr val="FFCFC0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25-35</a:t>
                      </a:r>
                      <a:endParaRPr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51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CFC0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GENDER</a:t>
                      </a:r>
                      <a:endParaRPr b="1" sz="1800">
                        <a:solidFill>
                          <a:srgbClr val="FFCFC0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Female</a:t>
                      </a:r>
                      <a:endParaRPr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51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CFC0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STUDIES</a:t>
                      </a:r>
                      <a:endParaRPr b="1" sz="1800">
                        <a:solidFill>
                          <a:srgbClr val="FFCFC0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Degree in Marketing</a:t>
                      </a:r>
                      <a:endParaRPr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51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rgbClr val="FFCFC0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LOCATION</a:t>
                      </a:r>
                      <a:endParaRPr b="1" sz="1800">
                        <a:solidFill>
                          <a:srgbClr val="FFCFC0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Madrid, Spain</a:t>
                      </a:r>
                      <a:endParaRPr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340" name="Google Shape;2340;p50"/>
          <p:cNvGraphicFramePr/>
          <p:nvPr/>
        </p:nvGraphicFramePr>
        <p:xfrm>
          <a:off x="5914850" y="17092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{CAE93541-CCD2-4F74-B382-0358A990A991}</a:tableStyleId>
              </a:tblPr>
              <a:tblGrid>
                <a:gridCol w="984425"/>
                <a:gridCol w="1606725"/>
              </a:tblGrid>
              <a:tr h="551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chemeClr val="accent4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JOB</a:t>
                      </a:r>
                      <a:endParaRPr b="1" sz="1800">
                        <a:solidFill>
                          <a:schemeClr val="accent4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Art Director</a:t>
                      </a:r>
                      <a:endParaRPr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51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chemeClr val="accent4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INCOME</a:t>
                      </a:r>
                      <a:endParaRPr b="1" sz="1800">
                        <a:solidFill>
                          <a:schemeClr val="accent4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$20,000</a:t>
                      </a:r>
                      <a:endParaRPr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51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chemeClr val="accent4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STATUS</a:t>
                      </a:r>
                      <a:endParaRPr b="1" sz="1800">
                        <a:solidFill>
                          <a:schemeClr val="accent4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Single</a:t>
                      </a:r>
                      <a:endParaRPr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51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solidFill>
                            <a:schemeClr val="accent4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HOBBIES</a:t>
                      </a:r>
                      <a:endParaRPr b="1" sz="1800">
                        <a:solidFill>
                          <a:schemeClr val="accent4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Concerts and Photography</a:t>
                      </a:r>
                      <a:endParaRPr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4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2341" name="Google Shape;2341;p50"/>
          <p:cNvGrpSpPr/>
          <p:nvPr/>
        </p:nvGrpSpPr>
        <p:grpSpPr>
          <a:xfrm>
            <a:off x="3585832" y="1590384"/>
            <a:ext cx="1889660" cy="2504890"/>
            <a:chOff x="3293648" y="2985753"/>
            <a:chExt cx="1426159" cy="1890483"/>
          </a:xfrm>
        </p:grpSpPr>
        <p:sp>
          <p:nvSpPr>
            <p:cNvPr id="2342" name="Google Shape;2342;p50"/>
            <p:cNvSpPr/>
            <p:nvPr/>
          </p:nvSpPr>
          <p:spPr>
            <a:xfrm>
              <a:off x="3559180" y="2985753"/>
              <a:ext cx="1035768" cy="639554"/>
            </a:xfrm>
            <a:custGeom>
              <a:rect b="b" l="l" r="r" t="t"/>
              <a:pathLst>
                <a:path extrusionOk="0" h="62594" w="101372">
                  <a:moveTo>
                    <a:pt x="43891" y="1"/>
                  </a:moveTo>
                  <a:cubicBezTo>
                    <a:pt x="40271" y="1"/>
                    <a:pt x="36475" y="1747"/>
                    <a:pt x="33726" y="3796"/>
                  </a:cubicBezTo>
                  <a:cubicBezTo>
                    <a:pt x="29834" y="6697"/>
                    <a:pt x="27029" y="11020"/>
                    <a:pt x="25963" y="15756"/>
                  </a:cubicBezTo>
                  <a:cubicBezTo>
                    <a:pt x="25314" y="18642"/>
                    <a:pt x="25122" y="21982"/>
                    <a:pt x="22835" y="23858"/>
                  </a:cubicBezTo>
                  <a:cubicBezTo>
                    <a:pt x="21901" y="24626"/>
                    <a:pt x="20730" y="25030"/>
                    <a:pt x="19608" y="25480"/>
                  </a:cubicBezTo>
                  <a:cubicBezTo>
                    <a:pt x="14309" y="27605"/>
                    <a:pt x="9144" y="31759"/>
                    <a:pt x="8555" y="37436"/>
                  </a:cubicBezTo>
                  <a:cubicBezTo>
                    <a:pt x="8292" y="39967"/>
                    <a:pt x="8928" y="42741"/>
                    <a:pt x="7616" y="44921"/>
                  </a:cubicBezTo>
                  <a:cubicBezTo>
                    <a:pt x="6373" y="46985"/>
                    <a:pt x="3771" y="47810"/>
                    <a:pt x="2187" y="49625"/>
                  </a:cubicBezTo>
                  <a:cubicBezTo>
                    <a:pt x="0" y="52128"/>
                    <a:pt x="201" y="55864"/>
                    <a:pt x="674" y="59152"/>
                  </a:cubicBezTo>
                  <a:cubicBezTo>
                    <a:pt x="743" y="59631"/>
                    <a:pt x="830" y="60140"/>
                    <a:pt x="1160" y="60491"/>
                  </a:cubicBezTo>
                  <a:cubicBezTo>
                    <a:pt x="1511" y="60862"/>
                    <a:pt x="2052" y="60969"/>
                    <a:pt x="2557" y="61043"/>
                  </a:cubicBezTo>
                  <a:cubicBezTo>
                    <a:pt x="3810" y="61225"/>
                    <a:pt x="5074" y="61316"/>
                    <a:pt x="6338" y="61316"/>
                  </a:cubicBezTo>
                  <a:cubicBezTo>
                    <a:pt x="6891" y="61316"/>
                    <a:pt x="7443" y="61298"/>
                    <a:pt x="7995" y="61264"/>
                  </a:cubicBezTo>
                  <a:cubicBezTo>
                    <a:pt x="8467" y="59322"/>
                    <a:pt x="8937" y="57380"/>
                    <a:pt x="9409" y="55438"/>
                  </a:cubicBezTo>
                  <a:lnTo>
                    <a:pt x="9997" y="61259"/>
                  </a:lnTo>
                  <a:cubicBezTo>
                    <a:pt x="13256" y="61702"/>
                    <a:pt x="16541" y="61924"/>
                    <a:pt x="19828" y="61924"/>
                  </a:cubicBezTo>
                  <a:cubicBezTo>
                    <a:pt x="20958" y="61924"/>
                    <a:pt x="22090" y="61898"/>
                    <a:pt x="23220" y="61845"/>
                  </a:cubicBezTo>
                  <a:lnTo>
                    <a:pt x="24150" y="56139"/>
                  </a:lnTo>
                  <a:cubicBezTo>
                    <a:pt x="24424" y="57657"/>
                    <a:pt x="24698" y="59176"/>
                    <a:pt x="24973" y="60695"/>
                  </a:cubicBezTo>
                  <a:cubicBezTo>
                    <a:pt x="25051" y="61126"/>
                    <a:pt x="25142" y="61587"/>
                    <a:pt x="25455" y="61894"/>
                  </a:cubicBezTo>
                  <a:cubicBezTo>
                    <a:pt x="25844" y="62273"/>
                    <a:pt x="26446" y="62301"/>
                    <a:pt x="26988" y="62304"/>
                  </a:cubicBezTo>
                  <a:lnTo>
                    <a:pt x="33975" y="62364"/>
                  </a:lnTo>
                  <a:cubicBezTo>
                    <a:pt x="34223" y="60463"/>
                    <a:pt x="34471" y="58563"/>
                    <a:pt x="34717" y="56662"/>
                  </a:cubicBezTo>
                  <a:cubicBezTo>
                    <a:pt x="34996" y="58410"/>
                    <a:pt x="35273" y="60157"/>
                    <a:pt x="35552" y="61905"/>
                  </a:cubicBezTo>
                  <a:cubicBezTo>
                    <a:pt x="38251" y="62252"/>
                    <a:pt x="41079" y="62594"/>
                    <a:pt x="43844" y="62594"/>
                  </a:cubicBezTo>
                  <a:cubicBezTo>
                    <a:pt x="44500" y="62594"/>
                    <a:pt x="45152" y="62575"/>
                    <a:pt x="45798" y="62532"/>
                  </a:cubicBezTo>
                  <a:cubicBezTo>
                    <a:pt x="53623" y="62008"/>
                    <a:pt x="61519" y="61809"/>
                    <a:pt x="69386" y="61557"/>
                  </a:cubicBezTo>
                  <a:cubicBezTo>
                    <a:pt x="69358" y="59377"/>
                    <a:pt x="69597" y="57201"/>
                    <a:pt x="70101" y="55081"/>
                  </a:cubicBezTo>
                  <a:cubicBezTo>
                    <a:pt x="70304" y="56769"/>
                    <a:pt x="70594" y="58444"/>
                    <a:pt x="70969" y="60101"/>
                  </a:cubicBezTo>
                  <a:cubicBezTo>
                    <a:pt x="71093" y="60648"/>
                    <a:pt x="71257" y="61240"/>
                    <a:pt x="71712" y="61569"/>
                  </a:cubicBezTo>
                  <a:cubicBezTo>
                    <a:pt x="72071" y="61829"/>
                    <a:pt x="72533" y="61866"/>
                    <a:pt x="72982" y="61866"/>
                  </a:cubicBezTo>
                  <a:cubicBezTo>
                    <a:pt x="73050" y="61866"/>
                    <a:pt x="73118" y="61865"/>
                    <a:pt x="73185" y="61864"/>
                  </a:cubicBezTo>
                  <a:lnTo>
                    <a:pt x="84385" y="61692"/>
                  </a:lnTo>
                  <a:cubicBezTo>
                    <a:pt x="84478" y="59135"/>
                    <a:pt x="84431" y="56576"/>
                    <a:pt x="84243" y="54024"/>
                  </a:cubicBezTo>
                  <a:lnTo>
                    <a:pt x="84243" y="54024"/>
                  </a:lnTo>
                  <a:cubicBezTo>
                    <a:pt x="85059" y="56084"/>
                    <a:pt x="85677" y="58217"/>
                    <a:pt x="86086" y="60394"/>
                  </a:cubicBezTo>
                  <a:cubicBezTo>
                    <a:pt x="86884" y="60437"/>
                    <a:pt x="87683" y="60459"/>
                    <a:pt x="88481" y="60459"/>
                  </a:cubicBezTo>
                  <a:cubicBezTo>
                    <a:pt x="92713" y="60459"/>
                    <a:pt x="96927" y="59849"/>
                    <a:pt x="100993" y="58645"/>
                  </a:cubicBezTo>
                  <a:cubicBezTo>
                    <a:pt x="101184" y="56298"/>
                    <a:pt x="101372" y="53918"/>
                    <a:pt x="100931" y="51604"/>
                  </a:cubicBezTo>
                  <a:cubicBezTo>
                    <a:pt x="100489" y="49292"/>
                    <a:pt x="99333" y="47015"/>
                    <a:pt x="97356" y="45736"/>
                  </a:cubicBezTo>
                  <a:cubicBezTo>
                    <a:pt x="96881" y="45429"/>
                    <a:pt x="96353" y="45173"/>
                    <a:pt x="95985" y="44742"/>
                  </a:cubicBezTo>
                  <a:cubicBezTo>
                    <a:pt x="95010" y="43601"/>
                    <a:pt x="95548" y="41873"/>
                    <a:pt x="95414" y="40377"/>
                  </a:cubicBezTo>
                  <a:cubicBezTo>
                    <a:pt x="95049" y="36287"/>
                    <a:pt x="91126" y="31920"/>
                    <a:pt x="87340" y="30723"/>
                  </a:cubicBezTo>
                  <a:cubicBezTo>
                    <a:pt x="85782" y="30231"/>
                    <a:pt x="84086" y="30072"/>
                    <a:pt x="82688" y="29224"/>
                  </a:cubicBezTo>
                  <a:cubicBezTo>
                    <a:pt x="80904" y="28144"/>
                    <a:pt x="79907" y="26112"/>
                    <a:pt x="79437" y="24080"/>
                  </a:cubicBezTo>
                  <a:cubicBezTo>
                    <a:pt x="78967" y="22051"/>
                    <a:pt x="78931" y="19946"/>
                    <a:pt x="78556" y="17896"/>
                  </a:cubicBezTo>
                  <a:cubicBezTo>
                    <a:pt x="76846" y="8518"/>
                    <a:pt x="69856" y="2395"/>
                    <a:pt x="60686" y="610"/>
                  </a:cubicBezTo>
                  <a:cubicBezTo>
                    <a:pt x="59120" y="305"/>
                    <a:pt x="57519" y="116"/>
                    <a:pt x="55925" y="116"/>
                  </a:cubicBezTo>
                  <a:cubicBezTo>
                    <a:pt x="54514" y="116"/>
                    <a:pt x="53110" y="264"/>
                    <a:pt x="51741" y="608"/>
                  </a:cubicBezTo>
                  <a:cubicBezTo>
                    <a:pt x="50949" y="807"/>
                    <a:pt x="50152" y="1073"/>
                    <a:pt x="49341" y="1073"/>
                  </a:cubicBezTo>
                  <a:cubicBezTo>
                    <a:pt x="49245" y="1073"/>
                    <a:pt x="49149" y="1069"/>
                    <a:pt x="49053" y="1061"/>
                  </a:cubicBezTo>
                  <a:cubicBezTo>
                    <a:pt x="48315" y="1000"/>
                    <a:pt x="47624" y="690"/>
                    <a:pt x="46918" y="461"/>
                  </a:cubicBezTo>
                  <a:cubicBezTo>
                    <a:pt x="45942" y="143"/>
                    <a:pt x="44924" y="1"/>
                    <a:pt x="438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0"/>
            <p:cNvSpPr/>
            <p:nvPr/>
          </p:nvSpPr>
          <p:spPr>
            <a:xfrm>
              <a:off x="3293648" y="3515572"/>
              <a:ext cx="1426159" cy="1360664"/>
            </a:xfrm>
            <a:custGeom>
              <a:rect b="b" l="l" r="r" t="t"/>
              <a:pathLst>
                <a:path extrusionOk="0" h="133170" w="139580">
                  <a:moveTo>
                    <a:pt x="7804" y="1"/>
                  </a:moveTo>
                  <a:cubicBezTo>
                    <a:pt x="7709" y="1"/>
                    <a:pt x="7620" y="53"/>
                    <a:pt x="7541" y="169"/>
                  </a:cubicBezTo>
                  <a:cubicBezTo>
                    <a:pt x="7267" y="570"/>
                    <a:pt x="7212" y="1081"/>
                    <a:pt x="7202" y="1568"/>
                  </a:cubicBezTo>
                  <a:cubicBezTo>
                    <a:pt x="7154" y="3769"/>
                    <a:pt x="7626" y="6125"/>
                    <a:pt x="7942" y="8308"/>
                  </a:cubicBezTo>
                  <a:cubicBezTo>
                    <a:pt x="8253" y="10454"/>
                    <a:pt x="8408" y="13046"/>
                    <a:pt x="9204" y="15072"/>
                  </a:cubicBezTo>
                  <a:cubicBezTo>
                    <a:pt x="8474" y="13215"/>
                    <a:pt x="7743" y="11359"/>
                    <a:pt x="7013" y="9502"/>
                  </a:cubicBezTo>
                  <a:cubicBezTo>
                    <a:pt x="6353" y="7824"/>
                    <a:pt x="5826" y="5963"/>
                    <a:pt x="4922" y="4399"/>
                  </a:cubicBezTo>
                  <a:cubicBezTo>
                    <a:pt x="4727" y="4063"/>
                    <a:pt x="3788" y="2663"/>
                    <a:pt x="3205" y="2663"/>
                  </a:cubicBezTo>
                  <a:cubicBezTo>
                    <a:pt x="3109" y="2663"/>
                    <a:pt x="3022" y="2701"/>
                    <a:pt x="2950" y="2789"/>
                  </a:cubicBezTo>
                  <a:cubicBezTo>
                    <a:pt x="2670" y="3131"/>
                    <a:pt x="3264" y="4855"/>
                    <a:pt x="3363" y="5264"/>
                  </a:cubicBezTo>
                  <a:cubicBezTo>
                    <a:pt x="3562" y="6093"/>
                    <a:pt x="3806" y="6908"/>
                    <a:pt x="4096" y="7709"/>
                  </a:cubicBezTo>
                  <a:cubicBezTo>
                    <a:pt x="5063" y="10377"/>
                    <a:pt x="5947" y="13066"/>
                    <a:pt x="6822" y="15776"/>
                  </a:cubicBezTo>
                  <a:cubicBezTo>
                    <a:pt x="5163" y="13008"/>
                    <a:pt x="3584" y="10004"/>
                    <a:pt x="577" y="8560"/>
                  </a:cubicBezTo>
                  <a:cubicBezTo>
                    <a:pt x="499" y="8523"/>
                    <a:pt x="412" y="8486"/>
                    <a:pt x="328" y="8486"/>
                  </a:cubicBezTo>
                  <a:cubicBezTo>
                    <a:pt x="298" y="8486"/>
                    <a:pt x="268" y="8491"/>
                    <a:pt x="239" y="8502"/>
                  </a:cubicBezTo>
                  <a:cubicBezTo>
                    <a:pt x="1" y="8592"/>
                    <a:pt x="71" y="8944"/>
                    <a:pt x="186" y="9171"/>
                  </a:cubicBezTo>
                  <a:cubicBezTo>
                    <a:pt x="1502" y="11790"/>
                    <a:pt x="2944" y="14392"/>
                    <a:pt x="4033" y="17107"/>
                  </a:cubicBezTo>
                  <a:cubicBezTo>
                    <a:pt x="4927" y="19337"/>
                    <a:pt x="5148" y="21641"/>
                    <a:pt x="5193" y="24014"/>
                  </a:cubicBezTo>
                  <a:cubicBezTo>
                    <a:pt x="5226" y="25738"/>
                    <a:pt x="5369" y="27457"/>
                    <a:pt x="5618" y="29164"/>
                  </a:cubicBezTo>
                  <a:cubicBezTo>
                    <a:pt x="5629" y="29238"/>
                    <a:pt x="5646" y="29301"/>
                    <a:pt x="5659" y="29371"/>
                  </a:cubicBezTo>
                  <a:cubicBezTo>
                    <a:pt x="7140" y="47716"/>
                    <a:pt x="11761" y="84695"/>
                    <a:pt x="24942" y="84695"/>
                  </a:cubicBezTo>
                  <a:cubicBezTo>
                    <a:pt x="25234" y="84695"/>
                    <a:pt x="25530" y="84677"/>
                    <a:pt x="25830" y="84640"/>
                  </a:cubicBezTo>
                  <a:cubicBezTo>
                    <a:pt x="25830" y="84640"/>
                    <a:pt x="36364" y="82577"/>
                    <a:pt x="43408" y="58563"/>
                  </a:cubicBezTo>
                  <a:lnTo>
                    <a:pt x="48188" y="79428"/>
                  </a:lnTo>
                  <a:cubicBezTo>
                    <a:pt x="48188" y="79428"/>
                    <a:pt x="39381" y="101515"/>
                    <a:pt x="38046" y="108076"/>
                  </a:cubicBezTo>
                  <a:cubicBezTo>
                    <a:pt x="38046" y="108076"/>
                    <a:pt x="55420" y="117798"/>
                    <a:pt x="75501" y="117798"/>
                  </a:cubicBezTo>
                  <a:cubicBezTo>
                    <a:pt x="85542" y="117798"/>
                    <a:pt x="96259" y="115367"/>
                    <a:pt x="105820" y="108076"/>
                  </a:cubicBezTo>
                  <a:lnTo>
                    <a:pt x="97498" y="81576"/>
                  </a:lnTo>
                  <a:lnTo>
                    <a:pt x="102613" y="60774"/>
                  </a:lnTo>
                  <a:cubicBezTo>
                    <a:pt x="102613" y="60774"/>
                    <a:pt x="114298" y="87698"/>
                    <a:pt x="121310" y="111650"/>
                  </a:cubicBezTo>
                  <a:cubicBezTo>
                    <a:pt x="121471" y="113001"/>
                    <a:pt x="121529" y="114363"/>
                    <a:pt x="121462" y="115721"/>
                  </a:cubicBezTo>
                  <a:cubicBezTo>
                    <a:pt x="121357" y="117822"/>
                    <a:pt x="120413" y="120102"/>
                    <a:pt x="119755" y="122107"/>
                  </a:cubicBezTo>
                  <a:cubicBezTo>
                    <a:pt x="119486" y="122928"/>
                    <a:pt x="118026" y="126997"/>
                    <a:pt x="119569" y="127266"/>
                  </a:cubicBezTo>
                  <a:cubicBezTo>
                    <a:pt x="119608" y="127273"/>
                    <a:pt x="119646" y="127276"/>
                    <a:pt x="119684" y="127276"/>
                  </a:cubicBezTo>
                  <a:cubicBezTo>
                    <a:pt x="120084" y="127276"/>
                    <a:pt x="120423" y="126916"/>
                    <a:pt x="120675" y="126581"/>
                  </a:cubicBezTo>
                  <a:cubicBezTo>
                    <a:pt x="122730" y="123834"/>
                    <a:pt x="124134" y="120655"/>
                    <a:pt x="124782" y="117286"/>
                  </a:cubicBezTo>
                  <a:cubicBezTo>
                    <a:pt x="125456" y="121867"/>
                    <a:pt x="125023" y="126332"/>
                    <a:pt x="125274" y="130928"/>
                  </a:cubicBezTo>
                  <a:cubicBezTo>
                    <a:pt x="125293" y="131260"/>
                    <a:pt x="125322" y="131614"/>
                    <a:pt x="125523" y="131877"/>
                  </a:cubicBezTo>
                  <a:cubicBezTo>
                    <a:pt x="125702" y="132113"/>
                    <a:pt x="125874" y="132208"/>
                    <a:pt x="126034" y="132208"/>
                  </a:cubicBezTo>
                  <a:cubicBezTo>
                    <a:pt x="126592" y="132208"/>
                    <a:pt x="127005" y="131045"/>
                    <a:pt x="127089" y="130619"/>
                  </a:cubicBezTo>
                  <a:cubicBezTo>
                    <a:pt x="127921" y="126382"/>
                    <a:pt x="128026" y="122041"/>
                    <a:pt x="128128" y="117726"/>
                  </a:cubicBezTo>
                  <a:cubicBezTo>
                    <a:pt x="128369" y="120369"/>
                    <a:pt x="128609" y="123013"/>
                    <a:pt x="128850" y="125657"/>
                  </a:cubicBezTo>
                  <a:cubicBezTo>
                    <a:pt x="128969" y="126972"/>
                    <a:pt x="129164" y="128302"/>
                    <a:pt x="129211" y="129622"/>
                  </a:cubicBezTo>
                  <a:cubicBezTo>
                    <a:pt x="129250" y="130697"/>
                    <a:pt x="129255" y="131810"/>
                    <a:pt x="129844" y="132769"/>
                  </a:cubicBezTo>
                  <a:cubicBezTo>
                    <a:pt x="129966" y="132967"/>
                    <a:pt x="130157" y="133170"/>
                    <a:pt x="130380" y="133170"/>
                  </a:cubicBezTo>
                  <a:cubicBezTo>
                    <a:pt x="130401" y="133170"/>
                    <a:pt x="130423" y="133168"/>
                    <a:pt x="130444" y="133164"/>
                  </a:cubicBezTo>
                  <a:cubicBezTo>
                    <a:pt x="131239" y="133028"/>
                    <a:pt x="131201" y="130584"/>
                    <a:pt x="131190" y="130039"/>
                  </a:cubicBezTo>
                  <a:cubicBezTo>
                    <a:pt x="131099" y="125713"/>
                    <a:pt x="130962" y="121389"/>
                    <a:pt x="130777" y="117065"/>
                  </a:cubicBezTo>
                  <a:lnTo>
                    <a:pt x="130777" y="117065"/>
                  </a:lnTo>
                  <a:cubicBezTo>
                    <a:pt x="131460" y="121532"/>
                    <a:pt x="132466" y="125940"/>
                    <a:pt x="133786" y="130262"/>
                  </a:cubicBezTo>
                  <a:cubicBezTo>
                    <a:pt x="133956" y="130817"/>
                    <a:pt x="134308" y="131488"/>
                    <a:pt x="134853" y="131488"/>
                  </a:cubicBezTo>
                  <a:cubicBezTo>
                    <a:pt x="134891" y="131488"/>
                    <a:pt x="134931" y="131485"/>
                    <a:pt x="134971" y="131478"/>
                  </a:cubicBezTo>
                  <a:cubicBezTo>
                    <a:pt x="135596" y="131371"/>
                    <a:pt x="135711" y="130534"/>
                    <a:pt x="135668" y="129903"/>
                  </a:cubicBezTo>
                  <a:cubicBezTo>
                    <a:pt x="135363" y="125458"/>
                    <a:pt x="134707" y="121043"/>
                    <a:pt x="133704" y="116701"/>
                  </a:cubicBezTo>
                  <a:lnTo>
                    <a:pt x="133704" y="116701"/>
                  </a:lnTo>
                  <a:cubicBezTo>
                    <a:pt x="134632" y="119654"/>
                    <a:pt x="135475" y="123425"/>
                    <a:pt x="137629" y="125755"/>
                  </a:cubicBezTo>
                  <a:cubicBezTo>
                    <a:pt x="137957" y="126110"/>
                    <a:pt x="138394" y="126386"/>
                    <a:pt x="138872" y="126423"/>
                  </a:cubicBezTo>
                  <a:cubicBezTo>
                    <a:pt x="138879" y="126424"/>
                    <a:pt x="138886" y="126424"/>
                    <a:pt x="138892" y="126424"/>
                  </a:cubicBezTo>
                  <a:cubicBezTo>
                    <a:pt x="139579" y="126424"/>
                    <a:pt x="139120" y="123495"/>
                    <a:pt x="138989" y="123151"/>
                  </a:cubicBezTo>
                  <a:cubicBezTo>
                    <a:pt x="138007" y="120541"/>
                    <a:pt x="137109" y="117903"/>
                    <a:pt x="136294" y="115234"/>
                  </a:cubicBezTo>
                  <a:cubicBezTo>
                    <a:pt x="135922" y="114016"/>
                    <a:pt x="135685" y="112764"/>
                    <a:pt x="135443" y="111515"/>
                  </a:cubicBezTo>
                  <a:cubicBezTo>
                    <a:pt x="135464" y="111502"/>
                    <a:pt x="135490" y="111494"/>
                    <a:pt x="135513" y="111482"/>
                  </a:cubicBezTo>
                  <a:cubicBezTo>
                    <a:pt x="132186" y="91467"/>
                    <a:pt x="121989" y="39990"/>
                    <a:pt x="103312" y="26599"/>
                  </a:cubicBezTo>
                  <a:cubicBezTo>
                    <a:pt x="102582" y="26075"/>
                    <a:pt x="101791" y="25649"/>
                    <a:pt x="100963" y="25299"/>
                  </a:cubicBezTo>
                  <a:lnTo>
                    <a:pt x="81171" y="16927"/>
                  </a:lnTo>
                  <a:lnTo>
                    <a:pt x="81644" y="424"/>
                  </a:lnTo>
                  <a:lnTo>
                    <a:pt x="68966" y="3219"/>
                  </a:lnTo>
                  <a:lnTo>
                    <a:pt x="67217" y="17408"/>
                  </a:lnTo>
                  <a:cubicBezTo>
                    <a:pt x="67217" y="17408"/>
                    <a:pt x="46058" y="18800"/>
                    <a:pt x="39851" y="25863"/>
                  </a:cubicBezTo>
                  <a:cubicBezTo>
                    <a:pt x="33645" y="32927"/>
                    <a:pt x="25841" y="49627"/>
                    <a:pt x="25841" y="49627"/>
                  </a:cubicBezTo>
                  <a:lnTo>
                    <a:pt x="18246" y="25016"/>
                  </a:lnTo>
                  <a:cubicBezTo>
                    <a:pt x="18158" y="24552"/>
                    <a:pt x="18056" y="24089"/>
                    <a:pt x="17976" y="23624"/>
                  </a:cubicBezTo>
                  <a:cubicBezTo>
                    <a:pt x="17818" y="22693"/>
                    <a:pt x="17555" y="21683"/>
                    <a:pt x="17573" y="20741"/>
                  </a:cubicBezTo>
                  <a:cubicBezTo>
                    <a:pt x="17594" y="19776"/>
                    <a:pt x="17912" y="18759"/>
                    <a:pt x="18166" y="17834"/>
                  </a:cubicBezTo>
                  <a:cubicBezTo>
                    <a:pt x="18926" y="15085"/>
                    <a:pt x="20636" y="12662"/>
                    <a:pt x="21341" y="9899"/>
                  </a:cubicBezTo>
                  <a:cubicBezTo>
                    <a:pt x="21187" y="9711"/>
                    <a:pt x="20982" y="9636"/>
                    <a:pt x="20757" y="9636"/>
                  </a:cubicBezTo>
                  <a:cubicBezTo>
                    <a:pt x="20327" y="9636"/>
                    <a:pt x="19827" y="9913"/>
                    <a:pt x="19479" y="10220"/>
                  </a:cubicBezTo>
                  <a:cubicBezTo>
                    <a:pt x="17736" y="11759"/>
                    <a:pt x="16440" y="13735"/>
                    <a:pt x="15722" y="15945"/>
                  </a:cubicBezTo>
                  <a:cubicBezTo>
                    <a:pt x="15343" y="12737"/>
                    <a:pt x="14911" y="9537"/>
                    <a:pt x="14423" y="6342"/>
                  </a:cubicBezTo>
                  <a:cubicBezTo>
                    <a:pt x="14169" y="4683"/>
                    <a:pt x="13897" y="3009"/>
                    <a:pt x="13270" y="1451"/>
                  </a:cubicBezTo>
                  <a:cubicBezTo>
                    <a:pt x="13149" y="1150"/>
                    <a:pt x="12926" y="804"/>
                    <a:pt x="12621" y="804"/>
                  </a:cubicBezTo>
                  <a:cubicBezTo>
                    <a:pt x="12596" y="804"/>
                    <a:pt x="12570" y="806"/>
                    <a:pt x="12544" y="811"/>
                  </a:cubicBezTo>
                  <a:cubicBezTo>
                    <a:pt x="12234" y="868"/>
                    <a:pt x="12113" y="1242"/>
                    <a:pt x="12064" y="1556"/>
                  </a:cubicBezTo>
                  <a:cubicBezTo>
                    <a:pt x="11812" y="3201"/>
                    <a:pt x="11939" y="4879"/>
                    <a:pt x="12064" y="6538"/>
                  </a:cubicBezTo>
                  <a:cubicBezTo>
                    <a:pt x="12279" y="9363"/>
                    <a:pt x="12494" y="12189"/>
                    <a:pt x="12709" y="15014"/>
                  </a:cubicBezTo>
                  <a:cubicBezTo>
                    <a:pt x="11815" y="11435"/>
                    <a:pt x="11135" y="7701"/>
                    <a:pt x="10039" y="4192"/>
                  </a:cubicBezTo>
                  <a:cubicBezTo>
                    <a:pt x="9908" y="3769"/>
                    <a:pt x="8614" y="1"/>
                    <a:pt x="78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0"/>
            <p:cNvSpPr/>
            <p:nvPr/>
          </p:nvSpPr>
          <p:spPr>
            <a:xfrm>
              <a:off x="3782739" y="3324116"/>
              <a:ext cx="96698" cy="150555"/>
            </a:xfrm>
            <a:custGeom>
              <a:rect b="b" l="l" r="r" t="t"/>
              <a:pathLst>
                <a:path extrusionOk="0" h="14735" w="9464">
                  <a:moveTo>
                    <a:pt x="4406" y="1"/>
                  </a:moveTo>
                  <a:cubicBezTo>
                    <a:pt x="4372" y="1"/>
                    <a:pt x="4338" y="1"/>
                    <a:pt x="4304" y="2"/>
                  </a:cubicBezTo>
                  <a:cubicBezTo>
                    <a:pt x="2919" y="27"/>
                    <a:pt x="1511" y="660"/>
                    <a:pt x="748" y="1817"/>
                  </a:cubicBezTo>
                  <a:cubicBezTo>
                    <a:pt x="171" y="2688"/>
                    <a:pt x="0" y="3771"/>
                    <a:pt x="10" y="4816"/>
                  </a:cubicBezTo>
                  <a:cubicBezTo>
                    <a:pt x="28" y="7332"/>
                    <a:pt x="1038" y="9826"/>
                    <a:pt x="2773" y="11647"/>
                  </a:cubicBezTo>
                  <a:cubicBezTo>
                    <a:pt x="4509" y="13467"/>
                    <a:pt x="6953" y="14595"/>
                    <a:pt x="9464" y="14734"/>
                  </a:cubicBezTo>
                  <a:lnTo>
                    <a:pt x="8196" y="1257"/>
                  </a:lnTo>
                  <a:cubicBezTo>
                    <a:pt x="7069" y="515"/>
                    <a:pt x="5754" y="1"/>
                    <a:pt x="44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0"/>
            <p:cNvSpPr/>
            <p:nvPr/>
          </p:nvSpPr>
          <p:spPr>
            <a:xfrm>
              <a:off x="4234291" y="3324116"/>
              <a:ext cx="126952" cy="155081"/>
            </a:xfrm>
            <a:custGeom>
              <a:rect b="b" l="l" r="r" t="t"/>
              <a:pathLst>
                <a:path extrusionOk="0" h="15178" w="12425">
                  <a:moveTo>
                    <a:pt x="8019" y="1"/>
                  </a:moveTo>
                  <a:cubicBezTo>
                    <a:pt x="6671" y="1"/>
                    <a:pt x="5357" y="515"/>
                    <a:pt x="4229" y="1257"/>
                  </a:cubicBezTo>
                  <a:lnTo>
                    <a:pt x="0" y="14995"/>
                  </a:lnTo>
                  <a:cubicBezTo>
                    <a:pt x="658" y="15118"/>
                    <a:pt x="1304" y="15178"/>
                    <a:pt x="1936" y="15178"/>
                  </a:cubicBezTo>
                  <a:cubicBezTo>
                    <a:pt x="4878" y="15178"/>
                    <a:pt x="7522" y="13883"/>
                    <a:pt x="9652" y="11647"/>
                  </a:cubicBezTo>
                  <a:cubicBezTo>
                    <a:pt x="11388" y="9826"/>
                    <a:pt x="12398" y="7332"/>
                    <a:pt x="12416" y="4816"/>
                  </a:cubicBezTo>
                  <a:cubicBezTo>
                    <a:pt x="12424" y="3771"/>
                    <a:pt x="12253" y="2688"/>
                    <a:pt x="11678" y="1817"/>
                  </a:cubicBezTo>
                  <a:cubicBezTo>
                    <a:pt x="10913" y="660"/>
                    <a:pt x="9506" y="27"/>
                    <a:pt x="8120" y="2"/>
                  </a:cubicBezTo>
                  <a:cubicBezTo>
                    <a:pt x="8087" y="1"/>
                    <a:pt x="8053" y="1"/>
                    <a:pt x="80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0"/>
            <p:cNvSpPr/>
            <p:nvPr/>
          </p:nvSpPr>
          <p:spPr>
            <a:xfrm>
              <a:off x="3807026" y="3352327"/>
              <a:ext cx="84254" cy="101204"/>
            </a:xfrm>
            <a:custGeom>
              <a:rect b="b" l="l" r="r" t="t"/>
              <a:pathLst>
                <a:path extrusionOk="0" h="9905" w="8246">
                  <a:moveTo>
                    <a:pt x="2937" y="1018"/>
                  </a:moveTo>
                  <a:lnTo>
                    <a:pt x="2937" y="1018"/>
                  </a:lnTo>
                  <a:cubicBezTo>
                    <a:pt x="2946" y="1022"/>
                    <a:pt x="2956" y="1026"/>
                    <a:pt x="2966" y="1030"/>
                  </a:cubicBezTo>
                  <a:lnTo>
                    <a:pt x="2937" y="1018"/>
                  </a:lnTo>
                  <a:close/>
                  <a:moveTo>
                    <a:pt x="4037" y="1668"/>
                  </a:moveTo>
                  <a:lnTo>
                    <a:pt x="4037" y="1668"/>
                  </a:lnTo>
                  <a:cubicBezTo>
                    <a:pt x="4039" y="1670"/>
                    <a:pt x="4041" y="1672"/>
                    <a:pt x="4043" y="1673"/>
                  </a:cubicBezTo>
                  <a:lnTo>
                    <a:pt x="4043" y="1673"/>
                  </a:lnTo>
                  <a:lnTo>
                    <a:pt x="4037" y="1668"/>
                  </a:lnTo>
                  <a:close/>
                  <a:moveTo>
                    <a:pt x="4077" y="1699"/>
                  </a:moveTo>
                  <a:lnTo>
                    <a:pt x="4077" y="1699"/>
                  </a:lnTo>
                  <a:cubicBezTo>
                    <a:pt x="4087" y="1707"/>
                    <a:pt x="4097" y="1715"/>
                    <a:pt x="4107" y="1723"/>
                  </a:cubicBezTo>
                  <a:lnTo>
                    <a:pt x="4077" y="1699"/>
                  </a:lnTo>
                  <a:close/>
                  <a:moveTo>
                    <a:pt x="5502" y="3161"/>
                  </a:moveTo>
                  <a:cubicBezTo>
                    <a:pt x="5505" y="3165"/>
                    <a:pt x="5507" y="3168"/>
                    <a:pt x="5510" y="3171"/>
                  </a:cubicBezTo>
                  <a:lnTo>
                    <a:pt x="5502" y="3161"/>
                  </a:lnTo>
                  <a:close/>
                  <a:moveTo>
                    <a:pt x="1383" y="0"/>
                  </a:moveTo>
                  <a:cubicBezTo>
                    <a:pt x="1134" y="0"/>
                    <a:pt x="885" y="22"/>
                    <a:pt x="637" y="68"/>
                  </a:cubicBezTo>
                  <a:cubicBezTo>
                    <a:pt x="524" y="88"/>
                    <a:pt x="412" y="115"/>
                    <a:pt x="302" y="148"/>
                  </a:cubicBezTo>
                  <a:cubicBezTo>
                    <a:pt x="128" y="198"/>
                    <a:pt x="1" y="394"/>
                    <a:pt x="59" y="574"/>
                  </a:cubicBezTo>
                  <a:cubicBezTo>
                    <a:pt x="107" y="721"/>
                    <a:pt x="243" y="829"/>
                    <a:pt x="395" y="829"/>
                  </a:cubicBezTo>
                  <a:cubicBezTo>
                    <a:pt x="425" y="829"/>
                    <a:pt x="456" y="825"/>
                    <a:pt x="487" y="816"/>
                  </a:cubicBezTo>
                  <a:cubicBezTo>
                    <a:pt x="635" y="773"/>
                    <a:pt x="788" y="740"/>
                    <a:pt x="942" y="716"/>
                  </a:cubicBezTo>
                  <a:lnTo>
                    <a:pt x="942" y="716"/>
                  </a:lnTo>
                  <a:cubicBezTo>
                    <a:pt x="1091" y="699"/>
                    <a:pt x="1241" y="690"/>
                    <a:pt x="1391" y="690"/>
                  </a:cubicBezTo>
                  <a:cubicBezTo>
                    <a:pt x="1548" y="690"/>
                    <a:pt x="1705" y="699"/>
                    <a:pt x="1862" y="718"/>
                  </a:cubicBezTo>
                  <a:lnTo>
                    <a:pt x="1862" y="718"/>
                  </a:lnTo>
                  <a:cubicBezTo>
                    <a:pt x="2221" y="772"/>
                    <a:pt x="2572" y="868"/>
                    <a:pt x="2907" y="1006"/>
                  </a:cubicBezTo>
                  <a:lnTo>
                    <a:pt x="2907" y="1006"/>
                  </a:lnTo>
                  <a:cubicBezTo>
                    <a:pt x="3318" y="1185"/>
                    <a:pt x="3707" y="1415"/>
                    <a:pt x="4065" y="1690"/>
                  </a:cubicBezTo>
                  <a:lnTo>
                    <a:pt x="4065" y="1690"/>
                  </a:lnTo>
                  <a:cubicBezTo>
                    <a:pt x="4592" y="2104"/>
                    <a:pt x="5058" y="2596"/>
                    <a:pt x="5473" y="3124"/>
                  </a:cubicBezTo>
                  <a:lnTo>
                    <a:pt x="5473" y="3124"/>
                  </a:lnTo>
                  <a:cubicBezTo>
                    <a:pt x="5881" y="3655"/>
                    <a:pt x="6234" y="4225"/>
                    <a:pt x="6529" y="4826"/>
                  </a:cubicBezTo>
                  <a:cubicBezTo>
                    <a:pt x="6612" y="4999"/>
                    <a:pt x="6692" y="5173"/>
                    <a:pt x="6767" y="5350"/>
                  </a:cubicBezTo>
                  <a:lnTo>
                    <a:pt x="6731" y="5267"/>
                  </a:lnTo>
                  <a:lnTo>
                    <a:pt x="6731" y="5267"/>
                  </a:lnTo>
                  <a:cubicBezTo>
                    <a:pt x="7007" y="5920"/>
                    <a:pt x="7214" y="6601"/>
                    <a:pt x="7350" y="7295"/>
                  </a:cubicBezTo>
                  <a:cubicBezTo>
                    <a:pt x="7386" y="7480"/>
                    <a:pt x="7417" y="7665"/>
                    <a:pt x="7444" y="7853"/>
                  </a:cubicBezTo>
                  <a:lnTo>
                    <a:pt x="7444" y="7853"/>
                  </a:lnTo>
                  <a:cubicBezTo>
                    <a:pt x="7516" y="8418"/>
                    <a:pt x="7539" y="8988"/>
                    <a:pt x="7515" y="9558"/>
                  </a:cubicBezTo>
                  <a:cubicBezTo>
                    <a:pt x="7507" y="9735"/>
                    <a:pt x="7670" y="9905"/>
                    <a:pt x="7847" y="9905"/>
                  </a:cubicBezTo>
                  <a:cubicBezTo>
                    <a:pt x="7852" y="9905"/>
                    <a:pt x="7856" y="9905"/>
                    <a:pt x="7861" y="9905"/>
                  </a:cubicBezTo>
                  <a:cubicBezTo>
                    <a:pt x="8051" y="9901"/>
                    <a:pt x="8204" y="9748"/>
                    <a:pt x="8207" y="9558"/>
                  </a:cubicBezTo>
                  <a:cubicBezTo>
                    <a:pt x="8245" y="8668"/>
                    <a:pt x="8168" y="7776"/>
                    <a:pt x="7979" y="6905"/>
                  </a:cubicBezTo>
                  <a:cubicBezTo>
                    <a:pt x="7789" y="6040"/>
                    <a:pt x="7493" y="5203"/>
                    <a:pt x="7096" y="4411"/>
                  </a:cubicBezTo>
                  <a:cubicBezTo>
                    <a:pt x="6698" y="3616"/>
                    <a:pt x="6200" y="2877"/>
                    <a:pt x="5614" y="2211"/>
                  </a:cubicBezTo>
                  <a:cubicBezTo>
                    <a:pt x="5019" y="1535"/>
                    <a:pt x="4317" y="927"/>
                    <a:pt x="3509" y="523"/>
                  </a:cubicBezTo>
                  <a:cubicBezTo>
                    <a:pt x="2846" y="192"/>
                    <a:pt x="2118" y="0"/>
                    <a:pt x="13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0"/>
            <p:cNvSpPr/>
            <p:nvPr/>
          </p:nvSpPr>
          <p:spPr>
            <a:xfrm>
              <a:off x="3841561" y="3366386"/>
              <a:ext cx="28527" cy="70746"/>
            </a:xfrm>
            <a:custGeom>
              <a:rect b="b" l="l" r="r" t="t"/>
              <a:pathLst>
                <a:path extrusionOk="0" h="6924" w="2792">
                  <a:moveTo>
                    <a:pt x="752" y="2269"/>
                  </a:moveTo>
                  <a:lnTo>
                    <a:pt x="743" y="2349"/>
                  </a:lnTo>
                  <a:lnTo>
                    <a:pt x="743" y="2349"/>
                  </a:lnTo>
                  <a:cubicBezTo>
                    <a:pt x="746" y="2322"/>
                    <a:pt x="749" y="2296"/>
                    <a:pt x="752" y="2269"/>
                  </a:cubicBezTo>
                  <a:close/>
                  <a:moveTo>
                    <a:pt x="756" y="3399"/>
                  </a:moveTo>
                  <a:lnTo>
                    <a:pt x="757" y="3410"/>
                  </a:lnTo>
                  <a:cubicBezTo>
                    <a:pt x="757" y="3406"/>
                    <a:pt x="756" y="3402"/>
                    <a:pt x="756" y="3399"/>
                  </a:cubicBezTo>
                  <a:close/>
                  <a:moveTo>
                    <a:pt x="1031" y="4407"/>
                  </a:moveTo>
                  <a:lnTo>
                    <a:pt x="1035" y="4416"/>
                  </a:lnTo>
                  <a:lnTo>
                    <a:pt x="1035" y="4416"/>
                  </a:lnTo>
                  <a:cubicBezTo>
                    <a:pt x="1034" y="4413"/>
                    <a:pt x="1033" y="4410"/>
                    <a:pt x="1031" y="4407"/>
                  </a:cubicBezTo>
                  <a:close/>
                  <a:moveTo>
                    <a:pt x="1567" y="5349"/>
                  </a:moveTo>
                  <a:lnTo>
                    <a:pt x="1582" y="5367"/>
                  </a:lnTo>
                  <a:lnTo>
                    <a:pt x="1582" y="5367"/>
                  </a:lnTo>
                  <a:cubicBezTo>
                    <a:pt x="1577" y="5361"/>
                    <a:pt x="1572" y="5355"/>
                    <a:pt x="1567" y="5349"/>
                  </a:cubicBezTo>
                  <a:close/>
                  <a:moveTo>
                    <a:pt x="1063" y="0"/>
                  </a:moveTo>
                  <a:cubicBezTo>
                    <a:pt x="1034" y="0"/>
                    <a:pt x="1005" y="4"/>
                    <a:pt x="977" y="13"/>
                  </a:cubicBezTo>
                  <a:cubicBezTo>
                    <a:pt x="895" y="40"/>
                    <a:pt x="807" y="92"/>
                    <a:pt x="770" y="173"/>
                  </a:cubicBezTo>
                  <a:cubicBezTo>
                    <a:pt x="520" y="709"/>
                    <a:pt x="263" y="1253"/>
                    <a:pt x="133" y="1831"/>
                  </a:cubicBezTo>
                  <a:cubicBezTo>
                    <a:pt x="31" y="2286"/>
                    <a:pt x="0" y="2751"/>
                    <a:pt x="41" y="3215"/>
                  </a:cubicBezTo>
                  <a:cubicBezTo>
                    <a:pt x="82" y="3679"/>
                    <a:pt x="187" y="4135"/>
                    <a:pt x="354" y="4570"/>
                  </a:cubicBezTo>
                  <a:cubicBezTo>
                    <a:pt x="533" y="5024"/>
                    <a:pt x="776" y="5452"/>
                    <a:pt x="1077" y="5838"/>
                  </a:cubicBezTo>
                  <a:cubicBezTo>
                    <a:pt x="1397" y="6248"/>
                    <a:pt x="1784" y="6599"/>
                    <a:pt x="2224" y="6877"/>
                  </a:cubicBezTo>
                  <a:cubicBezTo>
                    <a:pt x="2275" y="6909"/>
                    <a:pt x="2334" y="6924"/>
                    <a:pt x="2394" y="6924"/>
                  </a:cubicBezTo>
                  <a:cubicBezTo>
                    <a:pt x="2516" y="6924"/>
                    <a:pt x="2641" y="6861"/>
                    <a:pt x="2699" y="6753"/>
                  </a:cubicBezTo>
                  <a:cubicBezTo>
                    <a:pt x="2791" y="6587"/>
                    <a:pt x="2737" y="6377"/>
                    <a:pt x="2575" y="6278"/>
                  </a:cubicBezTo>
                  <a:cubicBezTo>
                    <a:pt x="2478" y="6218"/>
                    <a:pt x="2385" y="6153"/>
                    <a:pt x="2294" y="6084"/>
                  </a:cubicBezTo>
                  <a:lnTo>
                    <a:pt x="2294" y="6084"/>
                  </a:lnTo>
                  <a:cubicBezTo>
                    <a:pt x="2039" y="5882"/>
                    <a:pt x="1808" y="5651"/>
                    <a:pt x="1604" y="5396"/>
                  </a:cubicBezTo>
                  <a:lnTo>
                    <a:pt x="1604" y="5396"/>
                  </a:lnTo>
                  <a:cubicBezTo>
                    <a:pt x="1382" y="5103"/>
                    <a:pt x="1196" y="4786"/>
                    <a:pt x="1050" y="4450"/>
                  </a:cubicBezTo>
                  <a:lnTo>
                    <a:pt x="1050" y="4450"/>
                  </a:lnTo>
                  <a:cubicBezTo>
                    <a:pt x="906" y="4100"/>
                    <a:pt x="805" y="3734"/>
                    <a:pt x="751" y="3360"/>
                  </a:cubicBezTo>
                  <a:lnTo>
                    <a:pt x="751" y="3360"/>
                  </a:lnTo>
                  <a:cubicBezTo>
                    <a:pt x="709" y="3027"/>
                    <a:pt x="706" y="2691"/>
                    <a:pt x="742" y="2357"/>
                  </a:cubicBezTo>
                  <a:lnTo>
                    <a:pt x="742" y="2357"/>
                  </a:lnTo>
                  <a:cubicBezTo>
                    <a:pt x="802" y="1915"/>
                    <a:pt x="941" y="1493"/>
                    <a:pt x="1114" y="1082"/>
                  </a:cubicBezTo>
                  <a:lnTo>
                    <a:pt x="1114" y="1082"/>
                  </a:lnTo>
                  <a:lnTo>
                    <a:pt x="1080" y="1165"/>
                  </a:lnTo>
                  <a:cubicBezTo>
                    <a:pt x="1171" y="949"/>
                    <a:pt x="1270" y="736"/>
                    <a:pt x="1368" y="523"/>
                  </a:cubicBezTo>
                  <a:cubicBezTo>
                    <a:pt x="1408" y="437"/>
                    <a:pt x="1429" y="350"/>
                    <a:pt x="1403" y="256"/>
                  </a:cubicBezTo>
                  <a:cubicBezTo>
                    <a:pt x="1381" y="175"/>
                    <a:pt x="1320" y="89"/>
                    <a:pt x="1245" y="49"/>
                  </a:cubicBezTo>
                  <a:cubicBezTo>
                    <a:pt x="1189" y="19"/>
                    <a:pt x="1126" y="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0"/>
            <p:cNvSpPr/>
            <p:nvPr/>
          </p:nvSpPr>
          <p:spPr>
            <a:xfrm>
              <a:off x="4259764" y="3361931"/>
              <a:ext cx="79410" cy="94859"/>
            </a:xfrm>
            <a:custGeom>
              <a:rect b="b" l="l" r="r" t="t"/>
              <a:pathLst>
                <a:path extrusionOk="0" h="9284" w="7772">
                  <a:moveTo>
                    <a:pt x="765" y="7792"/>
                  </a:moveTo>
                  <a:lnTo>
                    <a:pt x="758" y="7841"/>
                  </a:lnTo>
                  <a:cubicBezTo>
                    <a:pt x="760" y="7825"/>
                    <a:pt x="762" y="7808"/>
                    <a:pt x="765" y="7792"/>
                  </a:cubicBezTo>
                  <a:close/>
                  <a:moveTo>
                    <a:pt x="7403" y="0"/>
                  </a:moveTo>
                  <a:cubicBezTo>
                    <a:pt x="7376" y="0"/>
                    <a:pt x="7347" y="3"/>
                    <a:pt x="7319" y="9"/>
                  </a:cubicBezTo>
                  <a:cubicBezTo>
                    <a:pt x="6536" y="161"/>
                    <a:pt x="5779" y="418"/>
                    <a:pt x="5065" y="771"/>
                  </a:cubicBezTo>
                  <a:cubicBezTo>
                    <a:pt x="4350" y="1122"/>
                    <a:pt x="3686" y="1564"/>
                    <a:pt x="3085" y="2087"/>
                  </a:cubicBezTo>
                  <a:cubicBezTo>
                    <a:pt x="2476" y="2619"/>
                    <a:pt x="1941" y="3230"/>
                    <a:pt x="1498" y="3905"/>
                  </a:cubicBezTo>
                  <a:cubicBezTo>
                    <a:pt x="573" y="5316"/>
                    <a:pt x="57" y="6954"/>
                    <a:pt x="5" y="8639"/>
                  </a:cubicBezTo>
                  <a:cubicBezTo>
                    <a:pt x="2" y="8739"/>
                    <a:pt x="1" y="8838"/>
                    <a:pt x="2" y="8936"/>
                  </a:cubicBezTo>
                  <a:cubicBezTo>
                    <a:pt x="2" y="9113"/>
                    <a:pt x="152" y="9283"/>
                    <a:pt x="334" y="9283"/>
                  </a:cubicBezTo>
                  <a:cubicBezTo>
                    <a:pt x="339" y="9283"/>
                    <a:pt x="344" y="9283"/>
                    <a:pt x="349" y="9283"/>
                  </a:cubicBezTo>
                  <a:cubicBezTo>
                    <a:pt x="537" y="9275"/>
                    <a:pt x="697" y="9131"/>
                    <a:pt x="695" y="8936"/>
                  </a:cubicBezTo>
                  <a:cubicBezTo>
                    <a:pt x="694" y="8544"/>
                    <a:pt x="718" y="8153"/>
                    <a:pt x="768" y="7766"/>
                  </a:cubicBezTo>
                  <a:lnTo>
                    <a:pt x="768" y="7766"/>
                  </a:lnTo>
                  <a:cubicBezTo>
                    <a:pt x="851" y="7188"/>
                    <a:pt x="992" y="6620"/>
                    <a:pt x="1187" y="6070"/>
                  </a:cubicBezTo>
                  <a:cubicBezTo>
                    <a:pt x="1245" y="5905"/>
                    <a:pt x="1308" y="5744"/>
                    <a:pt x="1375" y="5584"/>
                  </a:cubicBezTo>
                  <a:lnTo>
                    <a:pt x="1375" y="5584"/>
                  </a:lnTo>
                  <a:lnTo>
                    <a:pt x="1341" y="5667"/>
                  </a:lnTo>
                  <a:cubicBezTo>
                    <a:pt x="1568" y="5129"/>
                    <a:pt x="1849" y="4614"/>
                    <a:pt x="2178" y="4133"/>
                  </a:cubicBezTo>
                  <a:cubicBezTo>
                    <a:pt x="2272" y="3996"/>
                    <a:pt x="2369" y="3861"/>
                    <a:pt x="2469" y="3731"/>
                  </a:cubicBezTo>
                  <a:lnTo>
                    <a:pt x="2469" y="3731"/>
                  </a:lnTo>
                  <a:lnTo>
                    <a:pt x="2416" y="3802"/>
                  </a:lnTo>
                  <a:cubicBezTo>
                    <a:pt x="2764" y="3352"/>
                    <a:pt x="3156" y="2938"/>
                    <a:pt x="3587" y="2567"/>
                  </a:cubicBezTo>
                  <a:cubicBezTo>
                    <a:pt x="3709" y="2460"/>
                    <a:pt x="3834" y="2358"/>
                    <a:pt x="3963" y="2260"/>
                  </a:cubicBezTo>
                  <a:lnTo>
                    <a:pt x="3963" y="2260"/>
                  </a:lnTo>
                  <a:lnTo>
                    <a:pt x="3892" y="2314"/>
                  </a:lnTo>
                  <a:cubicBezTo>
                    <a:pt x="4363" y="1951"/>
                    <a:pt x="4869" y="1637"/>
                    <a:pt x="5402" y="1376"/>
                  </a:cubicBezTo>
                  <a:cubicBezTo>
                    <a:pt x="5554" y="1300"/>
                    <a:pt x="5707" y="1230"/>
                    <a:pt x="5864" y="1164"/>
                  </a:cubicBezTo>
                  <a:lnTo>
                    <a:pt x="5864" y="1164"/>
                  </a:lnTo>
                  <a:lnTo>
                    <a:pt x="5781" y="1200"/>
                  </a:lnTo>
                  <a:cubicBezTo>
                    <a:pt x="6336" y="967"/>
                    <a:pt x="6913" y="791"/>
                    <a:pt x="7502" y="677"/>
                  </a:cubicBezTo>
                  <a:cubicBezTo>
                    <a:pt x="7583" y="661"/>
                    <a:pt x="7670" y="587"/>
                    <a:pt x="7710" y="518"/>
                  </a:cubicBezTo>
                  <a:cubicBezTo>
                    <a:pt x="7753" y="443"/>
                    <a:pt x="7772" y="333"/>
                    <a:pt x="7745" y="250"/>
                  </a:cubicBezTo>
                  <a:cubicBezTo>
                    <a:pt x="7693" y="89"/>
                    <a:pt x="7560" y="0"/>
                    <a:pt x="7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0"/>
            <p:cNvSpPr/>
            <p:nvPr/>
          </p:nvSpPr>
          <p:spPr>
            <a:xfrm>
              <a:off x="4282406" y="3383786"/>
              <a:ext cx="24645" cy="57964"/>
            </a:xfrm>
            <a:custGeom>
              <a:rect b="b" l="l" r="r" t="t"/>
              <a:pathLst>
                <a:path extrusionOk="0" h="5673" w="2412">
                  <a:moveTo>
                    <a:pt x="1380" y="1260"/>
                  </a:moveTo>
                  <a:cubicBezTo>
                    <a:pt x="1382" y="1265"/>
                    <a:pt x="1384" y="1270"/>
                    <a:pt x="1386" y="1274"/>
                  </a:cubicBezTo>
                  <a:lnTo>
                    <a:pt x="1380" y="1260"/>
                  </a:lnTo>
                  <a:close/>
                  <a:moveTo>
                    <a:pt x="1615" y="2102"/>
                  </a:moveTo>
                  <a:cubicBezTo>
                    <a:pt x="1616" y="2108"/>
                    <a:pt x="1617" y="2114"/>
                    <a:pt x="1618" y="2121"/>
                  </a:cubicBezTo>
                  <a:lnTo>
                    <a:pt x="1618" y="2121"/>
                  </a:lnTo>
                  <a:lnTo>
                    <a:pt x="1615" y="2102"/>
                  </a:lnTo>
                  <a:close/>
                  <a:moveTo>
                    <a:pt x="1631" y="2931"/>
                  </a:moveTo>
                  <a:lnTo>
                    <a:pt x="1631" y="2931"/>
                  </a:lnTo>
                  <a:cubicBezTo>
                    <a:pt x="1630" y="2935"/>
                    <a:pt x="1630" y="2940"/>
                    <a:pt x="1629" y="2945"/>
                  </a:cubicBezTo>
                  <a:lnTo>
                    <a:pt x="1629" y="2945"/>
                  </a:lnTo>
                  <a:lnTo>
                    <a:pt x="1631" y="2931"/>
                  </a:lnTo>
                  <a:close/>
                  <a:moveTo>
                    <a:pt x="1444" y="3655"/>
                  </a:moveTo>
                  <a:cubicBezTo>
                    <a:pt x="1442" y="3661"/>
                    <a:pt x="1439" y="3667"/>
                    <a:pt x="1436" y="3674"/>
                  </a:cubicBezTo>
                  <a:lnTo>
                    <a:pt x="1436" y="3674"/>
                  </a:lnTo>
                  <a:lnTo>
                    <a:pt x="1444" y="3655"/>
                  </a:lnTo>
                  <a:close/>
                  <a:moveTo>
                    <a:pt x="1093" y="4277"/>
                  </a:moveTo>
                  <a:cubicBezTo>
                    <a:pt x="1089" y="4282"/>
                    <a:pt x="1085" y="4287"/>
                    <a:pt x="1081" y="4292"/>
                  </a:cubicBezTo>
                  <a:lnTo>
                    <a:pt x="1081" y="4292"/>
                  </a:lnTo>
                  <a:lnTo>
                    <a:pt x="1093" y="4277"/>
                  </a:lnTo>
                  <a:close/>
                  <a:moveTo>
                    <a:pt x="589" y="4788"/>
                  </a:moveTo>
                  <a:cubicBezTo>
                    <a:pt x="587" y="4789"/>
                    <a:pt x="584" y="4791"/>
                    <a:pt x="582" y="4793"/>
                  </a:cubicBezTo>
                  <a:lnTo>
                    <a:pt x="589" y="4788"/>
                  </a:lnTo>
                  <a:close/>
                  <a:moveTo>
                    <a:pt x="1270" y="0"/>
                  </a:moveTo>
                  <a:cubicBezTo>
                    <a:pt x="1207" y="0"/>
                    <a:pt x="1142" y="16"/>
                    <a:pt x="1093" y="47"/>
                  </a:cubicBezTo>
                  <a:cubicBezTo>
                    <a:pt x="946" y="143"/>
                    <a:pt x="858" y="362"/>
                    <a:pt x="970" y="522"/>
                  </a:cubicBezTo>
                  <a:cubicBezTo>
                    <a:pt x="1121" y="740"/>
                    <a:pt x="1252" y="973"/>
                    <a:pt x="1361" y="1217"/>
                  </a:cubicBezTo>
                  <a:lnTo>
                    <a:pt x="1361" y="1217"/>
                  </a:lnTo>
                  <a:cubicBezTo>
                    <a:pt x="1487" y="1518"/>
                    <a:pt x="1575" y="1832"/>
                    <a:pt x="1622" y="2153"/>
                  </a:cubicBezTo>
                  <a:lnTo>
                    <a:pt x="1622" y="2153"/>
                  </a:lnTo>
                  <a:cubicBezTo>
                    <a:pt x="1656" y="2431"/>
                    <a:pt x="1655" y="2712"/>
                    <a:pt x="1622" y="2990"/>
                  </a:cubicBezTo>
                  <a:lnTo>
                    <a:pt x="1622" y="2990"/>
                  </a:lnTo>
                  <a:cubicBezTo>
                    <a:pt x="1584" y="3237"/>
                    <a:pt x="1516" y="3479"/>
                    <a:pt x="1420" y="3711"/>
                  </a:cubicBezTo>
                  <a:lnTo>
                    <a:pt x="1420" y="3711"/>
                  </a:lnTo>
                  <a:cubicBezTo>
                    <a:pt x="1322" y="3927"/>
                    <a:pt x="1202" y="4131"/>
                    <a:pt x="1060" y="4320"/>
                  </a:cubicBezTo>
                  <a:lnTo>
                    <a:pt x="1060" y="4320"/>
                  </a:lnTo>
                  <a:cubicBezTo>
                    <a:pt x="932" y="4480"/>
                    <a:pt x="787" y="4625"/>
                    <a:pt x="629" y="4755"/>
                  </a:cubicBezTo>
                  <a:lnTo>
                    <a:pt x="629" y="4755"/>
                  </a:lnTo>
                  <a:cubicBezTo>
                    <a:pt x="490" y="4860"/>
                    <a:pt x="341" y="4952"/>
                    <a:pt x="183" y="5029"/>
                  </a:cubicBezTo>
                  <a:cubicBezTo>
                    <a:pt x="109" y="5066"/>
                    <a:pt x="46" y="5158"/>
                    <a:pt x="24" y="5236"/>
                  </a:cubicBezTo>
                  <a:cubicBezTo>
                    <a:pt x="1" y="5319"/>
                    <a:pt x="12" y="5431"/>
                    <a:pt x="59" y="5503"/>
                  </a:cubicBezTo>
                  <a:cubicBezTo>
                    <a:pt x="106" y="5576"/>
                    <a:pt x="178" y="5642"/>
                    <a:pt x="266" y="5663"/>
                  </a:cubicBezTo>
                  <a:cubicBezTo>
                    <a:pt x="294" y="5669"/>
                    <a:pt x="323" y="5672"/>
                    <a:pt x="352" y="5672"/>
                  </a:cubicBezTo>
                  <a:cubicBezTo>
                    <a:pt x="415" y="5672"/>
                    <a:pt x="477" y="5657"/>
                    <a:pt x="534" y="5628"/>
                  </a:cubicBezTo>
                  <a:cubicBezTo>
                    <a:pt x="879" y="5457"/>
                    <a:pt x="1187" y="5222"/>
                    <a:pt x="1444" y="4935"/>
                  </a:cubicBezTo>
                  <a:cubicBezTo>
                    <a:pt x="1714" y="4633"/>
                    <a:pt x="1930" y="4285"/>
                    <a:pt x="2084" y="3909"/>
                  </a:cubicBezTo>
                  <a:cubicBezTo>
                    <a:pt x="2402" y="3142"/>
                    <a:pt x="2411" y="2268"/>
                    <a:pt x="2186" y="1476"/>
                  </a:cubicBezTo>
                  <a:cubicBezTo>
                    <a:pt x="2053" y="1011"/>
                    <a:pt x="1844" y="569"/>
                    <a:pt x="1568" y="171"/>
                  </a:cubicBezTo>
                  <a:cubicBezTo>
                    <a:pt x="1517" y="96"/>
                    <a:pt x="1452" y="38"/>
                    <a:pt x="1361" y="12"/>
                  </a:cubicBezTo>
                  <a:cubicBezTo>
                    <a:pt x="1333" y="4"/>
                    <a:pt x="1302" y="0"/>
                    <a:pt x="1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0"/>
            <p:cNvSpPr/>
            <p:nvPr/>
          </p:nvSpPr>
          <p:spPr>
            <a:xfrm>
              <a:off x="3852147" y="3051411"/>
              <a:ext cx="457284" cy="550028"/>
            </a:xfrm>
            <a:custGeom>
              <a:rect b="b" l="l" r="r" t="t"/>
              <a:pathLst>
                <a:path extrusionOk="0" h="53832" w="44755">
                  <a:moveTo>
                    <a:pt x="22341" y="1"/>
                  </a:moveTo>
                  <a:cubicBezTo>
                    <a:pt x="20074" y="1"/>
                    <a:pt x="17801" y="228"/>
                    <a:pt x="15526" y="682"/>
                  </a:cubicBezTo>
                  <a:cubicBezTo>
                    <a:pt x="11989" y="1387"/>
                    <a:pt x="6961" y="2661"/>
                    <a:pt x="4627" y="5657"/>
                  </a:cubicBezTo>
                  <a:cubicBezTo>
                    <a:pt x="1152" y="10117"/>
                    <a:pt x="0" y="17126"/>
                    <a:pt x="219" y="22648"/>
                  </a:cubicBezTo>
                  <a:cubicBezTo>
                    <a:pt x="444" y="28304"/>
                    <a:pt x="1163" y="33936"/>
                    <a:pt x="2270" y="39486"/>
                  </a:cubicBezTo>
                  <a:cubicBezTo>
                    <a:pt x="3376" y="45040"/>
                    <a:pt x="6553" y="50470"/>
                    <a:pt x="12152" y="52247"/>
                  </a:cubicBezTo>
                  <a:cubicBezTo>
                    <a:pt x="15294" y="53245"/>
                    <a:pt x="18670" y="53831"/>
                    <a:pt x="22024" y="53831"/>
                  </a:cubicBezTo>
                  <a:cubicBezTo>
                    <a:pt x="24255" y="53831"/>
                    <a:pt x="26476" y="53572"/>
                    <a:pt x="28613" y="53001"/>
                  </a:cubicBezTo>
                  <a:cubicBezTo>
                    <a:pt x="33257" y="51759"/>
                    <a:pt x="36514" y="47970"/>
                    <a:pt x="38404" y="43708"/>
                  </a:cubicBezTo>
                  <a:cubicBezTo>
                    <a:pt x="40548" y="38871"/>
                    <a:pt x="42271" y="33839"/>
                    <a:pt x="42917" y="28549"/>
                  </a:cubicBezTo>
                  <a:cubicBezTo>
                    <a:pt x="43727" y="21919"/>
                    <a:pt x="44755" y="13998"/>
                    <a:pt x="40495" y="8183"/>
                  </a:cubicBezTo>
                  <a:cubicBezTo>
                    <a:pt x="39566" y="6914"/>
                    <a:pt x="38505" y="5664"/>
                    <a:pt x="37316" y="4572"/>
                  </a:cubicBezTo>
                  <a:cubicBezTo>
                    <a:pt x="35744" y="3125"/>
                    <a:pt x="33948" y="1953"/>
                    <a:pt x="31939" y="1375"/>
                  </a:cubicBezTo>
                  <a:cubicBezTo>
                    <a:pt x="28760" y="458"/>
                    <a:pt x="25557" y="1"/>
                    <a:pt x="223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0"/>
            <p:cNvSpPr/>
            <p:nvPr/>
          </p:nvSpPr>
          <p:spPr>
            <a:xfrm>
              <a:off x="3960738" y="3305520"/>
              <a:ext cx="27179" cy="52988"/>
            </a:xfrm>
            <a:custGeom>
              <a:rect b="b" l="l" r="r" t="t"/>
              <a:pathLst>
                <a:path extrusionOk="0" h="5186" w="2660">
                  <a:moveTo>
                    <a:pt x="1331" y="0"/>
                  </a:moveTo>
                  <a:cubicBezTo>
                    <a:pt x="596" y="0"/>
                    <a:pt x="0" y="1162"/>
                    <a:pt x="0" y="2593"/>
                  </a:cubicBezTo>
                  <a:cubicBezTo>
                    <a:pt x="0" y="4025"/>
                    <a:pt x="596" y="5185"/>
                    <a:pt x="1331" y="5185"/>
                  </a:cubicBezTo>
                  <a:cubicBezTo>
                    <a:pt x="2064" y="5185"/>
                    <a:pt x="2660" y="4025"/>
                    <a:pt x="2660" y="2593"/>
                  </a:cubicBezTo>
                  <a:cubicBezTo>
                    <a:pt x="2660" y="1162"/>
                    <a:pt x="2066" y="0"/>
                    <a:pt x="13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0"/>
            <p:cNvSpPr/>
            <p:nvPr/>
          </p:nvSpPr>
          <p:spPr>
            <a:xfrm>
              <a:off x="4131289" y="3305520"/>
              <a:ext cx="27199" cy="52988"/>
            </a:xfrm>
            <a:custGeom>
              <a:rect b="b" l="l" r="r" t="t"/>
              <a:pathLst>
                <a:path extrusionOk="0" h="5186" w="2662">
                  <a:moveTo>
                    <a:pt x="1331" y="0"/>
                  </a:moveTo>
                  <a:cubicBezTo>
                    <a:pt x="596" y="0"/>
                    <a:pt x="0" y="1162"/>
                    <a:pt x="0" y="2593"/>
                  </a:cubicBezTo>
                  <a:cubicBezTo>
                    <a:pt x="0" y="4025"/>
                    <a:pt x="596" y="5185"/>
                    <a:pt x="1331" y="5185"/>
                  </a:cubicBezTo>
                  <a:cubicBezTo>
                    <a:pt x="2066" y="5185"/>
                    <a:pt x="2661" y="4025"/>
                    <a:pt x="2661" y="2593"/>
                  </a:cubicBezTo>
                  <a:cubicBezTo>
                    <a:pt x="2661" y="1162"/>
                    <a:pt x="2064" y="0"/>
                    <a:pt x="13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0"/>
            <p:cNvSpPr/>
            <p:nvPr/>
          </p:nvSpPr>
          <p:spPr>
            <a:xfrm>
              <a:off x="4012367" y="3218283"/>
              <a:ext cx="59783" cy="175169"/>
            </a:xfrm>
            <a:custGeom>
              <a:rect b="b" l="l" r="r" t="t"/>
              <a:pathLst>
                <a:path extrusionOk="0" h="17144" w="5851">
                  <a:moveTo>
                    <a:pt x="4038" y="1"/>
                  </a:moveTo>
                  <a:cubicBezTo>
                    <a:pt x="3775" y="1"/>
                    <a:pt x="3485" y="225"/>
                    <a:pt x="3545" y="567"/>
                  </a:cubicBezTo>
                  <a:lnTo>
                    <a:pt x="4693" y="7027"/>
                  </a:lnTo>
                  <a:cubicBezTo>
                    <a:pt x="4954" y="8501"/>
                    <a:pt x="4484" y="9590"/>
                    <a:pt x="3058" y="10193"/>
                  </a:cubicBezTo>
                  <a:cubicBezTo>
                    <a:pt x="2442" y="10454"/>
                    <a:pt x="1774" y="10820"/>
                    <a:pt x="1420" y="11421"/>
                  </a:cubicBezTo>
                  <a:cubicBezTo>
                    <a:pt x="0" y="13820"/>
                    <a:pt x="1415" y="16306"/>
                    <a:pt x="3903" y="17119"/>
                  </a:cubicBezTo>
                  <a:cubicBezTo>
                    <a:pt x="3954" y="17136"/>
                    <a:pt x="4003" y="17144"/>
                    <a:pt x="4049" y="17144"/>
                  </a:cubicBezTo>
                  <a:cubicBezTo>
                    <a:pt x="4495" y="17144"/>
                    <a:pt x="4642" y="16412"/>
                    <a:pt x="4143" y="16250"/>
                  </a:cubicBezTo>
                  <a:cubicBezTo>
                    <a:pt x="1893" y="15515"/>
                    <a:pt x="594" y="12601"/>
                    <a:pt x="3086" y="11165"/>
                  </a:cubicBezTo>
                  <a:cubicBezTo>
                    <a:pt x="3945" y="10668"/>
                    <a:pt x="5168" y="10463"/>
                    <a:pt x="5511" y="9366"/>
                  </a:cubicBezTo>
                  <a:cubicBezTo>
                    <a:pt x="5851" y="8278"/>
                    <a:pt x="5643" y="7239"/>
                    <a:pt x="5448" y="6142"/>
                  </a:cubicBezTo>
                  <a:lnTo>
                    <a:pt x="4415" y="327"/>
                  </a:lnTo>
                  <a:cubicBezTo>
                    <a:pt x="4375" y="99"/>
                    <a:pt x="4212" y="1"/>
                    <a:pt x="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0"/>
            <p:cNvSpPr/>
            <p:nvPr/>
          </p:nvSpPr>
          <p:spPr>
            <a:xfrm>
              <a:off x="4027561" y="3394157"/>
              <a:ext cx="80391" cy="28619"/>
            </a:xfrm>
            <a:custGeom>
              <a:rect b="b" l="l" r="r" t="t"/>
              <a:pathLst>
                <a:path extrusionOk="0" h="2801" w="7868">
                  <a:moveTo>
                    <a:pt x="7219" y="1"/>
                  </a:moveTo>
                  <a:cubicBezTo>
                    <a:pt x="7081" y="1"/>
                    <a:pt x="6940" y="56"/>
                    <a:pt x="6837" y="190"/>
                  </a:cubicBezTo>
                  <a:cubicBezTo>
                    <a:pt x="5961" y="1327"/>
                    <a:pt x="4726" y="1897"/>
                    <a:pt x="3454" y="1897"/>
                  </a:cubicBezTo>
                  <a:cubicBezTo>
                    <a:pt x="2569" y="1897"/>
                    <a:pt x="1666" y="1622"/>
                    <a:pt x="853" y="1069"/>
                  </a:cubicBezTo>
                  <a:cubicBezTo>
                    <a:pt x="772" y="1015"/>
                    <a:pt x="692" y="991"/>
                    <a:pt x="617" y="991"/>
                  </a:cubicBezTo>
                  <a:cubicBezTo>
                    <a:pt x="246" y="991"/>
                    <a:pt x="1" y="1577"/>
                    <a:pt x="399" y="1847"/>
                  </a:cubicBezTo>
                  <a:cubicBezTo>
                    <a:pt x="1347" y="2492"/>
                    <a:pt x="2384" y="2800"/>
                    <a:pt x="3402" y="2800"/>
                  </a:cubicBezTo>
                  <a:cubicBezTo>
                    <a:pt x="4993" y="2800"/>
                    <a:pt x="6536" y="2047"/>
                    <a:pt x="7616" y="645"/>
                  </a:cubicBezTo>
                  <a:cubicBezTo>
                    <a:pt x="7867" y="320"/>
                    <a:pt x="7550" y="1"/>
                    <a:pt x="72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0"/>
            <p:cNvSpPr/>
            <p:nvPr/>
          </p:nvSpPr>
          <p:spPr>
            <a:xfrm>
              <a:off x="3594216" y="3701806"/>
              <a:ext cx="925276" cy="1017387"/>
            </a:xfrm>
            <a:custGeom>
              <a:rect b="b" l="l" r="r" t="t"/>
              <a:pathLst>
                <a:path extrusionOk="0" h="99573" w="90558">
                  <a:moveTo>
                    <a:pt x="30658" y="0"/>
                  </a:moveTo>
                  <a:cubicBezTo>
                    <a:pt x="23921" y="1032"/>
                    <a:pt x="14348" y="3213"/>
                    <a:pt x="10499" y="7583"/>
                  </a:cubicBezTo>
                  <a:cubicBezTo>
                    <a:pt x="6935" y="11627"/>
                    <a:pt x="2847" y="18829"/>
                    <a:pt x="1" y="24245"/>
                  </a:cubicBezTo>
                  <a:cubicBezTo>
                    <a:pt x="1001" y="27689"/>
                    <a:pt x="2519" y="30952"/>
                    <a:pt x="4261" y="34140"/>
                  </a:cubicBezTo>
                  <a:cubicBezTo>
                    <a:pt x="4627" y="34812"/>
                    <a:pt x="4990" y="35507"/>
                    <a:pt x="5358" y="36209"/>
                  </a:cubicBezTo>
                  <a:cubicBezTo>
                    <a:pt x="7345" y="39206"/>
                    <a:pt x="9721" y="41795"/>
                    <a:pt x="12895" y="43766"/>
                  </a:cubicBezTo>
                  <a:cubicBezTo>
                    <a:pt x="13273" y="42662"/>
                    <a:pt x="13643" y="41508"/>
                    <a:pt x="14003" y="40287"/>
                  </a:cubicBezTo>
                  <a:lnTo>
                    <a:pt x="18752" y="61159"/>
                  </a:lnTo>
                  <a:cubicBezTo>
                    <a:pt x="18752" y="61159"/>
                    <a:pt x="9909" y="83233"/>
                    <a:pt x="8565" y="89793"/>
                  </a:cubicBezTo>
                  <a:cubicBezTo>
                    <a:pt x="8565" y="89793"/>
                    <a:pt x="25979" y="99573"/>
                    <a:pt x="46101" y="99573"/>
                  </a:cubicBezTo>
                  <a:cubicBezTo>
                    <a:pt x="56114" y="99573"/>
                    <a:pt x="66797" y="97151"/>
                    <a:pt x="76339" y="89898"/>
                  </a:cubicBezTo>
                  <a:lnTo>
                    <a:pt x="68057" y="63385"/>
                  </a:lnTo>
                  <a:lnTo>
                    <a:pt x="73206" y="42593"/>
                  </a:lnTo>
                  <a:cubicBezTo>
                    <a:pt x="73206" y="42593"/>
                    <a:pt x="74270" y="45052"/>
                    <a:pt x="75942" y="49136"/>
                  </a:cubicBezTo>
                  <a:cubicBezTo>
                    <a:pt x="82332" y="45594"/>
                    <a:pt x="87139" y="40082"/>
                    <a:pt x="90558" y="33712"/>
                  </a:cubicBezTo>
                  <a:cubicBezTo>
                    <a:pt x="86033" y="22584"/>
                    <a:pt x="80525" y="13141"/>
                    <a:pt x="73958" y="8417"/>
                  </a:cubicBezTo>
                  <a:cubicBezTo>
                    <a:pt x="73229" y="7892"/>
                    <a:pt x="72438" y="7464"/>
                    <a:pt x="71612" y="7113"/>
                  </a:cubicBezTo>
                  <a:lnTo>
                    <a:pt x="58161" y="1399"/>
                  </a:lnTo>
                  <a:cubicBezTo>
                    <a:pt x="54660" y="4033"/>
                    <a:pt x="50655" y="5883"/>
                    <a:pt x="46314" y="6356"/>
                  </a:cubicBezTo>
                  <a:cubicBezTo>
                    <a:pt x="45713" y="6421"/>
                    <a:pt x="45107" y="6453"/>
                    <a:pt x="44500" y="6453"/>
                  </a:cubicBezTo>
                  <a:cubicBezTo>
                    <a:pt x="39214" y="6453"/>
                    <a:pt x="33828" y="4023"/>
                    <a:pt x="306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0"/>
            <p:cNvSpPr/>
            <p:nvPr/>
          </p:nvSpPr>
          <p:spPr>
            <a:xfrm>
              <a:off x="4049130" y="3024263"/>
              <a:ext cx="302836" cy="341121"/>
            </a:xfrm>
            <a:custGeom>
              <a:rect b="b" l="l" r="r" t="t"/>
              <a:pathLst>
                <a:path extrusionOk="0" h="33386" w="29639">
                  <a:moveTo>
                    <a:pt x="1060" y="0"/>
                  </a:moveTo>
                  <a:lnTo>
                    <a:pt x="1060" y="0"/>
                  </a:lnTo>
                  <a:cubicBezTo>
                    <a:pt x="1" y="3041"/>
                    <a:pt x="134" y="6480"/>
                    <a:pt x="1427" y="9429"/>
                  </a:cubicBezTo>
                  <a:cubicBezTo>
                    <a:pt x="2720" y="12378"/>
                    <a:pt x="5159" y="14805"/>
                    <a:pt x="8113" y="16086"/>
                  </a:cubicBezTo>
                  <a:cubicBezTo>
                    <a:pt x="9817" y="16824"/>
                    <a:pt x="11836" y="17316"/>
                    <a:pt x="12793" y="18907"/>
                  </a:cubicBezTo>
                  <a:cubicBezTo>
                    <a:pt x="13782" y="20551"/>
                    <a:pt x="13204" y="22669"/>
                    <a:pt x="13586" y="24548"/>
                  </a:cubicBezTo>
                  <a:cubicBezTo>
                    <a:pt x="13900" y="26093"/>
                    <a:pt x="14914" y="27483"/>
                    <a:pt x="16288" y="28256"/>
                  </a:cubicBezTo>
                  <a:cubicBezTo>
                    <a:pt x="17113" y="28718"/>
                    <a:pt x="18058" y="28955"/>
                    <a:pt x="19003" y="28955"/>
                  </a:cubicBezTo>
                  <a:cubicBezTo>
                    <a:pt x="19635" y="28955"/>
                    <a:pt x="20266" y="28849"/>
                    <a:pt x="20860" y="28634"/>
                  </a:cubicBezTo>
                  <a:cubicBezTo>
                    <a:pt x="20940" y="29556"/>
                    <a:pt x="21023" y="30493"/>
                    <a:pt x="21366" y="31352"/>
                  </a:cubicBezTo>
                  <a:cubicBezTo>
                    <a:pt x="21711" y="32212"/>
                    <a:pt x="22360" y="32997"/>
                    <a:pt x="23243" y="33276"/>
                  </a:cubicBezTo>
                  <a:cubicBezTo>
                    <a:pt x="23478" y="33351"/>
                    <a:pt x="23719" y="33385"/>
                    <a:pt x="23961" y="33385"/>
                  </a:cubicBezTo>
                  <a:cubicBezTo>
                    <a:pt x="24863" y="33385"/>
                    <a:pt x="25770" y="32903"/>
                    <a:pt x="26380" y="32214"/>
                  </a:cubicBezTo>
                  <a:cubicBezTo>
                    <a:pt x="27155" y="31339"/>
                    <a:pt x="27537" y="30189"/>
                    <a:pt x="27816" y="29054"/>
                  </a:cubicBezTo>
                  <a:cubicBezTo>
                    <a:pt x="29639" y="21604"/>
                    <a:pt x="27481" y="13299"/>
                    <a:pt x="22261" y="7680"/>
                  </a:cubicBezTo>
                  <a:cubicBezTo>
                    <a:pt x="17882" y="2964"/>
                    <a:pt x="11458" y="258"/>
                    <a:pt x="5035" y="258"/>
                  </a:cubicBezTo>
                  <a:cubicBezTo>
                    <a:pt x="3804" y="258"/>
                    <a:pt x="2573" y="358"/>
                    <a:pt x="1356" y="562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0"/>
            <p:cNvSpPr/>
            <p:nvPr/>
          </p:nvSpPr>
          <p:spPr>
            <a:xfrm>
              <a:off x="3908527" y="3378463"/>
              <a:ext cx="93184" cy="68539"/>
            </a:xfrm>
            <a:custGeom>
              <a:rect b="b" l="l" r="r" t="t"/>
              <a:pathLst>
                <a:path extrusionOk="0" h="6708" w="9120">
                  <a:moveTo>
                    <a:pt x="4560" y="1"/>
                  </a:moveTo>
                  <a:cubicBezTo>
                    <a:pt x="2043" y="1"/>
                    <a:pt x="1" y="1502"/>
                    <a:pt x="1" y="3355"/>
                  </a:cubicBezTo>
                  <a:cubicBezTo>
                    <a:pt x="1" y="5206"/>
                    <a:pt x="2043" y="6707"/>
                    <a:pt x="4560" y="6707"/>
                  </a:cubicBezTo>
                  <a:cubicBezTo>
                    <a:pt x="7079" y="6707"/>
                    <a:pt x="9119" y="5206"/>
                    <a:pt x="9119" y="3355"/>
                  </a:cubicBezTo>
                  <a:cubicBezTo>
                    <a:pt x="9119" y="1502"/>
                    <a:pt x="7079" y="1"/>
                    <a:pt x="4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0"/>
            <p:cNvSpPr/>
            <p:nvPr/>
          </p:nvSpPr>
          <p:spPr>
            <a:xfrm>
              <a:off x="3682373" y="3716856"/>
              <a:ext cx="692501" cy="1002316"/>
            </a:xfrm>
            <a:custGeom>
              <a:rect b="b" l="l" r="r" t="t"/>
              <a:pathLst>
                <a:path extrusionOk="0" h="98098" w="67776">
                  <a:moveTo>
                    <a:pt x="14666" y="1"/>
                  </a:moveTo>
                  <a:cubicBezTo>
                    <a:pt x="13220" y="361"/>
                    <a:pt x="11776" y="777"/>
                    <a:pt x="10386" y="1250"/>
                  </a:cubicBezTo>
                  <a:lnTo>
                    <a:pt x="12527" y="20362"/>
                  </a:lnTo>
                  <a:lnTo>
                    <a:pt x="5363" y="38863"/>
                  </a:lnTo>
                  <a:lnTo>
                    <a:pt x="10143" y="59727"/>
                  </a:lnTo>
                  <a:cubicBezTo>
                    <a:pt x="10143" y="59727"/>
                    <a:pt x="1336" y="81815"/>
                    <a:pt x="1" y="88376"/>
                  </a:cubicBezTo>
                  <a:cubicBezTo>
                    <a:pt x="1" y="88376"/>
                    <a:pt x="17375" y="98098"/>
                    <a:pt x="37456" y="98098"/>
                  </a:cubicBezTo>
                  <a:cubicBezTo>
                    <a:pt x="47497" y="98098"/>
                    <a:pt x="58214" y="95667"/>
                    <a:pt x="67775" y="88376"/>
                  </a:cubicBezTo>
                  <a:lnTo>
                    <a:pt x="59453" y="61876"/>
                  </a:lnTo>
                  <a:lnTo>
                    <a:pt x="64568" y="41074"/>
                  </a:lnTo>
                  <a:lnTo>
                    <a:pt x="57757" y="22711"/>
                  </a:lnTo>
                  <a:lnTo>
                    <a:pt x="58918" y="3907"/>
                  </a:lnTo>
                  <a:lnTo>
                    <a:pt x="56283" y="2792"/>
                  </a:lnTo>
                  <a:lnTo>
                    <a:pt x="55246" y="21550"/>
                  </a:lnTo>
                  <a:lnTo>
                    <a:pt x="34524" y="33317"/>
                  </a:lnTo>
                  <a:lnTo>
                    <a:pt x="15673" y="19086"/>
                  </a:lnTo>
                  <a:lnTo>
                    <a:pt x="1466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0"/>
            <p:cNvSpPr/>
            <p:nvPr/>
          </p:nvSpPr>
          <p:spPr>
            <a:xfrm>
              <a:off x="4123197" y="3378463"/>
              <a:ext cx="93184" cy="68539"/>
            </a:xfrm>
            <a:custGeom>
              <a:rect b="b" l="l" r="r" t="t"/>
              <a:pathLst>
                <a:path extrusionOk="0" h="6708" w="9120">
                  <a:moveTo>
                    <a:pt x="4560" y="1"/>
                  </a:moveTo>
                  <a:cubicBezTo>
                    <a:pt x="2041" y="1"/>
                    <a:pt x="1" y="1502"/>
                    <a:pt x="1" y="3355"/>
                  </a:cubicBezTo>
                  <a:cubicBezTo>
                    <a:pt x="1" y="5206"/>
                    <a:pt x="2041" y="6707"/>
                    <a:pt x="4560" y="6707"/>
                  </a:cubicBezTo>
                  <a:cubicBezTo>
                    <a:pt x="7077" y="6707"/>
                    <a:pt x="9119" y="5206"/>
                    <a:pt x="9119" y="3355"/>
                  </a:cubicBezTo>
                  <a:cubicBezTo>
                    <a:pt x="9119" y="1502"/>
                    <a:pt x="7079" y="1"/>
                    <a:pt x="4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0"/>
            <p:cNvSpPr/>
            <p:nvPr/>
          </p:nvSpPr>
          <p:spPr>
            <a:xfrm>
              <a:off x="3855907" y="3702041"/>
              <a:ext cx="372367" cy="111156"/>
            </a:xfrm>
            <a:custGeom>
              <a:rect b="b" l="l" r="r" t="t"/>
              <a:pathLst>
                <a:path extrusionOk="0" h="10879" w="36444">
                  <a:moveTo>
                    <a:pt x="4970" y="1"/>
                  </a:moveTo>
                  <a:cubicBezTo>
                    <a:pt x="3428" y="239"/>
                    <a:pt x="1737" y="542"/>
                    <a:pt x="0" y="913"/>
                  </a:cubicBezTo>
                  <a:cubicBezTo>
                    <a:pt x="927" y="2629"/>
                    <a:pt x="2135" y="4178"/>
                    <a:pt x="3575" y="5493"/>
                  </a:cubicBezTo>
                  <a:cubicBezTo>
                    <a:pt x="6469" y="8134"/>
                    <a:pt x="10183" y="9801"/>
                    <a:pt x="14037" y="10507"/>
                  </a:cubicBezTo>
                  <a:cubicBezTo>
                    <a:pt x="15406" y="10757"/>
                    <a:pt x="16792" y="10879"/>
                    <a:pt x="18177" y="10879"/>
                  </a:cubicBezTo>
                  <a:cubicBezTo>
                    <a:pt x="24972" y="10879"/>
                    <a:pt x="31756" y="7958"/>
                    <a:pt x="36444" y="3034"/>
                  </a:cubicBezTo>
                  <a:lnTo>
                    <a:pt x="32475" y="1355"/>
                  </a:lnTo>
                  <a:cubicBezTo>
                    <a:pt x="28977" y="3995"/>
                    <a:pt x="24977" y="5852"/>
                    <a:pt x="20634" y="6331"/>
                  </a:cubicBezTo>
                  <a:cubicBezTo>
                    <a:pt x="20024" y="6399"/>
                    <a:pt x="19410" y="6432"/>
                    <a:pt x="18793" y="6432"/>
                  </a:cubicBezTo>
                  <a:cubicBezTo>
                    <a:pt x="13517" y="6432"/>
                    <a:pt x="8141" y="4011"/>
                    <a:pt x="49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0"/>
            <p:cNvSpPr/>
            <p:nvPr/>
          </p:nvSpPr>
          <p:spPr>
            <a:xfrm>
              <a:off x="3788481" y="3716856"/>
              <a:ext cx="495896" cy="382461"/>
            </a:xfrm>
            <a:custGeom>
              <a:rect b="b" l="l" r="r" t="t"/>
              <a:pathLst>
                <a:path extrusionOk="0" h="37432" w="48534">
                  <a:moveTo>
                    <a:pt x="4281" y="1"/>
                  </a:moveTo>
                  <a:cubicBezTo>
                    <a:pt x="2835" y="361"/>
                    <a:pt x="1391" y="777"/>
                    <a:pt x="1" y="1250"/>
                  </a:cubicBezTo>
                  <a:lnTo>
                    <a:pt x="2142" y="20362"/>
                  </a:lnTo>
                  <a:lnTo>
                    <a:pt x="1607" y="21740"/>
                  </a:lnTo>
                  <a:lnTo>
                    <a:pt x="23647" y="37432"/>
                  </a:lnTo>
                  <a:lnTo>
                    <a:pt x="48039" y="24509"/>
                  </a:lnTo>
                  <a:lnTo>
                    <a:pt x="47372" y="22711"/>
                  </a:lnTo>
                  <a:lnTo>
                    <a:pt x="48533" y="3907"/>
                  </a:lnTo>
                  <a:lnTo>
                    <a:pt x="45898" y="2792"/>
                  </a:lnTo>
                  <a:lnTo>
                    <a:pt x="44861" y="21550"/>
                  </a:lnTo>
                  <a:lnTo>
                    <a:pt x="24139" y="33317"/>
                  </a:lnTo>
                  <a:lnTo>
                    <a:pt x="5288" y="19086"/>
                  </a:lnTo>
                  <a:lnTo>
                    <a:pt x="42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0"/>
            <p:cNvSpPr/>
            <p:nvPr/>
          </p:nvSpPr>
          <p:spPr>
            <a:xfrm>
              <a:off x="4359374" y="3995293"/>
              <a:ext cx="141890" cy="189157"/>
            </a:xfrm>
            <a:custGeom>
              <a:rect b="b" l="l" r="r" t="t"/>
              <a:pathLst>
                <a:path extrusionOk="0" h="18513" w="13887">
                  <a:moveTo>
                    <a:pt x="13516" y="1"/>
                  </a:moveTo>
                  <a:cubicBezTo>
                    <a:pt x="10254" y="6986"/>
                    <a:pt x="6013" y="13532"/>
                    <a:pt x="0" y="17854"/>
                  </a:cubicBezTo>
                  <a:cubicBezTo>
                    <a:pt x="90" y="18066"/>
                    <a:pt x="181" y="18285"/>
                    <a:pt x="275" y="18513"/>
                  </a:cubicBezTo>
                  <a:cubicBezTo>
                    <a:pt x="6295" y="14224"/>
                    <a:pt x="10580" y="7754"/>
                    <a:pt x="13887" y="810"/>
                  </a:cubicBezTo>
                  <a:cubicBezTo>
                    <a:pt x="13765" y="537"/>
                    <a:pt x="13639" y="272"/>
                    <a:pt x="135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0"/>
            <p:cNvSpPr/>
            <p:nvPr/>
          </p:nvSpPr>
          <p:spPr>
            <a:xfrm>
              <a:off x="3612536" y="3906565"/>
              <a:ext cx="121272" cy="215221"/>
            </a:xfrm>
            <a:custGeom>
              <a:rect b="b" l="l" r="r" t="t"/>
              <a:pathLst>
                <a:path extrusionOk="0" h="21064" w="11869">
                  <a:moveTo>
                    <a:pt x="487" y="0"/>
                  </a:moveTo>
                  <a:cubicBezTo>
                    <a:pt x="322" y="293"/>
                    <a:pt x="161" y="585"/>
                    <a:pt x="1" y="875"/>
                  </a:cubicBezTo>
                  <a:cubicBezTo>
                    <a:pt x="2071" y="8464"/>
                    <a:pt x="6090" y="15459"/>
                    <a:pt x="11622" y="21064"/>
                  </a:cubicBezTo>
                  <a:cubicBezTo>
                    <a:pt x="11676" y="20814"/>
                    <a:pt x="11759" y="20573"/>
                    <a:pt x="11869" y="20344"/>
                  </a:cubicBezTo>
                  <a:cubicBezTo>
                    <a:pt x="6377" y="14696"/>
                    <a:pt x="2435" y="7630"/>
                    <a:pt x="4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0"/>
            <p:cNvSpPr/>
            <p:nvPr/>
          </p:nvSpPr>
          <p:spPr>
            <a:xfrm>
              <a:off x="3851258" y="3026082"/>
              <a:ext cx="248428" cy="300149"/>
            </a:xfrm>
            <a:custGeom>
              <a:rect b="b" l="l" r="r" t="t"/>
              <a:pathLst>
                <a:path extrusionOk="0" h="29376" w="24314">
                  <a:moveTo>
                    <a:pt x="17825" y="1"/>
                  </a:moveTo>
                  <a:cubicBezTo>
                    <a:pt x="10665" y="1"/>
                    <a:pt x="3536" y="4050"/>
                    <a:pt x="103" y="10372"/>
                  </a:cubicBezTo>
                  <a:lnTo>
                    <a:pt x="11" y="28651"/>
                  </a:lnTo>
                  <a:lnTo>
                    <a:pt x="11" y="28651"/>
                  </a:lnTo>
                  <a:cubicBezTo>
                    <a:pt x="274" y="21785"/>
                    <a:pt x="6928" y="16375"/>
                    <a:pt x="7864" y="9465"/>
                  </a:cubicBezTo>
                  <a:cubicBezTo>
                    <a:pt x="8804" y="9558"/>
                    <a:pt x="9762" y="9610"/>
                    <a:pt x="10721" y="9610"/>
                  </a:cubicBezTo>
                  <a:cubicBezTo>
                    <a:pt x="14810" y="9610"/>
                    <a:pt x="18932" y="8664"/>
                    <a:pt x="21910" y="5952"/>
                  </a:cubicBezTo>
                  <a:cubicBezTo>
                    <a:pt x="23279" y="4706"/>
                    <a:pt x="24313" y="2441"/>
                    <a:pt x="23012" y="1126"/>
                  </a:cubicBezTo>
                  <a:cubicBezTo>
                    <a:pt x="22479" y="586"/>
                    <a:pt x="21696" y="391"/>
                    <a:pt x="20948" y="264"/>
                  </a:cubicBezTo>
                  <a:cubicBezTo>
                    <a:pt x="19914" y="87"/>
                    <a:pt x="18869" y="1"/>
                    <a:pt x="17825" y="1"/>
                  </a:cubicBezTo>
                  <a:close/>
                  <a:moveTo>
                    <a:pt x="11" y="28651"/>
                  </a:moveTo>
                  <a:lnTo>
                    <a:pt x="11" y="28651"/>
                  </a:lnTo>
                  <a:cubicBezTo>
                    <a:pt x="2" y="28891"/>
                    <a:pt x="0" y="29132"/>
                    <a:pt x="7" y="29376"/>
                  </a:cubicBezTo>
                  <a:lnTo>
                    <a:pt x="11" y="286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0"/>
            <p:cNvSpPr/>
            <p:nvPr/>
          </p:nvSpPr>
          <p:spPr>
            <a:xfrm>
              <a:off x="3698343" y="4556837"/>
              <a:ext cx="665895" cy="111115"/>
            </a:xfrm>
            <a:custGeom>
              <a:rect b="b" l="l" r="r" t="t"/>
              <a:pathLst>
                <a:path extrusionOk="0" h="10875" w="65172">
                  <a:moveTo>
                    <a:pt x="225" y="0"/>
                  </a:moveTo>
                  <a:cubicBezTo>
                    <a:pt x="148" y="232"/>
                    <a:pt x="74" y="456"/>
                    <a:pt x="0" y="682"/>
                  </a:cubicBezTo>
                  <a:cubicBezTo>
                    <a:pt x="3855" y="3318"/>
                    <a:pt x="8146" y="5338"/>
                    <a:pt x="12567" y="6915"/>
                  </a:cubicBezTo>
                  <a:cubicBezTo>
                    <a:pt x="19885" y="9525"/>
                    <a:pt x="27660" y="10874"/>
                    <a:pt x="35430" y="10874"/>
                  </a:cubicBezTo>
                  <a:cubicBezTo>
                    <a:pt x="37291" y="10874"/>
                    <a:pt x="39151" y="10797"/>
                    <a:pt x="41005" y="10641"/>
                  </a:cubicBezTo>
                  <a:cubicBezTo>
                    <a:pt x="49539" y="9924"/>
                    <a:pt x="57880" y="7235"/>
                    <a:pt x="65171" y="2851"/>
                  </a:cubicBezTo>
                  <a:lnTo>
                    <a:pt x="64952" y="2152"/>
                  </a:lnTo>
                  <a:cubicBezTo>
                    <a:pt x="57744" y="6492"/>
                    <a:pt x="49487" y="9147"/>
                    <a:pt x="41005" y="9946"/>
                  </a:cubicBezTo>
                  <a:cubicBezTo>
                    <a:pt x="39141" y="10123"/>
                    <a:pt x="37271" y="10208"/>
                    <a:pt x="35402" y="10208"/>
                  </a:cubicBezTo>
                  <a:cubicBezTo>
                    <a:pt x="28099" y="10208"/>
                    <a:pt x="20804" y="8905"/>
                    <a:pt x="13874" y="6630"/>
                  </a:cubicBezTo>
                  <a:cubicBezTo>
                    <a:pt x="9066" y="5052"/>
                    <a:pt x="4381" y="2890"/>
                    <a:pt x="2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66" name="Google Shape;2366;p50"/>
            <p:cNvGrpSpPr/>
            <p:nvPr/>
          </p:nvGrpSpPr>
          <p:grpSpPr>
            <a:xfrm>
              <a:off x="3909523" y="3218277"/>
              <a:ext cx="294700" cy="29301"/>
              <a:chOff x="2628811" y="3583702"/>
              <a:chExt cx="294700" cy="29301"/>
            </a:xfrm>
          </p:grpSpPr>
          <p:sp>
            <p:nvSpPr>
              <p:cNvPr id="2367" name="Google Shape;2367;p50"/>
              <p:cNvSpPr/>
              <p:nvPr/>
            </p:nvSpPr>
            <p:spPr>
              <a:xfrm>
                <a:off x="2819311" y="3583702"/>
                <a:ext cx="104200" cy="29301"/>
              </a:xfrm>
              <a:custGeom>
                <a:rect b="b" l="l" r="r" t="t"/>
                <a:pathLst>
                  <a:path extrusionOk="0" h="2909" w="10345">
                    <a:moveTo>
                      <a:pt x="4298" y="1"/>
                    </a:moveTo>
                    <a:cubicBezTo>
                      <a:pt x="3120" y="1"/>
                      <a:pt x="2064" y="257"/>
                      <a:pt x="1329" y="644"/>
                    </a:cubicBezTo>
                    <a:cubicBezTo>
                      <a:pt x="361" y="1142"/>
                      <a:pt x="1" y="1748"/>
                      <a:pt x="96" y="1830"/>
                    </a:cubicBezTo>
                    <a:cubicBezTo>
                      <a:pt x="109" y="1844"/>
                      <a:pt x="128" y="1851"/>
                      <a:pt x="154" y="1851"/>
                    </a:cubicBezTo>
                    <a:cubicBezTo>
                      <a:pt x="331" y="1851"/>
                      <a:pt x="812" y="1541"/>
                      <a:pt x="1600" y="1308"/>
                    </a:cubicBezTo>
                    <a:cubicBezTo>
                      <a:pt x="2211" y="1118"/>
                      <a:pt x="3024" y="992"/>
                      <a:pt x="3936" y="992"/>
                    </a:cubicBezTo>
                    <a:cubicBezTo>
                      <a:pt x="4356" y="992"/>
                      <a:pt x="4798" y="1018"/>
                      <a:pt x="5251" y="1078"/>
                    </a:cubicBezTo>
                    <a:cubicBezTo>
                      <a:pt x="6684" y="1271"/>
                      <a:pt x="7922" y="1764"/>
                      <a:pt x="8779" y="2206"/>
                    </a:cubicBezTo>
                    <a:cubicBezTo>
                      <a:pt x="9536" y="2585"/>
                      <a:pt x="10019" y="2909"/>
                      <a:pt x="10198" y="2909"/>
                    </a:cubicBezTo>
                    <a:cubicBezTo>
                      <a:pt x="10223" y="2909"/>
                      <a:pt x="10243" y="2902"/>
                      <a:pt x="10256" y="2888"/>
                    </a:cubicBezTo>
                    <a:cubicBezTo>
                      <a:pt x="10344" y="2799"/>
                      <a:pt x="9999" y="2234"/>
                      <a:pt x="9161" y="1600"/>
                    </a:cubicBezTo>
                    <a:cubicBezTo>
                      <a:pt x="8339" y="961"/>
                      <a:pt x="6994" y="289"/>
                      <a:pt x="5385" y="73"/>
                    </a:cubicBezTo>
                    <a:cubicBezTo>
                      <a:pt x="5015" y="24"/>
                      <a:pt x="4651" y="1"/>
                      <a:pt x="42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50"/>
              <p:cNvSpPr/>
              <p:nvPr/>
            </p:nvSpPr>
            <p:spPr>
              <a:xfrm flipH="1">
                <a:off x="2628811" y="3583702"/>
                <a:ext cx="104200" cy="29301"/>
              </a:xfrm>
              <a:custGeom>
                <a:rect b="b" l="l" r="r" t="t"/>
                <a:pathLst>
                  <a:path extrusionOk="0" h="2909" w="10345">
                    <a:moveTo>
                      <a:pt x="4298" y="1"/>
                    </a:moveTo>
                    <a:cubicBezTo>
                      <a:pt x="3120" y="1"/>
                      <a:pt x="2064" y="257"/>
                      <a:pt x="1329" y="644"/>
                    </a:cubicBezTo>
                    <a:cubicBezTo>
                      <a:pt x="361" y="1142"/>
                      <a:pt x="1" y="1748"/>
                      <a:pt x="96" y="1830"/>
                    </a:cubicBezTo>
                    <a:cubicBezTo>
                      <a:pt x="109" y="1844"/>
                      <a:pt x="128" y="1851"/>
                      <a:pt x="154" y="1851"/>
                    </a:cubicBezTo>
                    <a:cubicBezTo>
                      <a:pt x="331" y="1851"/>
                      <a:pt x="812" y="1541"/>
                      <a:pt x="1600" y="1308"/>
                    </a:cubicBezTo>
                    <a:cubicBezTo>
                      <a:pt x="2211" y="1118"/>
                      <a:pt x="3024" y="992"/>
                      <a:pt x="3936" y="992"/>
                    </a:cubicBezTo>
                    <a:cubicBezTo>
                      <a:pt x="4356" y="992"/>
                      <a:pt x="4798" y="1018"/>
                      <a:pt x="5251" y="1078"/>
                    </a:cubicBezTo>
                    <a:cubicBezTo>
                      <a:pt x="6684" y="1271"/>
                      <a:pt x="7922" y="1764"/>
                      <a:pt x="8779" y="2206"/>
                    </a:cubicBezTo>
                    <a:cubicBezTo>
                      <a:pt x="9536" y="2585"/>
                      <a:pt x="10019" y="2909"/>
                      <a:pt x="10198" y="2909"/>
                    </a:cubicBezTo>
                    <a:cubicBezTo>
                      <a:pt x="10223" y="2909"/>
                      <a:pt x="10243" y="2902"/>
                      <a:pt x="10256" y="2888"/>
                    </a:cubicBezTo>
                    <a:cubicBezTo>
                      <a:pt x="10344" y="2799"/>
                      <a:pt x="9999" y="2234"/>
                      <a:pt x="9161" y="1600"/>
                    </a:cubicBezTo>
                    <a:cubicBezTo>
                      <a:pt x="8339" y="961"/>
                      <a:pt x="6994" y="289"/>
                      <a:pt x="5385" y="73"/>
                    </a:cubicBezTo>
                    <a:cubicBezTo>
                      <a:pt x="5015" y="24"/>
                      <a:pt x="4651" y="1"/>
                      <a:pt x="42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72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3" name="Google Shape;2373;p51"/>
          <p:cNvSpPr txBox="1"/>
          <p:nvPr>
            <p:ph idx="1" type="body"/>
          </p:nvPr>
        </p:nvSpPr>
        <p:spPr>
          <a:xfrm>
            <a:off x="688175" y="2097200"/>
            <a:ext cx="3646500" cy="266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the characteristics of the competing company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the characteristics of the competing company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the characteristics of the competing company</a:t>
            </a:r>
            <a:endParaRPr/>
          </a:p>
          <a:p>
            <a:pPr indent="0" lvl="0" marL="45720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/>
          </a:p>
        </p:txBody>
      </p:sp>
      <p:sp>
        <p:nvSpPr>
          <p:cNvPr id="2374" name="Google Shape;2374;p51"/>
          <p:cNvSpPr txBox="1"/>
          <p:nvPr>
            <p:ph idx="2" type="body"/>
          </p:nvPr>
        </p:nvSpPr>
        <p:spPr>
          <a:xfrm>
            <a:off x="4809356" y="2097200"/>
            <a:ext cx="3646500" cy="266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the characteristics of the competing company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the characteristics of the competing company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Here you can talk about the characteristics of the competing company</a:t>
            </a:r>
            <a:endParaRPr/>
          </a:p>
        </p:txBody>
      </p:sp>
      <p:sp>
        <p:nvSpPr>
          <p:cNvPr id="2375" name="Google Shape;2375;p51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ANALYZING THE COMPETITION</a:t>
            </a:r>
            <a:endParaRPr/>
          </a:p>
        </p:txBody>
      </p:sp>
      <p:sp>
        <p:nvSpPr>
          <p:cNvPr id="2376" name="Google Shape;2376;p51"/>
          <p:cNvSpPr txBox="1"/>
          <p:nvPr>
            <p:ph idx="3" type="title"/>
          </p:nvPr>
        </p:nvSpPr>
        <p:spPr>
          <a:xfrm>
            <a:off x="688175" y="1376300"/>
            <a:ext cx="2341800" cy="56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 1</a:t>
            </a:r>
            <a:endParaRPr/>
          </a:p>
        </p:txBody>
      </p:sp>
      <p:sp>
        <p:nvSpPr>
          <p:cNvPr id="2377" name="Google Shape;2377;p51"/>
          <p:cNvSpPr txBox="1"/>
          <p:nvPr>
            <p:ph idx="4" type="title"/>
          </p:nvPr>
        </p:nvSpPr>
        <p:spPr>
          <a:xfrm>
            <a:off x="4809350" y="1376300"/>
            <a:ext cx="2341800" cy="56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 2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81" name="Shape 2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2" name="Google Shape;2382;p52"/>
          <p:cNvSpPr txBox="1"/>
          <p:nvPr>
            <p:ph type="title"/>
          </p:nvPr>
        </p:nvSpPr>
        <p:spPr>
          <a:xfrm>
            <a:off x="47142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 &amp; STRATEGY</a:t>
            </a:r>
            <a:endParaRPr/>
          </a:p>
        </p:txBody>
      </p:sp>
      <p:sp>
        <p:nvSpPr>
          <p:cNvPr id="2383" name="Google Shape;2383;p52"/>
          <p:cNvSpPr txBox="1"/>
          <p:nvPr>
            <p:ph idx="1" type="subTitle"/>
          </p:nvPr>
        </p:nvSpPr>
        <p:spPr>
          <a:xfrm>
            <a:off x="48547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Enter a subtitle here if you need it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4" name="Google Shape;2384;p52"/>
          <p:cNvSpPr txBox="1"/>
          <p:nvPr>
            <p:ph idx="2" type="title"/>
          </p:nvPr>
        </p:nvSpPr>
        <p:spPr>
          <a:xfrm>
            <a:off x="50272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grpSp>
        <p:nvGrpSpPr>
          <p:cNvPr id="2385" name="Google Shape;2385;p52"/>
          <p:cNvGrpSpPr/>
          <p:nvPr/>
        </p:nvGrpSpPr>
        <p:grpSpPr>
          <a:xfrm>
            <a:off x="98693" y="1360353"/>
            <a:ext cx="4348841" cy="3083178"/>
            <a:chOff x="235700" y="321575"/>
            <a:chExt cx="7153875" cy="5071850"/>
          </a:xfrm>
        </p:grpSpPr>
        <p:sp>
          <p:nvSpPr>
            <p:cNvPr id="2386" name="Google Shape;2386;p52"/>
            <p:cNvSpPr/>
            <p:nvPr/>
          </p:nvSpPr>
          <p:spPr>
            <a:xfrm>
              <a:off x="4286450" y="2950150"/>
              <a:ext cx="2265875" cy="2014425"/>
            </a:xfrm>
            <a:custGeom>
              <a:rect b="b" l="l" r="r" t="t"/>
              <a:pathLst>
                <a:path extrusionOk="0" h="80577" w="90635">
                  <a:moveTo>
                    <a:pt x="77955" y="0"/>
                  </a:moveTo>
                  <a:cubicBezTo>
                    <a:pt x="67279" y="0"/>
                    <a:pt x="62948" y="12264"/>
                    <a:pt x="58439" y="20527"/>
                  </a:cubicBezTo>
                  <a:cubicBezTo>
                    <a:pt x="45870" y="43558"/>
                    <a:pt x="24673" y="61748"/>
                    <a:pt x="0" y="70674"/>
                  </a:cubicBezTo>
                  <a:cubicBezTo>
                    <a:pt x="54" y="70655"/>
                    <a:pt x="117" y="70645"/>
                    <a:pt x="189" y="70645"/>
                  </a:cubicBezTo>
                  <a:cubicBezTo>
                    <a:pt x="2449" y="70645"/>
                    <a:pt x="13271" y="80055"/>
                    <a:pt x="16766" y="80491"/>
                  </a:cubicBezTo>
                  <a:cubicBezTo>
                    <a:pt x="17235" y="80550"/>
                    <a:pt x="17718" y="80577"/>
                    <a:pt x="18214" y="80577"/>
                  </a:cubicBezTo>
                  <a:cubicBezTo>
                    <a:pt x="22806" y="80577"/>
                    <a:pt x="28420" y="78259"/>
                    <a:pt x="32583" y="77169"/>
                  </a:cubicBezTo>
                  <a:cubicBezTo>
                    <a:pt x="45655" y="73748"/>
                    <a:pt x="57854" y="66933"/>
                    <a:pt x="67515" y="57472"/>
                  </a:cubicBezTo>
                  <a:cubicBezTo>
                    <a:pt x="80810" y="44449"/>
                    <a:pt x="89185" y="26515"/>
                    <a:pt x="90634" y="7961"/>
                  </a:cubicBezTo>
                  <a:lnTo>
                    <a:pt x="79793" y="116"/>
                  </a:lnTo>
                  <a:cubicBezTo>
                    <a:pt x="79160" y="38"/>
                    <a:pt x="78548" y="0"/>
                    <a:pt x="77955" y="0"/>
                  </a:cubicBezTo>
                  <a:close/>
                </a:path>
              </a:pathLst>
            </a:custGeom>
            <a:solidFill>
              <a:srgbClr val="EA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2"/>
            <p:cNvSpPr/>
            <p:nvPr/>
          </p:nvSpPr>
          <p:spPr>
            <a:xfrm>
              <a:off x="5420875" y="2870600"/>
              <a:ext cx="1142800" cy="1391050"/>
            </a:xfrm>
            <a:custGeom>
              <a:rect b="b" l="l" r="r" t="t"/>
              <a:pathLst>
                <a:path extrusionOk="0" h="55642" w="45712">
                  <a:moveTo>
                    <a:pt x="27525" y="1"/>
                  </a:moveTo>
                  <a:cubicBezTo>
                    <a:pt x="23511" y="1316"/>
                    <a:pt x="20411" y="4601"/>
                    <a:pt x="18241" y="8224"/>
                  </a:cubicBezTo>
                  <a:cubicBezTo>
                    <a:pt x="16072" y="11849"/>
                    <a:pt x="14672" y="15872"/>
                    <a:pt x="12903" y="19707"/>
                  </a:cubicBezTo>
                  <a:cubicBezTo>
                    <a:pt x="9722" y="26602"/>
                    <a:pt x="5355" y="32884"/>
                    <a:pt x="1" y="38268"/>
                  </a:cubicBezTo>
                  <a:cubicBezTo>
                    <a:pt x="4481" y="44470"/>
                    <a:pt x="9863" y="49963"/>
                    <a:pt x="15970" y="54571"/>
                  </a:cubicBezTo>
                  <a:cubicBezTo>
                    <a:pt x="16674" y="55100"/>
                    <a:pt x="17460" y="55642"/>
                    <a:pt x="18332" y="55642"/>
                  </a:cubicBezTo>
                  <a:cubicBezTo>
                    <a:pt x="18369" y="55642"/>
                    <a:pt x="18405" y="55641"/>
                    <a:pt x="18442" y="55639"/>
                  </a:cubicBezTo>
                  <a:cubicBezTo>
                    <a:pt x="19274" y="55594"/>
                    <a:pt x="19984" y="55051"/>
                    <a:pt x="20627" y="54521"/>
                  </a:cubicBezTo>
                  <a:cubicBezTo>
                    <a:pt x="36289" y="41578"/>
                    <a:pt x="45712" y="21404"/>
                    <a:pt x="45586" y="1087"/>
                  </a:cubicBezTo>
                  <a:lnTo>
                    <a:pt x="275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2"/>
            <p:cNvSpPr/>
            <p:nvPr/>
          </p:nvSpPr>
          <p:spPr>
            <a:xfrm>
              <a:off x="5604475" y="3554075"/>
              <a:ext cx="550950" cy="507375"/>
            </a:xfrm>
            <a:custGeom>
              <a:rect b="b" l="l" r="r" t="t"/>
              <a:pathLst>
                <a:path extrusionOk="0" h="20295" w="22038">
                  <a:moveTo>
                    <a:pt x="1392" y="1"/>
                  </a:moveTo>
                  <a:cubicBezTo>
                    <a:pt x="941" y="708"/>
                    <a:pt x="477" y="1408"/>
                    <a:pt x="0" y="2100"/>
                  </a:cubicBezTo>
                  <a:cubicBezTo>
                    <a:pt x="6139" y="8880"/>
                    <a:pt x="12989" y="14981"/>
                    <a:pt x="20435" y="20295"/>
                  </a:cubicBezTo>
                  <a:cubicBezTo>
                    <a:pt x="20980" y="19686"/>
                    <a:pt x="21515" y="19065"/>
                    <a:pt x="22038" y="18435"/>
                  </a:cubicBezTo>
                  <a:cubicBezTo>
                    <a:pt x="14493" y="13076"/>
                    <a:pt x="7569" y="6893"/>
                    <a:pt x="1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2"/>
            <p:cNvSpPr/>
            <p:nvPr/>
          </p:nvSpPr>
          <p:spPr>
            <a:xfrm>
              <a:off x="5497500" y="3695925"/>
              <a:ext cx="523650" cy="504925"/>
            </a:xfrm>
            <a:custGeom>
              <a:rect b="b" l="l" r="r" t="t"/>
              <a:pathLst>
                <a:path extrusionOk="0" h="20197" w="20946">
                  <a:moveTo>
                    <a:pt x="1604" y="1"/>
                  </a:moveTo>
                  <a:cubicBezTo>
                    <a:pt x="1082" y="655"/>
                    <a:pt x="547" y="1299"/>
                    <a:pt x="0" y="1932"/>
                  </a:cubicBezTo>
                  <a:cubicBezTo>
                    <a:pt x="5488" y="8876"/>
                    <a:pt x="11916" y="15022"/>
                    <a:pt x="19097" y="20196"/>
                  </a:cubicBezTo>
                  <a:cubicBezTo>
                    <a:pt x="19726" y="19644"/>
                    <a:pt x="20340" y="19076"/>
                    <a:pt x="20945" y="18498"/>
                  </a:cubicBezTo>
                  <a:cubicBezTo>
                    <a:pt x="13640" y="13298"/>
                    <a:pt x="7125" y="7068"/>
                    <a:pt x="16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2"/>
            <p:cNvSpPr/>
            <p:nvPr/>
          </p:nvSpPr>
          <p:spPr>
            <a:xfrm>
              <a:off x="235700" y="491275"/>
              <a:ext cx="4074250" cy="4558100"/>
            </a:xfrm>
            <a:custGeom>
              <a:rect b="b" l="l" r="r" t="t"/>
              <a:pathLst>
                <a:path extrusionOk="0" h="182324" w="162970">
                  <a:moveTo>
                    <a:pt x="91410" y="1"/>
                  </a:moveTo>
                  <a:cubicBezTo>
                    <a:pt x="84452" y="1"/>
                    <a:pt x="77672" y="1858"/>
                    <a:pt x="71764" y="5782"/>
                  </a:cubicBezTo>
                  <a:cubicBezTo>
                    <a:pt x="68774" y="7768"/>
                    <a:pt x="65896" y="9267"/>
                    <a:pt x="63695" y="12133"/>
                  </a:cubicBezTo>
                  <a:cubicBezTo>
                    <a:pt x="60581" y="16188"/>
                    <a:pt x="57926" y="20687"/>
                    <a:pt x="55587" y="25225"/>
                  </a:cubicBezTo>
                  <a:cubicBezTo>
                    <a:pt x="54239" y="27842"/>
                    <a:pt x="53001" y="30531"/>
                    <a:pt x="51331" y="32954"/>
                  </a:cubicBezTo>
                  <a:cubicBezTo>
                    <a:pt x="44037" y="43528"/>
                    <a:pt x="29787" y="48812"/>
                    <a:pt x="19925" y="56572"/>
                  </a:cubicBezTo>
                  <a:cubicBezTo>
                    <a:pt x="8723" y="65386"/>
                    <a:pt x="423" y="75845"/>
                    <a:pt x="105" y="90855"/>
                  </a:cubicBezTo>
                  <a:cubicBezTo>
                    <a:pt x="0" y="95775"/>
                    <a:pt x="892" y="100952"/>
                    <a:pt x="3979" y="104786"/>
                  </a:cubicBezTo>
                  <a:cubicBezTo>
                    <a:pt x="6798" y="108290"/>
                    <a:pt x="11057" y="110233"/>
                    <a:pt x="14985" y="112422"/>
                  </a:cubicBezTo>
                  <a:cubicBezTo>
                    <a:pt x="18913" y="114611"/>
                    <a:pt x="22889" y="117464"/>
                    <a:pt x="24296" y="121736"/>
                  </a:cubicBezTo>
                  <a:cubicBezTo>
                    <a:pt x="25927" y="126687"/>
                    <a:pt x="22860" y="131318"/>
                    <a:pt x="22537" y="136260"/>
                  </a:cubicBezTo>
                  <a:cubicBezTo>
                    <a:pt x="22180" y="141740"/>
                    <a:pt x="22937" y="147275"/>
                    <a:pt x="24629" y="152493"/>
                  </a:cubicBezTo>
                  <a:cubicBezTo>
                    <a:pt x="27940" y="162701"/>
                    <a:pt x="34899" y="171825"/>
                    <a:pt x="44313" y="177104"/>
                  </a:cubicBezTo>
                  <a:cubicBezTo>
                    <a:pt x="50586" y="180622"/>
                    <a:pt x="57741" y="182323"/>
                    <a:pt x="64916" y="182323"/>
                  </a:cubicBezTo>
                  <a:cubicBezTo>
                    <a:pt x="76203" y="182323"/>
                    <a:pt x="87541" y="178116"/>
                    <a:pt x="95578" y="170155"/>
                  </a:cubicBezTo>
                  <a:lnTo>
                    <a:pt x="95578" y="170155"/>
                  </a:lnTo>
                  <a:cubicBezTo>
                    <a:pt x="95412" y="170321"/>
                    <a:pt x="104033" y="173680"/>
                    <a:pt x="104907" y="173866"/>
                  </a:cubicBezTo>
                  <a:cubicBezTo>
                    <a:pt x="107070" y="174327"/>
                    <a:pt x="109190" y="174470"/>
                    <a:pt x="111328" y="174470"/>
                  </a:cubicBezTo>
                  <a:cubicBezTo>
                    <a:pt x="112797" y="174470"/>
                    <a:pt x="114274" y="174403"/>
                    <a:pt x="115778" y="174325"/>
                  </a:cubicBezTo>
                  <a:cubicBezTo>
                    <a:pt x="119159" y="174151"/>
                    <a:pt x="122628" y="174254"/>
                    <a:pt x="126059" y="174141"/>
                  </a:cubicBezTo>
                  <a:cubicBezTo>
                    <a:pt x="127889" y="174082"/>
                    <a:pt x="129709" y="173961"/>
                    <a:pt x="131498" y="173704"/>
                  </a:cubicBezTo>
                  <a:cubicBezTo>
                    <a:pt x="143196" y="172021"/>
                    <a:pt x="153929" y="161641"/>
                    <a:pt x="159355" y="151671"/>
                  </a:cubicBezTo>
                  <a:cubicBezTo>
                    <a:pt x="161403" y="147905"/>
                    <a:pt x="162946" y="143750"/>
                    <a:pt x="162959" y="139462"/>
                  </a:cubicBezTo>
                  <a:cubicBezTo>
                    <a:pt x="162969" y="135176"/>
                    <a:pt x="161264" y="130739"/>
                    <a:pt x="157827" y="128176"/>
                  </a:cubicBezTo>
                  <a:cubicBezTo>
                    <a:pt x="156086" y="126878"/>
                    <a:pt x="153881" y="126181"/>
                    <a:pt x="151714" y="126181"/>
                  </a:cubicBezTo>
                  <a:cubicBezTo>
                    <a:pt x="149603" y="126181"/>
                    <a:pt x="147528" y="126841"/>
                    <a:pt x="145950" y="128249"/>
                  </a:cubicBezTo>
                  <a:cubicBezTo>
                    <a:pt x="150074" y="121006"/>
                    <a:pt x="152860" y="110787"/>
                    <a:pt x="147433" y="103450"/>
                  </a:cubicBezTo>
                  <a:cubicBezTo>
                    <a:pt x="144959" y="100106"/>
                    <a:pt x="142130" y="99032"/>
                    <a:pt x="138364" y="97985"/>
                  </a:cubicBezTo>
                  <a:cubicBezTo>
                    <a:pt x="134293" y="96855"/>
                    <a:pt x="130742" y="94526"/>
                    <a:pt x="126583" y="93543"/>
                  </a:cubicBezTo>
                  <a:cubicBezTo>
                    <a:pt x="124382" y="93023"/>
                    <a:pt x="121842" y="92538"/>
                    <a:pt x="120710" y="90580"/>
                  </a:cubicBezTo>
                  <a:cubicBezTo>
                    <a:pt x="120124" y="89565"/>
                    <a:pt x="120054" y="88327"/>
                    <a:pt x="120171" y="87161"/>
                  </a:cubicBezTo>
                  <a:cubicBezTo>
                    <a:pt x="120875" y="80121"/>
                    <a:pt x="127296" y="75328"/>
                    <a:pt x="131890" y="69946"/>
                  </a:cubicBezTo>
                  <a:cubicBezTo>
                    <a:pt x="138026" y="62758"/>
                    <a:pt x="141362" y="53239"/>
                    <a:pt x="141056" y="43792"/>
                  </a:cubicBezTo>
                  <a:cubicBezTo>
                    <a:pt x="140751" y="34346"/>
                    <a:pt x="136807" y="25064"/>
                    <a:pt x="130220" y="18286"/>
                  </a:cubicBezTo>
                  <a:cubicBezTo>
                    <a:pt x="121222" y="9028"/>
                    <a:pt x="109194" y="1850"/>
                    <a:pt x="96216" y="291"/>
                  </a:cubicBezTo>
                  <a:cubicBezTo>
                    <a:pt x="94610" y="99"/>
                    <a:pt x="93005" y="1"/>
                    <a:pt x="9141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2"/>
            <p:cNvSpPr/>
            <p:nvPr/>
          </p:nvSpPr>
          <p:spPr>
            <a:xfrm>
              <a:off x="1678375" y="601100"/>
              <a:ext cx="1339250" cy="881325"/>
            </a:xfrm>
            <a:custGeom>
              <a:rect b="b" l="l" r="r" t="t"/>
              <a:pathLst>
                <a:path extrusionOk="0" h="35253" w="53570">
                  <a:moveTo>
                    <a:pt x="52952" y="0"/>
                  </a:moveTo>
                  <a:cubicBezTo>
                    <a:pt x="51670" y="3137"/>
                    <a:pt x="49727" y="6647"/>
                    <a:pt x="46953" y="10058"/>
                  </a:cubicBezTo>
                  <a:cubicBezTo>
                    <a:pt x="44039" y="13676"/>
                    <a:pt x="40195" y="17127"/>
                    <a:pt x="35776" y="20185"/>
                  </a:cubicBezTo>
                  <a:cubicBezTo>
                    <a:pt x="31349" y="23245"/>
                    <a:pt x="26788" y="25644"/>
                    <a:pt x="22570" y="27657"/>
                  </a:cubicBezTo>
                  <a:cubicBezTo>
                    <a:pt x="18348" y="29675"/>
                    <a:pt x="14443" y="31261"/>
                    <a:pt x="11096" y="32387"/>
                  </a:cubicBezTo>
                  <a:cubicBezTo>
                    <a:pt x="8453" y="33281"/>
                    <a:pt x="5756" y="34019"/>
                    <a:pt x="3025" y="34593"/>
                  </a:cubicBezTo>
                  <a:cubicBezTo>
                    <a:pt x="1087" y="34991"/>
                    <a:pt x="0" y="35155"/>
                    <a:pt x="10" y="35231"/>
                  </a:cubicBezTo>
                  <a:cubicBezTo>
                    <a:pt x="12" y="35245"/>
                    <a:pt x="68" y="35253"/>
                    <a:pt x="177" y="35253"/>
                  </a:cubicBezTo>
                  <a:cubicBezTo>
                    <a:pt x="311" y="35253"/>
                    <a:pt x="524" y="35242"/>
                    <a:pt x="812" y="35220"/>
                  </a:cubicBezTo>
                  <a:cubicBezTo>
                    <a:pt x="1336" y="35188"/>
                    <a:pt x="2104" y="35096"/>
                    <a:pt x="3090" y="34955"/>
                  </a:cubicBezTo>
                  <a:cubicBezTo>
                    <a:pt x="5058" y="34655"/>
                    <a:pt x="7895" y="34084"/>
                    <a:pt x="11300" y="33022"/>
                  </a:cubicBezTo>
                  <a:cubicBezTo>
                    <a:pt x="14707" y="31966"/>
                    <a:pt x="18674" y="30430"/>
                    <a:pt x="22939" y="28443"/>
                  </a:cubicBezTo>
                  <a:cubicBezTo>
                    <a:pt x="27205" y="26462"/>
                    <a:pt x="31825" y="24064"/>
                    <a:pt x="36314" y="20962"/>
                  </a:cubicBezTo>
                  <a:cubicBezTo>
                    <a:pt x="40795" y="17858"/>
                    <a:pt x="44694" y="14328"/>
                    <a:pt x="47632" y="10600"/>
                  </a:cubicBezTo>
                  <a:cubicBezTo>
                    <a:pt x="50415" y="7106"/>
                    <a:pt x="52337" y="3507"/>
                    <a:pt x="53570" y="289"/>
                  </a:cubicBezTo>
                  <a:cubicBezTo>
                    <a:pt x="53364" y="194"/>
                    <a:pt x="53159" y="94"/>
                    <a:pt x="529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2"/>
            <p:cNvSpPr/>
            <p:nvPr/>
          </p:nvSpPr>
          <p:spPr>
            <a:xfrm>
              <a:off x="1522925" y="493650"/>
              <a:ext cx="1079950" cy="962700"/>
            </a:xfrm>
            <a:custGeom>
              <a:rect b="b" l="l" r="r" t="t"/>
              <a:pathLst>
                <a:path extrusionOk="0" h="38508" w="43198">
                  <a:moveTo>
                    <a:pt x="42537" y="1"/>
                  </a:moveTo>
                  <a:cubicBezTo>
                    <a:pt x="42458" y="246"/>
                    <a:pt x="42379" y="492"/>
                    <a:pt x="42290" y="743"/>
                  </a:cubicBezTo>
                  <a:cubicBezTo>
                    <a:pt x="41273" y="3630"/>
                    <a:pt x="39645" y="6931"/>
                    <a:pt x="37294" y="10242"/>
                  </a:cubicBezTo>
                  <a:cubicBezTo>
                    <a:pt x="34977" y="13577"/>
                    <a:pt x="31975" y="16911"/>
                    <a:pt x="28539" y="20121"/>
                  </a:cubicBezTo>
                  <a:cubicBezTo>
                    <a:pt x="21679" y="26569"/>
                    <a:pt x="14440" y="31190"/>
                    <a:pt x="9007" y="34091"/>
                  </a:cubicBezTo>
                  <a:cubicBezTo>
                    <a:pt x="6287" y="35549"/>
                    <a:pt x="4021" y="36608"/>
                    <a:pt x="2450" y="37328"/>
                  </a:cubicBezTo>
                  <a:cubicBezTo>
                    <a:pt x="873" y="38037"/>
                    <a:pt x="1" y="38435"/>
                    <a:pt x="25" y="38500"/>
                  </a:cubicBezTo>
                  <a:cubicBezTo>
                    <a:pt x="27" y="38505"/>
                    <a:pt x="35" y="38507"/>
                    <a:pt x="49" y="38507"/>
                  </a:cubicBezTo>
                  <a:cubicBezTo>
                    <a:pt x="206" y="38507"/>
                    <a:pt x="1102" y="38223"/>
                    <a:pt x="2591" y="37667"/>
                  </a:cubicBezTo>
                  <a:cubicBezTo>
                    <a:pt x="4213" y="37049"/>
                    <a:pt x="6534" y="36077"/>
                    <a:pt x="9315" y="34683"/>
                  </a:cubicBezTo>
                  <a:cubicBezTo>
                    <a:pt x="14866" y="31914"/>
                    <a:pt x="22249" y="27331"/>
                    <a:pt x="29185" y="20810"/>
                  </a:cubicBezTo>
                  <a:cubicBezTo>
                    <a:pt x="32653" y="17568"/>
                    <a:pt x="35690" y="14159"/>
                    <a:pt x="38009" y="10737"/>
                  </a:cubicBezTo>
                  <a:cubicBezTo>
                    <a:pt x="40363" y="7340"/>
                    <a:pt x="41966" y="3930"/>
                    <a:pt x="42923" y="952"/>
                  </a:cubicBezTo>
                  <a:cubicBezTo>
                    <a:pt x="43023" y="643"/>
                    <a:pt x="43112" y="342"/>
                    <a:pt x="43197" y="43"/>
                  </a:cubicBezTo>
                  <a:cubicBezTo>
                    <a:pt x="42977" y="25"/>
                    <a:pt x="42758" y="16"/>
                    <a:pt x="425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2"/>
            <p:cNvSpPr/>
            <p:nvPr/>
          </p:nvSpPr>
          <p:spPr>
            <a:xfrm>
              <a:off x="1447275" y="660325"/>
              <a:ext cx="544675" cy="790475"/>
            </a:xfrm>
            <a:custGeom>
              <a:rect b="b" l="l" r="r" t="t"/>
              <a:pathLst>
                <a:path extrusionOk="0" h="31619" w="21787">
                  <a:moveTo>
                    <a:pt x="21786" y="0"/>
                  </a:moveTo>
                  <a:lnTo>
                    <a:pt x="21786" y="0"/>
                  </a:lnTo>
                  <a:cubicBezTo>
                    <a:pt x="21455" y="212"/>
                    <a:pt x="21126" y="424"/>
                    <a:pt x="20799" y="635"/>
                  </a:cubicBezTo>
                  <a:cubicBezTo>
                    <a:pt x="19840" y="4267"/>
                    <a:pt x="18449" y="8384"/>
                    <a:pt x="16459" y="12575"/>
                  </a:cubicBezTo>
                  <a:cubicBezTo>
                    <a:pt x="13399" y="18964"/>
                    <a:pt x="9737" y="24350"/>
                    <a:pt x="6298" y="27448"/>
                  </a:cubicBezTo>
                  <a:cubicBezTo>
                    <a:pt x="2877" y="30597"/>
                    <a:pt x="0" y="31439"/>
                    <a:pt x="90" y="31612"/>
                  </a:cubicBezTo>
                  <a:cubicBezTo>
                    <a:pt x="91" y="31616"/>
                    <a:pt x="101" y="31619"/>
                    <a:pt x="118" y="31619"/>
                  </a:cubicBezTo>
                  <a:cubicBezTo>
                    <a:pt x="264" y="31619"/>
                    <a:pt x="956" y="31453"/>
                    <a:pt x="2037" y="30976"/>
                  </a:cubicBezTo>
                  <a:cubicBezTo>
                    <a:pt x="3249" y="30450"/>
                    <a:pt x="4928" y="29482"/>
                    <a:pt x="6739" y="27946"/>
                  </a:cubicBezTo>
                  <a:cubicBezTo>
                    <a:pt x="8542" y="26406"/>
                    <a:pt x="10447" y="24299"/>
                    <a:pt x="12238" y="21742"/>
                  </a:cubicBezTo>
                  <a:cubicBezTo>
                    <a:pt x="14020" y="19182"/>
                    <a:pt x="15764" y="16226"/>
                    <a:pt x="17312" y="12980"/>
                  </a:cubicBezTo>
                  <a:cubicBezTo>
                    <a:pt x="19485" y="8401"/>
                    <a:pt x="20902" y="3896"/>
                    <a:pt x="217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2"/>
            <p:cNvSpPr/>
            <p:nvPr/>
          </p:nvSpPr>
          <p:spPr>
            <a:xfrm>
              <a:off x="2915825" y="935775"/>
              <a:ext cx="808950" cy="2482175"/>
            </a:xfrm>
            <a:custGeom>
              <a:rect b="b" l="l" r="r" t="t"/>
              <a:pathLst>
                <a:path extrusionOk="0" h="99287" w="32358">
                  <a:moveTo>
                    <a:pt x="22510" y="0"/>
                  </a:moveTo>
                  <a:lnTo>
                    <a:pt x="22510" y="0"/>
                  </a:lnTo>
                  <a:cubicBezTo>
                    <a:pt x="24375" y="2628"/>
                    <a:pt x="26480" y="6119"/>
                    <a:pt x="28104" y="10571"/>
                  </a:cubicBezTo>
                  <a:cubicBezTo>
                    <a:pt x="28665" y="12109"/>
                    <a:pt x="29119" y="13682"/>
                    <a:pt x="29460" y="15283"/>
                  </a:cubicBezTo>
                  <a:cubicBezTo>
                    <a:pt x="29825" y="16948"/>
                    <a:pt x="30087" y="18707"/>
                    <a:pt x="30173" y="20539"/>
                  </a:cubicBezTo>
                  <a:cubicBezTo>
                    <a:pt x="30361" y="24194"/>
                    <a:pt x="29985" y="28161"/>
                    <a:pt x="28693" y="32072"/>
                  </a:cubicBezTo>
                  <a:cubicBezTo>
                    <a:pt x="27415" y="35980"/>
                    <a:pt x="25181" y="39791"/>
                    <a:pt x="21938" y="42887"/>
                  </a:cubicBezTo>
                  <a:cubicBezTo>
                    <a:pt x="18728" y="46029"/>
                    <a:pt x="14766" y="48574"/>
                    <a:pt x="10880" y="51448"/>
                  </a:cubicBezTo>
                  <a:cubicBezTo>
                    <a:pt x="8938" y="52890"/>
                    <a:pt x="7063" y="54416"/>
                    <a:pt x="5414" y="56140"/>
                  </a:cubicBezTo>
                  <a:cubicBezTo>
                    <a:pt x="3763" y="57854"/>
                    <a:pt x="2337" y="59791"/>
                    <a:pt x="1404" y="61942"/>
                  </a:cubicBezTo>
                  <a:cubicBezTo>
                    <a:pt x="476" y="64078"/>
                    <a:pt x="0" y="66440"/>
                    <a:pt x="379" y="68718"/>
                  </a:cubicBezTo>
                  <a:cubicBezTo>
                    <a:pt x="562" y="69849"/>
                    <a:pt x="980" y="70952"/>
                    <a:pt x="1618" y="71888"/>
                  </a:cubicBezTo>
                  <a:cubicBezTo>
                    <a:pt x="2243" y="72833"/>
                    <a:pt x="3066" y="73615"/>
                    <a:pt x="3957" y="74234"/>
                  </a:cubicBezTo>
                  <a:cubicBezTo>
                    <a:pt x="5752" y="75473"/>
                    <a:pt x="7743" y="76144"/>
                    <a:pt x="9634" y="76738"/>
                  </a:cubicBezTo>
                  <a:cubicBezTo>
                    <a:pt x="11542" y="77317"/>
                    <a:pt x="13375" y="77813"/>
                    <a:pt x="15105" y="78453"/>
                  </a:cubicBezTo>
                  <a:cubicBezTo>
                    <a:pt x="18324" y="79610"/>
                    <a:pt x="21424" y="81075"/>
                    <a:pt x="24364" y="82824"/>
                  </a:cubicBezTo>
                  <a:cubicBezTo>
                    <a:pt x="27053" y="84405"/>
                    <a:pt x="29296" y="86225"/>
                    <a:pt x="30600" y="88306"/>
                  </a:cubicBezTo>
                  <a:cubicBezTo>
                    <a:pt x="31246" y="89339"/>
                    <a:pt x="31661" y="90417"/>
                    <a:pt x="31788" y="91452"/>
                  </a:cubicBezTo>
                  <a:cubicBezTo>
                    <a:pt x="31929" y="92486"/>
                    <a:pt x="31814" y="93451"/>
                    <a:pt x="31609" y="94290"/>
                  </a:cubicBezTo>
                  <a:cubicBezTo>
                    <a:pt x="31179" y="95973"/>
                    <a:pt x="30503" y="97185"/>
                    <a:pt x="30094" y="98011"/>
                  </a:cubicBezTo>
                  <a:cubicBezTo>
                    <a:pt x="29666" y="98835"/>
                    <a:pt x="29439" y="99268"/>
                    <a:pt x="29470" y="99286"/>
                  </a:cubicBezTo>
                  <a:cubicBezTo>
                    <a:pt x="29471" y="99286"/>
                    <a:pt x="29471" y="99286"/>
                    <a:pt x="29472" y="99286"/>
                  </a:cubicBezTo>
                  <a:cubicBezTo>
                    <a:pt x="29506" y="99286"/>
                    <a:pt x="29785" y="98885"/>
                    <a:pt x="30261" y="98104"/>
                  </a:cubicBezTo>
                  <a:cubicBezTo>
                    <a:pt x="30726" y="97302"/>
                    <a:pt x="31462" y="96114"/>
                    <a:pt x="31965" y="94383"/>
                  </a:cubicBezTo>
                  <a:cubicBezTo>
                    <a:pt x="32206" y="93519"/>
                    <a:pt x="32357" y="92503"/>
                    <a:pt x="32235" y="91397"/>
                  </a:cubicBezTo>
                  <a:cubicBezTo>
                    <a:pt x="32127" y="90293"/>
                    <a:pt x="31711" y="89133"/>
                    <a:pt x="31050" y="88030"/>
                  </a:cubicBezTo>
                  <a:cubicBezTo>
                    <a:pt x="29719" y="85808"/>
                    <a:pt x="27421" y="83900"/>
                    <a:pt x="24710" y="82253"/>
                  </a:cubicBezTo>
                  <a:cubicBezTo>
                    <a:pt x="21754" y="80440"/>
                    <a:pt x="18627" y="78921"/>
                    <a:pt x="15374" y="77716"/>
                  </a:cubicBezTo>
                  <a:cubicBezTo>
                    <a:pt x="13625" y="77053"/>
                    <a:pt x="11754" y="76529"/>
                    <a:pt x="9884" y="75946"/>
                  </a:cubicBezTo>
                  <a:cubicBezTo>
                    <a:pt x="8021" y="75351"/>
                    <a:pt x="6104" y="74676"/>
                    <a:pt x="4456" y="73522"/>
                  </a:cubicBezTo>
                  <a:cubicBezTo>
                    <a:pt x="2810" y="72389"/>
                    <a:pt x="1571" y="70637"/>
                    <a:pt x="1269" y="68572"/>
                  </a:cubicBezTo>
                  <a:cubicBezTo>
                    <a:pt x="935" y="66514"/>
                    <a:pt x="1371" y="64322"/>
                    <a:pt x="2254" y="62313"/>
                  </a:cubicBezTo>
                  <a:cubicBezTo>
                    <a:pt x="3136" y="60293"/>
                    <a:pt x="4494" y="58446"/>
                    <a:pt x="6094" y="56788"/>
                  </a:cubicBezTo>
                  <a:cubicBezTo>
                    <a:pt x="7693" y="55123"/>
                    <a:pt x="9523" y="53633"/>
                    <a:pt x="11447" y="52206"/>
                  </a:cubicBezTo>
                  <a:cubicBezTo>
                    <a:pt x="15293" y="49355"/>
                    <a:pt x="19295" y="46786"/>
                    <a:pt x="22588" y="43548"/>
                  </a:cubicBezTo>
                  <a:cubicBezTo>
                    <a:pt x="25921" y="40349"/>
                    <a:pt x="28234" y="36368"/>
                    <a:pt x="29522" y="32343"/>
                  </a:cubicBezTo>
                  <a:cubicBezTo>
                    <a:pt x="30831" y="28307"/>
                    <a:pt x="31183" y="24235"/>
                    <a:pt x="30956" y="20494"/>
                  </a:cubicBezTo>
                  <a:cubicBezTo>
                    <a:pt x="30850" y="18619"/>
                    <a:pt x="30564" y="16821"/>
                    <a:pt x="30173" y="15126"/>
                  </a:cubicBezTo>
                  <a:cubicBezTo>
                    <a:pt x="29805" y="13499"/>
                    <a:pt x="29323" y="11900"/>
                    <a:pt x="28730" y="10341"/>
                  </a:cubicBezTo>
                  <a:cubicBezTo>
                    <a:pt x="27535" y="7198"/>
                    <a:pt x="26105" y="4561"/>
                    <a:pt x="24688" y="2360"/>
                  </a:cubicBezTo>
                  <a:cubicBezTo>
                    <a:pt x="24149" y="1725"/>
                    <a:pt x="23598" y="1103"/>
                    <a:pt x="23018" y="504"/>
                  </a:cubicBezTo>
                  <a:cubicBezTo>
                    <a:pt x="22851" y="335"/>
                    <a:pt x="22677" y="170"/>
                    <a:pt x="225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2"/>
            <p:cNvSpPr/>
            <p:nvPr/>
          </p:nvSpPr>
          <p:spPr>
            <a:xfrm>
              <a:off x="2591250" y="1704150"/>
              <a:ext cx="390225" cy="1528450"/>
            </a:xfrm>
            <a:custGeom>
              <a:rect b="b" l="l" r="r" t="t"/>
              <a:pathLst>
                <a:path extrusionOk="0" h="61138" w="15609">
                  <a:moveTo>
                    <a:pt x="14403" y="0"/>
                  </a:moveTo>
                  <a:cubicBezTo>
                    <a:pt x="14402" y="0"/>
                    <a:pt x="14400" y="1"/>
                    <a:pt x="14399" y="1"/>
                  </a:cubicBezTo>
                  <a:cubicBezTo>
                    <a:pt x="14296" y="45"/>
                    <a:pt x="14978" y="824"/>
                    <a:pt x="15034" y="2496"/>
                  </a:cubicBezTo>
                  <a:cubicBezTo>
                    <a:pt x="15119" y="4162"/>
                    <a:pt x="14275" y="6515"/>
                    <a:pt x="12680" y="9068"/>
                  </a:cubicBezTo>
                  <a:cubicBezTo>
                    <a:pt x="11093" y="11666"/>
                    <a:pt x="9118" y="14711"/>
                    <a:pt x="7076" y="18204"/>
                  </a:cubicBezTo>
                  <a:cubicBezTo>
                    <a:pt x="5049" y="21695"/>
                    <a:pt x="2925" y="25664"/>
                    <a:pt x="1540" y="30176"/>
                  </a:cubicBezTo>
                  <a:cubicBezTo>
                    <a:pt x="846" y="32427"/>
                    <a:pt x="390" y="34697"/>
                    <a:pt x="193" y="36918"/>
                  </a:cubicBezTo>
                  <a:cubicBezTo>
                    <a:pt x="1" y="39140"/>
                    <a:pt x="87" y="41301"/>
                    <a:pt x="367" y="43328"/>
                  </a:cubicBezTo>
                  <a:cubicBezTo>
                    <a:pt x="968" y="47381"/>
                    <a:pt x="2309" y="50870"/>
                    <a:pt x="3818" y="53554"/>
                  </a:cubicBezTo>
                  <a:cubicBezTo>
                    <a:pt x="5326" y="56247"/>
                    <a:pt x="6946" y="58169"/>
                    <a:pt x="8148" y="59388"/>
                  </a:cubicBezTo>
                  <a:cubicBezTo>
                    <a:pt x="8603" y="59867"/>
                    <a:pt x="9086" y="60314"/>
                    <a:pt x="9596" y="60730"/>
                  </a:cubicBezTo>
                  <a:cubicBezTo>
                    <a:pt x="9917" y="60998"/>
                    <a:pt x="10106" y="61138"/>
                    <a:pt x="10149" y="61138"/>
                  </a:cubicBezTo>
                  <a:cubicBezTo>
                    <a:pt x="10153" y="61138"/>
                    <a:pt x="10155" y="61137"/>
                    <a:pt x="10157" y="61135"/>
                  </a:cubicBezTo>
                  <a:cubicBezTo>
                    <a:pt x="10178" y="61111"/>
                    <a:pt x="10029" y="60924"/>
                    <a:pt x="9728" y="60593"/>
                  </a:cubicBezTo>
                  <a:cubicBezTo>
                    <a:pt x="9425" y="60261"/>
                    <a:pt x="8960" y="59793"/>
                    <a:pt x="8419" y="59140"/>
                  </a:cubicBezTo>
                  <a:cubicBezTo>
                    <a:pt x="6858" y="57333"/>
                    <a:pt x="5511" y="55353"/>
                    <a:pt x="4405" y="53237"/>
                  </a:cubicBezTo>
                  <a:cubicBezTo>
                    <a:pt x="3004" y="50573"/>
                    <a:pt x="1767" y="47151"/>
                    <a:pt x="1229" y="43210"/>
                  </a:cubicBezTo>
                  <a:cubicBezTo>
                    <a:pt x="981" y="41242"/>
                    <a:pt x="915" y="39147"/>
                    <a:pt x="1112" y="37001"/>
                  </a:cubicBezTo>
                  <a:cubicBezTo>
                    <a:pt x="1315" y="34852"/>
                    <a:pt x="1765" y="32648"/>
                    <a:pt x="2441" y="30453"/>
                  </a:cubicBezTo>
                  <a:cubicBezTo>
                    <a:pt x="3790" y="26053"/>
                    <a:pt x="5855" y="22128"/>
                    <a:pt x="7829" y="18637"/>
                  </a:cubicBezTo>
                  <a:cubicBezTo>
                    <a:pt x="9816" y="15145"/>
                    <a:pt x="11735" y="12060"/>
                    <a:pt x="13253" y="9409"/>
                  </a:cubicBezTo>
                  <a:cubicBezTo>
                    <a:pt x="14808" y="6763"/>
                    <a:pt x="15608" y="4250"/>
                    <a:pt x="15401" y="2473"/>
                  </a:cubicBezTo>
                  <a:cubicBezTo>
                    <a:pt x="15320" y="1593"/>
                    <a:pt x="15052" y="950"/>
                    <a:pt x="14827" y="553"/>
                  </a:cubicBezTo>
                  <a:cubicBezTo>
                    <a:pt x="14595" y="179"/>
                    <a:pt x="14436" y="0"/>
                    <a:pt x="144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2"/>
            <p:cNvSpPr/>
            <p:nvPr/>
          </p:nvSpPr>
          <p:spPr>
            <a:xfrm>
              <a:off x="2210900" y="2167225"/>
              <a:ext cx="279950" cy="1378175"/>
            </a:xfrm>
            <a:custGeom>
              <a:rect b="b" l="l" r="r" t="t"/>
              <a:pathLst>
                <a:path extrusionOk="0" h="55127" w="11198">
                  <a:moveTo>
                    <a:pt x="9689" y="1"/>
                  </a:moveTo>
                  <a:cubicBezTo>
                    <a:pt x="9620" y="1"/>
                    <a:pt x="9132" y="677"/>
                    <a:pt x="8348" y="1936"/>
                  </a:cubicBezTo>
                  <a:cubicBezTo>
                    <a:pt x="7547" y="3222"/>
                    <a:pt x="6460" y="5132"/>
                    <a:pt x="5290" y="7583"/>
                  </a:cubicBezTo>
                  <a:cubicBezTo>
                    <a:pt x="3916" y="10458"/>
                    <a:pt x="2786" y="13445"/>
                    <a:pt x="1915" y="16509"/>
                  </a:cubicBezTo>
                  <a:cubicBezTo>
                    <a:pt x="928" y="19970"/>
                    <a:pt x="224" y="23904"/>
                    <a:pt x="96" y="28072"/>
                  </a:cubicBezTo>
                  <a:cubicBezTo>
                    <a:pt x="1" y="32245"/>
                    <a:pt x="545" y="36223"/>
                    <a:pt x="1525" y="39699"/>
                  </a:cubicBezTo>
                  <a:cubicBezTo>
                    <a:pt x="2505" y="43177"/>
                    <a:pt x="3874" y="46164"/>
                    <a:pt x="5317" y="48481"/>
                  </a:cubicBezTo>
                  <a:cubicBezTo>
                    <a:pt x="6755" y="50803"/>
                    <a:pt x="8182" y="52504"/>
                    <a:pt x="9262" y="53574"/>
                  </a:cubicBezTo>
                  <a:cubicBezTo>
                    <a:pt x="10300" y="54612"/>
                    <a:pt x="10959" y="55127"/>
                    <a:pt x="11034" y="55127"/>
                  </a:cubicBezTo>
                  <a:cubicBezTo>
                    <a:pt x="11037" y="55127"/>
                    <a:pt x="11039" y="55126"/>
                    <a:pt x="11040" y="55125"/>
                  </a:cubicBezTo>
                  <a:cubicBezTo>
                    <a:pt x="11198" y="54984"/>
                    <a:pt x="8570" y="52797"/>
                    <a:pt x="5892" y="48141"/>
                  </a:cubicBezTo>
                  <a:cubicBezTo>
                    <a:pt x="4550" y="45828"/>
                    <a:pt x="3277" y="42885"/>
                    <a:pt x="2364" y="39470"/>
                  </a:cubicBezTo>
                  <a:cubicBezTo>
                    <a:pt x="1450" y="36059"/>
                    <a:pt x="946" y="32173"/>
                    <a:pt x="1038" y="28098"/>
                  </a:cubicBezTo>
                  <a:cubicBezTo>
                    <a:pt x="1276" y="19908"/>
                    <a:pt x="3747" y="12756"/>
                    <a:pt x="5898" y="7860"/>
                  </a:cubicBezTo>
                  <a:cubicBezTo>
                    <a:pt x="6978" y="5399"/>
                    <a:pt x="7967" y="3452"/>
                    <a:pt x="8666" y="2116"/>
                  </a:cubicBezTo>
                  <a:cubicBezTo>
                    <a:pt x="9368" y="782"/>
                    <a:pt x="9754" y="38"/>
                    <a:pt x="9693" y="2"/>
                  </a:cubicBezTo>
                  <a:cubicBezTo>
                    <a:pt x="9692" y="1"/>
                    <a:pt x="9691" y="1"/>
                    <a:pt x="9689" y="1"/>
                  </a:cubicBezTo>
                  <a:close/>
                </a:path>
              </a:pathLst>
            </a:custGeom>
            <a:solidFill>
              <a:srgbClr val="FCC9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2"/>
            <p:cNvSpPr/>
            <p:nvPr/>
          </p:nvSpPr>
          <p:spPr>
            <a:xfrm>
              <a:off x="616325" y="1607675"/>
              <a:ext cx="1490100" cy="3303625"/>
            </a:xfrm>
            <a:custGeom>
              <a:rect b="b" l="l" r="r" t="t"/>
              <a:pathLst>
                <a:path extrusionOk="0" h="132145" w="59604">
                  <a:moveTo>
                    <a:pt x="34625" y="1"/>
                  </a:moveTo>
                  <a:cubicBezTo>
                    <a:pt x="34578" y="1"/>
                    <a:pt x="34377" y="609"/>
                    <a:pt x="33814" y="1656"/>
                  </a:cubicBezTo>
                  <a:cubicBezTo>
                    <a:pt x="33250" y="2720"/>
                    <a:pt x="32223" y="4191"/>
                    <a:pt x="30616" y="5823"/>
                  </a:cubicBezTo>
                  <a:cubicBezTo>
                    <a:pt x="27384" y="9082"/>
                    <a:pt x="21961" y="13012"/>
                    <a:pt x="15783" y="18500"/>
                  </a:cubicBezTo>
                  <a:cubicBezTo>
                    <a:pt x="12711" y="21258"/>
                    <a:pt x="9457" y="24469"/>
                    <a:pt x="6591" y="28438"/>
                  </a:cubicBezTo>
                  <a:cubicBezTo>
                    <a:pt x="3750" y="32387"/>
                    <a:pt x="1251" y="37173"/>
                    <a:pt x="413" y="42682"/>
                  </a:cubicBezTo>
                  <a:cubicBezTo>
                    <a:pt x="1" y="45419"/>
                    <a:pt x="7" y="48303"/>
                    <a:pt x="567" y="51162"/>
                  </a:cubicBezTo>
                  <a:cubicBezTo>
                    <a:pt x="1135" y="54008"/>
                    <a:pt x="2247" y="56855"/>
                    <a:pt x="4082" y="59294"/>
                  </a:cubicBezTo>
                  <a:cubicBezTo>
                    <a:pt x="5899" y="61748"/>
                    <a:pt x="8321" y="63697"/>
                    <a:pt x="10787" y="65516"/>
                  </a:cubicBezTo>
                  <a:cubicBezTo>
                    <a:pt x="13261" y="67342"/>
                    <a:pt x="15846" y="69064"/>
                    <a:pt x="18103" y="71180"/>
                  </a:cubicBezTo>
                  <a:cubicBezTo>
                    <a:pt x="19218" y="72218"/>
                    <a:pt x="20201" y="73391"/>
                    <a:pt x="21028" y="74671"/>
                  </a:cubicBezTo>
                  <a:lnTo>
                    <a:pt x="21593" y="75644"/>
                  </a:lnTo>
                  <a:cubicBezTo>
                    <a:pt x="21758" y="75979"/>
                    <a:pt x="21896" y="76325"/>
                    <a:pt x="22048" y="76665"/>
                  </a:cubicBezTo>
                  <a:cubicBezTo>
                    <a:pt x="22213" y="76999"/>
                    <a:pt x="22323" y="77354"/>
                    <a:pt x="22428" y="77710"/>
                  </a:cubicBezTo>
                  <a:cubicBezTo>
                    <a:pt x="22540" y="78063"/>
                    <a:pt x="22656" y="78414"/>
                    <a:pt x="22716" y="78781"/>
                  </a:cubicBezTo>
                  <a:cubicBezTo>
                    <a:pt x="23387" y="81683"/>
                    <a:pt x="22970" y="84693"/>
                    <a:pt x="22378" y="87549"/>
                  </a:cubicBezTo>
                  <a:cubicBezTo>
                    <a:pt x="21746" y="90420"/>
                    <a:pt x="20892" y="93210"/>
                    <a:pt x="20271" y="96020"/>
                  </a:cubicBezTo>
                  <a:cubicBezTo>
                    <a:pt x="19954" y="97415"/>
                    <a:pt x="19727" y="98829"/>
                    <a:pt x="19589" y="100253"/>
                  </a:cubicBezTo>
                  <a:cubicBezTo>
                    <a:pt x="19459" y="101665"/>
                    <a:pt x="19454" y="103069"/>
                    <a:pt x="19515" y="104450"/>
                  </a:cubicBezTo>
                  <a:cubicBezTo>
                    <a:pt x="19847" y="109976"/>
                    <a:pt x="21652" y="115100"/>
                    <a:pt x="24386" y="119181"/>
                  </a:cubicBezTo>
                  <a:cubicBezTo>
                    <a:pt x="27090" y="123304"/>
                    <a:pt x="30703" y="126318"/>
                    <a:pt x="34314" y="128371"/>
                  </a:cubicBezTo>
                  <a:cubicBezTo>
                    <a:pt x="37946" y="130428"/>
                    <a:pt x="41633" y="131499"/>
                    <a:pt x="44904" y="131923"/>
                  </a:cubicBezTo>
                  <a:cubicBezTo>
                    <a:pt x="46045" y="132075"/>
                    <a:pt x="47139" y="132144"/>
                    <a:pt x="48174" y="132144"/>
                  </a:cubicBezTo>
                  <a:cubicBezTo>
                    <a:pt x="50118" y="132144"/>
                    <a:pt x="51859" y="131902"/>
                    <a:pt x="53328" y="131520"/>
                  </a:cubicBezTo>
                  <a:cubicBezTo>
                    <a:pt x="55591" y="130937"/>
                    <a:pt x="57193" y="130029"/>
                    <a:pt x="58189" y="129329"/>
                  </a:cubicBezTo>
                  <a:cubicBezTo>
                    <a:pt x="58679" y="128964"/>
                    <a:pt x="59043" y="128674"/>
                    <a:pt x="59264" y="128451"/>
                  </a:cubicBezTo>
                  <a:cubicBezTo>
                    <a:pt x="59491" y="128237"/>
                    <a:pt x="59603" y="128124"/>
                    <a:pt x="59593" y="128110"/>
                  </a:cubicBezTo>
                  <a:cubicBezTo>
                    <a:pt x="59591" y="128109"/>
                    <a:pt x="59589" y="128108"/>
                    <a:pt x="59587" y="128108"/>
                  </a:cubicBezTo>
                  <a:cubicBezTo>
                    <a:pt x="59521" y="128108"/>
                    <a:pt x="59051" y="128538"/>
                    <a:pt x="58082" y="129170"/>
                  </a:cubicBezTo>
                  <a:cubicBezTo>
                    <a:pt x="57068" y="129811"/>
                    <a:pt x="55470" y="130646"/>
                    <a:pt x="53241" y="131164"/>
                  </a:cubicBezTo>
                  <a:cubicBezTo>
                    <a:pt x="51899" y="131477"/>
                    <a:pt x="50331" y="131674"/>
                    <a:pt x="48591" y="131674"/>
                  </a:cubicBezTo>
                  <a:cubicBezTo>
                    <a:pt x="47454" y="131674"/>
                    <a:pt x="46244" y="131590"/>
                    <a:pt x="44976" y="131400"/>
                  </a:cubicBezTo>
                  <a:cubicBezTo>
                    <a:pt x="41772" y="130935"/>
                    <a:pt x="38176" y="129838"/>
                    <a:pt x="34645" y="127791"/>
                  </a:cubicBezTo>
                  <a:cubicBezTo>
                    <a:pt x="31134" y="125746"/>
                    <a:pt x="27640" y="122777"/>
                    <a:pt x="25039" y="118751"/>
                  </a:cubicBezTo>
                  <a:cubicBezTo>
                    <a:pt x="22408" y="114764"/>
                    <a:pt x="20681" y="109769"/>
                    <a:pt x="20383" y="104403"/>
                  </a:cubicBezTo>
                  <a:cubicBezTo>
                    <a:pt x="20331" y="103063"/>
                    <a:pt x="20340" y="101701"/>
                    <a:pt x="20471" y="100333"/>
                  </a:cubicBezTo>
                  <a:cubicBezTo>
                    <a:pt x="20612" y="98948"/>
                    <a:pt x="20837" y="97572"/>
                    <a:pt x="21149" y="96215"/>
                  </a:cubicBezTo>
                  <a:cubicBezTo>
                    <a:pt x="21769" y="93455"/>
                    <a:pt x="22631" y="90668"/>
                    <a:pt x="23280" y="87745"/>
                  </a:cubicBezTo>
                  <a:cubicBezTo>
                    <a:pt x="23888" y="84835"/>
                    <a:pt x="24342" y="81695"/>
                    <a:pt x="23632" y="78579"/>
                  </a:cubicBezTo>
                  <a:cubicBezTo>
                    <a:pt x="23568" y="78187"/>
                    <a:pt x="23444" y="77810"/>
                    <a:pt x="23324" y="77430"/>
                  </a:cubicBezTo>
                  <a:cubicBezTo>
                    <a:pt x="23212" y="77048"/>
                    <a:pt x="23093" y="76668"/>
                    <a:pt x="22918" y="76307"/>
                  </a:cubicBezTo>
                  <a:cubicBezTo>
                    <a:pt x="22755" y="75944"/>
                    <a:pt x="22606" y="75570"/>
                    <a:pt x="22429" y="75212"/>
                  </a:cubicBezTo>
                  <a:lnTo>
                    <a:pt x="21826" y="74171"/>
                  </a:lnTo>
                  <a:cubicBezTo>
                    <a:pt x="20958" y="72823"/>
                    <a:pt x="19925" y="71587"/>
                    <a:pt x="18750" y="70494"/>
                  </a:cubicBezTo>
                  <a:cubicBezTo>
                    <a:pt x="16410" y="68304"/>
                    <a:pt x="13795" y="66568"/>
                    <a:pt x="11345" y="64761"/>
                  </a:cubicBezTo>
                  <a:cubicBezTo>
                    <a:pt x="8894" y="62960"/>
                    <a:pt x="6549" y="61068"/>
                    <a:pt x="4822" y="58741"/>
                  </a:cubicBezTo>
                  <a:cubicBezTo>
                    <a:pt x="3076" y="56433"/>
                    <a:pt x="2005" y="53718"/>
                    <a:pt x="1450" y="50986"/>
                  </a:cubicBezTo>
                  <a:cubicBezTo>
                    <a:pt x="904" y="48243"/>
                    <a:pt x="884" y="45457"/>
                    <a:pt x="1272" y="42810"/>
                  </a:cubicBezTo>
                  <a:cubicBezTo>
                    <a:pt x="2055" y="37487"/>
                    <a:pt x="4459" y="32791"/>
                    <a:pt x="7228" y="28892"/>
                  </a:cubicBezTo>
                  <a:cubicBezTo>
                    <a:pt x="10016" y="24971"/>
                    <a:pt x="13205" y="21767"/>
                    <a:pt x="16230" y="18994"/>
                  </a:cubicBezTo>
                  <a:cubicBezTo>
                    <a:pt x="22320" y="13470"/>
                    <a:pt x="27685" y="9457"/>
                    <a:pt x="30880" y="6078"/>
                  </a:cubicBezTo>
                  <a:cubicBezTo>
                    <a:pt x="32469" y="4383"/>
                    <a:pt x="33465" y="2850"/>
                    <a:pt x="33982" y="1743"/>
                  </a:cubicBezTo>
                  <a:cubicBezTo>
                    <a:pt x="34250" y="1193"/>
                    <a:pt x="34414" y="757"/>
                    <a:pt x="34508" y="458"/>
                  </a:cubicBezTo>
                  <a:cubicBezTo>
                    <a:pt x="34601" y="160"/>
                    <a:pt x="34642" y="5"/>
                    <a:pt x="34627" y="1"/>
                  </a:cubicBezTo>
                  <a:cubicBezTo>
                    <a:pt x="34627" y="1"/>
                    <a:pt x="34626" y="1"/>
                    <a:pt x="346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2"/>
            <p:cNvSpPr/>
            <p:nvPr/>
          </p:nvSpPr>
          <p:spPr>
            <a:xfrm>
              <a:off x="1062275" y="1644275"/>
              <a:ext cx="645050" cy="1555500"/>
            </a:xfrm>
            <a:custGeom>
              <a:rect b="b" l="l" r="r" t="t"/>
              <a:pathLst>
                <a:path extrusionOk="0" h="62220" w="25802">
                  <a:moveTo>
                    <a:pt x="23883" y="0"/>
                  </a:moveTo>
                  <a:cubicBezTo>
                    <a:pt x="23881" y="0"/>
                    <a:pt x="23880" y="1"/>
                    <a:pt x="23880" y="2"/>
                  </a:cubicBezTo>
                  <a:cubicBezTo>
                    <a:pt x="23849" y="35"/>
                    <a:pt x="24048" y="209"/>
                    <a:pt x="24331" y="603"/>
                  </a:cubicBezTo>
                  <a:cubicBezTo>
                    <a:pt x="24616" y="994"/>
                    <a:pt x="24967" y="1631"/>
                    <a:pt x="25144" y="2527"/>
                  </a:cubicBezTo>
                  <a:cubicBezTo>
                    <a:pt x="25323" y="3414"/>
                    <a:pt x="25315" y="4572"/>
                    <a:pt x="24896" y="5789"/>
                  </a:cubicBezTo>
                  <a:cubicBezTo>
                    <a:pt x="24479" y="7013"/>
                    <a:pt x="23642" y="8267"/>
                    <a:pt x="22521" y="9481"/>
                  </a:cubicBezTo>
                  <a:cubicBezTo>
                    <a:pt x="20232" y="11892"/>
                    <a:pt x="17154" y="14479"/>
                    <a:pt x="13845" y="17460"/>
                  </a:cubicBezTo>
                  <a:cubicBezTo>
                    <a:pt x="10553" y="20446"/>
                    <a:pt x="6916" y="23872"/>
                    <a:pt x="4120" y="28293"/>
                  </a:cubicBezTo>
                  <a:cubicBezTo>
                    <a:pt x="2725" y="30493"/>
                    <a:pt x="1628" y="32824"/>
                    <a:pt x="939" y="35199"/>
                  </a:cubicBezTo>
                  <a:cubicBezTo>
                    <a:pt x="250" y="37575"/>
                    <a:pt x="0" y="39993"/>
                    <a:pt x="177" y="42263"/>
                  </a:cubicBezTo>
                  <a:cubicBezTo>
                    <a:pt x="553" y="46833"/>
                    <a:pt x="2392" y="50600"/>
                    <a:pt x="4110" y="53493"/>
                  </a:cubicBezTo>
                  <a:cubicBezTo>
                    <a:pt x="5870" y="56396"/>
                    <a:pt x="7563" y="58551"/>
                    <a:pt x="8743" y="60019"/>
                  </a:cubicBezTo>
                  <a:cubicBezTo>
                    <a:pt x="9904" y="61449"/>
                    <a:pt x="10599" y="62219"/>
                    <a:pt x="10676" y="62219"/>
                  </a:cubicBezTo>
                  <a:cubicBezTo>
                    <a:pt x="10678" y="62219"/>
                    <a:pt x="10679" y="62219"/>
                    <a:pt x="10680" y="62218"/>
                  </a:cubicBezTo>
                  <a:cubicBezTo>
                    <a:pt x="10735" y="62176"/>
                    <a:pt x="10132" y="61324"/>
                    <a:pt x="9035" y="59796"/>
                  </a:cubicBezTo>
                  <a:cubicBezTo>
                    <a:pt x="7948" y="58265"/>
                    <a:pt x="6347" y="56059"/>
                    <a:pt x="4687" y="53159"/>
                  </a:cubicBezTo>
                  <a:cubicBezTo>
                    <a:pt x="3066" y="50266"/>
                    <a:pt x="1353" y="46568"/>
                    <a:pt x="1044" y="42201"/>
                  </a:cubicBezTo>
                  <a:cubicBezTo>
                    <a:pt x="714" y="37847"/>
                    <a:pt x="2178" y="33049"/>
                    <a:pt x="4918" y="28798"/>
                  </a:cubicBezTo>
                  <a:cubicBezTo>
                    <a:pt x="7630" y="24504"/>
                    <a:pt x="11182" y="21112"/>
                    <a:pt x="14431" y="18102"/>
                  </a:cubicBezTo>
                  <a:cubicBezTo>
                    <a:pt x="17701" y="15093"/>
                    <a:pt x="20730" y="12460"/>
                    <a:pt x="23018" y="9924"/>
                  </a:cubicBezTo>
                  <a:cubicBezTo>
                    <a:pt x="24145" y="8642"/>
                    <a:pt x="24999" y="7284"/>
                    <a:pt x="25397" y="5951"/>
                  </a:cubicBezTo>
                  <a:cubicBezTo>
                    <a:pt x="25802" y="4617"/>
                    <a:pt x="25750" y="3382"/>
                    <a:pt x="25502" y="2445"/>
                  </a:cubicBezTo>
                  <a:cubicBezTo>
                    <a:pt x="25256" y="1500"/>
                    <a:pt x="24825" y="851"/>
                    <a:pt x="24479" y="483"/>
                  </a:cubicBezTo>
                  <a:cubicBezTo>
                    <a:pt x="24151" y="131"/>
                    <a:pt x="23916" y="0"/>
                    <a:pt x="238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2"/>
            <p:cNvSpPr/>
            <p:nvPr/>
          </p:nvSpPr>
          <p:spPr>
            <a:xfrm>
              <a:off x="1428075" y="3628225"/>
              <a:ext cx="510200" cy="988800"/>
            </a:xfrm>
            <a:custGeom>
              <a:rect b="b" l="l" r="r" t="t"/>
              <a:pathLst>
                <a:path extrusionOk="0" h="39552" w="20408">
                  <a:moveTo>
                    <a:pt x="6516" y="1"/>
                  </a:moveTo>
                  <a:cubicBezTo>
                    <a:pt x="6448" y="1"/>
                    <a:pt x="5906" y="520"/>
                    <a:pt x="5185" y="1621"/>
                  </a:cubicBezTo>
                  <a:cubicBezTo>
                    <a:pt x="4432" y="2748"/>
                    <a:pt x="3539" y="4516"/>
                    <a:pt x="2762" y="6805"/>
                  </a:cubicBezTo>
                  <a:cubicBezTo>
                    <a:pt x="1998" y="9092"/>
                    <a:pt x="1191" y="11855"/>
                    <a:pt x="682" y="15020"/>
                  </a:cubicBezTo>
                  <a:cubicBezTo>
                    <a:pt x="179" y="18174"/>
                    <a:pt x="0" y="21770"/>
                    <a:pt x="762" y="25437"/>
                  </a:cubicBezTo>
                  <a:cubicBezTo>
                    <a:pt x="1515" y="29090"/>
                    <a:pt x="3161" y="32394"/>
                    <a:pt x="5370" y="34790"/>
                  </a:cubicBezTo>
                  <a:cubicBezTo>
                    <a:pt x="7571" y="37215"/>
                    <a:pt x="10311" y="38591"/>
                    <a:pt x="12683" y="39160"/>
                  </a:cubicBezTo>
                  <a:cubicBezTo>
                    <a:pt x="13820" y="39445"/>
                    <a:pt x="14877" y="39552"/>
                    <a:pt x="15814" y="39552"/>
                  </a:cubicBezTo>
                  <a:cubicBezTo>
                    <a:pt x="16847" y="39552"/>
                    <a:pt x="17735" y="39422"/>
                    <a:pt x="18425" y="39256"/>
                  </a:cubicBezTo>
                  <a:cubicBezTo>
                    <a:pt x="19754" y="38931"/>
                    <a:pt x="20408" y="38541"/>
                    <a:pt x="20390" y="38501"/>
                  </a:cubicBezTo>
                  <a:cubicBezTo>
                    <a:pt x="20386" y="38491"/>
                    <a:pt x="20372" y="38487"/>
                    <a:pt x="20348" y="38487"/>
                  </a:cubicBezTo>
                  <a:cubicBezTo>
                    <a:pt x="20177" y="38487"/>
                    <a:pt x="19500" y="38716"/>
                    <a:pt x="18357" y="38895"/>
                  </a:cubicBezTo>
                  <a:cubicBezTo>
                    <a:pt x="17835" y="38975"/>
                    <a:pt x="17207" y="39035"/>
                    <a:pt x="16495" y="39035"/>
                  </a:cubicBezTo>
                  <a:cubicBezTo>
                    <a:pt x="15441" y="39035"/>
                    <a:pt x="14203" y="38904"/>
                    <a:pt x="12854" y="38515"/>
                  </a:cubicBezTo>
                  <a:cubicBezTo>
                    <a:pt x="10608" y="37889"/>
                    <a:pt x="8062" y="36531"/>
                    <a:pt x="6015" y="34207"/>
                  </a:cubicBezTo>
                  <a:cubicBezTo>
                    <a:pt x="3958" y="31906"/>
                    <a:pt x="2410" y="28754"/>
                    <a:pt x="1686" y="25243"/>
                  </a:cubicBezTo>
                  <a:cubicBezTo>
                    <a:pt x="955" y="21731"/>
                    <a:pt x="1095" y="18244"/>
                    <a:pt x="1541" y="15151"/>
                  </a:cubicBezTo>
                  <a:cubicBezTo>
                    <a:pt x="1991" y="12049"/>
                    <a:pt x="2724" y="9292"/>
                    <a:pt x="3396" y="7011"/>
                  </a:cubicBezTo>
                  <a:cubicBezTo>
                    <a:pt x="4081" y="4732"/>
                    <a:pt x="4858" y="2972"/>
                    <a:pt x="5499" y="1809"/>
                  </a:cubicBezTo>
                  <a:cubicBezTo>
                    <a:pt x="6132" y="641"/>
                    <a:pt x="6582" y="51"/>
                    <a:pt x="6521" y="2"/>
                  </a:cubicBezTo>
                  <a:cubicBezTo>
                    <a:pt x="6520" y="1"/>
                    <a:pt x="6518" y="1"/>
                    <a:pt x="65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2"/>
            <p:cNvSpPr/>
            <p:nvPr/>
          </p:nvSpPr>
          <p:spPr>
            <a:xfrm>
              <a:off x="6849075" y="1356400"/>
              <a:ext cx="399175" cy="603825"/>
            </a:xfrm>
            <a:custGeom>
              <a:rect b="b" l="l" r="r" t="t"/>
              <a:pathLst>
                <a:path extrusionOk="0" h="24153" w="15967">
                  <a:moveTo>
                    <a:pt x="8271" y="0"/>
                  </a:moveTo>
                  <a:cubicBezTo>
                    <a:pt x="6974" y="0"/>
                    <a:pt x="5670" y="324"/>
                    <a:pt x="4552" y="973"/>
                  </a:cubicBezTo>
                  <a:cubicBezTo>
                    <a:pt x="1630" y="2668"/>
                    <a:pt x="18" y="6139"/>
                    <a:pt x="0" y="9517"/>
                  </a:cubicBezTo>
                  <a:lnTo>
                    <a:pt x="1260" y="24152"/>
                  </a:lnTo>
                  <a:cubicBezTo>
                    <a:pt x="2858" y="23487"/>
                    <a:pt x="4652" y="23519"/>
                    <a:pt x="6339" y="23136"/>
                  </a:cubicBezTo>
                  <a:cubicBezTo>
                    <a:pt x="9852" y="22338"/>
                    <a:pt x="12801" y="19675"/>
                    <a:pt x="14311" y="16405"/>
                  </a:cubicBezTo>
                  <a:cubicBezTo>
                    <a:pt x="15820" y="13134"/>
                    <a:pt x="15967" y="9328"/>
                    <a:pt x="15097" y="5832"/>
                  </a:cubicBezTo>
                  <a:cubicBezTo>
                    <a:pt x="14806" y="4658"/>
                    <a:pt x="14394" y="3493"/>
                    <a:pt x="13676" y="2521"/>
                  </a:cubicBezTo>
                  <a:cubicBezTo>
                    <a:pt x="12438" y="843"/>
                    <a:pt x="10364" y="0"/>
                    <a:pt x="82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2"/>
            <p:cNvSpPr/>
            <p:nvPr/>
          </p:nvSpPr>
          <p:spPr>
            <a:xfrm>
              <a:off x="6956650" y="1433075"/>
              <a:ext cx="120325" cy="461075"/>
            </a:xfrm>
            <a:custGeom>
              <a:rect b="b" l="l" r="r" t="t"/>
              <a:pathLst>
                <a:path extrusionOk="0" h="18443" w="4813">
                  <a:moveTo>
                    <a:pt x="4711" y="1"/>
                  </a:moveTo>
                  <a:cubicBezTo>
                    <a:pt x="4589" y="1"/>
                    <a:pt x="3690" y="665"/>
                    <a:pt x="2698" y="2094"/>
                  </a:cubicBezTo>
                  <a:cubicBezTo>
                    <a:pt x="1653" y="3571"/>
                    <a:pt x="623" y="5943"/>
                    <a:pt x="312" y="8704"/>
                  </a:cubicBezTo>
                  <a:cubicBezTo>
                    <a:pt x="0" y="11465"/>
                    <a:pt x="374" y="13965"/>
                    <a:pt x="788" y="15702"/>
                  </a:cubicBezTo>
                  <a:cubicBezTo>
                    <a:pt x="1202" y="17424"/>
                    <a:pt x="1629" y="18443"/>
                    <a:pt x="1728" y="18443"/>
                  </a:cubicBezTo>
                  <a:cubicBezTo>
                    <a:pt x="1729" y="18443"/>
                    <a:pt x="1730" y="18443"/>
                    <a:pt x="1732" y="18442"/>
                  </a:cubicBezTo>
                  <a:cubicBezTo>
                    <a:pt x="1841" y="18412"/>
                    <a:pt x="1591" y="17338"/>
                    <a:pt x="1312" y="15599"/>
                  </a:cubicBezTo>
                  <a:cubicBezTo>
                    <a:pt x="1038" y="13865"/>
                    <a:pt x="762" y="11434"/>
                    <a:pt x="1062" y="8790"/>
                  </a:cubicBezTo>
                  <a:cubicBezTo>
                    <a:pt x="1362" y="6147"/>
                    <a:pt x="2257" y="3874"/>
                    <a:pt x="3148" y="2382"/>
                  </a:cubicBezTo>
                  <a:cubicBezTo>
                    <a:pt x="4028" y="875"/>
                    <a:pt x="4813" y="95"/>
                    <a:pt x="4723" y="5"/>
                  </a:cubicBezTo>
                  <a:cubicBezTo>
                    <a:pt x="4721" y="2"/>
                    <a:pt x="4717" y="1"/>
                    <a:pt x="47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2"/>
            <p:cNvSpPr/>
            <p:nvPr/>
          </p:nvSpPr>
          <p:spPr>
            <a:xfrm>
              <a:off x="6962675" y="1610025"/>
              <a:ext cx="125625" cy="151625"/>
            </a:xfrm>
            <a:custGeom>
              <a:rect b="b" l="l" r="r" t="t"/>
              <a:pathLst>
                <a:path extrusionOk="0" h="6065" w="5025">
                  <a:moveTo>
                    <a:pt x="4843" y="1"/>
                  </a:moveTo>
                  <a:cubicBezTo>
                    <a:pt x="4503" y="1"/>
                    <a:pt x="2966" y="768"/>
                    <a:pt x="1712" y="2388"/>
                  </a:cubicBezTo>
                  <a:cubicBezTo>
                    <a:pt x="309" y="4168"/>
                    <a:pt x="0" y="6031"/>
                    <a:pt x="193" y="6063"/>
                  </a:cubicBezTo>
                  <a:cubicBezTo>
                    <a:pt x="197" y="6064"/>
                    <a:pt x="201" y="6065"/>
                    <a:pt x="205" y="6065"/>
                  </a:cubicBezTo>
                  <a:cubicBezTo>
                    <a:pt x="430" y="6065"/>
                    <a:pt x="1031" y="4463"/>
                    <a:pt x="2306" y="2853"/>
                  </a:cubicBezTo>
                  <a:cubicBezTo>
                    <a:pt x="3584" y="1194"/>
                    <a:pt x="5024" y="217"/>
                    <a:pt x="4909" y="27"/>
                  </a:cubicBezTo>
                  <a:cubicBezTo>
                    <a:pt x="4902" y="9"/>
                    <a:pt x="4879" y="1"/>
                    <a:pt x="4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2"/>
            <p:cNvSpPr/>
            <p:nvPr/>
          </p:nvSpPr>
          <p:spPr>
            <a:xfrm>
              <a:off x="4770925" y="321575"/>
              <a:ext cx="2246100" cy="1468375"/>
            </a:xfrm>
            <a:custGeom>
              <a:rect b="b" l="l" r="r" t="t"/>
              <a:pathLst>
                <a:path extrusionOk="0" h="58735" w="89844">
                  <a:moveTo>
                    <a:pt x="39864" y="1"/>
                  </a:moveTo>
                  <a:cubicBezTo>
                    <a:pt x="36967" y="1"/>
                    <a:pt x="34050" y="176"/>
                    <a:pt x="31093" y="572"/>
                  </a:cubicBezTo>
                  <a:cubicBezTo>
                    <a:pt x="26200" y="1228"/>
                    <a:pt x="21290" y="2250"/>
                    <a:pt x="16874" y="4457"/>
                  </a:cubicBezTo>
                  <a:cubicBezTo>
                    <a:pt x="12460" y="6666"/>
                    <a:pt x="8546" y="10171"/>
                    <a:pt x="6636" y="14722"/>
                  </a:cubicBezTo>
                  <a:cubicBezTo>
                    <a:pt x="4726" y="19274"/>
                    <a:pt x="5103" y="24913"/>
                    <a:pt x="8252" y="28714"/>
                  </a:cubicBezTo>
                  <a:cubicBezTo>
                    <a:pt x="3725" y="28730"/>
                    <a:pt x="0" y="33408"/>
                    <a:pt x="452" y="37911"/>
                  </a:cubicBezTo>
                  <a:cubicBezTo>
                    <a:pt x="902" y="42416"/>
                    <a:pt x="4935" y="46112"/>
                    <a:pt x="9411" y="46787"/>
                  </a:cubicBezTo>
                  <a:cubicBezTo>
                    <a:pt x="6906" y="49674"/>
                    <a:pt x="7924" y="54582"/>
                    <a:pt x="10965" y="56896"/>
                  </a:cubicBezTo>
                  <a:cubicBezTo>
                    <a:pt x="12634" y="58166"/>
                    <a:pt x="14699" y="58734"/>
                    <a:pt x="16802" y="58734"/>
                  </a:cubicBezTo>
                  <a:cubicBezTo>
                    <a:pt x="18533" y="58734"/>
                    <a:pt x="20288" y="58349"/>
                    <a:pt x="21868" y="57654"/>
                  </a:cubicBezTo>
                  <a:lnTo>
                    <a:pt x="89185" y="52416"/>
                  </a:lnTo>
                  <a:cubicBezTo>
                    <a:pt x="89844" y="43753"/>
                    <a:pt x="89044" y="35044"/>
                    <a:pt x="86820" y="26646"/>
                  </a:cubicBezTo>
                  <a:cubicBezTo>
                    <a:pt x="85630" y="22160"/>
                    <a:pt x="83970" y="17664"/>
                    <a:pt x="80909" y="14173"/>
                  </a:cubicBezTo>
                  <a:cubicBezTo>
                    <a:pt x="78250" y="11140"/>
                    <a:pt x="74354" y="8979"/>
                    <a:pt x="70377" y="8979"/>
                  </a:cubicBezTo>
                  <a:cubicBezTo>
                    <a:pt x="69775" y="8979"/>
                    <a:pt x="69171" y="9028"/>
                    <a:pt x="68570" y="9132"/>
                  </a:cubicBezTo>
                  <a:cubicBezTo>
                    <a:pt x="68456" y="6931"/>
                    <a:pt x="66861" y="5024"/>
                    <a:pt x="64945" y="3930"/>
                  </a:cubicBezTo>
                  <a:cubicBezTo>
                    <a:pt x="63030" y="2837"/>
                    <a:pt x="60817" y="2415"/>
                    <a:pt x="58650" y="2008"/>
                  </a:cubicBezTo>
                  <a:cubicBezTo>
                    <a:pt x="52328" y="823"/>
                    <a:pt x="46141" y="1"/>
                    <a:pt x="398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2"/>
            <p:cNvSpPr/>
            <p:nvPr/>
          </p:nvSpPr>
          <p:spPr>
            <a:xfrm>
              <a:off x="5023850" y="1841950"/>
              <a:ext cx="353575" cy="432950"/>
            </a:xfrm>
            <a:custGeom>
              <a:rect b="b" l="l" r="r" t="t"/>
              <a:pathLst>
                <a:path extrusionOk="0" h="17318" w="14143">
                  <a:moveTo>
                    <a:pt x="4748" y="1"/>
                  </a:moveTo>
                  <a:cubicBezTo>
                    <a:pt x="4522" y="1"/>
                    <a:pt x="4296" y="14"/>
                    <a:pt x="4070" y="41"/>
                  </a:cubicBezTo>
                  <a:cubicBezTo>
                    <a:pt x="2558" y="223"/>
                    <a:pt x="1086" y="1124"/>
                    <a:pt x="482" y="2522"/>
                  </a:cubicBezTo>
                  <a:cubicBezTo>
                    <a:pt x="0" y="3640"/>
                    <a:pt x="109" y="4924"/>
                    <a:pt x="379" y="6112"/>
                  </a:cubicBezTo>
                  <a:cubicBezTo>
                    <a:pt x="1787" y="12330"/>
                    <a:pt x="7769" y="17198"/>
                    <a:pt x="14143" y="17318"/>
                  </a:cubicBezTo>
                  <a:lnTo>
                    <a:pt x="11480" y="4517"/>
                  </a:lnTo>
                  <a:cubicBezTo>
                    <a:pt x="11165" y="2960"/>
                    <a:pt x="9852" y="1790"/>
                    <a:pt x="8454" y="1036"/>
                  </a:cubicBezTo>
                  <a:cubicBezTo>
                    <a:pt x="7313" y="421"/>
                    <a:pt x="6035" y="1"/>
                    <a:pt x="47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2"/>
            <p:cNvSpPr/>
            <p:nvPr/>
          </p:nvSpPr>
          <p:spPr>
            <a:xfrm>
              <a:off x="5081825" y="1913750"/>
              <a:ext cx="238775" cy="283600"/>
            </a:xfrm>
            <a:custGeom>
              <a:rect b="b" l="l" r="r" t="t"/>
              <a:pathLst>
                <a:path extrusionOk="0" h="11344" w="9551">
                  <a:moveTo>
                    <a:pt x="130" y="1"/>
                  </a:moveTo>
                  <a:cubicBezTo>
                    <a:pt x="72" y="1"/>
                    <a:pt x="40" y="9"/>
                    <a:pt x="36" y="24"/>
                  </a:cubicBezTo>
                  <a:cubicBezTo>
                    <a:pt x="0" y="141"/>
                    <a:pt x="816" y="444"/>
                    <a:pt x="2007" y="1134"/>
                  </a:cubicBezTo>
                  <a:cubicBezTo>
                    <a:pt x="3201" y="1819"/>
                    <a:pt x="4734" y="2963"/>
                    <a:pt x="6074" y="4570"/>
                  </a:cubicBezTo>
                  <a:cubicBezTo>
                    <a:pt x="7405" y="6183"/>
                    <a:pt x="8245" y="7904"/>
                    <a:pt x="8696" y="9202"/>
                  </a:cubicBezTo>
                  <a:cubicBezTo>
                    <a:pt x="9149" y="10488"/>
                    <a:pt x="9298" y="11344"/>
                    <a:pt x="9418" y="11344"/>
                  </a:cubicBezTo>
                  <a:cubicBezTo>
                    <a:pt x="9419" y="11344"/>
                    <a:pt x="9420" y="11344"/>
                    <a:pt x="9422" y="11343"/>
                  </a:cubicBezTo>
                  <a:cubicBezTo>
                    <a:pt x="9506" y="11339"/>
                    <a:pt x="9550" y="10444"/>
                    <a:pt x="9206" y="9047"/>
                  </a:cubicBezTo>
                  <a:cubicBezTo>
                    <a:pt x="8872" y="7657"/>
                    <a:pt x="8060" y="5790"/>
                    <a:pt x="6654" y="4088"/>
                  </a:cubicBezTo>
                  <a:cubicBezTo>
                    <a:pt x="5242" y="2391"/>
                    <a:pt x="3558" y="1249"/>
                    <a:pt x="2254" y="660"/>
                  </a:cubicBezTo>
                  <a:cubicBezTo>
                    <a:pt x="1181" y="172"/>
                    <a:pt x="391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2"/>
            <p:cNvSpPr/>
            <p:nvPr/>
          </p:nvSpPr>
          <p:spPr>
            <a:xfrm>
              <a:off x="5106925" y="2034450"/>
              <a:ext cx="165075" cy="26775"/>
            </a:xfrm>
            <a:custGeom>
              <a:rect b="b" l="l" r="r" t="t"/>
              <a:pathLst>
                <a:path extrusionOk="0" h="1071" w="6603">
                  <a:moveTo>
                    <a:pt x="3654" y="1"/>
                  </a:moveTo>
                  <a:cubicBezTo>
                    <a:pt x="3529" y="1"/>
                    <a:pt x="3402" y="4"/>
                    <a:pt x="3274" y="10"/>
                  </a:cubicBezTo>
                  <a:cubicBezTo>
                    <a:pt x="1382" y="89"/>
                    <a:pt x="0" y="831"/>
                    <a:pt x="85" y="1011"/>
                  </a:cubicBezTo>
                  <a:cubicBezTo>
                    <a:pt x="101" y="1053"/>
                    <a:pt x="174" y="1070"/>
                    <a:pt x="294" y="1070"/>
                  </a:cubicBezTo>
                  <a:cubicBezTo>
                    <a:pt x="755" y="1070"/>
                    <a:pt x="1920" y="818"/>
                    <a:pt x="3307" y="764"/>
                  </a:cubicBezTo>
                  <a:cubicBezTo>
                    <a:pt x="3582" y="750"/>
                    <a:pt x="3850" y="745"/>
                    <a:pt x="4105" y="745"/>
                  </a:cubicBezTo>
                  <a:cubicBezTo>
                    <a:pt x="4969" y="745"/>
                    <a:pt x="5694" y="806"/>
                    <a:pt x="6123" y="806"/>
                  </a:cubicBezTo>
                  <a:cubicBezTo>
                    <a:pt x="6372" y="806"/>
                    <a:pt x="6521" y="785"/>
                    <a:pt x="6539" y="720"/>
                  </a:cubicBezTo>
                  <a:cubicBezTo>
                    <a:pt x="6603" y="547"/>
                    <a:pt x="5355" y="1"/>
                    <a:pt x="3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2"/>
            <p:cNvSpPr/>
            <p:nvPr/>
          </p:nvSpPr>
          <p:spPr>
            <a:xfrm>
              <a:off x="1767850" y="2465475"/>
              <a:ext cx="1041400" cy="1710075"/>
            </a:xfrm>
            <a:custGeom>
              <a:rect b="b" l="l" r="r" t="t"/>
              <a:pathLst>
                <a:path extrusionOk="0" h="68403" w="41656">
                  <a:moveTo>
                    <a:pt x="17025" y="0"/>
                  </a:moveTo>
                  <a:lnTo>
                    <a:pt x="504" y="23231"/>
                  </a:lnTo>
                  <a:cubicBezTo>
                    <a:pt x="1" y="30994"/>
                    <a:pt x="342" y="38899"/>
                    <a:pt x="2571" y="46353"/>
                  </a:cubicBezTo>
                  <a:cubicBezTo>
                    <a:pt x="4802" y="53805"/>
                    <a:pt x="9039" y="60808"/>
                    <a:pt x="15284" y="65446"/>
                  </a:cubicBezTo>
                  <a:cubicBezTo>
                    <a:pt x="17457" y="67059"/>
                    <a:pt x="20103" y="68402"/>
                    <a:pt x="22734" y="68402"/>
                  </a:cubicBezTo>
                  <a:cubicBezTo>
                    <a:pt x="23433" y="68402"/>
                    <a:pt x="24130" y="68308"/>
                    <a:pt x="24818" y="68098"/>
                  </a:cubicBezTo>
                  <a:cubicBezTo>
                    <a:pt x="26236" y="67666"/>
                    <a:pt x="27468" y="66782"/>
                    <a:pt x="28644" y="65876"/>
                  </a:cubicBezTo>
                  <a:cubicBezTo>
                    <a:pt x="34782" y="61149"/>
                    <a:pt x="40415" y="54897"/>
                    <a:pt x="41507" y="47227"/>
                  </a:cubicBezTo>
                  <a:cubicBezTo>
                    <a:pt x="41599" y="46573"/>
                    <a:pt x="41655" y="45886"/>
                    <a:pt x="41422" y="45268"/>
                  </a:cubicBezTo>
                  <a:cubicBezTo>
                    <a:pt x="41116" y="44461"/>
                    <a:pt x="40378" y="43913"/>
                    <a:pt x="39685" y="43398"/>
                  </a:cubicBezTo>
                  <a:cubicBezTo>
                    <a:pt x="26040" y="33255"/>
                    <a:pt x="16099" y="16977"/>
                    <a:pt x="17025" y="0"/>
                  </a:cubicBezTo>
                  <a:close/>
                </a:path>
              </a:pathLst>
            </a:custGeom>
            <a:solidFill>
              <a:srgbClr val="EA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2"/>
            <p:cNvSpPr/>
            <p:nvPr/>
          </p:nvSpPr>
          <p:spPr>
            <a:xfrm>
              <a:off x="1648800" y="2205875"/>
              <a:ext cx="868250" cy="1589675"/>
            </a:xfrm>
            <a:custGeom>
              <a:rect b="b" l="l" r="r" t="t"/>
              <a:pathLst>
                <a:path extrusionOk="0" h="63587" w="34730">
                  <a:moveTo>
                    <a:pt x="21640" y="1"/>
                  </a:moveTo>
                  <a:lnTo>
                    <a:pt x="6803" y="16325"/>
                  </a:lnTo>
                  <a:cubicBezTo>
                    <a:pt x="4067" y="19334"/>
                    <a:pt x="1212" y="22583"/>
                    <a:pt x="550" y="26597"/>
                  </a:cubicBezTo>
                  <a:cubicBezTo>
                    <a:pt x="0" y="29931"/>
                    <a:pt x="1058" y="33297"/>
                    <a:pt x="2098" y="36511"/>
                  </a:cubicBezTo>
                  <a:cubicBezTo>
                    <a:pt x="5207" y="46095"/>
                    <a:pt x="8468" y="55955"/>
                    <a:pt x="15048" y="63587"/>
                  </a:cubicBezTo>
                  <a:cubicBezTo>
                    <a:pt x="16467" y="44100"/>
                    <a:pt x="20267" y="23701"/>
                    <a:pt x="32921" y="8815"/>
                  </a:cubicBezTo>
                  <a:lnTo>
                    <a:pt x="34730" y="4687"/>
                  </a:lnTo>
                  <a:cubicBezTo>
                    <a:pt x="30086" y="4060"/>
                    <a:pt x="25626" y="2464"/>
                    <a:pt x="21640" y="1"/>
                  </a:cubicBezTo>
                  <a:close/>
                </a:path>
              </a:pathLst>
            </a:custGeom>
            <a:solidFill>
              <a:srgbClr val="F67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2"/>
            <p:cNvSpPr/>
            <p:nvPr/>
          </p:nvSpPr>
          <p:spPr>
            <a:xfrm>
              <a:off x="3225200" y="2037700"/>
              <a:ext cx="2159000" cy="1901150"/>
            </a:xfrm>
            <a:custGeom>
              <a:rect b="b" l="l" r="r" t="t"/>
              <a:pathLst>
                <a:path extrusionOk="0" h="76046" w="86360">
                  <a:moveTo>
                    <a:pt x="45560" y="1"/>
                  </a:moveTo>
                  <a:cubicBezTo>
                    <a:pt x="39749" y="1"/>
                    <a:pt x="33912" y="1059"/>
                    <a:pt x="28719" y="3506"/>
                  </a:cubicBezTo>
                  <a:cubicBezTo>
                    <a:pt x="20202" y="7520"/>
                    <a:pt x="14957" y="12385"/>
                    <a:pt x="13459" y="22063"/>
                  </a:cubicBezTo>
                  <a:cubicBezTo>
                    <a:pt x="12680" y="27099"/>
                    <a:pt x="12925" y="32231"/>
                    <a:pt x="13172" y="37322"/>
                  </a:cubicBezTo>
                  <a:cubicBezTo>
                    <a:pt x="12749" y="37252"/>
                    <a:pt x="12330" y="37219"/>
                    <a:pt x="11916" y="37219"/>
                  </a:cubicBezTo>
                  <a:cubicBezTo>
                    <a:pt x="6916" y="37219"/>
                    <a:pt x="2671" y="42093"/>
                    <a:pt x="1450" y="47126"/>
                  </a:cubicBezTo>
                  <a:cubicBezTo>
                    <a:pt x="0" y="53093"/>
                    <a:pt x="534" y="59923"/>
                    <a:pt x="750" y="66266"/>
                  </a:cubicBezTo>
                  <a:cubicBezTo>
                    <a:pt x="23419" y="69329"/>
                    <a:pt x="46088" y="72461"/>
                    <a:pt x="68795" y="75185"/>
                  </a:cubicBezTo>
                  <a:lnTo>
                    <a:pt x="82870" y="76045"/>
                  </a:lnTo>
                  <a:cubicBezTo>
                    <a:pt x="85603" y="72005"/>
                    <a:pt x="86360" y="66695"/>
                    <a:pt x="84867" y="62054"/>
                  </a:cubicBezTo>
                  <a:cubicBezTo>
                    <a:pt x="83373" y="57413"/>
                    <a:pt x="79659" y="53538"/>
                    <a:pt x="75086" y="51849"/>
                  </a:cubicBezTo>
                  <a:cubicBezTo>
                    <a:pt x="76572" y="43584"/>
                    <a:pt x="76889" y="35148"/>
                    <a:pt x="76031" y="26793"/>
                  </a:cubicBezTo>
                  <a:cubicBezTo>
                    <a:pt x="74750" y="14363"/>
                    <a:pt x="68090" y="3445"/>
                    <a:pt x="55190" y="940"/>
                  </a:cubicBezTo>
                  <a:cubicBezTo>
                    <a:pt x="52067" y="333"/>
                    <a:pt x="48817" y="1"/>
                    <a:pt x="45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2"/>
            <p:cNvSpPr/>
            <p:nvPr/>
          </p:nvSpPr>
          <p:spPr>
            <a:xfrm>
              <a:off x="3303850" y="2053125"/>
              <a:ext cx="1832825" cy="1560950"/>
            </a:xfrm>
            <a:custGeom>
              <a:rect b="b" l="l" r="r" t="t"/>
              <a:pathLst>
                <a:path extrusionOk="0" h="62438" w="73313">
                  <a:moveTo>
                    <a:pt x="34954" y="0"/>
                  </a:moveTo>
                  <a:cubicBezTo>
                    <a:pt x="34769" y="32"/>
                    <a:pt x="34587" y="69"/>
                    <a:pt x="34402" y="102"/>
                  </a:cubicBezTo>
                  <a:cubicBezTo>
                    <a:pt x="34234" y="821"/>
                    <a:pt x="34015" y="1735"/>
                    <a:pt x="33710" y="2789"/>
                  </a:cubicBezTo>
                  <a:cubicBezTo>
                    <a:pt x="33026" y="2510"/>
                    <a:pt x="31111" y="1998"/>
                    <a:pt x="28491" y="1683"/>
                  </a:cubicBezTo>
                  <a:cubicBezTo>
                    <a:pt x="27882" y="1903"/>
                    <a:pt x="27282" y="2142"/>
                    <a:pt x="26688" y="2397"/>
                  </a:cubicBezTo>
                  <a:cubicBezTo>
                    <a:pt x="30125" y="2538"/>
                    <a:pt x="32750" y="2960"/>
                    <a:pt x="33648" y="3000"/>
                  </a:cubicBezTo>
                  <a:cubicBezTo>
                    <a:pt x="33297" y="4198"/>
                    <a:pt x="32880" y="5373"/>
                    <a:pt x="32400" y="6524"/>
                  </a:cubicBezTo>
                  <a:cubicBezTo>
                    <a:pt x="32314" y="6571"/>
                    <a:pt x="32243" y="6615"/>
                    <a:pt x="32146" y="6664"/>
                  </a:cubicBezTo>
                  <a:cubicBezTo>
                    <a:pt x="31250" y="7126"/>
                    <a:pt x="29858" y="7553"/>
                    <a:pt x="28068" y="7890"/>
                  </a:cubicBezTo>
                  <a:cubicBezTo>
                    <a:pt x="26272" y="8242"/>
                    <a:pt x="24119" y="8654"/>
                    <a:pt x="21756" y="9264"/>
                  </a:cubicBezTo>
                  <a:cubicBezTo>
                    <a:pt x="19396" y="9878"/>
                    <a:pt x="16809" y="10688"/>
                    <a:pt x="14263" y="11968"/>
                  </a:cubicBezTo>
                  <a:cubicBezTo>
                    <a:pt x="14037" y="12080"/>
                    <a:pt x="13818" y="12198"/>
                    <a:pt x="13596" y="12316"/>
                  </a:cubicBezTo>
                  <a:cubicBezTo>
                    <a:pt x="13262" y="12838"/>
                    <a:pt x="12953" y="13384"/>
                    <a:pt x="12660" y="13948"/>
                  </a:cubicBezTo>
                  <a:cubicBezTo>
                    <a:pt x="13306" y="13543"/>
                    <a:pt x="13980" y="13162"/>
                    <a:pt x="14687" y="12812"/>
                  </a:cubicBezTo>
                  <a:cubicBezTo>
                    <a:pt x="17145" y="11576"/>
                    <a:pt x="19666" y="10755"/>
                    <a:pt x="21982" y="10105"/>
                  </a:cubicBezTo>
                  <a:cubicBezTo>
                    <a:pt x="24301" y="9455"/>
                    <a:pt x="26426" y="8980"/>
                    <a:pt x="28210" y="8543"/>
                  </a:cubicBezTo>
                  <a:cubicBezTo>
                    <a:pt x="29901" y="8143"/>
                    <a:pt x="31272" y="7631"/>
                    <a:pt x="32159" y="7086"/>
                  </a:cubicBezTo>
                  <a:lnTo>
                    <a:pt x="32159" y="7086"/>
                  </a:lnTo>
                  <a:cubicBezTo>
                    <a:pt x="32149" y="7112"/>
                    <a:pt x="32138" y="7136"/>
                    <a:pt x="32127" y="7162"/>
                  </a:cubicBezTo>
                  <a:cubicBezTo>
                    <a:pt x="31517" y="8568"/>
                    <a:pt x="30837" y="9831"/>
                    <a:pt x="30192" y="10917"/>
                  </a:cubicBezTo>
                  <a:cubicBezTo>
                    <a:pt x="29911" y="11108"/>
                    <a:pt x="29619" y="11279"/>
                    <a:pt x="29316" y="11433"/>
                  </a:cubicBezTo>
                  <a:cubicBezTo>
                    <a:pt x="27760" y="12230"/>
                    <a:pt x="25419" y="13245"/>
                    <a:pt x="22562" y="14595"/>
                  </a:cubicBezTo>
                  <a:cubicBezTo>
                    <a:pt x="21134" y="15275"/>
                    <a:pt x="19578" y="16055"/>
                    <a:pt x="17977" y="17032"/>
                  </a:cubicBezTo>
                  <a:cubicBezTo>
                    <a:pt x="16382" y="18019"/>
                    <a:pt x="14728" y="19171"/>
                    <a:pt x="13227" y="20720"/>
                  </a:cubicBezTo>
                  <a:cubicBezTo>
                    <a:pt x="12491" y="21503"/>
                    <a:pt x="11812" y="22439"/>
                    <a:pt x="11402" y="23530"/>
                  </a:cubicBezTo>
                  <a:cubicBezTo>
                    <a:pt x="10984" y="24614"/>
                    <a:pt x="10820" y="25793"/>
                    <a:pt x="10814" y="26965"/>
                  </a:cubicBezTo>
                  <a:cubicBezTo>
                    <a:pt x="10790" y="29327"/>
                    <a:pt x="11424" y="31632"/>
                    <a:pt x="11674" y="33999"/>
                  </a:cubicBezTo>
                  <a:cubicBezTo>
                    <a:pt x="11835" y="35184"/>
                    <a:pt x="11994" y="36355"/>
                    <a:pt x="12151" y="37511"/>
                  </a:cubicBezTo>
                  <a:cubicBezTo>
                    <a:pt x="12318" y="38666"/>
                    <a:pt x="12468" y="39814"/>
                    <a:pt x="12274" y="40807"/>
                  </a:cubicBezTo>
                  <a:cubicBezTo>
                    <a:pt x="12080" y="41800"/>
                    <a:pt x="11420" y="42603"/>
                    <a:pt x="10584" y="43206"/>
                  </a:cubicBezTo>
                  <a:cubicBezTo>
                    <a:pt x="9754" y="43819"/>
                    <a:pt x="8801" y="44278"/>
                    <a:pt x="7872" y="44768"/>
                  </a:cubicBezTo>
                  <a:cubicBezTo>
                    <a:pt x="4070" y="46690"/>
                    <a:pt x="1348" y="49851"/>
                    <a:pt x="464" y="53003"/>
                  </a:cubicBezTo>
                  <a:cubicBezTo>
                    <a:pt x="0" y="54575"/>
                    <a:pt x="3" y="56081"/>
                    <a:pt x="206" y="57347"/>
                  </a:cubicBezTo>
                  <a:cubicBezTo>
                    <a:pt x="418" y="58619"/>
                    <a:pt x="859" y="59657"/>
                    <a:pt x="1323" y="60428"/>
                  </a:cubicBezTo>
                  <a:cubicBezTo>
                    <a:pt x="1677" y="61022"/>
                    <a:pt x="2118" y="61560"/>
                    <a:pt x="2628" y="62025"/>
                  </a:cubicBezTo>
                  <a:cubicBezTo>
                    <a:pt x="2964" y="62303"/>
                    <a:pt x="3167" y="62438"/>
                    <a:pt x="3211" y="62438"/>
                  </a:cubicBezTo>
                  <a:cubicBezTo>
                    <a:pt x="3215" y="62438"/>
                    <a:pt x="3218" y="62437"/>
                    <a:pt x="3219" y="62435"/>
                  </a:cubicBezTo>
                  <a:cubicBezTo>
                    <a:pt x="3289" y="62365"/>
                    <a:pt x="2457" y="61779"/>
                    <a:pt x="1642" y="60249"/>
                  </a:cubicBezTo>
                  <a:cubicBezTo>
                    <a:pt x="1165" y="59318"/>
                    <a:pt x="855" y="58309"/>
                    <a:pt x="727" y="57271"/>
                  </a:cubicBezTo>
                  <a:cubicBezTo>
                    <a:pt x="584" y="56067"/>
                    <a:pt x="629" y="54648"/>
                    <a:pt x="1100" y="53198"/>
                  </a:cubicBezTo>
                  <a:cubicBezTo>
                    <a:pt x="2009" y="50275"/>
                    <a:pt x="4607" y="47343"/>
                    <a:pt x="8271" y="45538"/>
                  </a:cubicBezTo>
                  <a:cubicBezTo>
                    <a:pt x="9190" y="45066"/>
                    <a:pt x="10181" y="44607"/>
                    <a:pt x="11117" y="43931"/>
                  </a:cubicBezTo>
                  <a:cubicBezTo>
                    <a:pt x="12048" y="43280"/>
                    <a:pt x="12925" y="42261"/>
                    <a:pt x="13178" y="40996"/>
                  </a:cubicBezTo>
                  <a:cubicBezTo>
                    <a:pt x="13418" y="39748"/>
                    <a:pt x="13240" y="38560"/>
                    <a:pt x="13083" y="37408"/>
                  </a:cubicBezTo>
                  <a:cubicBezTo>
                    <a:pt x="12925" y="36240"/>
                    <a:pt x="12766" y="35055"/>
                    <a:pt x="12606" y="33857"/>
                  </a:cubicBezTo>
                  <a:cubicBezTo>
                    <a:pt x="12345" y="31444"/>
                    <a:pt x="11721" y="29166"/>
                    <a:pt x="11736" y="26965"/>
                  </a:cubicBezTo>
                  <a:cubicBezTo>
                    <a:pt x="11736" y="25872"/>
                    <a:pt x="11882" y="24810"/>
                    <a:pt x="12242" y="23849"/>
                  </a:cubicBezTo>
                  <a:cubicBezTo>
                    <a:pt x="12594" y="22888"/>
                    <a:pt x="13183" y="22050"/>
                    <a:pt x="13863" y="21312"/>
                  </a:cubicBezTo>
                  <a:cubicBezTo>
                    <a:pt x="15247" y="19845"/>
                    <a:pt x="16855" y="18680"/>
                    <a:pt x="18390" y="17695"/>
                  </a:cubicBezTo>
                  <a:cubicBezTo>
                    <a:pt x="19937" y="16712"/>
                    <a:pt x="21456" y="15906"/>
                    <a:pt x="22856" y="15193"/>
                  </a:cubicBezTo>
                  <a:cubicBezTo>
                    <a:pt x="25663" y="13772"/>
                    <a:pt x="27965" y="12663"/>
                    <a:pt x="29496" y="11751"/>
                  </a:cubicBezTo>
                  <a:cubicBezTo>
                    <a:pt x="29608" y="11685"/>
                    <a:pt x="29705" y="11618"/>
                    <a:pt x="29805" y="11552"/>
                  </a:cubicBezTo>
                  <a:lnTo>
                    <a:pt x="29805" y="11552"/>
                  </a:lnTo>
                  <a:cubicBezTo>
                    <a:pt x="28506" y="13651"/>
                    <a:pt x="27451" y="14941"/>
                    <a:pt x="27592" y="15061"/>
                  </a:cubicBezTo>
                  <a:cubicBezTo>
                    <a:pt x="27597" y="15065"/>
                    <a:pt x="27604" y="15068"/>
                    <a:pt x="27612" y="15068"/>
                  </a:cubicBezTo>
                  <a:cubicBezTo>
                    <a:pt x="27766" y="15068"/>
                    <a:pt x="28542" y="14400"/>
                    <a:pt x="29561" y="13168"/>
                  </a:cubicBezTo>
                  <a:cubicBezTo>
                    <a:pt x="30638" y="11870"/>
                    <a:pt x="31944" y="9908"/>
                    <a:pt x="32989" y="7541"/>
                  </a:cubicBezTo>
                  <a:cubicBezTo>
                    <a:pt x="33097" y="7294"/>
                    <a:pt x="33197" y="7050"/>
                    <a:pt x="33294" y="6807"/>
                  </a:cubicBezTo>
                  <a:cubicBezTo>
                    <a:pt x="33360" y="7179"/>
                    <a:pt x="33480" y="7662"/>
                    <a:pt x="33654" y="8265"/>
                  </a:cubicBezTo>
                  <a:cubicBezTo>
                    <a:pt x="34075" y="9685"/>
                    <a:pt x="34927" y="11688"/>
                    <a:pt x="36441" y="13883"/>
                  </a:cubicBezTo>
                  <a:cubicBezTo>
                    <a:pt x="37962" y="16065"/>
                    <a:pt x="40164" y="18403"/>
                    <a:pt x="43011" y="20473"/>
                  </a:cubicBezTo>
                  <a:cubicBezTo>
                    <a:pt x="45852" y="22556"/>
                    <a:pt x="49316" y="24313"/>
                    <a:pt x="53064" y="25793"/>
                  </a:cubicBezTo>
                  <a:cubicBezTo>
                    <a:pt x="56817" y="27267"/>
                    <a:pt x="60481" y="28375"/>
                    <a:pt x="63788" y="29417"/>
                  </a:cubicBezTo>
                  <a:cubicBezTo>
                    <a:pt x="67096" y="30452"/>
                    <a:pt x="70051" y="31438"/>
                    <a:pt x="72482" y="32394"/>
                  </a:cubicBezTo>
                  <a:cubicBezTo>
                    <a:pt x="72766" y="32506"/>
                    <a:pt x="73043" y="32617"/>
                    <a:pt x="73312" y="32727"/>
                  </a:cubicBezTo>
                  <a:cubicBezTo>
                    <a:pt x="73305" y="32491"/>
                    <a:pt x="73296" y="32256"/>
                    <a:pt x="73287" y="32020"/>
                  </a:cubicBezTo>
                  <a:cubicBezTo>
                    <a:pt x="73105" y="31939"/>
                    <a:pt x="72925" y="31858"/>
                    <a:pt x="72735" y="31777"/>
                  </a:cubicBezTo>
                  <a:cubicBezTo>
                    <a:pt x="70312" y="30732"/>
                    <a:pt x="67355" y="29672"/>
                    <a:pt x="64054" y="28590"/>
                  </a:cubicBezTo>
                  <a:cubicBezTo>
                    <a:pt x="60755" y="27500"/>
                    <a:pt x="57116" y="26371"/>
                    <a:pt x="53411" y="24916"/>
                  </a:cubicBezTo>
                  <a:cubicBezTo>
                    <a:pt x="49712" y="23456"/>
                    <a:pt x="46310" y="21753"/>
                    <a:pt x="43518" y="19767"/>
                  </a:cubicBezTo>
                  <a:cubicBezTo>
                    <a:pt x="40720" y="17789"/>
                    <a:pt x="38532" y="15567"/>
                    <a:pt x="36987" y="13493"/>
                  </a:cubicBezTo>
                  <a:cubicBezTo>
                    <a:pt x="35446" y="11409"/>
                    <a:pt x="34524" y="9502"/>
                    <a:pt x="34004" y="8145"/>
                  </a:cubicBezTo>
                  <a:cubicBezTo>
                    <a:pt x="33724" y="7418"/>
                    <a:pt x="33544" y="6859"/>
                    <a:pt x="33421" y="6494"/>
                  </a:cubicBezTo>
                  <a:cubicBezTo>
                    <a:pt x="33804" y="5502"/>
                    <a:pt x="34127" y="4487"/>
                    <a:pt x="34384" y="3455"/>
                  </a:cubicBezTo>
                  <a:cubicBezTo>
                    <a:pt x="34478" y="3816"/>
                    <a:pt x="34640" y="4311"/>
                    <a:pt x="34905" y="4926"/>
                  </a:cubicBezTo>
                  <a:cubicBezTo>
                    <a:pt x="35466" y="6247"/>
                    <a:pt x="36619" y="8047"/>
                    <a:pt x="38529" y="9788"/>
                  </a:cubicBezTo>
                  <a:cubicBezTo>
                    <a:pt x="40417" y="11549"/>
                    <a:pt x="43106" y="13151"/>
                    <a:pt x="46264" y="14366"/>
                  </a:cubicBezTo>
                  <a:cubicBezTo>
                    <a:pt x="49419" y="15609"/>
                    <a:pt x="53018" y="16502"/>
                    <a:pt x="56678" y="17663"/>
                  </a:cubicBezTo>
                  <a:cubicBezTo>
                    <a:pt x="60340" y="18830"/>
                    <a:pt x="63733" y="20225"/>
                    <a:pt x="66617" y="21858"/>
                  </a:cubicBezTo>
                  <a:cubicBezTo>
                    <a:pt x="69136" y="23277"/>
                    <a:pt x="71246" y="24879"/>
                    <a:pt x="72908" y="26452"/>
                  </a:cubicBezTo>
                  <a:cubicBezTo>
                    <a:pt x="72899" y="26359"/>
                    <a:pt x="72894" y="26267"/>
                    <a:pt x="72885" y="26176"/>
                  </a:cubicBezTo>
                  <a:cubicBezTo>
                    <a:pt x="72856" y="25903"/>
                    <a:pt x="72823" y="25634"/>
                    <a:pt x="72790" y="25363"/>
                  </a:cubicBezTo>
                  <a:cubicBezTo>
                    <a:pt x="71231" y="23892"/>
                    <a:pt x="69306" y="22418"/>
                    <a:pt x="67051" y="21105"/>
                  </a:cubicBezTo>
                  <a:cubicBezTo>
                    <a:pt x="64123" y="19390"/>
                    <a:pt x="60672" y="17945"/>
                    <a:pt x="56967" y="16765"/>
                  </a:cubicBezTo>
                  <a:cubicBezTo>
                    <a:pt x="53258" y="15588"/>
                    <a:pt x="49680" y="14728"/>
                    <a:pt x="46576" y="13554"/>
                  </a:cubicBezTo>
                  <a:cubicBezTo>
                    <a:pt x="43465" y="12407"/>
                    <a:pt x="40854" y="10926"/>
                    <a:pt x="38969" y="9289"/>
                  </a:cubicBezTo>
                  <a:cubicBezTo>
                    <a:pt x="37073" y="7671"/>
                    <a:pt x="35881" y="6000"/>
                    <a:pt x="35236" y="4764"/>
                  </a:cubicBezTo>
                  <a:cubicBezTo>
                    <a:pt x="34842" y="4022"/>
                    <a:pt x="34607" y="3458"/>
                    <a:pt x="34463" y="3127"/>
                  </a:cubicBezTo>
                  <a:cubicBezTo>
                    <a:pt x="34596" y="2553"/>
                    <a:pt x="34699" y="2016"/>
                    <a:pt x="34777" y="1524"/>
                  </a:cubicBezTo>
                  <a:cubicBezTo>
                    <a:pt x="35092" y="1714"/>
                    <a:pt x="35549" y="1944"/>
                    <a:pt x="36173" y="2162"/>
                  </a:cubicBezTo>
                  <a:cubicBezTo>
                    <a:pt x="37506" y="2660"/>
                    <a:pt x="39533" y="2907"/>
                    <a:pt x="41971" y="3271"/>
                  </a:cubicBezTo>
                  <a:cubicBezTo>
                    <a:pt x="44418" y="3640"/>
                    <a:pt x="47328" y="4101"/>
                    <a:pt x="50501" y="4841"/>
                  </a:cubicBezTo>
                  <a:cubicBezTo>
                    <a:pt x="53667" y="5588"/>
                    <a:pt x="57111" y="6615"/>
                    <a:pt x="60466" y="8265"/>
                  </a:cubicBezTo>
                  <a:cubicBezTo>
                    <a:pt x="63826" y="9905"/>
                    <a:pt x="66767" y="11968"/>
                    <a:pt x="69188" y="14122"/>
                  </a:cubicBezTo>
                  <a:cubicBezTo>
                    <a:pt x="69430" y="14336"/>
                    <a:pt x="69662" y="14549"/>
                    <a:pt x="69894" y="14764"/>
                  </a:cubicBezTo>
                  <a:cubicBezTo>
                    <a:pt x="69563" y="14039"/>
                    <a:pt x="69207" y="13331"/>
                    <a:pt x="68826" y="12642"/>
                  </a:cubicBezTo>
                  <a:cubicBezTo>
                    <a:pt x="66569" y="10711"/>
                    <a:pt x="63895" y="8889"/>
                    <a:pt x="60880" y="7416"/>
                  </a:cubicBezTo>
                  <a:cubicBezTo>
                    <a:pt x="57434" y="5724"/>
                    <a:pt x="53910" y="4702"/>
                    <a:pt x="50693" y="3993"/>
                  </a:cubicBezTo>
                  <a:cubicBezTo>
                    <a:pt x="47467" y="3290"/>
                    <a:pt x="44525" y="2895"/>
                    <a:pt x="42059" y="2609"/>
                  </a:cubicBezTo>
                  <a:cubicBezTo>
                    <a:pt x="39584" y="2327"/>
                    <a:pt x="37595" y="2185"/>
                    <a:pt x="36281" y="1810"/>
                  </a:cubicBezTo>
                  <a:cubicBezTo>
                    <a:pt x="35779" y="1680"/>
                    <a:pt x="35287" y="1515"/>
                    <a:pt x="34807" y="1318"/>
                  </a:cubicBezTo>
                  <a:cubicBezTo>
                    <a:pt x="34813" y="1283"/>
                    <a:pt x="34819" y="1245"/>
                    <a:pt x="34824" y="1211"/>
                  </a:cubicBezTo>
                  <a:cubicBezTo>
                    <a:pt x="34887" y="756"/>
                    <a:pt x="34928" y="355"/>
                    <a:pt x="349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2"/>
            <p:cNvSpPr/>
            <p:nvPr/>
          </p:nvSpPr>
          <p:spPr>
            <a:xfrm>
              <a:off x="3630575" y="2916475"/>
              <a:ext cx="140275" cy="839275"/>
            </a:xfrm>
            <a:custGeom>
              <a:rect b="b" l="l" r="r" t="t"/>
              <a:pathLst>
                <a:path extrusionOk="0" h="33571" w="5611">
                  <a:moveTo>
                    <a:pt x="5427" y="0"/>
                  </a:moveTo>
                  <a:cubicBezTo>
                    <a:pt x="5426" y="0"/>
                    <a:pt x="5426" y="0"/>
                    <a:pt x="5426" y="0"/>
                  </a:cubicBezTo>
                  <a:cubicBezTo>
                    <a:pt x="5272" y="2"/>
                    <a:pt x="5476" y="2398"/>
                    <a:pt x="4245" y="6003"/>
                  </a:cubicBezTo>
                  <a:cubicBezTo>
                    <a:pt x="3677" y="7811"/>
                    <a:pt x="2792" y="9906"/>
                    <a:pt x="2013" y="12342"/>
                  </a:cubicBezTo>
                  <a:cubicBezTo>
                    <a:pt x="1242" y="14773"/>
                    <a:pt x="596" y="17525"/>
                    <a:pt x="300" y="20470"/>
                  </a:cubicBezTo>
                  <a:cubicBezTo>
                    <a:pt x="0" y="23411"/>
                    <a:pt x="117" y="26261"/>
                    <a:pt x="571" y="28790"/>
                  </a:cubicBezTo>
                  <a:cubicBezTo>
                    <a:pt x="856" y="30384"/>
                    <a:pt x="1289" y="31948"/>
                    <a:pt x="1866" y="33462"/>
                  </a:cubicBezTo>
                  <a:cubicBezTo>
                    <a:pt x="2139" y="33498"/>
                    <a:pt x="2412" y="33534"/>
                    <a:pt x="2683" y="33571"/>
                  </a:cubicBezTo>
                  <a:cubicBezTo>
                    <a:pt x="2113" y="31971"/>
                    <a:pt x="1692" y="30323"/>
                    <a:pt x="1429" y="28645"/>
                  </a:cubicBezTo>
                  <a:cubicBezTo>
                    <a:pt x="1036" y="26188"/>
                    <a:pt x="949" y="23430"/>
                    <a:pt x="1238" y="20562"/>
                  </a:cubicBezTo>
                  <a:cubicBezTo>
                    <a:pt x="1527" y="17695"/>
                    <a:pt x="2133" y="14999"/>
                    <a:pt x="2845" y="12596"/>
                  </a:cubicBezTo>
                  <a:cubicBezTo>
                    <a:pt x="3560" y="10200"/>
                    <a:pt x="4385" y="8061"/>
                    <a:pt x="4884" y="6194"/>
                  </a:cubicBezTo>
                  <a:cubicBezTo>
                    <a:pt x="5406" y="4332"/>
                    <a:pt x="5606" y="2757"/>
                    <a:pt x="5608" y="1672"/>
                  </a:cubicBezTo>
                  <a:cubicBezTo>
                    <a:pt x="5611" y="590"/>
                    <a:pt x="5480" y="0"/>
                    <a:pt x="54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2"/>
            <p:cNvSpPr/>
            <p:nvPr/>
          </p:nvSpPr>
          <p:spPr>
            <a:xfrm>
              <a:off x="3823475" y="3062800"/>
              <a:ext cx="97725" cy="717000"/>
            </a:xfrm>
            <a:custGeom>
              <a:rect b="b" l="l" r="r" t="t"/>
              <a:pathLst>
                <a:path extrusionOk="0" h="28680" w="3909">
                  <a:moveTo>
                    <a:pt x="2841" y="0"/>
                  </a:moveTo>
                  <a:cubicBezTo>
                    <a:pt x="2839" y="0"/>
                    <a:pt x="2837" y="0"/>
                    <a:pt x="2836" y="1"/>
                  </a:cubicBezTo>
                  <a:cubicBezTo>
                    <a:pt x="2768" y="36"/>
                    <a:pt x="2987" y="477"/>
                    <a:pt x="3146" y="1316"/>
                  </a:cubicBezTo>
                  <a:cubicBezTo>
                    <a:pt x="3308" y="2157"/>
                    <a:pt x="3324" y="3402"/>
                    <a:pt x="3078" y="4932"/>
                  </a:cubicBezTo>
                  <a:cubicBezTo>
                    <a:pt x="2837" y="6468"/>
                    <a:pt x="2448" y="8287"/>
                    <a:pt x="1971" y="10305"/>
                  </a:cubicBezTo>
                  <a:cubicBezTo>
                    <a:pt x="1501" y="12324"/>
                    <a:pt x="939" y="14547"/>
                    <a:pt x="544" y="16940"/>
                  </a:cubicBezTo>
                  <a:cubicBezTo>
                    <a:pt x="140" y="19326"/>
                    <a:pt x="0" y="21675"/>
                    <a:pt x="212" y="23787"/>
                  </a:cubicBezTo>
                  <a:cubicBezTo>
                    <a:pt x="383" y="25602"/>
                    <a:pt x="797" y="27224"/>
                    <a:pt x="1339" y="28575"/>
                  </a:cubicBezTo>
                  <a:lnTo>
                    <a:pt x="2118" y="28679"/>
                  </a:lnTo>
                  <a:cubicBezTo>
                    <a:pt x="1601" y="27301"/>
                    <a:pt x="1214" y="25615"/>
                    <a:pt x="1079" y="23714"/>
                  </a:cubicBezTo>
                  <a:cubicBezTo>
                    <a:pt x="923" y="21680"/>
                    <a:pt x="1080" y="19435"/>
                    <a:pt x="1476" y="17093"/>
                  </a:cubicBezTo>
                  <a:cubicBezTo>
                    <a:pt x="1863" y="14750"/>
                    <a:pt x="2393" y="12533"/>
                    <a:pt x="2819" y="10494"/>
                  </a:cubicBezTo>
                  <a:cubicBezTo>
                    <a:pt x="3254" y="8457"/>
                    <a:pt x="3580" y="6598"/>
                    <a:pt x="3740" y="5015"/>
                  </a:cubicBezTo>
                  <a:cubicBezTo>
                    <a:pt x="3908" y="3428"/>
                    <a:pt x="3790" y="2092"/>
                    <a:pt x="3502" y="1228"/>
                  </a:cubicBezTo>
                  <a:cubicBezTo>
                    <a:pt x="3229" y="390"/>
                    <a:pt x="2903" y="0"/>
                    <a:pt x="2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2"/>
            <p:cNvSpPr/>
            <p:nvPr/>
          </p:nvSpPr>
          <p:spPr>
            <a:xfrm>
              <a:off x="4024975" y="3346100"/>
              <a:ext cx="61050" cy="461825"/>
            </a:xfrm>
            <a:custGeom>
              <a:rect b="b" l="l" r="r" t="t"/>
              <a:pathLst>
                <a:path extrusionOk="0" h="18473" w="2442">
                  <a:moveTo>
                    <a:pt x="1561" y="1"/>
                  </a:moveTo>
                  <a:cubicBezTo>
                    <a:pt x="1433" y="1"/>
                    <a:pt x="1124" y="1095"/>
                    <a:pt x="765" y="2890"/>
                  </a:cubicBezTo>
                  <a:cubicBezTo>
                    <a:pt x="412" y="4698"/>
                    <a:pt x="0" y="7238"/>
                    <a:pt x="20" y="10093"/>
                  </a:cubicBezTo>
                  <a:cubicBezTo>
                    <a:pt x="38" y="12949"/>
                    <a:pt x="603" y="15528"/>
                    <a:pt x="1327" y="17260"/>
                  </a:cubicBezTo>
                  <a:cubicBezTo>
                    <a:pt x="1503" y="17690"/>
                    <a:pt x="1680" y="18067"/>
                    <a:pt x="1849" y="18394"/>
                  </a:cubicBezTo>
                  <a:cubicBezTo>
                    <a:pt x="2048" y="18420"/>
                    <a:pt x="2245" y="18447"/>
                    <a:pt x="2442" y="18473"/>
                  </a:cubicBezTo>
                  <a:cubicBezTo>
                    <a:pt x="2293" y="18071"/>
                    <a:pt x="2125" y="17596"/>
                    <a:pt x="1956" y="17037"/>
                  </a:cubicBezTo>
                  <a:cubicBezTo>
                    <a:pt x="1418" y="15315"/>
                    <a:pt x="980" y="12846"/>
                    <a:pt x="963" y="10084"/>
                  </a:cubicBezTo>
                  <a:cubicBezTo>
                    <a:pt x="944" y="7323"/>
                    <a:pt x="1242" y="4813"/>
                    <a:pt x="1424" y="2988"/>
                  </a:cubicBezTo>
                  <a:cubicBezTo>
                    <a:pt x="1616" y="1164"/>
                    <a:pt x="1695" y="22"/>
                    <a:pt x="1565" y="1"/>
                  </a:cubicBezTo>
                  <a:cubicBezTo>
                    <a:pt x="1564" y="1"/>
                    <a:pt x="1562" y="1"/>
                    <a:pt x="1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2"/>
            <p:cNvSpPr/>
            <p:nvPr/>
          </p:nvSpPr>
          <p:spPr>
            <a:xfrm>
              <a:off x="4946825" y="2830875"/>
              <a:ext cx="298875" cy="1103875"/>
            </a:xfrm>
            <a:custGeom>
              <a:rect b="b" l="l" r="r" t="t"/>
              <a:pathLst>
                <a:path extrusionOk="0" h="44155" w="11955">
                  <a:moveTo>
                    <a:pt x="1910" y="0"/>
                  </a:moveTo>
                  <a:cubicBezTo>
                    <a:pt x="1909" y="0"/>
                    <a:pt x="1908" y="0"/>
                    <a:pt x="1907" y="1"/>
                  </a:cubicBezTo>
                  <a:cubicBezTo>
                    <a:pt x="1839" y="39"/>
                    <a:pt x="2209" y="734"/>
                    <a:pt x="2692" y="2055"/>
                  </a:cubicBezTo>
                  <a:cubicBezTo>
                    <a:pt x="3157" y="3374"/>
                    <a:pt x="3734" y="5349"/>
                    <a:pt x="3788" y="7847"/>
                  </a:cubicBezTo>
                  <a:cubicBezTo>
                    <a:pt x="3823" y="9203"/>
                    <a:pt x="3696" y="10558"/>
                    <a:pt x="3411" y="11884"/>
                  </a:cubicBezTo>
                  <a:cubicBezTo>
                    <a:pt x="3108" y="13317"/>
                    <a:pt x="2622" y="14818"/>
                    <a:pt x="2071" y="16398"/>
                  </a:cubicBezTo>
                  <a:cubicBezTo>
                    <a:pt x="1522" y="17979"/>
                    <a:pt x="912" y="19648"/>
                    <a:pt x="480" y="21461"/>
                  </a:cubicBezTo>
                  <a:cubicBezTo>
                    <a:pt x="262" y="22370"/>
                    <a:pt x="100" y="23302"/>
                    <a:pt x="27" y="24288"/>
                  </a:cubicBezTo>
                  <a:cubicBezTo>
                    <a:pt x="0" y="24783"/>
                    <a:pt x="9" y="25303"/>
                    <a:pt x="120" y="25830"/>
                  </a:cubicBezTo>
                  <a:cubicBezTo>
                    <a:pt x="230" y="26370"/>
                    <a:pt x="464" y="26881"/>
                    <a:pt x="801" y="27319"/>
                  </a:cubicBezTo>
                  <a:cubicBezTo>
                    <a:pt x="1483" y="28199"/>
                    <a:pt x="2405" y="28697"/>
                    <a:pt x="3245" y="29142"/>
                  </a:cubicBezTo>
                  <a:cubicBezTo>
                    <a:pt x="4099" y="29574"/>
                    <a:pt x="4891" y="29985"/>
                    <a:pt x="5645" y="30468"/>
                  </a:cubicBezTo>
                  <a:cubicBezTo>
                    <a:pt x="7147" y="31419"/>
                    <a:pt x="8445" y="32567"/>
                    <a:pt x="9341" y="33902"/>
                  </a:cubicBezTo>
                  <a:cubicBezTo>
                    <a:pt x="10246" y="35227"/>
                    <a:pt x="10733" y="36722"/>
                    <a:pt x="10970" y="38146"/>
                  </a:cubicBezTo>
                  <a:cubicBezTo>
                    <a:pt x="11201" y="39576"/>
                    <a:pt x="11177" y="40946"/>
                    <a:pt x="11029" y="42178"/>
                  </a:cubicBezTo>
                  <a:cubicBezTo>
                    <a:pt x="10944" y="42869"/>
                    <a:pt x="10824" y="43512"/>
                    <a:pt x="10689" y="44117"/>
                  </a:cubicBezTo>
                  <a:lnTo>
                    <a:pt x="11294" y="44155"/>
                  </a:lnTo>
                  <a:cubicBezTo>
                    <a:pt x="11447" y="43568"/>
                    <a:pt x="11583" y="42943"/>
                    <a:pt x="11691" y="42270"/>
                  </a:cubicBezTo>
                  <a:cubicBezTo>
                    <a:pt x="11886" y="40990"/>
                    <a:pt x="11954" y="39553"/>
                    <a:pt x="11741" y="38029"/>
                  </a:cubicBezTo>
                  <a:cubicBezTo>
                    <a:pt x="11527" y="36511"/>
                    <a:pt x="11033" y="34888"/>
                    <a:pt x="10062" y="33418"/>
                  </a:cubicBezTo>
                  <a:cubicBezTo>
                    <a:pt x="9104" y="31945"/>
                    <a:pt x="7713" y="30699"/>
                    <a:pt x="6144" y="29689"/>
                  </a:cubicBezTo>
                  <a:cubicBezTo>
                    <a:pt x="5364" y="29180"/>
                    <a:pt x="4505" y="28730"/>
                    <a:pt x="3678" y="28309"/>
                  </a:cubicBezTo>
                  <a:cubicBezTo>
                    <a:pt x="2864" y="27881"/>
                    <a:pt x="2062" y="27416"/>
                    <a:pt x="1551" y="26746"/>
                  </a:cubicBezTo>
                  <a:cubicBezTo>
                    <a:pt x="1027" y="26092"/>
                    <a:pt x="912" y="25231"/>
                    <a:pt x="965" y="24339"/>
                  </a:cubicBezTo>
                  <a:cubicBezTo>
                    <a:pt x="1027" y="23444"/>
                    <a:pt x="1177" y="22538"/>
                    <a:pt x="1382" y="21670"/>
                  </a:cubicBezTo>
                  <a:cubicBezTo>
                    <a:pt x="1783" y="19925"/>
                    <a:pt x="2366" y="18271"/>
                    <a:pt x="2893" y="16676"/>
                  </a:cubicBezTo>
                  <a:cubicBezTo>
                    <a:pt x="3425" y="15081"/>
                    <a:pt x="3897" y="13533"/>
                    <a:pt x="4179" y="12037"/>
                  </a:cubicBezTo>
                  <a:cubicBezTo>
                    <a:pt x="4461" y="10542"/>
                    <a:pt x="4535" y="9109"/>
                    <a:pt x="4455" y="7820"/>
                  </a:cubicBezTo>
                  <a:cubicBezTo>
                    <a:pt x="4344" y="5781"/>
                    <a:pt x="3861" y="3782"/>
                    <a:pt x="3033" y="1917"/>
                  </a:cubicBezTo>
                  <a:cubicBezTo>
                    <a:pt x="2445" y="637"/>
                    <a:pt x="1971" y="0"/>
                    <a:pt x="19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2"/>
            <p:cNvSpPr/>
            <p:nvPr/>
          </p:nvSpPr>
          <p:spPr>
            <a:xfrm>
              <a:off x="4727250" y="3185600"/>
              <a:ext cx="237275" cy="732500"/>
            </a:xfrm>
            <a:custGeom>
              <a:rect b="b" l="l" r="r" t="t"/>
              <a:pathLst>
                <a:path extrusionOk="0" h="29300" w="9491">
                  <a:moveTo>
                    <a:pt x="3395" y="0"/>
                  </a:moveTo>
                  <a:cubicBezTo>
                    <a:pt x="3329" y="0"/>
                    <a:pt x="2983" y="396"/>
                    <a:pt x="2493" y="1177"/>
                  </a:cubicBezTo>
                  <a:cubicBezTo>
                    <a:pt x="1988" y="1986"/>
                    <a:pt x="1326" y="3219"/>
                    <a:pt x="820" y="4874"/>
                  </a:cubicBezTo>
                  <a:cubicBezTo>
                    <a:pt x="339" y="6516"/>
                    <a:pt x="1" y="8661"/>
                    <a:pt x="625" y="10945"/>
                  </a:cubicBezTo>
                  <a:cubicBezTo>
                    <a:pt x="931" y="12078"/>
                    <a:pt x="1503" y="13201"/>
                    <a:pt x="2243" y="14208"/>
                  </a:cubicBezTo>
                  <a:cubicBezTo>
                    <a:pt x="2973" y="15226"/>
                    <a:pt x="3833" y="16168"/>
                    <a:pt x="4662" y="17139"/>
                  </a:cubicBezTo>
                  <a:cubicBezTo>
                    <a:pt x="6370" y="19034"/>
                    <a:pt x="7476" y="21159"/>
                    <a:pt x="8067" y="23263"/>
                  </a:cubicBezTo>
                  <a:cubicBezTo>
                    <a:pt x="8580" y="25128"/>
                    <a:pt x="8754" y="27071"/>
                    <a:pt x="8582" y="28999"/>
                  </a:cubicBezTo>
                  <a:cubicBezTo>
                    <a:pt x="8574" y="29087"/>
                    <a:pt x="8559" y="29163"/>
                    <a:pt x="8551" y="29249"/>
                  </a:cubicBezTo>
                  <a:cubicBezTo>
                    <a:pt x="8604" y="29255"/>
                    <a:pt x="8659" y="29263"/>
                    <a:pt x="8713" y="29269"/>
                  </a:cubicBezTo>
                  <a:lnTo>
                    <a:pt x="9204" y="29299"/>
                  </a:lnTo>
                  <a:cubicBezTo>
                    <a:pt x="9216" y="29222"/>
                    <a:pt x="9233" y="29155"/>
                    <a:pt x="9244" y="29076"/>
                  </a:cubicBezTo>
                  <a:cubicBezTo>
                    <a:pt x="9490" y="27369"/>
                    <a:pt x="9471" y="25270"/>
                    <a:pt x="8906" y="23037"/>
                  </a:cubicBezTo>
                  <a:cubicBezTo>
                    <a:pt x="8601" y="21871"/>
                    <a:pt x="8162" y="20746"/>
                    <a:pt x="7599" y="19679"/>
                  </a:cubicBezTo>
                  <a:cubicBezTo>
                    <a:pt x="7017" y="18566"/>
                    <a:pt x="6231" y="17507"/>
                    <a:pt x="5381" y="16527"/>
                  </a:cubicBezTo>
                  <a:cubicBezTo>
                    <a:pt x="3680" y="14575"/>
                    <a:pt x="2020" y="12780"/>
                    <a:pt x="1461" y="10705"/>
                  </a:cubicBezTo>
                  <a:cubicBezTo>
                    <a:pt x="851" y="8655"/>
                    <a:pt x="1082" y="6644"/>
                    <a:pt x="1464" y="5050"/>
                  </a:cubicBezTo>
                  <a:cubicBezTo>
                    <a:pt x="1867" y="3445"/>
                    <a:pt x="2418" y="2200"/>
                    <a:pt x="2815" y="1353"/>
                  </a:cubicBezTo>
                  <a:cubicBezTo>
                    <a:pt x="3214" y="506"/>
                    <a:pt x="3463" y="41"/>
                    <a:pt x="3401" y="2"/>
                  </a:cubicBezTo>
                  <a:cubicBezTo>
                    <a:pt x="3400" y="1"/>
                    <a:pt x="3398" y="0"/>
                    <a:pt x="3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2"/>
            <p:cNvSpPr/>
            <p:nvPr/>
          </p:nvSpPr>
          <p:spPr>
            <a:xfrm>
              <a:off x="4534900" y="3397925"/>
              <a:ext cx="146075" cy="486650"/>
            </a:xfrm>
            <a:custGeom>
              <a:rect b="b" l="l" r="r" t="t"/>
              <a:pathLst>
                <a:path extrusionOk="0" h="19466" w="5843">
                  <a:moveTo>
                    <a:pt x="4557" y="1"/>
                  </a:moveTo>
                  <a:cubicBezTo>
                    <a:pt x="4422" y="1"/>
                    <a:pt x="4080" y="83"/>
                    <a:pt x="3588" y="318"/>
                  </a:cubicBezTo>
                  <a:cubicBezTo>
                    <a:pt x="2969" y="623"/>
                    <a:pt x="2107" y="1210"/>
                    <a:pt x="1360" y="2236"/>
                  </a:cubicBezTo>
                  <a:cubicBezTo>
                    <a:pt x="623" y="3242"/>
                    <a:pt x="0" y="4737"/>
                    <a:pt x="109" y="6448"/>
                  </a:cubicBezTo>
                  <a:cubicBezTo>
                    <a:pt x="194" y="8155"/>
                    <a:pt x="968" y="9871"/>
                    <a:pt x="1889" y="11465"/>
                  </a:cubicBezTo>
                  <a:cubicBezTo>
                    <a:pt x="2814" y="13071"/>
                    <a:pt x="3754" y="14520"/>
                    <a:pt x="4319" y="15945"/>
                  </a:cubicBezTo>
                  <a:cubicBezTo>
                    <a:pt x="4805" y="17157"/>
                    <a:pt x="5038" y="18334"/>
                    <a:pt x="5138" y="19378"/>
                  </a:cubicBezTo>
                  <a:cubicBezTo>
                    <a:pt x="5373" y="19408"/>
                    <a:pt x="5608" y="19437"/>
                    <a:pt x="5842" y="19466"/>
                  </a:cubicBezTo>
                  <a:cubicBezTo>
                    <a:pt x="5820" y="18158"/>
                    <a:pt x="5579" y="16865"/>
                    <a:pt x="5130" y="15636"/>
                  </a:cubicBezTo>
                  <a:cubicBezTo>
                    <a:pt x="4567" y="14081"/>
                    <a:pt x="3611" y="12568"/>
                    <a:pt x="2710" y="10998"/>
                  </a:cubicBezTo>
                  <a:cubicBezTo>
                    <a:pt x="1804" y="9434"/>
                    <a:pt x="1094" y="7880"/>
                    <a:pt x="977" y="6388"/>
                  </a:cubicBezTo>
                  <a:cubicBezTo>
                    <a:pt x="836" y="4905"/>
                    <a:pt x="1310" y="3572"/>
                    <a:pt x="1913" y="2608"/>
                  </a:cubicBezTo>
                  <a:cubicBezTo>
                    <a:pt x="2522" y="1636"/>
                    <a:pt x="3249" y="1013"/>
                    <a:pt x="3776" y="633"/>
                  </a:cubicBezTo>
                  <a:cubicBezTo>
                    <a:pt x="4311" y="256"/>
                    <a:pt x="4647" y="89"/>
                    <a:pt x="4620" y="18"/>
                  </a:cubicBezTo>
                  <a:cubicBezTo>
                    <a:pt x="4616" y="7"/>
                    <a:pt x="4595" y="1"/>
                    <a:pt x="4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2"/>
            <p:cNvSpPr/>
            <p:nvPr/>
          </p:nvSpPr>
          <p:spPr>
            <a:xfrm>
              <a:off x="3130025" y="3468725"/>
              <a:ext cx="2037725" cy="1924700"/>
            </a:xfrm>
            <a:custGeom>
              <a:rect b="b" l="l" r="r" t="t"/>
              <a:pathLst>
                <a:path extrusionOk="0" h="76988" w="81509">
                  <a:moveTo>
                    <a:pt x="38465" y="1"/>
                  </a:moveTo>
                  <a:lnTo>
                    <a:pt x="39283" y="152"/>
                  </a:lnTo>
                  <a:cubicBezTo>
                    <a:pt x="39508" y="4514"/>
                    <a:pt x="39138" y="8886"/>
                    <a:pt x="38184" y="13148"/>
                  </a:cubicBezTo>
                  <a:cubicBezTo>
                    <a:pt x="38059" y="13706"/>
                    <a:pt x="37911" y="14286"/>
                    <a:pt x="37522" y="14702"/>
                  </a:cubicBezTo>
                  <a:cubicBezTo>
                    <a:pt x="36822" y="15450"/>
                    <a:pt x="35532" y="15617"/>
                    <a:pt x="34194" y="15617"/>
                  </a:cubicBezTo>
                  <a:cubicBezTo>
                    <a:pt x="33112" y="15617"/>
                    <a:pt x="32000" y="15507"/>
                    <a:pt x="31144" y="15507"/>
                  </a:cubicBezTo>
                  <a:cubicBezTo>
                    <a:pt x="30968" y="15507"/>
                    <a:pt x="30802" y="15512"/>
                    <a:pt x="30650" y="15523"/>
                  </a:cubicBezTo>
                  <a:cubicBezTo>
                    <a:pt x="28134" y="15708"/>
                    <a:pt x="25592" y="16153"/>
                    <a:pt x="23306" y="17280"/>
                  </a:cubicBezTo>
                  <a:cubicBezTo>
                    <a:pt x="20251" y="18789"/>
                    <a:pt x="18730" y="20969"/>
                    <a:pt x="17937" y="24224"/>
                  </a:cubicBezTo>
                  <a:cubicBezTo>
                    <a:pt x="15631" y="33691"/>
                    <a:pt x="14677" y="41758"/>
                    <a:pt x="7497" y="49260"/>
                  </a:cubicBezTo>
                  <a:cubicBezTo>
                    <a:pt x="5202" y="51658"/>
                    <a:pt x="2471" y="53912"/>
                    <a:pt x="1532" y="57096"/>
                  </a:cubicBezTo>
                  <a:cubicBezTo>
                    <a:pt x="1" y="62284"/>
                    <a:pt x="3925" y="67573"/>
                    <a:pt x="8430" y="70568"/>
                  </a:cubicBezTo>
                  <a:cubicBezTo>
                    <a:pt x="16377" y="75849"/>
                    <a:pt x="26253" y="76988"/>
                    <a:pt x="35875" y="76988"/>
                  </a:cubicBezTo>
                  <a:cubicBezTo>
                    <a:pt x="36934" y="76988"/>
                    <a:pt x="37989" y="76974"/>
                    <a:pt x="39038" y="76951"/>
                  </a:cubicBezTo>
                  <a:cubicBezTo>
                    <a:pt x="45444" y="76807"/>
                    <a:pt x="51834" y="76364"/>
                    <a:pt x="58207" y="75624"/>
                  </a:cubicBezTo>
                  <a:cubicBezTo>
                    <a:pt x="57954" y="73535"/>
                    <a:pt x="58952" y="71439"/>
                    <a:pt x="61659" y="70945"/>
                  </a:cubicBezTo>
                  <a:cubicBezTo>
                    <a:pt x="68099" y="69769"/>
                    <a:pt x="74314" y="67940"/>
                    <a:pt x="80355" y="65625"/>
                  </a:cubicBezTo>
                  <a:cubicBezTo>
                    <a:pt x="81509" y="54497"/>
                    <a:pt x="81145" y="42833"/>
                    <a:pt x="76262" y="32774"/>
                  </a:cubicBezTo>
                  <a:cubicBezTo>
                    <a:pt x="71493" y="22952"/>
                    <a:pt x="61592" y="15052"/>
                    <a:pt x="50745" y="15052"/>
                  </a:cubicBezTo>
                  <a:cubicBezTo>
                    <a:pt x="50377" y="15052"/>
                    <a:pt x="50009" y="15061"/>
                    <a:pt x="49639" y="15080"/>
                  </a:cubicBezTo>
                  <a:lnTo>
                    <a:pt x="49632" y="991"/>
                  </a:lnTo>
                  <a:lnTo>
                    <a:pt x="3846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2"/>
            <p:cNvSpPr/>
            <p:nvPr/>
          </p:nvSpPr>
          <p:spPr>
            <a:xfrm>
              <a:off x="3528700" y="2829625"/>
              <a:ext cx="194250" cy="364250"/>
            </a:xfrm>
            <a:custGeom>
              <a:rect b="b" l="l" r="r" t="t"/>
              <a:pathLst>
                <a:path extrusionOk="0" h="14570" w="7770">
                  <a:moveTo>
                    <a:pt x="3321" y="0"/>
                  </a:moveTo>
                  <a:cubicBezTo>
                    <a:pt x="2946" y="0"/>
                    <a:pt x="2573" y="73"/>
                    <a:pt x="2224" y="233"/>
                  </a:cubicBezTo>
                  <a:cubicBezTo>
                    <a:pt x="867" y="855"/>
                    <a:pt x="325" y="2505"/>
                    <a:pt x="208" y="3992"/>
                  </a:cubicBezTo>
                  <a:cubicBezTo>
                    <a:pt x="1" y="6625"/>
                    <a:pt x="729" y="9386"/>
                    <a:pt x="2489" y="11355"/>
                  </a:cubicBezTo>
                  <a:cubicBezTo>
                    <a:pt x="3730" y="12744"/>
                    <a:pt x="5393" y="13670"/>
                    <a:pt x="7023" y="14569"/>
                  </a:cubicBezTo>
                  <a:lnTo>
                    <a:pt x="7770" y="4759"/>
                  </a:lnTo>
                  <a:cubicBezTo>
                    <a:pt x="7379" y="3457"/>
                    <a:pt x="6888" y="2134"/>
                    <a:pt x="5935" y="1164"/>
                  </a:cubicBezTo>
                  <a:cubicBezTo>
                    <a:pt x="5253" y="469"/>
                    <a:pt x="4276" y="0"/>
                    <a:pt x="3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2"/>
            <p:cNvSpPr/>
            <p:nvPr/>
          </p:nvSpPr>
          <p:spPr>
            <a:xfrm>
              <a:off x="3578150" y="2885625"/>
              <a:ext cx="141425" cy="250725"/>
            </a:xfrm>
            <a:custGeom>
              <a:rect b="b" l="l" r="r" t="t"/>
              <a:pathLst>
                <a:path extrusionOk="0" h="10029" w="5657">
                  <a:moveTo>
                    <a:pt x="186" y="0"/>
                  </a:moveTo>
                  <a:cubicBezTo>
                    <a:pt x="169" y="0"/>
                    <a:pt x="158" y="4"/>
                    <a:pt x="152" y="12"/>
                  </a:cubicBezTo>
                  <a:cubicBezTo>
                    <a:pt x="1" y="194"/>
                    <a:pt x="2069" y="1837"/>
                    <a:pt x="3532" y="4641"/>
                  </a:cubicBezTo>
                  <a:cubicBezTo>
                    <a:pt x="5030" y="7409"/>
                    <a:pt x="5243" y="10029"/>
                    <a:pt x="5476" y="10029"/>
                  </a:cubicBezTo>
                  <a:cubicBezTo>
                    <a:pt x="5478" y="10029"/>
                    <a:pt x="5479" y="10029"/>
                    <a:pt x="5480" y="10029"/>
                  </a:cubicBezTo>
                  <a:cubicBezTo>
                    <a:pt x="5577" y="10024"/>
                    <a:pt x="5657" y="9356"/>
                    <a:pt x="5522" y="8282"/>
                  </a:cubicBezTo>
                  <a:cubicBezTo>
                    <a:pt x="5389" y="7211"/>
                    <a:pt x="4993" y="5743"/>
                    <a:pt x="4216" y="4276"/>
                  </a:cubicBezTo>
                  <a:cubicBezTo>
                    <a:pt x="3435" y="2811"/>
                    <a:pt x="2438" y="1663"/>
                    <a:pt x="1625" y="954"/>
                  </a:cubicBezTo>
                  <a:cubicBezTo>
                    <a:pt x="893" y="313"/>
                    <a:pt x="333" y="0"/>
                    <a:pt x="1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2"/>
            <p:cNvSpPr/>
            <p:nvPr/>
          </p:nvSpPr>
          <p:spPr>
            <a:xfrm>
              <a:off x="3580500" y="3000000"/>
              <a:ext cx="111350" cy="30300"/>
            </a:xfrm>
            <a:custGeom>
              <a:rect b="b" l="l" r="r" t="t"/>
              <a:pathLst>
                <a:path extrusionOk="0" h="1212" w="4454">
                  <a:moveTo>
                    <a:pt x="2516" y="0"/>
                  </a:moveTo>
                  <a:cubicBezTo>
                    <a:pt x="2392" y="0"/>
                    <a:pt x="2264" y="4"/>
                    <a:pt x="2132" y="13"/>
                  </a:cubicBezTo>
                  <a:cubicBezTo>
                    <a:pt x="1460" y="70"/>
                    <a:pt x="861" y="305"/>
                    <a:pt x="499" y="576"/>
                  </a:cubicBezTo>
                  <a:cubicBezTo>
                    <a:pt x="133" y="844"/>
                    <a:pt x="1" y="1108"/>
                    <a:pt x="69" y="1184"/>
                  </a:cubicBezTo>
                  <a:cubicBezTo>
                    <a:pt x="88" y="1203"/>
                    <a:pt x="119" y="1212"/>
                    <a:pt x="162" y="1212"/>
                  </a:cubicBezTo>
                  <a:cubicBezTo>
                    <a:pt x="437" y="1212"/>
                    <a:pt x="1185" y="847"/>
                    <a:pt x="2200" y="785"/>
                  </a:cubicBezTo>
                  <a:cubicBezTo>
                    <a:pt x="3364" y="705"/>
                    <a:pt x="4413" y="738"/>
                    <a:pt x="4434" y="503"/>
                  </a:cubicBezTo>
                  <a:cubicBezTo>
                    <a:pt x="4454" y="334"/>
                    <a:pt x="3663" y="0"/>
                    <a:pt x="2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2"/>
            <p:cNvSpPr/>
            <p:nvPr/>
          </p:nvSpPr>
          <p:spPr>
            <a:xfrm>
              <a:off x="3671050" y="2342325"/>
              <a:ext cx="1294875" cy="1259650"/>
            </a:xfrm>
            <a:custGeom>
              <a:rect b="b" l="l" r="r" t="t"/>
              <a:pathLst>
                <a:path extrusionOk="0" h="50386" w="51795">
                  <a:moveTo>
                    <a:pt x="15947" y="0"/>
                  </a:moveTo>
                  <a:cubicBezTo>
                    <a:pt x="11576" y="4534"/>
                    <a:pt x="6370" y="8272"/>
                    <a:pt x="670" y="10933"/>
                  </a:cubicBezTo>
                  <a:cubicBezTo>
                    <a:pt x="432" y="14202"/>
                    <a:pt x="1188" y="17462"/>
                    <a:pt x="1282" y="20740"/>
                  </a:cubicBezTo>
                  <a:cubicBezTo>
                    <a:pt x="1429" y="25794"/>
                    <a:pt x="1" y="30903"/>
                    <a:pt x="979" y="35865"/>
                  </a:cubicBezTo>
                  <a:cubicBezTo>
                    <a:pt x="2845" y="45337"/>
                    <a:pt x="12848" y="49122"/>
                    <a:pt x="21400" y="50104"/>
                  </a:cubicBezTo>
                  <a:cubicBezTo>
                    <a:pt x="22965" y="50283"/>
                    <a:pt x="24632" y="50385"/>
                    <a:pt x="26342" y="50385"/>
                  </a:cubicBezTo>
                  <a:cubicBezTo>
                    <a:pt x="27694" y="50385"/>
                    <a:pt x="29074" y="50321"/>
                    <a:pt x="30452" y="50181"/>
                  </a:cubicBezTo>
                  <a:cubicBezTo>
                    <a:pt x="36176" y="49599"/>
                    <a:pt x="41885" y="47698"/>
                    <a:pt x="45552" y="43584"/>
                  </a:cubicBezTo>
                  <a:cubicBezTo>
                    <a:pt x="50186" y="38387"/>
                    <a:pt x="51167" y="31486"/>
                    <a:pt x="51795" y="24741"/>
                  </a:cubicBezTo>
                  <a:cubicBezTo>
                    <a:pt x="41516" y="23422"/>
                    <a:pt x="31796" y="17424"/>
                    <a:pt x="24236" y="10046"/>
                  </a:cubicBezTo>
                  <a:cubicBezTo>
                    <a:pt x="21150" y="7034"/>
                    <a:pt x="18282" y="3658"/>
                    <a:pt x="159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2"/>
            <p:cNvSpPr/>
            <p:nvPr/>
          </p:nvSpPr>
          <p:spPr>
            <a:xfrm>
              <a:off x="3956000" y="2911650"/>
              <a:ext cx="61175" cy="103950"/>
            </a:xfrm>
            <a:custGeom>
              <a:rect b="b" l="l" r="r" t="t"/>
              <a:pathLst>
                <a:path extrusionOk="0" h="4158" w="2447">
                  <a:moveTo>
                    <a:pt x="1273" y="0"/>
                  </a:moveTo>
                  <a:cubicBezTo>
                    <a:pt x="631" y="0"/>
                    <a:pt x="82" y="904"/>
                    <a:pt x="42" y="2038"/>
                  </a:cubicBezTo>
                  <a:cubicBezTo>
                    <a:pt x="1" y="3185"/>
                    <a:pt x="498" y="4134"/>
                    <a:pt x="1150" y="4157"/>
                  </a:cubicBezTo>
                  <a:cubicBezTo>
                    <a:pt x="1158" y="4157"/>
                    <a:pt x="1166" y="4158"/>
                    <a:pt x="1174" y="4158"/>
                  </a:cubicBezTo>
                  <a:cubicBezTo>
                    <a:pt x="1818" y="4158"/>
                    <a:pt x="2367" y="3254"/>
                    <a:pt x="2406" y="2121"/>
                  </a:cubicBezTo>
                  <a:cubicBezTo>
                    <a:pt x="2447" y="973"/>
                    <a:pt x="1950" y="24"/>
                    <a:pt x="1297" y="1"/>
                  </a:cubicBezTo>
                  <a:cubicBezTo>
                    <a:pt x="1289" y="1"/>
                    <a:pt x="1281" y="0"/>
                    <a:pt x="12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2"/>
            <p:cNvSpPr/>
            <p:nvPr/>
          </p:nvSpPr>
          <p:spPr>
            <a:xfrm>
              <a:off x="4306825" y="2938350"/>
              <a:ext cx="61125" cy="103950"/>
            </a:xfrm>
            <a:custGeom>
              <a:rect b="b" l="l" r="r" t="t"/>
              <a:pathLst>
                <a:path extrusionOk="0" h="4158" w="2445">
                  <a:moveTo>
                    <a:pt x="1271" y="0"/>
                  </a:moveTo>
                  <a:cubicBezTo>
                    <a:pt x="629" y="0"/>
                    <a:pt x="80" y="904"/>
                    <a:pt x="39" y="2038"/>
                  </a:cubicBezTo>
                  <a:cubicBezTo>
                    <a:pt x="0" y="3185"/>
                    <a:pt x="497" y="4134"/>
                    <a:pt x="1150" y="4157"/>
                  </a:cubicBezTo>
                  <a:cubicBezTo>
                    <a:pt x="1158" y="4157"/>
                    <a:pt x="1166" y="4157"/>
                    <a:pt x="1174" y="4157"/>
                  </a:cubicBezTo>
                  <a:cubicBezTo>
                    <a:pt x="1816" y="4157"/>
                    <a:pt x="2365" y="3254"/>
                    <a:pt x="2405" y="2120"/>
                  </a:cubicBezTo>
                  <a:cubicBezTo>
                    <a:pt x="2445" y="973"/>
                    <a:pt x="1948" y="23"/>
                    <a:pt x="1295" y="1"/>
                  </a:cubicBezTo>
                  <a:cubicBezTo>
                    <a:pt x="1287" y="0"/>
                    <a:pt x="1279" y="0"/>
                    <a:pt x="1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2"/>
            <p:cNvSpPr/>
            <p:nvPr/>
          </p:nvSpPr>
          <p:spPr>
            <a:xfrm>
              <a:off x="4088775" y="3150800"/>
              <a:ext cx="202075" cy="161350"/>
            </a:xfrm>
            <a:custGeom>
              <a:rect b="b" l="l" r="r" t="t"/>
              <a:pathLst>
                <a:path extrusionOk="0" h="6454" w="8083">
                  <a:moveTo>
                    <a:pt x="7854" y="0"/>
                  </a:moveTo>
                  <a:lnTo>
                    <a:pt x="7854" y="0"/>
                  </a:lnTo>
                  <a:cubicBezTo>
                    <a:pt x="7235" y="400"/>
                    <a:pt x="6585" y="750"/>
                    <a:pt x="5911" y="1050"/>
                  </a:cubicBezTo>
                  <a:cubicBezTo>
                    <a:pt x="4095" y="1992"/>
                    <a:pt x="1897" y="2462"/>
                    <a:pt x="0" y="2624"/>
                  </a:cubicBezTo>
                  <a:cubicBezTo>
                    <a:pt x="329" y="3934"/>
                    <a:pt x="1386" y="4940"/>
                    <a:pt x="2513" y="5686"/>
                  </a:cubicBezTo>
                  <a:cubicBezTo>
                    <a:pt x="3043" y="6036"/>
                    <a:pt x="3617" y="6354"/>
                    <a:pt x="4246" y="6435"/>
                  </a:cubicBezTo>
                  <a:cubicBezTo>
                    <a:pt x="4348" y="6448"/>
                    <a:pt x="4450" y="6454"/>
                    <a:pt x="4551" y="6454"/>
                  </a:cubicBezTo>
                  <a:cubicBezTo>
                    <a:pt x="5897" y="6454"/>
                    <a:pt x="7108" y="5333"/>
                    <a:pt x="7568" y="4040"/>
                  </a:cubicBezTo>
                  <a:cubicBezTo>
                    <a:pt x="7992" y="2846"/>
                    <a:pt x="8083" y="1276"/>
                    <a:pt x="7854" y="0"/>
                  </a:cubicBezTo>
                  <a:close/>
                </a:path>
              </a:pathLst>
            </a:custGeom>
            <a:solidFill>
              <a:srgbClr val="7A35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2"/>
            <p:cNvSpPr/>
            <p:nvPr/>
          </p:nvSpPr>
          <p:spPr>
            <a:xfrm>
              <a:off x="4148525" y="3238825"/>
              <a:ext cx="133250" cy="73325"/>
            </a:xfrm>
            <a:custGeom>
              <a:rect b="b" l="l" r="r" t="t"/>
              <a:pathLst>
                <a:path extrusionOk="0" h="2933" w="5330">
                  <a:moveTo>
                    <a:pt x="4732" y="1"/>
                  </a:moveTo>
                  <a:cubicBezTo>
                    <a:pt x="3767" y="1"/>
                    <a:pt x="2805" y="203"/>
                    <a:pt x="1936" y="623"/>
                  </a:cubicBezTo>
                  <a:cubicBezTo>
                    <a:pt x="1203" y="978"/>
                    <a:pt x="549" y="1479"/>
                    <a:pt x="1" y="2079"/>
                  </a:cubicBezTo>
                  <a:cubicBezTo>
                    <a:pt x="41" y="2108"/>
                    <a:pt x="82" y="2138"/>
                    <a:pt x="123" y="2165"/>
                  </a:cubicBezTo>
                  <a:cubicBezTo>
                    <a:pt x="653" y="2515"/>
                    <a:pt x="1227" y="2833"/>
                    <a:pt x="1856" y="2914"/>
                  </a:cubicBezTo>
                  <a:cubicBezTo>
                    <a:pt x="1958" y="2927"/>
                    <a:pt x="2060" y="2933"/>
                    <a:pt x="2161" y="2933"/>
                  </a:cubicBezTo>
                  <a:cubicBezTo>
                    <a:pt x="3507" y="2933"/>
                    <a:pt x="4718" y="1812"/>
                    <a:pt x="5178" y="519"/>
                  </a:cubicBezTo>
                  <a:cubicBezTo>
                    <a:pt x="5235" y="361"/>
                    <a:pt x="5285" y="196"/>
                    <a:pt x="5329" y="27"/>
                  </a:cubicBezTo>
                  <a:cubicBezTo>
                    <a:pt x="5130" y="9"/>
                    <a:pt x="4931" y="1"/>
                    <a:pt x="4732" y="1"/>
                  </a:cubicBezTo>
                  <a:close/>
                </a:path>
              </a:pathLst>
            </a:custGeom>
            <a:solidFill>
              <a:srgbClr val="EF3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2"/>
            <p:cNvSpPr/>
            <p:nvPr/>
          </p:nvSpPr>
          <p:spPr>
            <a:xfrm>
              <a:off x="4776000" y="2952650"/>
              <a:ext cx="367950" cy="382275"/>
            </a:xfrm>
            <a:custGeom>
              <a:rect b="b" l="l" r="r" t="t"/>
              <a:pathLst>
                <a:path extrusionOk="0" h="15291" w="14718">
                  <a:moveTo>
                    <a:pt x="11181" y="1"/>
                  </a:moveTo>
                  <a:cubicBezTo>
                    <a:pt x="10692" y="1"/>
                    <a:pt x="10197" y="100"/>
                    <a:pt x="9725" y="238"/>
                  </a:cubicBezTo>
                  <a:cubicBezTo>
                    <a:pt x="7768" y="809"/>
                    <a:pt x="6039" y="1981"/>
                    <a:pt x="4784" y="3587"/>
                  </a:cubicBezTo>
                  <a:lnTo>
                    <a:pt x="0" y="14756"/>
                  </a:lnTo>
                  <a:cubicBezTo>
                    <a:pt x="772" y="15155"/>
                    <a:pt x="1641" y="15290"/>
                    <a:pt x="2517" y="15290"/>
                  </a:cubicBezTo>
                  <a:cubicBezTo>
                    <a:pt x="2941" y="15290"/>
                    <a:pt x="3366" y="15259"/>
                    <a:pt x="3782" y="15210"/>
                  </a:cubicBezTo>
                  <a:cubicBezTo>
                    <a:pt x="5995" y="14951"/>
                    <a:pt x="8137" y="14259"/>
                    <a:pt x="10084" y="13173"/>
                  </a:cubicBezTo>
                  <a:cubicBezTo>
                    <a:pt x="11994" y="12107"/>
                    <a:pt x="13775" y="10545"/>
                    <a:pt x="14396" y="8447"/>
                  </a:cubicBezTo>
                  <a:cubicBezTo>
                    <a:pt x="14717" y="7367"/>
                    <a:pt x="14708" y="6218"/>
                    <a:pt x="14647" y="5094"/>
                  </a:cubicBezTo>
                  <a:cubicBezTo>
                    <a:pt x="14594" y="4092"/>
                    <a:pt x="14498" y="3075"/>
                    <a:pt x="14108" y="2152"/>
                  </a:cubicBezTo>
                  <a:cubicBezTo>
                    <a:pt x="13717" y="1228"/>
                    <a:pt x="12990" y="401"/>
                    <a:pt x="12030" y="116"/>
                  </a:cubicBezTo>
                  <a:cubicBezTo>
                    <a:pt x="11753" y="35"/>
                    <a:pt x="11468" y="1"/>
                    <a:pt x="11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2"/>
            <p:cNvSpPr/>
            <p:nvPr/>
          </p:nvSpPr>
          <p:spPr>
            <a:xfrm>
              <a:off x="3800925" y="3074250"/>
              <a:ext cx="250725" cy="180600"/>
            </a:xfrm>
            <a:custGeom>
              <a:rect b="b" l="l" r="r" t="t"/>
              <a:pathLst>
                <a:path extrusionOk="0" h="7224" w="10029">
                  <a:moveTo>
                    <a:pt x="4929" y="0"/>
                  </a:moveTo>
                  <a:cubicBezTo>
                    <a:pt x="4002" y="0"/>
                    <a:pt x="3095" y="128"/>
                    <a:pt x="2446" y="321"/>
                  </a:cubicBezTo>
                  <a:cubicBezTo>
                    <a:pt x="1714" y="537"/>
                    <a:pt x="995" y="905"/>
                    <a:pt x="555" y="1528"/>
                  </a:cubicBezTo>
                  <a:cubicBezTo>
                    <a:pt x="74" y="2212"/>
                    <a:pt x="1" y="3135"/>
                    <a:pt x="257" y="3932"/>
                  </a:cubicBezTo>
                  <a:cubicBezTo>
                    <a:pt x="511" y="4730"/>
                    <a:pt x="1063" y="5408"/>
                    <a:pt x="1719" y="5929"/>
                  </a:cubicBezTo>
                  <a:cubicBezTo>
                    <a:pt x="2764" y="6763"/>
                    <a:pt x="4099" y="7223"/>
                    <a:pt x="5436" y="7223"/>
                  </a:cubicBezTo>
                  <a:cubicBezTo>
                    <a:pt x="5607" y="7223"/>
                    <a:pt x="5778" y="7216"/>
                    <a:pt x="5949" y="7200"/>
                  </a:cubicBezTo>
                  <a:cubicBezTo>
                    <a:pt x="7258" y="7085"/>
                    <a:pt x="8589" y="6458"/>
                    <a:pt x="9224" y="5310"/>
                  </a:cubicBezTo>
                  <a:cubicBezTo>
                    <a:pt x="10028" y="3856"/>
                    <a:pt x="9424" y="1816"/>
                    <a:pt x="8143" y="807"/>
                  </a:cubicBezTo>
                  <a:cubicBezTo>
                    <a:pt x="7399" y="221"/>
                    <a:pt x="6147" y="0"/>
                    <a:pt x="49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2"/>
            <p:cNvSpPr/>
            <p:nvPr/>
          </p:nvSpPr>
          <p:spPr>
            <a:xfrm>
              <a:off x="4327450" y="3063275"/>
              <a:ext cx="250675" cy="197500"/>
            </a:xfrm>
            <a:custGeom>
              <a:rect b="b" l="l" r="r" t="t"/>
              <a:pathLst>
                <a:path extrusionOk="0" h="7900" w="10027">
                  <a:moveTo>
                    <a:pt x="5598" y="1"/>
                  </a:moveTo>
                  <a:cubicBezTo>
                    <a:pt x="3057" y="1"/>
                    <a:pt x="309" y="1467"/>
                    <a:pt x="125" y="3898"/>
                  </a:cubicBezTo>
                  <a:cubicBezTo>
                    <a:pt x="1" y="5526"/>
                    <a:pt x="1209" y="7076"/>
                    <a:pt x="2747" y="7627"/>
                  </a:cubicBezTo>
                  <a:cubicBezTo>
                    <a:pt x="3267" y="7814"/>
                    <a:pt x="3813" y="7900"/>
                    <a:pt x="4363" y="7900"/>
                  </a:cubicBezTo>
                  <a:cubicBezTo>
                    <a:pt x="5434" y="7900"/>
                    <a:pt x="6519" y="7574"/>
                    <a:pt x="7456" y="7040"/>
                  </a:cubicBezTo>
                  <a:cubicBezTo>
                    <a:pt x="8201" y="6614"/>
                    <a:pt x="8883" y="6052"/>
                    <a:pt x="9343" y="5326"/>
                  </a:cubicBezTo>
                  <a:cubicBezTo>
                    <a:pt x="9804" y="4602"/>
                    <a:pt x="10026" y="3706"/>
                    <a:pt x="9843" y="2866"/>
                  </a:cubicBezTo>
                  <a:cubicBezTo>
                    <a:pt x="9406" y="879"/>
                    <a:pt x="7564" y="1"/>
                    <a:pt x="5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2"/>
            <p:cNvSpPr/>
            <p:nvPr/>
          </p:nvSpPr>
          <p:spPr>
            <a:xfrm>
              <a:off x="4900125" y="3016050"/>
              <a:ext cx="186300" cy="279150"/>
            </a:xfrm>
            <a:custGeom>
              <a:rect b="b" l="l" r="r" t="t"/>
              <a:pathLst>
                <a:path extrusionOk="0" h="11166" w="7452">
                  <a:moveTo>
                    <a:pt x="7224" y="0"/>
                  </a:moveTo>
                  <a:cubicBezTo>
                    <a:pt x="6904" y="0"/>
                    <a:pt x="6222" y="119"/>
                    <a:pt x="5366" y="563"/>
                  </a:cubicBezTo>
                  <a:cubicBezTo>
                    <a:pt x="4173" y="1169"/>
                    <a:pt x="2800" y="2489"/>
                    <a:pt x="1824" y="4250"/>
                  </a:cubicBezTo>
                  <a:cubicBezTo>
                    <a:pt x="850" y="6008"/>
                    <a:pt x="362" y="7770"/>
                    <a:pt x="181" y="9060"/>
                  </a:cubicBezTo>
                  <a:cubicBezTo>
                    <a:pt x="0" y="10355"/>
                    <a:pt x="96" y="11163"/>
                    <a:pt x="193" y="11166"/>
                  </a:cubicBezTo>
                  <a:cubicBezTo>
                    <a:pt x="193" y="11166"/>
                    <a:pt x="194" y="11166"/>
                    <a:pt x="194" y="11166"/>
                  </a:cubicBezTo>
                  <a:cubicBezTo>
                    <a:pt x="309" y="11166"/>
                    <a:pt x="409" y="10381"/>
                    <a:pt x="718" y="9166"/>
                  </a:cubicBezTo>
                  <a:cubicBezTo>
                    <a:pt x="1027" y="7952"/>
                    <a:pt x="1577" y="6290"/>
                    <a:pt x="2500" y="4628"/>
                  </a:cubicBezTo>
                  <a:cubicBezTo>
                    <a:pt x="3422" y="2967"/>
                    <a:pt x="4617" y="1708"/>
                    <a:pt x="5644" y="1032"/>
                  </a:cubicBezTo>
                  <a:cubicBezTo>
                    <a:pt x="6671" y="348"/>
                    <a:pt x="7451" y="166"/>
                    <a:pt x="7423" y="43"/>
                  </a:cubicBezTo>
                  <a:cubicBezTo>
                    <a:pt x="7421" y="19"/>
                    <a:pt x="7351" y="0"/>
                    <a:pt x="7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2"/>
            <p:cNvSpPr/>
            <p:nvPr/>
          </p:nvSpPr>
          <p:spPr>
            <a:xfrm>
              <a:off x="4925450" y="3145150"/>
              <a:ext cx="124100" cy="40400"/>
            </a:xfrm>
            <a:custGeom>
              <a:rect b="b" l="l" r="r" t="t"/>
              <a:pathLst>
                <a:path extrusionOk="0" h="1616" w="4964">
                  <a:moveTo>
                    <a:pt x="3483" y="1"/>
                  </a:moveTo>
                  <a:cubicBezTo>
                    <a:pt x="3133" y="1"/>
                    <a:pt x="2740" y="41"/>
                    <a:pt x="2324" y="146"/>
                  </a:cubicBezTo>
                  <a:cubicBezTo>
                    <a:pt x="860" y="502"/>
                    <a:pt x="1" y="1433"/>
                    <a:pt x="142" y="1582"/>
                  </a:cubicBezTo>
                  <a:cubicBezTo>
                    <a:pt x="160" y="1605"/>
                    <a:pt x="192" y="1615"/>
                    <a:pt x="237" y="1615"/>
                  </a:cubicBezTo>
                  <a:cubicBezTo>
                    <a:pt x="536" y="1615"/>
                    <a:pt x="1400" y="1162"/>
                    <a:pt x="2509" y="897"/>
                  </a:cubicBezTo>
                  <a:cubicBezTo>
                    <a:pt x="3782" y="572"/>
                    <a:pt x="4884" y="618"/>
                    <a:pt x="4924" y="399"/>
                  </a:cubicBezTo>
                  <a:cubicBezTo>
                    <a:pt x="4964" y="258"/>
                    <a:pt x="4363" y="1"/>
                    <a:pt x="3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2"/>
            <p:cNvSpPr/>
            <p:nvPr/>
          </p:nvSpPr>
          <p:spPr>
            <a:xfrm>
              <a:off x="3130025" y="3856375"/>
              <a:ext cx="2037725" cy="1537050"/>
            </a:xfrm>
            <a:custGeom>
              <a:rect b="b" l="l" r="r" t="t"/>
              <a:pathLst>
                <a:path extrusionOk="0" h="61482" w="81509">
                  <a:moveTo>
                    <a:pt x="31153" y="1"/>
                  </a:moveTo>
                  <a:cubicBezTo>
                    <a:pt x="30974" y="1"/>
                    <a:pt x="30805" y="6"/>
                    <a:pt x="30651" y="17"/>
                  </a:cubicBezTo>
                  <a:cubicBezTo>
                    <a:pt x="28134" y="202"/>
                    <a:pt x="25592" y="649"/>
                    <a:pt x="23306" y="1774"/>
                  </a:cubicBezTo>
                  <a:cubicBezTo>
                    <a:pt x="20251" y="3283"/>
                    <a:pt x="18730" y="5461"/>
                    <a:pt x="17937" y="8718"/>
                  </a:cubicBezTo>
                  <a:cubicBezTo>
                    <a:pt x="15631" y="18185"/>
                    <a:pt x="14677" y="26252"/>
                    <a:pt x="7497" y="33754"/>
                  </a:cubicBezTo>
                  <a:cubicBezTo>
                    <a:pt x="5202" y="36152"/>
                    <a:pt x="2471" y="38406"/>
                    <a:pt x="1532" y="41590"/>
                  </a:cubicBezTo>
                  <a:cubicBezTo>
                    <a:pt x="1" y="46778"/>
                    <a:pt x="3925" y="52067"/>
                    <a:pt x="8430" y="55062"/>
                  </a:cubicBezTo>
                  <a:cubicBezTo>
                    <a:pt x="16377" y="60343"/>
                    <a:pt x="26253" y="61482"/>
                    <a:pt x="35875" y="61482"/>
                  </a:cubicBezTo>
                  <a:cubicBezTo>
                    <a:pt x="36934" y="61482"/>
                    <a:pt x="37989" y="61468"/>
                    <a:pt x="39038" y="61445"/>
                  </a:cubicBezTo>
                  <a:cubicBezTo>
                    <a:pt x="45444" y="61301"/>
                    <a:pt x="51834" y="60858"/>
                    <a:pt x="58207" y="60118"/>
                  </a:cubicBezTo>
                  <a:cubicBezTo>
                    <a:pt x="57954" y="58029"/>
                    <a:pt x="58952" y="55933"/>
                    <a:pt x="61659" y="55439"/>
                  </a:cubicBezTo>
                  <a:cubicBezTo>
                    <a:pt x="68099" y="54263"/>
                    <a:pt x="74314" y="52434"/>
                    <a:pt x="80355" y="50119"/>
                  </a:cubicBezTo>
                  <a:cubicBezTo>
                    <a:pt x="81509" y="38991"/>
                    <a:pt x="81145" y="27327"/>
                    <a:pt x="76262" y="17268"/>
                  </a:cubicBezTo>
                  <a:cubicBezTo>
                    <a:pt x="72471" y="9461"/>
                    <a:pt x="65438" y="2874"/>
                    <a:pt x="57264" y="497"/>
                  </a:cubicBezTo>
                  <a:cubicBezTo>
                    <a:pt x="56883" y="841"/>
                    <a:pt x="56498" y="1178"/>
                    <a:pt x="56109" y="1494"/>
                  </a:cubicBezTo>
                  <a:cubicBezTo>
                    <a:pt x="52945" y="4069"/>
                    <a:pt x="48863" y="5538"/>
                    <a:pt x="44803" y="5538"/>
                  </a:cubicBezTo>
                  <a:cubicBezTo>
                    <a:pt x="43256" y="5538"/>
                    <a:pt x="41713" y="5324"/>
                    <a:pt x="40224" y="4878"/>
                  </a:cubicBezTo>
                  <a:cubicBezTo>
                    <a:pt x="37402" y="4031"/>
                    <a:pt x="34857" y="2314"/>
                    <a:pt x="32952" y="73"/>
                  </a:cubicBezTo>
                  <a:cubicBezTo>
                    <a:pt x="32301" y="42"/>
                    <a:pt x="31678" y="1"/>
                    <a:pt x="31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2"/>
            <p:cNvSpPr/>
            <p:nvPr/>
          </p:nvSpPr>
          <p:spPr>
            <a:xfrm>
              <a:off x="4059950" y="2759125"/>
              <a:ext cx="113550" cy="426475"/>
            </a:xfrm>
            <a:custGeom>
              <a:rect b="b" l="l" r="r" t="t"/>
              <a:pathLst>
                <a:path extrusionOk="0" h="17059" w="4542">
                  <a:moveTo>
                    <a:pt x="1524" y="0"/>
                  </a:moveTo>
                  <a:cubicBezTo>
                    <a:pt x="1521" y="0"/>
                    <a:pt x="1519" y="1"/>
                    <a:pt x="1517" y="2"/>
                  </a:cubicBezTo>
                  <a:cubicBezTo>
                    <a:pt x="1414" y="54"/>
                    <a:pt x="1858" y="1061"/>
                    <a:pt x="2454" y="2716"/>
                  </a:cubicBezTo>
                  <a:cubicBezTo>
                    <a:pt x="2750" y="3545"/>
                    <a:pt x="3080" y="4539"/>
                    <a:pt x="3350" y="5658"/>
                  </a:cubicBezTo>
                  <a:cubicBezTo>
                    <a:pt x="3636" y="6749"/>
                    <a:pt x="3722" y="8019"/>
                    <a:pt x="3180" y="9125"/>
                  </a:cubicBezTo>
                  <a:cubicBezTo>
                    <a:pt x="2627" y="10216"/>
                    <a:pt x="1511" y="10959"/>
                    <a:pt x="763" y="11959"/>
                  </a:cubicBezTo>
                  <a:cubicBezTo>
                    <a:pt x="384" y="12457"/>
                    <a:pt x="108" y="13051"/>
                    <a:pt x="52" y="13636"/>
                  </a:cubicBezTo>
                  <a:cubicBezTo>
                    <a:pt x="1" y="14168"/>
                    <a:pt x="76" y="14704"/>
                    <a:pt x="272" y="15201"/>
                  </a:cubicBezTo>
                  <a:cubicBezTo>
                    <a:pt x="646" y="16105"/>
                    <a:pt x="1294" y="16603"/>
                    <a:pt x="1749" y="16838"/>
                  </a:cubicBezTo>
                  <a:cubicBezTo>
                    <a:pt x="2084" y="17007"/>
                    <a:pt x="2332" y="17058"/>
                    <a:pt x="2449" y="17058"/>
                  </a:cubicBezTo>
                  <a:cubicBezTo>
                    <a:pt x="2496" y="17058"/>
                    <a:pt x="2523" y="17050"/>
                    <a:pt x="2526" y="17038"/>
                  </a:cubicBezTo>
                  <a:cubicBezTo>
                    <a:pt x="2545" y="16980"/>
                    <a:pt x="2288" y="16874"/>
                    <a:pt x="1911" y="16584"/>
                  </a:cubicBezTo>
                  <a:cubicBezTo>
                    <a:pt x="1543" y="16297"/>
                    <a:pt x="1037" y="15791"/>
                    <a:pt x="787" y="15013"/>
                  </a:cubicBezTo>
                  <a:cubicBezTo>
                    <a:pt x="660" y="14595"/>
                    <a:pt x="626" y="14154"/>
                    <a:pt x="688" y="13721"/>
                  </a:cubicBezTo>
                  <a:cubicBezTo>
                    <a:pt x="758" y="13268"/>
                    <a:pt x="982" y="12823"/>
                    <a:pt x="1326" y="12398"/>
                  </a:cubicBezTo>
                  <a:cubicBezTo>
                    <a:pt x="1992" y="11532"/>
                    <a:pt x="3160" y="10820"/>
                    <a:pt x="3874" y="9470"/>
                  </a:cubicBezTo>
                  <a:cubicBezTo>
                    <a:pt x="4542" y="8106"/>
                    <a:pt x="4380" y="6618"/>
                    <a:pt x="4040" y="5481"/>
                  </a:cubicBezTo>
                  <a:cubicBezTo>
                    <a:pt x="3722" y="4327"/>
                    <a:pt x="3328" y="3330"/>
                    <a:pt x="2963" y="2512"/>
                  </a:cubicBezTo>
                  <a:cubicBezTo>
                    <a:pt x="2240" y="916"/>
                    <a:pt x="1634" y="0"/>
                    <a:pt x="15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2"/>
            <p:cNvSpPr/>
            <p:nvPr/>
          </p:nvSpPr>
          <p:spPr>
            <a:xfrm>
              <a:off x="3853950" y="2722525"/>
              <a:ext cx="176675" cy="103000"/>
            </a:xfrm>
            <a:custGeom>
              <a:rect b="b" l="l" r="r" t="t"/>
              <a:pathLst>
                <a:path extrusionOk="0" h="4120" w="7067">
                  <a:moveTo>
                    <a:pt x="5960" y="1"/>
                  </a:moveTo>
                  <a:cubicBezTo>
                    <a:pt x="5908" y="1"/>
                    <a:pt x="5854" y="1"/>
                    <a:pt x="5799" y="3"/>
                  </a:cubicBezTo>
                  <a:cubicBezTo>
                    <a:pt x="5010" y="23"/>
                    <a:pt x="3907" y="265"/>
                    <a:pt x="2841" y="857"/>
                  </a:cubicBezTo>
                  <a:cubicBezTo>
                    <a:pt x="1776" y="1454"/>
                    <a:pt x="991" y="2264"/>
                    <a:pt x="561" y="2925"/>
                  </a:cubicBezTo>
                  <a:cubicBezTo>
                    <a:pt x="123" y="3588"/>
                    <a:pt x="1" y="4070"/>
                    <a:pt x="87" y="4114"/>
                  </a:cubicBezTo>
                  <a:cubicBezTo>
                    <a:pt x="94" y="4118"/>
                    <a:pt x="101" y="4120"/>
                    <a:pt x="110" y="4120"/>
                  </a:cubicBezTo>
                  <a:cubicBezTo>
                    <a:pt x="351" y="4120"/>
                    <a:pt x="1323" y="2566"/>
                    <a:pt x="3219" y="1534"/>
                  </a:cubicBezTo>
                  <a:cubicBezTo>
                    <a:pt x="5158" y="424"/>
                    <a:pt x="7055" y="453"/>
                    <a:pt x="7059" y="224"/>
                  </a:cubicBezTo>
                  <a:cubicBezTo>
                    <a:pt x="7066" y="135"/>
                    <a:pt x="6656" y="1"/>
                    <a:pt x="59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2"/>
            <p:cNvSpPr/>
            <p:nvPr/>
          </p:nvSpPr>
          <p:spPr>
            <a:xfrm>
              <a:off x="4276100" y="2713475"/>
              <a:ext cx="212850" cy="88400"/>
            </a:xfrm>
            <a:custGeom>
              <a:rect b="b" l="l" r="r" t="t"/>
              <a:pathLst>
                <a:path extrusionOk="0" h="3536" w="8514">
                  <a:moveTo>
                    <a:pt x="2117" y="1"/>
                  </a:moveTo>
                  <a:cubicBezTo>
                    <a:pt x="1850" y="1"/>
                    <a:pt x="1602" y="16"/>
                    <a:pt x="1379" y="44"/>
                  </a:cubicBezTo>
                  <a:cubicBezTo>
                    <a:pt x="500" y="148"/>
                    <a:pt x="1" y="382"/>
                    <a:pt x="22" y="474"/>
                  </a:cubicBezTo>
                  <a:cubicBezTo>
                    <a:pt x="58" y="703"/>
                    <a:pt x="2161" y="319"/>
                    <a:pt x="4519" y="1202"/>
                  </a:cubicBezTo>
                  <a:cubicBezTo>
                    <a:pt x="6792" y="1999"/>
                    <a:pt x="8142" y="3536"/>
                    <a:pt x="8408" y="3536"/>
                  </a:cubicBezTo>
                  <a:cubicBezTo>
                    <a:pt x="8420" y="3536"/>
                    <a:pt x="8430" y="3533"/>
                    <a:pt x="8438" y="3526"/>
                  </a:cubicBezTo>
                  <a:cubicBezTo>
                    <a:pt x="8513" y="3468"/>
                    <a:pt x="8278" y="2969"/>
                    <a:pt x="7673" y="2325"/>
                  </a:cubicBezTo>
                  <a:cubicBezTo>
                    <a:pt x="7071" y="1683"/>
                    <a:pt x="6061" y="939"/>
                    <a:pt x="4783" y="474"/>
                  </a:cubicBezTo>
                  <a:cubicBezTo>
                    <a:pt x="3831" y="131"/>
                    <a:pt x="2894" y="1"/>
                    <a:pt x="2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2"/>
            <p:cNvSpPr/>
            <p:nvPr/>
          </p:nvSpPr>
          <p:spPr>
            <a:xfrm>
              <a:off x="4150525" y="3123975"/>
              <a:ext cx="36075" cy="31650"/>
            </a:xfrm>
            <a:custGeom>
              <a:rect b="b" l="l" r="r" t="t"/>
              <a:pathLst>
                <a:path extrusionOk="0" h="1266" w="1443">
                  <a:moveTo>
                    <a:pt x="1148" y="1"/>
                  </a:moveTo>
                  <a:cubicBezTo>
                    <a:pt x="968" y="1"/>
                    <a:pt x="702" y="140"/>
                    <a:pt x="466" y="376"/>
                  </a:cubicBezTo>
                  <a:cubicBezTo>
                    <a:pt x="145" y="694"/>
                    <a:pt x="1" y="1069"/>
                    <a:pt x="142" y="1211"/>
                  </a:cubicBezTo>
                  <a:cubicBezTo>
                    <a:pt x="179" y="1248"/>
                    <a:pt x="232" y="1266"/>
                    <a:pt x="295" y="1266"/>
                  </a:cubicBezTo>
                  <a:cubicBezTo>
                    <a:pt x="475" y="1266"/>
                    <a:pt x="741" y="1126"/>
                    <a:pt x="978" y="891"/>
                  </a:cubicBezTo>
                  <a:cubicBezTo>
                    <a:pt x="1297" y="572"/>
                    <a:pt x="1443" y="198"/>
                    <a:pt x="1302" y="55"/>
                  </a:cubicBezTo>
                  <a:cubicBezTo>
                    <a:pt x="1265" y="18"/>
                    <a:pt x="1212" y="1"/>
                    <a:pt x="1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2"/>
            <p:cNvSpPr/>
            <p:nvPr/>
          </p:nvSpPr>
          <p:spPr>
            <a:xfrm>
              <a:off x="4553325" y="3955625"/>
              <a:ext cx="201250" cy="1407225"/>
            </a:xfrm>
            <a:custGeom>
              <a:rect b="b" l="l" r="r" t="t"/>
              <a:pathLst>
                <a:path extrusionOk="0" h="56289" w="8050">
                  <a:moveTo>
                    <a:pt x="7749" y="1"/>
                  </a:moveTo>
                  <a:cubicBezTo>
                    <a:pt x="7571" y="95"/>
                    <a:pt x="7386" y="199"/>
                    <a:pt x="7194" y="319"/>
                  </a:cubicBezTo>
                  <a:cubicBezTo>
                    <a:pt x="5696" y="1241"/>
                    <a:pt x="3741" y="3095"/>
                    <a:pt x="2449" y="6025"/>
                  </a:cubicBezTo>
                  <a:cubicBezTo>
                    <a:pt x="1117" y="8937"/>
                    <a:pt x="635" y="12755"/>
                    <a:pt x="588" y="16878"/>
                  </a:cubicBezTo>
                  <a:cubicBezTo>
                    <a:pt x="507" y="21010"/>
                    <a:pt x="687" y="25543"/>
                    <a:pt x="891" y="30286"/>
                  </a:cubicBezTo>
                  <a:cubicBezTo>
                    <a:pt x="1094" y="35030"/>
                    <a:pt x="1273" y="39542"/>
                    <a:pt x="1203" y="43639"/>
                  </a:cubicBezTo>
                  <a:cubicBezTo>
                    <a:pt x="1144" y="47738"/>
                    <a:pt x="820" y="51416"/>
                    <a:pt x="316" y="54466"/>
                  </a:cubicBezTo>
                  <a:cubicBezTo>
                    <a:pt x="217" y="55104"/>
                    <a:pt x="111" y="55707"/>
                    <a:pt x="1" y="56289"/>
                  </a:cubicBezTo>
                  <a:cubicBezTo>
                    <a:pt x="219" y="56264"/>
                    <a:pt x="439" y="56240"/>
                    <a:pt x="658" y="56214"/>
                  </a:cubicBezTo>
                  <a:cubicBezTo>
                    <a:pt x="781" y="55693"/>
                    <a:pt x="897" y="55156"/>
                    <a:pt x="990" y="54586"/>
                  </a:cubicBezTo>
                  <a:cubicBezTo>
                    <a:pt x="1588" y="51511"/>
                    <a:pt x="1988" y="47791"/>
                    <a:pt x="2096" y="43659"/>
                  </a:cubicBezTo>
                  <a:cubicBezTo>
                    <a:pt x="2215" y="39527"/>
                    <a:pt x="2064" y="34990"/>
                    <a:pt x="1859" y="30245"/>
                  </a:cubicBezTo>
                  <a:cubicBezTo>
                    <a:pt x="1653" y="25499"/>
                    <a:pt x="1449" y="20988"/>
                    <a:pt x="1481" y="16888"/>
                  </a:cubicBezTo>
                  <a:cubicBezTo>
                    <a:pt x="1479" y="12803"/>
                    <a:pt x="1884" y="9115"/>
                    <a:pt x="3079" y="6294"/>
                  </a:cubicBezTo>
                  <a:cubicBezTo>
                    <a:pt x="4234" y="3460"/>
                    <a:pt x="6023" y="1615"/>
                    <a:pt x="7405" y="632"/>
                  </a:cubicBezTo>
                  <a:cubicBezTo>
                    <a:pt x="7633" y="470"/>
                    <a:pt x="7847" y="334"/>
                    <a:pt x="8050" y="210"/>
                  </a:cubicBezTo>
                  <a:cubicBezTo>
                    <a:pt x="7948" y="142"/>
                    <a:pt x="7850" y="69"/>
                    <a:pt x="77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2"/>
            <p:cNvSpPr/>
            <p:nvPr/>
          </p:nvSpPr>
          <p:spPr>
            <a:xfrm>
              <a:off x="3869750" y="3856400"/>
              <a:ext cx="770700" cy="233550"/>
            </a:xfrm>
            <a:custGeom>
              <a:rect b="b" l="l" r="r" t="t"/>
              <a:pathLst>
                <a:path extrusionOk="0" h="9342" w="30828">
                  <a:moveTo>
                    <a:pt x="1557" y="0"/>
                  </a:moveTo>
                  <a:cubicBezTo>
                    <a:pt x="1380" y="0"/>
                    <a:pt x="1214" y="5"/>
                    <a:pt x="1062" y="16"/>
                  </a:cubicBezTo>
                  <a:cubicBezTo>
                    <a:pt x="709" y="42"/>
                    <a:pt x="355" y="75"/>
                    <a:pt x="0" y="113"/>
                  </a:cubicBezTo>
                  <a:cubicBezTo>
                    <a:pt x="898" y="1533"/>
                    <a:pt x="1989" y="2850"/>
                    <a:pt x="3142" y="4074"/>
                  </a:cubicBezTo>
                  <a:cubicBezTo>
                    <a:pt x="4288" y="5292"/>
                    <a:pt x="5515" y="6455"/>
                    <a:pt x="6941" y="7334"/>
                  </a:cubicBezTo>
                  <a:cubicBezTo>
                    <a:pt x="9252" y="8758"/>
                    <a:pt x="11951" y="9342"/>
                    <a:pt x="14684" y="9342"/>
                  </a:cubicBezTo>
                  <a:cubicBezTo>
                    <a:pt x="16295" y="9342"/>
                    <a:pt x="17918" y="9139"/>
                    <a:pt x="19479" y="8785"/>
                  </a:cubicBezTo>
                  <a:cubicBezTo>
                    <a:pt x="22741" y="8046"/>
                    <a:pt x="25906" y="6663"/>
                    <a:pt x="28404" y="4438"/>
                  </a:cubicBezTo>
                  <a:cubicBezTo>
                    <a:pt x="29327" y="3614"/>
                    <a:pt x="30141" y="2676"/>
                    <a:pt x="30828" y="1648"/>
                  </a:cubicBezTo>
                  <a:cubicBezTo>
                    <a:pt x="29804" y="1196"/>
                    <a:pt x="28751" y="812"/>
                    <a:pt x="27675" y="496"/>
                  </a:cubicBezTo>
                  <a:cubicBezTo>
                    <a:pt x="27294" y="842"/>
                    <a:pt x="26911" y="1177"/>
                    <a:pt x="26521" y="1493"/>
                  </a:cubicBezTo>
                  <a:cubicBezTo>
                    <a:pt x="23357" y="4068"/>
                    <a:pt x="19276" y="5537"/>
                    <a:pt x="15216" y="5537"/>
                  </a:cubicBezTo>
                  <a:cubicBezTo>
                    <a:pt x="13669" y="5537"/>
                    <a:pt x="12124" y="5324"/>
                    <a:pt x="10635" y="4877"/>
                  </a:cubicBezTo>
                  <a:cubicBezTo>
                    <a:pt x="7815" y="4032"/>
                    <a:pt x="5270" y="2313"/>
                    <a:pt x="3363" y="74"/>
                  </a:cubicBezTo>
                  <a:cubicBezTo>
                    <a:pt x="2708" y="42"/>
                    <a:pt x="2084" y="0"/>
                    <a:pt x="15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2"/>
            <p:cNvSpPr/>
            <p:nvPr/>
          </p:nvSpPr>
          <p:spPr>
            <a:xfrm>
              <a:off x="4013075" y="2488700"/>
              <a:ext cx="3321475" cy="2784700"/>
            </a:xfrm>
            <a:custGeom>
              <a:rect b="b" l="l" r="r" t="t"/>
              <a:pathLst>
                <a:path extrusionOk="0" h="111388" w="132859">
                  <a:moveTo>
                    <a:pt x="114286" y="1"/>
                  </a:moveTo>
                  <a:cubicBezTo>
                    <a:pt x="107183" y="1"/>
                    <a:pt x="98943" y="6123"/>
                    <a:pt x="96784" y="12034"/>
                  </a:cubicBezTo>
                  <a:cubicBezTo>
                    <a:pt x="93678" y="20550"/>
                    <a:pt x="94232" y="29804"/>
                    <a:pt x="90663" y="38134"/>
                  </a:cubicBezTo>
                  <a:cubicBezTo>
                    <a:pt x="86816" y="47113"/>
                    <a:pt x="83414" y="54712"/>
                    <a:pt x="76542" y="61919"/>
                  </a:cubicBezTo>
                  <a:cubicBezTo>
                    <a:pt x="67128" y="71795"/>
                    <a:pt x="57894" y="81209"/>
                    <a:pt x="45125" y="86171"/>
                  </a:cubicBezTo>
                  <a:cubicBezTo>
                    <a:pt x="35916" y="89749"/>
                    <a:pt x="26275" y="92048"/>
                    <a:pt x="16503" y="93436"/>
                  </a:cubicBezTo>
                  <a:cubicBezTo>
                    <a:pt x="11082" y="94207"/>
                    <a:pt x="5781" y="94064"/>
                    <a:pt x="367" y="94154"/>
                  </a:cubicBezTo>
                  <a:cubicBezTo>
                    <a:pt x="0" y="99196"/>
                    <a:pt x="203" y="104308"/>
                    <a:pt x="906" y="109343"/>
                  </a:cubicBezTo>
                  <a:cubicBezTo>
                    <a:pt x="6032" y="110934"/>
                    <a:pt x="11506" y="111388"/>
                    <a:pt x="16899" y="111388"/>
                  </a:cubicBezTo>
                  <a:cubicBezTo>
                    <a:pt x="16944" y="111388"/>
                    <a:pt x="16988" y="111388"/>
                    <a:pt x="17033" y="111388"/>
                  </a:cubicBezTo>
                  <a:cubicBezTo>
                    <a:pt x="33383" y="111364"/>
                    <a:pt x="49590" y="107300"/>
                    <a:pt x="64644" y="101097"/>
                  </a:cubicBezTo>
                  <a:cubicBezTo>
                    <a:pt x="78341" y="95453"/>
                    <a:pt x="94031" y="88155"/>
                    <a:pt x="105083" y="78214"/>
                  </a:cubicBezTo>
                  <a:cubicBezTo>
                    <a:pt x="112413" y="71621"/>
                    <a:pt x="118619" y="63787"/>
                    <a:pt x="123063" y="54970"/>
                  </a:cubicBezTo>
                  <a:cubicBezTo>
                    <a:pt x="125444" y="50247"/>
                    <a:pt x="127902" y="43906"/>
                    <a:pt x="129484" y="37181"/>
                  </a:cubicBezTo>
                  <a:cubicBezTo>
                    <a:pt x="132859" y="22825"/>
                    <a:pt x="132242" y="6708"/>
                    <a:pt x="118364" y="790"/>
                  </a:cubicBezTo>
                  <a:cubicBezTo>
                    <a:pt x="117089" y="247"/>
                    <a:pt x="115711" y="1"/>
                    <a:pt x="1142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2"/>
            <p:cNvSpPr/>
            <p:nvPr/>
          </p:nvSpPr>
          <p:spPr>
            <a:xfrm>
              <a:off x="5709275" y="2401125"/>
              <a:ext cx="1367200" cy="1255800"/>
            </a:xfrm>
            <a:custGeom>
              <a:rect b="b" l="l" r="r" t="t"/>
              <a:pathLst>
                <a:path extrusionOk="0" h="50232" w="54688">
                  <a:moveTo>
                    <a:pt x="19712" y="1"/>
                  </a:moveTo>
                  <a:lnTo>
                    <a:pt x="1" y="9324"/>
                  </a:lnTo>
                  <a:lnTo>
                    <a:pt x="10080" y="19577"/>
                  </a:lnTo>
                  <a:cubicBezTo>
                    <a:pt x="18880" y="28527"/>
                    <a:pt x="28026" y="38074"/>
                    <a:pt x="31146" y="50231"/>
                  </a:cubicBezTo>
                  <a:cubicBezTo>
                    <a:pt x="38773" y="46955"/>
                    <a:pt x="46645" y="44281"/>
                    <a:pt x="54688" y="42234"/>
                  </a:cubicBezTo>
                  <a:cubicBezTo>
                    <a:pt x="44262" y="27179"/>
                    <a:pt x="32559" y="13050"/>
                    <a:pt x="197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2"/>
            <p:cNvSpPr/>
            <p:nvPr/>
          </p:nvSpPr>
          <p:spPr>
            <a:xfrm>
              <a:off x="2198100" y="2839125"/>
              <a:ext cx="1882975" cy="2107050"/>
            </a:xfrm>
            <a:custGeom>
              <a:rect b="b" l="l" r="r" t="t"/>
              <a:pathLst>
                <a:path extrusionOk="0" h="84282" w="75319">
                  <a:moveTo>
                    <a:pt x="26904" y="1"/>
                  </a:moveTo>
                  <a:cubicBezTo>
                    <a:pt x="14660" y="1"/>
                    <a:pt x="2509" y="10770"/>
                    <a:pt x="1211" y="22963"/>
                  </a:cubicBezTo>
                  <a:cubicBezTo>
                    <a:pt x="1" y="34339"/>
                    <a:pt x="2185" y="44700"/>
                    <a:pt x="6914" y="54955"/>
                  </a:cubicBezTo>
                  <a:cubicBezTo>
                    <a:pt x="8294" y="57943"/>
                    <a:pt x="9913" y="60830"/>
                    <a:pt x="11867" y="63479"/>
                  </a:cubicBezTo>
                  <a:cubicBezTo>
                    <a:pt x="20455" y="75124"/>
                    <a:pt x="35367" y="84282"/>
                    <a:pt x="50243" y="84282"/>
                  </a:cubicBezTo>
                  <a:cubicBezTo>
                    <a:pt x="53081" y="84282"/>
                    <a:pt x="55917" y="83949"/>
                    <a:pt x="58708" y="83236"/>
                  </a:cubicBezTo>
                  <a:cubicBezTo>
                    <a:pt x="65715" y="81447"/>
                    <a:pt x="73054" y="75332"/>
                    <a:pt x="74585" y="68031"/>
                  </a:cubicBezTo>
                  <a:cubicBezTo>
                    <a:pt x="75318" y="64538"/>
                    <a:pt x="74503" y="60873"/>
                    <a:pt x="73054" y="57611"/>
                  </a:cubicBezTo>
                  <a:cubicBezTo>
                    <a:pt x="71604" y="54350"/>
                    <a:pt x="69543" y="51406"/>
                    <a:pt x="67631" y="48391"/>
                  </a:cubicBezTo>
                  <a:cubicBezTo>
                    <a:pt x="63102" y="41253"/>
                    <a:pt x="60009" y="33509"/>
                    <a:pt x="56543" y="25936"/>
                  </a:cubicBezTo>
                  <a:cubicBezTo>
                    <a:pt x="54830" y="22193"/>
                    <a:pt x="53026" y="18490"/>
                    <a:pt x="50910" y="14921"/>
                  </a:cubicBezTo>
                  <a:cubicBezTo>
                    <a:pt x="49435" y="12429"/>
                    <a:pt x="47934" y="9906"/>
                    <a:pt x="45848" y="7897"/>
                  </a:cubicBezTo>
                  <a:cubicBezTo>
                    <a:pt x="43758" y="5886"/>
                    <a:pt x="41169" y="4477"/>
                    <a:pt x="38558" y="3215"/>
                  </a:cubicBezTo>
                  <a:cubicBezTo>
                    <a:pt x="36254" y="2102"/>
                    <a:pt x="33888" y="1078"/>
                    <a:pt x="31393" y="504"/>
                  </a:cubicBezTo>
                  <a:cubicBezTo>
                    <a:pt x="29909" y="163"/>
                    <a:pt x="28405" y="1"/>
                    <a:pt x="26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2"/>
            <p:cNvSpPr/>
            <p:nvPr/>
          </p:nvSpPr>
          <p:spPr>
            <a:xfrm>
              <a:off x="2997125" y="4230350"/>
              <a:ext cx="1010925" cy="617175"/>
            </a:xfrm>
            <a:custGeom>
              <a:rect b="b" l="l" r="r" t="t"/>
              <a:pathLst>
                <a:path extrusionOk="0" h="24687" w="40437">
                  <a:moveTo>
                    <a:pt x="40128" y="1"/>
                  </a:moveTo>
                  <a:cubicBezTo>
                    <a:pt x="38577" y="2320"/>
                    <a:pt x="36849" y="4516"/>
                    <a:pt x="34958" y="6567"/>
                  </a:cubicBezTo>
                  <a:cubicBezTo>
                    <a:pt x="31703" y="10154"/>
                    <a:pt x="27553" y="13573"/>
                    <a:pt x="22731" y="16395"/>
                  </a:cubicBezTo>
                  <a:cubicBezTo>
                    <a:pt x="20290" y="17746"/>
                    <a:pt x="17837" y="18942"/>
                    <a:pt x="15365" y="19863"/>
                  </a:cubicBezTo>
                  <a:cubicBezTo>
                    <a:pt x="12898" y="20793"/>
                    <a:pt x="10459" y="21543"/>
                    <a:pt x="8122" y="22211"/>
                  </a:cubicBezTo>
                  <a:cubicBezTo>
                    <a:pt x="5243" y="23040"/>
                    <a:pt x="2518" y="23726"/>
                    <a:pt x="0" y="24277"/>
                  </a:cubicBezTo>
                  <a:cubicBezTo>
                    <a:pt x="294" y="24416"/>
                    <a:pt x="588" y="24554"/>
                    <a:pt x="882" y="24686"/>
                  </a:cubicBezTo>
                  <a:cubicBezTo>
                    <a:pt x="3207" y="24192"/>
                    <a:pt x="5691" y="23585"/>
                    <a:pt x="8304" y="22855"/>
                  </a:cubicBezTo>
                  <a:cubicBezTo>
                    <a:pt x="10656" y="22200"/>
                    <a:pt x="13116" y="21460"/>
                    <a:pt x="15617" y="20528"/>
                  </a:cubicBezTo>
                  <a:cubicBezTo>
                    <a:pt x="18121" y="19606"/>
                    <a:pt x="20618" y="18394"/>
                    <a:pt x="23095" y="17023"/>
                  </a:cubicBezTo>
                  <a:cubicBezTo>
                    <a:pt x="27988" y="14160"/>
                    <a:pt x="32183" y="10673"/>
                    <a:pt x="35452" y="7019"/>
                  </a:cubicBezTo>
                  <a:cubicBezTo>
                    <a:pt x="37277" y="5007"/>
                    <a:pt x="38945" y="2858"/>
                    <a:pt x="40437" y="589"/>
                  </a:cubicBezTo>
                  <a:cubicBezTo>
                    <a:pt x="40337" y="392"/>
                    <a:pt x="40232" y="196"/>
                    <a:pt x="40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2"/>
            <p:cNvSpPr/>
            <p:nvPr/>
          </p:nvSpPr>
          <p:spPr>
            <a:xfrm>
              <a:off x="3317625" y="3797275"/>
              <a:ext cx="444900" cy="963050"/>
            </a:xfrm>
            <a:custGeom>
              <a:rect b="b" l="l" r="r" t="t"/>
              <a:pathLst>
                <a:path extrusionOk="0" h="38522" w="17796">
                  <a:moveTo>
                    <a:pt x="17388" y="0"/>
                  </a:moveTo>
                  <a:cubicBezTo>
                    <a:pt x="17052" y="2190"/>
                    <a:pt x="16469" y="4732"/>
                    <a:pt x="15702" y="7521"/>
                  </a:cubicBezTo>
                  <a:cubicBezTo>
                    <a:pt x="14907" y="10435"/>
                    <a:pt x="13879" y="13596"/>
                    <a:pt x="12621" y="16848"/>
                  </a:cubicBezTo>
                  <a:cubicBezTo>
                    <a:pt x="10104" y="23352"/>
                    <a:pt x="7076" y="28925"/>
                    <a:pt x="4669" y="32806"/>
                  </a:cubicBezTo>
                  <a:cubicBezTo>
                    <a:pt x="3465" y="34743"/>
                    <a:pt x="2317" y="36188"/>
                    <a:pt x="1437" y="37107"/>
                  </a:cubicBezTo>
                  <a:cubicBezTo>
                    <a:pt x="564" y="38036"/>
                    <a:pt x="1" y="38471"/>
                    <a:pt x="40" y="38519"/>
                  </a:cubicBezTo>
                  <a:cubicBezTo>
                    <a:pt x="41" y="38521"/>
                    <a:pt x="44" y="38522"/>
                    <a:pt x="47" y="38522"/>
                  </a:cubicBezTo>
                  <a:cubicBezTo>
                    <a:pt x="84" y="38522"/>
                    <a:pt x="233" y="38431"/>
                    <a:pt x="490" y="38256"/>
                  </a:cubicBezTo>
                  <a:cubicBezTo>
                    <a:pt x="891" y="37965"/>
                    <a:pt x="1275" y="37650"/>
                    <a:pt x="1637" y="37309"/>
                  </a:cubicBezTo>
                  <a:cubicBezTo>
                    <a:pt x="2591" y="36436"/>
                    <a:pt x="3827" y="35010"/>
                    <a:pt x="5101" y="33086"/>
                  </a:cubicBezTo>
                  <a:cubicBezTo>
                    <a:pt x="7636" y="29248"/>
                    <a:pt x="10760" y="23670"/>
                    <a:pt x="13300" y="17112"/>
                  </a:cubicBezTo>
                  <a:cubicBezTo>
                    <a:pt x="14566" y="13834"/>
                    <a:pt x="15583" y="10639"/>
                    <a:pt x="16349" y="7695"/>
                  </a:cubicBezTo>
                  <a:cubicBezTo>
                    <a:pt x="17003" y="5196"/>
                    <a:pt x="17496" y="2893"/>
                    <a:pt x="17796" y="845"/>
                  </a:cubicBezTo>
                  <a:cubicBezTo>
                    <a:pt x="17659" y="564"/>
                    <a:pt x="17523" y="282"/>
                    <a:pt x="173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2"/>
            <p:cNvSpPr/>
            <p:nvPr/>
          </p:nvSpPr>
          <p:spPr>
            <a:xfrm>
              <a:off x="2706375" y="3259125"/>
              <a:ext cx="809825" cy="1398025"/>
            </a:xfrm>
            <a:custGeom>
              <a:rect b="b" l="l" r="r" t="t"/>
              <a:pathLst>
                <a:path extrusionOk="0" h="55921" w="32393">
                  <a:moveTo>
                    <a:pt x="31646" y="1"/>
                  </a:moveTo>
                  <a:lnTo>
                    <a:pt x="31646" y="1"/>
                  </a:lnTo>
                  <a:cubicBezTo>
                    <a:pt x="31800" y="3657"/>
                    <a:pt x="31752" y="7839"/>
                    <a:pt x="31159" y="12356"/>
                  </a:cubicBezTo>
                  <a:cubicBezTo>
                    <a:pt x="30437" y="17742"/>
                    <a:pt x="28936" y="23616"/>
                    <a:pt x="26082" y="29216"/>
                  </a:cubicBezTo>
                  <a:cubicBezTo>
                    <a:pt x="23256" y="34827"/>
                    <a:pt x="19540" y="39607"/>
                    <a:pt x="15737" y="43494"/>
                  </a:cubicBezTo>
                  <a:cubicBezTo>
                    <a:pt x="11923" y="47388"/>
                    <a:pt x="8009" y="50400"/>
                    <a:pt x="4599" y="52717"/>
                  </a:cubicBezTo>
                  <a:cubicBezTo>
                    <a:pt x="2933" y="53850"/>
                    <a:pt x="1386" y="54816"/>
                    <a:pt x="0" y="55640"/>
                  </a:cubicBezTo>
                  <a:cubicBezTo>
                    <a:pt x="112" y="55734"/>
                    <a:pt x="223" y="55828"/>
                    <a:pt x="335" y="55921"/>
                  </a:cubicBezTo>
                  <a:cubicBezTo>
                    <a:pt x="1713" y="55141"/>
                    <a:pt x="3240" y="54224"/>
                    <a:pt x="4884" y="53144"/>
                  </a:cubicBezTo>
                  <a:cubicBezTo>
                    <a:pt x="8352" y="50866"/>
                    <a:pt x="12332" y="47873"/>
                    <a:pt x="16212" y="43964"/>
                  </a:cubicBezTo>
                  <a:cubicBezTo>
                    <a:pt x="20082" y="40062"/>
                    <a:pt x="23865" y="35234"/>
                    <a:pt x="26730" y="29542"/>
                  </a:cubicBezTo>
                  <a:cubicBezTo>
                    <a:pt x="29628" y="23859"/>
                    <a:pt x="31131" y="17889"/>
                    <a:pt x="31824" y="12441"/>
                  </a:cubicBezTo>
                  <a:cubicBezTo>
                    <a:pt x="32335" y="8326"/>
                    <a:pt x="32392" y="4490"/>
                    <a:pt x="32247" y="1082"/>
                  </a:cubicBezTo>
                  <a:cubicBezTo>
                    <a:pt x="32052" y="719"/>
                    <a:pt x="31847" y="361"/>
                    <a:pt x="31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2"/>
            <p:cNvSpPr/>
            <p:nvPr/>
          </p:nvSpPr>
          <p:spPr>
            <a:xfrm>
              <a:off x="2224725" y="3055825"/>
              <a:ext cx="1150450" cy="398775"/>
            </a:xfrm>
            <a:custGeom>
              <a:rect b="b" l="l" r="r" t="t"/>
              <a:pathLst>
                <a:path extrusionOk="0" h="15951" w="46018">
                  <a:moveTo>
                    <a:pt x="40755" y="0"/>
                  </a:moveTo>
                  <a:cubicBezTo>
                    <a:pt x="34980" y="0"/>
                    <a:pt x="27179" y="525"/>
                    <a:pt x="19103" y="3234"/>
                  </a:cubicBezTo>
                  <a:cubicBezTo>
                    <a:pt x="14824" y="4664"/>
                    <a:pt x="10932" y="6577"/>
                    <a:pt x="7668" y="8734"/>
                  </a:cubicBezTo>
                  <a:cubicBezTo>
                    <a:pt x="4554" y="10776"/>
                    <a:pt x="2023" y="13030"/>
                    <a:pt x="75" y="15122"/>
                  </a:cubicBezTo>
                  <a:cubicBezTo>
                    <a:pt x="49" y="15399"/>
                    <a:pt x="23" y="15674"/>
                    <a:pt x="1" y="15950"/>
                  </a:cubicBezTo>
                  <a:cubicBezTo>
                    <a:pt x="51" y="15899"/>
                    <a:pt x="96" y="15849"/>
                    <a:pt x="146" y="15796"/>
                  </a:cubicBezTo>
                  <a:cubicBezTo>
                    <a:pt x="2161" y="13681"/>
                    <a:pt x="4787" y="11380"/>
                    <a:pt x="8033" y="9295"/>
                  </a:cubicBezTo>
                  <a:cubicBezTo>
                    <a:pt x="11269" y="7201"/>
                    <a:pt x="15110" y="5335"/>
                    <a:pt x="19334" y="3923"/>
                  </a:cubicBezTo>
                  <a:cubicBezTo>
                    <a:pt x="27806" y="1080"/>
                    <a:pt x="35995" y="588"/>
                    <a:pt x="41828" y="520"/>
                  </a:cubicBezTo>
                  <a:cubicBezTo>
                    <a:pt x="42148" y="517"/>
                    <a:pt x="42461" y="516"/>
                    <a:pt x="42768" y="516"/>
                  </a:cubicBezTo>
                  <a:cubicBezTo>
                    <a:pt x="43959" y="516"/>
                    <a:pt x="45045" y="534"/>
                    <a:pt x="46018" y="558"/>
                  </a:cubicBezTo>
                  <a:cubicBezTo>
                    <a:pt x="45898" y="417"/>
                    <a:pt x="45777" y="277"/>
                    <a:pt x="45654" y="138"/>
                  </a:cubicBezTo>
                  <a:cubicBezTo>
                    <a:pt x="44521" y="76"/>
                    <a:pt x="43241" y="28"/>
                    <a:pt x="41828" y="6"/>
                  </a:cubicBezTo>
                  <a:cubicBezTo>
                    <a:pt x="41479" y="3"/>
                    <a:pt x="41121" y="0"/>
                    <a:pt x="407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2"/>
            <p:cNvSpPr/>
            <p:nvPr/>
          </p:nvSpPr>
          <p:spPr>
            <a:xfrm>
              <a:off x="2267700" y="3928750"/>
              <a:ext cx="1067750" cy="198500"/>
            </a:xfrm>
            <a:custGeom>
              <a:rect b="b" l="l" r="r" t="t"/>
              <a:pathLst>
                <a:path extrusionOk="0" h="7940" w="42710">
                  <a:moveTo>
                    <a:pt x="1" y="0"/>
                  </a:moveTo>
                  <a:lnTo>
                    <a:pt x="1" y="0"/>
                  </a:lnTo>
                  <a:cubicBezTo>
                    <a:pt x="78" y="293"/>
                    <a:pt x="161" y="585"/>
                    <a:pt x="242" y="876"/>
                  </a:cubicBezTo>
                  <a:cubicBezTo>
                    <a:pt x="3386" y="2407"/>
                    <a:pt x="6873" y="3870"/>
                    <a:pt x="10643" y="5076"/>
                  </a:cubicBezTo>
                  <a:cubicBezTo>
                    <a:pt x="14936" y="6448"/>
                    <a:pt x="19173" y="7300"/>
                    <a:pt x="23061" y="7678"/>
                  </a:cubicBezTo>
                  <a:cubicBezTo>
                    <a:pt x="24873" y="7860"/>
                    <a:pt x="26609" y="7940"/>
                    <a:pt x="28243" y="7940"/>
                  </a:cubicBezTo>
                  <a:cubicBezTo>
                    <a:pt x="30116" y="7940"/>
                    <a:pt x="31856" y="7835"/>
                    <a:pt x="33423" y="7663"/>
                  </a:cubicBezTo>
                  <a:cubicBezTo>
                    <a:pt x="36362" y="7348"/>
                    <a:pt x="38699" y="6810"/>
                    <a:pt x="40282" y="6356"/>
                  </a:cubicBezTo>
                  <a:cubicBezTo>
                    <a:pt x="41078" y="6142"/>
                    <a:pt x="41683" y="5927"/>
                    <a:pt x="42090" y="5782"/>
                  </a:cubicBezTo>
                  <a:cubicBezTo>
                    <a:pt x="42499" y="5636"/>
                    <a:pt x="42710" y="5547"/>
                    <a:pt x="42702" y="5523"/>
                  </a:cubicBezTo>
                  <a:cubicBezTo>
                    <a:pt x="42700" y="5517"/>
                    <a:pt x="42690" y="5514"/>
                    <a:pt x="42671" y="5514"/>
                  </a:cubicBezTo>
                  <a:cubicBezTo>
                    <a:pt x="42502" y="5514"/>
                    <a:pt x="41651" y="5759"/>
                    <a:pt x="40212" y="6083"/>
                  </a:cubicBezTo>
                  <a:cubicBezTo>
                    <a:pt x="37961" y="6600"/>
                    <a:pt x="35675" y="6957"/>
                    <a:pt x="33373" y="7151"/>
                  </a:cubicBezTo>
                  <a:cubicBezTo>
                    <a:pt x="32039" y="7268"/>
                    <a:pt x="30582" y="7337"/>
                    <a:pt x="29025" y="7337"/>
                  </a:cubicBezTo>
                  <a:cubicBezTo>
                    <a:pt x="27186" y="7337"/>
                    <a:pt x="25208" y="7241"/>
                    <a:pt x="23129" y="7012"/>
                  </a:cubicBezTo>
                  <a:cubicBezTo>
                    <a:pt x="19291" y="6601"/>
                    <a:pt x="15113" y="5741"/>
                    <a:pt x="10863" y="4382"/>
                  </a:cubicBezTo>
                  <a:cubicBezTo>
                    <a:pt x="6917" y="3122"/>
                    <a:pt x="3276" y="1586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2"/>
            <p:cNvSpPr/>
            <p:nvPr/>
          </p:nvSpPr>
          <p:spPr>
            <a:xfrm>
              <a:off x="5128000" y="711475"/>
              <a:ext cx="1931450" cy="1992625"/>
            </a:xfrm>
            <a:custGeom>
              <a:rect b="b" l="l" r="r" t="t"/>
              <a:pathLst>
                <a:path extrusionOk="0" h="79705" w="77258">
                  <a:moveTo>
                    <a:pt x="22679" y="0"/>
                  </a:moveTo>
                  <a:cubicBezTo>
                    <a:pt x="17194" y="1427"/>
                    <a:pt x="10642" y="3677"/>
                    <a:pt x="7561" y="7977"/>
                  </a:cubicBezTo>
                  <a:cubicBezTo>
                    <a:pt x="4957" y="11611"/>
                    <a:pt x="2797" y="15366"/>
                    <a:pt x="1705" y="19742"/>
                  </a:cubicBezTo>
                  <a:cubicBezTo>
                    <a:pt x="1" y="26574"/>
                    <a:pt x="624" y="33842"/>
                    <a:pt x="2596" y="40602"/>
                  </a:cubicBezTo>
                  <a:cubicBezTo>
                    <a:pt x="3542" y="43850"/>
                    <a:pt x="4797" y="47018"/>
                    <a:pt x="5402" y="50346"/>
                  </a:cubicBezTo>
                  <a:cubicBezTo>
                    <a:pt x="6302" y="55289"/>
                    <a:pt x="5081" y="60168"/>
                    <a:pt x="6657" y="65119"/>
                  </a:cubicBezTo>
                  <a:cubicBezTo>
                    <a:pt x="9117" y="72852"/>
                    <a:pt x="15904" y="77568"/>
                    <a:pt x="23608" y="78948"/>
                  </a:cubicBezTo>
                  <a:cubicBezTo>
                    <a:pt x="26467" y="79460"/>
                    <a:pt x="29344" y="79705"/>
                    <a:pt x="32215" y="79705"/>
                  </a:cubicBezTo>
                  <a:cubicBezTo>
                    <a:pt x="39816" y="79705"/>
                    <a:pt x="47369" y="77989"/>
                    <a:pt x="54396" y="74966"/>
                  </a:cubicBezTo>
                  <a:cubicBezTo>
                    <a:pt x="58161" y="73347"/>
                    <a:pt x="62409" y="71906"/>
                    <a:pt x="65330" y="68983"/>
                  </a:cubicBezTo>
                  <a:cubicBezTo>
                    <a:pt x="77257" y="57052"/>
                    <a:pt x="73686" y="37603"/>
                    <a:pt x="68520" y="23301"/>
                  </a:cubicBezTo>
                  <a:lnTo>
                    <a:pt x="68520" y="23301"/>
                  </a:lnTo>
                  <a:cubicBezTo>
                    <a:pt x="67254" y="23399"/>
                    <a:pt x="65984" y="23448"/>
                    <a:pt x="64715" y="23448"/>
                  </a:cubicBezTo>
                  <a:cubicBezTo>
                    <a:pt x="63346" y="23448"/>
                    <a:pt x="61977" y="23391"/>
                    <a:pt x="60612" y="23277"/>
                  </a:cubicBezTo>
                  <a:cubicBezTo>
                    <a:pt x="50358" y="22417"/>
                    <a:pt x="40409" y="18312"/>
                    <a:pt x="32479" y="11750"/>
                  </a:cubicBezTo>
                  <a:cubicBezTo>
                    <a:pt x="28553" y="8501"/>
                    <a:pt x="25085" y="4484"/>
                    <a:pt x="226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2"/>
            <p:cNvSpPr/>
            <p:nvPr/>
          </p:nvSpPr>
          <p:spPr>
            <a:xfrm>
              <a:off x="5497300" y="1339950"/>
              <a:ext cx="240075" cy="670275"/>
            </a:xfrm>
            <a:custGeom>
              <a:rect b="b" l="l" r="r" t="t"/>
              <a:pathLst>
                <a:path extrusionOk="0" h="26811" w="9603">
                  <a:moveTo>
                    <a:pt x="120" y="0"/>
                  </a:moveTo>
                  <a:cubicBezTo>
                    <a:pt x="115" y="0"/>
                    <a:pt x="111" y="1"/>
                    <a:pt x="108" y="4"/>
                  </a:cubicBezTo>
                  <a:cubicBezTo>
                    <a:pt x="0" y="112"/>
                    <a:pt x="1308" y="1388"/>
                    <a:pt x="3221" y="3568"/>
                  </a:cubicBezTo>
                  <a:cubicBezTo>
                    <a:pt x="4158" y="4666"/>
                    <a:pt x="5223" y="6033"/>
                    <a:pt x="6067" y="7711"/>
                  </a:cubicBezTo>
                  <a:cubicBezTo>
                    <a:pt x="6888" y="9382"/>
                    <a:pt x="7483" y="11428"/>
                    <a:pt x="7301" y="13548"/>
                  </a:cubicBezTo>
                  <a:cubicBezTo>
                    <a:pt x="7218" y="14609"/>
                    <a:pt x="6917" y="15592"/>
                    <a:pt x="6461" y="16490"/>
                  </a:cubicBezTo>
                  <a:cubicBezTo>
                    <a:pt x="6002" y="17396"/>
                    <a:pt x="5434" y="18274"/>
                    <a:pt x="5079" y="19245"/>
                  </a:cubicBezTo>
                  <a:cubicBezTo>
                    <a:pt x="4370" y="21228"/>
                    <a:pt x="4735" y="23194"/>
                    <a:pt x="5475" y="24545"/>
                  </a:cubicBezTo>
                  <a:cubicBezTo>
                    <a:pt x="6227" y="25934"/>
                    <a:pt x="7466" y="26593"/>
                    <a:pt x="8293" y="26743"/>
                  </a:cubicBezTo>
                  <a:cubicBezTo>
                    <a:pt x="8575" y="26787"/>
                    <a:pt x="8813" y="26811"/>
                    <a:pt x="9006" y="26811"/>
                  </a:cubicBezTo>
                  <a:cubicBezTo>
                    <a:pt x="9106" y="26811"/>
                    <a:pt x="9193" y="26804"/>
                    <a:pt x="9269" y="26792"/>
                  </a:cubicBezTo>
                  <a:cubicBezTo>
                    <a:pt x="9490" y="26770"/>
                    <a:pt x="9602" y="26743"/>
                    <a:pt x="9602" y="26710"/>
                  </a:cubicBezTo>
                  <a:cubicBezTo>
                    <a:pt x="9602" y="26678"/>
                    <a:pt x="9487" y="26642"/>
                    <a:pt x="9277" y="26601"/>
                  </a:cubicBezTo>
                  <a:cubicBezTo>
                    <a:pt x="9066" y="26578"/>
                    <a:pt x="8766" y="26499"/>
                    <a:pt x="8390" y="26389"/>
                  </a:cubicBezTo>
                  <a:cubicBezTo>
                    <a:pt x="7660" y="26140"/>
                    <a:pt x="6659" y="25493"/>
                    <a:pt x="6067" y="24236"/>
                  </a:cubicBezTo>
                  <a:cubicBezTo>
                    <a:pt x="5482" y="23014"/>
                    <a:pt x="5237" y="21234"/>
                    <a:pt x="5893" y="19553"/>
                  </a:cubicBezTo>
                  <a:cubicBezTo>
                    <a:pt x="6221" y="18708"/>
                    <a:pt x="6777" y="17874"/>
                    <a:pt x="7283" y="16910"/>
                  </a:cubicBezTo>
                  <a:cubicBezTo>
                    <a:pt x="7794" y="15940"/>
                    <a:pt x="8153" y="14798"/>
                    <a:pt x="8242" y="13629"/>
                  </a:cubicBezTo>
                  <a:cubicBezTo>
                    <a:pt x="8440" y="11269"/>
                    <a:pt x="7759" y="9076"/>
                    <a:pt x="6841" y="7315"/>
                  </a:cubicBezTo>
                  <a:cubicBezTo>
                    <a:pt x="5897" y="5551"/>
                    <a:pt x="4737" y="4186"/>
                    <a:pt x="3715" y="3120"/>
                  </a:cubicBezTo>
                  <a:cubicBezTo>
                    <a:pt x="1704" y="1083"/>
                    <a:pt x="281" y="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2"/>
            <p:cNvSpPr/>
            <p:nvPr/>
          </p:nvSpPr>
          <p:spPr>
            <a:xfrm>
              <a:off x="5764150" y="1912425"/>
              <a:ext cx="51025" cy="50400"/>
            </a:xfrm>
            <a:custGeom>
              <a:rect b="b" l="l" r="r" t="t"/>
              <a:pathLst>
                <a:path extrusionOk="0" h="2016" w="2041">
                  <a:moveTo>
                    <a:pt x="1694" y="1"/>
                  </a:moveTo>
                  <a:cubicBezTo>
                    <a:pt x="1444" y="1"/>
                    <a:pt x="1029" y="274"/>
                    <a:pt x="664" y="701"/>
                  </a:cubicBezTo>
                  <a:cubicBezTo>
                    <a:pt x="210" y="1231"/>
                    <a:pt x="1" y="1798"/>
                    <a:pt x="199" y="1967"/>
                  </a:cubicBezTo>
                  <a:cubicBezTo>
                    <a:pt x="238" y="2000"/>
                    <a:pt x="288" y="2016"/>
                    <a:pt x="348" y="2016"/>
                  </a:cubicBezTo>
                  <a:cubicBezTo>
                    <a:pt x="599" y="2016"/>
                    <a:pt x="1014" y="1743"/>
                    <a:pt x="1381" y="1315"/>
                  </a:cubicBezTo>
                  <a:cubicBezTo>
                    <a:pt x="1833" y="786"/>
                    <a:pt x="2041" y="219"/>
                    <a:pt x="1844" y="50"/>
                  </a:cubicBezTo>
                  <a:cubicBezTo>
                    <a:pt x="1806" y="17"/>
                    <a:pt x="1755" y="1"/>
                    <a:pt x="16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2"/>
            <p:cNvSpPr/>
            <p:nvPr/>
          </p:nvSpPr>
          <p:spPr>
            <a:xfrm>
              <a:off x="5297875" y="1700325"/>
              <a:ext cx="288175" cy="201925"/>
            </a:xfrm>
            <a:custGeom>
              <a:rect b="b" l="l" r="r" t="t"/>
              <a:pathLst>
                <a:path extrusionOk="0" h="8077" w="11527">
                  <a:moveTo>
                    <a:pt x="5691" y="1"/>
                  </a:moveTo>
                  <a:cubicBezTo>
                    <a:pt x="5291" y="1"/>
                    <a:pt x="4882" y="53"/>
                    <a:pt x="4472" y="170"/>
                  </a:cubicBezTo>
                  <a:cubicBezTo>
                    <a:pt x="3089" y="565"/>
                    <a:pt x="2091" y="1551"/>
                    <a:pt x="1463" y="2522"/>
                  </a:cubicBezTo>
                  <a:cubicBezTo>
                    <a:pt x="820" y="3512"/>
                    <a:pt x="522" y="4518"/>
                    <a:pt x="337" y="5348"/>
                  </a:cubicBezTo>
                  <a:cubicBezTo>
                    <a:pt x="1" y="7021"/>
                    <a:pt x="18" y="8055"/>
                    <a:pt x="128" y="8076"/>
                  </a:cubicBezTo>
                  <a:cubicBezTo>
                    <a:pt x="130" y="8077"/>
                    <a:pt x="132" y="8077"/>
                    <a:pt x="134" y="8077"/>
                  </a:cubicBezTo>
                  <a:cubicBezTo>
                    <a:pt x="278" y="8077"/>
                    <a:pt x="504" y="7058"/>
                    <a:pt x="981" y="5523"/>
                  </a:cubicBezTo>
                  <a:cubicBezTo>
                    <a:pt x="1237" y="4753"/>
                    <a:pt x="1582" y="3849"/>
                    <a:pt x="2182" y="3010"/>
                  </a:cubicBezTo>
                  <a:cubicBezTo>
                    <a:pt x="2773" y="2177"/>
                    <a:pt x="3642" y="1384"/>
                    <a:pt x="4730" y="1077"/>
                  </a:cubicBezTo>
                  <a:cubicBezTo>
                    <a:pt x="5064" y="980"/>
                    <a:pt x="5405" y="937"/>
                    <a:pt x="5742" y="937"/>
                  </a:cubicBezTo>
                  <a:cubicBezTo>
                    <a:pt x="6498" y="937"/>
                    <a:pt x="7240" y="1153"/>
                    <a:pt x="7861" y="1468"/>
                  </a:cubicBezTo>
                  <a:cubicBezTo>
                    <a:pt x="8771" y="1922"/>
                    <a:pt x="9445" y="2604"/>
                    <a:pt x="9941" y="3225"/>
                  </a:cubicBezTo>
                  <a:cubicBezTo>
                    <a:pt x="10892" y="4460"/>
                    <a:pt x="11263" y="5431"/>
                    <a:pt x="11415" y="5431"/>
                  </a:cubicBezTo>
                  <a:cubicBezTo>
                    <a:pt x="11420" y="5431"/>
                    <a:pt x="11424" y="5430"/>
                    <a:pt x="11428" y="5429"/>
                  </a:cubicBezTo>
                  <a:cubicBezTo>
                    <a:pt x="11526" y="5401"/>
                    <a:pt x="11399" y="4326"/>
                    <a:pt x="10484" y="2838"/>
                  </a:cubicBezTo>
                  <a:cubicBezTo>
                    <a:pt x="10019" y="2113"/>
                    <a:pt x="9316" y="1284"/>
                    <a:pt x="8270" y="701"/>
                  </a:cubicBezTo>
                  <a:cubicBezTo>
                    <a:pt x="7550" y="296"/>
                    <a:pt x="6648" y="1"/>
                    <a:pt x="56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2"/>
            <p:cNvSpPr/>
            <p:nvPr/>
          </p:nvSpPr>
          <p:spPr>
            <a:xfrm>
              <a:off x="5860300" y="1518800"/>
              <a:ext cx="298075" cy="213650"/>
            </a:xfrm>
            <a:custGeom>
              <a:rect b="b" l="l" r="r" t="t"/>
              <a:pathLst>
                <a:path extrusionOk="0" h="8546" w="11923">
                  <a:moveTo>
                    <a:pt x="6404" y="1"/>
                  </a:moveTo>
                  <a:cubicBezTo>
                    <a:pt x="5538" y="1"/>
                    <a:pt x="4614" y="178"/>
                    <a:pt x="3746" y="614"/>
                  </a:cubicBezTo>
                  <a:cubicBezTo>
                    <a:pt x="2554" y="1220"/>
                    <a:pt x="1709" y="2208"/>
                    <a:pt x="1173" y="3174"/>
                  </a:cubicBezTo>
                  <a:cubicBezTo>
                    <a:pt x="631" y="4150"/>
                    <a:pt x="375" y="5121"/>
                    <a:pt x="243" y="5925"/>
                  </a:cubicBezTo>
                  <a:cubicBezTo>
                    <a:pt x="0" y="7546"/>
                    <a:pt x="141" y="8541"/>
                    <a:pt x="255" y="8545"/>
                  </a:cubicBezTo>
                  <a:cubicBezTo>
                    <a:pt x="256" y="8545"/>
                    <a:pt x="257" y="8545"/>
                    <a:pt x="258" y="8545"/>
                  </a:cubicBezTo>
                  <a:cubicBezTo>
                    <a:pt x="402" y="8545"/>
                    <a:pt x="503" y="7555"/>
                    <a:pt x="896" y="6066"/>
                  </a:cubicBezTo>
                  <a:cubicBezTo>
                    <a:pt x="1100" y="5322"/>
                    <a:pt x="1403" y="4456"/>
                    <a:pt x="1923" y="3612"/>
                  </a:cubicBezTo>
                  <a:cubicBezTo>
                    <a:pt x="2441" y="2774"/>
                    <a:pt x="3187" y="1953"/>
                    <a:pt x="4172" y="1457"/>
                  </a:cubicBezTo>
                  <a:cubicBezTo>
                    <a:pt x="4951" y="1062"/>
                    <a:pt x="5807" y="900"/>
                    <a:pt x="6610" y="900"/>
                  </a:cubicBezTo>
                  <a:cubicBezTo>
                    <a:pt x="6821" y="900"/>
                    <a:pt x="7029" y="911"/>
                    <a:pt x="7230" y="932"/>
                  </a:cubicBezTo>
                  <a:cubicBezTo>
                    <a:pt x="8203" y="1034"/>
                    <a:pt x="9051" y="1367"/>
                    <a:pt x="9720" y="1725"/>
                  </a:cubicBezTo>
                  <a:cubicBezTo>
                    <a:pt x="10976" y="2416"/>
                    <a:pt x="11639" y="3122"/>
                    <a:pt x="11809" y="3122"/>
                  </a:cubicBezTo>
                  <a:cubicBezTo>
                    <a:pt x="11820" y="3122"/>
                    <a:pt x="11829" y="3119"/>
                    <a:pt x="11836" y="3112"/>
                  </a:cubicBezTo>
                  <a:cubicBezTo>
                    <a:pt x="11923" y="3053"/>
                    <a:pt x="11437" y="2120"/>
                    <a:pt x="10067" y="1155"/>
                  </a:cubicBezTo>
                  <a:cubicBezTo>
                    <a:pt x="9384" y="690"/>
                    <a:pt x="8460" y="240"/>
                    <a:pt x="7341" y="71"/>
                  </a:cubicBezTo>
                  <a:cubicBezTo>
                    <a:pt x="7041" y="25"/>
                    <a:pt x="6726" y="1"/>
                    <a:pt x="6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2"/>
            <p:cNvSpPr/>
            <p:nvPr/>
          </p:nvSpPr>
          <p:spPr>
            <a:xfrm>
              <a:off x="5160175" y="1309275"/>
              <a:ext cx="243350" cy="251450"/>
            </a:xfrm>
            <a:custGeom>
              <a:rect b="b" l="l" r="r" t="t"/>
              <a:pathLst>
                <a:path extrusionOk="0" h="10058" w="9734">
                  <a:moveTo>
                    <a:pt x="8397" y="1"/>
                  </a:moveTo>
                  <a:cubicBezTo>
                    <a:pt x="8110" y="1"/>
                    <a:pt x="7782" y="24"/>
                    <a:pt x="7418" y="78"/>
                  </a:cubicBezTo>
                  <a:cubicBezTo>
                    <a:pt x="6009" y="278"/>
                    <a:pt x="4052" y="1072"/>
                    <a:pt x="2495" y="2714"/>
                  </a:cubicBezTo>
                  <a:cubicBezTo>
                    <a:pt x="939" y="4356"/>
                    <a:pt x="256" y="6355"/>
                    <a:pt x="133" y="7773"/>
                  </a:cubicBezTo>
                  <a:cubicBezTo>
                    <a:pt x="1" y="9202"/>
                    <a:pt x="314" y="10057"/>
                    <a:pt x="554" y="10057"/>
                  </a:cubicBezTo>
                  <a:cubicBezTo>
                    <a:pt x="556" y="10057"/>
                    <a:pt x="557" y="10057"/>
                    <a:pt x="559" y="10057"/>
                  </a:cubicBezTo>
                  <a:cubicBezTo>
                    <a:pt x="835" y="10053"/>
                    <a:pt x="1006" y="9235"/>
                    <a:pt x="1436" y="8061"/>
                  </a:cubicBezTo>
                  <a:cubicBezTo>
                    <a:pt x="1859" y="6887"/>
                    <a:pt x="2607" y="5342"/>
                    <a:pt x="3866" y="4010"/>
                  </a:cubicBezTo>
                  <a:cubicBezTo>
                    <a:pt x="5124" y="2681"/>
                    <a:pt x="6627" y="1849"/>
                    <a:pt x="7775" y="1363"/>
                  </a:cubicBezTo>
                  <a:cubicBezTo>
                    <a:pt x="8926" y="867"/>
                    <a:pt x="9734" y="652"/>
                    <a:pt x="9723" y="378"/>
                  </a:cubicBezTo>
                  <a:cubicBezTo>
                    <a:pt x="9722" y="198"/>
                    <a:pt x="9236" y="1"/>
                    <a:pt x="8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2"/>
            <p:cNvSpPr/>
            <p:nvPr/>
          </p:nvSpPr>
          <p:spPr>
            <a:xfrm>
              <a:off x="5718975" y="1138800"/>
              <a:ext cx="419600" cy="111875"/>
            </a:xfrm>
            <a:custGeom>
              <a:rect b="b" l="l" r="r" t="t"/>
              <a:pathLst>
                <a:path extrusionOk="0" h="4475" w="16784">
                  <a:moveTo>
                    <a:pt x="8184" y="1"/>
                  </a:moveTo>
                  <a:cubicBezTo>
                    <a:pt x="5599" y="1"/>
                    <a:pt x="3370" y="910"/>
                    <a:pt x="2015" y="1858"/>
                  </a:cubicBezTo>
                  <a:cubicBezTo>
                    <a:pt x="576" y="2848"/>
                    <a:pt x="1" y="3785"/>
                    <a:pt x="166" y="3957"/>
                  </a:cubicBezTo>
                  <a:cubicBezTo>
                    <a:pt x="193" y="3989"/>
                    <a:pt x="236" y="4003"/>
                    <a:pt x="294" y="4003"/>
                  </a:cubicBezTo>
                  <a:cubicBezTo>
                    <a:pt x="622" y="4003"/>
                    <a:pt x="1432" y="3535"/>
                    <a:pt x="2654" y="3029"/>
                  </a:cubicBezTo>
                  <a:cubicBezTo>
                    <a:pt x="4009" y="2457"/>
                    <a:pt x="5941" y="1888"/>
                    <a:pt x="8103" y="1888"/>
                  </a:cubicBezTo>
                  <a:cubicBezTo>
                    <a:pt x="8220" y="1888"/>
                    <a:pt x="8337" y="1889"/>
                    <a:pt x="8456" y="1893"/>
                  </a:cubicBezTo>
                  <a:cubicBezTo>
                    <a:pt x="10758" y="1959"/>
                    <a:pt x="12789" y="2680"/>
                    <a:pt x="14180" y="3365"/>
                  </a:cubicBezTo>
                  <a:cubicBezTo>
                    <a:pt x="15393" y="3952"/>
                    <a:pt x="16180" y="4475"/>
                    <a:pt x="16497" y="4475"/>
                  </a:cubicBezTo>
                  <a:cubicBezTo>
                    <a:pt x="16545" y="4475"/>
                    <a:pt x="16583" y="4462"/>
                    <a:pt x="16609" y="4436"/>
                  </a:cubicBezTo>
                  <a:cubicBezTo>
                    <a:pt x="16784" y="4274"/>
                    <a:pt x="16264" y="3306"/>
                    <a:pt x="14886" y="2232"/>
                  </a:cubicBezTo>
                  <a:cubicBezTo>
                    <a:pt x="13533" y="1166"/>
                    <a:pt x="11234" y="84"/>
                    <a:pt x="8509" y="5"/>
                  </a:cubicBezTo>
                  <a:cubicBezTo>
                    <a:pt x="8400" y="2"/>
                    <a:pt x="8292" y="1"/>
                    <a:pt x="8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2"/>
            <p:cNvSpPr/>
            <p:nvPr/>
          </p:nvSpPr>
          <p:spPr>
            <a:xfrm>
              <a:off x="5196125" y="1249825"/>
              <a:ext cx="1998500" cy="1778325"/>
            </a:xfrm>
            <a:custGeom>
              <a:rect b="b" l="l" r="r" t="t"/>
              <a:pathLst>
                <a:path extrusionOk="0" h="71133" w="79940">
                  <a:moveTo>
                    <a:pt x="64226" y="1"/>
                  </a:moveTo>
                  <a:cubicBezTo>
                    <a:pt x="64015" y="1"/>
                    <a:pt x="63801" y="39"/>
                    <a:pt x="63592" y="77"/>
                  </a:cubicBezTo>
                  <a:lnTo>
                    <a:pt x="57919" y="1114"/>
                  </a:lnTo>
                  <a:lnTo>
                    <a:pt x="58205" y="1123"/>
                  </a:lnTo>
                  <a:cubicBezTo>
                    <a:pt x="61056" y="5063"/>
                    <a:pt x="63180" y="9524"/>
                    <a:pt x="64478" y="14209"/>
                  </a:cubicBezTo>
                  <a:cubicBezTo>
                    <a:pt x="64668" y="14898"/>
                    <a:pt x="67495" y="25713"/>
                    <a:pt x="66471" y="25721"/>
                  </a:cubicBezTo>
                  <a:cubicBezTo>
                    <a:pt x="65205" y="25731"/>
                    <a:pt x="63920" y="25734"/>
                    <a:pt x="62620" y="25734"/>
                  </a:cubicBezTo>
                  <a:cubicBezTo>
                    <a:pt x="61375" y="25734"/>
                    <a:pt x="60116" y="25731"/>
                    <a:pt x="58847" y="25731"/>
                  </a:cubicBezTo>
                  <a:cubicBezTo>
                    <a:pt x="39489" y="25731"/>
                    <a:pt x="17699" y="26275"/>
                    <a:pt x="5972" y="43946"/>
                  </a:cubicBezTo>
                  <a:cubicBezTo>
                    <a:pt x="6446" y="39232"/>
                    <a:pt x="5622" y="35400"/>
                    <a:pt x="4692" y="30749"/>
                  </a:cubicBezTo>
                  <a:cubicBezTo>
                    <a:pt x="3965" y="27119"/>
                    <a:pt x="3018" y="23134"/>
                    <a:pt x="1" y="20989"/>
                  </a:cubicBezTo>
                  <a:lnTo>
                    <a:pt x="1" y="20989"/>
                  </a:lnTo>
                  <a:cubicBezTo>
                    <a:pt x="1093" y="24809"/>
                    <a:pt x="1676" y="28756"/>
                    <a:pt x="1732" y="32729"/>
                  </a:cubicBezTo>
                  <a:cubicBezTo>
                    <a:pt x="1819" y="38894"/>
                    <a:pt x="646" y="45174"/>
                    <a:pt x="2125" y="51159"/>
                  </a:cubicBezTo>
                  <a:cubicBezTo>
                    <a:pt x="3665" y="57390"/>
                    <a:pt x="8074" y="62737"/>
                    <a:pt x="13624" y="65963"/>
                  </a:cubicBezTo>
                  <a:cubicBezTo>
                    <a:pt x="19568" y="69421"/>
                    <a:pt x="27497" y="71132"/>
                    <a:pt x="34790" y="71132"/>
                  </a:cubicBezTo>
                  <a:cubicBezTo>
                    <a:pt x="36698" y="71132"/>
                    <a:pt x="38562" y="71015"/>
                    <a:pt x="40336" y="70782"/>
                  </a:cubicBezTo>
                  <a:cubicBezTo>
                    <a:pt x="50174" y="69485"/>
                    <a:pt x="59983" y="64568"/>
                    <a:pt x="66815" y="57358"/>
                  </a:cubicBezTo>
                  <a:cubicBezTo>
                    <a:pt x="79940" y="43508"/>
                    <a:pt x="76597" y="21895"/>
                    <a:pt x="69166" y="6210"/>
                  </a:cubicBezTo>
                  <a:cubicBezTo>
                    <a:pt x="68190" y="4148"/>
                    <a:pt x="67134" y="2046"/>
                    <a:pt x="65412" y="549"/>
                  </a:cubicBezTo>
                  <a:cubicBezTo>
                    <a:pt x="65153" y="324"/>
                    <a:pt x="64868" y="107"/>
                    <a:pt x="64534" y="33"/>
                  </a:cubicBezTo>
                  <a:cubicBezTo>
                    <a:pt x="64432" y="10"/>
                    <a:pt x="64329" y="1"/>
                    <a:pt x="642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2"/>
            <p:cNvSpPr/>
            <p:nvPr/>
          </p:nvSpPr>
          <p:spPr>
            <a:xfrm>
              <a:off x="5900675" y="2436700"/>
              <a:ext cx="1488900" cy="2145450"/>
            </a:xfrm>
            <a:custGeom>
              <a:rect b="b" l="l" r="r" t="t"/>
              <a:pathLst>
                <a:path extrusionOk="0" h="85818" w="59556">
                  <a:moveTo>
                    <a:pt x="36725" y="0"/>
                  </a:moveTo>
                  <a:cubicBezTo>
                    <a:pt x="33015" y="0"/>
                    <a:pt x="29281" y="1320"/>
                    <a:pt x="25880" y="4411"/>
                  </a:cubicBezTo>
                  <a:cubicBezTo>
                    <a:pt x="15311" y="14015"/>
                    <a:pt x="17050" y="31486"/>
                    <a:pt x="10020" y="43443"/>
                  </a:cubicBezTo>
                  <a:cubicBezTo>
                    <a:pt x="9231" y="44785"/>
                    <a:pt x="0" y="56621"/>
                    <a:pt x="83" y="56769"/>
                  </a:cubicBezTo>
                  <a:cubicBezTo>
                    <a:pt x="7501" y="69979"/>
                    <a:pt x="19794" y="80376"/>
                    <a:pt x="34052" y="85500"/>
                  </a:cubicBezTo>
                  <a:cubicBezTo>
                    <a:pt x="34500" y="85661"/>
                    <a:pt x="34983" y="85818"/>
                    <a:pt x="35451" y="85818"/>
                  </a:cubicBezTo>
                  <a:cubicBezTo>
                    <a:pt x="35665" y="85818"/>
                    <a:pt x="35876" y="85785"/>
                    <a:pt x="36079" y="85705"/>
                  </a:cubicBezTo>
                  <a:cubicBezTo>
                    <a:pt x="36618" y="85493"/>
                    <a:pt x="36982" y="84993"/>
                    <a:pt x="37310" y="84514"/>
                  </a:cubicBezTo>
                  <a:cubicBezTo>
                    <a:pt x="48860" y="67781"/>
                    <a:pt x="58048" y="48455"/>
                    <a:pt x="59150" y="27940"/>
                  </a:cubicBezTo>
                  <a:cubicBezTo>
                    <a:pt x="59556" y="20376"/>
                    <a:pt x="56546" y="11522"/>
                    <a:pt x="50958" y="6304"/>
                  </a:cubicBezTo>
                  <a:cubicBezTo>
                    <a:pt x="46878" y="2493"/>
                    <a:pt x="41824" y="0"/>
                    <a:pt x="36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2"/>
            <p:cNvSpPr/>
            <p:nvPr/>
          </p:nvSpPr>
          <p:spPr>
            <a:xfrm>
              <a:off x="3227800" y="1740875"/>
              <a:ext cx="301850" cy="421225"/>
            </a:xfrm>
            <a:custGeom>
              <a:rect b="b" l="l" r="r" t="t"/>
              <a:pathLst>
                <a:path extrusionOk="0" h="16849" w="12074">
                  <a:moveTo>
                    <a:pt x="8806" y="0"/>
                  </a:moveTo>
                  <a:cubicBezTo>
                    <a:pt x="8657" y="0"/>
                    <a:pt x="8508" y="9"/>
                    <a:pt x="8361" y="23"/>
                  </a:cubicBezTo>
                  <a:cubicBezTo>
                    <a:pt x="6123" y="232"/>
                    <a:pt x="4009" y="1498"/>
                    <a:pt x="2768" y="3370"/>
                  </a:cubicBezTo>
                  <a:lnTo>
                    <a:pt x="1" y="16677"/>
                  </a:lnTo>
                  <a:cubicBezTo>
                    <a:pt x="402" y="16795"/>
                    <a:pt x="803" y="16849"/>
                    <a:pt x="1201" y="16849"/>
                  </a:cubicBezTo>
                  <a:cubicBezTo>
                    <a:pt x="3347" y="16849"/>
                    <a:pt x="5416" y="15280"/>
                    <a:pt x="7008" y="13686"/>
                  </a:cubicBezTo>
                  <a:cubicBezTo>
                    <a:pt x="8629" y="12063"/>
                    <a:pt x="10155" y="10280"/>
                    <a:pt x="11034" y="8163"/>
                  </a:cubicBezTo>
                  <a:cubicBezTo>
                    <a:pt x="11914" y="6044"/>
                    <a:pt x="12073" y="3531"/>
                    <a:pt x="11002" y="1503"/>
                  </a:cubicBezTo>
                  <a:cubicBezTo>
                    <a:pt x="10701" y="930"/>
                    <a:pt x="10275" y="380"/>
                    <a:pt x="9671" y="144"/>
                  </a:cubicBezTo>
                  <a:cubicBezTo>
                    <a:pt x="9397" y="36"/>
                    <a:pt x="9102" y="0"/>
                    <a:pt x="88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2"/>
            <p:cNvSpPr/>
            <p:nvPr/>
          </p:nvSpPr>
          <p:spPr>
            <a:xfrm>
              <a:off x="1674925" y="791675"/>
              <a:ext cx="1794125" cy="1802725"/>
            </a:xfrm>
            <a:custGeom>
              <a:rect b="b" l="l" r="r" t="t"/>
              <a:pathLst>
                <a:path extrusionOk="0" h="72109" w="71765">
                  <a:moveTo>
                    <a:pt x="54545" y="1"/>
                  </a:moveTo>
                  <a:cubicBezTo>
                    <a:pt x="51607" y="6855"/>
                    <a:pt x="46408" y="12906"/>
                    <a:pt x="40515" y="17617"/>
                  </a:cubicBezTo>
                  <a:cubicBezTo>
                    <a:pt x="29509" y="26412"/>
                    <a:pt x="15731" y="31688"/>
                    <a:pt x="1664" y="32491"/>
                  </a:cubicBezTo>
                  <a:cubicBezTo>
                    <a:pt x="1358" y="32508"/>
                    <a:pt x="1046" y="32511"/>
                    <a:pt x="737" y="32523"/>
                  </a:cubicBezTo>
                  <a:cubicBezTo>
                    <a:pt x="201" y="35852"/>
                    <a:pt x="1" y="39228"/>
                    <a:pt x="185" y="42590"/>
                  </a:cubicBezTo>
                  <a:cubicBezTo>
                    <a:pt x="867" y="54986"/>
                    <a:pt x="10504" y="64569"/>
                    <a:pt x="21413" y="69229"/>
                  </a:cubicBezTo>
                  <a:cubicBezTo>
                    <a:pt x="25762" y="71087"/>
                    <a:pt x="30968" y="72109"/>
                    <a:pt x="36219" y="72109"/>
                  </a:cubicBezTo>
                  <a:cubicBezTo>
                    <a:pt x="47426" y="72109"/>
                    <a:pt x="58836" y="67454"/>
                    <a:pt x="62554" y="56348"/>
                  </a:cubicBezTo>
                  <a:cubicBezTo>
                    <a:pt x="63708" y="52896"/>
                    <a:pt x="64211" y="49262"/>
                    <a:pt x="65397" y="45817"/>
                  </a:cubicBezTo>
                  <a:cubicBezTo>
                    <a:pt x="67030" y="41078"/>
                    <a:pt x="68917" y="36173"/>
                    <a:pt x="70039" y="31269"/>
                  </a:cubicBezTo>
                  <a:cubicBezTo>
                    <a:pt x="71765" y="23731"/>
                    <a:pt x="71686" y="16191"/>
                    <a:pt x="66106" y="9242"/>
                  </a:cubicBezTo>
                  <a:cubicBezTo>
                    <a:pt x="62934" y="5291"/>
                    <a:pt x="59012" y="2162"/>
                    <a:pt x="545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2"/>
            <p:cNvSpPr/>
            <p:nvPr/>
          </p:nvSpPr>
          <p:spPr>
            <a:xfrm>
              <a:off x="3280450" y="1836250"/>
              <a:ext cx="207450" cy="250475"/>
            </a:xfrm>
            <a:custGeom>
              <a:rect b="b" l="l" r="r" t="t"/>
              <a:pathLst>
                <a:path extrusionOk="0" h="10019" w="8298">
                  <a:moveTo>
                    <a:pt x="8042" y="1"/>
                  </a:moveTo>
                  <a:cubicBezTo>
                    <a:pt x="7720" y="1"/>
                    <a:pt x="7085" y="100"/>
                    <a:pt x="6276" y="448"/>
                  </a:cubicBezTo>
                  <a:cubicBezTo>
                    <a:pt x="5102" y="935"/>
                    <a:pt x="3642" y="2029"/>
                    <a:pt x="2527" y="3621"/>
                  </a:cubicBezTo>
                  <a:cubicBezTo>
                    <a:pt x="1412" y="5213"/>
                    <a:pt x="815" y="6855"/>
                    <a:pt x="462" y="8038"/>
                  </a:cubicBezTo>
                  <a:cubicBezTo>
                    <a:pt x="114" y="9228"/>
                    <a:pt x="0" y="9987"/>
                    <a:pt x="97" y="10017"/>
                  </a:cubicBezTo>
                  <a:cubicBezTo>
                    <a:pt x="100" y="10018"/>
                    <a:pt x="102" y="10019"/>
                    <a:pt x="105" y="10019"/>
                  </a:cubicBezTo>
                  <a:cubicBezTo>
                    <a:pt x="217" y="10019"/>
                    <a:pt x="515" y="9321"/>
                    <a:pt x="977" y="8223"/>
                  </a:cubicBezTo>
                  <a:cubicBezTo>
                    <a:pt x="1456" y="7105"/>
                    <a:pt x="2116" y="5557"/>
                    <a:pt x="3160" y="4068"/>
                  </a:cubicBezTo>
                  <a:cubicBezTo>
                    <a:pt x="4204" y="2582"/>
                    <a:pt x="5487" y="1515"/>
                    <a:pt x="6521" y="937"/>
                  </a:cubicBezTo>
                  <a:cubicBezTo>
                    <a:pt x="7553" y="346"/>
                    <a:pt x="8298" y="170"/>
                    <a:pt x="8274" y="49"/>
                  </a:cubicBezTo>
                  <a:cubicBezTo>
                    <a:pt x="8271" y="22"/>
                    <a:pt x="8189" y="1"/>
                    <a:pt x="8042" y="1"/>
                  </a:cubicBezTo>
                  <a:close/>
                </a:path>
              </a:pathLst>
            </a:custGeom>
            <a:solidFill>
              <a:srgbClr val="CC53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2"/>
            <p:cNvSpPr/>
            <p:nvPr/>
          </p:nvSpPr>
          <p:spPr>
            <a:xfrm>
              <a:off x="3332050" y="1938875"/>
              <a:ext cx="116100" cy="24750"/>
            </a:xfrm>
            <a:custGeom>
              <a:rect b="b" l="l" r="r" t="t"/>
              <a:pathLst>
                <a:path extrusionOk="0" h="990" w="4644">
                  <a:moveTo>
                    <a:pt x="2020" y="1"/>
                  </a:moveTo>
                  <a:cubicBezTo>
                    <a:pt x="844" y="1"/>
                    <a:pt x="1" y="438"/>
                    <a:pt x="66" y="616"/>
                  </a:cubicBezTo>
                  <a:cubicBezTo>
                    <a:pt x="130" y="828"/>
                    <a:pt x="1117" y="699"/>
                    <a:pt x="2305" y="787"/>
                  </a:cubicBezTo>
                  <a:cubicBezTo>
                    <a:pt x="3172" y="838"/>
                    <a:pt x="3919" y="989"/>
                    <a:pt x="4295" y="989"/>
                  </a:cubicBezTo>
                  <a:cubicBezTo>
                    <a:pt x="4435" y="989"/>
                    <a:pt x="4523" y="968"/>
                    <a:pt x="4548" y="914"/>
                  </a:cubicBezTo>
                  <a:cubicBezTo>
                    <a:pt x="4643" y="731"/>
                    <a:pt x="3707" y="97"/>
                    <a:pt x="2356" y="13"/>
                  </a:cubicBezTo>
                  <a:cubicBezTo>
                    <a:pt x="2242" y="5"/>
                    <a:pt x="2129" y="1"/>
                    <a:pt x="2020" y="1"/>
                  </a:cubicBezTo>
                  <a:close/>
                </a:path>
              </a:pathLst>
            </a:custGeom>
            <a:solidFill>
              <a:srgbClr val="CC53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2"/>
            <p:cNvSpPr/>
            <p:nvPr/>
          </p:nvSpPr>
          <p:spPr>
            <a:xfrm>
              <a:off x="2677700" y="1871175"/>
              <a:ext cx="51650" cy="55475"/>
            </a:xfrm>
            <a:custGeom>
              <a:rect b="b" l="l" r="r" t="t"/>
              <a:pathLst>
                <a:path extrusionOk="0" h="2219" w="2066">
                  <a:moveTo>
                    <a:pt x="370" y="1"/>
                  </a:moveTo>
                  <a:cubicBezTo>
                    <a:pt x="356" y="1"/>
                    <a:pt x="342" y="2"/>
                    <a:pt x="328" y="5"/>
                  </a:cubicBezTo>
                  <a:cubicBezTo>
                    <a:pt x="67" y="44"/>
                    <a:pt x="1" y="814"/>
                    <a:pt x="540" y="1513"/>
                  </a:cubicBezTo>
                  <a:cubicBezTo>
                    <a:pt x="920" y="2006"/>
                    <a:pt x="1407" y="2218"/>
                    <a:pt x="1700" y="2218"/>
                  </a:cubicBezTo>
                  <a:cubicBezTo>
                    <a:pt x="1824" y="2218"/>
                    <a:pt x="1913" y="2180"/>
                    <a:pt x="1944" y="2109"/>
                  </a:cubicBezTo>
                  <a:cubicBezTo>
                    <a:pt x="2065" y="1863"/>
                    <a:pt x="1691" y="1433"/>
                    <a:pt x="1309" y="924"/>
                  </a:cubicBezTo>
                  <a:cubicBezTo>
                    <a:pt x="935" y="449"/>
                    <a:pt x="628" y="1"/>
                    <a:pt x="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2"/>
            <p:cNvSpPr/>
            <p:nvPr/>
          </p:nvSpPr>
          <p:spPr>
            <a:xfrm>
              <a:off x="2278125" y="1650950"/>
              <a:ext cx="302200" cy="216625"/>
            </a:xfrm>
            <a:custGeom>
              <a:rect b="b" l="l" r="r" t="t"/>
              <a:pathLst>
                <a:path extrusionOk="0" h="8665" w="12088">
                  <a:moveTo>
                    <a:pt x="5477" y="0"/>
                  </a:moveTo>
                  <a:cubicBezTo>
                    <a:pt x="5249" y="0"/>
                    <a:pt x="5025" y="13"/>
                    <a:pt x="4807" y="36"/>
                  </a:cubicBezTo>
                  <a:cubicBezTo>
                    <a:pt x="3818" y="141"/>
                    <a:pt x="2862" y="454"/>
                    <a:pt x="2004" y="959"/>
                  </a:cubicBezTo>
                  <a:cubicBezTo>
                    <a:pt x="556" y="1820"/>
                    <a:pt x="0" y="2728"/>
                    <a:pt x="87" y="2794"/>
                  </a:cubicBezTo>
                  <a:cubicBezTo>
                    <a:pt x="94" y="2802"/>
                    <a:pt x="105" y="2806"/>
                    <a:pt x="119" y="2806"/>
                  </a:cubicBezTo>
                  <a:cubicBezTo>
                    <a:pt x="299" y="2806"/>
                    <a:pt x="1015" y="2155"/>
                    <a:pt x="2318" y="1566"/>
                  </a:cubicBezTo>
                  <a:cubicBezTo>
                    <a:pt x="3015" y="1254"/>
                    <a:pt x="3892" y="978"/>
                    <a:pt x="4879" y="922"/>
                  </a:cubicBezTo>
                  <a:cubicBezTo>
                    <a:pt x="4997" y="915"/>
                    <a:pt x="5115" y="912"/>
                    <a:pt x="5232" y="912"/>
                  </a:cubicBezTo>
                  <a:cubicBezTo>
                    <a:pt x="6179" y="912"/>
                    <a:pt x="7116" y="1129"/>
                    <a:pt x="7969" y="1548"/>
                  </a:cubicBezTo>
                  <a:cubicBezTo>
                    <a:pt x="8986" y="2048"/>
                    <a:pt x="9764" y="2809"/>
                    <a:pt x="10257" y="3662"/>
                  </a:cubicBezTo>
                  <a:cubicBezTo>
                    <a:pt x="10756" y="4512"/>
                    <a:pt x="11026" y="5401"/>
                    <a:pt x="11215" y="6157"/>
                  </a:cubicBezTo>
                  <a:cubicBezTo>
                    <a:pt x="11574" y="7673"/>
                    <a:pt x="11732" y="8664"/>
                    <a:pt x="11878" y="8664"/>
                  </a:cubicBezTo>
                  <a:cubicBezTo>
                    <a:pt x="11879" y="8664"/>
                    <a:pt x="11881" y="8664"/>
                    <a:pt x="11882" y="8664"/>
                  </a:cubicBezTo>
                  <a:cubicBezTo>
                    <a:pt x="11998" y="8650"/>
                    <a:pt x="12088" y="7658"/>
                    <a:pt x="11888" y="6030"/>
                  </a:cubicBezTo>
                  <a:cubicBezTo>
                    <a:pt x="11776" y="5221"/>
                    <a:pt x="11565" y="4235"/>
                    <a:pt x="11034" y="3228"/>
                  </a:cubicBezTo>
                  <a:cubicBezTo>
                    <a:pt x="10517" y="2219"/>
                    <a:pt x="9584" y="1258"/>
                    <a:pt x="8400" y="681"/>
                  </a:cubicBezTo>
                  <a:cubicBezTo>
                    <a:pt x="7446" y="210"/>
                    <a:pt x="6426" y="0"/>
                    <a:pt x="5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2"/>
            <p:cNvSpPr/>
            <p:nvPr/>
          </p:nvSpPr>
          <p:spPr>
            <a:xfrm>
              <a:off x="2931375" y="1764550"/>
              <a:ext cx="293200" cy="177775"/>
            </a:xfrm>
            <a:custGeom>
              <a:rect b="b" l="l" r="r" t="t"/>
              <a:pathLst>
                <a:path extrusionOk="0" h="7111" w="11728">
                  <a:moveTo>
                    <a:pt x="6488" y="1"/>
                  </a:moveTo>
                  <a:cubicBezTo>
                    <a:pt x="6147" y="1"/>
                    <a:pt x="5801" y="40"/>
                    <a:pt x="5458" y="126"/>
                  </a:cubicBezTo>
                  <a:cubicBezTo>
                    <a:pt x="4121" y="439"/>
                    <a:pt x="3059" y="1239"/>
                    <a:pt x="2302" y="2061"/>
                  </a:cubicBezTo>
                  <a:cubicBezTo>
                    <a:pt x="1537" y="2893"/>
                    <a:pt x="1025" y="3741"/>
                    <a:pt x="623" y="4465"/>
                  </a:cubicBezTo>
                  <a:cubicBezTo>
                    <a:pt x="220" y="5198"/>
                    <a:pt x="11" y="5892"/>
                    <a:pt x="8" y="6381"/>
                  </a:cubicBezTo>
                  <a:cubicBezTo>
                    <a:pt x="1" y="6862"/>
                    <a:pt x="128" y="7110"/>
                    <a:pt x="187" y="7110"/>
                  </a:cubicBezTo>
                  <a:cubicBezTo>
                    <a:pt x="189" y="7110"/>
                    <a:pt x="190" y="7110"/>
                    <a:pt x="192" y="7110"/>
                  </a:cubicBezTo>
                  <a:cubicBezTo>
                    <a:pt x="264" y="7099"/>
                    <a:pt x="267" y="6845"/>
                    <a:pt x="381" y="6434"/>
                  </a:cubicBezTo>
                  <a:cubicBezTo>
                    <a:pt x="493" y="6022"/>
                    <a:pt x="758" y="5466"/>
                    <a:pt x="1208" y="4821"/>
                  </a:cubicBezTo>
                  <a:cubicBezTo>
                    <a:pt x="1664" y="4174"/>
                    <a:pt x="2220" y="3397"/>
                    <a:pt x="2942" y="2682"/>
                  </a:cubicBezTo>
                  <a:cubicBezTo>
                    <a:pt x="3660" y="1970"/>
                    <a:pt x="4587" y="1324"/>
                    <a:pt x="5676" y="1069"/>
                  </a:cubicBezTo>
                  <a:cubicBezTo>
                    <a:pt x="5968" y="997"/>
                    <a:pt x="6260" y="964"/>
                    <a:pt x="6546" y="964"/>
                  </a:cubicBezTo>
                  <a:cubicBezTo>
                    <a:pt x="7319" y="964"/>
                    <a:pt x="8056" y="1206"/>
                    <a:pt x="8666" y="1574"/>
                  </a:cubicBezTo>
                  <a:cubicBezTo>
                    <a:pt x="9507" y="2078"/>
                    <a:pt x="10086" y="2791"/>
                    <a:pt x="10458" y="3456"/>
                  </a:cubicBezTo>
                  <a:cubicBezTo>
                    <a:pt x="11193" y="4794"/>
                    <a:pt x="11263" y="5826"/>
                    <a:pt x="11417" y="5826"/>
                  </a:cubicBezTo>
                  <a:cubicBezTo>
                    <a:pt x="11418" y="5826"/>
                    <a:pt x="11420" y="5826"/>
                    <a:pt x="11422" y="5825"/>
                  </a:cubicBezTo>
                  <a:cubicBezTo>
                    <a:pt x="11422" y="5825"/>
                    <a:pt x="11423" y="5825"/>
                    <a:pt x="11423" y="5825"/>
                  </a:cubicBezTo>
                  <a:cubicBezTo>
                    <a:pt x="11525" y="5825"/>
                    <a:pt x="11727" y="4748"/>
                    <a:pt x="11072" y="3152"/>
                  </a:cubicBezTo>
                  <a:cubicBezTo>
                    <a:pt x="10740" y="2369"/>
                    <a:pt x="10125" y="1471"/>
                    <a:pt x="9145" y="821"/>
                  </a:cubicBezTo>
                  <a:cubicBezTo>
                    <a:pt x="8434" y="335"/>
                    <a:pt x="7483" y="1"/>
                    <a:pt x="6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2"/>
            <p:cNvSpPr/>
            <p:nvPr/>
          </p:nvSpPr>
          <p:spPr>
            <a:xfrm>
              <a:off x="2500175" y="1331250"/>
              <a:ext cx="154275" cy="48400"/>
            </a:xfrm>
            <a:custGeom>
              <a:rect b="b" l="l" r="r" t="t"/>
              <a:pathLst>
                <a:path extrusionOk="0" h="1936" w="6171">
                  <a:moveTo>
                    <a:pt x="1968" y="1"/>
                  </a:moveTo>
                  <a:cubicBezTo>
                    <a:pt x="1319" y="419"/>
                    <a:pt x="664" y="826"/>
                    <a:pt x="1" y="1221"/>
                  </a:cubicBezTo>
                  <a:cubicBezTo>
                    <a:pt x="293" y="1210"/>
                    <a:pt x="580" y="1203"/>
                    <a:pt x="860" y="1203"/>
                  </a:cubicBezTo>
                  <a:cubicBezTo>
                    <a:pt x="886" y="1203"/>
                    <a:pt x="912" y="1203"/>
                    <a:pt x="938" y="1203"/>
                  </a:cubicBezTo>
                  <a:cubicBezTo>
                    <a:pt x="1929" y="1235"/>
                    <a:pt x="2824" y="1327"/>
                    <a:pt x="3569" y="1473"/>
                  </a:cubicBezTo>
                  <a:cubicBezTo>
                    <a:pt x="4740" y="1688"/>
                    <a:pt x="5561" y="1936"/>
                    <a:pt x="5908" y="1936"/>
                  </a:cubicBezTo>
                  <a:cubicBezTo>
                    <a:pt x="6004" y="1936"/>
                    <a:pt x="6063" y="1917"/>
                    <a:pt x="6085" y="1874"/>
                  </a:cubicBezTo>
                  <a:cubicBezTo>
                    <a:pt x="6170" y="1721"/>
                    <a:pt x="5387" y="1047"/>
                    <a:pt x="3836" y="481"/>
                  </a:cubicBezTo>
                  <a:cubicBezTo>
                    <a:pt x="3301" y="281"/>
                    <a:pt x="2667" y="119"/>
                    <a:pt x="19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2"/>
            <p:cNvSpPr/>
            <p:nvPr/>
          </p:nvSpPr>
          <p:spPr>
            <a:xfrm>
              <a:off x="3014875" y="1420300"/>
              <a:ext cx="302850" cy="222500"/>
            </a:xfrm>
            <a:custGeom>
              <a:rect b="b" l="l" r="r" t="t"/>
              <a:pathLst>
                <a:path extrusionOk="0" h="8900" w="12114">
                  <a:moveTo>
                    <a:pt x="2150" y="1"/>
                  </a:moveTo>
                  <a:cubicBezTo>
                    <a:pt x="787" y="1"/>
                    <a:pt x="1" y="321"/>
                    <a:pt x="26" y="484"/>
                  </a:cubicBezTo>
                  <a:cubicBezTo>
                    <a:pt x="51" y="707"/>
                    <a:pt x="941" y="734"/>
                    <a:pt x="2274" y="1024"/>
                  </a:cubicBezTo>
                  <a:cubicBezTo>
                    <a:pt x="2944" y="1158"/>
                    <a:pt x="3718" y="1402"/>
                    <a:pt x="4543" y="1731"/>
                  </a:cubicBezTo>
                  <a:cubicBezTo>
                    <a:pt x="5363" y="2085"/>
                    <a:pt x="6229" y="2541"/>
                    <a:pt x="7073" y="3128"/>
                  </a:cubicBezTo>
                  <a:cubicBezTo>
                    <a:pt x="7906" y="3727"/>
                    <a:pt x="8624" y="4395"/>
                    <a:pt x="9230" y="5050"/>
                  </a:cubicBezTo>
                  <a:cubicBezTo>
                    <a:pt x="9814" y="5719"/>
                    <a:pt x="10301" y="6367"/>
                    <a:pt x="10651" y="6954"/>
                  </a:cubicBezTo>
                  <a:cubicBezTo>
                    <a:pt x="11346" y="8084"/>
                    <a:pt x="11669" y="8899"/>
                    <a:pt x="11887" y="8899"/>
                  </a:cubicBezTo>
                  <a:cubicBezTo>
                    <a:pt x="11894" y="8899"/>
                    <a:pt x="11900" y="8898"/>
                    <a:pt x="11906" y="8897"/>
                  </a:cubicBezTo>
                  <a:cubicBezTo>
                    <a:pt x="12077" y="8865"/>
                    <a:pt x="12114" y="7912"/>
                    <a:pt x="11572" y="6498"/>
                  </a:cubicBezTo>
                  <a:cubicBezTo>
                    <a:pt x="11306" y="5789"/>
                    <a:pt x="10861" y="4998"/>
                    <a:pt x="10260" y="4195"/>
                  </a:cubicBezTo>
                  <a:cubicBezTo>
                    <a:pt x="8919" y="2458"/>
                    <a:pt x="7091" y="1163"/>
                    <a:pt x="5007" y="475"/>
                  </a:cubicBezTo>
                  <a:cubicBezTo>
                    <a:pt x="4049" y="175"/>
                    <a:pt x="3156" y="18"/>
                    <a:pt x="2400" y="4"/>
                  </a:cubicBezTo>
                  <a:cubicBezTo>
                    <a:pt x="2314" y="2"/>
                    <a:pt x="2231" y="1"/>
                    <a:pt x="2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2"/>
            <p:cNvSpPr/>
            <p:nvPr/>
          </p:nvSpPr>
          <p:spPr>
            <a:xfrm>
              <a:off x="2637325" y="1983125"/>
              <a:ext cx="211425" cy="88775"/>
            </a:xfrm>
            <a:custGeom>
              <a:rect b="b" l="l" r="r" t="t"/>
              <a:pathLst>
                <a:path extrusionOk="0" h="3551" w="8457">
                  <a:moveTo>
                    <a:pt x="135" y="1"/>
                  </a:moveTo>
                  <a:cubicBezTo>
                    <a:pt x="128" y="1"/>
                    <a:pt x="121" y="2"/>
                    <a:pt x="115" y="4"/>
                  </a:cubicBezTo>
                  <a:cubicBezTo>
                    <a:pt x="1" y="36"/>
                    <a:pt x="36" y="671"/>
                    <a:pt x="587" y="1505"/>
                  </a:cubicBezTo>
                  <a:cubicBezTo>
                    <a:pt x="1119" y="2323"/>
                    <a:pt x="2269" y="3296"/>
                    <a:pt x="3838" y="3512"/>
                  </a:cubicBezTo>
                  <a:cubicBezTo>
                    <a:pt x="4041" y="3539"/>
                    <a:pt x="4240" y="3551"/>
                    <a:pt x="4436" y="3551"/>
                  </a:cubicBezTo>
                  <a:cubicBezTo>
                    <a:pt x="5752" y="3551"/>
                    <a:pt x="6869" y="2995"/>
                    <a:pt x="7503" y="2431"/>
                  </a:cubicBezTo>
                  <a:cubicBezTo>
                    <a:pt x="8256" y="1773"/>
                    <a:pt x="8456" y="1169"/>
                    <a:pt x="8356" y="1108"/>
                  </a:cubicBezTo>
                  <a:cubicBezTo>
                    <a:pt x="8346" y="1101"/>
                    <a:pt x="8333" y="1097"/>
                    <a:pt x="8318" y="1097"/>
                  </a:cubicBezTo>
                  <a:cubicBezTo>
                    <a:pt x="8165" y="1097"/>
                    <a:pt x="7783" y="1483"/>
                    <a:pt x="7103" y="1875"/>
                  </a:cubicBezTo>
                  <a:cubicBezTo>
                    <a:pt x="6487" y="2241"/>
                    <a:pt x="5566" y="2589"/>
                    <a:pt x="4542" y="2589"/>
                  </a:cubicBezTo>
                  <a:cubicBezTo>
                    <a:pt x="4354" y="2589"/>
                    <a:pt x="4162" y="2578"/>
                    <a:pt x="3968" y="2552"/>
                  </a:cubicBezTo>
                  <a:cubicBezTo>
                    <a:pt x="2718" y="2382"/>
                    <a:pt x="1711" y="1683"/>
                    <a:pt x="1120" y="1074"/>
                  </a:cubicBezTo>
                  <a:cubicBezTo>
                    <a:pt x="543" y="490"/>
                    <a:pt x="278" y="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2"/>
            <p:cNvSpPr/>
            <p:nvPr/>
          </p:nvSpPr>
          <p:spPr>
            <a:xfrm>
              <a:off x="1350400" y="1343025"/>
              <a:ext cx="439525" cy="602700"/>
            </a:xfrm>
            <a:custGeom>
              <a:rect b="b" l="l" r="r" t="t"/>
              <a:pathLst>
                <a:path extrusionOk="0" h="24108" w="17581">
                  <a:moveTo>
                    <a:pt x="8786" y="1"/>
                  </a:moveTo>
                  <a:cubicBezTo>
                    <a:pt x="7930" y="1"/>
                    <a:pt x="7014" y="193"/>
                    <a:pt x="6043" y="617"/>
                  </a:cubicBezTo>
                  <a:cubicBezTo>
                    <a:pt x="3448" y="1753"/>
                    <a:pt x="1676" y="4333"/>
                    <a:pt x="996" y="7082"/>
                  </a:cubicBezTo>
                  <a:cubicBezTo>
                    <a:pt x="1" y="11113"/>
                    <a:pt x="1194" y="15557"/>
                    <a:pt x="3872" y="18728"/>
                  </a:cubicBezTo>
                  <a:cubicBezTo>
                    <a:pt x="6550" y="21900"/>
                    <a:pt x="10602" y="23798"/>
                    <a:pt x="14742" y="24107"/>
                  </a:cubicBezTo>
                  <a:lnTo>
                    <a:pt x="15196" y="13851"/>
                  </a:lnTo>
                  <a:cubicBezTo>
                    <a:pt x="17581" y="8931"/>
                    <a:pt x="14620" y="1"/>
                    <a:pt x="87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2"/>
            <p:cNvSpPr/>
            <p:nvPr/>
          </p:nvSpPr>
          <p:spPr>
            <a:xfrm>
              <a:off x="2182425" y="1840875"/>
              <a:ext cx="377500" cy="254675"/>
            </a:xfrm>
            <a:custGeom>
              <a:rect b="b" l="l" r="r" t="t"/>
              <a:pathLst>
                <a:path extrusionOk="0" h="10187" w="15100">
                  <a:moveTo>
                    <a:pt x="5488" y="0"/>
                  </a:moveTo>
                  <a:cubicBezTo>
                    <a:pt x="5402" y="0"/>
                    <a:pt x="5317" y="1"/>
                    <a:pt x="5233" y="2"/>
                  </a:cubicBezTo>
                  <a:cubicBezTo>
                    <a:pt x="3707" y="26"/>
                    <a:pt x="2047" y="331"/>
                    <a:pt x="1049" y="1483"/>
                  </a:cubicBezTo>
                  <a:cubicBezTo>
                    <a:pt x="5" y="2686"/>
                    <a:pt x="1" y="4557"/>
                    <a:pt x="735" y="5970"/>
                  </a:cubicBezTo>
                  <a:cubicBezTo>
                    <a:pt x="1470" y="7385"/>
                    <a:pt x="2815" y="8390"/>
                    <a:pt x="4243" y="9093"/>
                  </a:cubicBezTo>
                  <a:cubicBezTo>
                    <a:pt x="5649" y="9785"/>
                    <a:pt x="7155" y="10187"/>
                    <a:pt x="8596" y="10187"/>
                  </a:cubicBezTo>
                  <a:cubicBezTo>
                    <a:pt x="9980" y="10187"/>
                    <a:pt x="11305" y="9816"/>
                    <a:pt x="12421" y="8975"/>
                  </a:cubicBezTo>
                  <a:cubicBezTo>
                    <a:pt x="14010" y="7778"/>
                    <a:pt x="15099" y="5750"/>
                    <a:pt x="14013" y="3849"/>
                  </a:cubicBezTo>
                  <a:cubicBezTo>
                    <a:pt x="13074" y="2206"/>
                    <a:pt x="10784" y="873"/>
                    <a:pt x="8998" y="402"/>
                  </a:cubicBezTo>
                  <a:cubicBezTo>
                    <a:pt x="7911" y="115"/>
                    <a:pt x="6632" y="0"/>
                    <a:pt x="54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2"/>
            <p:cNvSpPr/>
            <p:nvPr/>
          </p:nvSpPr>
          <p:spPr>
            <a:xfrm>
              <a:off x="2906550" y="1988200"/>
              <a:ext cx="280725" cy="217675"/>
            </a:xfrm>
            <a:custGeom>
              <a:rect b="b" l="l" r="r" t="t"/>
              <a:pathLst>
                <a:path extrusionOk="0" h="8707" w="11229">
                  <a:moveTo>
                    <a:pt x="5758" y="0"/>
                  </a:moveTo>
                  <a:cubicBezTo>
                    <a:pt x="5038" y="0"/>
                    <a:pt x="4316" y="112"/>
                    <a:pt x="3647" y="328"/>
                  </a:cubicBezTo>
                  <a:cubicBezTo>
                    <a:pt x="2084" y="834"/>
                    <a:pt x="305" y="1630"/>
                    <a:pt x="115" y="3444"/>
                  </a:cubicBezTo>
                  <a:cubicBezTo>
                    <a:pt x="0" y="4554"/>
                    <a:pt x="59" y="5919"/>
                    <a:pt x="795" y="6843"/>
                  </a:cubicBezTo>
                  <a:cubicBezTo>
                    <a:pt x="1574" y="7819"/>
                    <a:pt x="3143" y="8243"/>
                    <a:pt x="4303" y="8485"/>
                  </a:cubicBezTo>
                  <a:cubicBezTo>
                    <a:pt x="4938" y="8618"/>
                    <a:pt x="5598" y="8707"/>
                    <a:pt x="6249" y="8707"/>
                  </a:cubicBezTo>
                  <a:cubicBezTo>
                    <a:pt x="7062" y="8707"/>
                    <a:pt x="7863" y="8569"/>
                    <a:pt x="8588" y="8209"/>
                  </a:cubicBezTo>
                  <a:cubicBezTo>
                    <a:pt x="10256" y="7382"/>
                    <a:pt x="11229" y="5356"/>
                    <a:pt x="10830" y="3537"/>
                  </a:cubicBezTo>
                  <a:cubicBezTo>
                    <a:pt x="10300" y="1116"/>
                    <a:pt x="8036" y="0"/>
                    <a:pt x="57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2"/>
            <p:cNvSpPr/>
            <p:nvPr/>
          </p:nvSpPr>
          <p:spPr>
            <a:xfrm>
              <a:off x="2760075" y="1454825"/>
              <a:ext cx="83525" cy="523650"/>
            </a:xfrm>
            <a:custGeom>
              <a:rect b="b" l="l" r="r" t="t"/>
              <a:pathLst>
                <a:path extrusionOk="0" h="20946" w="3341">
                  <a:moveTo>
                    <a:pt x="2684" y="1"/>
                  </a:moveTo>
                  <a:cubicBezTo>
                    <a:pt x="2556" y="1"/>
                    <a:pt x="1789" y="1033"/>
                    <a:pt x="1041" y="2939"/>
                  </a:cubicBezTo>
                  <a:cubicBezTo>
                    <a:pt x="595" y="4093"/>
                    <a:pt x="300" y="5297"/>
                    <a:pt x="158" y="6525"/>
                  </a:cubicBezTo>
                  <a:cubicBezTo>
                    <a:pt x="0" y="7914"/>
                    <a:pt x="53" y="9496"/>
                    <a:pt x="477" y="11073"/>
                  </a:cubicBezTo>
                  <a:cubicBezTo>
                    <a:pt x="911" y="12675"/>
                    <a:pt x="1622" y="13981"/>
                    <a:pt x="2040" y="15236"/>
                  </a:cubicBezTo>
                  <a:cubicBezTo>
                    <a:pt x="2254" y="15859"/>
                    <a:pt x="2424" y="16454"/>
                    <a:pt x="2501" y="17013"/>
                  </a:cubicBezTo>
                  <a:cubicBezTo>
                    <a:pt x="2566" y="17571"/>
                    <a:pt x="2551" y="18086"/>
                    <a:pt x="2436" y="18532"/>
                  </a:cubicBezTo>
                  <a:cubicBezTo>
                    <a:pt x="2190" y="19425"/>
                    <a:pt x="1588" y="19987"/>
                    <a:pt x="1168" y="20338"/>
                  </a:cubicBezTo>
                  <a:cubicBezTo>
                    <a:pt x="724" y="20671"/>
                    <a:pt x="461" y="20864"/>
                    <a:pt x="492" y="20929"/>
                  </a:cubicBezTo>
                  <a:cubicBezTo>
                    <a:pt x="497" y="20940"/>
                    <a:pt x="514" y="20946"/>
                    <a:pt x="543" y="20946"/>
                  </a:cubicBezTo>
                  <a:cubicBezTo>
                    <a:pt x="655" y="20946"/>
                    <a:pt x="944" y="20857"/>
                    <a:pt x="1374" y="20652"/>
                  </a:cubicBezTo>
                  <a:cubicBezTo>
                    <a:pt x="1883" y="20377"/>
                    <a:pt x="2681" y="19828"/>
                    <a:pt x="3089" y="18740"/>
                  </a:cubicBezTo>
                  <a:cubicBezTo>
                    <a:pt x="3280" y="18201"/>
                    <a:pt x="3340" y="17578"/>
                    <a:pt x="3301" y="16931"/>
                  </a:cubicBezTo>
                  <a:cubicBezTo>
                    <a:pt x="3248" y="16286"/>
                    <a:pt x="3092" y="15627"/>
                    <a:pt x="2889" y="14958"/>
                  </a:cubicBezTo>
                  <a:cubicBezTo>
                    <a:pt x="2490" y="13620"/>
                    <a:pt x="1794" y="12259"/>
                    <a:pt x="1413" y="10826"/>
                  </a:cubicBezTo>
                  <a:cubicBezTo>
                    <a:pt x="630" y="7895"/>
                    <a:pt x="1130" y="5073"/>
                    <a:pt x="1689" y="3157"/>
                  </a:cubicBezTo>
                  <a:cubicBezTo>
                    <a:pt x="2263" y="1222"/>
                    <a:pt x="2830" y="74"/>
                    <a:pt x="2693" y="3"/>
                  </a:cubicBezTo>
                  <a:cubicBezTo>
                    <a:pt x="2691" y="2"/>
                    <a:pt x="2688" y="1"/>
                    <a:pt x="26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2"/>
            <p:cNvSpPr/>
            <p:nvPr/>
          </p:nvSpPr>
          <p:spPr>
            <a:xfrm>
              <a:off x="1535050" y="1417950"/>
              <a:ext cx="147825" cy="449600"/>
            </a:xfrm>
            <a:custGeom>
              <a:rect b="b" l="l" r="r" t="t"/>
              <a:pathLst>
                <a:path extrusionOk="0" h="17984" w="5913">
                  <a:moveTo>
                    <a:pt x="125" y="0"/>
                  </a:moveTo>
                  <a:cubicBezTo>
                    <a:pt x="105" y="0"/>
                    <a:pt x="92" y="5"/>
                    <a:pt x="88" y="13"/>
                  </a:cubicBezTo>
                  <a:cubicBezTo>
                    <a:pt x="0" y="147"/>
                    <a:pt x="930" y="757"/>
                    <a:pt x="1972" y="2131"/>
                  </a:cubicBezTo>
                  <a:cubicBezTo>
                    <a:pt x="3027" y="3485"/>
                    <a:pt x="4082" y="5678"/>
                    <a:pt x="4510" y="8279"/>
                  </a:cubicBezTo>
                  <a:cubicBezTo>
                    <a:pt x="4934" y="10887"/>
                    <a:pt x="4806" y="13329"/>
                    <a:pt x="4741" y="15092"/>
                  </a:cubicBezTo>
                  <a:cubicBezTo>
                    <a:pt x="4664" y="16861"/>
                    <a:pt x="4641" y="17970"/>
                    <a:pt x="4779" y="17984"/>
                  </a:cubicBezTo>
                  <a:cubicBezTo>
                    <a:pt x="4780" y="17984"/>
                    <a:pt x="4781" y="17984"/>
                    <a:pt x="4782" y="17984"/>
                  </a:cubicBezTo>
                  <a:cubicBezTo>
                    <a:pt x="4910" y="17984"/>
                    <a:pt x="5172" y="16914"/>
                    <a:pt x="5424" y="15154"/>
                  </a:cubicBezTo>
                  <a:cubicBezTo>
                    <a:pt x="5664" y="13391"/>
                    <a:pt x="5912" y="10881"/>
                    <a:pt x="5464" y="8120"/>
                  </a:cubicBezTo>
                  <a:cubicBezTo>
                    <a:pt x="5012" y="5351"/>
                    <a:pt x="3766" y="3023"/>
                    <a:pt x="2498" y="1690"/>
                  </a:cubicBezTo>
                  <a:cubicBezTo>
                    <a:pt x="1349" y="455"/>
                    <a:pt x="333" y="0"/>
                    <a:pt x="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2"/>
            <p:cNvSpPr/>
            <p:nvPr/>
          </p:nvSpPr>
          <p:spPr>
            <a:xfrm>
              <a:off x="1516450" y="1594250"/>
              <a:ext cx="161525" cy="99125"/>
            </a:xfrm>
            <a:custGeom>
              <a:rect b="b" l="l" r="r" t="t"/>
              <a:pathLst>
                <a:path extrusionOk="0" h="3965" w="6461">
                  <a:moveTo>
                    <a:pt x="782" y="0"/>
                  </a:moveTo>
                  <a:cubicBezTo>
                    <a:pt x="305" y="0"/>
                    <a:pt x="25" y="88"/>
                    <a:pt x="19" y="188"/>
                  </a:cubicBezTo>
                  <a:cubicBezTo>
                    <a:pt x="1" y="468"/>
                    <a:pt x="1664" y="723"/>
                    <a:pt x="3369" y="1759"/>
                  </a:cubicBezTo>
                  <a:cubicBezTo>
                    <a:pt x="5008" y="2713"/>
                    <a:pt x="6009" y="3965"/>
                    <a:pt x="6312" y="3965"/>
                  </a:cubicBezTo>
                  <a:cubicBezTo>
                    <a:pt x="6328" y="3965"/>
                    <a:pt x="6342" y="3961"/>
                    <a:pt x="6355" y="3954"/>
                  </a:cubicBezTo>
                  <a:cubicBezTo>
                    <a:pt x="6461" y="3885"/>
                    <a:pt x="6343" y="3443"/>
                    <a:pt x="5938" y="2839"/>
                  </a:cubicBezTo>
                  <a:cubicBezTo>
                    <a:pt x="5538" y="2237"/>
                    <a:pt x="4823" y="1498"/>
                    <a:pt x="3865" y="927"/>
                  </a:cubicBezTo>
                  <a:cubicBezTo>
                    <a:pt x="2907" y="355"/>
                    <a:pt x="1915" y="84"/>
                    <a:pt x="1196" y="20"/>
                  </a:cubicBezTo>
                  <a:cubicBezTo>
                    <a:pt x="1045" y="6"/>
                    <a:pt x="907" y="0"/>
                    <a:pt x="7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2"/>
            <p:cNvSpPr/>
            <p:nvPr/>
          </p:nvSpPr>
          <p:spPr>
            <a:xfrm>
              <a:off x="1239975" y="2157425"/>
              <a:ext cx="2660875" cy="3057750"/>
            </a:xfrm>
            <a:custGeom>
              <a:rect b="b" l="l" r="r" t="t"/>
              <a:pathLst>
                <a:path extrusionOk="0" h="122310" w="106435">
                  <a:moveTo>
                    <a:pt x="20112" y="1"/>
                  </a:moveTo>
                  <a:cubicBezTo>
                    <a:pt x="15798" y="1"/>
                    <a:pt x="11292" y="1732"/>
                    <a:pt x="8201" y="4791"/>
                  </a:cubicBezTo>
                  <a:cubicBezTo>
                    <a:pt x="858" y="12060"/>
                    <a:pt x="893" y="23632"/>
                    <a:pt x="637" y="33302"/>
                  </a:cubicBezTo>
                  <a:cubicBezTo>
                    <a:pt x="1" y="57486"/>
                    <a:pt x="6561" y="84757"/>
                    <a:pt x="26104" y="100669"/>
                  </a:cubicBezTo>
                  <a:cubicBezTo>
                    <a:pt x="29977" y="103822"/>
                    <a:pt x="33850" y="108003"/>
                    <a:pt x="38208" y="110389"/>
                  </a:cubicBezTo>
                  <a:cubicBezTo>
                    <a:pt x="50686" y="117221"/>
                    <a:pt x="64867" y="119804"/>
                    <a:pt x="78911" y="120872"/>
                  </a:cubicBezTo>
                  <a:cubicBezTo>
                    <a:pt x="83309" y="121206"/>
                    <a:pt x="89358" y="122310"/>
                    <a:pt x="94630" y="122310"/>
                  </a:cubicBezTo>
                  <a:cubicBezTo>
                    <a:pt x="96737" y="122310"/>
                    <a:pt x="98720" y="122133"/>
                    <a:pt x="100423" y="121661"/>
                  </a:cubicBezTo>
                  <a:cubicBezTo>
                    <a:pt x="106435" y="119995"/>
                    <a:pt x="105170" y="114690"/>
                    <a:pt x="104398" y="109787"/>
                  </a:cubicBezTo>
                  <a:cubicBezTo>
                    <a:pt x="104328" y="109346"/>
                    <a:pt x="104243" y="108884"/>
                    <a:pt x="103954" y="108545"/>
                  </a:cubicBezTo>
                  <a:cubicBezTo>
                    <a:pt x="103567" y="108091"/>
                    <a:pt x="102927" y="107973"/>
                    <a:pt x="102338" y="107879"/>
                  </a:cubicBezTo>
                  <a:cubicBezTo>
                    <a:pt x="101376" y="107726"/>
                    <a:pt x="100415" y="107567"/>
                    <a:pt x="99455" y="107400"/>
                  </a:cubicBezTo>
                  <a:cubicBezTo>
                    <a:pt x="81681" y="104312"/>
                    <a:pt x="64482" y="98728"/>
                    <a:pt x="51996" y="85031"/>
                  </a:cubicBezTo>
                  <a:cubicBezTo>
                    <a:pt x="41342" y="73343"/>
                    <a:pt x="35042" y="58040"/>
                    <a:pt x="34257" y="42254"/>
                  </a:cubicBezTo>
                  <a:cubicBezTo>
                    <a:pt x="33747" y="31977"/>
                    <a:pt x="35490" y="21497"/>
                    <a:pt x="33130" y="11481"/>
                  </a:cubicBezTo>
                  <a:cubicBezTo>
                    <a:pt x="32538" y="8970"/>
                    <a:pt x="31666" y="6466"/>
                    <a:pt x="30071" y="4438"/>
                  </a:cubicBezTo>
                  <a:cubicBezTo>
                    <a:pt x="27669" y="1384"/>
                    <a:pt x="23967" y="1"/>
                    <a:pt x="201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2"/>
            <p:cNvSpPr/>
            <p:nvPr/>
          </p:nvSpPr>
          <p:spPr>
            <a:xfrm>
              <a:off x="2470300" y="3028075"/>
              <a:ext cx="926650" cy="876950"/>
            </a:xfrm>
            <a:custGeom>
              <a:rect b="b" l="l" r="r" t="t"/>
              <a:pathLst>
                <a:path extrusionOk="0" h="35078" w="37066">
                  <a:moveTo>
                    <a:pt x="18928" y="0"/>
                  </a:moveTo>
                  <a:cubicBezTo>
                    <a:pt x="17252" y="0"/>
                    <a:pt x="15522" y="307"/>
                    <a:pt x="13665" y="750"/>
                  </a:cubicBezTo>
                  <a:cubicBezTo>
                    <a:pt x="8398" y="2005"/>
                    <a:pt x="3433" y="5798"/>
                    <a:pt x="1555" y="10832"/>
                  </a:cubicBezTo>
                  <a:cubicBezTo>
                    <a:pt x="1" y="14996"/>
                    <a:pt x="572" y="19678"/>
                    <a:pt x="2132" y="23838"/>
                  </a:cubicBezTo>
                  <a:cubicBezTo>
                    <a:pt x="3047" y="26285"/>
                    <a:pt x="4318" y="28645"/>
                    <a:pt x="6173" y="30521"/>
                  </a:cubicBezTo>
                  <a:cubicBezTo>
                    <a:pt x="8968" y="33348"/>
                    <a:pt x="12985" y="34899"/>
                    <a:pt x="17011" y="35062"/>
                  </a:cubicBezTo>
                  <a:cubicBezTo>
                    <a:pt x="17263" y="35073"/>
                    <a:pt x="17516" y="35078"/>
                    <a:pt x="17768" y="35078"/>
                  </a:cubicBezTo>
                  <a:cubicBezTo>
                    <a:pt x="21539" y="35078"/>
                    <a:pt x="25276" y="33946"/>
                    <a:pt x="28548" y="32109"/>
                  </a:cubicBezTo>
                  <a:cubicBezTo>
                    <a:pt x="30681" y="30912"/>
                    <a:pt x="32673" y="29379"/>
                    <a:pt x="34001" y="27360"/>
                  </a:cubicBezTo>
                  <a:cubicBezTo>
                    <a:pt x="37066" y="22695"/>
                    <a:pt x="35963" y="16463"/>
                    <a:pt x="33486" y="11478"/>
                  </a:cubicBezTo>
                  <a:cubicBezTo>
                    <a:pt x="31508" y="7496"/>
                    <a:pt x="28638" y="3814"/>
                    <a:pt x="24733" y="1550"/>
                  </a:cubicBezTo>
                  <a:cubicBezTo>
                    <a:pt x="22793" y="424"/>
                    <a:pt x="20898" y="0"/>
                    <a:pt x="189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2"/>
            <p:cNvSpPr/>
            <p:nvPr/>
          </p:nvSpPr>
          <p:spPr>
            <a:xfrm>
              <a:off x="2470300" y="3028075"/>
              <a:ext cx="669150" cy="681775"/>
            </a:xfrm>
            <a:custGeom>
              <a:rect b="b" l="l" r="r" t="t"/>
              <a:pathLst>
                <a:path extrusionOk="0" h="27271" w="26766">
                  <a:moveTo>
                    <a:pt x="18928" y="0"/>
                  </a:moveTo>
                  <a:cubicBezTo>
                    <a:pt x="17252" y="0"/>
                    <a:pt x="15522" y="307"/>
                    <a:pt x="13665" y="750"/>
                  </a:cubicBezTo>
                  <a:cubicBezTo>
                    <a:pt x="8398" y="2005"/>
                    <a:pt x="3433" y="5798"/>
                    <a:pt x="1555" y="10832"/>
                  </a:cubicBezTo>
                  <a:cubicBezTo>
                    <a:pt x="1" y="14996"/>
                    <a:pt x="572" y="19678"/>
                    <a:pt x="2132" y="23838"/>
                  </a:cubicBezTo>
                  <a:cubicBezTo>
                    <a:pt x="2573" y="25018"/>
                    <a:pt x="3100" y="26176"/>
                    <a:pt x="3731" y="27271"/>
                  </a:cubicBezTo>
                  <a:cubicBezTo>
                    <a:pt x="4701" y="25730"/>
                    <a:pt x="5517" y="24097"/>
                    <a:pt x="6165" y="22396"/>
                  </a:cubicBezTo>
                  <a:cubicBezTo>
                    <a:pt x="7841" y="18010"/>
                    <a:pt x="8509" y="13299"/>
                    <a:pt x="8769" y="8611"/>
                  </a:cubicBezTo>
                  <a:cubicBezTo>
                    <a:pt x="8824" y="7642"/>
                    <a:pt x="8856" y="6660"/>
                    <a:pt x="8818" y="5689"/>
                  </a:cubicBezTo>
                  <a:lnTo>
                    <a:pt x="8818" y="5689"/>
                  </a:lnTo>
                  <a:cubicBezTo>
                    <a:pt x="9978" y="5783"/>
                    <a:pt x="11142" y="5830"/>
                    <a:pt x="12306" y="5830"/>
                  </a:cubicBezTo>
                  <a:cubicBezTo>
                    <a:pt x="15548" y="5830"/>
                    <a:pt x="18790" y="5465"/>
                    <a:pt x="21947" y="4730"/>
                  </a:cubicBezTo>
                  <a:cubicBezTo>
                    <a:pt x="23623" y="4341"/>
                    <a:pt x="25290" y="3823"/>
                    <a:pt x="26766" y="2945"/>
                  </a:cubicBezTo>
                  <a:cubicBezTo>
                    <a:pt x="26117" y="2442"/>
                    <a:pt x="25449" y="1965"/>
                    <a:pt x="24733" y="1550"/>
                  </a:cubicBezTo>
                  <a:cubicBezTo>
                    <a:pt x="22793" y="424"/>
                    <a:pt x="20898" y="0"/>
                    <a:pt x="189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2"/>
            <p:cNvSpPr/>
            <p:nvPr/>
          </p:nvSpPr>
          <p:spPr>
            <a:xfrm>
              <a:off x="2924075" y="3357175"/>
              <a:ext cx="127600" cy="178525"/>
            </a:xfrm>
            <a:custGeom>
              <a:rect b="b" l="l" r="r" t="t"/>
              <a:pathLst>
                <a:path extrusionOk="0" h="7141" w="5104">
                  <a:moveTo>
                    <a:pt x="224" y="0"/>
                  </a:moveTo>
                  <a:cubicBezTo>
                    <a:pt x="171" y="0"/>
                    <a:pt x="17" y="528"/>
                    <a:pt x="0" y="1438"/>
                  </a:cubicBezTo>
                  <a:cubicBezTo>
                    <a:pt x="2" y="1892"/>
                    <a:pt x="67" y="2460"/>
                    <a:pt x="359" y="3027"/>
                  </a:cubicBezTo>
                  <a:cubicBezTo>
                    <a:pt x="630" y="3608"/>
                    <a:pt x="1264" y="4087"/>
                    <a:pt x="1932" y="4294"/>
                  </a:cubicBezTo>
                  <a:cubicBezTo>
                    <a:pt x="2597" y="4522"/>
                    <a:pt x="3221" y="4631"/>
                    <a:pt x="3710" y="4873"/>
                  </a:cubicBezTo>
                  <a:cubicBezTo>
                    <a:pt x="4205" y="5103"/>
                    <a:pt x="4560" y="5450"/>
                    <a:pt x="4670" y="5818"/>
                  </a:cubicBezTo>
                  <a:cubicBezTo>
                    <a:pt x="4788" y="6189"/>
                    <a:pt x="4697" y="6535"/>
                    <a:pt x="4635" y="6759"/>
                  </a:cubicBezTo>
                  <a:cubicBezTo>
                    <a:pt x="4569" y="6991"/>
                    <a:pt x="4514" y="7119"/>
                    <a:pt x="4548" y="7139"/>
                  </a:cubicBezTo>
                  <a:cubicBezTo>
                    <a:pt x="4549" y="7140"/>
                    <a:pt x="4551" y="7141"/>
                    <a:pt x="4554" y="7141"/>
                  </a:cubicBezTo>
                  <a:cubicBezTo>
                    <a:pt x="4587" y="7141"/>
                    <a:pt x="4690" y="7044"/>
                    <a:pt x="4810" y="6835"/>
                  </a:cubicBezTo>
                  <a:cubicBezTo>
                    <a:pt x="4928" y="6615"/>
                    <a:pt x="5103" y="6236"/>
                    <a:pt x="5003" y="5733"/>
                  </a:cubicBezTo>
                  <a:cubicBezTo>
                    <a:pt x="4907" y="5229"/>
                    <a:pt x="4463" y="4755"/>
                    <a:pt x="3911" y="4476"/>
                  </a:cubicBezTo>
                  <a:cubicBezTo>
                    <a:pt x="3358" y="4176"/>
                    <a:pt x="2701" y="4049"/>
                    <a:pt x="2094" y="3837"/>
                  </a:cubicBezTo>
                  <a:cubicBezTo>
                    <a:pt x="1477" y="3636"/>
                    <a:pt x="1009" y="3292"/>
                    <a:pt x="752" y="2813"/>
                  </a:cubicBezTo>
                  <a:cubicBezTo>
                    <a:pt x="484" y="2347"/>
                    <a:pt x="385" y="1845"/>
                    <a:pt x="343" y="1421"/>
                  </a:cubicBezTo>
                  <a:cubicBezTo>
                    <a:pt x="272" y="564"/>
                    <a:pt x="305" y="5"/>
                    <a:pt x="225" y="0"/>
                  </a:cubicBezTo>
                  <a:cubicBezTo>
                    <a:pt x="224" y="0"/>
                    <a:pt x="224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2"/>
            <p:cNvSpPr/>
            <p:nvPr/>
          </p:nvSpPr>
          <p:spPr>
            <a:xfrm>
              <a:off x="2986850" y="3526425"/>
              <a:ext cx="24450" cy="12275"/>
            </a:xfrm>
            <a:custGeom>
              <a:rect b="b" l="l" r="r" t="t"/>
              <a:pathLst>
                <a:path extrusionOk="0" h="491" w="978">
                  <a:moveTo>
                    <a:pt x="429" y="1"/>
                  </a:moveTo>
                  <a:cubicBezTo>
                    <a:pt x="202" y="1"/>
                    <a:pt x="22" y="86"/>
                    <a:pt x="11" y="206"/>
                  </a:cubicBezTo>
                  <a:cubicBezTo>
                    <a:pt x="1" y="339"/>
                    <a:pt x="205" y="465"/>
                    <a:pt x="469" y="487"/>
                  </a:cubicBezTo>
                  <a:cubicBezTo>
                    <a:pt x="496" y="490"/>
                    <a:pt x="523" y="491"/>
                    <a:pt x="549" y="491"/>
                  </a:cubicBezTo>
                  <a:cubicBezTo>
                    <a:pt x="776" y="491"/>
                    <a:pt x="956" y="405"/>
                    <a:pt x="967" y="287"/>
                  </a:cubicBezTo>
                  <a:cubicBezTo>
                    <a:pt x="978" y="154"/>
                    <a:pt x="773" y="27"/>
                    <a:pt x="510" y="4"/>
                  </a:cubicBezTo>
                  <a:cubicBezTo>
                    <a:pt x="482" y="2"/>
                    <a:pt x="456" y="1"/>
                    <a:pt x="4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2"/>
            <p:cNvSpPr/>
            <p:nvPr/>
          </p:nvSpPr>
          <p:spPr>
            <a:xfrm>
              <a:off x="2800925" y="3484650"/>
              <a:ext cx="129300" cy="72925"/>
            </a:xfrm>
            <a:custGeom>
              <a:rect b="b" l="l" r="r" t="t"/>
              <a:pathLst>
                <a:path extrusionOk="0" h="2917" w="5172">
                  <a:moveTo>
                    <a:pt x="2545" y="1"/>
                  </a:moveTo>
                  <a:cubicBezTo>
                    <a:pt x="2451" y="1"/>
                    <a:pt x="2355" y="6"/>
                    <a:pt x="2257" y="16"/>
                  </a:cubicBezTo>
                  <a:cubicBezTo>
                    <a:pt x="1088" y="182"/>
                    <a:pt x="381" y="1110"/>
                    <a:pt x="197" y="1789"/>
                  </a:cubicBezTo>
                  <a:cubicBezTo>
                    <a:pt x="1" y="2481"/>
                    <a:pt x="202" y="2916"/>
                    <a:pt x="253" y="2916"/>
                  </a:cubicBezTo>
                  <a:cubicBezTo>
                    <a:pt x="254" y="2916"/>
                    <a:pt x="255" y="2916"/>
                    <a:pt x="257" y="2916"/>
                  </a:cubicBezTo>
                  <a:cubicBezTo>
                    <a:pt x="338" y="2907"/>
                    <a:pt x="266" y="2481"/>
                    <a:pt x="520" y="1905"/>
                  </a:cubicBezTo>
                  <a:cubicBezTo>
                    <a:pt x="752" y="1346"/>
                    <a:pt x="1399" y="621"/>
                    <a:pt x="2317" y="498"/>
                  </a:cubicBezTo>
                  <a:cubicBezTo>
                    <a:pt x="2403" y="488"/>
                    <a:pt x="2488" y="483"/>
                    <a:pt x="2573" y="483"/>
                  </a:cubicBezTo>
                  <a:cubicBezTo>
                    <a:pt x="3391" y="483"/>
                    <a:pt x="4094" y="937"/>
                    <a:pt x="4473" y="1349"/>
                  </a:cubicBezTo>
                  <a:cubicBezTo>
                    <a:pt x="4900" y="1798"/>
                    <a:pt x="5037" y="2190"/>
                    <a:pt x="5114" y="2190"/>
                  </a:cubicBezTo>
                  <a:cubicBezTo>
                    <a:pt x="5116" y="2190"/>
                    <a:pt x="5118" y="2189"/>
                    <a:pt x="5120" y="2189"/>
                  </a:cubicBezTo>
                  <a:cubicBezTo>
                    <a:pt x="5172" y="2182"/>
                    <a:pt x="5160" y="1716"/>
                    <a:pt x="4736" y="1131"/>
                  </a:cubicBezTo>
                  <a:cubicBezTo>
                    <a:pt x="4372" y="612"/>
                    <a:pt x="3570" y="1"/>
                    <a:pt x="2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2"/>
            <p:cNvSpPr/>
            <p:nvPr/>
          </p:nvSpPr>
          <p:spPr>
            <a:xfrm>
              <a:off x="3078275" y="3356475"/>
              <a:ext cx="97350" cy="110775"/>
            </a:xfrm>
            <a:custGeom>
              <a:rect b="b" l="l" r="r" t="t"/>
              <a:pathLst>
                <a:path extrusionOk="0" h="4431" w="3894">
                  <a:moveTo>
                    <a:pt x="2218" y="1"/>
                  </a:moveTo>
                  <a:cubicBezTo>
                    <a:pt x="2115" y="1"/>
                    <a:pt x="2012" y="9"/>
                    <a:pt x="1909" y="25"/>
                  </a:cubicBezTo>
                  <a:cubicBezTo>
                    <a:pt x="1415" y="104"/>
                    <a:pt x="929" y="405"/>
                    <a:pt x="582" y="843"/>
                  </a:cubicBezTo>
                  <a:cubicBezTo>
                    <a:pt x="258" y="1254"/>
                    <a:pt x="64" y="1754"/>
                    <a:pt x="28" y="2278"/>
                  </a:cubicBezTo>
                  <a:cubicBezTo>
                    <a:pt x="0" y="2691"/>
                    <a:pt x="58" y="3106"/>
                    <a:pt x="197" y="3498"/>
                  </a:cubicBezTo>
                  <a:cubicBezTo>
                    <a:pt x="428" y="4123"/>
                    <a:pt x="722" y="4431"/>
                    <a:pt x="790" y="4431"/>
                  </a:cubicBezTo>
                  <a:cubicBezTo>
                    <a:pt x="794" y="4431"/>
                    <a:pt x="796" y="4430"/>
                    <a:pt x="799" y="4429"/>
                  </a:cubicBezTo>
                  <a:cubicBezTo>
                    <a:pt x="864" y="4391"/>
                    <a:pt x="664" y="4024"/>
                    <a:pt x="527" y="3405"/>
                  </a:cubicBezTo>
                  <a:cubicBezTo>
                    <a:pt x="391" y="2799"/>
                    <a:pt x="374" y="1870"/>
                    <a:pt x="962" y="1143"/>
                  </a:cubicBezTo>
                  <a:cubicBezTo>
                    <a:pt x="1245" y="789"/>
                    <a:pt x="1623" y="543"/>
                    <a:pt x="1994" y="465"/>
                  </a:cubicBezTo>
                  <a:cubicBezTo>
                    <a:pt x="2115" y="438"/>
                    <a:pt x="2236" y="426"/>
                    <a:pt x="2353" y="426"/>
                  </a:cubicBezTo>
                  <a:cubicBezTo>
                    <a:pt x="2597" y="426"/>
                    <a:pt x="2826" y="477"/>
                    <a:pt x="3013" y="551"/>
                  </a:cubicBezTo>
                  <a:cubicBezTo>
                    <a:pt x="3556" y="766"/>
                    <a:pt x="3751" y="1135"/>
                    <a:pt x="3827" y="1135"/>
                  </a:cubicBezTo>
                  <a:cubicBezTo>
                    <a:pt x="3830" y="1135"/>
                    <a:pt x="3834" y="1134"/>
                    <a:pt x="3837" y="1133"/>
                  </a:cubicBezTo>
                  <a:cubicBezTo>
                    <a:pt x="3893" y="1133"/>
                    <a:pt x="3813" y="616"/>
                    <a:pt x="3160" y="242"/>
                  </a:cubicBezTo>
                  <a:cubicBezTo>
                    <a:pt x="2869" y="83"/>
                    <a:pt x="2546" y="1"/>
                    <a:pt x="22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2"/>
            <p:cNvSpPr/>
            <p:nvPr/>
          </p:nvSpPr>
          <p:spPr>
            <a:xfrm>
              <a:off x="2712400" y="3325475"/>
              <a:ext cx="108725" cy="129100"/>
            </a:xfrm>
            <a:custGeom>
              <a:rect b="b" l="l" r="r" t="t"/>
              <a:pathLst>
                <a:path extrusionOk="0" h="5164" w="4349">
                  <a:moveTo>
                    <a:pt x="3839" y="1"/>
                  </a:moveTo>
                  <a:cubicBezTo>
                    <a:pt x="3669" y="1"/>
                    <a:pt x="3460" y="17"/>
                    <a:pt x="3219" y="63"/>
                  </a:cubicBezTo>
                  <a:cubicBezTo>
                    <a:pt x="2531" y="187"/>
                    <a:pt x="1580" y="617"/>
                    <a:pt x="889" y="1483"/>
                  </a:cubicBezTo>
                  <a:cubicBezTo>
                    <a:pt x="200" y="2350"/>
                    <a:pt x="0" y="3378"/>
                    <a:pt x="35" y="4075"/>
                  </a:cubicBezTo>
                  <a:cubicBezTo>
                    <a:pt x="65" y="4768"/>
                    <a:pt x="262" y="5163"/>
                    <a:pt x="321" y="5163"/>
                  </a:cubicBezTo>
                  <a:cubicBezTo>
                    <a:pt x="322" y="5163"/>
                    <a:pt x="323" y="5163"/>
                    <a:pt x="324" y="5163"/>
                  </a:cubicBezTo>
                  <a:cubicBezTo>
                    <a:pt x="399" y="5144"/>
                    <a:pt x="320" y="4731"/>
                    <a:pt x="377" y="4084"/>
                  </a:cubicBezTo>
                  <a:cubicBezTo>
                    <a:pt x="430" y="3442"/>
                    <a:pt x="665" y="2548"/>
                    <a:pt x="1269" y="1785"/>
                  </a:cubicBezTo>
                  <a:cubicBezTo>
                    <a:pt x="1872" y="1021"/>
                    <a:pt x="2693" y="591"/>
                    <a:pt x="3305" y="394"/>
                  </a:cubicBezTo>
                  <a:cubicBezTo>
                    <a:pt x="3923" y="191"/>
                    <a:pt x="4344" y="175"/>
                    <a:pt x="4344" y="97"/>
                  </a:cubicBezTo>
                  <a:cubicBezTo>
                    <a:pt x="4348" y="61"/>
                    <a:pt x="4164" y="1"/>
                    <a:pt x="38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2"/>
            <p:cNvSpPr/>
            <p:nvPr/>
          </p:nvSpPr>
          <p:spPr>
            <a:xfrm>
              <a:off x="2953950" y="3231425"/>
              <a:ext cx="164375" cy="41600"/>
            </a:xfrm>
            <a:custGeom>
              <a:rect b="b" l="l" r="r" t="t"/>
              <a:pathLst>
                <a:path extrusionOk="0" h="1664" w="6575">
                  <a:moveTo>
                    <a:pt x="3151" y="1"/>
                  </a:moveTo>
                  <a:cubicBezTo>
                    <a:pt x="2124" y="1"/>
                    <a:pt x="1235" y="386"/>
                    <a:pt x="717" y="803"/>
                  </a:cubicBezTo>
                  <a:cubicBezTo>
                    <a:pt x="178" y="1230"/>
                    <a:pt x="0" y="1628"/>
                    <a:pt x="47" y="1659"/>
                  </a:cubicBezTo>
                  <a:cubicBezTo>
                    <a:pt x="52" y="1662"/>
                    <a:pt x="57" y="1663"/>
                    <a:pt x="63" y="1663"/>
                  </a:cubicBezTo>
                  <a:cubicBezTo>
                    <a:pt x="146" y="1663"/>
                    <a:pt x="412" y="1379"/>
                    <a:pt x="911" y="1086"/>
                  </a:cubicBezTo>
                  <a:cubicBezTo>
                    <a:pt x="1425" y="776"/>
                    <a:pt x="2227" y="486"/>
                    <a:pt x="3140" y="486"/>
                  </a:cubicBezTo>
                  <a:cubicBezTo>
                    <a:pt x="3163" y="486"/>
                    <a:pt x="3186" y="486"/>
                    <a:pt x="3209" y="486"/>
                  </a:cubicBezTo>
                  <a:cubicBezTo>
                    <a:pt x="4151" y="503"/>
                    <a:pt x="4985" y="792"/>
                    <a:pt x="5564" y="1044"/>
                  </a:cubicBezTo>
                  <a:cubicBezTo>
                    <a:pt x="6078" y="1268"/>
                    <a:pt x="6410" y="1451"/>
                    <a:pt x="6510" y="1451"/>
                  </a:cubicBezTo>
                  <a:cubicBezTo>
                    <a:pt x="6524" y="1451"/>
                    <a:pt x="6533" y="1447"/>
                    <a:pt x="6538" y="1440"/>
                  </a:cubicBezTo>
                  <a:cubicBezTo>
                    <a:pt x="6574" y="1392"/>
                    <a:pt x="6293" y="1088"/>
                    <a:pt x="5722" y="741"/>
                  </a:cubicBezTo>
                  <a:cubicBezTo>
                    <a:pt x="5157" y="397"/>
                    <a:pt x="4267" y="21"/>
                    <a:pt x="3216" y="1"/>
                  </a:cubicBezTo>
                  <a:cubicBezTo>
                    <a:pt x="3195" y="1"/>
                    <a:pt x="3173" y="1"/>
                    <a:pt x="3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2"/>
            <p:cNvSpPr/>
            <p:nvPr/>
          </p:nvSpPr>
          <p:spPr>
            <a:xfrm>
              <a:off x="2988900" y="3534050"/>
              <a:ext cx="108150" cy="81425"/>
            </a:xfrm>
            <a:custGeom>
              <a:rect b="b" l="l" r="r" t="t"/>
              <a:pathLst>
                <a:path extrusionOk="0" h="3257" w="4326">
                  <a:moveTo>
                    <a:pt x="4131" y="0"/>
                  </a:moveTo>
                  <a:cubicBezTo>
                    <a:pt x="4130" y="0"/>
                    <a:pt x="4129" y="0"/>
                    <a:pt x="4128" y="0"/>
                  </a:cubicBezTo>
                  <a:cubicBezTo>
                    <a:pt x="4052" y="8"/>
                    <a:pt x="4066" y="369"/>
                    <a:pt x="3921" y="897"/>
                  </a:cubicBezTo>
                  <a:cubicBezTo>
                    <a:pt x="3783" y="1417"/>
                    <a:pt x="3434" y="2133"/>
                    <a:pt x="2748" y="2539"/>
                  </a:cubicBezTo>
                  <a:cubicBezTo>
                    <a:pt x="2419" y="2729"/>
                    <a:pt x="2060" y="2803"/>
                    <a:pt x="1724" y="2803"/>
                  </a:cubicBezTo>
                  <a:cubicBezTo>
                    <a:pt x="1367" y="2803"/>
                    <a:pt x="1036" y="2719"/>
                    <a:pt x="797" y="2603"/>
                  </a:cubicBezTo>
                  <a:cubicBezTo>
                    <a:pt x="343" y="2391"/>
                    <a:pt x="143" y="2104"/>
                    <a:pt x="65" y="2104"/>
                  </a:cubicBezTo>
                  <a:cubicBezTo>
                    <a:pt x="59" y="2104"/>
                    <a:pt x="55" y="2105"/>
                    <a:pt x="51" y="2107"/>
                  </a:cubicBezTo>
                  <a:cubicBezTo>
                    <a:pt x="1" y="2121"/>
                    <a:pt x="94" y="2539"/>
                    <a:pt x="628" y="2900"/>
                  </a:cubicBezTo>
                  <a:cubicBezTo>
                    <a:pt x="918" y="3101"/>
                    <a:pt x="1364" y="3256"/>
                    <a:pt x="1858" y="3256"/>
                  </a:cubicBezTo>
                  <a:cubicBezTo>
                    <a:pt x="2224" y="3256"/>
                    <a:pt x="2617" y="3171"/>
                    <a:pt x="2992" y="2957"/>
                  </a:cubicBezTo>
                  <a:cubicBezTo>
                    <a:pt x="3851" y="2444"/>
                    <a:pt x="4193" y="1553"/>
                    <a:pt x="4257" y="962"/>
                  </a:cubicBezTo>
                  <a:cubicBezTo>
                    <a:pt x="4326" y="361"/>
                    <a:pt x="4188" y="0"/>
                    <a:pt x="4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2"/>
            <p:cNvSpPr/>
            <p:nvPr/>
          </p:nvSpPr>
          <p:spPr>
            <a:xfrm>
              <a:off x="2803875" y="3579650"/>
              <a:ext cx="168875" cy="130025"/>
            </a:xfrm>
            <a:custGeom>
              <a:rect b="b" l="l" r="r" t="t"/>
              <a:pathLst>
                <a:path extrusionOk="0" h="5201" w="6755">
                  <a:moveTo>
                    <a:pt x="4047" y="0"/>
                  </a:moveTo>
                  <a:cubicBezTo>
                    <a:pt x="2686" y="0"/>
                    <a:pt x="1123" y="837"/>
                    <a:pt x="461" y="1910"/>
                  </a:cubicBezTo>
                  <a:cubicBezTo>
                    <a:pt x="113" y="2477"/>
                    <a:pt x="1" y="3211"/>
                    <a:pt x="279" y="3814"/>
                  </a:cubicBezTo>
                  <a:cubicBezTo>
                    <a:pt x="434" y="4152"/>
                    <a:pt x="699" y="4429"/>
                    <a:pt x="994" y="4653"/>
                  </a:cubicBezTo>
                  <a:cubicBezTo>
                    <a:pt x="1492" y="5030"/>
                    <a:pt x="2134" y="5201"/>
                    <a:pt x="2801" y="5201"/>
                  </a:cubicBezTo>
                  <a:cubicBezTo>
                    <a:pt x="4679" y="5201"/>
                    <a:pt x="6755" y="3842"/>
                    <a:pt x="6353" y="1877"/>
                  </a:cubicBezTo>
                  <a:cubicBezTo>
                    <a:pt x="6078" y="526"/>
                    <a:pt x="5126" y="0"/>
                    <a:pt x="40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2"/>
            <p:cNvSpPr/>
            <p:nvPr/>
          </p:nvSpPr>
          <p:spPr>
            <a:xfrm>
              <a:off x="3142575" y="3421600"/>
              <a:ext cx="172525" cy="138100"/>
            </a:xfrm>
            <a:custGeom>
              <a:rect b="b" l="l" r="r" t="t"/>
              <a:pathLst>
                <a:path extrusionOk="0" h="5524" w="6901">
                  <a:moveTo>
                    <a:pt x="3926" y="1"/>
                  </a:moveTo>
                  <a:cubicBezTo>
                    <a:pt x="2413" y="1"/>
                    <a:pt x="679" y="1361"/>
                    <a:pt x="212" y="2755"/>
                  </a:cubicBezTo>
                  <a:cubicBezTo>
                    <a:pt x="0" y="3385"/>
                    <a:pt x="61" y="4127"/>
                    <a:pt x="468" y="4651"/>
                  </a:cubicBezTo>
                  <a:cubicBezTo>
                    <a:pt x="695" y="4944"/>
                    <a:pt x="1017" y="5154"/>
                    <a:pt x="1356" y="5306"/>
                  </a:cubicBezTo>
                  <a:cubicBezTo>
                    <a:pt x="1692" y="5455"/>
                    <a:pt x="2060" y="5523"/>
                    <a:pt x="2439" y="5523"/>
                  </a:cubicBezTo>
                  <a:cubicBezTo>
                    <a:pt x="4514" y="5523"/>
                    <a:pt x="6901" y="3472"/>
                    <a:pt x="5942" y="1383"/>
                  </a:cubicBezTo>
                  <a:cubicBezTo>
                    <a:pt x="5488" y="393"/>
                    <a:pt x="4739" y="1"/>
                    <a:pt x="39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2"/>
            <p:cNvSpPr/>
            <p:nvPr/>
          </p:nvSpPr>
          <p:spPr>
            <a:xfrm>
              <a:off x="5671450" y="2010175"/>
              <a:ext cx="236700" cy="112300"/>
            </a:xfrm>
            <a:custGeom>
              <a:rect b="b" l="l" r="r" t="t"/>
              <a:pathLst>
                <a:path extrusionOk="0" h="4492" w="9468">
                  <a:moveTo>
                    <a:pt x="9321" y="1"/>
                  </a:moveTo>
                  <a:cubicBezTo>
                    <a:pt x="9180" y="1"/>
                    <a:pt x="8963" y="591"/>
                    <a:pt x="8381" y="1326"/>
                  </a:cubicBezTo>
                  <a:cubicBezTo>
                    <a:pt x="7798" y="2080"/>
                    <a:pt x="6749" y="2973"/>
                    <a:pt x="5363" y="3363"/>
                  </a:cubicBezTo>
                  <a:cubicBezTo>
                    <a:pt x="4778" y="3527"/>
                    <a:pt x="4198" y="3590"/>
                    <a:pt x="3652" y="3590"/>
                  </a:cubicBezTo>
                  <a:cubicBezTo>
                    <a:pt x="2898" y="3590"/>
                    <a:pt x="2210" y="3469"/>
                    <a:pt x="1665" y="3322"/>
                  </a:cubicBezTo>
                  <a:cubicBezTo>
                    <a:pt x="870" y="3112"/>
                    <a:pt x="340" y="2879"/>
                    <a:pt x="144" y="2879"/>
                  </a:cubicBezTo>
                  <a:cubicBezTo>
                    <a:pt x="105" y="2879"/>
                    <a:pt x="80" y="2888"/>
                    <a:pt x="67" y="2907"/>
                  </a:cubicBezTo>
                  <a:cubicBezTo>
                    <a:pt x="1" y="3003"/>
                    <a:pt x="457" y="3503"/>
                    <a:pt x="1441" y="3951"/>
                  </a:cubicBezTo>
                  <a:cubicBezTo>
                    <a:pt x="2080" y="4245"/>
                    <a:pt x="2981" y="4492"/>
                    <a:pt x="3996" y="4492"/>
                  </a:cubicBezTo>
                  <a:cubicBezTo>
                    <a:pt x="4514" y="4492"/>
                    <a:pt x="5061" y="4427"/>
                    <a:pt x="5619" y="4272"/>
                  </a:cubicBezTo>
                  <a:cubicBezTo>
                    <a:pt x="7271" y="3804"/>
                    <a:pt x="8430" y="2648"/>
                    <a:pt x="8937" y="1693"/>
                  </a:cubicBezTo>
                  <a:cubicBezTo>
                    <a:pt x="9468" y="723"/>
                    <a:pt x="9445" y="20"/>
                    <a:pt x="9334" y="2"/>
                  </a:cubicBezTo>
                  <a:cubicBezTo>
                    <a:pt x="9330" y="1"/>
                    <a:pt x="9326" y="1"/>
                    <a:pt x="9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2"/>
            <p:cNvSpPr/>
            <p:nvPr/>
          </p:nvSpPr>
          <p:spPr>
            <a:xfrm>
              <a:off x="5995825" y="3670225"/>
              <a:ext cx="896275" cy="851600"/>
            </a:xfrm>
            <a:custGeom>
              <a:rect b="b" l="l" r="r" t="t"/>
              <a:pathLst>
                <a:path extrusionOk="0" h="34064" w="35851">
                  <a:moveTo>
                    <a:pt x="1841" y="0"/>
                  </a:moveTo>
                  <a:cubicBezTo>
                    <a:pt x="1226" y="809"/>
                    <a:pt x="600" y="1630"/>
                    <a:pt x="1" y="2418"/>
                  </a:cubicBezTo>
                  <a:cubicBezTo>
                    <a:pt x="8771" y="15478"/>
                    <a:pt x="20573" y="26350"/>
                    <a:pt x="34263" y="34063"/>
                  </a:cubicBezTo>
                  <a:cubicBezTo>
                    <a:pt x="34798" y="33274"/>
                    <a:pt x="35327" y="32482"/>
                    <a:pt x="35851" y="31683"/>
                  </a:cubicBezTo>
                  <a:cubicBezTo>
                    <a:pt x="22184" y="24022"/>
                    <a:pt x="10470" y="13115"/>
                    <a:pt x="18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2"/>
            <p:cNvSpPr/>
            <p:nvPr/>
          </p:nvSpPr>
          <p:spPr>
            <a:xfrm>
              <a:off x="6112200" y="3514125"/>
              <a:ext cx="893025" cy="826525"/>
            </a:xfrm>
            <a:custGeom>
              <a:rect b="b" l="l" r="r" t="t"/>
              <a:pathLst>
                <a:path extrusionOk="0" h="33061" w="35721">
                  <a:moveTo>
                    <a:pt x="1753" y="1"/>
                  </a:moveTo>
                  <a:cubicBezTo>
                    <a:pt x="1688" y="114"/>
                    <a:pt x="1627" y="232"/>
                    <a:pt x="1560" y="346"/>
                  </a:cubicBezTo>
                  <a:cubicBezTo>
                    <a:pt x="1386" y="641"/>
                    <a:pt x="803" y="1446"/>
                    <a:pt x="0" y="2521"/>
                  </a:cubicBezTo>
                  <a:cubicBezTo>
                    <a:pt x="8899" y="15172"/>
                    <a:pt x="20688" y="25658"/>
                    <a:pt x="34266" y="33061"/>
                  </a:cubicBezTo>
                  <a:cubicBezTo>
                    <a:pt x="34758" y="32249"/>
                    <a:pt x="35243" y="31432"/>
                    <a:pt x="35720" y="30610"/>
                  </a:cubicBezTo>
                  <a:cubicBezTo>
                    <a:pt x="22176" y="23245"/>
                    <a:pt x="10496" y="12712"/>
                    <a:pt x="17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6" name="Google Shape;2486;p52"/>
          <p:cNvGrpSpPr/>
          <p:nvPr/>
        </p:nvGrpSpPr>
        <p:grpSpPr>
          <a:xfrm rot="409822">
            <a:off x="-90877" y="3952469"/>
            <a:ext cx="4727659" cy="1716230"/>
            <a:chOff x="822275" y="4009475"/>
            <a:chExt cx="3305475" cy="1199950"/>
          </a:xfrm>
        </p:grpSpPr>
        <p:sp>
          <p:nvSpPr>
            <p:cNvPr id="2487" name="Google Shape;2487;p52"/>
            <p:cNvSpPr/>
            <p:nvPr/>
          </p:nvSpPr>
          <p:spPr>
            <a:xfrm>
              <a:off x="822275" y="4009475"/>
              <a:ext cx="3305475" cy="1199950"/>
            </a:xfrm>
            <a:custGeom>
              <a:rect b="b" l="l" r="r" t="t"/>
              <a:pathLst>
                <a:path extrusionOk="0" h="47998" w="132219">
                  <a:moveTo>
                    <a:pt x="48420" y="1"/>
                  </a:moveTo>
                  <a:cubicBezTo>
                    <a:pt x="33081" y="1"/>
                    <a:pt x="17700" y="6306"/>
                    <a:pt x="7166" y="17507"/>
                  </a:cubicBezTo>
                  <a:cubicBezTo>
                    <a:pt x="3637" y="21259"/>
                    <a:pt x="0" y="26564"/>
                    <a:pt x="378" y="31982"/>
                  </a:cubicBezTo>
                  <a:cubicBezTo>
                    <a:pt x="758" y="37430"/>
                    <a:pt x="5045" y="39910"/>
                    <a:pt x="9546" y="42504"/>
                  </a:cubicBezTo>
                  <a:cubicBezTo>
                    <a:pt x="16428" y="46474"/>
                    <a:pt x="24258" y="47998"/>
                    <a:pt x="32243" y="47998"/>
                  </a:cubicBezTo>
                  <a:cubicBezTo>
                    <a:pt x="38607" y="47998"/>
                    <a:pt x="45070" y="47030"/>
                    <a:pt x="51229" y="45560"/>
                  </a:cubicBezTo>
                  <a:cubicBezTo>
                    <a:pt x="65116" y="42246"/>
                    <a:pt x="78460" y="36618"/>
                    <a:pt x="92590" y="34569"/>
                  </a:cubicBezTo>
                  <a:cubicBezTo>
                    <a:pt x="96529" y="33998"/>
                    <a:pt x="100509" y="33714"/>
                    <a:pt x="104489" y="33714"/>
                  </a:cubicBezTo>
                  <a:cubicBezTo>
                    <a:pt x="113909" y="33714"/>
                    <a:pt x="123331" y="35304"/>
                    <a:pt x="132218" y="38431"/>
                  </a:cubicBezTo>
                  <a:lnTo>
                    <a:pt x="130116" y="26409"/>
                  </a:lnTo>
                  <a:cubicBezTo>
                    <a:pt x="128567" y="26604"/>
                    <a:pt x="127019" y="26695"/>
                    <a:pt x="125476" y="26695"/>
                  </a:cubicBezTo>
                  <a:cubicBezTo>
                    <a:pt x="114901" y="26695"/>
                    <a:pt x="104521" y="22384"/>
                    <a:pt x="95071" y="17369"/>
                  </a:cubicBezTo>
                  <a:cubicBezTo>
                    <a:pt x="84240" y="11620"/>
                    <a:pt x="73776" y="4771"/>
                    <a:pt x="61906" y="1695"/>
                  </a:cubicBezTo>
                  <a:cubicBezTo>
                    <a:pt x="57499" y="553"/>
                    <a:pt x="52961" y="1"/>
                    <a:pt x="48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2"/>
            <p:cNvSpPr/>
            <p:nvPr/>
          </p:nvSpPr>
          <p:spPr>
            <a:xfrm>
              <a:off x="822275" y="4009475"/>
              <a:ext cx="2542750" cy="1084250"/>
            </a:xfrm>
            <a:custGeom>
              <a:rect b="b" l="l" r="r" t="t"/>
              <a:pathLst>
                <a:path extrusionOk="0" h="43370" w="101710">
                  <a:moveTo>
                    <a:pt x="48420" y="1"/>
                  </a:moveTo>
                  <a:cubicBezTo>
                    <a:pt x="33081" y="1"/>
                    <a:pt x="17700" y="6306"/>
                    <a:pt x="7166" y="17507"/>
                  </a:cubicBezTo>
                  <a:cubicBezTo>
                    <a:pt x="3637" y="21259"/>
                    <a:pt x="0" y="26564"/>
                    <a:pt x="378" y="31982"/>
                  </a:cubicBezTo>
                  <a:cubicBezTo>
                    <a:pt x="758" y="37430"/>
                    <a:pt x="5045" y="39910"/>
                    <a:pt x="9546" y="42504"/>
                  </a:cubicBezTo>
                  <a:cubicBezTo>
                    <a:pt x="10074" y="42808"/>
                    <a:pt x="10610" y="43095"/>
                    <a:pt x="11149" y="43370"/>
                  </a:cubicBezTo>
                  <a:cubicBezTo>
                    <a:pt x="14710" y="37475"/>
                    <a:pt x="20621" y="32729"/>
                    <a:pt x="27124" y="30234"/>
                  </a:cubicBezTo>
                  <a:cubicBezTo>
                    <a:pt x="32902" y="28016"/>
                    <a:pt x="39028" y="27217"/>
                    <a:pt x="45230" y="27217"/>
                  </a:cubicBezTo>
                  <a:cubicBezTo>
                    <a:pt x="50755" y="27217"/>
                    <a:pt x="56340" y="27851"/>
                    <a:pt x="61790" y="28682"/>
                  </a:cubicBezTo>
                  <a:cubicBezTo>
                    <a:pt x="71526" y="30167"/>
                    <a:pt x="81170" y="32242"/>
                    <a:pt x="90658" y="34879"/>
                  </a:cubicBezTo>
                  <a:cubicBezTo>
                    <a:pt x="91301" y="34772"/>
                    <a:pt x="91943" y="34662"/>
                    <a:pt x="92590" y="34569"/>
                  </a:cubicBezTo>
                  <a:cubicBezTo>
                    <a:pt x="95613" y="34130"/>
                    <a:pt x="98659" y="33871"/>
                    <a:pt x="101710" y="33768"/>
                  </a:cubicBezTo>
                  <a:cubicBezTo>
                    <a:pt x="101680" y="28748"/>
                    <a:pt x="99851" y="23724"/>
                    <a:pt x="96976" y="19556"/>
                  </a:cubicBezTo>
                  <a:cubicBezTo>
                    <a:pt x="96513" y="18884"/>
                    <a:pt x="96026" y="18232"/>
                    <a:pt x="95515" y="17600"/>
                  </a:cubicBezTo>
                  <a:cubicBezTo>
                    <a:pt x="95368" y="17522"/>
                    <a:pt x="95217" y="17446"/>
                    <a:pt x="95071" y="17369"/>
                  </a:cubicBezTo>
                  <a:cubicBezTo>
                    <a:pt x="84240" y="11620"/>
                    <a:pt x="73776" y="4771"/>
                    <a:pt x="61906" y="1695"/>
                  </a:cubicBezTo>
                  <a:cubicBezTo>
                    <a:pt x="57499" y="553"/>
                    <a:pt x="52961" y="1"/>
                    <a:pt x="48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92" name="Shape 2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3" name="Google Shape;2493;p53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</a:t>
            </a:r>
            <a:endParaRPr/>
          </a:p>
        </p:txBody>
      </p:sp>
      <p:sp>
        <p:nvSpPr>
          <p:cNvPr id="2494" name="Google Shape;2494;p53"/>
          <p:cNvSpPr txBox="1"/>
          <p:nvPr>
            <p:ph idx="2" type="title"/>
          </p:nvPr>
        </p:nvSpPr>
        <p:spPr>
          <a:xfrm>
            <a:off x="882312" y="3187225"/>
            <a:ext cx="15825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2495" name="Google Shape;2495;p53"/>
          <p:cNvSpPr txBox="1"/>
          <p:nvPr>
            <p:ph idx="1" type="subTitle"/>
          </p:nvPr>
        </p:nvSpPr>
        <p:spPr>
          <a:xfrm>
            <a:off x="882321" y="3657250"/>
            <a:ext cx="15825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6" name="Google Shape;2496;p53"/>
          <p:cNvSpPr txBox="1"/>
          <p:nvPr>
            <p:ph idx="3" type="title"/>
          </p:nvPr>
        </p:nvSpPr>
        <p:spPr>
          <a:xfrm>
            <a:off x="2814594" y="3187225"/>
            <a:ext cx="15825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497" name="Google Shape;2497;p53"/>
          <p:cNvSpPr txBox="1"/>
          <p:nvPr>
            <p:ph idx="4" type="subTitle"/>
          </p:nvPr>
        </p:nvSpPr>
        <p:spPr>
          <a:xfrm>
            <a:off x="2814603" y="3657250"/>
            <a:ext cx="15825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</a:t>
            </a:r>
            <a:r>
              <a:rPr lang="en"/>
              <a:t>t’s </a:t>
            </a:r>
            <a:r>
              <a:rPr lang="en"/>
              <a:t>terribly </a:t>
            </a:r>
            <a:r>
              <a:rPr lang="en"/>
              <a:t>hot, even hotter than Mercury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8" name="Google Shape;2498;p53"/>
          <p:cNvSpPr txBox="1"/>
          <p:nvPr>
            <p:ph idx="5" type="title"/>
          </p:nvPr>
        </p:nvSpPr>
        <p:spPr>
          <a:xfrm>
            <a:off x="4746881" y="3187225"/>
            <a:ext cx="15825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499" name="Google Shape;2499;p53"/>
          <p:cNvSpPr txBox="1"/>
          <p:nvPr>
            <p:ph idx="6" type="subTitle"/>
          </p:nvPr>
        </p:nvSpPr>
        <p:spPr>
          <a:xfrm>
            <a:off x="4746890" y="3657250"/>
            <a:ext cx="15825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0" name="Google Shape;2500;p53"/>
          <p:cNvSpPr txBox="1"/>
          <p:nvPr>
            <p:ph idx="7" type="title"/>
          </p:nvPr>
        </p:nvSpPr>
        <p:spPr>
          <a:xfrm>
            <a:off x="6679168" y="3187225"/>
            <a:ext cx="15825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501" name="Google Shape;2501;p53"/>
          <p:cNvSpPr txBox="1"/>
          <p:nvPr>
            <p:ph idx="8" type="subTitle"/>
          </p:nvPr>
        </p:nvSpPr>
        <p:spPr>
          <a:xfrm>
            <a:off x="6679177" y="3657250"/>
            <a:ext cx="15825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It’s the biggest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planet in the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2" name="Google Shape;2502;p53"/>
          <p:cNvSpPr/>
          <p:nvPr/>
        </p:nvSpPr>
        <p:spPr>
          <a:xfrm>
            <a:off x="1643050" y="1645200"/>
            <a:ext cx="2006700" cy="568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2100">
                <a:solidFill>
                  <a:schemeClr val="accent2"/>
                </a:solidFill>
                <a:latin typeface="Amatic SC"/>
                <a:ea typeface="Amatic SC"/>
                <a:cs typeface="Amatic SC"/>
                <a:sym typeface="Amatic SC"/>
              </a:rPr>
              <a:t>LONG TERM</a:t>
            </a:r>
            <a:endParaRPr sz="2100"/>
          </a:p>
        </p:txBody>
      </p:sp>
      <p:sp>
        <p:nvSpPr>
          <p:cNvPr id="2503" name="Google Shape;2503;p53"/>
          <p:cNvSpPr/>
          <p:nvPr/>
        </p:nvSpPr>
        <p:spPr>
          <a:xfrm>
            <a:off x="5502450" y="1645200"/>
            <a:ext cx="2006700" cy="568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2100">
                <a:solidFill>
                  <a:schemeClr val="accent2"/>
                </a:solidFill>
                <a:latin typeface="Amatic SC"/>
                <a:ea typeface="Amatic SC"/>
                <a:cs typeface="Amatic SC"/>
                <a:sym typeface="Amatic SC"/>
              </a:rPr>
              <a:t>SHORT TERM</a:t>
            </a:r>
            <a:endParaRPr/>
          </a:p>
        </p:txBody>
      </p:sp>
      <p:cxnSp>
        <p:nvCxnSpPr>
          <p:cNvPr id="2504" name="Google Shape;2504;p53"/>
          <p:cNvCxnSpPr>
            <a:stCxn id="2502" idx="2"/>
            <a:endCxn id="2494" idx="0"/>
          </p:cNvCxnSpPr>
          <p:nvPr/>
        </p:nvCxnSpPr>
        <p:spPr>
          <a:xfrm rot="5400000">
            <a:off x="1673200" y="2214000"/>
            <a:ext cx="973500" cy="972900"/>
          </a:xfrm>
          <a:prstGeom prst="bentConnector3">
            <a:avLst>
              <a:gd fmla="val 50001" name="adj1"/>
            </a:avLst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05" name="Google Shape;2505;p53"/>
          <p:cNvCxnSpPr>
            <a:stCxn id="2502" idx="2"/>
            <a:endCxn id="2496" idx="0"/>
          </p:cNvCxnSpPr>
          <p:nvPr/>
        </p:nvCxnSpPr>
        <p:spPr>
          <a:xfrm flipH="1" rot="-5400000">
            <a:off x="2639350" y="2220750"/>
            <a:ext cx="973500" cy="959400"/>
          </a:xfrm>
          <a:prstGeom prst="bentConnector3">
            <a:avLst>
              <a:gd fmla="val 50001" name="adj1"/>
            </a:avLst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06" name="Google Shape;2506;p53"/>
          <p:cNvCxnSpPr>
            <a:stCxn id="2503" idx="2"/>
            <a:endCxn id="2498" idx="0"/>
          </p:cNvCxnSpPr>
          <p:nvPr/>
        </p:nvCxnSpPr>
        <p:spPr>
          <a:xfrm rot="5400000">
            <a:off x="5535150" y="2216550"/>
            <a:ext cx="973500" cy="967800"/>
          </a:xfrm>
          <a:prstGeom prst="bentConnector3">
            <a:avLst>
              <a:gd fmla="val 50001" name="adj1"/>
            </a:avLst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07" name="Google Shape;2507;p53"/>
          <p:cNvCxnSpPr>
            <a:stCxn id="2503" idx="2"/>
            <a:endCxn id="2500" idx="0"/>
          </p:cNvCxnSpPr>
          <p:nvPr/>
        </p:nvCxnSpPr>
        <p:spPr>
          <a:xfrm flipH="1" rot="-5400000">
            <a:off x="6501300" y="2218200"/>
            <a:ext cx="973500" cy="964500"/>
          </a:xfrm>
          <a:prstGeom prst="bentConnector3">
            <a:avLst>
              <a:gd fmla="val 50001" name="adj1"/>
            </a:avLst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11" name="Shape 2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2" name="Google Shape;2512;p54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STRATEGY</a:t>
            </a:r>
            <a:endParaRPr/>
          </a:p>
        </p:txBody>
      </p:sp>
      <p:sp>
        <p:nvSpPr>
          <p:cNvPr id="2513" name="Google Shape;2513;p54"/>
          <p:cNvSpPr txBox="1"/>
          <p:nvPr>
            <p:ph idx="4294967295" type="subTitle"/>
          </p:nvPr>
        </p:nvSpPr>
        <p:spPr>
          <a:xfrm>
            <a:off x="1383600" y="1599288"/>
            <a:ext cx="1461900" cy="8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2514" name="Google Shape;2514;p54"/>
          <p:cNvSpPr txBox="1"/>
          <p:nvPr>
            <p:ph idx="4294967295" type="subTitle"/>
          </p:nvPr>
        </p:nvSpPr>
        <p:spPr>
          <a:xfrm>
            <a:off x="3021900" y="3313775"/>
            <a:ext cx="1461900" cy="8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rings</a:t>
            </a:r>
            <a:endParaRPr sz="1400"/>
          </a:p>
        </p:txBody>
      </p:sp>
      <p:sp>
        <p:nvSpPr>
          <p:cNvPr id="2515" name="Google Shape;2515;p54"/>
          <p:cNvSpPr txBox="1"/>
          <p:nvPr>
            <p:ph idx="4294967295" type="subTitle"/>
          </p:nvPr>
        </p:nvSpPr>
        <p:spPr>
          <a:xfrm>
            <a:off x="4660200" y="1599275"/>
            <a:ext cx="1461900" cy="8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 </a:t>
            </a:r>
            <a:r>
              <a:rPr lang="en" sz="1400"/>
              <a:t>has a nice </a:t>
            </a:r>
            <a:r>
              <a:rPr lang="en" sz="1400"/>
              <a:t>name, but </a:t>
            </a:r>
            <a:r>
              <a:rPr lang="en" sz="1400"/>
              <a:t>it’s hot</a:t>
            </a:r>
            <a:endParaRPr sz="14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516" name="Google Shape;2516;p54"/>
          <p:cNvSpPr txBox="1"/>
          <p:nvPr>
            <p:ph idx="4294967295" type="subTitle"/>
          </p:nvPr>
        </p:nvSpPr>
        <p:spPr>
          <a:xfrm>
            <a:off x="6298500" y="3313788"/>
            <a:ext cx="1461900" cy="87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fourth-largest planet</a:t>
            </a:r>
            <a:endParaRPr sz="1400"/>
          </a:p>
        </p:txBody>
      </p:sp>
      <p:grpSp>
        <p:nvGrpSpPr>
          <p:cNvPr id="2517" name="Google Shape;2517;p54"/>
          <p:cNvGrpSpPr/>
          <p:nvPr/>
        </p:nvGrpSpPr>
        <p:grpSpPr>
          <a:xfrm>
            <a:off x="1346250" y="1754525"/>
            <a:ext cx="6451500" cy="2283025"/>
            <a:chOff x="1346250" y="1754525"/>
            <a:chExt cx="6451500" cy="2283025"/>
          </a:xfrm>
        </p:grpSpPr>
        <p:grpSp>
          <p:nvGrpSpPr>
            <p:cNvPr id="2518" name="Google Shape;2518;p54"/>
            <p:cNvGrpSpPr/>
            <p:nvPr/>
          </p:nvGrpSpPr>
          <p:grpSpPr>
            <a:xfrm>
              <a:off x="1346250" y="2478150"/>
              <a:ext cx="1536600" cy="1559400"/>
              <a:chOff x="1346250" y="2478150"/>
              <a:chExt cx="1536600" cy="1559400"/>
            </a:xfrm>
          </p:grpSpPr>
          <p:sp>
            <p:nvSpPr>
              <p:cNvPr id="2519" name="Google Shape;2519;p54"/>
              <p:cNvSpPr/>
              <p:nvPr/>
            </p:nvSpPr>
            <p:spPr>
              <a:xfrm>
                <a:off x="1346250" y="2800350"/>
                <a:ext cx="1536600" cy="1524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54"/>
              <p:cNvSpPr/>
              <p:nvPr/>
            </p:nvSpPr>
            <p:spPr>
              <a:xfrm>
                <a:off x="1830300" y="3469050"/>
                <a:ext cx="568500" cy="5685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100"/>
                  <a:buFont typeface="Arial"/>
                  <a:buNone/>
                </a:pPr>
                <a:r>
                  <a:rPr b="1" lang="en" sz="3000">
                    <a:solidFill>
                      <a:schemeClr val="accent2"/>
                    </a:solidFill>
                    <a:latin typeface="Amatic SC"/>
                    <a:ea typeface="Amatic SC"/>
                    <a:cs typeface="Amatic SC"/>
                    <a:sym typeface="Amatic SC"/>
                  </a:rPr>
                  <a:t>1</a:t>
                </a:r>
                <a:endParaRPr/>
              </a:p>
            </p:txBody>
          </p:sp>
          <p:cxnSp>
            <p:nvCxnSpPr>
              <p:cNvPr id="2521" name="Google Shape;2521;p54"/>
              <p:cNvCxnSpPr>
                <a:stCxn id="2520" idx="0"/>
                <a:endCxn id="2513" idx="2"/>
              </p:cNvCxnSpPr>
              <p:nvPr/>
            </p:nvCxnSpPr>
            <p:spPr>
              <a:xfrm rot="10800000">
                <a:off x="2114550" y="2478150"/>
                <a:ext cx="0" cy="990900"/>
              </a:xfrm>
              <a:prstGeom prst="straightConnector1">
                <a:avLst/>
              </a:prstGeom>
              <a:noFill/>
              <a:ln cap="flat" cmpd="sng" w="38100">
                <a:solidFill>
                  <a:schemeClr val="accent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2522" name="Google Shape;2522;p54"/>
            <p:cNvGrpSpPr/>
            <p:nvPr/>
          </p:nvGrpSpPr>
          <p:grpSpPr>
            <a:xfrm>
              <a:off x="2984550" y="1754525"/>
              <a:ext cx="1536600" cy="1559250"/>
              <a:chOff x="2984550" y="1754525"/>
              <a:chExt cx="1536600" cy="1559250"/>
            </a:xfrm>
          </p:grpSpPr>
          <p:sp>
            <p:nvSpPr>
              <p:cNvPr id="2523" name="Google Shape;2523;p54"/>
              <p:cNvSpPr/>
              <p:nvPr/>
            </p:nvSpPr>
            <p:spPr>
              <a:xfrm>
                <a:off x="2984550" y="2800350"/>
                <a:ext cx="1536600" cy="1524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54"/>
              <p:cNvSpPr/>
              <p:nvPr/>
            </p:nvSpPr>
            <p:spPr>
              <a:xfrm>
                <a:off x="3468600" y="1754525"/>
                <a:ext cx="568500" cy="5685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100"/>
                  <a:buFont typeface="Arial"/>
                  <a:buNone/>
                </a:pPr>
                <a:r>
                  <a:rPr b="1" lang="en" sz="3000">
                    <a:solidFill>
                      <a:schemeClr val="accent2"/>
                    </a:solidFill>
                    <a:latin typeface="Amatic SC"/>
                    <a:ea typeface="Amatic SC"/>
                    <a:cs typeface="Amatic SC"/>
                    <a:sym typeface="Amatic SC"/>
                  </a:rPr>
                  <a:t>2</a:t>
                </a:r>
                <a:endParaRPr/>
              </a:p>
            </p:txBody>
          </p:sp>
          <p:cxnSp>
            <p:nvCxnSpPr>
              <p:cNvPr id="2525" name="Google Shape;2525;p54"/>
              <p:cNvCxnSpPr>
                <a:endCxn id="2514" idx="0"/>
              </p:cNvCxnSpPr>
              <p:nvPr/>
            </p:nvCxnSpPr>
            <p:spPr>
              <a:xfrm>
                <a:off x="3752850" y="2322875"/>
                <a:ext cx="0" cy="990900"/>
              </a:xfrm>
              <a:prstGeom prst="straightConnector1">
                <a:avLst/>
              </a:prstGeom>
              <a:noFill/>
              <a:ln cap="flat" cmpd="sng" w="38100">
                <a:solidFill>
                  <a:schemeClr val="accent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2526" name="Google Shape;2526;p54"/>
            <p:cNvGrpSpPr/>
            <p:nvPr/>
          </p:nvGrpSpPr>
          <p:grpSpPr>
            <a:xfrm>
              <a:off x="4622850" y="2478125"/>
              <a:ext cx="1536600" cy="1559400"/>
              <a:chOff x="4622850" y="2478125"/>
              <a:chExt cx="1536600" cy="1559400"/>
            </a:xfrm>
          </p:grpSpPr>
          <p:sp>
            <p:nvSpPr>
              <p:cNvPr id="2527" name="Google Shape;2527;p54"/>
              <p:cNvSpPr/>
              <p:nvPr/>
            </p:nvSpPr>
            <p:spPr>
              <a:xfrm>
                <a:off x="4622850" y="2800350"/>
                <a:ext cx="1536600" cy="1524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54"/>
              <p:cNvSpPr/>
              <p:nvPr/>
            </p:nvSpPr>
            <p:spPr>
              <a:xfrm>
                <a:off x="5106900" y="3469025"/>
                <a:ext cx="568500" cy="5685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100"/>
                  <a:buFont typeface="Arial"/>
                  <a:buNone/>
                </a:pPr>
                <a:r>
                  <a:rPr b="1" lang="en" sz="3000">
                    <a:solidFill>
                      <a:schemeClr val="accent2"/>
                    </a:solidFill>
                    <a:latin typeface="Amatic SC"/>
                    <a:ea typeface="Amatic SC"/>
                    <a:cs typeface="Amatic SC"/>
                    <a:sym typeface="Amatic SC"/>
                  </a:rPr>
                  <a:t>3</a:t>
                </a:r>
                <a:endParaRPr/>
              </a:p>
            </p:txBody>
          </p:sp>
          <p:cxnSp>
            <p:nvCxnSpPr>
              <p:cNvPr id="2529" name="Google Shape;2529;p54"/>
              <p:cNvCxnSpPr>
                <a:stCxn id="2528" idx="0"/>
                <a:endCxn id="2515" idx="2"/>
              </p:cNvCxnSpPr>
              <p:nvPr/>
            </p:nvCxnSpPr>
            <p:spPr>
              <a:xfrm rot="10800000">
                <a:off x="5391150" y="2478125"/>
                <a:ext cx="0" cy="990900"/>
              </a:xfrm>
              <a:prstGeom prst="straightConnector1">
                <a:avLst/>
              </a:prstGeom>
              <a:noFill/>
              <a:ln cap="flat" cmpd="sng" w="38100">
                <a:solidFill>
                  <a:schemeClr val="accent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2530" name="Google Shape;2530;p54"/>
            <p:cNvGrpSpPr/>
            <p:nvPr/>
          </p:nvGrpSpPr>
          <p:grpSpPr>
            <a:xfrm>
              <a:off x="6261150" y="1754525"/>
              <a:ext cx="1536600" cy="1559400"/>
              <a:chOff x="6261150" y="1754525"/>
              <a:chExt cx="1536600" cy="1559400"/>
            </a:xfrm>
          </p:grpSpPr>
          <p:sp>
            <p:nvSpPr>
              <p:cNvPr id="2531" name="Google Shape;2531;p54"/>
              <p:cNvSpPr/>
              <p:nvPr/>
            </p:nvSpPr>
            <p:spPr>
              <a:xfrm>
                <a:off x="6261150" y="2800350"/>
                <a:ext cx="1536600" cy="1524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54"/>
              <p:cNvSpPr/>
              <p:nvPr/>
            </p:nvSpPr>
            <p:spPr>
              <a:xfrm>
                <a:off x="6745200" y="1754525"/>
                <a:ext cx="568500" cy="5685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100"/>
                  <a:buFont typeface="Arial"/>
                  <a:buNone/>
                </a:pPr>
                <a:r>
                  <a:rPr b="1" lang="en" sz="3000">
                    <a:solidFill>
                      <a:schemeClr val="accent1"/>
                    </a:solidFill>
                    <a:latin typeface="Amatic SC"/>
                    <a:ea typeface="Amatic SC"/>
                    <a:cs typeface="Amatic SC"/>
                    <a:sym typeface="Amatic SC"/>
                  </a:rPr>
                  <a:t>4</a:t>
                </a:r>
                <a:endParaRPr>
                  <a:solidFill>
                    <a:schemeClr val="accent1"/>
                  </a:solidFill>
                </a:endParaRPr>
              </a:p>
            </p:txBody>
          </p:sp>
          <p:cxnSp>
            <p:nvCxnSpPr>
              <p:cNvPr id="2533" name="Google Shape;2533;p54"/>
              <p:cNvCxnSpPr>
                <a:stCxn id="2532" idx="4"/>
                <a:endCxn id="2516" idx="0"/>
              </p:cNvCxnSpPr>
              <p:nvPr/>
            </p:nvCxnSpPr>
            <p:spPr>
              <a:xfrm>
                <a:off x="7029450" y="2323025"/>
                <a:ext cx="0" cy="990900"/>
              </a:xfrm>
              <a:prstGeom prst="straightConnector1">
                <a:avLst/>
              </a:prstGeom>
              <a:noFill/>
              <a:ln cap="flat" cmpd="sng" w="38100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37" name="Shape 2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8" name="Google Shape;2538;p55"/>
          <p:cNvSpPr txBox="1"/>
          <p:nvPr>
            <p:ph type="title"/>
          </p:nvPr>
        </p:nvSpPr>
        <p:spPr>
          <a:xfrm>
            <a:off x="13614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 PLAN</a:t>
            </a:r>
            <a:endParaRPr/>
          </a:p>
        </p:txBody>
      </p:sp>
      <p:sp>
        <p:nvSpPr>
          <p:cNvPr id="2539" name="Google Shape;2539;p55"/>
          <p:cNvSpPr txBox="1"/>
          <p:nvPr>
            <p:ph idx="1" type="subTitle"/>
          </p:nvPr>
        </p:nvSpPr>
        <p:spPr>
          <a:xfrm>
            <a:off x="15019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Enter a subtitle here if you need it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0" name="Google Shape;2540;p55"/>
          <p:cNvSpPr txBox="1"/>
          <p:nvPr>
            <p:ph idx="2" type="title"/>
          </p:nvPr>
        </p:nvSpPr>
        <p:spPr>
          <a:xfrm>
            <a:off x="16744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grpSp>
        <p:nvGrpSpPr>
          <p:cNvPr id="2541" name="Google Shape;2541;p55"/>
          <p:cNvGrpSpPr/>
          <p:nvPr/>
        </p:nvGrpSpPr>
        <p:grpSpPr>
          <a:xfrm rot="-406754">
            <a:off x="4896634" y="970694"/>
            <a:ext cx="3483653" cy="3714309"/>
            <a:chOff x="1448700" y="238125"/>
            <a:chExt cx="4913075" cy="5238375"/>
          </a:xfrm>
        </p:grpSpPr>
        <p:sp>
          <p:nvSpPr>
            <p:cNvPr id="2542" name="Google Shape;2542;p55"/>
            <p:cNvSpPr/>
            <p:nvPr/>
          </p:nvSpPr>
          <p:spPr>
            <a:xfrm>
              <a:off x="2140025" y="238125"/>
              <a:ext cx="2298475" cy="3262200"/>
            </a:xfrm>
            <a:custGeom>
              <a:rect b="b" l="l" r="r" t="t"/>
              <a:pathLst>
                <a:path extrusionOk="0" h="130488" w="91939">
                  <a:moveTo>
                    <a:pt x="69775" y="0"/>
                  </a:moveTo>
                  <a:cubicBezTo>
                    <a:pt x="67356" y="0"/>
                    <a:pt x="64833" y="376"/>
                    <a:pt x="62255" y="1274"/>
                  </a:cubicBezTo>
                  <a:cubicBezTo>
                    <a:pt x="46393" y="6797"/>
                    <a:pt x="48465" y="24505"/>
                    <a:pt x="33140" y="32138"/>
                  </a:cubicBezTo>
                  <a:cubicBezTo>
                    <a:pt x="23679" y="36848"/>
                    <a:pt x="8768" y="49312"/>
                    <a:pt x="14401" y="71446"/>
                  </a:cubicBezTo>
                  <a:cubicBezTo>
                    <a:pt x="19604" y="91895"/>
                    <a:pt x="0" y="101844"/>
                    <a:pt x="17825" y="119517"/>
                  </a:cubicBezTo>
                  <a:cubicBezTo>
                    <a:pt x="25739" y="127363"/>
                    <a:pt x="34116" y="130488"/>
                    <a:pt x="41965" y="130488"/>
                  </a:cubicBezTo>
                  <a:cubicBezTo>
                    <a:pt x="59999" y="130488"/>
                    <a:pt x="75241" y="113995"/>
                    <a:pt x="75652" y="100378"/>
                  </a:cubicBezTo>
                  <a:cubicBezTo>
                    <a:pt x="76243" y="80836"/>
                    <a:pt x="91938" y="9987"/>
                    <a:pt x="91938" y="9987"/>
                  </a:cubicBezTo>
                  <a:cubicBezTo>
                    <a:pt x="91938" y="9987"/>
                    <a:pt x="82244" y="0"/>
                    <a:pt x="697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5"/>
            <p:cNvSpPr/>
            <p:nvPr/>
          </p:nvSpPr>
          <p:spPr>
            <a:xfrm>
              <a:off x="3743400" y="2155450"/>
              <a:ext cx="579275" cy="512800"/>
            </a:xfrm>
            <a:custGeom>
              <a:rect b="b" l="l" r="r" t="t"/>
              <a:pathLst>
                <a:path extrusionOk="0" h="20512" w="23171">
                  <a:moveTo>
                    <a:pt x="23171" y="1"/>
                  </a:moveTo>
                  <a:lnTo>
                    <a:pt x="1" y="4911"/>
                  </a:lnTo>
                  <a:lnTo>
                    <a:pt x="2115" y="20512"/>
                  </a:lnTo>
                  <a:lnTo>
                    <a:pt x="21277" y="18554"/>
                  </a:lnTo>
                  <a:lnTo>
                    <a:pt x="23171" y="1"/>
                  </a:lnTo>
                  <a:close/>
                </a:path>
              </a:pathLst>
            </a:custGeom>
            <a:solidFill>
              <a:srgbClr val="E972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5"/>
            <p:cNvSpPr/>
            <p:nvPr/>
          </p:nvSpPr>
          <p:spPr>
            <a:xfrm>
              <a:off x="2502300" y="2378050"/>
              <a:ext cx="2520600" cy="3098450"/>
            </a:xfrm>
            <a:custGeom>
              <a:rect b="b" l="l" r="r" t="t"/>
              <a:pathLst>
                <a:path extrusionOk="0" h="123938" w="100824">
                  <a:moveTo>
                    <a:pt x="69221" y="0"/>
                  </a:moveTo>
                  <a:cubicBezTo>
                    <a:pt x="69221" y="0"/>
                    <a:pt x="47905" y="2310"/>
                    <a:pt x="47998" y="5411"/>
                  </a:cubicBezTo>
                  <a:cubicBezTo>
                    <a:pt x="48092" y="8513"/>
                    <a:pt x="50411" y="14898"/>
                    <a:pt x="48461" y="16794"/>
                  </a:cubicBezTo>
                  <a:cubicBezTo>
                    <a:pt x="46510" y="18690"/>
                    <a:pt x="23620" y="18460"/>
                    <a:pt x="20856" y="29912"/>
                  </a:cubicBezTo>
                  <a:cubicBezTo>
                    <a:pt x="18091" y="41363"/>
                    <a:pt x="0" y="60448"/>
                    <a:pt x="14090" y="75740"/>
                  </a:cubicBezTo>
                  <a:cubicBezTo>
                    <a:pt x="14090" y="75740"/>
                    <a:pt x="10280" y="107613"/>
                    <a:pt x="13499" y="120261"/>
                  </a:cubicBezTo>
                  <a:cubicBezTo>
                    <a:pt x="13728" y="121163"/>
                    <a:pt x="14193" y="121953"/>
                    <a:pt x="14851" y="122646"/>
                  </a:cubicBezTo>
                  <a:cubicBezTo>
                    <a:pt x="20800" y="123513"/>
                    <a:pt x="26553" y="123937"/>
                    <a:pt x="32101" y="123937"/>
                  </a:cubicBezTo>
                  <a:cubicBezTo>
                    <a:pt x="48740" y="123937"/>
                    <a:pt x="63536" y="120121"/>
                    <a:pt x="76246" y="113004"/>
                  </a:cubicBezTo>
                  <a:cubicBezTo>
                    <a:pt x="86774" y="101411"/>
                    <a:pt x="100824" y="63626"/>
                    <a:pt x="97915" y="44149"/>
                  </a:cubicBezTo>
                  <a:cubicBezTo>
                    <a:pt x="94952" y="24304"/>
                    <a:pt x="73781" y="17919"/>
                    <a:pt x="73781" y="17919"/>
                  </a:cubicBezTo>
                  <a:lnTo>
                    <a:pt x="69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5"/>
            <p:cNvSpPr/>
            <p:nvPr/>
          </p:nvSpPr>
          <p:spPr>
            <a:xfrm>
              <a:off x="2670250" y="3634525"/>
              <a:ext cx="2356175" cy="1841975"/>
            </a:xfrm>
            <a:custGeom>
              <a:rect b="b" l="l" r="r" t="t"/>
              <a:pathLst>
                <a:path extrusionOk="0" h="73679" w="94247">
                  <a:moveTo>
                    <a:pt x="4883" y="1"/>
                  </a:moveTo>
                  <a:lnTo>
                    <a:pt x="4883" y="1"/>
                  </a:lnTo>
                  <a:cubicBezTo>
                    <a:pt x="1441" y="8441"/>
                    <a:pt x="1" y="17480"/>
                    <a:pt x="7373" y="25481"/>
                  </a:cubicBezTo>
                  <a:cubicBezTo>
                    <a:pt x="7373" y="25481"/>
                    <a:pt x="3564" y="57354"/>
                    <a:pt x="6782" y="70002"/>
                  </a:cubicBezTo>
                  <a:cubicBezTo>
                    <a:pt x="7012" y="70904"/>
                    <a:pt x="7476" y="71694"/>
                    <a:pt x="8134" y="72387"/>
                  </a:cubicBezTo>
                  <a:cubicBezTo>
                    <a:pt x="14083" y="73254"/>
                    <a:pt x="19836" y="73678"/>
                    <a:pt x="25384" y="73678"/>
                  </a:cubicBezTo>
                  <a:cubicBezTo>
                    <a:pt x="42015" y="73678"/>
                    <a:pt x="56804" y="69866"/>
                    <a:pt x="69511" y="62756"/>
                  </a:cubicBezTo>
                  <a:cubicBezTo>
                    <a:pt x="76674" y="54723"/>
                    <a:pt x="88787" y="28270"/>
                    <a:pt x="94246" y="230"/>
                  </a:cubicBezTo>
                  <a:lnTo>
                    <a:pt x="94246" y="230"/>
                  </a:lnTo>
                  <a:cubicBezTo>
                    <a:pt x="90285" y="2718"/>
                    <a:pt x="81464" y="20432"/>
                    <a:pt x="76833" y="20432"/>
                  </a:cubicBezTo>
                  <a:cubicBezTo>
                    <a:pt x="76783" y="20432"/>
                    <a:pt x="76734" y="20430"/>
                    <a:pt x="76685" y="20426"/>
                  </a:cubicBezTo>
                  <a:cubicBezTo>
                    <a:pt x="74930" y="20276"/>
                    <a:pt x="71546" y="17271"/>
                    <a:pt x="69919" y="16243"/>
                  </a:cubicBezTo>
                  <a:cubicBezTo>
                    <a:pt x="62742" y="18720"/>
                    <a:pt x="55072" y="20032"/>
                    <a:pt x="47477" y="20032"/>
                  </a:cubicBezTo>
                  <a:cubicBezTo>
                    <a:pt x="32301" y="20032"/>
                    <a:pt x="17422" y="14795"/>
                    <a:pt x="7373" y="3149"/>
                  </a:cubicBezTo>
                  <a:cubicBezTo>
                    <a:pt x="6458" y="2088"/>
                    <a:pt x="5618" y="1056"/>
                    <a:pt x="4883" y="1"/>
                  </a:cubicBezTo>
                  <a:close/>
                </a:path>
              </a:pathLst>
            </a:custGeom>
            <a:solidFill>
              <a:srgbClr val="5164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5"/>
            <p:cNvSpPr/>
            <p:nvPr/>
          </p:nvSpPr>
          <p:spPr>
            <a:xfrm>
              <a:off x="2884050" y="664925"/>
              <a:ext cx="1896625" cy="1705825"/>
            </a:xfrm>
            <a:custGeom>
              <a:rect b="b" l="l" r="r" t="t"/>
              <a:pathLst>
                <a:path extrusionOk="0" h="68233" w="75865">
                  <a:moveTo>
                    <a:pt x="42351" y="0"/>
                  </a:moveTo>
                  <a:cubicBezTo>
                    <a:pt x="33977" y="0"/>
                    <a:pt x="20852" y="3999"/>
                    <a:pt x="11993" y="25996"/>
                  </a:cubicBezTo>
                  <a:cubicBezTo>
                    <a:pt x="0" y="55773"/>
                    <a:pt x="20833" y="68233"/>
                    <a:pt x="37759" y="68233"/>
                  </a:cubicBezTo>
                  <a:cubicBezTo>
                    <a:pt x="40479" y="68233"/>
                    <a:pt x="43099" y="67911"/>
                    <a:pt x="45466" y="67287"/>
                  </a:cubicBezTo>
                  <a:cubicBezTo>
                    <a:pt x="51127" y="65795"/>
                    <a:pt x="58453" y="61619"/>
                    <a:pt x="62412" y="55324"/>
                  </a:cubicBezTo>
                  <a:cubicBezTo>
                    <a:pt x="63597" y="56575"/>
                    <a:pt x="64146" y="60112"/>
                    <a:pt x="65752" y="60249"/>
                  </a:cubicBezTo>
                  <a:cubicBezTo>
                    <a:pt x="65919" y="60263"/>
                    <a:pt x="66085" y="60270"/>
                    <a:pt x="66251" y="60270"/>
                  </a:cubicBezTo>
                  <a:cubicBezTo>
                    <a:pt x="70762" y="60270"/>
                    <a:pt x="74782" y="55075"/>
                    <a:pt x="75355" y="48348"/>
                  </a:cubicBezTo>
                  <a:cubicBezTo>
                    <a:pt x="75865" y="42361"/>
                    <a:pt x="73473" y="37117"/>
                    <a:pt x="69805" y="35498"/>
                  </a:cubicBezTo>
                  <a:cubicBezTo>
                    <a:pt x="70897" y="28357"/>
                    <a:pt x="70484" y="21640"/>
                    <a:pt x="68118" y="17025"/>
                  </a:cubicBezTo>
                  <a:cubicBezTo>
                    <a:pt x="60752" y="2649"/>
                    <a:pt x="50367" y="1305"/>
                    <a:pt x="50367" y="1305"/>
                  </a:cubicBezTo>
                  <a:cubicBezTo>
                    <a:pt x="50367" y="1305"/>
                    <a:pt x="47134" y="0"/>
                    <a:pt x="423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5"/>
            <p:cNvSpPr/>
            <p:nvPr/>
          </p:nvSpPr>
          <p:spPr>
            <a:xfrm>
              <a:off x="3405550" y="937550"/>
              <a:ext cx="1375125" cy="1433175"/>
            </a:xfrm>
            <a:custGeom>
              <a:rect b="b" l="l" r="r" t="t"/>
              <a:pathLst>
                <a:path extrusionOk="0" h="57327" w="55005">
                  <a:moveTo>
                    <a:pt x="43409" y="1"/>
                  </a:moveTo>
                  <a:lnTo>
                    <a:pt x="43409" y="1"/>
                  </a:lnTo>
                  <a:cubicBezTo>
                    <a:pt x="43607" y="1275"/>
                    <a:pt x="43740" y="2558"/>
                    <a:pt x="43807" y="3847"/>
                  </a:cubicBezTo>
                  <a:cubicBezTo>
                    <a:pt x="44078" y="9332"/>
                    <a:pt x="43290" y="15026"/>
                    <a:pt x="42170" y="20402"/>
                  </a:cubicBezTo>
                  <a:cubicBezTo>
                    <a:pt x="41156" y="25265"/>
                    <a:pt x="39816" y="30804"/>
                    <a:pt x="37461" y="35146"/>
                  </a:cubicBezTo>
                  <a:cubicBezTo>
                    <a:pt x="33108" y="43170"/>
                    <a:pt x="24994" y="50128"/>
                    <a:pt x="15908" y="52111"/>
                  </a:cubicBezTo>
                  <a:cubicBezTo>
                    <a:pt x="12317" y="52895"/>
                    <a:pt x="8925" y="53462"/>
                    <a:pt x="5441" y="53462"/>
                  </a:cubicBezTo>
                  <a:cubicBezTo>
                    <a:pt x="3664" y="53462"/>
                    <a:pt x="1864" y="53314"/>
                    <a:pt x="1" y="52973"/>
                  </a:cubicBezTo>
                  <a:lnTo>
                    <a:pt x="1" y="52973"/>
                  </a:lnTo>
                  <a:cubicBezTo>
                    <a:pt x="5158" y="55936"/>
                    <a:pt x="11249" y="57326"/>
                    <a:pt x="16904" y="57326"/>
                  </a:cubicBezTo>
                  <a:cubicBezTo>
                    <a:pt x="19622" y="57326"/>
                    <a:pt x="22240" y="57005"/>
                    <a:pt x="24606" y="56382"/>
                  </a:cubicBezTo>
                  <a:cubicBezTo>
                    <a:pt x="30267" y="54890"/>
                    <a:pt x="37592" y="50714"/>
                    <a:pt x="41552" y="44419"/>
                  </a:cubicBezTo>
                  <a:cubicBezTo>
                    <a:pt x="42737" y="45670"/>
                    <a:pt x="43286" y="49207"/>
                    <a:pt x="44891" y="49344"/>
                  </a:cubicBezTo>
                  <a:cubicBezTo>
                    <a:pt x="45058" y="49358"/>
                    <a:pt x="45224" y="49365"/>
                    <a:pt x="45390" y="49365"/>
                  </a:cubicBezTo>
                  <a:cubicBezTo>
                    <a:pt x="49902" y="49365"/>
                    <a:pt x="53922" y="44170"/>
                    <a:pt x="54495" y="37443"/>
                  </a:cubicBezTo>
                  <a:cubicBezTo>
                    <a:pt x="55005" y="31456"/>
                    <a:pt x="52613" y="26212"/>
                    <a:pt x="48945" y="24593"/>
                  </a:cubicBezTo>
                  <a:cubicBezTo>
                    <a:pt x="50037" y="17452"/>
                    <a:pt x="49624" y="10735"/>
                    <a:pt x="47258" y="6120"/>
                  </a:cubicBezTo>
                  <a:cubicBezTo>
                    <a:pt x="46038" y="3738"/>
                    <a:pt x="44734" y="1720"/>
                    <a:pt x="43409" y="1"/>
                  </a:cubicBezTo>
                  <a:close/>
                </a:path>
              </a:pathLst>
            </a:custGeom>
            <a:solidFill>
              <a:srgbClr val="E972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5"/>
            <p:cNvSpPr/>
            <p:nvPr/>
          </p:nvSpPr>
          <p:spPr>
            <a:xfrm>
              <a:off x="2377525" y="2102025"/>
              <a:ext cx="1343675" cy="1571600"/>
            </a:xfrm>
            <a:custGeom>
              <a:rect b="b" l="l" r="r" t="t"/>
              <a:pathLst>
                <a:path extrusionOk="0" h="62864" w="53747">
                  <a:moveTo>
                    <a:pt x="24302" y="1"/>
                  </a:moveTo>
                  <a:cubicBezTo>
                    <a:pt x="23181" y="1"/>
                    <a:pt x="22550" y="91"/>
                    <a:pt x="22550" y="91"/>
                  </a:cubicBezTo>
                  <a:cubicBezTo>
                    <a:pt x="22550" y="91"/>
                    <a:pt x="1" y="51544"/>
                    <a:pt x="13363" y="58293"/>
                  </a:cubicBezTo>
                  <a:cubicBezTo>
                    <a:pt x="19744" y="61516"/>
                    <a:pt x="25231" y="62863"/>
                    <a:pt x="29823" y="62863"/>
                  </a:cubicBezTo>
                  <a:cubicBezTo>
                    <a:pt x="45349" y="62863"/>
                    <a:pt x="50655" y="47467"/>
                    <a:pt x="45730" y="37116"/>
                  </a:cubicBezTo>
                  <a:cubicBezTo>
                    <a:pt x="42176" y="29645"/>
                    <a:pt x="53746" y="14770"/>
                    <a:pt x="42967" y="6739"/>
                  </a:cubicBezTo>
                  <a:cubicBezTo>
                    <a:pt x="34949" y="765"/>
                    <a:pt x="27560" y="1"/>
                    <a:pt x="243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5"/>
            <p:cNvSpPr/>
            <p:nvPr/>
          </p:nvSpPr>
          <p:spPr>
            <a:xfrm>
              <a:off x="3500700" y="3781725"/>
              <a:ext cx="490800" cy="468650"/>
            </a:xfrm>
            <a:custGeom>
              <a:rect b="b" l="l" r="r" t="t"/>
              <a:pathLst>
                <a:path extrusionOk="0" h="18746" w="19632">
                  <a:moveTo>
                    <a:pt x="5121" y="1"/>
                  </a:moveTo>
                  <a:cubicBezTo>
                    <a:pt x="4067" y="1"/>
                    <a:pt x="1" y="11092"/>
                    <a:pt x="1" y="11092"/>
                  </a:cubicBezTo>
                  <a:cubicBezTo>
                    <a:pt x="1" y="11092"/>
                    <a:pt x="3533" y="18500"/>
                    <a:pt x="5178" y="18740"/>
                  </a:cubicBezTo>
                  <a:cubicBezTo>
                    <a:pt x="5202" y="18744"/>
                    <a:pt x="5228" y="18746"/>
                    <a:pt x="5257" y="18746"/>
                  </a:cubicBezTo>
                  <a:cubicBezTo>
                    <a:pt x="7170" y="18746"/>
                    <a:pt x="18751" y="10923"/>
                    <a:pt x="19403" y="9664"/>
                  </a:cubicBezTo>
                  <a:cubicBezTo>
                    <a:pt x="19600" y="9284"/>
                    <a:pt x="19262" y="9150"/>
                    <a:pt x="18690" y="9150"/>
                  </a:cubicBezTo>
                  <a:cubicBezTo>
                    <a:pt x="17340" y="9150"/>
                    <a:pt x="14685" y="9894"/>
                    <a:pt x="14685" y="9894"/>
                  </a:cubicBezTo>
                  <a:cubicBezTo>
                    <a:pt x="14685" y="9894"/>
                    <a:pt x="19632" y="6439"/>
                    <a:pt x="19529" y="5394"/>
                  </a:cubicBezTo>
                  <a:cubicBezTo>
                    <a:pt x="19514" y="5241"/>
                    <a:pt x="19386" y="5175"/>
                    <a:pt x="19178" y="5175"/>
                  </a:cubicBezTo>
                  <a:cubicBezTo>
                    <a:pt x="17971" y="5175"/>
                    <a:pt x="14087" y="7376"/>
                    <a:pt x="14087" y="7376"/>
                  </a:cubicBezTo>
                  <a:cubicBezTo>
                    <a:pt x="14087" y="7376"/>
                    <a:pt x="18740" y="4040"/>
                    <a:pt x="18813" y="2561"/>
                  </a:cubicBezTo>
                  <a:cubicBezTo>
                    <a:pt x="18822" y="2384"/>
                    <a:pt x="18719" y="2306"/>
                    <a:pt x="18531" y="2306"/>
                  </a:cubicBezTo>
                  <a:cubicBezTo>
                    <a:pt x="17148" y="2306"/>
                    <a:pt x="11168" y="6520"/>
                    <a:pt x="11168" y="6520"/>
                  </a:cubicBezTo>
                  <a:cubicBezTo>
                    <a:pt x="11168" y="6520"/>
                    <a:pt x="16225" y="2123"/>
                    <a:pt x="15564" y="746"/>
                  </a:cubicBezTo>
                  <a:cubicBezTo>
                    <a:pt x="15512" y="637"/>
                    <a:pt x="15405" y="587"/>
                    <a:pt x="15253" y="587"/>
                  </a:cubicBezTo>
                  <a:cubicBezTo>
                    <a:pt x="13649" y="587"/>
                    <a:pt x="6992" y="6157"/>
                    <a:pt x="5809" y="6157"/>
                  </a:cubicBezTo>
                  <a:cubicBezTo>
                    <a:pt x="5693" y="6157"/>
                    <a:pt x="5630" y="6103"/>
                    <a:pt x="5629" y="5985"/>
                  </a:cubicBezTo>
                  <a:cubicBezTo>
                    <a:pt x="5620" y="4554"/>
                    <a:pt x="6088" y="851"/>
                    <a:pt x="5218" y="41"/>
                  </a:cubicBezTo>
                  <a:cubicBezTo>
                    <a:pt x="5190" y="14"/>
                    <a:pt x="5157" y="1"/>
                    <a:pt x="5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5"/>
            <p:cNvSpPr/>
            <p:nvPr/>
          </p:nvSpPr>
          <p:spPr>
            <a:xfrm>
              <a:off x="3984475" y="406350"/>
              <a:ext cx="2377300" cy="4345825"/>
            </a:xfrm>
            <a:custGeom>
              <a:rect b="b" l="l" r="r" t="t"/>
              <a:pathLst>
                <a:path extrusionOk="0" h="173833" w="95092">
                  <a:moveTo>
                    <a:pt x="23810" y="1"/>
                  </a:moveTo>
                  <a:cubicBezTo>
                    <a:pt x="18494" y="1"/>
                    <a:pt x="12801" y="1277"/>
                    <a:pt x="9005" y="5688"/>
                  </a:cubicBezTo>
                  <a:cubicBezTo>
                    <a:pt x="0" y="16150"/>
                    <a:pt x="5463" y="24865"/>
                    <a:pt x="10563" y="29424"/>
                  </a:cubicBezTo>
                  <a:cubicBezTo>
                    <a:pt x="15664" y="33983"/>
                    <a:pt x="11398" y="44849"/>
                    <a:pt x="17369" y="50398"/>
                  </a:cubicBezTo>
                  <a:cubicBezTo>
                    <a:pt x="19748" y="52609"/>
                    <a:pt x="21600" y="52993"/>
                    <a:pt x="23196" y="52993"/>
                  </a:cubicBezTo>
                  <a:cubicBezTo>
                    <a:pt x="24045" y="52993"/>
                    <a:pt x="24821" y="52885"/>
                    <a:pt x="25566" y="52885"/>
                  </a:cubicBezTo>
                  <a:cubicBezTo>
                    <a:pt x="26934" y="52885"/>
                    <a:pt x="28193" y="53252"/>
                    <a:pt x="29596" y="55335"/>
                  </a:cubicBezTo>
                  <a:cubicBezTo>
                    <a:pt x="32359" y="59438"/>
                    <a:pt x="27126" y="65895"/>
                    <a:pt x="22837" y="65895"/>
                  </a:cubicBezTo>
                  <a:cubicBezTo>
                    <a:pt x="21536" y="65895"/>
                    <a:pt x="20321" y="65301"/>
                    <a:pt x="19444" y="63866"/>
                  </a:cubicBezTo>
                  <a:cubicBezTo>
                    <a:pt x="19444" y="63866"/>
                    <a:pt x="19439" y="63866"/>
                    <a:pt x="19431" y="63866"/>
                  </a:cubicBezTo>
                  <a:cubicBezTo>
                    <a:pt x="19095" y="63866"/>
                    <a:pt x="12321" y="63999"/>
                    <a:pt x="8623" y="74632"/>
                  </a:cubicBezTo>
                  <a:cubicBezTo>
                    <a:pt x="4831" y="85538"/>
                    <a:pt x="4302" y="97399"/>
                    <a:pt x="20911" y="104093"/>
                  </a:cubicBezTo>
                  <a:cubicBezTo>
                    <a:pt x="43345" y="113137"/>
                    <a:pt x="37797" y="134957"/>
                    <a:pt x="38319" y="135100"/>
                  </a:cubicBezTo>
                  <a:cubicBezTo>
                    <a:pt x="37170" y="144500"/>
                    <a:pt x="34243" y="155530"/>
                    <a:pt x="30592" y="165556"/>
                  </a:cubicBezTo>
                  <a:cubicBezTo>
                    <a:pt x="31218" y="166664"/>
                    <a:pt x="32032" y="167757"/>
                    <a:pt x="33057" y="168833"/>
                  </a:cubicBezTo>
                  <a:cubicBezTo>
                    <a:pt x="36291" y="172226"/>
                    <a:pt x="41062" y="173832"/>
                    <a:pt x="46425" y="173832"/>
                  </a:cubicBezTo>
                  <a:cubicBezTo>
                    <a:pt x="59587" y="173832"/>
                    <a:pt x="76311" y="164157"/>
                    <a:pt x="82619" y="147482"/>
                  </a:cubicBezTo>
                  <a:cubicBezTo>
                    <a:pt x="95091" y="114515"/>
                    <a:pt x="68703" y="104284"/>
                    <a:pt x="68214" y="91907"/>
                  </a:cubicBezTo>
                  <a:cubicBezTo>
                    <a:pt x="67669" y="78081"/>
                    <a:pt x="76749" y="69499"/>
                    <a:pt x="66413" y="54627"/>
                  </a:cubicBezTo>
                  <a:cubicBezTo>
                    <a:pt x="54819" y="37948"/>
                    <a:pt x="61664" y="37441"/>
                    <a:pt x="59098" y="25535"/>
                  </a:cubicBezTo>
                  <a:cubicBezTo>
                    <a:pt x="56533" y="13630"/>
                    <a:pt x="45621" y="4451"/>
                    <a:pt x="37681" y="2401"/>
                  </a:cubicBezTo>
                  <a:cubicBezTo>
                    <a:pt x="37681" y="2401"/>
                    <a:pt x="31101" y="1"/>
                    <a:pt x="238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5"/>
            <p:cNvSpPr/>
            <p:nvPr/>
          </p:nvSpPr>
          <p:spPr>
            <a:xfrm>
              <a:off x="1517150" y="3272700"/>
              <a:ext cx="1576300" cy="2187075"/>
            </a:xfrm>
            <a:custGeom>
              <a:rect b="b" l="l" r="r" t="t"/>
              <a:pathLst>
                <a:path extrusionOk="0" h="87483" w="63052">
                  <a:moveTo>
                    <a:pt x="25638" y="1"/>
                  </a:moveTo>
                  <a:cubicBezTo>
                    <a:pt x="25638" y="1"/>
                    <a:pt x="10282" y="984"/>
                    <a:pt x="2856" y="34955"/>
                  </a:cubicBezTo>
                  <a:cubicBezTo>
                    <a:pt x="18" y="47934"/>
                    <a:pt x="0" y="58937"/>
                    <a:pt x="1056" y="67588"/>
                  </a:cubicBezTo>
                  <a:cubicBezTo>
                    <a:pt x="12058" y="74827"/>
                    <a:pt x="25626" y="80977"/>
                    <a:pt x="42389" y="84598"/>
                  </a:cubicBezTo>
                  <a:cubicBezTo>
                    <a:pt x="52346" y="86750"/>
                    <a:pt x="57537" y="87483"/>
                    <a:pt x="57537" y="87483"/>
                  </a:cubicBezTo>
                  <a:cubicBezTo>
                    <a:pt x="57537" y="87483"/>
                    <a:pt x="63051" y="39851"/>
                    <a:pt x="53694" y="15222"/>
                  </a:cubicBezTo>
                  <a:cubicBezTo>
                    <a:pt x="50355" y="6434"/>
                    <a:pt x="31276" y="1421"/>
                    <a:pt x="25638" y="1"/>
                  </a:cubicBezTo>
                  <a:close/>
                </a:path>
              </a:pathLst>
            </a:custGeom>
            <a:solidFill>
              <a:srgbClr val="F6C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5"/>
            <p:cNvSpPr/>
            <p:nvPr/>
          </p:nvSpPr>
          <p:spPr>
            <a:xfrm>
              <a:off x="1871975" y="3279700"/>
              <a:ext cx="1798950" cy="1513525"/>
            </a:xfrm>
            <a:custGeom>
              <a:rect b="b" l="l" r="r" t="t"/>
              <a:pathLst>
                <a:path extrusionOk="0" h="60541" w="71958">
                  <a:moveTo>
                    <a:pt x="12285" y="1"/>
                  </a:moveTo>
                  <a:cubicBezTo>
                    <a:pt x="11155" y="1"/>
                    <a:pt x="9978" y="130"/>
                    <a:pt x="8762" y="408"/>
                  </a:cubicBezTo>
                  <a:cubicBezTo>
                    <a:pt x="1" y="2413"/>
                    <a:pt x="847" y="13484"/>
                    <a:pt x="847" y="13484"/>
                  </a:cubicBezTo>
                  <a:cubicBezTo>
                    <a:pt x="847" y="13484"/>
                    <a:pt x="12402" y="54340"/>
                    <a:pt x="25913" y="59617"/>
                  </a:cubicBezTo>
                  <a:cubicBezTo>
                    <a:pt x="27548" y="60255"/>
                    <a:pt x="29434" y="60541"/>
                    <a:pt x="31489" y="60541"/>
                  </a:cubicBezTo>
                  <a:cubicBezTo>
                    <a:pt x="46417" y="60541"/>
                    <a:pt x="70240" y="45452"/>
                    <a:pt x="71187" y="40785"/>
                  </a:cubicBezTo>
                  <a:cubicBezTo>
                    <a:pt x="71958" y="36984"/>
                    <a:pt x="67631" y="31182"/>
                    <a:pt x="64238" y="28851"/>
                  </a:cubicBezTo>
                  <a:cubicBezTo>
                    <a:pt x="64102" y="28758"/>
                    <a:pt x="63894" y="28714"/>
                    <a:pt x="63621" y="28714"/>
                  </a:cubicBezTo>
                  <a:cubicBezTo>
                    <a:pt x="59291" y="28714"/>
                    <a:pt x="38791" y="39746"/>
                    <a:pt x="38791" y="39746"/>
                  </a:cubicBezTo>
                  <a:cubicBezTo>
                    <a:pt x="32359" y="35417"/>
                    <a:pt x="29604" y="16276"/>
                    <a:pt x="26899" y="10202"/>
                  </a:cubicBezTo>
                  <a:cubicBezTo>
                    <a:pt x="24570" y="4972"/>
                    <a:pt x="19299" y="1"/>
                    <a:pt x="12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5"/>
            <p:cNvSpPr/>
            <p:nvPr/>
          </p:nvSpPr>
          <p:spPr>
            <a:xfrm>
              <a:off x="2052050" y="2213600"/>
              <a:ext cx="1422625" cy="1283425"/>
            </a:xfrm>
            <a:custGeom>
              <a:rect b="b" l="l" r="r" t="t"/>
              <a:pathLst>
                <a:path extrusionOk="0" h="51337" w="56905">
                  <a:moveTo>
                    <a:pt x="31171" y="1"/>
                  </a:moveTo>
                  <a:cubicBezTo>
                    <a:pt x="16762" y="1"/>
                    <a:pt x="4537" y="12547"/>
                    <a:pt x="2453" y="22734"/>
                  </a:cubicBezTo>
                  <a:cubicBezTo>
                    <a:pt x="1" y="34728"/>
                    <a:pt x="10980" y="48725"/>
                    <a:pt x="27610" y="50999"/>
                  </a:cubicBezTo>
                  <a:cubicBezTo>
                    <a:pt x="29289" y="51229"/>
                    <a:pt x="30866" y="51336"/>
                    <a:pt x="32347" y="51336"/>
                  </a:cubicBezTo>
                  <a:cubicBezTo>
                    <a:pt x="45533" y="51336"/>
                    <a:pt x="50998" y="42827"/>
                    <a:pt x="51214" y="36511"/>
                  </a:cubicBezTo>
                  <a:cubicBezTo>
                    <a:pt x="51454" y="29484"/>
                    <a:pt x="56905" y="20189"/>
                    <a:pt x="52760" y="12103"/>
                  </a:cubicBezTo>
                  <a:cubicBezTo>
                    <a:pt x="48617" y="4015"/>
                    <a:pt x="39001" y="1269"/>
                    <a:pt x="39001" y="1269"/>
                  </a:cubicBezTo>
                  <a:cubicBezTo>
                    <a:pt x="36352" y="395"/>
                    <a:pt x="33727" y="1"/>
                    <a:pt x="311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5"/>
            <p:cNvSpPr/>
            <p:nvPr/>
          </p:nvSpPr>
          <p:spPr>
            <a:xfrm>
              <a:off x="2052050" y="2213600"/>
              <a:ext cx="1076475" cy="1278925"/>
            </a:xfrm>
            <a:custGeom>
              <a:rect b="b" l="l" r="r" t="t"/>
              <a:pathLst>
                <a:path extrusionOk="0" h="51157" w="43059">
                  <a:moveTo>
                    <a:pt x="31171" y="1"/>
                  </a:moveTo>
                  <a:cubicBezTo>
                    <a:pt x="16762" y="1"/>
                    <a:pt x="4537" y="12547"/>
                    <a:pt x="2453" y="22734"/>
                  </a:cubicBezTo>
                  <a:cubicBezTo>
                    <a:pt x="1" y="34728"/>
                    <a:pt x="10979" y="48725"/>
                    <a:pt x="27610" y="50999"/>
                  </a:cubicBezTo>
                  <a:cubicBezTo>
                    <a:pt x="28066" y="51062"/>
                    <a:pt x="28512" y="51111"/>
                    <a:pt x="28954" y="51157"/>
                  </a:cubicBezTo>
                  <a:cubicBezTo>
                    <a:pt x="17845" y="45983"/>
                    <a:pt x="11306" y="35194"/>
                    <a:pt x="13256" y="25663"/>
                  </a:cubicBezTo>
                  <a:cubicBezTo>
                    <a:pt x="15339" y="15477"/>
                    <a:pt x="27566" y="2937"/>
                    <a:pt x="41974" y="2937"/>
                  </a:cubicBezTo>
                  <a:cubicBezTo>
                    <a:pt x="42334" y="2937"/>
                    <a:pt x="42696" y="2945"/>
                    <a:pt x="43058" y="2960"/>
                  </a:cubicBezTo>
                  <a:cubicBezTo>
                    <a:pt x="40743" y="1768"/>
                    <a:pt x="39001" y="1269"/>
                    <a:pt x="39001" y="1269"/>
                  </a:cubicBezTo>
                  <a:cubicBezTo>
                    <a:pt x="36352" y="395"/>
                    <a:pt x="33727" y="1"/>
                    <a:pt x="31171" y="1"/>
                  </a:cubicBezTo>
                  <a:close/>
                </a:path>
              </a:pathLst>
            </a:custGeom>
            <a:solidFill>
              <a:srgbClr val="E972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5"/>
            <p:cNvSpPr/>
            <p:nvPr/>
          </p:nvSpPr>
          <p:spPr>
            <a:xfrm>
              <a:off x="1448700" y="1889150"/>
              <a:ext cx="1688300" cy="1549800"/>
            </a:xfrm>
            <a:custGeom>
              <a:rect b="b" l="l" r="r" t="t"/>
              <a:pathLst>
                <a:path extrusionOk="0" h="61992" w="67532">
                  <a:moveTo>
                    <a:pt x="46562" y="1"/>
                  </a:moveTo>
                  <a:cubicBezTo>
                    <a:pt x="44957" y="1"/>
                    <a:pt x="43239" y="170"/>
                    <a:pt x="41395" y="538"/>
                  </a:cubicBezTo>
                  <a:cubicBezTo>
                    <a:pt x="23674" y="4069"/>
                    <a:pt x="18256" y="16556"/>
                    <a:pt x="16163" y="22221"/>
                  </a:cubicBezTo>
                  <a:cubicBezTo>
                    <a:pt x="14070" y="27886"/>
                    <a:pt x="3367" y="29553"/>
                    <a:pt x="1684" y="40924"/>
                  </a:cubicBezTo>
                  <a:cubicBezTo>
                    <a:pt x="0" y="52297"/>
                    <a:pt x="8461" y="56626"/>
                    <a:pt x="9587" y="57409"/>
                  </a:cubicBezTo>
                  <a:cubicBezTo>
                    <a:pt x="15475" y="61503"/>
                    <a:pt x="23038" y="61992"/>
                    <a:pt x="23038" y="61992"/>
                  </a:cubicBezTo>
                  <a:cubicBezTo>
                    <a:pt x="33776" y="61989"/>
                    <a:pt x="40207" y="55833"/>
                    <a:pt x="35423" y="42651"/>
                  </a:cubicBezTo>
                  <a:cubicBezTo>
                    <a:pt x="32918" y="35750"/>
                    <a:pt x="39724" y="27844"/>
                    <a:pt x="46938" y="27844"/>
                  </a:cubicBezTo>
                  <a:cubicBezTo>
                    <a:pt x="47059" y="27844"/>
                    <a:pt x="47180" y="27846"/>
                    <a:pt x="47301" y="27850"/>
                  </a:cubicBezTo>
                  <a:cubicBezTo>
                    <a:pt x="48144" y="27882"/>
                    <a:pt x="48935" y="27898"/>
                    <a:pt x="49679" y="27898"/>
                  </a:cubicBezTo>
                  <a:cubicBezTo>
                    <a:pt x="58380" y="27898"/>
                    <a:pt x="60611" y="25692"/>
                    <a:pt x="63929" y="19642"/>
                  </a:cubicBezTo>
                  <a:cubicBezTo>
                    <a:pt x="67531" y="13074"/>
                    <a:pt x="62976" y="7702"/>
                    <a:pt x="62976" y="7702"/>
                  </a:cubicBezTo>
                  <a:cubicBezTo>
                    <a:pt x="58923" y="3548"/>
                    <a:pt x="53922" y="1"/>
                    <a:pt x="465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5"/>
            <p:cNvSpPr/>
            <p:nvPr/>
          </p:nvSpPr>
          <p:spPr>
            <a:xfrm>
              <a:off x="1485525" y="4373925"/>
              <a:ext cx="996325" cy="730250"/>
            </a:xfrm>
            <a:custGeom>
              <a:rect b="b" l="l" r="r" t="t"/>
              <a:pathLst>
                <a:path extrusionOk="0" h="29210" w="39853">
                  <a:moveTo>
                    <a:pt x="22365" y="1"/>
                  </a:moveTo>
                  <a:cubicBezTo>
                    <a:pt x="22222" y="1"/>
                    <a:pt x="22127" y="53"/>
                    <a:pt x="22088" y="165"/>
                  </a:cubicBezTo>
                  <a:cubicBezTo>
                    <a:pt x="21421" y="2053"/>
                    <a:pt x="25184" y="7394"/>
                    <a:pt x="26345" y="9600"/>
                  </a:cubicBezTo>
                  <a:cubicBezTo>
                    <a:pt x="26591" y="10066"/>
                    <a:pt x="25720" y="10235"/>
                    <a:pt x="24196" y="10235"/>
                  </a:cubicBezTo>
                  <a:cubicBezTo>
                    <a:pt x="20254" y="10235"/>
                    <a:pt x="11944" y="9110"/>
                    <a:pt x="7265" y="9110"/>
                  </a:cubicBezTo>
                  <a:cubicBezTo>
                    <a:pt x="5207" y="9110"/>
                    <a:pt x="3852" y="9328"/>
                    <a:pt x="3880" y="9954"/>
                  </a:cubicBezTo>
                  <a:cubicBezTo>
                    <a:pt x="3995" y="12556"/>
                    <a:pt x="15690" y="13875"/>
                    <a:pt x="15690" y="13875"/>
                  </a:cubicBezTo>
                  <a:cubicBezTo>
                    <a:pt x="15690" y="13875"/>
                    <a:pt x="12422" y="13694"/>
                    <a:pt x="8933" y="13694"/>
                  </a:cubicBezTo>
                  <a:cubicBezTo>
                    <a:pt x="4634" y="13694"/>
                    <a:pt x="1" y="13969"/>
                    <a:pt x="735" y="15193"/>
                  </a:cubicBezTo>
                  <a:cubicBezTo>
                    <a:pt x="2064" y="17413"/>
                    <a:pt x="14498" y="17985"/>
                    <a:pt x="14498" y="17985"/>
                  </a:cubicBezTo>
                  <a:cubicBezTo>
                    <a:pt x="14498" y="17985"/>
                    <a:pt x="3783" y="19016"/>
                    <a:pt x="4484" y="20696"/>
                  </a:cubicBezTo>
                  <a:cubicBezTo>
                    <a:pt x="5122" y="22227"/>
                    <a:pt x="13879" y="22294"/>
                    <a:pt x="15418" y="22294"/>
                  </a:cubicBezTo>
                  <a:cubicBezTo>
                    <a:pt x="15567" y="22294"/>
                    <a:pt x="15649" y="22294"/>
                    <a:pt x="15649" y="22294"/>
                  </a:cubicBezTo>
                  <a:lnTo>
                    <a:pt x="15649" y="22294"/>
                  </a:lnTo>
                  <a:cubicBezTo>
                    <a:pt x="15649" y="22294"/>
                    <a:pt x="5270" y="23354"/>
                    <a:pt x="7336" y="24826"/>
                  </a:cubicBezTo>
                  <a:cubicBezTo>
                    <a:pt x="9080" y="26068"/>
                    <a:pt x="27717" y="29209"/>
                    <a:pt x="34896" y="29209"/>
                  </a:cubicBezTo>
                  <a:cubicBezTo>
                    <a:pt x="36225" y="29209"/>
                    <a:pt x="37162" y="29102"/>
                    <a:pt x="37525" y="28854"/>
                  </a:cubicBezTo>
                  <a:cubicBezTo>
                    <a:pt x="39852" y="27271"/>
                    <a:pt x="39189" y="13284"/>
                    <a:pt x="39189" y="13284"/>
                  </a:cubicBezTo>
                  <a:cubicBezTo>
                    <a:pt x="39189" y="13284"/>
                    <a:pt x="24641" y="1"/>
                    <a:pt x="223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5"/>
            <p:cNvSpPr/>
            <p:nvPr/>
          </p:nvSpPr>
          <p:spPr>
            <a:xfrm>
              <a:off x="2317525" y="3105075"/>
              <a:ext cx="3067700" cy="2194875"/>
            </a:xfrm>
            <a:custGeom>
              <a:rect b="b" l="l" r="r" t="t"/>
              <a:pathLst>
                <a:path extrusionOk="0" h="87795" w="122708">
                  <a:moveTo>
                    <a:pt x="91804" y="1"/>
                  </a:moveTo>
                  <a:cubicBezTo>
                    <a:pt x="86893" y="1"/>
                    <a:pt x="80619" y="1926"/>
                    <a:pt x="75451" y="9776"/>
                  </a:cubicBezTo>
                  <a:cubicBezTo>
                    <a:pt x="65309" y="25183"/>
                    <a:pt x="54727" y="59802"/>
                    <a:pt x="54727" y="59802"/>
                  </a:cubicBezTo>
                  <a:cubicBezTo>
                    <a:pt x="54727" y="59802"/>
                    <a:pt x="3958" y="61896"/>
                    <a:pt x="4040" y="63736"/>
                  </a:cubicBezTo>
                  <a:cubicBezTo>
                    <a:pt x="4122" y="65576"/>
                    <a:pt x="1" y="80350"/>
                    <a:pt x="2983" y="81750"/>
                  </a:cubicBezTo>
                  <a:cubicBezTo>
                    <a:pt x="4929" y="82663"/>
                    <a:pt x="33520" y="87795"/>
                    <a:pt x="55120" y="87795"/>
                  </a:cubicBezTo>
                  <a:cubicBezTo>
                    <a:pt x="66636" y="87795"/>
                    <a:pt x="76165" y="86336"/>
                    <a:pt x="78608" y="82001"/>
                  </a:cubicBezTo>
                  <a:cubicBezTo>
                    <a:pt x="85636" y="69537"/>
                    <a:pt x="122708" y="9675"/>
                    <a:pt x="99994" y="1784"/>
                  </a:cubicBezTo>
                  <a:cubicBezTo>
                    <a:pt x="99994" y="1784"/>
                    <a:pt x="96530" y="1"/>
                    <a:pt x="91804" y="1"/>
                  </a:cubicBezTo>
                  <a:close/>
                </a:path>
              </a:pathLst>
            </a:custGeom>
            <a:solidFill>
              <a:srgbClr val="6175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5"/>
            <p:cNvSpPr/>
            <p:nvPr/>
          </p:nvSpPr>
          <p:spPr>
            <a:xfrm>
              <a:off x="3547550" y="3781700"/>
              <a:ext cx="443950" cy="389475"/>
            </a:xfrm>
            <a:custGeom>
              <a:rect b="b" l="l" r="r" t="t"/>
              <a:pathLst>
                <a:path extrusionOk="0" h="15579" w="17758">
                  <a:moveTo>
                    <a:pt x="3247" y="1"/>
                  </a:moveTo>
                  <a:cubicBezTo>
                    <a:pt x="2675" y="1"/>
                    <a:pt x="1216" y="3270"/>
                    <a:pt x="0" y="6259"/>
                  </a:cubicBezTo>
                  <a:cubicBezTo>
                    <a:pt x="3306" y="7466"/>
                    <a:pt x="6394" y="10285"/>
                    <a:pt x="8144" y="12967"/>
                  </a:cubicBezTo>
                  <a:cubicBezTo>
                    <a:pt x="8683" y="13795"/>
                    <a:pt x="9147" y="14669"/>
                    <a:pt x="9532" y="15579"/>
                  </a:cubicBezTo>
                  <a:cubicBezTo>
                    <a:pt x="13203" y="13255"/>
                    <a:pt x="17156" y="10385"/>
                    <a:pt x="17530" y="9665"/>
                  </a:cubicBezTo>
                  <a:cubicBezTo>
                    <a:pt x="17727" y="9285"/>
                    <a:pt x="17389" y="9152"/>
                    <a:pt x="16817" y="9152"/>
                  </a:cubicBezTo>
                  <a:cubicBezTo>
                    <a:pt x="15467" y="9152"/>
                    <a:pt x="12812" y="9895"/>
                    <a:pt x="12812" y="9895"/>
                  </a:cubicBezTo>
                  <a:cubicBezTo>
                    <a:pt x="12812" y="9895"/>
                    <a:pt x="17758" y="6440"/>
                    <a:pt x="17655" y="5395"/>
                  </a:cubicBezTo>
                  <a:cubicBezTo>
                    <a:pt x="17640" y="5242"/>
                    <a:pt x="17512" y="5176"/>
                    <a:pt x="17304" y="5176"/>
                  </a:cubicBezTo>
                  <a:cubicBezTo>
                    <a:pt x="16098" y="5176"/>
                    <a:pt x="12214" y="7377"/>
                    <a:pt x="12214" y="7377"/>
                  </a:cubicBezTo>
                  <a:cubicBezTo>
                    <a:pt x="12214" y="7377"/>
                    <a:pt x="16866" y="4041"/>
                    <a:pt x="16940" y="2562"/>
                  </a:cubicBezTo>
                  <a:cubicBezTo>
                    <a:pt x="16949" y="2385"/>
                    <a:pt x="16846" y="2307"/>
                    <a:pt x="16657" y="2307"/>
                  </a:cubicBezTo>
                  <a:cubicBezTo>
                    <a:pt x="15274" y="2307"/>
                    <a:pt x="9294" y="6521"/>
                    <a:pt x="9294" y="6521"/>
                  </a:cubicBezTo>
                  <a:cubicBezTo>
                    <a:pt x="9294" y="6521"/>
                    <a:pt x="14350" y="2123"/>
                    <a:pt x="13690" y="747"/>
                  </a:cubicBezTo>
                  <a:cubicBezTo>
                    <a:pt x="13638" y="638"/>
                    <a:pt x="13531" y="588"/>
                    <a:pt x="13379" y="588"/>
                  </a:cubicBezTo>
                  <a:cubicBezTo>
                    <a:pt x="11774" y="588"/>
                    <a:pt x="5119" y="6157"/>
                    <a:pt x="3936" y="6157"/>
                  </a:cubicBezTo>
                  <a:cubicBezTo>
                    <a:pt x="3819" y="6157"/>
                    <a:pt x="3756" y="6103"/>
                    <a:pt x="3755" y="5985"/>
                  </a:cubicBezTo>
                  <a:cubicBezTo>
                    <a:pt x="3744" y="4555"/>
                    <a:pt x="4212" y="851"/>
                    <a:pt x="3344" y="40"/>
                  </a:cubicBezTo>
                  <a:cubicBezTo>
                    <a:pt x="3316" y="14"/>
                    <a:pt x="3283" y="1"/>
                    <a:pt x="32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9" name="Google Shape;2559;p55"/>
          <p:cNvGrpSpPr/>
          <p:nvPr/>
        </p:nvGrpSpPr>
        <p:grpSpPr>
          <a:xfrm rot="1549673">
            <a:off x="6001315" y="1730133"/>
            <a:ext cx="528911" cy="522393"/>
            <a:chOff x="3799625" y="1148000"/>
            <a:chExt cx="1217277" cy="1202274"/>
          </a:xfrm>
        </p:grpSpPr>
        <p:sp>
          <p:nvSpPr>
            <p:cNvPr id="2560" name="Google Shape;2560;p55"/>
            <p:cNvSpPr/>
            <p:nvPr/>
          </p:nvSpPr>
          <p:spPr>
            <a:xfrm>
              <a:off x="4255741" y="2196578"/>
              <a:ext cx="392835" cy="153696"/>
            </a:xfrm>
            <a:custGeom>
              <a:rect b="b" l="l" r="r" t="t"/>
              <a:pathLst>
                <a:path extrusionOk="0" h="3406" w="8705">
                  <a:moveTo>
                    <a:pt x="8628" y="1"/>
                  </a:moveTo>
                  <a:cubicBezTo>
                    <a:pt x="8526" y="1"/>
                    <a:pt x="8289" y="548"/>
                    <a:pt x="7673" y="1200"/>
                  </a:cubicBezTo>
                  <a:cubicBezTo>
                    <a:pt x="7054" y="1869"/>
                    <a:pt x="5944" y="2632"/>
                    <a:pt x="4564" y="2761"/>
                  </a:cubicBezTo>
                  <a:cubicBezTo>
                    <a:pt x="4435" y="2772"/>
                    <a:pt x="4307" y="2778"/>
                    <a:pt x="4180" y="2778"/>
                  </a:cubicBezTo>
                  <a:cubicBezTo>
                    <a:pt x="2958" y="2778"/>
                    <a:pt x="1886" y="2277"/>
                    <a:pt x="1227" y="1780"/>
                  </a:cubicBezTo>
                  <a:cubicBezTo>
                    <a:pt x="517" y="1258"/>
                    <a:pt x="185" y="772"/>
                    <a:pt x="78" y="772"/>
                  </a:cubicBezTo>
                  <a:cubicBezTo>
                    <a:pt x="73" y="772"/>
                    <a:pt x="68" y="773"/>
                    <a:pt x="63" y="776"/>
                  </a:cubicBezTo>
                  <a:cubicBezTo>
                    <a:pt x="0" y="804"/>
                    <a:pt x="198" y="1423"/>
                    <a:pt x="942" y="2123"/>
                  </a:cubicBezTo>
                  <a:cubicBezTo>
                    <a:pt x="1601" y="2755"/>
                    <a:pt x="2796" y="3405"/>
                    <a:pt x="4220" y="3405"/>
                  </a:cubicBezTo>
                  <a:cubicBezTo>
                    <a:pt x="4352" y="3405"/>
                    <a:pt x="4485" y="3400"/>
                    <a:pt x="4620" y="3388"/>
                  </a:cubicBezTo>
                  <a:cubicBezTo>
                    <a:pt x="6219" y="3237"/>
                    <a:pt x="7430" y="2294"/>
                    <a:pt x="8013" y="1486"/>
                  </a:cubicBezTo>
                  <a:cubicBezTo>
                    <a:pt x="8621" y="664"/>
                    <a:pt x="8705" y="20"/>
                    <a:pt x="8638" y="3"/>
                  </a:cubicBezTo>
                  <a:cubicBezTo>
                    <a:pt x="8635" y="2"/>
                    <a:pt x="8631" y="1"/>
                    <a:pt x="86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5"/>
            <p:cNvSpPr/>
            <p:nvPr/>
          </p:nvSpPr>
          <p:spPr>
            <a:xfrm>
              <a:off x="3799625" y="1148000"/>
              <a:ext cx="212600" cy="118600"/>
            </a:xfrm>
            <a:custGeom>
              <a:rect b="b" l="l" r="r" t="t"/>
              <a:pathLst>
                <a:path extrusionOk="0" h="4744" w="8504">
                  <a:moveTo>
                    <a:pt x="5698" y="0"/>
                  </a:moveTo>
                  <a:cubicBezTo>
                    <a:pt x="4979" y="0"/>
                    <a:pt x="4157" y="110"/>
                    <a:pt x="3306" y="426"/>
                  </a:cubicBezTo>
                  <a:cubicBezTo>
                    <a:pt x="1827" y="982"/>
                    <a:pt x="788" y="2101"/>
                    <a:pt x="402" y="3063"/>
                  </a:cubicBezTo>
                  <a:cubicBezTo>
                    <a:pt x="0" y="4038"/>
                    <a:pt x="182" y="4706"/>
                    <a:pt x="422" y="4739"/>
                  </a:cubicBezTo>
                  <a:cubicBezTo>
                    <a:pt x="435" y="4742"/>
                    <a:pt x="449" y="4743"/>
                    <a:pt x="462" y="4743"/>
                  </a:cubicBezTo>
                  <a:cubicBezTo>
                    <a:pt x="719" y="4743"/>
                    <a:pt x="1011" y="4291"/>
                    <a:pt x="1530" y="3778"/>
                  </a:cubicBezTo>
                  <a:cubicBezTo>
                    <a:pt x="2066" y="3232"/>
                    <a:pt x="2906" y="2597"/>
                    <a:pt x="3975" y="2193"/>
                  </a:cubicBezTo>
                  <a:cubicBezTo>
                    <a:pt x="5062" y="1783"/>
                    <a:pt x="6185" y="1624"/>
                    <a:pt x="7034" y="1469"/>
                  </a:cubicBezTo>
                  <a:cubicBezTo>
                    <a:pt x="7883" y="1317"/>
                    <a:pt x="8453" y="1155"/>
                    <a:pt x="8478" y="891"/>
                  </a:cubicBezTo>
                  <a:cubicBezTo>
                    <a:pt x="8504" y="637"/>
                    <a:pt x="7984" y="328"/>
                    <a:pt x="7059" y="135"/>
                  </a:cubicBezTo>
                  <a:cubicBezTo>
                    <a:pt x="6678" y="57"/>
                    <a:pt x="6215" y="0"/>
                    <a:pt x="56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5"/>
            <p:cNvSpPr/>
            <p:nvPr/>
          </p:nvSpPr>
          <p:spPr>
            <a:xfrm>
              <a:off x="3869548" y="1594694"/>
              <a:ext cx="287101" cy="122496"/>
            </a:xfrm>
            <a:custGeom>
              <a:rect b="b" l="l" r="r" t="t"/>
              <a:pathLst>
                <a:path extrusionOk="0" h="3874" w="9079">
                  <a:moveTo>
                    <a:pt x="193" y="1"/>
                  </a:moveTo>
                  <a:cubicBezTo>
                    <a:pt x="175" y="1"/>
                    <a:pt x="158" y="5"/>
                    <a:pt x="143" y="14"/>
                  </a:cubicBezTo>
                  <a:cubicBezTo>
                    <a:pt x="1" y="90"/>
                    <a:pt x="126" y="705"/>
                    <a:pt x="718" y="1500"/>
                  </a:cubicBezTo>
                  <a:cubicBezTo>
                    <a:pt x="1296" y="2288"/>
                    <a:pt x="2406" y="3218"/>
                    <a:pt x="3899" y="3640"/>
                  </a:cubicBezTo>
                  <a:cubicBezTo>
                    <a:pt x="4482" y="3805"/>
                    <a:pt x="5056" y="3873"/>
                    <a:pt x="5593" y="3873"/>
                  </a:cubicBezTo>
                  <a:cubicBezTo>
                    <a:pt x="6430" y="3873"/>
                    <a:pt x="7177" y="3707"/>
                    <a:pt x="7729" y="3483"/>
                  </a:cubicBezTo>
                  <a:cubicBezTo>
                    <a:pt x="8650" y="3115"/>
                    <a:pt x="9078" y="2656"/>
                    <a:pt x="8998" y="2517"/>
                  </a:cubicBezTo>
                  <a:cubicBezTo>
                    <a:pt x="8971" y="2466"/>
                    <a:pt x="8899" y="2446"/>
                    <a:pt x="8788" y="2446"/>
                  </a:cubicBezTo>
                  <a:cubicBezTo>
                    <a:pt x="8540" y="2446"/>
                    <a:pt x="8093" y="2545"/>
                    <a:pt x="7501" y="2622"/>
                  </a:cubicBezTo>
                  <a:cubicBezTo>
                    <a:pt x="7153" y="2670"/>
                    <a:pt x="6749" y="2704"/>
                    <a:pt x="6310" y="2704"/>
                  </a:cubicBezTo>
                  <a:cubicBezTo>
                    <a:pt x="5674" y="2704"/>
                    <a:pt x="4963" y="2633"/>
                    <a:pt x="4242" y="2429"/>
                  </a:cubicBezTo>
                  <a:cubicBezTo>
                    <a:pt x="3021" y="2085"/>
                    <a:pt x="2028" y="1432"/>
                    <a:pt x="1362" y="888"/>
                  </a:cubicBezTo>
                  <a:cubicBezTo>
                    <a:pt x="753" y="394"/>
                    <a:pt x="376" y="1"/>
                    <a:pt x="1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5"/>
            <p:cNvSpPr/>
            <p:nvPr/>
          </p:nvSpPr>
          <p:spPr>
            <a:xfrm rot="-274">
              <a:off x="4519435" y="1389839"/>
              <a:ext cx="497456" cy="263411"/>
            </a:xfrm>
            <a:custGeom>
              <a:rect b="b" l="l" r="r" t="t"/>
              <a:pathLst>
                <a:path extrusionOk="0" h="8411" w="15883">
                  <a:moveTo>
                    <a:pt x="15722" y="1"/>
                  </a:moveTo>
                  <a:cubicBezTo>
                    <a:pt x="15529" y="1"/>
                    <a:pt x="15129" y="990"/>
                    <a:pt x="14164" y="2300"/>
                  </a:cubicBezTo>
                  <a:cubicBezTo>
                    <a:pt x="13186" y="3644"/>
                    <a:pt x="11497" y="5299"/>
                    <a:pt x="9187" y="6302"/>
                  </a:cubicBezTo>
                  <a:cubicBezTo>
                    <a:pt x="7351" y="7097"/>
                    <a:pt x="5483" y="7341"/>
                    <a:pt x="3958" y="7341"/>
                  </a:cubicBezTo>
                  <a:cubicBezTo>
                    <a:pt x="3562" y="7341"/>
                    <a:pt x="3189" y="7324"/>
                    <a:pt x="2846" y="7297"/>
                  </a:cubicBezTo>
                  <a:cubicBezTo>
                    <a:pt x="1537" y="7197"/>
                    <a:pt x="617" y="6992"/>
                    <a:pt x="243" y="6992"/>
                  </a:cubicBezTo>
                  <a:cubicBezTo>
                    <a:pt x="137" y="6992"/>
                    <a:pt x="75" y="7009"/>
                    <a:pt x="61" y="7049"/>
                  </a:cubicBezTo>
                  <a:cubicBezTo>
                    <a:pt x="0" y="7188"/>
                    <a:pt x="949" y="7805"/>
                    <a:pt x="2722" y="8178"/>
                  </a:cubicBezTo>
                  <a:cubicBezTo>
                    <a:pt x="3377" y="8319"/>
                    <a:pt x="4157" y="8411"/>
                    <a:pt x="5012" y="8411"/>
                  </a:cubicBezTo>
                  <a:cubicBezTo>
                    <a:pt x="6436" y="8411"/>
                    <a:pt x="8070" y="8157"/>
                    <a:pt x="9688" y="7457"/>
                  </a:cubicBezTo>
                  <a:cubicBezTo>
                    <a:pt x="12280" y="6333"/>
                    <a:pt x="14058" y="4362"/>
                    <a:pt x="14912" y="2781"/>
                  </a:cubicBezTo>
                  <a:cubicBezTo>
                    <a:pt x="15791" y="1182"/>
                    <a:pt x="15882" y="39"/>
                    <a:pt x="15739" y="3"/>
                  </a:cubicBezTo>
                  <a:cubicBezTo>
                    <a:pt x="15734" y="2"/>
                    <a:pt x="15728" y="1"/>
                    <a:pt x="157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5"/>
            <p:cNvSpPr/>
            <p:nvPr/>
          </p:nvSpPr>
          <p:spPr>
            <a:xfrm>
              <a:off x="4321453" y="1721152"/>
              <a:ext cx="203421" cy="387325"/>
            </a:xfrm>
            <a:custGeom>
              <a:rect b="b" l="l" r="r" t="t"/>
              <a:pathLst>
                <a:path extrusionOk="0" h="13998" w="7351">
                  <a:moveTo>
                    <a:pt x="1118" y="0"/>
                  </a:moveTo>
                  <a:lnTo>
                    <a:pt x="1567" y="621"/>
                  </a:lnTo>
                  <a:cubicBezTo>
                    <a:pt x="1693" y="3768"/>
                    <a:pt x="381" y="6797"/>
                    <a:pt x="120" y="9936"/>
                  </a:cubicBezTo>
                  <a:cubicBezTo>
                    <a:pt x="1" y="11353"/>
                    <a:pt x="256" y="13047"/>
                    <a:pt x="1518" y="13702"/>
                  </a:cubicBezTo>
                  <a:cubicBezTo>
                    <a:pt x="1977" y="13940"/>
                    <a:pt x="2507" y="13998"/>
                    <a:pt x="3026" y="13998"/>
                  </a:cubicBezTo>
                  <a:cubicBezTo>
                    <a:pt x="3053" y="13998"/>
                    <a:pt x="3080" y="13997"/>
                    <a:pt x="3107" y="13997"/>
                  </a:cubicBezTo>
                  <a:cubicBezTo>
                    <a:pt x="4605" y="13980"/>
                    <a:pt x="6353" y="13446"/>
                    <a:pt x="6857" y="11857"/>
                  </a:cubicBezTo>
                  <a:cubicBezTo>
                    <a:pt x="7351" y="10305"/>
                    <a:pt x="6354" y="7894"/>
                    <a:pt x="5684" y="6213"/>
                  </a:cubicBezTo>
                  <a:cubicBezTo>
                    <a:pt x="4659" y="4251"/>
                    <a:pt x="3465" y="2400"/>
                    <a:pt x="2204" y="586"/>
                  </a:cubicBezTo>
                  <a:cubicBezTo>
                    <a:pt x="1869" y="345"/>
                    <a:pt x="1503" y="148"/>
                    <a:pt x="1118" y="0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65" name="Google Shape;2565;p55"/>
          <p:cNvSpPr/>
          <p:nvPr/>
        </p:nvSpPr>
        <p:spPr>
          <a:xfrm flipH="1" rot="-210583">
            <a:off x="6460635" y="1745207"/>
            <a:ext cx="92378" cy="51533"/>
          </a:xfrm>
          <a:custGeom>
            <a:rect b="b" l="l" r="r" t="t"/>
            <a:pathLst>
              <a:path extrusionOk="0" h="4744" w="8504">
                <a:moveTo>
                  <a:pt x="5698" y="0"/>
                </a:moveTo>
                <a:cubicBezTo>
                  <a:pt x="4979" y="0"/>
                  <a:pt x="4157" y="110"/>
                  <a:pt x="3306" y="426"/>
                </a:cubicBezTo>
                <a:cubicBezTo>
                  <a:pt x="1827" y="982"/>
                  <a:pt x="788" y="2101"/>
                  <a:pt x="402" y="3063"/>
                </a:cubicBezTo>
                <a:cubicBezTo>
                  <a:pt x="0" y="4038"/>
                  <a:pt x="182" y="4706"/>
                  <a:pt x="422" y="4739"/>
                </a:cubicBezTo>
                <a:cubicBezTo>
                  <a:pt x="435" y="4742"/>
                  <a:pt x="449" y="4743"/>
                  <a:pt x="462" y="4743"/>
                </a:cubicBezTo>
                <a:cubicBezTo>
                  <a:pt x="719" y="4743"/>
                  <a:pt x="1011" y="4291"/>
                  <a:pt x="1530" y="3778"/>
                </a:cubicBezTo>
                <a:cubicBezTo>
                  <a:pt x="2066" y="3232"/>
                  <a:pt x="2906" y="2597"/>
                  <a:pt x="3975" y="2193"/>
                </a:cubicBezTo>
                <a:cubicBezTo>
                  <a:pt x="5062" y="1783"/>
                  <a:pt x="6185" y="1624"/>
                  <a:pt x="7034" y="1469"/>
                </a:cubicBezTo>
                <a:cubicBezTo>
                  <a:pt x="7883" y="1317"/>
                  <a:pt x="8453" y="1155"/>
                  <a:pt x="8478" y="891"/>
                </a:cubicBezTo>
                <a:cubicBezTo>
                  <a:pt x="8504" y="637"/>
                  <a:pt x="7984" y="328"/>
                  <a:pt x="7059" y="135"/>
                </a:cubicBezTo>
                <a:cubicBezTo>
                  <a:pt x="6678" y="57"/>
                  <a:pt x="6215" y="0"/>
                  <a:pt x="569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66" name="Google Shape;2566;p55"/>
          <p:cNvGrpSpPr/>
          <p:nvPr/>
        </p:nvGrpSpPr>
        <p:grpSpPr>
          <a:xfrm flipH="1" rot="726850">
            <a:off x="5703389" y="2758912"/>
            <a:ext cx="546864" cy="434080"/>
            <a:chOff x="4441200" y="2039200"/>
            <a:chExt cx="603075" cy="478750"/>
          </a:xfrm>
        </p:grpSpPr>
        <p:sp>
          <p:nvSpPr>
            <p:cNvPr id="2567" name="Google Shape;2567;p55"/>
            <p:cNvSpPr/>
            <p:nvPr/>
          </p:nvSpPr>
          <p:spPr>
            <a:xfrm>
              <a:off x="4643750" y="2221500"/>
              <a:ext cx="96750" cy="152175"/>
            </a:xfrm>
            <a:custGeom>
              <a:rect b="b" l="l" r="r" t="t"/>
              <a:pathLst>
                <a:path extrusionOk="0" h="6087" w="3870">
                  <a:moveTo>
                    <a:pt x="2163" y="1"/>
                  </a:moveTo>
                  <a:lnTo>
                    <a:pt x="2145" y="57"/>
                  </a:lnTo>
                  <a:cubicBezTo>
                    <a:pt x="1809" y="801"/>
                    <a:pt x="1418" y="1520"/>
                    <a:pt x="972" y="2203"/>
                  </a:cubicBezTo>
                  <a:cubicBezTo>
                    <a:pt x="716" y="2598"/>
                    <a:pt x="439" y="2985"/>
                    <a:pt x="260" y="3419"/>
                  </a:cubicBezTo>
                  <a:cubicBezTo>
                    <a:pt x="79" y="3854"/>
                    <a:pt x="1" y="4351"/>
                    <a:pt x="156" y="4795"/>
                  </a:cubicBezTo>
                  <a:cubicBezTo>
                    <a:pt x="232" y="5018"/>
                    <a:pt x="366" y="5219"/>
                    <a:pt x="512" y="5405"/>
                  </a:cubicBezTo>
                  <a:cubicBezTo>
                    <a:pt x="780" y="5742"/>
                    <a:pt x="1137" y="6055"/>
                    <a:pt x="1567" y="6084"/>
                  </a:cubicBezTo>
                  <a:cubicBezTo>
                    <a:pt x="1592" y="6086"/>
                    <a:pt x="1616" y="6087"/>
                    <a:pt x="1641" y="6087"/>
                  </a:cubicBezTo>
                  <a:cubicBezTo>
                    <a:pt x="1867" y="6087"/>
                    <a:pt x="2089" y="6012"/>
                    <a:pt x="2302" y="5932"/>
                  </a:cubicBezTo>
                  <a:cubicBezTo>
                    <a:pt x="2777" y="5752"/>
                    <a:pt x="3262" y="5516"/>
                    <a:pt x="3546" y="5096"/>
                  </a:cubicBezTo>
                  <a:cubicBezTo>
                    <a:pt x="3824" y="4688"/>
                    <a:pt x="3870" y="4165"/>
                    <a:pt x="3841" y="3671"/>
                  </a:cubicBezTo>
                  <a:cubicBezTo>
                    <a:pt x="3761" y="2297"/>
                    <a:pt x="3150" y="959"/>
                    <a:pt x="2163" y="1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5"/>
            <p:cNvSpPr/>
            <p:nvPr/>
          </p:nvSpPr>
          <p:spPr>
            <a:xfrm>
              <a:off x="4441200" y="2347850"/>
              <a:ext cx="164300" cy="130925"/>
            </a:xfrm>
            <a:custGeom>
              <a:rect b="b" l="l" r="r" t="t"/>
              <a:pathLst>
                <a:path extrusionOk="0" h="5237" w="6572">
                  <a:moveTo>
                    <a:pt x="3483" y="0"/>
                  </a:moveTo>
                  <a:cubicBezTo>
                    <a:pt x="3471" y="0"/>
                    <a:pt x="3460" y="0"/>
                    <a:pt x="3448" y="0"/>
                  </a:cubicBezTo>
                  <a:cubicBezTo>
                    <a:pt x="1605" y="6"/>
                    <a:pt x="155" y="645"/>
                    <a:pt x="69" y="2729"/>
                  </a:cubicBezTo>
                  <a:cubicBezTo>
                    <a:pt x="0" y="4349"/>
                    <a:pt x="1808" y="5237"/>
                    <a:pt x="3455" y="5237"/>
                  </a:cubicBezTo>
                  <a:cubicBezTo>
                    <a:pt x="4260" y="5237"/>
                    <a:pt x="5026" y="5025"/>
                    <a:pt x="5516" y="4584"/>
                  </a:cubicBezTo>
                  <a:cubicBezTo>
                    <a:pt x="6187" y="3981"/>
                    <a:pt x="6572" y="3037"/>
                    <a:pt x="6494" y="2135"/>
                  </a:cubicBezTo>
                  <a:cubicBezTo>
                    <a:pt x="6333" y="294"/>
                    <a:pt x="5022" y="0"/>
                    <a:pt x="3483" y="0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5"/>
            <p:cNvSpPr/>
            <p:nvPr/>
          </p:nvSpPr>
          <p:spPr>
            <a:xfrm>
              <a:off x="4799500" y="2351850"/>
              <a:ext cx="244775" cy="166100"/>
            </a:xfrm>
            <a:custGeom>
              <a:rect b="b" l="l" r="r" t="t"/>
              <a:pathLst>
                <a:path extrusionOk="0" h="6644" w="9791">
                  <a:moveTo>
                    <a:pt x="5208" y="0"/>
                  </a:moveTo>
                  <a:cubicBezTo>
                    <a:pt x="2588" y="0"/>
                    <a:pt x="0" y="1456"/>
                    <a:pt x="1120" y="4078"/>
                  </a:cubicBezTo>
                  <a:cubicBezTo>
                    <a:pt x="1846" y="5780"/>
                    <a:pt x="3737" y="6644"/>
                    <a:pt x="5565" y="6644"/>
                  </a:cubicBezTo>
                  <a:cubicBezTo>
                    <a:pt x="6348" y="6644"/>
                    <a:pt x="7120" y="6485"/>
                    <a:pt x="7784" y="6166"/>
                  </a:cubicBezTo>
                  <a:cubicBezTo>
                    <a:pt x="8819" y="5668"/>
                    <a:pt x="9648" y="4648"/>
                    <a:pt x="9694" y="3500"/>
                  </a:cubicBezTo>
                  <a:cubicBezTo>
                    <a:pt x="9791" y="1103"/>
                    <a:pt x="7488" y="0"/>
                    <a:pt x="5208" y="0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5"/>
            <p:cNvSpPr/>
            <p:nvPr/>
          </p:nvSpPr>
          <p:spPr>
            <a:xfrm>
              <a:off x="4550350" y="2221700"/>
              <a:ext cx="48475" cy="85500"/>
            </a:xfrm>
            <a:custGeom>
              <a:rect b="b" l="l" r="r" t="t"/>
              <a:pathLst>
                <a:path extrusionOk="0" h="3420" w="1939">
                  <a:moveTo>
                    <a:pt x="913" y="1"/>
                  </a:moveTo>
                  <a:cubicBezTo>
                    <a:pt x="905" y="1"/>
                    <a:pt x="896" y="1"/>
                    <a:pt x="888" y="1"/>
                  </a:cubicBezTo>
                  <a:cubicBezTo>
                    <a:pt x="377" y="26"/>
                    <a:pt x="1" y="811"/>
                    <a:pt x="45" y="1755"/>
                  </a:cubicBezTo>
                  <a:cubicBezTo>
                    <a:pt x="90" y="2684"/>
                    <a:pt x="526" y="3419"/>
                    <a:pt x="1026" y="3419"/>
                  </a:cubicBezTo>
                  <a:cubicBezTo>
                    <a:pt x="1034" y="3419"/>
                    <a:pt x="1042" y="3419"/>
                    <a:pt x="1050" y="3419"/>
                  </a:cubicBezTo>
                  <a:cubicBezTo>
                    <a:pt x="1562" y="3396"/>
                    <a:pt x="1938" y="2611"/>
                    <a:pt x="1893" y="1667"/>
                  </a:cubicBezTo>
                  <a:cubicBezTo>
                    <a:pt x="1849" y="738"/>
                    <a:pt x="1412" y="1"/>
                    <a:pt x="9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5"/>
            <p:cNvSpPr/>
            <p:nvPr/>
          </p:nvSpPr>
          <p:spPr>
            <a:xfrm>
              <a:off x="4817925" y="2233025"/>
              <a:ext cx="49050" cy="85475"/>
            </a:xfrm>
            <a:custGeom>
              <a:rect b="b" l="l" r="r" t="t"/>
              <a:pathLst>
                <a:path extrusionOk="0" h="3419" w="1962">
                  <a:moveTo>
                    <a:pt x="1053" y="1"/>
                  </a:moveTo>
                  <a:cubicBezTo>
                    <a:pt x="554" y="1"/>
                    <a:pt x="112" y="730"/>
                    <a:pt x="57" y="1654"/>
                  </a:cubicBezTo>
                  <a:cubicBezTo>
                    <a:pt x="0" y="2596"/>
                    <a:pt x="368" y="3387"/>
                    <a:pt x="878" y="3418"/>
                  </a:cubicBezTo>
                  <a:cubicBezTo>
                    <a:pt x="888" y="3418"/>
                    <a:pt x="898" y="3418"/>
                    <a:pt x="908" y="3418"/>
                  </a:cubicBezTo>
                  <a:cubicBezTo>
                    <a:pt x="1407" y="3418"/>
                    <a:pt x="1849" y="2689"/>
                    <a:pt x="1905" y="1765"/>
                  </a:cubicBezTo>
                  <a:cubicBezTo>
                    <a:pt x="1961" y="821"/>
                    <a:pt x="1593" y="32"/>
                    <a:pt x="1084" y="1"/>
                  </a:cubicBezTo>
                  <a:cubicBezTo>
                    <a:pt x="1073" y="1"/>
                    <a:pt x="1063" y="1"/>
                    <a:pt x="1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5"/>
            <p:cNvSpPr/>
            <p:nvPr/>
          </p:nvSpPr>
          <p:spPr>
            <a:xfrm>
              <a:off x="4638000" y="2043800"/>
              <a:ext cx="71775" cy="332925"/>
            </a:xfrm>
            <a:custGeom>
              <a:rect b="b" l="l" r="r" t="t"/>
              <a:pathLst>
                <a:path extrusionOk="0" h="13317" w="2871">
                  <a:moveTo>
                    <a:pt x="924" y="0"/>
                  </a:moveTo>
                  <a:cubicBezTo>
                    <a:pt x="922" y="0"/>
                    <a:pt x="921" y="1"/>
                    <a:pt x="920" y="1"/>
                  </a:cubicBezTo>
                  <a:cubicBezTo>
                    <a:pt x="842" y="36"/>
                    <a:pt x="1178" y="808"/>
                    <a:pt x="1638" y="2059"/>
                  </a:cubicBezTo>
                  <a:cubicBezTo>
                    <a:pt x="2089" y="3293"/>
                    <a:pt x="2601" y="5129"/>
                    <a:pt x="2012" y="7048"/>
                  </a:cubicBezTo>
                  <a:cubicBezTo>
                    <a:pt x="1734" y="8009"/>
                    <a:pt x="1249" y="8791"/>
                    <a:pt x="697" y="9505"/>
                  </a:cubicBezTo>
                  <a:cubicBezTo>
                    <a:pt x="433" y="9872"/>
                    <a:pt x="187" y="10276"/>
                    <a:pt x="97" y="10714"/>
                  </a:cubicBezTo>
                  <a:cubicBezTo>
                    <a:pt x="0" y="11153"/>
                    <a:pt x="70" y="11567"/>
                    <a:pt x="183" y="11909"/>
                  </a:cubicBezTo>
                  <a:cubicBezTo>
                    <a:pt x="420" y="12607"/>
                    <a:pt x="905" y="13018"/>
                    <a:pt x="1263" y="13179"/>
                  </a:cubicBezTo>
                  <a:cubicBezTo>
                    <a:pt x="1494" y="13287"/>
                    <a:pt x="1670" y="13316"/>
                    <a:pt x="1769" y="13316"/>
                  </a:cubicBezTo>
                  <a:cubicBezTo>
                    <a:pt x="1827" y="13316"/>
                    <a:pt x="1859" y="13306"/>
                    <a:pt x="1860" y="13296"/>
                  </a:cubicBezTo>
                  <a:cubicBezTo>
                    <a:pt x="1871" y="13251"/>
                    <a:pt x="1663" y="13202"/>
                    <a:pt x="1369" y="12995"/>
                  </a:cubicBezTo>
                  <a:cubicBezTo>
                    <a:pt x="1079" y="12797"/>
                    <a:pt x="710" y="12403"/>
                    <a:pt x="551" y="11797"/>
                  </a:cubicBezTo>
                  <a:cubicBezTo>
                    <a:pt x="477" y="11496"/>
                    <a:pt x="443" y="11153"/>
                    <a:pt x="536" y="10817"/>
                  </a:cubicBezTo>
                  <a:cubicBezTo>
                    <a:pt x="624" y="10478"/>
                    <a:pt x="836" y="10148"/>
                    <a:pt x="1101" y="9802"/>
                  </a:cubicBezTo>
                  <a:cubicBezTo>
                    <a:pt x="1660" y="9130"/>
                    <a:pt x="2246" y="8228"/>
                    <a:pt x="2535" y="7201"/>
                  </a:cubicBezTo>
                  <a:cubicBezTo>
                    <a:pt x="2837" y="6176"/>
                    <a:pt x="2870" y="5126"/>
                    <a:pt x="2713" y="4220"/>
                  </a:cubicBezTo>
                  <a:cubicBezTo>
                    <a:pt x="2562" y="3310"/>
                    <a:pt x="2270" y="2538"/>
                    <a:pt x="1996" y="1916"/>
                  </a:cubicBezTo>
                  <a:cubicBezTo>
                    <a:pt x="1443" y="698"/>
                    <a:pt x="996" y="0"/>
                    <a:pt x="9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5"/>
            <p:cNvSpPr/>
            <p:nvPr/>
          </p:nvSpPr>
          <p:spPr>
            <a:xfrm>
              <a:off x="4699175" y="2344375"/>
              <a:ext cx="25400" cy="17200"/>
            </a:xfrm>
            <a:custGeom>
              <a:rect b="b" l="l" r="r" t="t"/>
              <a:pathLst>
                <a:path extrusionOk="0" h="688" w="1016">
                  <a:moveTo>
                    <a:pt x="721" y="1"/>
                  </a:moveTo>
                  <a:cubicBezTo>
                    <a:pt x="619" y="1"/>
                    <a:pt x="497" y="31"/>
                    <a:pt x="377" y="100"/>
                  </a:cubicBezTo>
                  <a:cubicBezTo>
                    <a:pt x="112" y="252"/>
                    <a:pt x="1" y="504"/>
                    <a:pt x="98" y="619"/>
                  </a:cubicBezTo>
                  <a:cubicBezTo>
                    <a:pt x="138" y="666"/>
                    <a:pt x="202" y="688"/>
                    <a:pt x="279" y="688"/>
                  </a:cubicBezTo>
                  <a:cubicBezTo>
                    <a:pt x="387" y="688"/>
                    <a:pt x="520" y="646"/>
                    <a:pt x="648" y="574"/>
                  </a:cubicBezTo>
                  <a:cubicBezTo>
                    <a:pt x="865" y="451"/>
                    <a:pt x="1016" y="265"/>
                    <a:pt x="965" y="123"/>
                  </a:cubicBezTo>
                  <a:cubicBezTo>
                    <a:pt x="939" y="46"/>
                    <a:pt x="845" y="1"/>
                    <a:pt x="7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5"/>
            <p:cNvSpPr/>
            <p:nvPr/>
          </p:nvSpPr>
          <p:spPr>
            <a:xfrm>
              <a:off x="4459275" y="2039200"/>
              <a:ext cx="153475" cy="79150"/>
            </a:xfrm>
            <a:custGeom>
              <a:rect b="b" l="l" r="r" t="t"/>
              <a:pathLst>
                <a:path extrusionOk="0" h="3166" w="6139">
                  <a:moveTo>
                    <a:pt x="4667" y="0"/>
                  </a:moveTo>
                  <a:cubicBezTo>
                    <a:pt x="4046" y="0"/>
                    <a:pt x="3268" y="126"/>
                    <a:pt x="2502" y="484"/>
                  </a:cubicBezTo>
                  <a:cubicBezTo>
                    <a:pt x="1554" y="928"/>
                    <a:pt x="866" y="1612"/>
                    <a:pt x="491" y="2166"/>
                  </a:cubicBezTo>
                  <a:cubicBezTo>
                    <a:pt x="109" y="2724"/>
                    <a:pt x="0" y="3132"/>
                    <a:pt x="62" y="3161"/>
                  </a:cubicBezTo>
                  <a:cubicBezTo>
                    <a:pt x="66" y="3164"/>
                    <a:pt x="71" y="3165"/>
                    <a:pt x="76" y="3165"/>
                  </a:cubicBezTo>
                  <a:cubicBezTo>
                    <a:pt x="243" y="3165"/>
                    <a:pt x="1043" y="1758"/>
                    <a:pt x="2733" y="977"/>
                  </a:cubicBezTo>
                  <a:cubicBezTo>
                    <a:pt x="4469" y="158"/>
                    <a:pt x="6107" y="492"/>
                    <a:pt x="6121" y="332"/>
                  </a:cubicBezTo>
                  <a:cubicBezTo>
                    <a:pt x="6139" y="265"/>
                    <a:pt x="5756" y="85"/>
                    <a:pt x="5083" y="20"/>
                  </a:cubicBezTo>
                  <a:cubicBezTo>
                    <a:pt x="4955" y="7"/>
                    <a:pt x="4815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5"/>
            <p:cNvSpPr/>
            <p:nvPr/>
          </p:nvSpPr>
          <p:spPr>
            <a:xfrm>
              <a:off x="4630750" y="2354800"/>
              <a:ext cx="144125" cy="78025"/>
            </a:xfrm>
            <a:custGeom>
              <a:rect b="b" l="l" r="r" t="t"/>
              <a:pathLst>
                <a:path extrusionOk="0" h="3121" w="5765">
                  <a:moveTo>
                    <a:pt x="5691" y="0"/>
                  </a:moveTo>
                  <a:cubicBezTo>
                    <a:pt x="5610" y="0"/>
                    <a:pt x="5413" y="373"/>
                    <a:pt x="5071" y="913"/>
                  </a:cubicBezTo>
                  <a:cubicBezTo>
                    <a:pt x="4714" y="1460"/>
                    <a:pt x="4139" y="2212"/>
                    <a:pt x="3221" y="2474"/>
                  </a:cubicBezTo>
                  <a:cubicBezTo>
                    <a:pt x="2960" y="2554"/>
                    <a:pt x="2702" y="2588"/>
                    <a:pt x="2454" y="2588"/>
                  </a:cubicBezTo>
                  <a:cubicBezTo>
                    <a:pt x="1827" y="2588"/>
                    <a:pt x="1265" y="2368"/>
                    <a:pt x="896" y="2106"/>
                  </a:cubicBezTo>
                  <a:cubicBezTo>
                    <a:pt x="392" y="1765"/>
                    <a:pt x="159" y="1420"/>
                    <a:pt x="73" y="1420"/>
                  </a:cubicBezTo>
                  <a:cubicBezTo>
                    <a:pt x="69" y="1420"/>
                    <a:pt x="64" y="1422"/>
                    <a:pt x="60" y="1424"/>
                  </a:cubicBezTo>
                  <a:cubicBezTo>
                    <a:pt x="1" y="1447"/>
                    <a:pt x="114" y="1908"/>
                    <a:pt x="658" y="2410"/>
                  </a:cubicBezTo>
                  <a:cubicBezTo>
                    <a:pt x="981" y="2700"/>
                    <a:pt x="1369" y="2911"/>
                    <a:pt x="1789" y="3023"/>
                  </a:cubicBezTo>
                  <a:cubicBezTo>
                    <a:pt x="2034" y="3088"/>
                    <a:pt x="2285" y="3120"/>
                    <a:pt x="2536" y="3120"/>
                  </a:cubicBezTo>
                  <a:cubicBezTo>
                    <a:pt x="2820" y="3120"/>
                    <a:pt x="3103" y="3079"/>
                    <a:pt x="3378" y="2997"/>
                  </a:cubicBezTo>
                  <a:cubicBezTo>
                    <a:pt x="3928" y="2836"/>
                    <a:pt x="4394" y="2509"/>
                    <a:pt x="4717" y="2151"/>
                  </a:cubicBezTo>
                  <a:cubicBezTo>
                    <a:pt x="5044" y="1792"/>
                    <a:pt x="5259" y="1418"/>
                    <a:pt x="5408" y="1098"/>
                  </a:cubicBezTo>
                  <a:cubicBezTo>
                    <a:pt x="5698" y="454"/>
                    <a:pt x="5764" y="26"/>
                    <a:pt x="5700" y="2"/>
                  </a:cubicBezTo>
                  <a:cubicBezTo>
                    <a:pt x="5698" y="1"/>
                    <a:pt x="5695" y="0"/>
                    <a:pt x="56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76" name="Google Shape;2576;p55"/>
          <p:cNvSpPr/>
          <p:nvPr/>
        </p:nvSpPr>
        <p:spPr>
          <a:xfrm rot="1172395">
            <a:off x="5852315" y="2767366"/>
            <a:ext cx="139175" cy="71765"/>
          </a:xfrm>
          <a:custGeom>
            <a:rect b="b" l="l" r="r" t="t"/>
            <a:pathLst>
              <a:path extrusionOk="0" h="3166" w="6139">
                <a:moveTo>
                  <a:pt x="4667" y="0"/>
                </a:moveTo>
                <a:cubicBezTo>
                  <a:pt x="4046" y="0"/>
                  <a:pt x="3268" y="126"/>
                  <a:pt x="2502" y="484"/>
                </a:cubicBezTo>
                <a:cubicBezTo>
                  <a:pt x="1554" y="928"/>
                  <a:pt x="866" y="1612"/>
                  <a:pt x="491" y="2166"/>
                </a:cubicBezTo>
                <a:cubicBezTo>
                  <a:pt x="109" y="2724"/>
                  <a:pt x="0" y="3132"/>
                  <a:pt x="62" y="3161"/>
                </a:cubicBezTo>
                <a:cubicBezTo>
                  <a:pt x="66" y="3164"/>
                  <a:pt x="71" y="3165"/>
                  <a:pt x="76" y="3165"/>
                </a:cubicBezTo>
                <a:cubicBezTo>
                  <a:pt x="243" y="3165"/>
                  <a:pt x="1043" y="1758"/>
                  <a:pt x="2733" y="977"/>
                </a:cubicBezTo>
                <a:cubicBezTo>
                  <a:pt x="4469" y="158"/>
                  <a:pt x="6107" y="492"/>
                  <a:pt x="6121" y="332"/>
                </a:cubicBezTo>
                <a:cubicBezTo>
                  <a:pt x="6139" y="265"/>
                  <a:pt x="5756" y="85"/>
                  <a:pt x="5083" y="20"/>
                </a:cubicBezTo>
                <a:cubicBezTo>
                  <a:pt x="4955" y="7"/>
                  <a:pt x="4815" y="0"/>
                  <a:pt x="46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7" name="Google Shape;2577;p55"/>
          <p:cNvSpPr/>
          <p:nvPr/>
        </p:nvSpPr>
        <p:spPr>
          <a:xfrm flipH="1" rot="726850">
            <a:off x="6319208" y="2071691"/>
            <a:ext cx="221960" cy="150602"/>
          </a:xfrm>
          <a:custGeom>
            <a:rect b="b" l="l" r="r" t="t"/>
            <a:pathLst>
              <a:path extrusionOk="0" h="6644" w="9791">
                <a:moveTo>
                  <a:pt x="5208" y="0"/>
                </a:moveTo>
                <a:cubicBezTo>
                  <a:pt x="2588" y="0"/>
                  <a:pt x="0" y="1456"/>
                  <a:pt x="1120" y="4078"/>
                </a:cubicBezTo>
                <a:cubicBezTo>
                  <a:pt x="1846" y="5780"/>
                  <a:pt x="3737" y="6644"/>
                  <a:pt x="5565" y="6644"/>
                </a:cubicBezTo>
                <a:cubicBezTo>
                  <a:pt x="6348" y="6644"/>
                  <a:pt x="7120" y="6485"/>
                  <a:pt x="7784" y="6166"/>
                </a:cubicBezTo>
                <a:cubicBezTo>
                  <a:pt x="8819" y="5668"/>
                  <a:pt x="9648" y="4648"/>
                  <a:pt x="9694" y="3500"/>
                </a:cubicBezTo>
                <a:cubicBezTo>
                  <a:pt x="9791" y="1103"/>
                  <a:pt x="7488" y="0"/>
                  <a:pt x="5208" y="0"/>
                </a:cubicBezTo>
                <a:close/>
              </a:path>
            </a:pathLst>
          </a:custGeom>
          <a:solidFill>
            <a:srgbClr val="FD6F6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8" name="Google Shape;2578;p55"/>
          <p:cNvSpPr/>
          <p:nvPr/>
        </p:nvSpPr>
        <p:spPr>
          <a:xfrm flipH="1" rot="726900">
            <a:off x="5966564" y="1975462"/>
            <a:ext cx="174244" cy="118223"/>
          </a:xfrm>
          <a:custGeom>
            <a:rect b="b" l="l" r="r" t="t"/>
            <a:pathLst>
              <a:path extrusionOk="0" h="6644" w="9791">
                <a:moveTo>
                  <a:pt x="5208" y="0"/>
                </a:moveTo>
                <a:cubicBezTo>
                  <a:pt x="2588" y="0"/>
                  <a:pt x="0" y="1456"/>
                  <a:pt x="1120" y="4078"/>
                </a:cubicBezTo>
                <a:cubicBezTo>
                  <a:pt x="1846" y="5780"/>
                  <a:pt x="3737" y="6644"/>
                  <a:pt x="5565" y="6644"/>
                </a:cubicBezTo>
                <a:cubicBezTo>
                  <a:pt x="6348" y="6644"/>
                  <a:pt x="7120" y="6485"/>
                  <a:pt x="7784" y="6166"/>
                </a:cubicBezTo>
                <a:cubicBezTo>
                  <a:pt x="8819" y="5668"/>
                  <a:pt x="9648" y="4648"/>
                  <a:pt x="9694" y="3500"/>
                </a:cubicBezTo>
                <a:cubicBezTo>
                  <a:pt x="9791" y="1103"/>
                  <a:pt x="7488" y="0"/>
                  <a:pt x="5208" y="0"/>
                </a:cubicBezTo>
                <a:close/>
              </a:path>
            </a:pathLst>
          </a:custGeom>
          <a:solidFill>
            <a:srgbClr val="FD6F6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79" name="Google Shape;2579;p55"/>
          <p:cNvGrpSpPr/>
          <p:nvPr/>
        </p:nvGrpSpPr>
        <p:grpSpPr>
          <a:xfrm flipH="1" rot="-8841565">
            <a:off x="5588745" y="4230104"/>
            <a:ext cx="776171" cy="1542760"/>
            <a:chOff x="-1030075" y="6795175"/>
            <a:chExt cx="720925" cy="1432950"/>
          </a:xfrm>
        </p:grpSpPr>
        <p:sp>
          <p:nvSpPr>
            <p:cNvPr id="2580" name="Google Shape;2580;p55"/>
            <p:cNvSpPr/>
            <p:nvPr/>
          </p:nvSpPr>
          <p:spPr>
            <a:xfrm>
              <a:off x="-1030075" y="6795175"/>
              <a:ext cx="720925" cy="1432950"/>
            </a:xfrm>
            <a:custGeom>
              <a:rect b="b" l="l" r="r" t="t"/>
              <a:pathLst>
                <a:path extrusionOk="0" h="57318" w="28837">
                  <a:moveTo>
                    <a:pt x="15730" y="0"/>
                  </a:moveTo>
                  <a:cubicBezTo>
                    <a:pt x="13772" y="0"/>
                    <a:pt x="11861" y="760"/>
                    <a:pt x="10076" y="2287"/>
                  </a:cubicBezTo>
                  <a:cubicBezTo>
                    <a:pt x="8420" y="3701"/>
                    <a:pt x="6968" y="5332"/>
                    <a:pt x="5704" y="7103"/>
                  </a:cubicBezTo>
                  <a:cubicBezTo>
                    <a:pt x="3212" y="10591"/>
                    <a:pt x="1512" y="14709"/>
                    <a:pt x="892" y="18956"/>
                  </a:cubicBezTo>
                  <a:cubicBezTo>
                    <a:pt x="536" y="21398"/>
                    <a:pt x="560" y="23848"/>
                    <a:pt x="809" y="26299"/>
                  </a:cubicBezTo>
                  <a:cubicBezTo>
                    <a:pt x="855" y="26752"/>
                    <a:pt x="1212" y="27127"/>
                    <a:pt x="1657" y="27127"/>
                  </a:cubicBezTo>
                  <a:cubicBezTo>
                    <a:pt x="1739" y="27127"/>
                    <a:pt x="1825" y="27114"/>
                    <a:pt x="1912" y="27087"/>
                  </a:cubicBezTo>
                  <a:cubicBezTo>
                    <a:pt x="2721" y="26832"/>
                    <a:pt x="3518" y="26520"/>
                    <a:pt x="4313" y="26204"/>
                  </a:cubicBezTo>
                  <a:lnTo>
                    <a:pt x="4313" y="26204"/>
                  </a:lnTo>
                  <a:cubicBezTo>
                    <a:pt x="2925" y="31110"/>
                    <a:pt x="1775" y="36075"/>
                    <a:pt x="866" y="41099"/>
                  </a:cubicBezTo>
                  <a:cubicBezTo>
                    <a:pt x="580" y="42681"/>
                    <a:pt x="318" y="44266"/>
                    <a:pt x="81" y="45855"/>
                  </a:cubicBezTo>
                  <a:cubicBezTo>
                    <a:pt x="0" y="46395"/>
                    <a:pt x="340" y="46997"/>
                    <a:pt x="938" y="46997"/>
                  </a:cubicBezTo>
                  <a:cubicBezTo>
                    <a:pt x="962" y="46997"/>
                    <a:pt x="987" y="46996"/>
                    <a:pt x="1012" y="46994"/>
                  </a:cubicBezTo>
                  <a:cubicBezTo>
                    <a:pt x="1904" y="46920"/>
                    <a:pt x="2767" y="46639"/>
                    <a:pt x="3530" y="46174"/>
                  </a:cubicBezTo>
                  <a:cubicBezTo>
                    <a:pt x="4031" y="49775"/>
                    <a:pt x="5038" y="53288"/>
                    <a:pt x="6521" y="56609"/>
                  </a:cubicBezTo>
                  <a:cubicBezTo>
                    <a:pt x="6707" y="57026"/>
                    <a:pt x="7109" y="57318"/>
                    <a:pt x="7521" y="57318"/>
                  </a:cubicBezTo>
                  <a:cubicBezTo>
                    <a:pt x="7755" y="57318"/>
                    <a:pt x="7991" y="57225"/>
                    <a:pt x="8193" y="57008"/>
                  </a:cubicBezTo>
                  <a:cubicBezTo>
                    <a:pt x="12430" y="52485"/>
                    <a:pt x="15917" y="47148"/>
                    <a:pt x="18407" y="41473"/>
                  </a:cubicBezTo>
                  <a:cubicBezTo>
                    <a:pt x="18912" y="40321"/>
                    <a:pt x="19381" y="39152"/>
                    <a:pt x="19812" y="37969"/>
                  </a:cubicBezTo>
                  <a:cubicBezTo>
                    <a:pt x="20706" y="38881"/>
                    <a:pt x="21586" y="39807"/>
                    <a:pt x="22472" y="40726"/>
                  </a:cubicBezTo>
                  <a:cubicBezTo>
                    <a:pt x="22652" y="40913"/>
                    <a:pt x="22896" y="40999"/>
                    <a:pt x="23142" y="40999"/>
                  </a:cubicBezTo>
                  <a:cubicBezTo>
                    <a:pt x="23592" y="40999"/>
                    <a:pt x="24048" y="40712"/>
                    <a:pt x="24133" y="40236"/>
                  </a:cubicBezTo>
                  <a:cubicBezTo>
                    <a:pt x="24488" y="38274"/>
                    <a:pt x="24752" y="36292"/>
                    <a:pt x="24996" y="34313"/>
                  </a:cubicBezTo>
                  <a:cubicBezTo>
                    <a:pt x="25169" y="32889"/>
                    <a:pt x="25329" y="31464"/>
                    <a:pt x="25446" y="30035"/>
                  </a:cubicBezTo>
                  <a:cubicBezTo>
                    <a:pt x="25580" y="30055"/>
                    <a:pt x="25716" y="30065"/>
                    <a:pt x="25851" y="30065"/>
                  </a:cubicBezTo>
                  <a:cubicBezTo>
                    <a:pt x="26147" y="30065"/>
                    <a:pt x="26441" y="30017"/>
                    <a:pt x="26713" y="29917"/>
                  </a:cubicBezTo>
                  <a:cubicBezTo>
                    <a:pt x="28303" y="29325"/>
                    <a:pt x="28621" y="27552"/>
                    <a:pt x="28670" y="26052"/>
                  </a:cubicBezTo>
                  <a:cubicBezTo>
                    <a:pt x="28776" y="22827"/>
                    <a:pt x="28836" y="19569"/>
                    <a:pt x="28478" y="16357"/>
                  </a:cubicBezTo>
                  <a:cubicBezTo>
                    <a:pt x="27867" y="10864"/>
                    <a:pt x="25636" y="4838"/>
                    <a:pt x="20829" y="1678"/>
                  </a:cubicBezTo>
                  <a:cubicBezTo>
                    <a:pt x="19129" y="561"/>
                    <a:pt x="17412" y="0"/>
                    <a:pt x="1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5"/>
            <p:cNvSpPr/>
            <p:nvPr/>
          </p:nvSpPr>
          <p:spPr>
            <a:xfrm>
              <a:off x="-471400" y="7556675"/>
              <a:ext cx="900" cy="225"/>
            </a:xfrm>
            <a:custGeom>
              <a:rect b="b" l="l" r="r" t="t"/>
              <a:pathLst>
                <a:path extrusionOk="0" h="9" w="36">
                  <a:moveTo>
                    <a:pt x="0" y="0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5" y="7"/>
                    <a:pt x="27" y="9"/>
                    <a:pt x="31" y="9"/>
                  </a:cubicBezTo>
                  <a:cubicBezTo>
                    <a:pt x="35" y="9"/>
                    <a:pt x="29" y="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5"/>
            <p:cNvSpPr/>
            <p:nvPr/>
          </p:nvSpPr>
          <p:spPr>
            <a:xfrm>
              <a:off x="-471750" y="7556550"/>
              <a:ext cx="100" cy="75"/>
            </a:xfrm>
            <a:custGeom>
              <a:rect b="b" l="l" r="r" t="t"/>
              <a:pathLst>
                <a:path extrusionOk="0" h="3" w="4">
                  <a:moveTo>
                    <a:pt x="0" y="1"/>
                  </a:move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5"/>
            <p:cNvSpPr/>
            <p:nvPr/>
          </p:nvSpPr>
          <p:spPr>
            <a:xfrm>
              <a:off x="-1028325" y="6795350"/>
              <a:ext cx="716875" cy="1432725"/>
            </a:xfrm>
            <a:custGeom>
              <a:rect b="b" l="l" r="r" t="t"/>
              <a:pathLst>
                <a:path extrusionOk="0" h="57309" w="28675">
                  <a:moveTo>
                    <a:pt x="15692" y="0"/>
                  </a:moveTo>
                  <a:lnTo>
                    <a:pt x="15692" y="0"/>
                  </a:lnTo>
                  <a:cubicBezTo>
                    <a:pt x="15791" y="794"/>
                    <a:pt x="15862" y="1649"/>
                    <a:pt x="15900" y="2468"/>
                  </a:cubicBezTo>
                  <a:cubicBezTo>
                    <a:pt x="15948" y="3506"/>
                    <a:pt x="15957" y="4544"/>
                    <a:pt x="15934" y="5582"/>
                  </a:cubicBezTo>
                  <a:cubicBezTo>
                    <a:pt x="11495" y="8425"/>
                    <a:pt x="6884" y="10953"/>
                    <a:pt x="2247" y="13452"/>
                  </a:cubicBezTo>
                  <a:cubicBezTo>
                    <a:pt x="2061" y="13947"/>
                    <a:pt x="1889" y="14447"/>
                    <a:pt x="1733" y="14953"/>
                  </a:cubicBezTo>
                  <a:cubicBezTo>
                    <a:pt x="2946" y="14444"/>
                    <a:pt x="4137" y="13881"/>
                    <a:pt x="5324" y="13314"/>
                  </a:cubicBezTo>
                  <a:cubicBezTo>
                    <a:pt x="7881" y="12093"/>
                    <a:pt x="10370" y="10704"/>
                    <a:pt x="12803" y="9254"/>
                  </a:cubicBezTo>
                  <a:cubicBezTo>
                    <a:pt x="13834" y="8642"/>
                    <a:pt x="14850" y="8011"/>
                    <a:pt x="15864" y="7370"/>
                  </a:cubicBezTo>
                  <a:lnTo>
                    <a:pt x="15864" y="7370"/>
                  </a:lnTo>
                  <a:cubicBezTo>
                    <a:pt x="15839" y="7819"/>
                    <a:pt x="15811" y="8267"/>
                    <a:pt x="15778" y="8715"/>
                  </a:cubicBezTo>
                  <a:cubicBezTo>
                    <a:pt x="15533" y="11940"/>
                    <a:pt x="15071" y="15146"/>
                    <a:pt x="14580" y="18343"/>
                  </a:cubicBezTo>
                  <a:cubicBezTo>
                    <a:pt x="10646" y="20747"/>
                    <a:pt x="6847" y="23424"/>
                    <a:pt x="3389" y="26473"/>
                  </a:cubicBezTo>
                  <a:cubicBezTo>
                    <a:pt x="3354" y="26504"/>
                    <a:pt x="3320" y="26539"/>
                    <a:pt x="3285" y="26570"/>
                  </a:cubicBezTo>
                  <a:cubicBezTo>
                    <a:pt x="3604" y="26449"/>
                    <a:pt x="3924" y="26324"/>
                    <a:pt x="4243" y="26197"/>
                  </a:cubicBezTo>
                  <a:lnTo>
                    <a:pt x="4243" y="26197"/>
                  </a:lnTo>
                  <a:cubicBezTo>
                    <a:pt x="4077" y="26783"/>
                    <a:pt x="3916" y="27368"/>
                    <a:pt x="3756" y="27956"/>
                  </a:cubicBezTo>
                  <a:cubicBezTo>
                    <a:pt x="3784" y="27936"/>
                    <a:pt x="3810" y="27915"/>
                    <a:pt x="3836" y="27895"/>
                  </a:cubicBezTo>
                  <a:cubicBezTo>
                    <a:pt x="4824" y="27160"/>
                    <a:pt x="5766" y="26366"/>
                    <a:pt x="6749" y="25623"/>
                  </a:cubicBezTo>
                  <a:cubicBezTo>
                    <a:pt x="8742" y="24118"/>
                    <a:pt x="10741" y="22631"/>
                    <a:pt x="12826" y="21254"/>
                  </a:cubicBezTo>
                  <a:cubicBezTo>
                    <a:pt x="13305" y="20936"/>
                    <a:pt x="13791" y="20628"/>
                    <a:pt x="14276" y="20319"/>
                  </a:cubicBezTo>
                  <a:lnTo>
                    <a:pt x="14276" y="20319"/>
                  </a:lnTo>
                  <a:cubicBezTo>
                    <a:pt x="14242" y="20534"/>
                    <a:pt x="14210" y="20749"/>
                    <a:pt x="14176" y="20964"/>
                  </a:cubicBezTo>
                  <a:cubicBezTo>
                    <a:pt x="13522" y="25223"/>
                    <a:pt x="12846" y="29478"/>
                    <a:pt x="12151" y="33730"/>
                  </a:cubicBezTo>
                  <a:cubicBezTo>
                    <a:pt x="12134" y="33837"/>
                    <a:pt x="12115" y="33945"/>
                    <a:pt x="12099" y="34051"/>
                  </a:cubicBezTo>
                  <a:cubicBezTo>
                    <a:pt x="11799" y="34316"/>
                    <a:pt x="11515" y="34607"/>
                    <a:pt x="11236" y="34854"/>
                  </a:cubicBezTo>
                  <a:cubicBezTo>
                    <a:pt x="10717" y="35314"/>
                    <a:pt x="10201" y="35777"/>
                    <a:pt x="9686" y="36242"/>
                  </a:cubicBezTo>
                  <a:cubicBezTo>
                    <a:pt x="8639" y="37191"/>
                    <a:pt x="7617" y="38161"/>
                    <a:pt x="6605" y="39148"/>
                  </a:cubicBezTo>
                  <a:cubicBezTo>
                    <a:pt x="4581" y="41122"/>
                    <a:pt x="2640" y="43173"/>
                    <a:pt x="719" y="45246"/>
                  </a:cubicBezTo>
                  <a:cubicBezTo>
                    <a:pt x="478" y="45505"/>
                    <a:pt x="240" y="45768"/>
                    <a:pt x="1" y="46030"/>
                  </a:cubicBezTo>
                  <a:cubicBezTo>
                    <a:pt x="10" y="46477"/>
                    <a:pt x="289" y="46913"/>
                    <a:pt x="750" y="46978"/>
                  </a:cubicBezTo>
                  <a:cubicBezTo>
                    <a:pt x="942" y="46784"/>
                    <a:pt x="1134" y="46589"/>
                    <a:pt x="1326" y="46397"/>
                  </a:cubicBezTo>
                  <a:cubicBezTo>
                    <a:pt x="2307" y="45418"/>
                    <a:pt x="3300" y="44447"/>
                    <a:pt x="4314" y="43503"/>
                  </a:cubicBezTo>
                  <a:cubicBezTo>
                    <a:pt x="6362" y="41593"/>
                    <a:pt x="8421" y="39695"/>
                    <a:pt x="10489" y="37808"/>
                  </a:cubicBezTo>
                  <a:cubicBezTo>
                    <a:pt x="10876" y="37455"/>
                    <a:pt x="11268" y="37106"/>
                    <a:pt x="11658" y="36758"/>
                  </a:cubicBezTo>
                  <a:lnTo>
                    <a:pt x="11658" y="36758"/>
                  </a:lnTo>
                  <a:cubicBezTo>
                    <a:pt x="11160" y="39793"/>
                    <a:pt x="10651" y="42827"/>
                    <a:pt x="10066" y="45848"/>
                  </a:cubicBezTo>
                  <a:cubicBezTo>
                    <a:pt x="9657" y="47962"/>
                    <a:pt x="9170" y="50066"/>
                    <a:pt x="8539" y="52123"/>
                  </a:cubicBezTo>
                  <a:cubicBezTo>
                    <a:pt x="8229" y="53134"/>
                    <a:pt x="7882" y="54133"/>
                    <a:pt x="7492" y="55114"/>
                  </a:cubicBezTo>
                  <a:cubicBezTo>
                    <a:pt x="7299" y="55601"/>
                    <a:pt x="7056" y="56076"/>
                    <a:pt x="6916" y="56579"/>
                  </a:cubicBezTo>
                  <a:cubicBezTo>
                    <a:pt x="6873" y="56736"/>
                    <a:pt x="6829" y="56891"/>
                    <a:pt x="6784" y="57047"/>
                  </a:cubicBezTo>
                  <a:cubicBezTo>
                    <a:pt x="6976" y="57211"/>
                    <a:pt x="7212" y="57309"/>
                    <a:pt x="7451" y="57309"/>
                  </a:cubicBezTo>
                  <a:cubicBezTo>
                    <a:pt x="7683" y="57309"/>
                    <a:pt x="7919" y="57216"/>
                    <a:pt x="8122" y="57000"/>
                  </a:cubicBezTo>
                  <a:cubicBezTo>
                    <a:pt x="8358" y="56747"/>
                    <a:pt x="8593" y="56492"/>
                    <a:pt x="8825" y="56232"/>
                  </a:cubicBezTo>
                  <a:lnTo>
                    <a:pt x="8830" y="56223"/>
                  </a:lnTo>
                  <a:cubicBezTo>
                    <a:pt x="9269" y="55311"/>
                    <a:pt x="9666" y="54380"/>
                    <a:pt x="10021" y="53430"/>
                  </a:cubicBezTo>
                  <a:cubicBezTo>
                    <a:pt x="10703" y="51618"/>
                    <a:pt x="11239" y="49760"/>
                    <a:pt x="11695" y="47879"/>
                  </a:cubicBezTo>
                  <a:cubicBezTo>
                    <a:pt x="12665" y="43881"/>
                    <a:pt x="13310" y="39798"/>
                    <a:pt x="14026" y="35747"/>
                  </a:cubicBezTo>
                  <a:cubicBezTo>
                    <a:pt x="14291" y="34238"/>
                    <a:pt x="14548" y="32729"/>
                    <a:pt x="14806" y="31218"/>
                  </a:cubicBezTo>
                  <a:cubicBezTo>
                    <a:pt x="14882" y="31459"/>
                    <a:pt x="14958" y="31700"/>
                    <a:pt x="15036" y="31941"/>
                  </a:cubicBezTo>
                  <a:cubicBezTo>
                    <a:pt x="15458" y="33217"/>
                    <a:pt x="15862" y="34501"/>
                    <a:pt x="16247" y="35790"/>
                  </a:cubicBezTo>
                  <a:cubicBezTo>
                    <a:pt x="16877" y="37903"/>
                    <a:pt x="17451" y="40028"/>
                    <a:pt x="18022" y="42156"/>
                  </a:cubicBezTo>
                  <a:cubicBezTo>
                    <a:pt x="18127" y="41926"/>
                    <a:pt x="18233" y="41696"/>
                    <a:pt x="18334" y="41466"/>
                  </a:cubicBezTo>
                  <a:cubicBezTo>
                    <a:pt x="18509" y="41066"/>
                    <a:pt x="18673" y="40664"/>
                    <a:pt x="18839" y="40260"/>
                  </a:cubicBezTo>
                  <a:cubicBezTo>
                    <a:pt x="18809" y="40153"/>
                    <a:pt x="18779" y="40044"/>
                    <a:pt x="18750" y="39935"/>
                  </a:cubicBezTo>
                  <a:cubicBezTo>
                    <a:pt x="18027" y="37312"/>
                    <a:pt x="17195" y="34723"/>
                    <a:pt x="16284" y="32159"/>
                  </a:cubicBezTo>
                  <a:cubicBezTo>
                    <a:pt x="16023" y="31425"/>
                    <a:pt x="15742" y="30700"/>
                    <a:pt x="15449" y="29979"/>
                  </a:cubicBezTo>
                  <a:cubicBezTo>
                    <a:pt x="15349" y="29728"/>
                    <a:pt x="15251" y="29480"/>
                    <a:pt x="15147" y="29231"/>
                  </a:cubicBezTo>
                  <a:cubicBezTo>
                    <a:pt x="15498" y="27132"/>
                    <a:pt x="15844" y="25033"/>
                    <a:pt x="16180" y="22931"/>
                  </a:cubicBezTo>
                  <a:cubicBezTo>
                    <a:pt x="16610" y="20248"/>
                    <a:pt x="17057" y="17563"/>
                    <a:pt x="17436" y="14870"/>
                  </a:cubicBezTo>
                  <a:cubicBezTo>
                    <a:pt x="17569" y="15022"/>
                    <a:pt x="17703" y="15163"/>
                    <a:pt x="17809" y="15290"/>
                  </a:cubicBezTo>
                  <a:cubicBezTo>
                    <a:pt x="18188" y="15739"/>
                    <a:pt x="18584" y="16173"/>
                    <a:pt x="18994" y="16594"/>
                  </a:cubicBezTo>
                  <a:cubicBezTo>
                    <a:pt x="19851" y="17472"/>
                    <a:pt x="20771" y="18281"/>
                    <a:pt x="21723" y="19055"/>
                  </a:cubicBezTo>
                  <a:cubicBezTo>
                    <a:pt x="23725" y="20684"/>
                    <a:pt x="25809" y="22220"/>
                    <a:pt x="27862" y="23785"/>
                  </a:cubicBezTo>
                  <a:cubicBezTo>
                    <a:pt x="28123" y="23986"/>
                    <a:pt x="28387" y="24178"/>
                    <a:pt x="28648" y="24373"/>
                  </a:cubicBezTo>
                  <a:cubicBezTo>
                    <a:pt x="28660" y="23898"/>
                    <a:pt x="28668" y="23425"/>
                    <a:pt x="28674" y="22952"/>
                  </a:cubicBezTo>
                  <a:cubicBezTo>
                    <a:pt x="27754" y="22223"/>
                    <a:pt x="26827" y="21501"/>
                    <a:pt x="25904" y="20775"/>
                  </a:cubicBezTo>
                  <a:cubicBezTo>
                    <a:pt x="24008" y="19284"/>
                    <a:pt x="22105" y="17796"/>
                    <a:pt x="20358" y="16129"/>
                  </a:cubicBezTo>
                  <a:cubicBezTo>
                    <a:pt x="19865" y="15659"/>
                    <a:pt x="19389" y="15172"/>
                    <a:pt x="18935" y="14664"/>
                  </a:cubicBezTo>
                  <a:cubicBezTo>
                    <a:pt x="18716" y="14418"/>
                    <a:pt x="18503" y="14168"/>
                    <a:pt x="18296" y="13913"/>
                  </a:cubicBezTo>
                  <a:cubicBezTo>
                    <a:pt x="18101" y="13673"/>
                    <a:pt x="17933" y="13417"/>
                    <a:pt x="17651" y="13305"/>
                  </a:cubicBezTo>
                  <a:cubicBezTo>
                    <a:pt x="17788" y="12245"/>
                    <a:pt x="17913" y="11186"/>
                    <a:pt x="18019" y="10123"/>
                  </a:cubicBezTo>
                  <a:cubicBezTo>
                    <a:pt x="18254" y="7788"/>
                    <a:pt x="18388" y="5439"/>
                    <a:pt x="18325" y="3089"/>
                  </a:cubicBezTo>
                  <a:cubicBezTo>
                    <a:pt x="18302" y="2196"/>
                    <a:pt x="18251" y="1304"/>
                    <a:pt x="18174" y="410"/>
                  </a:cubicBezTo>
                  <a:cubicBezTo>
                    <a:pt x="17342" y="140"/>
                    <a:pt x="16513" y="3"/>
                    <a:pt x="15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4" name="Google Shape;2584;p55"/>
          <p:cNvGrpSpPr/>
          <p:nvPr/>
        </p:nvGrpSpPr>
        <p:grpSpPr>
          <a:xfrm flipH="1" rot="9311095">
            <a:off x="4653079" y="4084803"/>
            <a:ext cx="1145504" cy="1833011"/>
            <a:chOff x="-3040600" y="6663225"/>
            <a:chExt cx="952750" cy="1524225"/>
          </a:xfrm>
        </p:grpSpPr>
        <p:sp>
          <p:nvSpPr>
            <p:cNvPr id="2585" name="Google Shape;2585;p55"/>
            <p:cNvSpPr/>
            <p:nvPr/>
          </p:nvSpPr>
          <p:spPr>
            <a:xfrm>
              <a:off x="-3040600" y="6663225"/>
              <a:ext cx="952750" cy="1524175"/>
            </a:xfrm>
            <a:custGeom>
              <a:rect b="b" l="l" r="r" t="t"/>
              <a:pathLst>
                <a:path extrusionOk="0" h="60967" w="38110">
                  <a:moveTo>
                    <a:pt x="16155" y="1"/>
                  </a:moveTo>
                  <a:cubicBezTo>
                    <a:pt x="15932" y="1"/>
                    <a:pt x="15709" y="6"/>
                    <a:pt x="15484" y="17"/>
                  </a:cubicBezTo>
                  <a:cubicBezTo>
                    <a:pt x="12189" y="174"/>
                    <a:pt x="9078" y="1580"/>
                    <a:pt x="6784" y="3951"/>
                  </a:cubicBezTo>
                  <a:cubicBezTo>
                    <a:pt x="5140" y="5643"/>
                    <a:pt x="3848" y="7908"/>
                    <a:pt x="3216" y="10366"/>
                  </a:cubicBezTo>
                  <a:cubicBezTo>
                    <a:pt x="2275" y="11967"/>
                    <a:pt x="1631" y="13799"/>
                    <a:pt x="1191" y="15654"/>
                  </a:cubicBezTo>
                  <a:cubicBezTo>
                    <a:pt x="225" y="19712"/>
                    <a:pt x="1" y="24085"/>
                    <a:pt x="196" y="28273"/>
                  </a:cubicBezTo>
                  <a:cubicBezTo>
                    <a:pt x="589" y="36641"/>
                    <a:pt x="3052" y="45218"/>
                    <a:pt x="8446" y="51107"/>
                  </a:cubicBezTo>
                  <a:cubicBezTo>
                    <a:pt x="11787" y="54755"/>
                    <a:pt x="16240" y="56783"/>
                    <a:pt x="19360" y="60717"/>
                  </a:cubicBezTo>
                  <a:cubicBezTo>
                    <a:pt x="19499" y="60893"/>
                    <a:pt x="19662" y="60967"/>
                    <a:pt x="19824" y="60967"/>
                  </a:cubicBezTo>
                  <a:cubicBezTo>
                    <a:pt x="20131" y="60967"/>
                    <a:pt x="20434" y="60700"/>
                    <a:pt x="20561" y="60353"/>
                  </a:cubicBezTo>
                  <a:cubicBezTo>
                    <a:pt x="21021" y="59085"/>
                    <a:pt x="22039" y="58260"/>
                    <a:pt x="23060" y="57637"/>
                  </a:cubicBezTo>
                  <a:cubicBezTo>
                    <a:pt x="24220" y="56928"/>
                    <a:pt x="25460" y="56415"/>
                    <a:pt x="26659" y="55807"/>
                  </a:cubicBezTo>
                  <a:cubicBezTo>
                    <a:pt x="29466" y="54382"/>
                    <a:pt x="31717" y="51934"/>
                    <a:pt x="33391" y="49009"/>
                  </a:cubicBezTo>
                  <a:cubicBezTo>
                    <a:pt x="36694" y="43237"/>
                    <a:pt x="38109" y="36045"/>
                    <a:pt x="37790" y="29194"/>
                  </a:cubicBezTo>
                  <a:cubicBezTo>
                    <a:pt x="37468" y="22255"/>
                    <a:pt x="35461" y="15322"/>
                    <a:pt x="31736" y="9809"/>
                  </a:cubicBezTo>
                  <a:cubicBezTo>
                    <a:pt x="27981" y="4250"/>
                    <a:pt x="22427" y="1"/>
                    <a:pt x="16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5"/>
            <p:cNvSpPr/>
            <p:nvPr/>
          </p:nvSpPr>
          <p:spPr>
            <a:xfrm>
              <a:off x="-3035875" y="6663275"/>
              <a:ext cx="940000" cy="1524175"/>
            </a:xfrm>
            <a:custGeom>
              <a:rect b="b" l="l" r="r" t="t"/>
              <a:pathLst>
                <a:path extrusionOk="0" h="60967" w="37600">
                  <a:moveTo>
                    <a:pt x="15945" y="0"/>
                  </a:moveTo>
                  <a:cubicBezTo>
                    <a:pt x="15754" y="0"/>
                    <a:pt x="15564" y="4"/>
                    <a:pt x="15374" y="12"/>
                  </a:cubicBezTo>
                  <a:cubicBezTo>
                    <a:pt x="15410" y="109"/>
                    <a:pt x="15450" y="204"/>
                    <a:pt x="15486" y="300"/>
                  </a:cubicBezTo>
                  <a:cubicBezTo>
                    <a:pt x="15724" y="947"/>
                    <a:pt x="15943" y="1599"/>
                    <a:pt x="16154" y="2255"/>
                  </a:cubicBezTo>
                  <a:cubicBezTo>
                    <a:pt x="15546" y="2518"/>
                    <a:pt x="14968" y="2885"/>
                    <a:pt x="14397" y="3209"/>
                  </a:cubicBezTo>
                  <a:cubicBezTo>
                    <a:pt x="11779" y="4695"/>
                    <a:pt x="9229" y="6306"/>
                    <a:pt x="6801" y="8084"/>
                  </a:cubicBezTo>
                  <a:cubicBezTo>
                    <a:pt x="5477" y="9053"/>
                    <a:pt x="4182" y="10058"/>
                    <a:pt x="2912" y="11099"/>
                  </a:cubicBezTo>
                  <a:cubicBezTo>
                    <a:pt x="2749" y="11233"/>
                    <a:pt x="2588" y="11370"/>
                    <a:pt x="2425" y="11505"/>
                  </a:cubicBezTo>
                  <a:cubicBezTo>
                    <a:pt x="2256" y="11858"/>
                    <a:pt x="2101" y="12220"/>
                    <a:pt x="1955" y="12589"/>
                  </a:cubicBezTo>
                  <a:cubicBezTo>
                    <a:pt x="3332" y="11506"/>
                    <a:pt x="4696" y="10402"/>
                    <a:pt x="6122" y="9384"/>
                  </a:cubicBezTo>
                  <a:cubicBezTo>
                    <a:pt x="8490" y="7695"/>
                    <a:pt x="10927" y="6091"/>
                    <a:pt x="13431" y="4614"/>
                  </a:cubicBezTo>
                  <a:cubicBezTo>
                    <a:pt x="14064" y="4241"/>
                    <a:pt x="14701" y="3877"/>
                    <a:pt x="15343" y="3520"/>
                  </a:cubicBezTo>
                  <a:cubicBezTo>
                    <a:pt x="15671" y="3338"/>
                    <a:pt x="16014" y="3104"/>
                    <a:pt x="16375" y="2955"/>
                  </a:cubicBezTo>
                  <a:cubicBezTo>
                    <a:pt x="16711" y="4062"/>
                    <a:pt x="17013" y="5180"/>
                    <a:pt x="17279" y="6307"/>
                  </a:cubicBezTo>
                  <a:cubicBezTo>
                    <a:pt x="17677" y="8010"/>
                    <a:pt x="17998" y="9727"/>
                    <a:pt x="18263" y="11454"/>
                  </a:cubicBezTo>
                  <a:cubicBezTo>
                    <a:pt x="11887" y="16116"/>
                    <a:pt x="5973" y="21390"/>
                    <a:pt x="699" y="27274"/>
                  </a:cubicBezTo>
                  <a:cubicBezTo>
                    <a:pt x="461" y="27538"/>
                    <a:pt x="232" y="27812"/>
                    <a:pt x="0" y="28083"/>
                  </a:cubicBezTo>
                  <a:cubicBezTo>
                    <a:pt x="3" y="28146"/>
                    <a:pt x="3" y="28208"/>
                    <a:pt x="7" y="28271"/>
                  </a:cubicBezTo>
                  <a:cubicBezTo>
                    <a:pt x="34" y="28839"/>
                    <a:pt x="73" y="29408"/>
                    <a:pt x="119" y="29978"/>
                  </a:cubicBezTo>
                  <a:cubicBezTo>
                    <a:pt x="487" y="29594"/>
                    <a:pt x="856" y="29210"/>
                    <a:pt x="1226" y="28826"/>
                  </a:cubicBezTo>
                  <a:cubicBezTo>
                    <a:pt x="2583" y="27412"/>
                    <a:pt x="3919" y="25981"/>
                    <a:pt x="5318" y="24605"/>
                  </a:cubicBezTo>
                  <a:cubicBezTo>
                    <a:pt x="8099" y="21872"/>
                    <a:pt x="10968" y="19237"/>
                    <a:pt x="13982" y="16762"/>
                  </a:cubicBezTo>
                  <a:cubicBezTo>
                    <a:pt x="15464" y="15545"/>
                    <a:pt x="16975" y="14365"/>
                    <a:pt x="18517" y="13225"/>
                  </a:cubicBezTo>
                  <a:cubicBezTo>
                    <a:pt x="18761" y="15067"/>
                    <a:pt x="18951" y="16919"/>
                    <a:pt x="19100" y="18774"/>
                  </a:cubicBezTo>
                  <a:cubicBezTo>
                    <a:pt x="19289" y="21115"/>
                    <a:pt x="19440" y="23457"/>
                    <a:pt x="19550" y="25802"/>
                  </a:cubicBezTo>
                  <a:cubicBezTo>
                    <a:pt x="19217" y="26027"/>
                    <a:pt x="18861" y="26218"/>
                    <a:pt x="18538" y="26463"/>
                  </a:cubicBezTo>
                  <a:cubicBezTo>
                    <a:pt x="18085" y="26809"/>
                    <a:pt x="17638" y="27159"/>
                    <a:pt x="17201" y="27524"/>
                  </a:cubicBezTo>
                  <a:cubicBezTo>
                    <a:pt x="16373" y="28215"/>
                    <a:pt x="15555" y="28916"/>
                    <a:pt x="14744" y="29626"/>
                  </a:cubicBezTo>
                  <a:cubicBezTo>
                    <a:pt x="13159" y="31015"/>
                    <a:pt x="11606" y="32435"/>
                    <a:pt x="10082" y="33890"/>
                  </a:cubicBezTo>
                  <a:cubicBezTo>
                    <a:pt x="7495" y="36364"/>
                    <a:pt x="4977" y="38922"/>
                    <a:pt x="2623" y="41622"/>
                  </a:cubicBezTo>
                  <a:cubicBezTo>
                    <a:pt x="2821" y="42150"/>
                    <a:pt x="3030" y="42670"/>
                    <a:pt x="3249" y="43185"/>
                  </a:cubicBezTo>
                  <a:cubicBezTo>
                    <a:pt x="4177" y="42210"/>
                    <a:pt x="5086" y="41216"/>
                    <a:pt x="6010" y="40241"/>
                  </a:cubicBezTo>
                  <a:cubicBezTo>
                    <a:pt x="8960" y="37130"/>
                    <a:pt x="12046" y="34156"/>
                    <a:pt x="15266" y="31317"/>
                  </a:cubicBezTo>
                  <a:cubicBezTo>
                    <a:pt x="16169" y="30522"/>
                    <a:pt x="17081" y="29737"/>
                    <a:pt x="18004" y="28963"/>
                  </a:cubicBezTo>
                  <a:cubicBezTo>
                    <a:pt x="18464" y="28576"/>
                    <a:pt x="18925" y="28192"/>
                    <a:pt x="19378" y="27796"/>
                  </a:cubicBezTo>
                  <a:cubicBezTo>
                    <a:pt x="19466" y="27719"/>
                    <a:pt x="19549" y="27638"/>
                    <a:pt x="19631" y="27558"/>
                  </a:cubicBezTo>
                  <a:cubicBezTo>
                    <a:pt x="19816" y="32076"/>
                    <a:pt x="19877" y="36594"/>
                    <a:pt x="19813" y="41116"/>
                  </a:cubicBezTo>
                  <a:cubicBezTo>
                    <a:pt x="15966" y="44448"/>
                    <a:pt x="12361" y="48054"/>
                    <a:pt x="9046" y="51915"/>
                  </a:cubicBezTo>
                  <a:cubicBezTo>
                    <a:pt x="9310" y="52173"/>
                    <a:pt x="9579" y="52425"/>
                    <a:pt x="9852" y="52668"/>
                  </a:cubicBezTo>
                  <a:cubicBezTo>
                    <a:pt x="10414" y="52032"/>
                    <a:pt x="10984" y="51403"/>
                    <a:pt x="11559" y="50778"/>
                  </a:cubicBezTo>
                  <a:cubicBezTo>
                    <a:pt x="13503" y="48680"/>
                    <a:pt x="15503" y="46640"/>
                    <a:pt x="17594" y="44688"/>
                  </a:cubicBezTo>
                  <a:cubicBezTo>
                    <a:pt x="18317" y="44012"/>
                    <a:pt x="19048" y="43347"/>
                    <a:pt x="19790" y="42693"/>
                  </a:cubicBezTo>
                  <a:lnTo>
                    <a:pt x="19790" y="42693"/>
                  </a:lnTo>
                  <a:cubicBezTo>
                    <a:pt x="19763" y="44018"/>
                    <a:pt x="19730" y="45342"/>
                    <a:pt x="19687" y="46667"/>
                  </a:cubicBezTo>
                  <a:cubicBezTo>
                    <a:pt x="19599" y="49300"/>
                    <a:pt x="19469" y="51935"/>
                    <a:pt x="19318" y="54567"/>
                  </a:cubicBezTo>
                  <a:cubicBezTo>
                    <a:pt x="19241" y="55909"/>
                    <a:pt x="19154" y="57251"/>
                    <a:pt x="19056" y="58593"/>
                  </a:cubicBezTo>
                  <a:cubicBezTo>
                    <a:pt x="19011" y="59207"/>
                    <a:pt x="18974" y="59822"/>
                    <a:pt x="18934" y="60434"/>
                  </a:cubicBezTo>
                  <a:cubicBezTo>
                    <a:pt x="19013" y="60529"/>
                    <a:pt x="19094" y="60620"/>
                    <a:pt x="19171" y="60717"/>
                  </a:cubicBezTo>
                  <a:cubicBezTo>
                    <a:pt x="19310" y="60892"/>
                    <a:pt x="19474" y="60966"/>
                    <a:pt x="19636" y="60966"/>
                  </a:cubicBezTo>
                  <a:cubicBezTo>
                    <a:pt x="19943" y="60966"/>
                    <a:pt x="20246" y="60700"/>
                    <a:pt x="20372" y="60353"/>
                  </a:cubicBezTo>
                  <a:cubicBezTo>
                    <a:pt x="20435" y="60182"/>
                    <a:pt x="20508" y="60017"/>
                    <a:pt x="20594" y="59855"/>
                  </a:cubicBezTo>
                  <a:cubicBezTo>
                    <a:pt x="20623" y="59542"/>
                    <a:pt x="20657" y="59229"/>
                    <a:pt x="20683" y="58916"/>
                  </a:cubicBezTo>
                  <a:cubicBezTo>
                    <a:pt x="20783" y="57736"/>
                    <a:pt x="20864" y="56554"/>
                    <a:pt x="20941" y="55373"/>
                  </a:cubicBezTo>
                  <a:cubicBezTo>
                    <a:pt x="21098" y="53010"/>
                    <a:pt x="21215" y="50646"/>
                    <a:pt x="21290" y="48281"/>
                  </a:cubicBezTo>
                  <a:cubicBezTo>
                    <a:pt x="21348" y="46487"/>
                    <a:pt x="21377" y="44696"/>
                    <a:pt x="21393" y="42904"/>
                  </a:cubicBezTo>
                  <a:cubicBezTo>
                    <a:pt x="23922" y="46721"/>
                    <a:pt x="26036" y="50801"/>
                    <a:pt x="27812" y="55019"/>
                  </a:cubicBezTo>
                  <a:cubicBezTo>
                    <a:pt x="28244" y="54730"/>
                    <a:pt x="28660" y="54418"/>
                    <a:pt x="29058" y="54087"/>
                  </a:cubicBezTo>
                  <a:cubicBezTo>
                    <a:pt x="29006" y="53971"/>
                    <a:pt x="28953" y="53855"/>
                    <a:pt x="28901" y="53740"/>
                  </a:cubicBezTo>
                  <a:cubicBezTo>
                    <a:pt x="27556" y="50845"/>
                    <a:pt x="26048" y="48031"/>
                    <a:pt x="24384" y="45308"/>
                  </a:cubicBezTo>
                  <a:cubicBezTo>
                    <a:pt x="23450" y="43782"/>
                    <a:pt x="22435" y="42316"/>
                    <a:pt x="21410" y="40851"/>
                  </a:cubicBezTo>
                  <a:cubicBezTo>
                    <a:pt x="21411" y="38540"/>
                    <a:pt x="21386" y="36229"/>
                    <a:pt x="21336" y="33918"/>
                  </a:cubicBezTo>
                  <a:cubicBezTo>
                    <a:pt x="21290" y="31816"/>
                    <a:pt x="21233" y="29711"/>
                    <a:pt x="21152" y="27606"/>
                  </a:cubicBezTo>
                  <a:lnTo>
                    <a:pt x="21152" y="27606"/>
                  </a:lnTo>
                  <a:cubicBezTo>
                    <a:pt x="25830" y="31454"/>
                    <a:pt x="30409" y="35427"/>
                    <a:pt x="34932" y="39458"/>
                  </a:cubicBezTo>
                  <a:cubicBezTo>
                    <a:pt x="35441" y="39913"/>
                    <a:pt x="35944" y="40370"/>
                    <a:pt x="36449" y="40826"/>
                  </a:cubicBezTo>
                  <a:cubicBezTo>
                    <a:pt x="36637" y="40091"/>
                    <a:pt x="36798" y="39346"/>
                    <a:pt x="36939" y="38598"/>
                  </a:cubicBezTo>
                  <a:cubicBezTo>
                    <a:pt x="35610" y="37490"/>
                    <a:pt x="34271" y="36395"/>
                    <a:pt x="32935" y="35300"/>
                  </a:cubicBezTo>
                  <a:cubicBezTo>
                    <a:pt x="30371" y="33200"/>
                    <a:pt x="27785" y="31128"/>
                    <a:pt x="25173" y="29088"/>
                  </a:cubicBezTo>
                  <a:cubicBezTo>
                    <a:pt x="23805" y="28017"/>
                    <a:pt x="22443" y="26938"/>
                    <a:pt x="21076" y="25865"/>
                  </a:cubicBezTo>
                  <a:cubicBezTo>
                    <a:pt x="20986" y="23905"/>
                    <a:pt x="20871" y="21946"/>
                    <a:pt x="20715" y="19993"/>
                  </a:cubicBezTo>
                  <a:cubicBezTo>
                    <a:pt x="20565" y="18086"/>
                    <a:pt x="20378" y="16179"/>
                    <a:pt x="20140" y="14279"/>
                  </a:cubicBezTo>
                  <a:lnTo>
                    <a:pt x="20140" y="14279"/>
                  </a:lnTo>
                  <a:cubicBezTo>
                    <a:pt x="25442" y="18563"/>
                    <a:pt x="30648" y="22961"/>
                    <a:pt x="35760" y="27472"/>
                  </a:cubicBezTo>
                  <a:cubicBezTo>
                    <a:pt x="36379" y="28020"/>
                    <a:pt x="36987" y="28588"/>
                    <a:pt x="37600" y="29150"/>
                  </a:cubicBezTo>
                  <a:cubicBezTo>
                    <a:pt x="37558" y="28258"/>
                    <a:pt x="37487" y="27368"/>
                    <a:pt x="37389" y="26479"/>
                  </a:cubicBezTo>
                  <a:cubicBezTo>
                    <a:pt x="35975" y="25292"/>
                    <a:pt x="34558" y="24108"/>
                    <a:pt x="33137" y="22930"/>
                  </a:cubicBezTo>
                  <a:cubicBezTo>
                    <a:pt x="30199" y="20501"/>
                    <a:pt x="27273" y="18055"/>
                    <a:pt x="24316" y="15648"/>
                  </a:cubicBezTo>
                  <a:cubicBezTo>
                    <a:pt x="22824" y="14433"/>
                    <a:pt x="21328" y="13223"/>
                    <a:pt x="19831" y="12015"/>
                  </a:cubicBezTo>
                  <a:cubicBezTo>
                    <a:pt x="19595" y="10442"/>
                    <a:pt x="19314" y="8878"/>
                    <a:pt x="18976" y="7324"/>
                  </a:cubicBezTo>
                  <a:cubicBezTo>
                    <a:pt x="18663" y="5877"/>
                    <a:pt x="18294" y="4443"/>
                    <a:pt x="17873" y="3023"/>
                  </a:cubicBezTo>
                  <a:lnTo>
                    <a:pt x="17873" y="3023"/>
                  </a:lnTo>
                  <a:cubicBezTo>
                    <a:pt x="18378" y="3203"/>
                    <a:pt x="18878" y="3424"/>
                    <a:pt x="19375" y="3611"/>
                  </a:cubicBezTo>
                  <a:cubicBezTo>
                    <a:pt x="20072" y="3872"/>
                    <a:pt x="20768" y="4135"/>
                    <a:pt x="21466" y="4391"/>
                  </a:cubicBezTo>
                  <a:cubicBezTo>
                    <a:pt x="24236" y="5406"/>
                    <a:pt x="26994" y="6459"/>
                    <a:pt x="29695" y="7649"/>
                  </a:cubicBezTo>
                  <a:cubicBezTo>
                    <a:pt x="29825" y="7708"/>
                    <a:pt x="29956" y="7767"/>
                    <a:pt x="30088" y="7826"/>
                  </a:cubicBezTo>
                  <a:cubicBezTo>
                    <a:pt x="29541" y="7147"/>
                    <a:pt x="28966" y="6496"/>
                    <a:pt x="28364" y="5880"/>
                  </a:cubicBezTo>
                  <a:cubicBezTo>
                    <a:pt x="26477" y="5120"/>
                    <a:pt x="24568" y="4408"/>
                    <a:pt x="22650" y="3725"/>
                  </a:cubicBezTo>
                  <a:cubicBezTo>
                    <a:pt x="21227" y="3219"/>
                    <a:pt x="19794" y="2743"/>
                    <a:pt x="18360" y="2270"/>
                  </a:cubicBezTo>
                  <a:cubicBezTo>
                    <a:pt x="18099" y="2185"/>
                    <a:pt x="17841" y="2112"/>
                    <a:pt x="17586" y="2071"/>
                  </a:cubicBezTo>
                  <a:cubicBezTo>
                    <a:pt x="17414" y="1530"/>
                    <a:pt x="17236" y="993"/>
                    <a:pt x="17046" y="459"/>
                  </a:cubicBezTo>
                  <a:cubicBezTo>
                    <a:pt x="16995" y="314"/>
                    <a:pt x="16937" y="175"/>
                    <a:pt x="16884" y="32"/>
                  </a:cubicBezTo>
                  <a:cubicBezTo>
                    <a:pt x="16571" y="11"/>
                    <a:pt x="16258" y="0"/>
                    <a:pt x="159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7" name="Google Shape;2587;p55"/>
          <p:cNvGrpSpPr/>
          <p:nvPr/>
        </p:nvGrpSpPr>
        <p:grpSpPr>
          <a:xfrm flipH="1" rot="-9732150">
            <a:off x="6548725" y="4084989"/>
            <a:ext cx="1145530" cy="1832975"/>
            <a:chOff x="-3040600" y="6663225"/>
            <a:chExt cx="952750" cy="1524225"/>
          </a:xfrm>
        </p:grpSpPr>
        <p:sp>
          <p:nvSpPr>
            <p:cNvPr id="2588" name="Google Shape;2588;p55"/>
            <p:cNvSpPr/>
            <p:nvPr/>
          </p:nvSpPr>
          <p:spPr>
            <a:xfrm>
              <a:off x="-3040600" y="6663225"/>
              <a:ext cx="952750" cy="1524175"/>
            </a:xfrm>
            <a:custGeom>
              <a:rect b="b" l="l" r="r" t="t"/>
              <a:pathLst>
                <a:path extrusionOk="0" h="60967" w="38110">
                  <a:moveTo>
                    <a:pt x="16155" y="1"/>
                  </a:moveTo>
                  <a:cubicBezTo>
                    <a:pt x="15932" y="1"/>
                    <a:pt x="15709" y="6"/>
                    <a:pt x="15484" y="17"/>
                  </a:cubicBezTo>
                  <a:cubicBezTo>
                    <a:pt x="12189" y="174"/>
                    <a:pt x="9078" y="1580"/>
                    <a:pt x="6784" y="3951"/>
                  </a:cubicBezTo>
                  <a:cubicBezTo>
                    <a:pt x="5140" y="5643"/>
                    <a:pt x="3848" y="7908"/>
                    <a:pt x="3216" y="10366"/>
                  </a:cubicBezTo>
                  <a:cubicBezTo>
                    <a:pt x="2275" y="11967"/>
                    <a:pt x="1631" y="13799"/>
                    <a:pt x="1191" y="15654"/>
                  </a:cubicBezTo>
                  <a:cubicBezTo>
                    <a:pt x="225" y="19712"/>
                    <a:pt x="1" y="24085"/>
                    <a:pt x="196" y="28273"/>
                  </a:cubicBezTo>
                  <a:cubicBezTo>
                    <a:pt x="589" y="36641"/>
                    <a:pt x="3052" y="45218"/>
                    <a:pt x="8446" y="51107"/>
                  </a:cubicBezTo>
                  <a:cubicBezTo>
                    <a:pt x="11787" y="54755"/>
                    <a:pt x="16240" y="56783"/>
                    <a:pt x="19360" y="60717"/>
                  </a:cubicBezTo>
                  <a:cubicBezTo>
                    <a:pt x="19499" y="60893"/>
                    <a:pt x="19662" y="60967"/>
                    <a:pt x="19824" y="60967"/>
                  </a:cubicBezTo>
                  <a:cubicBezTo>
                    <a:pt x="20131" y="60967"/>
                    <a:pt x="20434" y="60700"/>
                    <a:pt x="20561" y="60353"/>
                  </a:cubicBezTo>
                  <a:cubicBezTo>
                    <a:pt x="21021" y="59085"/>
                    <a:pt x="22039" y="58260"/>
                    <a:pt x="23060" y="57637"/>
                  </a:cubicBezTo>
                  <a:cubicBezTo>
                    <a:pt x="24220" y="56928"/>
                    <a:pt x="25460" y="56415"/>
                    <a:pt x="26659" y="55807"/>
                  </a:cubicBezTo>
                  <a:cubicBezTo>
                    <a:pt x="29466" y="54382"/>
                    <a:pt x="31717" y="51934"/>
                    <a:pt x="33391" y="49009"/>
                  </a:cubicBezTo>
                  <a:cubicBezTo>
                    <a:pt x="36694" y="43237"/>
                    <a:pt x="38109" y="36045"/>
                    <a:pt x="37790" y="29194"/>
                  </a:cubicBezTo>
                  <a:cubicBezTo>
                    <a:pt x="37468" y="22255"/>
                    <a:pt x="35461" y="15322"/>
                    <a:pt x="31736" y="9809"/>
                  </a:cubicBezTo>
                  <a:cubicBezTo>
                    <a:pt x="27981" y="4250"/>
                    <a:pt x="22427" y="1"/>
                    <a:pt x="16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5"/>
            <p:cNvSpPr/>
            <p:nvPr/>
          </p:nvSpPr>
          <p:spPr>
            <a:xfrm>
              <a:off x="-3035875" y="6663275"/>
              <a:ext cx="940000" cy="1524175"/>
            </a:xfrm>
            <a:custGeom>
              <a:rect b="b" l="l" r="r" t="t"/>
              <a:pathLst>
                <a:path extrusionOk="0" h="60967" w="37600">
                  <a:moveTo>
                    <a:pt x="15945" y="0"/>
                  </a:moveTo>
                  <a:cubicBezTo>
                    <a:pt x="15754" y="0"/>
                    <a:pt x="15564" y="4"/>
                    <a:pt x="15374" y="12"/>
                  </a:cubicBezTo>
                  <a:cubicBezTo>
                    <a:pt x="15410" y="109"/>
                    <a:pt x="15450" y="204"/>
                    <a:pt x="15486" y="300"/>
                  </a:cubicBezTo>
                  <a:cubicBezTo>
                    <a:pt x="15724" y="947"/>
                    <a:pt x="15943" y="1599"/>
                    <a:pt x="16154" y="2255"/>
                  </a:cubicBezTo>
                  <a:cubicBezTo>
                    <a:pt x="15546" y="2518"/>
                    <a:pt x="14968" y="2885"/>
                    <a:pt x="14397" y="3209"/>
                  </a:cubicBezTo>
                  <a:cubicBezTo>
                    <a:pt x="11779" y="4695"/>
                    <a:pt x="9229" y="6306"/>
                    <a:pt x="6801" y="8084"/>
                  </a:cubicBezTo>
                  <a:cubicBezTo>
                    <a:pt x="5477" y="9053"/>
                    <a:pt x="4182" y="10058"/>
                    <a:pt x="2912" y="11099"/>
                  </a:cubicBezTo>
                  <a:cubicBezTo>
                    <a:pt x="2749" y="11233"/>
                    <a:pt x="2588" y="11370"/>
                    <a:pt x="2425" y="11505"/>
                  </a:cubicBezTo>
                  <a:cubicBezTo>
                    <a:pt x="2256" y="11858"/>
                    <a:pt x="2101" y="12220"/>
                    <a:pt x="1955" y="12589"/>
                  </a:cubicBezTo>
                  <a:cubicBezTo>
                    <a:pt x="3332" y="11506"/>
                    <a:pt x="4696" y="10402"/>
                    <a:pt x="6122" y="9384"/>
                  </a:cubicBezTo>
                  <a:cubicBezTo>
                    <a:pt x="8490" y="7695"/>
                    <a:pt x="10927" y="6091"/>
                    <a:pt x="13431" y="4614"/>
                  </a:cubicBezTo>
                  <a:cubicBezTo>
                    <a:pt x="14064" y="4241"/>
                    <a:pt x="14701" y="3877"/>
                    <a:pt x="15343" y="3520"/>
                  </a:cubicBezTo>
                  <a:cubicBezTo>
                    <a:pt x="15671" y="3338"/>
                    <a:pt x="16014" y="3104"/>
                    <a:pt x="16375" y="2955"/>
                  </a:cubicBezTo>
                  <a:cubicBezTo>
                    <a:pt x="16711" y="4062"/>
                    <a:pt x="17013" y="5180"/>
                    <a:pt x="17279" y="6307"/>
                  </a:cubicBezTo>
                  <a:cubicBezTo>
                    <a:pt x="17677" y="8010"/>
                    <a:pt x="17998" y="9727"/>
                    <a:pt x="18263" y="11454"/>
                  </a:cubicBezTo>
                  <a:cubicBezTo>
                    <a:pt x="11887" y="16116"/>
                    <a:pt x="5973" y="21390"/>
                    <a:pt x="699" y="27274"/>
                  </a:cubicBezTo>
                  <a:cubicBezTo>
                    <a:pt x="461" y="27538"/>
                    <a:pt x="232" y="27812"/>
                    <a:pt x="0" y="28083"/>
                  </a:cubicBezTo>
                  <a:cubicBezTo>
                    <a:pt x="3" y="28146"/>
                    <a:pt x="3" y="28208"/>
                    <a:pt x="7" y="28271"/>
                  </a:cubicBezTo>
                  <a:cubicBezTo>
                    <a:pt x="34" y="28839"/>
                    <a:pt x="73" y="29408"/>
                    <a:pt x="119" y="29978"/>
                  </a:cubicBezTo>
                  <a:cubicBezTo>
                    <a:pt x="487" y="29594"/>
                    <a:pt x="856" y="29210"/>
                    <a:pt x="1226" y="28826"/>
                  </a:cubicBezTo>
                  <a:cubicBezTo>
                    <a:pt x="2583" y="27412"/>
                    <a:pt x="3919" y="25981"/>
                    <a:pt x="5318" y="24605"/>
                  </a:cubicBezTo>
                  <a:cubicBezTo>
                    <a:pt x="8099" y="21872"/>
                    <a:pt x="10968" y="19237"/>
                    <a:pt x="13982" y="16762"/>
                  </a:cubicBezTo>
                  <a:cubicBezTo>
                    <a:pt x="15464" y="15545"/>
                    <a:pt x="16975" y="14365"/>
                    <a:pt x="18517" y="13225"/>
                  </a:cubicBezTo>
                  <a:cubicBezTo>
                    <a:pt x="18761" y="15067"/>
                    <a:pt x="18951" y="16919"/>
                    <a:pt x="19100" y="18774"/>
                  </a:cubicBezTo>
                  <a:cubicBezTo>
                    <a:pt x="19289" y="21115"/>
                    <a:pt x="19440" y="23457"/>
                    <a:pt x="19550" y="25802"/>
                  </a:cubicBezTo>
                  <a:cubicBezTo>
                    <a:pt x="19217" y="26027"/>
                    <a:pt x="18861" y="26218"/>
                    <a:pt x="18538" y="26463"/>
                  </a:cubicBezTo>
                  <a:cubicBezTo>
                    <a:pt x="18085" y="26809"/>
                    <a:pt x="17638" y="27159"/>
                    <a:pt x="17201" y="27524"/>
                  </a:cubicBezTo>
                  <a:cubicBezTo>
                    <a:pt x="16373" y="28215"/>
                    <a:pt x="15555" y="28916"/>
                    <a:pt x="14744" y="29626"/>
                  </a:cubicBezTo>
                  <a:cubicBezTo>
                    <a:pt x="13159" y="31015"/>
                    <a:pt x="11606" y="32435"/>
                    <a:pt x="10082" y="33890"/>
                  </a:cubicBezTo>
                  <a:cubicBezTo>
                    <a:pt x="7495" y="36364"/>
                    <a:pt x="4977" y="38922"/>
                    <a:pt x="2623" y="41622"/>
                  </a:cubicBezTo>
                  <a:cubicBezTo>
                    <a:pt x="2821" y="42150"/>
                    <a:pt x="3030" y="42670"/>
                    <a:pt x="3249" y="43185"/>
                  </a:cubicBezTo>
                  <a:cubicBezTo>
                    <a:pt x="4177" y="42210"/>
                    <a:pt x="5086" y="41216"/>
                    <a:pt x="6010" y="40241"/>
                  </a:cubicBezTo>
                  <a:cubicBezTo>
                    <a:pt x="8960" y="37130"/>
                    <a:pt x="12046" y="34156"/>
                    <a:pt x="15266" y="31317"/>
                  </a:cubicBezTo>
                  <a:cubicBezTo>
                    <a:pt x="16169" y="30522"/>
                    <a:pt x="17081" y="29737"/>
                    <a:pt x="18004" y="28963"/>
                  </a:cubicBezTo>
                  <a:cubicBezTo>
                    <a:pt x="18464" y="28576"/>
                    <a:pt x="18925" y="28192"/>
                    <a:pt x="19378" y="27796"/>
                  </a:cubicBezTo>
                  <a:cubicBezTo>
                    <a:pt x="19466" y="27719"/>
                    <a:pt x="19549" y="27638"/>
                    <a:pt x="19631" y="27558"/>
                  </a:cubicBezTo>
                  <a:cubicBezTo>
                    <a:pt x="19816" y="32076"/>
                    <a:pt x="19877" y="36594"/>
                    <a:pt x="19813" y="41116"/>
                  </a:cubicBezTo>
                  <a:cubicBezTo>
                    <a:pt x="15966" y="44448"/>
                    <a:pt x="12361" y="48054"/>
                    <a:pt x="9046" y="51915"/>
                  </a:cubicBezTo>
                  <a:cubicBezTo>
                    <a:pt x="9310" y="52173"/>
                    <a:pt x="9579" y="52425"/>
                    <a:pt x="9852" y="52668"/>
                  </a:cubicBezTo>
                  <a:cubicBezTo>
                    <a:pt x="10414" y="52032"/>
                    <a:pt x="10984" y="51403"/>
                    <a:pt x="11559" y="50778"/>
                  </a:cubicBezTo>
                  <a:cubicBezTo>
                    <a:pt x="13503" y="48680"/>
                    <a:pt x="15503" y="46640"/>
                    <a:pt x="17594" y="44688"/>
                  </a:cubicBezTo>
                  <a:cubicBezTo>
                    <a:pt x="18317" y="44012"/>
                    <a:pt x="19048" y="43347"/>
                    <a:pt x="19790" y="42693"/>
                  </a:cubicBezTo>
                  <a:lnTo>
                    <a:pt x="19790" y="42693"/>
                  </a:lnTo>
                  <a:cubicBezTo>
                    <a:pt x="19763" y="44018"/>
                    <a:pt x="19730" y="45342"/>
                    <a:pt x="19687" y="46667"/>
                  </a:cubicBezTo>
                  <a:cubicBezTo>
                    <a:pt x="19599" y="49300"/>
                    <a:pt x="19469" y="51935"/>
                    <a:pt x="19318" y="54567"/>
                  </a:cubicBezTo>
                  <a:cubicBezTo>
                    <a:pt x="19241" y="55909"/>
                    <a:pt x="19154" y="57251"/>
                    <a:pt x="19056" y="58593"/>
                  </a:cubicBezTo>
                  <a:cubicBezTo>
                    <a:pt x="19011" y="59207"/>
                    <a:pt x="18974" y="59822"/>
                    <a:pt x="18934" y="60434"/>
                  </a:cubicBezTo>
                  <a:cubicBezTo>
                    <a:pt x="19013" y="60529"/>
                    <a:pt x="19094" y="60620"/>
                    <a:pt x="19171" y="60717"/>
                  </a:cubicBezTo>
                  <a:cubicBezTo>
                    <a:pt x="19310" y="60892"/>
                    <a:pt x="19474" y="60966"/>
                    <a:pt x="19636" y="60966"/>
                  </a:cubicBezTo>
                  <a:cubicBezTo>
                    <a:pt x="19943" y="60966"/>
                    <a:pt x="20246" y="60700"/>
                    <a:pt x="20372" y="60353"/>
                  </a:cubicBezTo>
                  <a:cubicBezTo>
                    <a:pt x="20435" y="60182"/>
                    <a:pt x="20508" y="60017"/>
                    <a:pt x="20594" y="59855"/>
                  </a:cubicBezTo>
                  <a:cubicBezTo>
                    <a:pt x="20623" y="59542"/>
                    <a:pt x="20657" y="59229"/>
                    <a:pt x="20683" y="58916"/>
                  </a:cubicBezTo>
                  <a:cubicBezTo>
                    <a:pt x="20783" y="57736"/>
                    <a:pt x="20864" y="56554"/>
                    <a:pt x="20941" y="55373"/>
                  </a:cubicBezTo>
                  <a:cubicBezTo>
                    <a:pt x="21098" y="53010"/>
                    <a:pt x="21215" y="50646"/>
                    <a:pt x="21290" y="48281"/>
                  </a:cubicBezTo>
                  <a:cubicBezTo>
                    <a:pt x="21348" y="46487"/>
                    <a:pt x="21377" y="44696"/>
                    <a:pt x="21393" y="42904"/>
                  </a:cubicBezTo>
                  <a:cubicBezTo>
                    <a:pt x="23922" y="46721"/>
                    <a:pt x="26036" y="50801"/>
                    <a:pt x="27812" y="55019"/>
                  </a:cubicBezTo>
                  <a:cubicBezTo>
                    <a:pt x="28244" y="54730"/>
                    <a:pt x="28660" y="54418"/>
                    <a:pt x="29058" y="54087"/>
                  </a:cubicBezTo>
                  <a:cubicBezTo>
                    <a:pt x="29006" y="53971"/>
                    <a:pt x="28953" y="53855"/>
                    <a:pt x="28901" y="53740"/>
                  </a:cubicBezTo>
                  <a:cubicBezTo>
                    <a:pt x="27556" y="50845"/>
                    <a:pt x="26048" y="48031"/>
                    <a:pt x="24384" y="45308"/>
                  </a:cubicBezTo>
                  <a:cubicBezTo>
                    <a:pt x="23450" y="43782"/>
                    <a:pt x="22435" y="42316"/>
                    <a:pt x="21410" y="40851"/>
                  </a:cubicBezTo>
                  <a:cubicBezTo>
                    <a:pt x="21411" y="38540"/>
                    <a:pt x="21386" y="36229"/>
                    <a:pt x="21336" y="33918"/>
                  </a:cubicBezTo>
                  <a:cubicBezTo>
                    <a:pt x="21290" y="31816"/>
                    <a:pt x="21233" y="29711"/>
                    <a:pt x="21152" y="27606"/>
                  </a:cubicBezTo>
                  <a:lnTo>
                    <a:pt x="21152" y="27606"/>
                  </a:lnTo>
                  <a:cubicBezTo>
                    <a:pt x="25830" y="31454"/>
                    <a:pt x="30409" y="35427"/>
                    <a:pt x="34932" y="39458"/>
                  </a:cubicBezTo>
                  <a:cubicBezTo>
                    <a:pt x="35441" y="39913"/>
                    <a:pt x="35944" y="40370"/>
                    <a:pt x="36449" y="40826"/>
                  </a:cubicBezTo>
                  <a:cubicBezTo>
                    <a:pt x="36637" y="40091"/>
                    <a:pt x="36798" y="39346"/>
                    <a:pt x="36939" y="38598"/>
                  </a:cubicBezTo>
                  <a:cubicBezTo>
                    <a:pt x="35610" y="37490"/>
                    <a:pt x="34271" y="36395"/>
                    <a:pt x="32935" y="35300"/>
                  </a:cubicBezTo>
                  <a:cubicBezTo>
                    <a:pt x="30371" y="33200"/>
                    <a:pt x="27785" y="31128"/>
                    <a:pt x="25173" y="29088"/>
                  </a:cubicBezTo>
                  <a:cubicBezTo>
                    <a:pt x="23805" y="28017"/>
                    <a:pt x="22443" y="26938"/>
                    <a:pt x="21076" y="25865"/>
                  </a:cubicBezTo>
                  <a:cubicBezTo>
                    <a:pt x="20986" y="23905"/>
                    <a:pt x="20871" y="21946"/>
                    <a:pt x="20715" y="19993"/>
                  </a:cubicBezTo>
                  <a:cubicBezTo>
                    <a:pt x="20565" y="18086"/>
                    <a:pt x="20378" y="16179"/>
                    <a:pt x="20140" y="14279"/>
                  </a:cubicBezTo>
                  <a:lnTo>
                    <a:pt x="20140" y="14279"/>
                  </a:lnTo>
                  <a:cubicBezTo>
                    <a:pt x="25442" y="18563"/>
                    <a:pt x="30648" y="22961"/>
                    <a:pt x="35760" y="27472"/>
                  </a:cubicBezTo>
                  <a:cubicBezTo>
                    <a:pt x="36379" y="28020"/>
                    <a:pt x="36987" y="28588"/>
                    <a:pt x="37600" y="29150"/>
                  </a:cubicBezTo>
                  <a:cubicBezTo>
                    <a:pt x="37558" y="28258"/>
                    <a:pt x="37487" y="27368"/>
                    <a:pt x="37389" y="26479"/>
                  </a:cubicBezTo>
                  <a:cubicBezTo>
                    <a:pt x="35975" y="25292"/>
                    <a:pt x="34558" y="24108"/>
                    <a:pt x="33137" y="22930"/>
                  </a:cubicBezTo>
                  <a:cubicBezTo>
                    <a:pt x="30199" y="20501"/>
                    <a:pt x="27273" y="18055"/>
                    <a:pt x="24316" y="15648"/>
                  </a:cubicBezTo>
                  <a:cubicBezTo>
                    <a:pt x="22824" y="14433"/>
                    <a:pt x="21328" y="13223"/>
                    <a:pt x="19831" y="12015"/>
                  </a:cubicBezTo>
                  <a:cubicBezTo>
                    <a:pt x="19595" y="10442"/>
                    <a:pt x="19314" y="8878"/>
                    <a:pt x="18976" y="7324"/>
                  </a:cubicBezTo>
                  <a:cubicBezTo>
                    <a:pt x="18663" y="5877"/>
                    <a:pt x="18294" y="4443"/>
                    <a:pt x="17873" y="3023"/>
                  </a:cubicBezTo>
                  <a:lnTo>
                    <a:pt x="17873" y="3023"/>
                  </a:lnTo>
                  <a:cubicBezTo>
                    <a:pt x="18378" y="3203"/>
                    <a:pt x="18878" y="3424"/>
                    <a:pt x="19375" y="3611"/>
                  </a:cubicBezTo>
                  <a:cubicBezTo>
                    <a:pt x="20072" y="3872"/>
                    <a:pt x="20768" y="4135"/>
                    <a:pt x="21466" y="4391"/>
                  </a:cubicBezTo>
                  <a:cubicBezTo>
                    <a:pt x="24236" y="5406"/>
                    <a:pt x="26994" y="6459"/>
                    <a:pt x="29695" y="7649"/>
                  </a:cubicBezTo>
                  <a:cubicBezTo>
                    <a:pt x="29825" y="7708"/>
                    <a:pt x="29956" y="7767"/>
                    <a:pt x="30088" y="7826"/>
                  </a:cubicBezTo>
                  <a:cubicBezTo>
                    <a:pt x="29541" y="7147"/>
                    <a:pt x="28966" y="6496"/>
                    <a:pt x="28364" y="5880"/>
                  </a:cubicBezTo>
                  <a:cubicBezTo>
                    <a:pt x="26477" y="5120"/>
                    <a:pt x="24568" y="4408"/>
                    <a:pt x="22650" y="3725"/>
                  </a:cubicBezTo>
                  <a:cubicBezTo>
                    <a:pt x="21227" y="3219"/>
                    <a:pt x="19794" y="2743"/>
                    <a:pt x="18360" y="2270"/>
                  </a:cubicBezTo>
                  <a:cubicBezTo>
                    <a:pt x="18099" y="2185"/>
                    <a:pt x="17841" y="2112"/>
                    <a:pt x="17586" y="2071"/>
                  </a:cubicBezTo>
                  <a:cubicBezTo>
                    <a:pt x="17414" y="1530"/>
                    <a:pt x="17236" y="993"/>
                    <a:pt x="17046" y="459"/>
                  </a:cubicBezTo>
                  <a:cubicBezTo>
                    <a:pt x="16995" y="314"/>
                    <a:pt x="16937" y="175"/>
                    <a:pt x="16884" y="32"/>
                  </a:cubicBezTo>
                  <a:cubicBezTo>
                    <a:pt x="16571" y="11"/>
                    <a:pt x="16258" y="0"/>
                    <a:pt x="159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93" name="Shape 2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4" name="Google Shape;2594;p56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AREAS OF EXPERTISE</a:t>
            </a:r>
            <a:endParaRPr/>
          </a:p>
        </p:txBody>
      </p:sp>
      <p:sp>
        <p:nvSpPr>
          <p:cNvPr id="2595" name="Google Shape;2595;p56"/>
          <p:cNvSpPr txBox="1"/>
          <p:nvPr>
            <p:ph idx="2" type="title"/>
          </p:nvPr>
        </p:nvSpPr>
        <p:spPr>
          <a:xfrm>
            <a:off x="893050" y="1515300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596" name="Google Shape;2596;p56"/>
          <p:cNvSpPr txBox="1"/>
          <p:nvPr>
            <p:ph idx="1" type="subTitle"/>
          </p:nvPr>
        </p:nvSpPr>
        <p:spPr>
          <a:xfrm>
            <a:off x="893052" y="1985325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7" name="Google Shape;2597;p56"/>
          <p:cNvSpPr txBox="1"/>
          <p:nvPr>
            <p:ph idx="3" type="title"/>
          </p:nvPr>
        </p:nvSpPr>
        <p:spPr>
          <a:xfrm>
            <a:off x="3585891" y="1515300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598" name="Google Shape;2598;p56"/>
          <p:cNvSpPr txBox="1"/>
          <p:nvPr>
            <p:ph idx="4" type="subTitle"/>
          </p:nvPr>
        </p:nvSpPr>
        <p:spPr>
          <a:xfrm>
            <a:off x="3585895" y="1985325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has a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beautiful name,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but it’s terribly hot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9" name="Google Shape;2599;p56"/>
          <p:cNvSpPr txBox="1"/>
          <p:nvPr>
            <p:ph idx="5" type="title"/>
          </p:nvPr>
        </p:nvSpPr>
        <p:spPr>
          <a:xfrm>
            <a:off x="6278737" y="1515300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600" name="Google Shape;2600;p56"/>
          <p:cNvSpPr txBox="1"/>
          <p:nvPr>
            <p:ph idx="6" type="subTitle"/>
          </p:nvPr>
        </p:nvSpPr>
        <p:spPr>
          <a:xfrm>
            <a:off x="6278743" y="1985325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Mars is actually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1" name="Google Shape;2601;p56"/>
          <p:cNvSpPr txBox="1"/>
          <p:nvPr>
            <p:ph idx="7" type="title"/>
          </p:nvPr>
        </p:nvSpPr>
        <p:spPr>
          <a:xfrm>
            <a:off x="893050" y="3222275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602" name="Google Shape;2602;p56"/>
          <p:cNvSpPr txBox="1"/>
          <p:nvPr>
            <p:ph idx="8" type="subTitle"/>
          </p:nvPr>
        </p:nvSpPr>
        <p:spPr>
          <a:xfrm>
            <a:off x="893052" y="3692300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It’s a gas giant and the biggest planet in the </a:t>
            </a:r>
            <a:r>
              <a:rPr lang="en"/>
              <a:t>Solar </a:t>
            </a:r>
            <a:r>
              <a:rPr lang="en"/>
              <a:t>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3" name="Google Shape;2603;p56"/>
          <p:cNvSpPr txBox="1"/>
          <p:nvPr>
            <p:ph idx="9" type="title"/>
          </p:nvPr>
        </p:nvSpPr>
        <p:spPr>
          <a:xfrm>
            <a:off x="3585891" y="3222275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2604" name="Google Shape;2604;p56"/>
          <p:cNvSpPr txBox="1"/>
          <p:nvPr>
            <p:ph idx="13" type="subTitle"/>
          </p:nvPr>
        </p:nvSpPr>
        <p:spPr>
          <a:xfrm>
            <a:off x="3585895" y="3692300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composed mostly of hydrogen and helium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5" name="Google Shape;2605;p56"/>
          <p:cNvSpPr txBox="1"/>
          <p:nvPr>
            <p:ph idx="14" type="title"/>
          </p:nvPr>
        </p:nvSpPr>
        <p:spPr>
          <a:xfrm>
            <a:off x="6278737" y="3222275"/>
            <a:ext cx="19722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2606" name="Google Shape;2606;p56"/>
          <p:cNvSpPr txBox="1"/>
          <p:nvPr>
            <p:ph idx="15" type="subTitle"/>
          </p:nvPr>
        </p:nvSpPr>
        <p:spPr>
          <a:xfrm>
            <a:off x="6278743" y="3692300"/>
            <a:ext cx="1972200" cy="7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10" name="Shape 2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" name="Google Shape;2611;p57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843851"/>
                </a:solidFill>
              </a:rPr>
              <a:t>WHAT CONTENT ARE WE GOING TO CREATE?</a:t>
            </a:r>
            <a:endParaRPr>
              <a:solidFill>
                <a:srgbClr val="843851"/>
              </a:solidFill>
            </a:endParaRPr>
          </a:p>
        </p:txBody>
      </p:sp>
      <p:sp>
        <p:nvSpPr>
          <p:cNvPr id="2612" name="Google Shape;2612;p57"/>
          <p:cNvSpPr txBox="1"/>
          <p:nvPr>
            <p:ph idx="4294967295" type="title"/>
          </p:nvPr>
        </p:nvSpPr>
        <p:spPr>
          <a:xfrm>
            <a:off x="977900" y="1528000"/>
            <a:ext cx="2484600" cy="52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613" name="Google Shape;2613;p57"/>
          <p:cNvSpPr txBox="1"/>
          <p:nvPr>
            <p:ph idx="4294967295" type="subTitle"/>
          </p:nvPr>
        </p:nvSpPr>
        <p:spPr>
          <a:xfrm>
            <a:off x="977900" y="1998025"/>
            <a:ext cx="2484600" cy="73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the second planet from the Sun</a:t>
            </a:r>
            <a:endParaRPr/>
          </a:p>
        </p:txBody>
      </p:sp>
      <p:sp>
        <p:nvSpPr>
          <p:cNvPr id="2614" name="Google Shape;2614;p57"/>
          <p:cNvSpPr txBox="1"/>
          <p:nvPr>
            <p:ph idx="4294967295" type="title"/>
          </p:nvPr>
        </p:nvSpPr>
        <p:spPr>
          <a:xfrm>
            <a:off x="977900" y="2886900"/>
            <a:ext cx="2484600" cy="52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615" name="Google Shape;2615;p57"/>
          <p:cNvSpPr txBox="1"/>
          <p:nvPr>
            <p:ph idx="4294967295" type="subTitle"/>
          </p:nvPr>
        </p:nvSpPr>
        <p:spPr>
          <a:xfrm>
            <a:off x="977900" y="3356925"/>
            <a:ext cx="2484600" cy="73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grpSp>
        <p:nvGrpSpPr>
          <p:cNvPr id="2616" name="Google Shape;2616;p57"/>
          <p:cNvGrpSpPr/>
          <p:nvPr/>
        </p:nvGrpSpPr>
        <p:grpSpPr>
          <a:xfrm>
            <a:off x="3759200" y="1675600"/>
            <a:ext cx="4191000" cy="301800"/>
            <a:chOff x="3759200" y="1675600"/>
            <a:chExt cx="4191000" cy="301800"/>
          </a:xfrm>
        </p:grpSpPr>
        <p:sp>
          <p:nvSpPr>
            <p:cNvPr id="2617" name="Google Shape;2617;p57"/>
            <p:cNvSpPr/>
            <p:nvPr/>
          </p:nvSpPr>
          <p:spPr>
            <a:xfrm>
              <a:off x="3759200" y="1675600"/>
              <a:ext cx="4191000" cy="301800"/>
            </a:xfrm>
            <a:prstGeom prst="rect">
              <a:avLst/>
            </a:prstGeom>
            <a:solidFill>
              <a:srgbClr val="FFCF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7"/>
            <p:cNvSpPr/>
            <p:nvPr/>
          </p:nvSpPr>
          <p:spPr>
            <a:xfrm>
              <a:off x="3759200" y="1675600"/>
              <a:ext cx="3225900" cy="301800"/>
            </a:xfrm>
            <a:prstGeom prst="rect">
              <a:avLst/>
            </a:prstGeom>
            <a:solidFill>
              <a:srgbClr val="FC86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9" name="Google Shape;2619;p57"/>
          <p:cNvGrpSpPr/>
          <p:nvPr/>
        </p:nvGrpSpPr>
        <p:grpSpPr>
          <a:xfrm>
            <a:off x="3759200" y="3034500"/>
            <a:ext cx="4191000" cy="301800"/>
            <a:chOff x="3759200" y="3034500"/>
            <a:chExt cx="4191000" cy="301800"/>
          </a:xfrm>
        </p:grpSpPr>
        <p:sp>
          <p:nvSpPr>
            <p:cNvPr id="2620" name="Google Shape;2620;p57"/>
            <p:cNvSpPr/>
            <p:nvPr/>
          </p:nvSpPr>
          <p:spPr>
            <a:xfrm>
              <a:off x="3759200" y="3034500"/>
              <a:ext cx="4191000" cy="3018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7"/>
            <p:cNvSpPr/>
            <p:nvPr/>
          </p:nvSpPr>
          <p:spPr>
            <a:xfrm>
              <a:off x="3759200" y="3034500"/>
              <a:ext cx="1498500" cy="3018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625" name="Shape 2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6" name="Google Shape;2626;p58"/>
          <p:cNvSpPr txBox="1"/>
          <p:nvPr>
            <p:ph type="title"/>
          </p:nvPr>
        </p:nvSpPr>
        <p:spPr>
          <a:xfrm>
            <a:off x="820450" y="526350"/>
            <a:ext cx="3015000" cy="409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30" name="Shape 2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" name="Google Shape;2631;p59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TONE ARE WE GOING TO USE?</a:t>
            </a:r>
            <a:endParaRPr/>
          </a:p>
        </p:txBody>
      </p:sp>
      <p:sp>
        <p:nvSpPr>
          <p:cNvPr id="2632" name="Google Shape;2632;p59"/>
          <p:cNvSpPr txBox="1"/>
          <p:nvPr>
            <p:ph idx="2" type="title"/>
          </p:nvPr>
        </p:nvSpPr>
        <p:spPr>
          <a:xfrm>
            <a:off x="847564" y="1914475"/>
            <a:ext cx="26748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633" name="Google Shape;2633;p59"/>
          <p:cNvSpPr txBox="1"/>
          <p:nvPr>
            <p:ph idx="1" type="subTitle"/>
          </p:nvPr>
        </p:nvSpPr>
        <p:spPr>
          <a:xfrm>
            <a:off x="847586" y="23845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2634" name="Google Shape;2634;p59"/>
          <p:cNvSpPr txBox="1"/>
          <p:nvPr>
            <p:ph idx="3" type="title"/>
          </p:nvPr>
        </p:nvSpPr>
        <p:spPr>
          <a:xfrm>
            <a:off x="847564" y="3344675"/>
            <a:ext cx="26748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635" name="Google Shape;2635;p59"/>
          <p:cNvSpPr txBox="1"/>
          <p:nvPr>
            <p:ph idx="4" type="subTitle"/>
          </p:nvPr>
        </p:nvSpPr>
        <p:spPr>
          <a:xfrm>
            <a:off x="847586" y="38147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 is the biggest planet in the Solar System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6" name="Google Shape;2636;p59"/>
          <p:cNvSpPr txBox="1"/>
          <p:nvPr>
            <p:ph idx="5" type="title"/>
          </p:nvPr>
        </p:nvSpPr>
        <p:spPr>
          <a:xfrm>
            <a:off x="5621614" y="1914475"/>
            <a:ext cx="26748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637" name="Google Shape;2637;p59"/>
          <p:cNvSpPr txBox="1"/>
          <p:nvPr>
            <p:ph idx="6" type="subTitle"/>
          </p:nvPr>
        </p:nvSpPr>
        <p:spPr>
          <a:xfrm>
            <a:off x="5621636" y="23845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actually a cold place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8" name="Google Shape;2638;p59"/>
          <p:cNvSpPr txBox="1"/>
          <p:nvPr>
            <p:ph idx="7" type="title"/>
          </p:nvPr>
        </p:nvSpPr>
        <p:spPr>
          <a:xfrm>
            <a:off x="5621614" y="3344675"/>
            <a:ext cx="26748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2639" name="Google Shape;2639;p59"/>
          <p:cNvSpPr txBox="1"/>
          <p:nvPr>
            <p:ph idx="8" type="subTitle"/>
          </p:nvPr>
        </p:nvSpPr>
        <p:spPr>
          <a:xfrm>
            <a:off x="5621636" y="38147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 planet from the Sun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40" name="Google Shape;2640;p59"/>
          <p:cNvGrpSpPr/>
          <p:nvPr/>
        </p:nvGrpSpPr>
        <p:grpSpPr>
          <a:xfrm>
            <a:off x="4856965" y="2203484"/>
            <a:ext cx="627307" cy="536742"/>
            <a:chOff x="3872050" y="3517650"/>
            <a:chExt cx="575775" cy="492650"/>
          </a:xfrm>
        </p:grpSpPr>
        <p:sp>
          <p:nvSpPr>
            <p:cNvPr id="2641" name="Google Shape;2641;p59"/>
            <p:cNvSpPr/>
            <p:nvPr/>
          </p:nvSpPr>
          <p:spPr>
            <a:xfrm>
              <a:off x="3872050" y="3517650"/>
              <a:ext cx="467550" cy="234700"/>
            </a:xfrm>
            <a:custGeom>
              <a:rect b="b" l="l" r="r" t="t"/>
              <a:pathLst>
                <a:path extrusionOk="0" h="9388" w="18702">
                  <a:moveTo>
                    <a:pt x="10610" y="1"/>
                  </a:moveTo>
                  <a:cubicBezTo>
                    <a:pt x="10326" y="1"/>
                    <a:pt x="10042" y="44"/>
                    <a:pt x="9768" y="131"/>
                  </a:cubicBezTo>
                  <a:lnTo>
                    <a:pt x="3351" y="2170"/>
                  </a:lnTo>
                  <a:cubicBezTo>
                    <a:pt x="3213" y="2215"/>
                    <a:pt x="3069" y="2237"/>
                    <a:pt x="2925" y="2237"/>
                  </a:cubicBezTo>
                  <a:cubicBezTo>
                    <a:pt x="2728" y="2237"/>
                    <a:pt x="2532" y="2195"/>
                    <a:pt x="2350" y="2113"/>
                  </a:cubicBezTo>
                  <a:lnTo>
                    <a:pt x="2097" y="1999"/>
                  </a:lnTo>
                  <a:lnTo>
                    <a:pt x="0" y="6726"/>
                  </a:lnTo>
                  <a:lnTo>
                    <a:pt x="2978" y="8755"/>
                  </a:lnTo>
                  <a:cubicBezTo>
                    <a:pt x="3582" y="9167"/>
                    <a:pt x="4291" y="9388"/>
                    <a:pt x="5005" y="9388"/>
                  </a:cubicBezTo>
                  <a:cubicBezTo>
                    <a:pt x="5364" y="9388"/>
                    <a:pt x="5724" y="9332"/>
                    <a:pt x="6073" y="9216"/>
                  </a:cubicBezTo>
                  <a:cubicBezTo>
                    <a:pt x="6115" y="9202"/>
                    <a:pt x="6158" y="9187"/>
                    <a:pt x="6198" y="9171"/>
                  </a:cubicBezTo>
                  <a:lnTo>
                    <a:pt x="11863" y="7068"/>
                  </a:lnTo>
                  <a:cubicBezTo>
                    <a:pt x="12363" y="6884"/>
                    <a:pt x="12621" y="6333"/>
                    <a:pt x="12446" y="5830"/>
                  </a:cubicBezTo>
                  <a:cubicBezTo>
                    <a:pt x="12305" y="5430"/>
                    <a:pt x="11929" y="5178"/>
                    <a:pt x="11526" y="5178"/>
                  </a:cubicBezTo>
                  <a:cubicBezTo>
                    <a:pt x="11424" y="5178"/>
                    <a:pt x="11321" y="5194"/>
                    <a:pt x="11219" y="5228"/>
                  </a:cubicBezTo>
                  <a:lnTo>
                    <a:pt x="7626" y="6415"/>
                  </a:lnTo>
                  <a:cubicBezTo>
                    <a:pt x="7531" y="6447"/>
                    <a:pt x="7435" y="6462"/>
                    <a:pt x="7340" y="6462"/>
                  </a:cubicBezTo>
                  <a:cubicBezTo>
                    <a:pt x="6961" y="6462"/>
                    <a:pt x="6609" y="6223"/>
                    <a:pt x="6484" y="5845"/>
                  </a:cubicBezTo>
                  <a:cubicBezTo>
                    <a:pt x="6326" y="5372"/>
                    <a:pt x="6580" y="4860"/>
                    <a:pt x="7055" y="4702"/>
                  </a:cubicBezTo>
                  <a:lnTo>
                    <a:pt x="11171" y="3311"/>
                  </a:lnTo>
                  <a:cubicBezTo>
                    <a:pt x="11348" y="3252"/>
                    <a:pt x="11532" y="3222"/>
                    <a:pt x="11716" y="3222"/>
                  </a:cubicBezTo>
                  <a:cubicBezTo>
                    <a:pt x="11913" y="3222"/>
                    <a:pt x="12110" y="3256"/>
                    <a:pt x="12298" y="3324"/>
                  </a:cubicBezTo>
                  <a:lnTo>
                    <a:pt x="16983" y="5020"/>
                  </a:lnTo>
                  <a:cubicBezTo>
                    <a:pt x="17113" y="5067"/>
                    <a:pt x="17246" y="5089"/>
                    <a:pt x="17378" y="5089"/>
                  </a:cubicBezTo>
                  <a:cubicBezTo>
                    <a:pt x="17825" y="5089"/>
                    <a:pt x="18249" y="4830"/>
                    <a:pt x="18441" y="4399"/>
                  </a:cubicBezTo>
                  <a:cubicBezTo>
                    <a:pt x="18443" y="4396"/>
                    <a:pt x="18443" y="4393"/>
                    <a:pt x="18444" y="4391"/>
                  </a:cubicBezTo>
                  <a:cubicBezTo>
                    <a:pt x="18701" y="3800"/>
                    <a:pt x="18430" y="3112"/>
                    <a:pt x="17838" y="2859"/>
                  </a:cubicBezTo>
                  <a:lnTo>
                    <a:pt x="11712" y="228"/>
                  </a:lnTo>
                  <a:cubicBezTo>
                    <a:pt x="11361" y="77"/>
                    <a:pt x="10986" y="1"/>
                    <a:pt x="106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9"/>
            <p:cNvSpPr/>
            <p:nvPr/>
          </p:nvSpPr>
          <p:spPr>
            <a:xfrm>
              <a:off x="4055875" y="3831200"/>
              <a:ext cx="391950" cy="179100"/>
            </a:xfrm>
            <a:custGeom>
              <a:rect b="b" l="l" r="r" t="t"/>
              <a:pathLst>
                <a:path extrusionOk="0" h="7164" w="15678">
                  <a:moveTo>
                    <a:pt x="1086" y="0"/>
                  </a:moveTo>
                  <a:cubicBezTo>
                    <a:pt x="833" y="0"/>
                    <a:pt x="581" y="97"/>
                    <a:pt x="390" y="289"/>
                  </a:cubicBezTo>
                  <a:lnTo>
                    <a:pt x="384" y="294"/>
                  </a:lnTo>
                  <a:cubicBezTo>
                    <a:pt x="0" y="683"/>
                    <a:pt x="8" y="1310"/>
                    <a:pt x="398" y="1690"/>
                  </a:cubicBezTo>
                  <a:lnTo>
                    <a:pt x="4439" y="5636"/>
                  </a:lnTo>
                  <a:cubicBezTo>
                    <a:pt x="4846" y="6033"/>
                    <a:pt x="5382" y="6270"/>
                    <a:pt x="5948" y="6303"/>
                  </a:cubicBezTo>
                  <a:lnTo>
                    <a:pt x="11643" y="6645"/>
                  </a:lnTo>
                  <a:cubicBezTo>
                    <a:pt x="11934" y="6662"/>
                    <a:pt x="12212" y="6787"/>
                    <a:pt x="12417" y="6997"/>
                  </a:cubicBezTo>
                  <a:lnTo>
                    <a:pt x="12583" y="7164"/>
                  </a:lnTo>
                  <a:lnTo>
                    <a:pt x="15678" y="4066"/>
                  </a:lnTo>
                  <a:lnTo>
                    <a:pt x="13942" y="1554"/>
                  </a:lnTo>
                  <a:cubicBezTo>
                    <a:pt x="13415" y="788"/>
                    <a:pt x="12564" y="291"/>
                    <a:pt x="11636" y="246"/>
                  </a:cubicBezTo>
                  <a:cubicBezTo>
                    <a:pt x="11598" y="245"/>
                    <a:pt x="11559" y="243"/>
                    <a:pt x="11522" y="243"/>
                  </a:cubicBezTo>
                  <a:lnTo>
                    <a:pt x="6404" y="182"/>
                  </a:lnTo>
                  <a:cubicBezTo>
                    <a:pt x="5962" y="189"/>
                    <a:pt x="5603" y="541"/>
                    <a:pt x="5590" y="983"/>
                  </a:cubicBezTo>
                  <a:cubicBezTo>
                    <a:pt x="5577" y="1425"/>
                    <a:pt x="5912" y="1798"/>
                    <a:pt x="6353" y="1831"/>
                  </a:cubicBezTo>
                  <a:lnTo>
                    <a:pt x="9555" y="1988"/>
                  </a:lnTo>
                  <a:cubicBezTo>
                    <a:pt x="9977" y="2007"/>
                    <a:pt x="10304" y="2364"/>
                    <a:pt x="10285" y="2787"/>
                  </a:cubicBezTo>
                  <a:cubicBezTo>
                    <a:pt x="10265" y="3198"/>
                    <a:pt x="9926" y="3518"/>
                    <a:pt x="9519" y="3518"/>
                  </a:cubicBezTo>
                  <a:cubicBezTo>
                    <a:pt x="9508" y="3518"/>
                    <a:pt x="9496" y="3517"/>
                    <a:pt x="9484" y="3517"/>
                  </a:cubicBezTo>
                  <a:lnTo>
                    <a:pt x="5806" y="3362"/>
                  </a:lnTo>
                  <a:cubicBezTo>
                    <a:pt x="5480" y="3349"/>
                    <a:pt x="5166" y="3224"/>
                    <a:pt x="4919" y="3010"/>
                  </a:cubicBezTo>
                  <a:lnTo>
                    <a:pt x="1732" y="242"/>
                  </a:lnTo>
                  <a:cubicBezTo>
                    <a:pt x="1546" y="80"/>
                    <a:pt x="1315" y="0"/>
                    <a:pt x="10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9"/>
            <p:cNvSpPr/>
            <p:nvPr/>
          </p:nvSpPr>
          <p:spPr>
            <a:xfrm>
              <a:off x="4160125" y="3689800"/>
              <a:ext cx="157475" cy="140550"/>
            </a:xfrm>
            <a:custGeom>
              <a:rect b="b" l="l" r="r" t="t"/>
              <a:pathLst>
                <a:path extrusionOk="0" h="5622" w="6299">
                  <a:moveTo>
                    <a:pt x="1751" y="1"/>
                  </a:moveTo>
                  <a:cubicBezTo>
                    <a:pt x="784" y="1"/>
                    <a:pt x="1" y="923"/>
                    <a:pt x="1" y="2061"/>
                  </a:cubicBezTo>
                  <a:cubicBezTo>
                    <a:pt x="1" y="3482"/>
                    <a:pt x="1686" y="4873"/>
                    <a:pt x="3150" y="5622"/>
                  </a:cubicBezTo>
                  <a:cubicBezTo>
                    <a:pt x="4615" y="4873"/>
                    <a:pt x="6299" y="3482"/>
                    <a:pt x="6299" y="2061"/>
                  </a:cubicBezTo>
                  <a:cubicBezTo>
                    <a:pt x="6299" y="923"/>
                    <a:pt x="5516" y="1"/>
                    <a:pt x="4550" y="1"/>
                  </a:cubicBezTo>
                  <a:cubicBezTo>
                    <a:pt x="3777" y="1"/>
                    <a:pt x="3150" y="738"/>
                    <a:pt x="3150" y="1649"/>
                  </a:cubicBezTo>
                  <a:cubicBezTo>
                    <a:pt x="3150" y="738"/>
                    <a:pt x="2524" y="1"/>
                    <a:pt x="1751" y="1"/>
                  </a:cubicBezTo>
                  <a:close/>
                </a:path>
              </a:pathLst>
            </a:custGeom>
            <a:solidFill>
              <a:srgbClr val="FC86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4" name="Google Shape;2644;p59"/>
          <p:cNvGrpSpPr/>
          <p:nvPr/>
        </p:nvGrpSpPr>
        <p:grpSpPr>
          <a:xfrm>
            <a:off x="3680038" y="3582313"/>
            <a:ext cx="627389" cy="586995"/>
            <a:chOff x="3129850" y="3469225"/>
            <a:chExt cx="575850" cy="538775"/>
          </a:xfrm>
        </p:grpSpPr>
        <p:sp>
          <p:nvSpPr>
            <p:cNvPr id="2645" name="Google Shape;2645;p59"/>
            <p:cNvSpPr/>
            <p:nvPr/>
          </p:nvSpPr>
          <p:spPr>
            <a:xfrm>
              <a:off x="3242675" y="3504400"/>
              <a:ext cx="121200" cy="123125"/>
            </a:xfrm>
            <a:custGeom>
              <a:rect b="b" l="l" r="r" t="t"/>
              <a:pathLst>
                <a:path extrusionOk="0" h="4925" w="4848">
                  <a:moveTo>
                    <a:pt x="1652" y="0"/>
                  </a:moveTo>
                  <a:lnTo>
                    <a:pt x="1" y="3956"/>
                  </a:lnTo>
                  <a:lnTo>
                    <a:pt x="4493" y="4925"/>
                  </a:lnTo>
                  <a:lnTo>
                    <a:pt x="4848" y="1334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9"/>
            <p:cNvSpPr/>
            <p:nvPr/>
          </p:nvSpPr>
          <p:spPr>
            <a:xfrm>
              <a:off x="3260750" y="3549975"/>
              <a:ext cx="121200" cy="123175"/>
            </a:xfrm>
            <a:custGeom>
              <a:rect b="b" l="l" r="r" t="t"/>
              <a:pathLst>
                <a:path extrusionOk="0" h="4927" w="4848">
                  <a:moveTo>
                    <a:pt x="1650" y="1"/>
                  </a:moveTo>
                  <a:lnTo>
                    <a:pt x="1" y="3957"/>
                  </a:lnTo>
                  <a:lnTo>
                    <a:pt x="4493" y="4927"/>
                  </a:lnTo>
                  <a:lnTo>
                    <a:pt x="4848" y="1334"/>
                  </a:lnTo>
                  <a:lnTo>
                    <a:pt x="165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9"/>
            <p:cNvSpPr/>
            <p:nvPr/>
          </p:nvSpPr>
          <p:spPr>
            <a:xfrm>
              <a:off x="3324675" y="3469225"/>
              <a:ext cx="381025" cy="527325"/>
            </a:xfrm>
            <a:custGeom>
              <a:rect b="b" l="l" r="r" t="t"/>
              <a:pathLst>
                <a:path extrusionOk="0" h="21093" w="15241">
                  <a:moveTo>
                    <a:pt x="3208" y="1"/>
                  </a:moveTo>
                  <a:lnTo>
                    <a:pt x="0" y="5363"/>
                  </a:lnTo>
                  <a:lnTo>
                    <a:pt x="6229" y="20673"/>
                  </a:lnTo>
                  <a:lnTo>
                    <a:pt x="6929" y="21092"/>
                  </a:lnTo>
                  <a:lnTo>
                    <a:pt x="15241" y="7200"/>
                  </a:lnTo>
                  <a:lnTo>
                    <a:pt x="320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9"/>
            <p:cNvSpPr/>
            <p:nvPr/>
          </p:nvSpPr>
          <p:spPr>
            <a:xfrm>
              <a:off x="3366150" y="3518075"/>
              <a:ext cx="290700" cy="362875"/>
            </a:xfrm>
            <a:custGeom>
              <a:rect b="b" l="l" r="r" t="t"/>
              <a:pathLst>
                <a:path extrusionOk="0" h="14515" w="11628">
                  <a:moveTo>
                    <a:pt x="2040" y="1"/>
                  </a:moveTo>
                  <a:lnTo>
                    <a:pt x="1" y="3409"/>
                  </a:lnTo>
                  <a:lnTo>
                    <a:pt x="4570" y="13435"/>
                  </a:lnTo>
                  <a:lnTo>
                    <a:pt x="6377" y="14514"/>
                  </a:lnTo>
                  <a:lnTo>
                    <a:pt x="11627" y="5737"/>
                  </a:lnTo>
                  <a:lnTo>
                    <a:pt x="20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9"/>
            <p:cNvSpPr/>
            <p:nvPr/>
          </p:nvSpPr>
          <p:spPr>
            <a:xfrm>
              <a:off x="3460200" y="3637250"/>
              <a:ext cx="131975" cy="121150"/>
            </a:xfrm>
            <a:custGeom>
              <a:rect b="b" l="l" r="r" t="t"/>
              <a:pathLst>
                <a:path extrusionOk="0" h="4846" w="5279">
                  <a:moveTo>
                    <a:pt x="2118" y="1"/>
                  </a:moveTo>
                  <a:cubicBezTo>
                    <a:pt x="1675" y="1"/>
                    <a:pt x="1204" y="190"/>
                    <a:pt x="834" y="559"/>
                  </a:cubicBezTo>
                  <a:cubicBezTo>
                    <a:pt x="1" y="1394"/>
                    <a:pt x="173" y="3198"/>
                    <a:pt x="593" y="4497"/>
                  </a:cubicBezTo>
                  <a:cubicBezTo>
                    <a:pt x="1223" y="4700"/>
                    <a:pt x="1974" y="4846"/>
                    <a:pt x="2674" y="4846"/>
                  </a:cubicBezTo>
                  <a:cubicBezTo>
                    <a:pt x="3415" y="4846"/>
                    <a:pt x="4100" y="4683"/>
                    <a:pt x="4529" y="4254"/>
                  </a:cubicBezTo>
                  <a:cubicBezTo>
                    <a:pt x="5197" y="3587"/>
                    <a:pt x="5279" y="2587"/>
                    <a:pt x="4711" y="2019"/>
                  </a:cubicBezTo>
                  <a:cubicBezTo>
                    <a:pt x="4509" y="1817"/>
                    <a:pt x="4238" y="1718"/>
                    <a:pt x="3951" y="1718"/>
                  </a:cubicBezTo>
                  <a:cubicBezTo>
                    <a:pt x="3597" y="1718"/>
                    <a:pt x="3219" y="1870"/>
                    <a:pt x="2924" y="2166"/>
                  </a:cubicBezTo>
                  <a:cubicBezTo>
                    <a:pt x="3457" y="1631"/>
                    <a:pt x="3521" y="831"/>
                    <a:pt x="3069" y="378"/>
                  </a:cubicBezTo>
                  <a:cubicBezTo>
                    <a:pt x="2816" y="125"/>
                    <a:pt x="2476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9"/>
            <p:cNvSpPr/>
            <p:nvPr/>
          </p:nvSpPr>
          <p:spPr>
            <a:xfrm>
              <a:off x="3129850" y="3603300"/>
              <a:ext cx="350575" cy="404700"/>
            </a:xfrm>
            <a:custGeom>
              <a:rect b="b" l="l" r="r" t="t"/>
              <a:pathLst>
                <a:path extrusionOk="0" h="16188" w="14023">
                  <a:moveTo>
                    <a:pt x="0" y="0"/>
                  </a:moveTo>
                  <a:lnTo>
                    <a:pt x="0" y="16188"/>
                  </a:lnTo>
                  <a:lnTo>
                    <a:pt x="14022" y="16188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9"/>
            <p:cNvSpPr/>
            <p:nvPr/>
          </p:nvSpPr>
          <p:spPr>
            <a:xfrm>
              <a:off x="3165450" y="3638925"/>
              <a:ext cx="279325" cy="255750"/>
            </a:xfrm>
            <a:custGeom>
              <a:rect b="b" l="l" r="r" t="t"/>
              <a:pathLst>
                <a:path extrusionOk="0" h="10230" w="11173">
                  <a:moveTo>
                    <a:pt x="0" y="1"/>
                  </a:moveTo>
                  <a:lnTo>
                    <a:pt x="0" y="10229"/>
                  </a:lnTo>
                  <a:lnTo>
                    <a:pt x="11173" y="10229"/>
                  </a:lnTo>
                  <a:lnTo>
                    <a:pt x="111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9"/>
            <p:cNvSpPr/>
            <p:nvPr/>
          </p:nvSpPr>
          <p:spPr>
            <a:xfrm>
              <a:off x="3218125" y="3754650"/>
              <a:ext cx="87850" cy="133325"/>
            </a:xfrm>
            <a:custGeom>
              <a:rect b="b" l="l" r="r" t="t"/>
              <a:pathLst>
                <a:path extrusionOk="0" h="5333" w="3514">
                  <a:moveTo>
                    <a:pt x="471" y="0"/>
                  </a:moveTo>
                  <a:lnTo>
                    <a:pt x="471" y="0"/>
                  </a:lnTo>
                  <a:cubicBezTo>
                    <a:pt x="471" y="1"/>
                    <a:pt x="0" y="3508"/>
                    <a:pt x="960" y="5333"/>
                  </a:cubicBezTo>
                  <a:cubicBezTo>
                    <a:pt x="960" y="5043"/>
                    <a:pt x="1239" y="4993"/>
                    <a:pt x="1589" y="4993"/>
                  </a:cubicBezTo>
                  <a:cubicBezTo>
                    <a:pt x="1775" y="4993"/>
                    <a:pt x="1980" y="5007"/>
                    <a:pt x="2175" y="5007"/>
                  </a:cubicBezTo>
                  <a:cubicBezTo>
                    <a:pt x="2461" y="5007"/>
                    <a:pt x="2725" y="4977"/>
                    <a:pt x="2871" y="4830"/>
                  </a:cubicBezTo>
                  <a:cubicBezTo>
                    <a:pt x="3308" y="4393"/>
                    <a:pt x="2707" y="2919"/>
                    <a:pt x="3374" y="2919"/>
                  </a:cubicBezTo>
                  <a:cubicBezTo>
                    <a:pt x="2661" y="2914"/>
                    <a:pt x="3514" y="904"/>
                    <a:pt x="3009" y="476"/>
                  </a:cubicBezTo>
                  <a:cubicBezTo>
                    <a:pt x="2851" y="342"/>
                    <a:pt x="2614" y="302"/>
                    <a:pt x="2347" y="302"/>
                  </a:cubicBezTo>
                  <a:cubicBezTo>
                    <a:pt x="1926" y="302"/>
                    <a:pt x="1432" y="403"/>
                    <a:pt x="1056" y="403"/>
                  </a:cubicBezTo>
                  <a:cubicBezTo>
                    <a:pt x="715" y="403"/>
                    <a:pt x="471" y="319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9"/>
            <p:cNvSpPr/>
            <p:nvPr/>
          </p:nvSpPr>
          <p:spPr>
            <a:xfrm>
              <a:off x="3241825" y="3827100"/>
              <a:ext cx="121300" cy="67575"/>
            </a:xfrm>
            <a:custGeom>
              <a:rect b="b" l="l" r="r" t="t"/>
              <a:pathLst>
                <a:path extrusionOk="0" h="2703" w="4852">
                  <a:moveTo>
                    <a:pt x="2426" y="1"/>
                  </a:moveTo>
                  <a:cubicBezTo>
                    <a:pt x="1084" y="1"/>
                    <a:pt x="0" y="1094"/>
                    <a:pt x="12" y="2435"/>
                  </a:cubicBezTo>
                  <a:lnTo>
                    <a:pt x="12" y="2702"/>
                  </a:lnTo>
                  <a:lnTo>
                    <a:pt x="4840" y="2702"/>
                  </a:lnTo>
                  <a:lnTo>
                    <a:pt x="4840" y="2435"/>
                  </a:lnTo>
                  <a:cubicBezTo>
                    <a:pt x="4852" y="1094"/>
                    <a:pt x="3767" y="1"/>
                    <a:pt x="24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9"/>
            <p:cNvSpPr/>
            <p:nvPr/>
          </p:nvSpPr>
          <p:spPr>
            <a:xfrm>
              <a:off x="3229900" y="3681675"/>
              <a:ext cx="145975" cy="145950"/>
            </a:xfrm>
            <a:custGeom>
              <a:rect b="b" l="l" r="r" t="t"/>
              <a:pathLst>
                <a:path extrusionOk="0" h="5838" w="5839">
                  <a:moveTo>
                    <a:pt x="2919" y="1"/>
                  </a:moveTo>
                  <a:cubicBezTo>
                    <a:pt x="1307" y="1"/>
                    <a:pt x="0" y="1307"/>
                    <a:pt x="0" y="2919"/>
                  </a:cubicBezTo>
                  <a:cubicBezTo>
                    <a:pt x="0" y="4532"/>
                    <a:pt x="1307" y="5838"/>
                    <a:pt x="2919" y="5838"/>
                  </a:cubicBezTo>
                  <a:cubicBezTo>
                    <a:pt x="4531" y="5838"/>
                    <a:pt x="5839" y="4532"/>
                    <a:pt x="5839" y="2919"/>
                  </a:cubicBezTo>
                  <a:cubicBezTo>
                    <a:pt x="5839" y="1307"/>
                    <a:pt x="4531" y="1"/>
                    <a:pt x="29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9"/>
            <p:cNvSpPr/>
            <p:nvPr/>
          </p:nvSpPr>
          <p:spPr>
            <a:xfrm>
              <a:off x="3267650" y="3827625"/>
              <a:ext cx="70000" cy="20125"/>
            </a:xfrm>
            <a:custGeom>
              <a:rect b="b" l="l" r="r" t="t"/>
              <a:pathLst>
                <a:path extrusionOk="0" h="805" w="2800">
                  <a:moveTo>
                    <a:pt x="1393" y="0"/>
                  </a:moveTo>
                  <a:cubicBezTo>
                    <a:pt x="905" y="0"/>
                    <a:pt x="418" y="147"/>
                    <a:pt x="1" y="442"/>
                  </a:cubicBezTo>
                  <a:cubicBezTo>
                    <a:pt x="439" y="684"/>
                    <a:pt x="924" y="805"/>
                    <a:pt x="1409" y="805"/>
                  </a:cubicBezTo>
                  <a:cubicBezTo>
                    <a:pt x="1888" y="805"/>
                    <a:pt x="2366" y="687"/>
                    <a:pt x="2800" y="452"/>
                  </a:cubicBezTo>
                  <a:cubicBezTo>
                    <a:pt x="2379" y="151"/>
                    <a:pt x="1886" y="0"/>
                    <a:pt x="13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9"/>
            <p:cNvSpPr/>
            <p:nvPr/>
          </p:nvSpPr>
          <p:spPr>
            <a:xfrm>
              <a:off x="3286275" y="3681625"/>
              <a:ext cx="89600" cy="146025"/>
            </a:xfrm>
            <a:custGeom>
              <a:rect b="b" l="l" r="r" t="t"/>
              <a:pathLst>
                <a:path extrusionOk="0" h="5841" w="3584">
                  <a:moveTo>
                    <a:pt x="671" y="1"/>
                  </a:moveTo>
                  <a:cubicBezTo>
                    <a:pt x="450" y="1"/>
                    <a:pt x="226" y="26"/>
                    <a:pt x="0" y="79"/>
                  </a:cubicBezTo>
                  <a:cubicBezTo>
                    <a:pt x="1321" y="388"/>
                    <a:pt x="2255" y="1565"/>
                    <a:pt x="2255" y="2921"/>
                  </a:cubicBezTo>
                  <a:cubicBezTo>
                    <a:pt x="2255" y="4278"/>
                    <a:pt x="1321" y="5455"/>
                    <a:pt x="0" y="5764"/>
                  </a:cubicBezTo>
                  <a:cubicBezTo>
                    <a:pt x="220" y="5815"/>
                    <a:pt x="443" y="5840"/>
                    <a:pt x="665" y="5840"/>
                  </a:cubicBezTo>
                  <a:cubicBezTo>
                    <a:pt x="1317" y="5840"/>
                    <a:pt x="1958" y="5622"/>
                    <a:pt x="2479" y="5209"/>
                  </a:cubicBezTo>
                  <a:cubicBezTo>
                    <a:pt x="3177" y="4654"/>
                    <a:pt x="3584" y="3812"/>
                    <a:pt x="3584" y="2921"/>
                  </a:cubicBezTo>
                  <a:cubicBezTo>
                    <a:pt x="3584" y="1272"/>
                    <a:pt x="2237" y="1"/>
                    <a:pt x="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9"/>
            <p:cNvSpPr/>
            <p:nvPr/>
          </p:nvSpPr>
          <p:spPr>
            <a:xfrm>
              <a:off x="3229900" y="3681675"/>
              <a:ext cx="124275" cy="73775"/>
            </a:xfrm>
            <a:custGeom>
              <a:rect b="b" l="l" r="r" t="t"/>
              <a:pathLst>
                <a:path extrusionOk="0" h="2951" w="4971">
                  <a:moveTo>
                    <a:pt x="2919" y="1"/>
                  </a:moveTo>
                  <a:cubicBezTo>
                    <a:pt x="2540" y="1"/>
                    <a:pt x="2157" y="74"/>
                    <a:pt x="1794" y="226"/>
                  </a:cubicBezTo>
                  <a:cubicBezTo>
                    <a:pt x="707" y="679"/>
                    <a:pt x="0" y="1742"/>
                    <a:pt x="0" y="2919"/>
                  </a:cubicBezTo>
                  <a:cubicBezTo>
                    <a:pt x="209" y="2941"/>
                    <a:pt x="412" y="2951"/>
                    <a:pt x="608" y="2951"/>
                  </a:cubicBezTo>
                  <a:cubicBezTo>
                    <a:pt x="3456" y="2951"/>
                    <a:pt x="4971" y="844"/>
                    <a:pt x="4971" y="844"/>
                  </a:cubicBezTo>
                  <a:cubicBezTo>
                    <a:pt x="4414" y="293"/>
                    <a:pt x="3672" y="1"/>
                    <a:pt x="29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9"/>
            <p:cNvSpPr/>
            <p:nvPr/>
          </p:nvSpPr>
          <p:spPr>
            <a:xfrm>
              <a:off x="3332350" y="3750600"/>
              <a:ext cx="18650" cy="15750"/>
            </a:xfrm>
            <a:custGeom>
              <a:rect b="b" l="l" r="r" t="t"/>
              <a:pathLst>
                <a:path extrusionOk="0" h="630" w="746">
                  <a:moveTo>
                    <a:pt x="420" y="1"/>
                  </a:moveTo>
                  <a:cubicBezTo>
                    <a:pt x="346" y="1"/>
                    <a:pt x="271" y="28"/>
                    <a:pt x="208" y="88"/>
                  </a:cubicBezTo>
                  <a:cubicBezTo>
                    <a:pt x="1" y="282"/>
                    <a:pt x="139" y="628"/>
                    <a:pt x="422" y="629"/>
                  </a:cubicBezTo>
                  <a:cubicBezTo>
                    <a:pt x="587" y="626"/>
                    <a:pt x="723" y="499"/>
                    <a:pt x="735" y="333"/>
                  </a:cubicBezTo>
                  <a:cubicBezTo>
                    <a:pt x="746" y="137"/>
                    <a:pt x="587" y="1"/>
                    <a:pt x="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9"/>
            <p:cNvSpPr/>
            <p:nvPr/>
          </p:nvSpPr>
          <p:spPr>
            <a:xfrm>
              <a:off x="3277100" y="3750600"/>
              <a:ext cx="18675" cy="15750"/>
            </a:xfrm>
            <a:custGeom>
              <a:rect b="b" l="l" r="r" t="t"/>
              <a:pathLst>
                <a:path extrusionOk="0" h="630" w="747">
                  <a:moveTo>
                    <a:pt x="421" y="1"/>
                  </a:moveTo>
                  <a:cubicBezTo>
                    <a:pt x="347" y="1"/>
                    <a:pt x="271" y="27"/>
                    <a:pt x="208" y="88"/>
                  </a:cubicBezTo>
                  <a:cubicBezTo>
                    <a:pt x="1" y="282"/>
                    <a:pt x="139" y="629"/>
                    <a:pt x="423" y="629"/>
                  </a:cubicBezTo>
                  <a:cubicBezTo>
                    <a:pt x="588" y="626"/>
                    <a:pt x="725" y="499"/>
                    <a:pt x="735" y="333"/>
                  </a:cubicBezTo>
                  <a:cubicBezTo>
                    <a:pt x="747" y="136"/>
                    <a:pt x="58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0" name="Google Shape;2660;p59"/>
          <p:cNvGrpSpPr/>
          <p:nvPr/>
        </p:nvGrpSpPr>
        <p:grpSpPr>
          <a:xfrm>
            <a:off x="3680016" y="2186769"/>
            <a:ext cx="627443" cy="570163"/>
            <a:chOff x="1664375" y="4313850"/>
            <a:chExt cx="575900" cy="523325"/>
          </a:xfrm>
        </p:grpSpPr>
        <p:sp>
          <p:nvSpPr>
            <p:cNvPr id="2661" name="Google Shape;2661;p59"/>
            <p:cNvSpPr/>
            <p:nvPr/>
          </p:nvSpPr>
          <p:spPr>
            <a:xfrm>
              <a:off x="1664375" y="4313850"/>
              <a:ext cx="393225" cy="322200"/>
            </a:xfrm>
            <a:custGeom>
              <a:rect b="b" l="l" r="r" t="t"/>
              <a:pathLst>
                <a:path extrusionOk="0" h="12888" w="15729">
                  <a:moveTo>
                    <a:pt x="7865" y="0"/>
                  </a:moveTo>
                  <a:cubicBezTo>
                    <a:pt x="3521" y="0"/>
                    <a:pt x="1" y="2473"/>
                    <a:pt x="1" y="5523"/>
                  </a:cubicBezTo>
                  <a:cubicBezTo>
                    <a:pt x="1" y="7291"/>
                    <a:pt x="1186" y="8866"/>
                    <a:pt x="3027" y="9878"/>
                  </a:cubicBezTo>
                  <a:cubicBezTo>
                    <a:pt x="2817" y="10736"/>
                    <a:pt x="2369" y="11940"/>
                    <a:pt x="1422" y="12887"/>
                  </a:cubicBezTo>
                  <a:cubicBezTo>
                    <a:pt x="1422" y="12887"/>
                    <a:pt x="3832" y="12365"/>
                    <a:pt x="5354" y="10759"/>
                  </a:cubicBezTo>
                  <a:cubicBezTo>
                    <a:pt x="5599" y="10816"/>
                    <a:pt x="5851" y="10867"/>
                    <a:pt x="6107" y="10907"/>
                  </a:cubicBezTo>
                  <a:cubicBezTo>
                    <a:pt x="6689" y="11000"/>
                    <a:pt x="7276" y="11046"/>
                    <a:pt x="7865" y="11046"/>
                  </a:cubicBezTo>
                  <a:cubicBezTo>
                    <a:pt x="11653" y="11046"/>
                    <a:pt x="14818" y="9164"/>
                    <a:pt x="15562" y="6659"/>
                  </a:cubicBezTo>
                  <a:cubicBezTo>
                    <a:pt x="15673" y="6290"/>
                    <a:pt x="15729" y="5908"/>
                    <a:pt x="15729" y="5523"/>
                  </a:cubicBezTo>
                  <a:cubicBezTo>
                    <a:pt x="15729" y="2473"/>
                    <a:pt x="12209" y="0"/>
                    <a:pt x="78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9"/>
            <p:cNvSpPr/>
            <p:nvPr/>
          </p:nvSpPr>
          <p:spPr>
            <a:xfrm>
              <a:off x="1817025" y="4476825"/>
              <a:ext cx="236400" cy="113200"/>
            </a:xfrm>
            <a:custGeom>
              <a:rect b="b" l="l" r="r" t="t"/>
              <a:pathLst>
                <a:path extrusionOk="0" h="4528" w="9456">
                  <a:moveTo>
                    <a:pt x="7698" y="1"/>
                  </a:moveTo>
                  <a:cubicBezTo>
                    <a:pt x="3909" y="1"/>
                    <a:pt x="746" y="1883"/>
                    <a:pt x="1" y="4388"/>
                  </a:cubicBezTo>
                  <a:cubicBezTo>
                    <a:pt x="583" y="4481"/>
                    <a:pt x="1170" y="4527"/>
                    <a:pt x="1759" y="4527"/>
                  </a:cubicBezTo>
                  <a:cubicBezTo>
                    <a:pt x="5547" y="4527"/>
                    <a:pt x="8712" y="2645"/>
                    <a:pt x="9456" y="140"/>
                  </a:cubicBezTo>
                  <a:cubicBezTo>
                    <a:pt x="8875" y="47"/>
                    <a:pt x="8286" y="1"/>
                    <a:pt x="7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9"/>
            <p:cNvSpPr/>
            <p:nvPr/>
          </p:nvSpPr>
          <p:spPr>
            <a:xfrm>
              <a:off x="1847025" y="4514975"/>
              <a:ext cx="393250" cy="322200"/>
            </a:xfrm>
            <a:custGeom>
              <a:rect b="b" l="l" r="r" t="t"/>
              <a:pathLst>
                <a:path extrusionOk="0" h="12888" w="15730">
                  <a:moveTo>
                    <a:pt x="7865" y="1"/>
                  </a:moveTo>
                  <a:cubicBezTo>
                    <a:pt x="3522" y="1"/>
                    <a:pt x="0" y="2472"/>
                    <a:pt x="0" y="5523"/>
                  </a:cubicBezTo>
                  <a:cubicBezTo>
                    <a:pt x="0" y="8574"/>
                    <a:pt x="3522" y="11045"/>
                    <a:pt x="7865" y="11045"/>
                  </a:cubicBezTo>
                  <a:cubicBezTo>
                    <a:pt x="7877" y="11046"/>
                    <a:pt x="7890" y="11046"/>
                    <a:pt x="7902" y="11046"/>
                  </a:cubicBezTo>
                  <a:cubicBezTo>
                    <a:pt x="8736" y="11046"/>
                    <a:pt x="9565" y="10949"/>
                    <a:pt x="10377" y="10758"/>
                  </a:cubicBezTo>
                  <a:cubicBezTo>
                    <a:pt x="11899" y="12366"/>
                    <a:pt x="14308" y="12888"/>
                    <a:pt x="14308" y="12888"/>
                  </a:cubicBezTo>
                  <a:cubicBezTo>
                    <a:pt x="13361" y="11941"/>
                    <a:pt x="12913" y="10737"/>
                    <a:pt x="12703" y="9879"/>
                  </a:cubicBezTo>
                  <a:cubicBezTo>
                    <a:pt x="14544" y="8867"/>
                    <a:pt x="15730" y="7292"/>
                    <a:pt x="15730" y="5523"/>
                  </a:cubicBezTo>
                  <a:cubicBezTo>
                    <a:pt x="15730" y="2472"/>
                    <a:pt x="12208" y="1"/>
                    <a:pt x="78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9"/>
            <p:cNvSpPr/>
            <p:nvPr/>
          </p:nvSpPr>
          <p:spPr>
            <a:xfrm>
              <a:off x="1957675" y="4582875"/>
              <a:ext cx="171950" cy="153425"/>
            </a:xfrm>
            <a:custGeom>
              <a:rect b="b" l="l" r="r" t="t"/>
              <a:pathLst>
                <a:path extrusionOk="0" h="6137" w="6878">
                  <a:moveTo>
                    <a:pt x="1912" y="1"/>
                  </a:moveTo>
                  <a:cubicBezTo>
                    <a:pt x="857" y="1"/>
                    <a:pt x="0" y="1007"/>
                    <a:pt x="0" y="2250"/>
                  </a:cubicBezTo>
                  <a:cubicBezTo>
                    <a:pt x="0" y="3802"/>
                    <a:pt x="1841" y="5319"/>
                    <a:pt x="3439" y="6137"/>
                  </a:cubicBezTo>
                  <a:cubicBezTo>
                    <a:pt x="5037" y="5319"/>
                    <a:pt x="6878" y="3802"/>
                    <a:pt x="6878" y="2250"/>
                  </a:cubicBezTo>
                  <a:cubicBezTo>
                    <a:pt x="6878" y="1007"/>
                    <a:pt x="6021" y="1"/>
                    <a:pt x="4967" y="1"/>
                  </a:cubicBezTo>
                  <a:cubicBezTo>
                    <a:pt x="4123" y="1"/>
                    <a:pt x="3439" y="805"/>
                    <a:pt x="3439" y="1800"/>
                  </a:cubicBezTo>
                  <a:cubicBezTo>
                    <a:pt x="3439" y="807"/>
                    <a:pt x="2755" y="1"/>
                    <a:pt x="19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5" name="Google Shape;2665;p59"/>
          <p:cNvGrpSpPr/>
          <p:nvPr/>
        </p:nvGrpSpPr>
        <p:grpSpPr>
          <a:xfrm>
            <a:off x="4856912" y="3577446"/>
            <a:ext cx="627416" cy="596719"/>
            <a:chOff x="3857075" y="4312475"/>
            <a:chExt cx="575875" cy="547700"/>
          </a:xfrm>
        </p:grpSpPr>
        <p:sp>
          <p:nvSpPr>
            <p:cNvPr id="2666" name="Google Shape;2666;p59"/>
            <p:cNvSpPr/>
            <p:nvPr/>
          </p:nvSpPr>
          <p:spPr>
            <a:xfrm>
              <a:off x="3857100" y="4312475"/>
              <a:ext cx="575850" cy="547700"/>
            </a:xfrm>
            <a:custGeom>
              <a:rect b="b" l="l" r="r" t="t"/>
              <a:pathLst>
                <a:path extrusionOk="0" h="21908" w="23034">
                  <a:moveTo>
                    <a:pt x="4399" y="1"/>
                  </a:moveTo>
                  <a:lnTo>
                    <a:pt x="1" y="6013"/>
                  </a:lnTo>
                  <a:lnTo>
                    <a:pt x="11517" y="21907"/>
                  </a:lnTo>
                  <a:lnTo>
                    <a:pt x="23034" y="6013"/>
                  </a:lnTo>
                  <a:lnTo>
                    <a:pt x="186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9"/>
            <p:cNvSpPr/>
            <p:nvPr/>
          </p:nvSpPr>
          <p:spPr>
            <a:xfrm>
              <a:off x="3857075" y="4312475"/>
              <a:ext cx="192000" cy="150325"/>
            </a:xfrm>
            <a:custGeom>
              <a:rect b="b" l="l" r="r" t="t"/>
              <a:pathLst>
                <a:path extrusionOk="0" h="6013" w="7680">
                  <a:moveTo>
                    <a:pt x="4400" y="1"/>
                  </a:moveTo>
                  <a:lnTo>
                    <a:pt x="0" y="6013"/>
                  </a:lnTo>
                  <a:lnTo>
                    <a:pt x="7679" y="6013"/>
                  </a:lnTo>
                  <a:lnTo>
                    <a:pt x="44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9"/>
            <p:cNvSpPr/>
            <p:nvPr/>
          </p:nvSpPr>
          <p:spPr>
            <a:xfrm>
              <a:off x="4145000" y="4312475"/>
              <a:ext cx="178000" cy="150325"/>
            </a:xfrm>
            <a:custGeom>
              <a:rect b="b" l="l" r="r" t="t"/>
              <a:pathLst>
                <a:path extrusionOk="0" h="6013" w="7120">
                  <a:moveTo>
                    <a:pt x="1" y="1"/>
                  </a:moveTo>
                  <a:lnTo>
                    <a:pt x="3840" y="6013"/>
                  </a:lnTo>
                  <a:lnTo>
                    <a:pt x="7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9"/>
            <p:cNvSpPr/>
            <p:nvPr/>
          </p:nvSpPr>
          <p:spPr>
            <a:xfrm>
              <a:off x="4049050" y="4462775"/>
              <a:ext cx="191975" cy="397400"/>
            </a:xfrm>
            <a:custGeom>
              <a:rect b="b" l="l" r="r" t="t"/>
              <a:pathLst>
                <a:path extrusionOk="0" h="15896" w="7679">
                  <a:moveTo>
                    <a:pt x="0" y="1"/>
                  </a:moveTo>
                  <a:lnTo>
                    <a:pt x="3839" y="15895"/>
                  </a:lnTo>
                  <a:lnTo>
                    <a:pt x="76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9"/>
            <p:cNvSpPr/>
            <p:nvPr/>
          </p:nvSpPr>
          <p:spPr>
            <a:xfrm>
              <a:off x="4241000" y="4312475"/>
              <a:ext cx="191950" cy="150325"/>
            </a:xfrm>
            <a:custGeom>
              <a:rect b="b" l="l" r="r" t="t"/>
              <a:pathLst>
                <a:path extrusionOk="0" h="6013" w="7678">
                  <a:moveTo>
                    <a:pt x="3279" y="1"/>
                  </a:moveTo>
                  <a:lnTo>
                    <a:pt x="0" y="6013"/>
                  </a:lnTo>
                  <a:lnTo>
                    <a:pt x="7678" y="6013"/>
                  </a:lnTo>
                  <a:lnTo>
                    <a:pt x="32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9"/>
            <p:cNvSpPr/>
            <p:nvPr/>
          </p:nvSpPr>
          <p:spPr>
            <a:xfrm>
              <a:off x="4049050" y="4312475"/>
              <a:ext cx="191975" cy="150325"/>
            </a:xfrm>
            <a:custGeom>
              <a:rect b="b" l="l" r="r" t="t"/>
              <a:pathLst>
                <a:path extrusionOk="0" h="6013" w="7679">
                  <a:moveTo>
                    <a:pt x="3839" y="1"/>
                  </a:moveTo>
                  <a:lnTo>
                    <a:pt x="0" y="6013"/>
                  </a:lnTo>
                  <a:lnTo>
                    <a:pt x="7678" y="6013"/>
                  </a:lnTo>
                  <a:lnTo>
                    <a:pt x="383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9"/>
            <p:cNvSpPr/>
            <p:nvPr/>
          </p:nvSpPr>
          <p:spPr>
            <a:xfrm>
              <a:off x="3857075" y="4462775"/>
              <a:ext cx="287950" cy="397400"/>
            </a:xfrm>
            <a:custGeom>
              <a:rect b="b" l="l" r="r" t="t"/>
              <a:pathLst>
                <a:path extrusionOk="0" h="15896" w="11518">
                  <a:moveTo>
                    <a:pt x="0" y="1"/>
                  </a:moveTo>
                  <a:lnTo>
                    <a:pt x="11518" y="15895"/>
                  </a:lnTo>
                  <a:lnTo>
                    <a:pt x="76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76" name="Shape 2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7" name="Google Shape;2677;p60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PLATFORMS ARE WE GOING TO USE?</a:t>
            </a:r>
            <a:endParaRPr/>
          </a:p>
        </p:txBody>
      </p:sp>
      <p:pic>
        <p:nvPicPr>
          <p:cNvPr id="2678" name="Google Shape;2678;p60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20080" r="20139" t="0"/>
          <a:stretch/>
        </p:blipFill>
        <p:spPr>
          <a:xfrm>
            <a:off x="2908300" y="1384300"/>
            <a:ext cx="3327399" cy="3441700"/>
          </a:xfrm>
          <a:prstGeom prst="rect">
            <a:avLst/>
          </a:prstGeom>
          <a:noFill/>
          <a:ln>
            <a:noFill/>
          </a:ln>
        </p:spPr>
      </p:pic>
      <p:sp>
        <p:nvSpPr>
          <p:cNvPr id="2679" name="Google Shape;2679;p60"/>
          <p:cNvSpPr txBox="1"/>
          <p:nvPr>
            <p:ph idx="4294967295" type="title"/>
          </p:nvPr>
        </p:nvSpPr>
        <p:spPr>
          <a:xfrm>
            <a:off x="6468650" y="4021800"/>
            <a:ext cx="891000" cy="63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65%</a:t>
            </a:r>
            <a:endParaRPr/>
          </a:p>
        </p:txBody>
      </p:sp>
      <p:sp>
        <p:nvSpPr>
          <p:cNvPr id="2680" name="Google Shape;2680;p60"/>
          <p:cNvSpPr txBox="1"/>
          <p:nvPr>
            <p:ph idx="4294967295" type="title"/>
          </p:nvPr>
        </p:nvSpPr>
        <p:spPr>
          <a:xfrm>
            <a:off x="6468650" y="1384300"/>
            <a:ext cx="891000" cy="63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</a:t>
            </a:r>
            <a:r>
              <a:rPr lang="en"/>
              <a:t>%</a:t>
            </a:r>
            <a:endParaRPr/>
          </a:p>
        </p:txBody>
      </p:sp>
      <p:sp>
        <p:nvSpPr>
          <p:cNvPr id="2681" name="Google Shape;2681;p60"/>
          <p:cNvSpPr txBox="1"/>
          <p:nvPr>
            <p:ph idx="4294967295" type="title"/>
          </p:nvPr>
        </p:nvSpPr>
        <p:spPr>
          <a:xfrm>
            <a:off x="1784350" y="1384300"/>
            <a:ext cx="891000" cy="63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25</a:t>
            </a:r>
            <a:r>
              <a:rPr lang="en"/>
              <a:t>%</a:t>
            </a:r>
            <a:endParaRPr/>
          </a:p>
        </p:txBody>
      </p:sp>
      <p:cxnSp>
        <p:nvCxnSpPr>
          <p:cNvPr id="2682" name="Google Shape;2682;p60"/>
          <p:cNvCxnSpPr>
            <a:endCxn id="2681" idx="3"/>
          </p:cNvCxnSpPr>
          <p:nvPr/>
        </p:nvCxnSpPr>
        <p:spPr>
          <a:xfrm flipH="1" rot="5400000">
            <a:off x="2432350" y="1944100"/>
            <a:ext cx="1138200" cy="652200"/>
          </a:xfrm>
          <a:prstGeom prst="bentConnector2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83" name="Google Shape;2683;p60"/>
          <p:cNvCxnSpPr>
            <a:endCxn id="2680" idx="1"/>
          </p:cNvCxnSpPr>
          <p:nvPr/>
        </p:nvCxnSpPr>
        <p:spPr>
          <a:xfrm flipH="1" rot="10800000">
            <a:off x="5346650" y="1701100"/>
            <a:ext cx="1122000" cy="2490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84" name="Google Shape;2684;p60"/>
          <p:cNvCxnSpPr>
            <a:endCxn id="2679" idx="1"/>
          </p:cNvCxnSpPr>
          <p:nvPr/>
        </p:nvCxnSpPr>
        <p:spPr>
          <a:xfrm flipH="1" rot="-5400000">
            <a:off x="5583350" y="3453300"/>
            <a:ext cx="1194600" cy="576000"/>
          </a:xfrm>
          <a:prstGeom prst="bentConnector2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85" name="Google Shape;2685;p60"/>
          <p:cNvSpPr txBox="1"/>
          <p:nvPr/>
        </p:nvSpPr>
        <p:spPr>
          <a:xfrm>
            <a:off x="7018650" y="2522850"/>
            <a:ext cx="1282800" cy="38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Instagram</a:t>
            </a:r>
            <a:endParaRPr/>
          </a:p>
        </p:txBody>
      </p:sp>
      <p:sp>
        <p:nvSpPr>
          <p:cNvPr id="2686" name="Google Shape;2686;p60"/>
          <p:cNvSpPr/>
          <p:nvPr/>
        </p:nvSpPr>
        <p:spPr>
          <a:xfrm>
            <a:off x="6769650" y="2592450"/>
            <a:ext cx="249000" cy="249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7" name="Google Shape;2687;p60"/>
          <p:cNvSpPr txBox="1"/>
          <p:nvPr/>
        </p:nvSpPr>
        <p:spPr>
          <a:xfrm>
            <a:off x="7018650" y="2911050"/>
            <a:ext cx="1282800" cy="38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Facebook</a:t>
            </a:r>
            <a:endParaRPr/>
          </a:p>
        </p:txBody>
      </p:sp>
      <p:sp>
        <p:nvSpPr>
          <p:cNvPr id="2688" name="Google Shape;2688;p60"/>
          <p:cNvSpPr/>
          <p:nvPr/>
        </p:nvSpPr>
        <p:spPr>
          <a:xfrm>
            <a:off x="6769650" y="2980650"/>
            <a:ext cx="249000" cy="2490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9" name="Google Shape;2689;p60"/>
          <p:cNvSpPr txBox="1"/>
          <p:nvPr/>
        </p:nvSpPr>
        <p:spPr>
          <a:xfrm>
            <a:off x="7018650" y="3299250"/>
            <a:ext cx="1282800" cy="38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Twitter</a:t>
            </a:r>
            <a:endParaRPr/>
          </a:p>
        </p:txBody>
      </p:sp>
      <p:sp>
        <p:nvSpPr>
          <p:cNvPr id="2690" name="Google Shape;2690;p60"/>
          <p:cNvSpPr/>
          <p:nvPr/>
        </p:nvSpPr>
        <p:spPr>
          <a:xfrm>
            <a:off x="6769650" y="3368850"/>
            <a:ext cx="249000" cy="2490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1" name="Google Shape;2691;p60"/>
          <p:cNvSpPr txBox="1"/>
          <p:nvPr/>
        </p:nvSpPr>
        <p:spPr>
          <a:xfrm>
            <a:off x="766350" y="2391300"/>
            <a:ext cx="1689000" cy="142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To modify this graph, click on it, follow the link, change the data and paste the new graph here</a:t>
            </a:r>
            <a:endParaRPr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95" name="Shape 2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6" name="Google Shape;2696;p61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 SHARING PLAN</a:t>
            </a:r>
            <a:endParaRPr/>
          </a:p>
        </p:txBody>
      </p:sp>
      <p:graphicFrame>
        <p:nvGraphicFramePr>
          <p:cNvPr id="2697" name="Google Shape;2697;p61"/>
          <p:cNvGraphicFramePr/>
          <p:nvPr/>
        </p:nvGraphicFramePr>
        <p:xfrm>
          <a:off x="2162107" y="18097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{CAE93541-CCD2-4F74-B382-0358A990A991}</a:tableStyleId>
              </a:tblPr>
              <a:tblGrid>
                <a:gridCol w="766550"/>
                <a:gridCol w="766550"/>
                <a:gridCol w="766550"/>
                <a:gridCol w="766550"/>
                <a:gridCol w="766550"/>
                <a:gridCol w="766550"/>
                <a:gridCol w="766550"/>
              </a:tblGrid>
              <a:tr h="4853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1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SUN</a:t>
                      </a:r>
                      <a:endParaRPr b="1">
                        <a:solidFill>
                          <a:schemeClr val="accent1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1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MON</a:t>
                      </a:r>
                      <a:endParaRPr b="1">
                        <a:solidFill>
                          <a:schemeClr val="accent1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1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TUE</a:t>
                      </a:r>
                      <a:endParaRPr b="1">
                        <a:solidFill>
                          <a:schemeClr val="accent1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1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WED</a:t>
                      </a:r>
                      <a:endParaRPr b="1">
                        <a:solidFill>
                          <a:schemeClr val="accent1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1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THU</a:t>
                      </a:r>
                      <a:endParaRPr b="1">
                        <a:solidFill>
                          <a:schemeClr val="accent1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1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FRI</a:t>
                      </a:r>
                      <a:endParaRPr b="1">
                        <a:solidFill>
                          <a:schemeClr val="accent1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chemeClr val="accent1"/>
                          </a:solidFill>
                          <a:latin typeface="Amatic SC"/>
                          <a:ea typeface="Amatic SC"/>
                          <a:cs typeface="Amatic SC"/>
                          <a:sym typeface="Amatic SC"/>
                        </a:rPr>
                        <a:t>SAT</a:t>
                      </a:r>
                      <a:endParaRPr b="1">
                        <a:solidFill>
                          <a:schemeClr val="accent1"/>
                        </a:solidFill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</a:tr>
              <a:tr h="4901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901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901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2698" name="Google Shape;2698;p61"/>
          <p:cNvGrpSpPr/>
          <p:nvPr/>
        </p:nvGrpSpPr>
        <p:grpSpPr>
          <a:xfrm>
            <a:off x="1616056" y="2367204"/>
            <a:ext cx="370251" cy="364073"/>
            <a:chOff x="2866317" y="3817357"/>
            <a:chExt cx="362920" cy="356865"/>
          </a:xfrm>
        </p:grpSpPr>
        <p:sp>
          <p:nvSpPr>
            <p:cNvPr id="2699" name="Google Shape;2699;p61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1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1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2" name="Google Shape;2702;p61"/>
          <p:cNvGrpSpPr/>
          <p:nvPr/>
        </p:nvGrpSpPr>
        <p:grpSpPr>
          <a:xfrm>
            <a:off x="1616064" y="2855905"/>
            <a:ext cx="370251" cy="364073"/>
            <a:chOff x="3314750" y="3817357"/>
            <a:chExt cx="362920" cy="356865"/>
          </a:xfrm>
        </p:grpSpPr>
        <p:sp>
          <p:nvSpPr>
            <p:cNvPr id="2703" name="Google Shape;2703;p61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1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1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1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1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8" name="Google Shape;2708;p61"/>
          <p:cNvGrpSpPr/>
          <p:nvPr/>
        </p:nvGrpSpPr>
        <p:grpSpPr>
          <a:xfrm>
            <a:off x="1616043" y="3344598"/>
            <a:ext cx="370278" cy="363779"/>
            <a:chOff x="4211985" y="3817357"/>
            <a:chExt cx="362947" cy="356576"/>
          </a:xfrm>
        </p:grpSpPr>
        <p:sp>
          <p:nvSpPr>
            <p:cNvPr id="2709" name="Google Shape;2709;p61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1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1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12" name="Google Shape;2712;p61"/>
          <p:cNvSpPr/>
          <p:nvPr/>
        </p:nvSpPr>
        <p:spPr>
          <a:xfrm>
            <a:off x="3187700" y="2441238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3" name="Google Shape;2713;p61"/>
          <p:cNvSpPr/>
          <p:nvPr/>
        </p:nvSpPr>
        <p:spPr>
          <a:xfrm>
            <a:off x="3962400" y="2441225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4" name="Google Shape;2714;p61"/>
          <p:cNvSpPr/>
          <p:nvPr/>
        </p:nvSpPr>
        <p:spPr>
          <a:xfrm>
            <a:off x="6261100" y="2441225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5" name="Google Shape;2715;p61"/>
          <p:cNvSpPr/>
          <p:nvPr/>
        </p:nvSpPr>
        <p:spPr>
          <a:xfrm>
            <a:off x="3187700" y="2929925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6" name="Google Shape;2716;p61"/>
          <p:cNvSpPr/>
          <p:nvPr/>
        </p:nvSpPr>
        <p:spPr>
          <a:xfrm>
            <a:off x="3962400" y="2929925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7" name="Google Shape;2717;p61"/>
          <p:cNvSpPr/>
          <p:nvPr/>
        </p:nvSpPr>
        <p:spPr>
          <a:xfrm>
            <a:off x="4737100" y="2929925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8" name="Google Shape;2718;p61"/>
          <p:cNvSpPr/>
          <p:nvPr/>
        </p:nvSpPr>
        <p:spPr>
          <a:xfrm>
            <a:off x="5511800" y="2929925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9" name="Google Shape;2719;p61"/>
          <p:cNvSpPr/>
          <p:nvPr/>
        </p:nvSpPr>
        <p:spPr>
          <a:xfrm>
            <a:off x="6261100" y="2929925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0" name="Google Shape;2720;p61"/>
          <p:cNvSpPr/>
          <p:nvPr/>
        </p:nvSpPr>
        <p:spPr>
          <a:xfrm>
            <a:off x="7010400" y="2929938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1" name="Google Shape;2721;p61"/>
          <p:cNvSpPr/>
          <p:nvPr/>
        </p:nvSpPr>
        <p:spPr>
          <a:xfrm>
            <a:off x="2425700" y="3418488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2" name="Google Shape;2722;p61"/>
          <p:cNvSpPr/>
          <p:nvPr/>
        </p:nvSpPr>
        <p:spPr>
          <a:xfrm>
            <a:off x="3962400" y="3418625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3" name="Google Shape;2723;p61"/>
          <p:cNvSpPr/>
          <p:nvPr/>
        </p:nvSpPr>
        <p:spPr>
          <a:xfrm>
            <a:off x="5499100" y="3418488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4" name="Google Shape;2724;p61"/>
          <p:cNvSpPr/>
          <p:nvPr/>
        </p:nvSpPr>
        <p:spPr>
          <a:xfrm>
            <a:off x="7010400" y="3418475"/>
            <a:ext cx="216000" cy="216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28" name="Shape 2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9" name="Google Shape;2729;p62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CALENDAR</a:t>
            </a:r>
            <a:endParaRPr/>
          </a:p>
        </p:txBody>
      </p:sp>
      <p:sp>
        <p:nvSpPr>
          <p:cNvPr id="2730" name="Google Shape;2730;p62"/>
          <p:cNvSpPr/>
          <p:nvPr/>
        </p:nvSpPr>
        <p:spPr>
          <a:xfrm>
            <a:off x="4508550" y="1422400"/>
            <a:ext cx="126900" cy="29463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1" name="Google Shape;2731;p62"/>
          <p:cNvSpPr txBox="1"/>
          <p:nvPr>
            <p:ph idx="4294967295" type="title"/>
          </p:nvPr>
        </p:nvSpPr>
        <p:spPr>
          <a:xfrm>
            <a:off x="1457164" y="1486050"/>
            <a:ext cx="2674800" cy="52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DAY 1</a:t>
            </a:r>
            <a:endParaRPr sz="2400"/>
          </a:p>
        </p:txBody>
      </p:sp>
      <p:sp>
        <p:nvSpPr>
          <p:cNvPr id="2732" name="Google Shape;2732;p62"/>
          <p:cNvSpPr txBox="1"/>
          <p:nvPr>
            <p:ph idx="4294967295" type="subTitle"/>
          </p:nvPr>
        </p:nvSpPr>
        <p:spPr>
          <a:xfrm>
            <a:off x="1457186" y="1956075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2733" name="Google Shape;2733;p62"/>
          <p:cNvSpPr txBox="1"/>
          <p:nvPr>
            <p:ph idx="4294967295" type="title"/>
          </p:nvPr>
        </p:nvSpPr>
        <p:spPr>
          <a:xfrm>
            <a:off x="847564" y="3192275"/>
            <a:ext cx="2674800" cy="52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DAY 3</a:t>
            </a:r>
            <a:endParaRPr sz="2400"/>
          </a:p>
        </p:txBody>
      </p:sp>
      <p:sp>
        <p:nvSpPr>
          <p:cNvPr id="2734" name="Google Shape;2734;p62"/>
          <p:cNvSpPr txBox="1"/>
          <p:nvPr>
            <p:ph idx="4294967295" type="subTitle"/>
          </p:nvPr>
        </p:nvSpPr>
        <p:spPr>
          <a:xfrm>
            <a:off x="847586" y="36623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Saturn is composed of hydrogen and helium</a:t>
            </a:r>
            <a:endParaRPr sz="1400"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735" name="Google Shape;2735;p62"/>
          <p:cNvSpPr txBox="1"/>
          <p:nvPr>
            <p:ph idx="4294967295" type="title"/>
          </p:nvPr>
        </p:nvSpPr>
        <p:spPr>
          <a:xfrm>
            <a:off x="5621614" y="1790850"/>
            <a:ext cx="2674800" cy="52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DAY 2</a:t>
            </a:r>
            <a:endParaRPr sz="2400"/>
          </a:p>
        </p:txBody>
      </p:sp>
      <p:sp>
        <p:nvSpPr>
          <p:cNvPr id="2736" name="Google Shape;2736;p62"/>
          <p:cNvSpPr txBox="1"/>
          <p:nvPr>
            <p:ph idx="4294967295" type="subTitle"/>
          </p:nvPr>
        </p:nvSpPr>
        <p:spPr>
          <a:xfrm>
            <a:off x="5621636" y="2260875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737" name="Google Shape;2737;p62"/>
          <p:cNvSpPr txBox="1"/>
          <p:nvPr>
            <p:ph idx="4294967295" type="title"/>
          </p:nvPr>
        </p:nvSpPr>
        <p:spPr>
          <a:xfrm>
            <a:off x="5012014" y="3497075"/>
            <a:ext cx="2674800" cy="52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DAY 4</a:t>
            </a:r>
            <a:endParaRPr sz="2400"/>
          </a:p>
        </p:txBody>
      </p:sp>
      <p:sp>
        <p:nvSpPr>
          <p:cNvPr id="2738" name="Google Shape;2738;p62"/>
          <p:cNvSpPr txBox="1"/>
          <p:nvPr>
            <p:ph idx="4294967295" type="subTitle"/>
          </p:nvPr>
        </p:nvSpPr>
        <p:spPr>
          <a:xfrm>
            <a:off x="5012036" y="3967100"/>
            <a:ext cx="2674800" cy="6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cxnSp>
        <p:nvCxnSpPr>
          <p:cNvPr id="2739" name="Google Shape;2739;p62"/>
          <p:cNvCxnSpPr>
            <a:stCxn id="2731" idx="3"/>
          </p:cNvCxnSpPr>
          <p:nvPr/>
        </p:nvCxnSpPr>
        <p:spPr>
          <a:xfrm>
            <a:off x="4131964" y="1746450"/>
            <a:ext cx="465300" cy="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2740" name="Google Shape;2740;p62"/>
          <p:cNvCxnSpPr>
            <a:stCxn id="2735" idx="1"/>
          </p:cNvCxnSpPr>
          <p:nvPr/>
        </p:nvCxnSpPr>
        <p:spPr>
          <a:xfrm rot="10800000">
            <a:off x="4559314" y="2051250"/>
            <a:ext cx="1062300" cy="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2741" name="Google Shape;2741;p62"/>
          <p:cNvCxnSpPr>
            <a:stCxn id="2733" idx="3"/>
          </p:cNvCxnSpPr>
          <p:nvPr/>
        </p:nvCxnSpPr>
        <p:spPr>
          <a:xfrm>
            <a:off x="3522364" y="3452675"/>
            <a:ext cx="1049700" cy="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2742" name="Google Shape;2742;p62"/>
          <p:cNvCxnSpPr>
            <a:stCxn id="2737" idx="1"/>
          </p:cNvCxnSpPr>
          <p:nvPr/>
        </p:nvCxnSpPr>
        <p:spPr>
          <a:xfrm rot="10800000">
            <a:off x="4597414" y="3757475"/>
            <a:ext cx="414600" cy="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oval"/>
            <a:tailEnd len="med" w="med" type="none"/>
          </a:ln>
        </p:spPr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46" name="Shape 2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7" name="Google Shape;2747;p63"/>
          <p:cNvSpPr txBox="1"/>
          <p:nvPr>
            <p:ph type="title"/>
          </p:nvPr>
        </p:nvSpPr>
        <p:spPr>
          <a:xfrm>
            <a:off x="47142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2748" name="Google Shape;2748;p63"/>
          <p:cNvSpPr txBox="1"/>
          <p:nvPr>
            <p:ph idx="1" type="subTitle"/>
          </p:nvPr>
        </p:nvSpPr>
        <p:spPr>
          <a:xfrm>
            <a:off x="48547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Enter a subtitle here if you need it</a:t>
            </a:r>
            <a:endParaRPr/>
          </a:p>
        </p:txBody>
      </p:sp>
      <p:sp>
        <p:nvSpPr>
          <p:cNvPr id="2749" name="Google Shape;2749;p63"/>
          <p:cNvSpPr txBox="1"/>
          <p:nvPr>
            <p:ph idx="2" type="title"/>
          </p:nvPr>
        </p:nvSpPr>
        <p:spPr>
          <a:xfrm>
            <a:off x="50272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grpSp>
        <p:nvGrpSpPr>
          <p:cNvPr id="2750" name="Google Shape;2750;p63"/>
          <p:cNvGrpSpPr/>
          <p:nvPr/>
        </p:nvGrpSpPr>
        <p:grpSpPr>
          <a:xfrm>
            <a:off x="786510" y="999211"/>
            <a:ext cx="3313845" cy="4287250"/>
            <a:chOff x="1777025" y="238125"/>
            <a:chExt cx="4049175" cy="5238575"/>
          </a:xfrm>
        </p:grpSpPr>
        <p:sp>
          <p:nvSpPr>
            <p:cNvPr id="2751" name="Google Shape;2751;p63"/>
            <p:cNvSpPr/>
            <p:nvPr/>
          </p:nvSpPr>
          <p:spPr>
            <a:xfrm>
              <a:off x="3117325" y="2418325"/>
              <a:ext cx="1753625" cy="1616550"/>
            </a:xfrm>
            <a:custGeom>
              <a:rect b="b" l="l" r="r" t="t"/>
              <a:pathLst>
                <a:path extrusionOk="0" h="64662" w="70145">
                  <a:moveTo>
                    <a:pt x="5730" y="0"/>
                  </a:moveTo>
                  <a:cubicBezTo>
                    <a:pt x="5513" y="0"/>
                    <a:pt x="5299" y="10"/>
                    <a:pt x="5089" y="29"/>
                  </a:cubicBezTo>
                  <a:cubicBezTo>
                    <a:pt x="1" y="495"/>
                    <a:pt x="2604" y="7043"/>
                    <a:pt x="4755" y="10053"/>
                  </a:cubicBezTo>
                  <a:cubicBezTo>
                    <a:pt x="6746" y="12835"/>
                    <a:pt x="9451" y="15009"/>
                    <a:pt x="11872" y="17426"/>
                  </a:cubicBezTo>
                  <a:cubicBezTo>
                    <a:pt x="17561" y="23106"/>
                    <a:pt x="21676" y="30132"/>
                    <a:pt x="25814" y="37025"/>
                  </a:cubicBezTo>
                  <a:cubicBezTo>
                    <a:pt x="29952" y="43917"/>
                    <a:pt x="34259" y="50856"/>
                    <a:pt x="40224" y="56246"/>
                  </a:cubicBezTo>
                  <a:cubicBezTo>
                    <a:pt x="45636" y="61136"/>
                    <a:pt x="52670" y="64653"/>
                    <a:pt x="59901" y="64653"/>
                  </a:cubicBezTo>
                  <a:cubicBezTo>
                    <a:pt x="60639" y="64653"/>
                    <a:pt x="61380" y="64616"/>
                    <a:pt x="62121" y="64541"/>
                  </a:cubicBezTo>
                  <a:cubicBezTo>
                    <a:pt x="62298" y="64523"/>
                    <a:pt x="62489" y="64515"/>
                    <a:pt x="62691" y="64515"/>
                  </a:cubicBezTo>
                  <a:cubicBezTo>
                    <a:pt x="63591" y="64515"/>
                    <a:pt x="64701" y="64662"/>
                    <a:pt x="65719" y="64662"/>
                  </a:cubicBezTo>
                  <a:cubicBezTo>
                    <a:pt x="66741" y="64662"/>
                    <a:pt x="67671" y="64515"/>
                    <a:pt x="68209" y="63925"/>
                  </a:cubicBezTo>
                  <a:cubicBezTo>
                    <a:pt x="70144" y="61802"/>
                    <a:pt x="69566" y="58480"/>
                    <a:pt x="68814" y="55707"/>
                  </a:cubicBezTo>
                  <a:cubicBezTo>
                    <a:pt x="67165" y="49620"/>
                    <a:pt x="63954" y="42191"/>
                    <a:pt x="60611" y="36842"/>
                  </a:cubicBezTo>
                  <a:cubicBezTo>
                    <a:pt x="54219" y="26617"/>
                    <a:pt x="43412" y="20135"/>
                    <a:pt x="33010" y="14036"/>
                  </a:cubicBezTo>
                  <a:lnTo>
                    <a:pt x="20370" y="6627"/>
                  </a:lnTo>
                  <a:cubicBezTo>
                    <a:pt x="16626" y="4431"/>
                    <a:pt x="10468" y="0"/>
                    <a:pt x="5730" y="0"/>
                  </a:cubicBezTo>
                  <a:close/>
                </a:path>
              </a:pathLst>
            </a:custGeom>
            <a:solidFill>
              <a:srgbClr val="F2A7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3"/>
            <p:cNvSpPr/>
            <p:nvPr/>
          </p:nvSpPr>
          <p:spPr>
            <a:xfrm>
              <a:off x="2759850" y="4650775"/>
              <a:ext cx="1464900" cy="825925"/>
            </a:xfrm>
            <a:custGeom>
              <a:rect b="b" l="l" r="r" t="t"/>
              <a:pathLst>
                <a:path extrusionOk="0" h="33037" w="58596">
                  <a:moveTo>
                    <a:pt x="56048" y="1"/>
                  </a:moveTo>
                  <a:lnTo>
                    <a:pt x="11179" y="4073"/>
                  </a:lnTo>
                  <a:cubicBezTo>
                    <a:pt x="5950" y="12404"/>
                    <a:pt x="2153" y="21631"/>
                    <a:pt x="0" y="31230"/>
                  </a:cubicBezTo>
                  <a:cubicBezTo>
                    <a:pt x="9040" y="32434"/>
                    <a:pt x="18160" y="33036"/>
                    <a:pt x="27280" y="33036"/>
                  </a:cubicBezTo>
                  <a:cubicBezTo>
                    <a:pt x="37605" y="33036"/>
                    <a:pt x="47929" y="32265"/>
                    <a:pt x="58137" y="30722"/>
                  </a:cubicBezTo>
                  <a:cubicBezTo>
                    <a:pt x="58595" y="20436"/>
                    <a:pt x="57895" y="10130"/>
                    <a:pt x="560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3"/>
            <p:cNvSpPr/>
            <p:nvPr/>
          </p:nvSpPr>
          <p:spPr>
            <a:xfrm>
              <a:off x="2496800" y="3745600"/>
              <a:ext cx="195925" cy="218875"/>
            </a:xfrm>
            <a:custGeom>
              <a:rect b="b" l="l" r="r" t="t"/>
              <a:pathLst>
                <a:path extrusionOk="0" h="8755" w="7837">
                  <a:moveTo>
                    <a:pt x="3107" y="0"/>
                  </a:moveTo>
                  <a:lnTo>
                    <a:pt x="1" y="4731"/>
                  </a:lnTo>
                  <a:lnTo>
                    <a:pt x="3319" y="8755"/>
                  </a:lnTo>
                  <a:lnTo>
                    <a:pt x="7837" y="7766"/>
                  </a:lnTo>
                  <a:lnTo>
                    <a:pt x="7766" y="988"/>
                  </a:lnTo>
                  <a:cubicBezTo>
                    <a:pt x="7536" y="1043"/>
                    <a:pt x="7286" y="1068"/>
                    <a:pt x="7026" y="1068"/>
                  </a:cubicBezTo>
                  <a:cubicBezTo>
                    <a:pt x="5295" y="1068"/>
                    <a:pt x="3107" y="0"/>
                    <a:pt x="3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3"/>
            <p:cNvSpPr/>
            <p:nvPr/>
          </p:nvSpPr>
          <p:spPr>
            <a:xfrm>
              <a:off x="2150425" y="3441525"/>
              <a:ext cx="474475" cy="650500"/>
            </a:xfrm>
            <a:custGeom>
              <a:rect b="b" l="l" r="r" t="t"/>
              <a:pathLst>
                <a:path extrusionOk="0" h="26020" w="18979">
                  <a:moveTo>
                    <a:pt x="5413" y="1"/>
                  </a:moveTo>
                  <a:cubicBezTo>
                    <a:pt x="5324" y="1"/>
                    <a:pt x="5234" y="3"/>
                    <a:pt x="5144" y="6"/>
                  </a:cubicBezTo>
                  <a:cubicBezTo>
                    <a:pt x="1" y="224"/>
                    <a:pt x="4836" y="6831"/>
                    <a:pt x="5680" y="9060"/>
                  </a:cubicBezTo>
                  <a:cubicBezTo>
                    <a:pt x="7407" y="13628"/>
                    <a:pt x="8560" y="18392"/>
                    <a:pt x="9109" y="23244"/>
                  </a:cubicBezTo>
                  <a:cubicBezTo>
                    <a:pt x="9224" y="24257"/>
                    <a:pt x="9439" y="25456"/>
                    <a:pt x="10372" y="25863"/>
                  </a:cubicBezTo>
                  <a:cubicBezTo>
                    <a:pt x="10673" y="25994"/>
                    <a:pt x="11009" y="26016"/>
                    <a:pt x="11336" y="26020"/>
                  </a:cubicBezTo>
                  <a:cubicBezTo>
                    <a:pt x="11364" y="26020"/>
                    <a:pt x="11391" y="26020"/>
                    <a:pt x="11419" y="26020"/>
                  </a:cubicBezTo>
                  <a:cubicBezTo>
                    <a:pt x="13906" y="26020"/>
                    <a:pt x="16376" y="24918"/>
                    <a:pt x="18036" y="23065"/>
                  </a:cubicBezTo>
                  <a:cubicBezTo>
                    <a:pt x="18506" y="22541"/>
                    <a:pt x="18932" y="21911"/>
                    <a:pt x="18945" y="21206"/>
                  </a:cubicBezTo>
                  <a:cubicBezTo>
                    <a:pt x="18979" y="19232"/>
                    <a:pt x="15965" y="18245"/>
                    <a:pt x="16006" y="16272"/>
                  </a:cubicBezTo>
                  <a:cubicBezTo>
                    <a:pt x="16031" y="15132"/>
                    <a:pt x="17099" y="14291"/>
                    <a:pt x="17419" y="13196"/>
                  </a:cubicBezTo>
                  <a:cubicBezTo>
                    <a:pt x="17852" y="11715"/>
                    <a:pt x="16845" y="10233"/>
                    <a:pt x="15895" y="9018"/>
                  </a:cubicBezTo>
                  <a:lnTo>
                    <a:pt x="12296" y="4409"/>
                  </a:lnTo>
                  <a:cubicBezTo>
                    <a:pt x="11271" y="3096"/>
                    <a:pt x="10211" y="1753"/>
                    <a:pt x="8775" y="910"/>
                  </a:cubicBezTo>
                  <a:cubicBezTo>
                    <a:pt x="7754" y="314"/>
                    <a:pt x="6593" y="1"/>
                    <a:pt x="5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3"/>
            <p:cNvSpPr/>
            <p:nvPr/>
          </p:nvSpPr>
          <p:spPr>
            <a:xfrm>
              <a:off x="2150425" y="3441525"/>
              <a:ext cx="283425" cy="650500"/>
            </a:xfrm>
            <a:custGeom>
              <a:rect b="b" l="l" r="r" t="t"/>
              <a:pathLst>
                <a:path extrusionOk="0" h="26020" w="11337">
                  <a:moveTo>
                    <a:pt x="5413" y="1"/>
                  </a:moveTo>
                  <a:cubicBezTo>
                    <a:pt x="5324" y="1"/>
                    <a:pt x="5234" y="3"/>
                    <a:pt x="5144" y="6"/>
                  </a:cubicBezTo>
                  <a:cubicBezTo>
                    <a:pt x="1" y="224"/>
                    <a:pt x="4836" y="6831"/>
                    <a:pt x="5680" y="9060"/>
                  </a:cubicBezTo>
                  <a:cubicBezTo>
                    <a:pt x="7407" y="13628"/>
                    <a:pt x="8560" y="18392"/>
                    <a:pt x="9109" y="23244"/>
                  </a:cubicBezTo>
                  <a:cubicBezTo>
                    <a:pt x="9224" y="24257"/>
                    <a:pt x="9439" y="25456"/>
                    <a:pt x="10372" y="25863"/>
                  </a:cubicBezTo>
                  <a:cubicBezTo>
                    <a:pt x="10673" y="25993"/>
                    <a:pt x="11009" y="26016"/>
                    <a:pt x="11336" y="26020"/>
                  </a:cubicBezTo>
                  <a:cubicBezTo>
                    <a:pt x="10256" y="24619"/>
                    <a:pt x="9950" y="22958"/>
                    <a:pt x="9681" y="21209"/>
                  </a:cubicBezTo>
                  <a:cubicBezTo>
                    <a:pt x="8894" y="16101"/>
                    <a:pt x="9204" y="10622"/>
                    <a:pt x="6692" y="6106"/>
                  </a:cubicBezTo>
                  <a:cubicBezTo>
                    <a:pt x="6603" y="5948"/>
                    <a:pt x="6509" y="5781"/>
                    <a:pt x="6511" y="5600"/>
                  </a:cubicBezTo>
                  <a:cubicBezTo>
                    <a:pt x="6512" y="5323"/>
                    <a:pt x="6728" y="5104"/>
                    <a:pt x="6919" y="4904"/>
                  </a:cubicBezTo>
                  <a:cubicBezTo>
                    <a:pt x="7963" y="3811"/>
                    <a:pt x="8595" y="2412"/>
                    <a:pt x="8775" y="910"/>
                  </a:cubicBezTo>
                  <a:cubicBezTo>
                    <a:pt x="7754" y="314"/>
                    <a:pt x="6593" y="1"/>
                    <a:pt x="5413" y="1"/>
                  </a:cubicBezTo>
                  <a:close/>
                </a:path>
              </a:pathLst>
            </a:custGeom>
            <a:solidFill>
              <a:srgbClr val="E8D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3"/>
            <p:cNvSpPr/>
            <p:nvPr/>
          </p:nvSpPr>
          <p:spPr>
            <a:xfrm>
              <a:off x="2428225" y="3543425"/>
              <a:ext cx="35200" cy="69650"/>
            </a:xfrm>
            <a:custGeom>
              <a:rect b="b" l="l" r="r" t="t"/>
              <a:pathLst>
                <a:path extrusionOk="0" fill="none" h="2786" w="1408">
                  <a:moveTo>
                    <a:pt x="1408" y="0"/>
                  </a:moveTo>
                  <a:cubicBezTo>
                    <a:pt x="1271" y="1063"/>
                    <a:pt x="774" y="2045"/>
                    <a:pt x="0" y="2785"/>
                  </a:cubicBezTo>
                </a:path>
              </a:pathLst>
            </a:custGeom>
            <a:noFill/>
            <a:ln cap="rnd" cmpd="sng" w="16125">
              <a:solidFill>
                <a:srgbClr val="E8DBC8"/>
              </a:solidFill>
              <a:prstDash val="solid"/>
              <a:miter lim="107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3"/>
            <p:cNvSpPr/>
            <p:nvPr/>
          </p:nvSpPr>
          <p:spPr>
            <a:xfrm>
              <a:off x="2467225" y="3592150"/>
              <a:ext cx="38725" cy="65550"/>
            </a:xfrm>
            <a:custGeom>
              <a:rect b="b" l="l" r="r" t="t"/>
              <a:pathLst>
                <a:path extrusionOk="0" fill="none" h="2622" w="1549">
                  <a:moveTo>
                    <a:pt x="1549" y="1"/>
                  </a:moveTo>
                  <a:cubicBezTo>
                    <a:pt x="1148" y="938"/>
                    <a:pt x="628" y="1819"/>
                    <a:pt x="0" y="2622"/>
                  </a:cubicBezTo>
                </a:path>
              </a:pathLst>
            </a:custGeom>
            <a:noFill/>
            <a:ln cap="rnd" cmpd="sng" w="16125">
              <a:solidFill>
                <a:srgbClr val="E8DBC8"/>
              </a:solidFill>
              <a:prstDash val="solid"/>
              <a:miter lim="107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3"/>
            <p:cNvSpPr/>
            <p:nvPr/>
          </p:nvSpPr>
          <p:spPr>
            <a:xfrm>
              <a:off x="2501925" y="3632875"/>
              <a:ext cx="34600" cy="64925"/>
            </a:xfrm>
            <a:custGeom>
              <a:rect b="b" l="l" r="r" t="t"/>
              <a:pathLst>
                <a:path extrusionOk="0" fill="none" h="2597" w="1384">
                  <a:moveTo>
                    <a:pt x="1383" y="0"/>
                  </a:moveTo>
                  <a:cubicBezTo>
                    <a:pt x="1122" y="958"/>
                    <a:pt x="649" y="1845"/>
                    <a:pt x="0" y="2596"/>
                  </a:cubicBezTo>
                </a:path>
              </a:pathLst>
            </a:custGeom>
            <a:noFill/>
            <a:ln cap="rnd" cmpd="sng" w="16125">
              <a:solidFill>
                <a:srgbClr val="E8DBC8"/>
              </a:solidFill>
              <a:prstDash val="solid"/>
              <a:miter lim="107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3"/>
            <p:cNvSpPr/>
            <p:nvPr/>
          </p:nvSpPr>
          <p:spPr>
            <a:xfrm>
              <a:off x="2658975" y="3757150"/>
              <a:ext cx="268175" cy="205675"/>
            </a:xfrm>
            <a:custGeom>
              <a:rect b="b" l="l" r="r" t="t"/>
              <a:pathLst>
                <a:path extrusionOk="0" h="8227" w="10727">
                  <a:moveTo>
                    <a:pt x="0" y="0"/>
                  </a:moveTo>
                  <a:lnTo>
                    <a:pt x="807" y="8226"/>
                  </a:lnTo>
                  <a:lnTo>
                    <a:pt x="10727" y="7984"/>
                  </a:lnTo>
                  <a:lnTo>
                    <a:pt x="10082" y="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3"/>
            <p:cNvSpPr/>
            <p:nvPr/>
          </p:nvSpPr>
          <p:spPr>
            <a:xfrm>
              <a:off x="2335650" y="2390625"/>
              <a:ext cx="1876625" cy="2520050"/>
            </a:xfrm>
            <a:custGeom>
              <a:rect b="b" l="l" r="r" t="t"/>
              <a:pathLst>
                <a:path extrusionOk="0" h="100802" w="75065">
                  <a:moveTo>
                    <a:pt x="26011" y="0"/>
                  </a:moveTo>
                  <a:cubicBezTo>
                    <a:pt x="19957" y="0"/>
                    <a:pt x="13854" y="1687"/>
                    <a:pt x="8455" y="4286"/>
                  </a:cubicBezTo>
                  <a:cubicBezTo>
                    <a:pt x="6200" y="5371"/>
                    <a:pt x="4006" y="6761"/>
                    <a:pt x="2568" y="8810"/>
                  </a:cubicBezTo>
                  <a:cubicBezTo>
                    <a:pt x="971" y="11084"/>
                    <a:pt x="461" y="13944"/>
                    <a:pt x="301" y="16719"/>
                  </a:cubicBezTo>
                  <a:cubicBezTo>
                    <a:pt x="1" y="21920"/>
                    <a:pt x="863" y="27346"/>
                    <a:pt x="3741" y="31689"/>
                  </a:cubicBezTo>
                  <a:cubicBezTo>
                    <a:pt x="5470" y="34297"/>
                    <a:pt x="7841" y="36401"/>
                    <a:pt x="9995" y="38670"/>
                  </a:cubicBezTo>
                  <a:cubicBezTo>
                    <a:pt x="17509" y="46586"/>
                    <a:pt x="21013" y="55898"/>
                    <a:pt x="25067" y="65824"/>
                  </a:cubicBezTo>
                  <a:cubicBezTo>
                    <a:pt x="28743" y="74825"/>
                    <a:pt x="28663" y="85518"/>
                    <a:pt x="26892" y="95033"/>
                  </a:cubicBezTo>
                  <a:cubicBezTo>
                    <a:pt x="26819" y="95428"/>
                    <a:pt x="26745" y="95857"/>
                    <a:pt x="26927" y="96216"/>
                  </a:cubicBezTo>
                  <a:cubicBezTo>
                    <a:pt x="27101" y="96561"/>
                    <a:pt x="27469" y="96758"/>
                    <a:pt x="27818" y="96926"/>
                  </a:cubicBezTo>
                  <a:cubicBezTo>
                    <a:pt x="33593" y="99700"/>
                    <a:pt x="40545" y="100802"/>
                    <a:pt x="47643" y="100802"/>
                  </a:cubicBezTo>
                  <a:cubicBezTo>
                    <a:pt x="56305" y="100802"/>
                    <a:pt x="65185" y="99161"/>
                    <a:pt x="72403" y="96917"/>
                  </a:cubicBezTo>
                  <a:cubicBezTo>
                    <a:pt x="73187" y="96674"/>
                    <a:pt x="74017" y="96382"/>
                    <a:pt x="74505" y="95722"/>
                  </a:cubicBezTo>
                  <a:cubicBezTo>
                    <a:pt x="75065" y="94960"/>
                    <a:pt x="75017" y="93927"/>
                    <a:pt x="74944" y="92984"/>
                  </a:cubicBezTo>
                  <a:cubicBezTo>
                    <a:pt x="74185" y="83180"/>
                    <a:pt x="73425" y="73376"/>
                    <a:pt x="72666" y="63572"/>
                  </a:cubicBezTo>
                  <a:cubicBezTo>
                    <a:pt x="72300" y="58855"/>
                    <a:pt x="71012" y="53300"/>
                    <a:pt x="71530" y="48605"/>
                  </a:cubicBezTo>
                  <a:cubicBezTo>
                    <a:pt x="71890" y="45351"/>
                    <a:pt x="73274" y="42494"/>
                    <a:pt x="73242" y="39064"/>
                  </a:cubicBezTo>
                  <a:cubicBezTo>
                    <a:pt x="73153" y="29245"/>
                    <a:pt x="65994" y="21011"/>
                    <a:pt x="58626" y="14520"/>
                  </a:cubicBezTo>
                  <a:cubicBezTo>
                    <a:pt x="53028" y="9586"/>
                    <a:pt x="47097" y="6360"/>
                    <a:pt x="40247" y="3431"/>
                  </a:cubicBezTo>
                  <a:cubicBezTo>
                    <a:pt x="38302" y="2600"/>
                    <a:pt x="36353" y="1767"/>
                    <a:pt x="34326" y="1166"/>
                  </a:cubicBezTo>
                  <a:cubicBezTo>
                    <a:pt x="31615" y="363"/>
                    <a:pt x="28818" y="0"/>
                    <a:pt x="260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3"/>
            <p:cNvSpPr/>
            <p:nvPr/>
          </p:nvSpPr>
          <p:spPr>
            <a:xfrm>
              <a:off x="4199650" y="4845800"/>
              <a:ext cx="436350" cy="535575"/>
            </a:xfrm>
            <a:custGeom>
              <a:rect b="b" l="l" r="r" t="t"/>
              <a:pathLst>
                <a:path extrusionOk="0" h="21423" w="17454">
                  <a:moveTo>
                    <a:pt x="11517" y="0"/>
                  </a:moveTo>
                  <a:cubicBezTo>
                    <a:pt x="11005" y="0"/>
                    <a:pt x="10494" y="61"/>
                    <a:pt x="10004" y="184"/>
                  </a:cubicBezTo>
                  <a:cubicBezTo>
                    <a:pt x="4015" y="1682"/>
                    <a:pt x="1613" y="9365"/>
                    <a:pt x="448" y="14657"/>
                  </a:cubicBezTo>
                  <a:cubicBezTo>
                    <a:pt x="213" y="15725"/>
                    <a:pt x="0" y="16816"/>
                    <a:pt x="104" y="17905"/>
                  </a:cubicBezTo>
                  <a:cubicBezTo>
                    <a:pt x="209" y="18992"/>
                    <a:pt x="671" y="20092"/>
                    <a:pt x="1554" y="20737"/>
                  </a:cubicBezTo>
                  <a:cubicBezTo>
                    <a:pt x="2247" y="21244"/>
                    <a:pt x="3131" y="21423"/>
                    <a:pt x="3991" y="21423"/>
                  </a:cubicBezTo>
                  <a:cubicBezTo>
                    <a:pt x="4016" y="21423"/>
                    <a:pt x="4041" y="21423"/>
                    <a:pt x="4066" y="21422"/>
                  </a:cubicBezTo>
                  <a:cubicBezTo>
                    <a:pt x="6596" y="21390"/>
                    <a:pt x="8939" y="19933"/>
                    <a:pt x="10612" y="18034"/>
                  </a:cubicBezTo>
                  <a:cubicBezTo>
                    <a:pt x="12286" y="16136"/>
                    <a:pt x="13395" y="13819"/>
                    <a:pt x="14482" y="11534"/>
                  </a:cubicBezTo>
                  <a:cubicBezTo>
                    <a:pt x="14723" y="11027"/>
                    <a:pt x="14964" y="10519"/>
                    <a:pt x="15206" y="10013"/>
                  </a:cubicBezTo>
                  <a:cubicBezTo>
                    <a:pt x="16329" y="7652"/>
                    <a:pt x="17453" y="4855"/>
                    <a:pt x="16245" y="2537"/>
                  </a:cubicBezTo>
                  <a:cubicBezTo>
                    <a:pt x="15370" y="858"/>
                    <a:pt x="13437" y="0"/>
                    <a:pt x="115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3"/>
            <p:cNvSpPr/>
            <p:nvPr/>
          </p:nvSpPr>
          <p:spPr>
            <a:xfrm>
              <a:off x="4198975" y="4845800"/>
              <a:ext cx="437025" cy="535575"/>
            </a:xfrm>
            <a:custGeom>
              <a:rect b="b" l="l" r="r" t="t"/>
              <a:pathLst>
                <a:path extrusionOk="0" h="21423" w="17481">
                  <a:moveTo>
                    <a:pt x="11544" y="0"/>
                  </a:moveTo>
                  <a:cubicBezTo>
                    <a:pt x="11032" y="0"/>
                    <a:pt x="10521" y="61"/>
                    <a:pt x="10031" y="184"/>
                  </a:cubicBezTo>
                  <a:lnTo>
                    <a:pt x="10236" y="161"/>
                  </a:lnTo>
                  <a:cubicBezTo>
                    <a:pt x="10280" y="160"/>
                    <a:pt x="10323" y="160"/>
                    <a:pt x="10367" y="160"/>
                  </a:cubicBezTo>
                  <a:cubicBezTo>
                    <a:pt x="12056" y="160"/>
                    <a:pt x="13865" y="1029"/>
                    <a:pt x="14386" y="2628"/>
                  </a:cubicBezTo>
                  <a:cubicBezTo>
                    <a:pt x="14543" y="3114"/>
                    <a:pt x="14574" y="3631"/>
                    <a:pt x="14581" y="4141"/>
                  </a:cubicBezTo>
                  <a:cubicBezTo>
                    <a:pt x="14659" y="9882"/>
                    <a:pt x="11722" y="15581"/>
                    <a:pt x="7000" y="18848"/>
                  </a:cubicBezTo>
                  <a:cubicBezTo>
                    <a:pt x="6521" y="17332"/>
                    <a:pt x="5639" y="15842"/>
                    <a:pt x="4214" y="15134"/>
                  </a:cubicBezTo>
                  <a:cubicBezTo>
                    <a:pt x="3747" y="14901"/>
                    <a:pt x="3210" y="14781"/>
                    <a:pt x="2674" y="14781"/>
                  </a:cubicBezTo>
                  <a:cubicBezTo>
                    <a:pt x="2130" y="14781"/>
                    <a:pt x="1587" y="14905"/>
                    <a:pt x="1119" y="15162"/>
                  </a:cubicBezTo>
                  <a:cubicBezTo>
                    <a:pt x="1" y="15774"/>
                    <a:pt x="20" y="16731"/>
                    <a:pt x="131" y="17904"/>
                  </a:cubicBezTo>
                  <a:cubicBezTo>
                    <a:pt x="235" y="18992"/>
                    <a:pt x="698" y="20092"/>
                    <a:pt x="1581" y="20737"/>
                  </a:cubicBezTo>
                  <a:cubicBezTo>
                    <a:pt x="2274" y="21243"/>
                    <a:pt x="3158" y="21423"/>
                    <a:pt x="4018" y="21423"/>
                  </a:cubicBezTo>
                  <a:cubicBezTo>
                    <a:pt x="4043" y="21423"/>
                    <a:pt x="4068" y="21423"/>
                    <a:pt x="4093" y="21422"/>
                  </a:cubicBezTo>
                  <a:cubicBezTo>
                    <a:pt x="6623" y="21389"/>
                    <a:pt x="8966" y="19932"/>
                    <a:pt x="10639" y="18034"/>
                  </a:cubicBezTo>
                  <a:cubicBezTo>
                    <a:pt x="12313" y="16136"/>
                    <a:pt x="13421" y="13818"/>
                    <a:pt x="14509" y="11534"/>
                  </a:cubicBezTo>
                  <a:cubicBezTo>
                    <a:pt x="14750" y="11027"/>
                    <a:pt x="14991" y="10519"/>
                    <a:pt x="15233" y="10013"/>
                  </a:cubicBezTo>
                  <a:cubicBezTo>
                    <a:pt x="16356" y="7652"/>
                    <a:pt x="17480" y="4854"/>
                    <a:pt x="16272" y="2536"/>
                  </a:cubicBezTo>
                  <a:cubicBezTo>
                    <a:pt x="15397" y="858"/>
                    <a:pt x="13464" y="0"/>
                    <a:pt x="11544" y="0"/>
                  </a:cubicBezTo>
                  <a:close/>
                </a:path>
              </a:pathLst>
            </a:custGeom>
            <a:solidFill>
              <a:srgbClr val="E8D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3"/>
            <p:cNvSpPr/>
            <p:nvPr/>
          </p:nvSpPr>
          <p:spPr>
            <a:xfrm>
              <a:off x="4327550" y="4856100"/>
              <a:ext cx="167350" cy="132650"/>
            </a:xfrm>
            <a:custGeom>
              <a:rect b="b" l="l" r="r" t="t"/>
              <a:pathLst>
                <a:path extrusionOk="0" h="5306" w="6694">
                  <a:moveTo>
                    <a:pt x="3271" y="0"/>
                  </a:moveTo>
                  <a:cubicBezTo>
                    <a:pt x="2488" y="0"/>
                    <a:pt x="1714" y="192"/>
                    <a:pt x="1031" y="604"/>
                  </a:cubicBezTo>
                  <a:cubicBezTo>
                    <a:pt x="814" y="736"/>
                    <a:pt x="606" y="888"/>
                    <a:pt x="446" y="1085"/>
                  </a:cubicBezTo>
                  <a:cubicBezTo>
                    <a:pt x="47" y="1574"/>
                    <a:pt x="0" y="2253"/>
                    <a:pt x="4" y="2884"/>
                  </a:cubicBezTo>
                  <a:cubicBezTo>
                    <a:pt x="6" y="3166"/>
                    <a:pt x="15" y="3452"/>
                    <a:pt x="93" y="3724"/>
                  </a:cubicBezTo>
                  <a:cubicBezTo>
                    <a:pt x="265" y="4319"/>
                    <a:pt x="761" y="4783"/>
                    <a:pt x="1327" y="5029"/>
                  </a:cubicBezTo>
                  <a:cubicBezTo>
                    <a:pt x="1808" y="5237"/>
                    <a:pt x="2336" y="5305"/>
                    <a:pt x="2862" y="5305"/>
                  </a:cubicBezTo>
                  <a:cubicBezTo>
                    <a:pt x="2958" y="5305"/>
                    <a:pt x="3053" y="5303"/>
                    <a:pt x="3148" y="5299"/>
                  </a:cubicBezTo>
                  <a:cubicBezTo>
                    <a:pt x="3826" y="5270"/>
                    <a:pt x="4512" y="5148"/>
                    <a:pt x="5120" y="4845"/>
                  </a:cubicBezTo>
                  <a:cubicBezTo>
                    <a:pt x="5727" y="4541"/>
                    <a:pt x="6253" y="4038"/>
                    <a:pt x="6494" y="3403"/>
                  </a:cubicBezTo>
                  <a:cubicBezTo>
                    <a:pt x="6694" y="2879"/>
                    <a:pt x="6690" y="2302"/>
                    <a:pt x="6640" y="1745"/>
                  </a:cubicBezTo>
                  <a:cubicBezTo>
                    <a:pt x="6631" y="1644"/>
                    <a:pt x="6620" y="1540"/>
                    <a:pt x="6574" y="1450"/>
                  </a:cubicBezTo>
                  <a:cubicBezTo>
                    <a:pt x="6484" y="1279"/>
                    <a:pt x="6290" y="1196"/>
                    <a:pt x="6117" y="1110"/>
                  </a:cubicBezTo>
                  <a:cubicBezTo>
                    <a:pt x="5349" y="727"/>
                    <a:pt x="4973" y="219"/>
                    <a:pt x="4103" y="71"/>
                  </a:cubicBezTo>
                  <a:cubicBezTo>
                    <a:pt x="3827" y="24"/>
                    <a:pt x="3548" y="0"/>
                    <a:pt x="32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3"/>
            <p:cNvSpPr/>
            <p:nvPr/>
          </p:nvSpPr>
          <p:spPr>
            <a:xfrm>
              <a:off x="4315500" y="5020100"/>
              <a:ext cx="116550" cy="41700"/>
            </a:xfrm>
            <a:custGeom>
              <a:rect b="b" l="l" r="r" t="t"/>
              <a:pathLst>
                <a:path extrusionOk="0" fill="none" h="1668" w="4662">
                  <a:moveTo>
                    <a:pt x="0" y="1"/>
                  </a:moveTo>
                  <a:cubicBezTo>
                    <a:pt x="98" y="81"/>
                    <a:pt x="195" y="161"/>
                    <a:pt x="295" y="239"/>
                  </a:cubicBezTo>
                  <a:cubicBezTo>
                    <a:pt x="1523" y="1191"/>
                    <a:pt x="3112" y="1667"/>
                    <a:pt x="4662" y="1547"/>
                  </a:cubicBezTo>
                </a:path>
              </a:pathLst>
            </a:custGeom>
            <a:noFill/>
            <a:ln cap="rnd" cmpd="sng" w="16125">
              <a:solidFill>
                <a:srgbClr val="E8DBC8"/>
              </a:solidFill>
              <a:prstDash val="solid"/>
              <a:miter lim="107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3"/>
            <p:cNvSpPr/>
            <p:nvPr/>
          </p:nvSpPr>
          <p:spPr>
            <a:xfrm>
              <a:off x="4288200" y="5067025"/>
              <a:ext cx="121375" cy="56825"/>
            </a:xfrm>
            <a:custGeom>
              <a:rect b="b" l="l" r="r" t="t"/>
              <a:pathLst>
                <a:path extrusionOk="0" fill="none" h="2273" w="4855">
                  <a:moveTo>
                    <a:pt x="1" y="0"/>
                  </a:moveTo>
                  <a:cubicBezTo>
                    <a:pt x="488" y="797"/>
                    <a:pt x="1253" y="1409"/>
                    <a:pt x="2112" y="1776"/>
                  </a:cubicBezTo>
                  <a:cubicBezTo>
                    <a:pt x="2971" y="2143"/>
                    <a:pt x="3922" y="2272"/>
                    <a:pt x="4855" y="2221"/>
                  </a:cubicBezTo>
                </a:path>
              </a:pathLst>
            </a:custGeom>
            <a:noFill/>
            <a:ln cap="rnd" cmpd="sng" w="16125">
              <a:solidFill>
                <a:srgbClr val="E8DBC8"/>
              </a:solidFill>
              <a:prstDash val="solid"/>
              <a:miter lim="107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3"/>
            <p:cNvSpPr/>
            <p:nvPr/>
          </p:nvSpPr>
          <p:spPr>
            <a:xfrm>
              <a:off x="4265400" y="5132100"/>
              <a:ext cx="102200" cy="53100"/>
            </a:xfrm>
            <a:custGeom>
              <a:rect b="b" l="l" r="r" t="t"/>
              <a:pathLst>
                <a:path extrusionOk="0" fill="none" h="2124" w="4088">
                  <a:moveTo>
                    <a:pt x="0" y="0"/>
                  </a:moveTo>
                  <a:cubicBezTo>
                    <a:pt x="367" y="589"/>
                    <a:pt x="863" y="1087"/>
                    <a:pt x="1453" y="1456"/>
                  </a:cubicBezTo>
                  <a:cubicBezTo>
                    <a:pt x="1654" y="1582"/>
                    <a:pt x="1869" y="1694"/>
                    <a:pt x="2102" y="1741"/>
                  </a:cubicBezTo>
                  <a:cubicBezTo>
                    <a:pt x="2241" y="1769"/>
                    <a:pt x="2385" y="1774"/>
                    <a:pt x="2525" y="1803"/>
                  </a:cubicBezTo>
                  <a:cubicBezTo>
                    <a:pt x="2669" y="1834"/>
                    <a:pt x="2806" y="1891"/>
                    <a:pt x="2947" y="1938"/>
                  </a:cubicBezTo>
                  <a:cubicBezTo>
                    <a:pt x="3312" y="2063"/>
                    <a:pt x="3702" y="2123"/>
                    <a:pt x="4087" y="2095"/>
                  </a:cubicBezTo>
                </a:path>
              </a:pathLst>
            </a:custGeom>
            <a:noFill/>
            <a:ln cap="rnd" cmpd="sng" w="16125">
              <a:solidFill>
                <a:srgbClr val="E8DBC8"/>
              </a:solidFill>
              <a:prstDash val="solid"/>
              <a:miter lim="107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3"/>
            <p:cNvSpPr/>
            <p:nvPr/>
          </p:nvSpPr>
          <p:spPr>
            <a:xfrm>
              <a:off x="4488550" y="4997650"/>
              <a:ext cx="48425" cy="63175"/>
            </a:xfrm>
            <a:custGeom>
              <a:rect b="b" l="l" r="r" t="t"/>
              <a:pathLst>
                <a:path extrusionOk="0" h="2527" w="1937">
                  <a:moveTo>
                    <a:pt x="968" y="0"/>
                  </a:moveTo>
                  <a:cubicBezTo>
                    <a:pt x="434" y="0"/>
                    <a:pt x="1" y="566"/>
                    <a:pt x="1" y="1264"/>
                  </a:cubicBezTo>
                  <a:cubicBezTo>
                    <a:pt x="1" y="1961"/>
                    <a:pt x="434" y="2527"/>
                    <a:pt x="968" y="2527"/>
                  </a:cubicBezTo>
                  <a:cubicBezTo>
                    <a:pt x="1503" y="2527"/>
                    <a:pt x="1936" y="1961"/>
                    <a:pt x="1936" y="1264"/>
                  </a:cubicBezTo>
                  <a:cubicBezTo>
                    <a:pt x="1936" y="566"/>
                    <a:pt x="1503" y="0"/>
                    <a:pt x="968" y="0"/>
                  </a:cubicBezTo>
                  <a:close/>
                </a:path>
              </a:pathLst>
            </a:custGeom>
            <a:solidFill>
              <a:srgbClr val="E8D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3"/>
            <p:cNvSpPr/>
            <p:nvPr/>
          </p:nvSpPr>
          <p:spPr>
            <a:xfrm>
              <a:off x="3557725" y="1578275"/>
              <a:ext cx="920850" cy="1377400"/>
            </a:xfrm>
            <a:custGeom>
              <a:rect b="b" l="l" r="r" t="t"/>
              <a:pathLst>
                <a:path extrusionOk="0" h="55096" w="36834">
                  <a:moveTo>
                    <a:pt x="4866" y="1"/>
                  </a:moveTo>
                  <a:cubicBezTo>
                    <a:pt x="3365" y="1"/>
                    <a:pt x="1642" y="838"/>
                    <a:pt x="310" y="1713"/>
                  </a:cubicBezTo>
                  <a:cubicBezTo>
                    <a:pt x="68" y="1872"/>
                    <a:pt x="0" y="2425"/>
                    <a:pt x="54" y="3225"/>
                  </a:cubicBezTo>
                  <a:cubicBezTo>
                    <a:pt x="280" y="6653"/>
                    <a:pt x="2706" y="14643"/>
                    <a:pt x="3069" y="15890"/>
                  </a:cubicBezTo>
                  <a:cubicBezTo>
                    <a:pt x="4540" y="20925"/>
                    <a:pt x="6503" y="25803"/>
                    <a:pt x="8929" y="30454"/>
                  </a:cubicBezTo>
                  <a:cubicBezTo>
                    <a:pt x="13508" y="39232"/>
                    <a:pt x="20832" y="45790"/>
                    <a:pt x="24778" y="55095"/>
                  </a:cubicBezTo>
                  <a:cubicBezTo>
                    <a:pt x="24731" y="54984"/>
                    <a:pt x="31429" y="51013"/>
                    <a:pt x="31945" y="50631"/>
                  </a:cubicBezTo>
                  <a:cubicBezTo>
                    <a:pt x="33492" y="49484"/>
                    <a:pt x="35061" y="48233"/>
                    <a:pt x="35903" y="46500"/>
                  </a:cubicBezTo>
                  <a:cubicBezTo>
                    <a:pt x="36671" y="44922"/>
                    <a:pt x="36755" y="43109"/>
                    <a:pt x="36811" y="41355"/>
                  </a:cubicBezTo>
                  <a:cubicBezTo>
                    <a:pt x="36824" y="40947"/>
                    <a:pt x="36833" y="40523"/>
                    <a:pt x="36669" y="40149"/>
                  </a:cubicBezTo>
                  <a:cubicBezTo>
                    <a:pt x="36400" y="39529"/>
                    <a:pt x="35732" y="39193"/>
                    <a:pt x="35100" y="38953"/>
                  </a:cubicBezTo>
                  <a:cubicBezTo>
                    <a:pt x="32285" y="37884"/>
                    <a:pt x="29501" y="37898"/>
                    <a:pt x="26876" y="36157"/>
                  </a:cubicBezTo>
                  <a:cubicBezTo>
                    <a:pt x="22238" y="33080"/>
                    <a:pt x="18609" y="28613"/>
                    <a:pt x="15917" y="23784"/>
                  </a:cubicBezTo>
                  <a:cubicBezTo>
                    <a:pt x="12294" y="17284"/>
                    <a:pt x="10205" y="10065"/>
                    <a:pt x="8026" y="2950"/>
                  </a:cubicBezTo>
                  <a:cubicBezTo>
                    <a:pt x="7807" y="2232"/>
                    <a:pt x="7572" y="1491"/>
                    <a:pt x="7073" y="929"/>
                  </a:cubicBezTo>
                  <a:cubicBezTo>
                    <a:pt x="6479" y="263"/>
                    <a:pt x="5707" y="1"/>
                    <a:pt x="48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3"/>
            <p:cNvSpPr/>
            <p:nvPr/>
          </p:nvSpPr>
          <p:spPr>
            <a:xfrm>
              <a:off x="3557725" y="1578275"/>
              <a:ext cx="176850" cy="93875"/>
            </a:xfrm>
            <a:custGeom>
              <a:rect b="b" l="l" r="r" t="t"/>
              <a:pathLst>
                <a:path extrusionOk="0" h="3755" w="7074">
                  <a:moveTo>
                    <a:pt x="4866" y="1"/>
                  </a:moveTo>
                  <a:cubicBezTo>
                    <a:pt x="3365" y="1"/>
                    <a:pt x="1642" y="838"/>
                    <a:pt x="310" y="1713"/>
                  </a:cubicBezTo>
                  <a:cubicBezTo>
                    <a:pt x="68" y="1872"/>
                    <a:pt x="0" y="2424"/>
                    <a:pt x="54" y="3225"/>
                  </a:cubicBezTo>
                  <a:lnTo>
                    <a:pt x="535" y="3409"/>
                  </a:lnTo>
                  <a:cubicBezTo>
                    <a:pt x="1431" y="3652"/>
                    <a:pt x="2208" y="3754"/>
                    <a:pt x="2881" y="3754"/>
                  </a:cubicBezTo>
                  <a:cubicBezTo>
                    <a:pt x="6419" y="3754"/>
                    <a:pt x="7073" y="929"/>
                    <a:pt x="7073" y="929"/>
                  </a:cubicBezTo>
                  <a:cubicBezTo>
                    <a:pt x="6479" y="263"/>
                    <a:pt x="5707" y="1"/>
                    <a:pt x="4866" y="1"/>
                  </a:cubicBezTo>
                  <a:close/>
                </a:path>
              </a:pathLst>
            </a:custGeom>
            <a:solidFill>
              <a:srgbClr val="07070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3"/>
            <p:cNvSpPr/>
            <p:nvPr/>
          </p:nvSpPr>
          <p:spPr>
            <a:xfrm>
              <a:off x="3367600" y="1107675"/>
              <a:ext cx="488125" cy="547975"/>
            </a:xfrm>
            <a:custGeom>
              <a:rect b="b" l="l" r="r" t="t"/>
              <a:pathLst>
                <a:path extrusionOk="0" h="21919" w="19525">
                  <a:moveTo>
                    <a:pt x="7942" y="0"/>
                  </a:moveTo>
                  <a:cubicBezTo>
                    <a:pt x="7435" y="0"/>
                    <a:pt x="6906" y="345"/>
                    <a:pt x="6652" y="810"/>
                  </a:cubicBezTo>
                  <a:cubicBezTo>
                    <a:pt x="6308" y="1444"/>
                    <a:pt x="6338" y="2207"/>
                    <a:pt x="6406" y="2925"/>
                  </a:cubicBezTo>
                  <a:cubicBezTo>
                    <a:pt x="6587" y="4868"/>
                    <a:pt x="6965" y="6786"/>
                    <a:pt x="7536" y="8652"/>
                  </a:cubicBezTo>
                  <a:lnTo>
                    <a:pt x="4894" y="3600"/>
                  </a:lnTo>
                  <a:cubicBezTo>
                    <a:pt x="4694" y="3214"/>
                    <a:pt x="4447" y="2791"/>
                    <a:pt x="4026" y="2683"/>
                  </a:cubicBezTo>
                  <a:cubicBezTo>
                    <a:pt x="3963" y="2667"/>
                    <a:pt x="3900" y="2659"/>
                    <a:pt x="3838" y="2659"/>
                  </a:cubicBezTo>
                  <a:cubicBezTo>
                    <a:pt x="3407" y="2659"/>
                    <a:pt x="3002" y="3022"/>
                    <a:pt x="2858" y="3444"/>
                  </a:cubicBezTo>
                  <a:cubicBezTo>
                    <a:pt x="2693" y="3927"/>
                    <a:pt x="2784" y="4458"/>
                    <a:pt x="2895" y="4957"/>
                  </a:cubicBezTo>
                  <a:cubicBezTo>
                    <a:pt x="3326" y="6917"/>
                    <a:pt x="4024" y="8809"/>
                    <a:pt x="4966" y="10580"/>
                  </a:cubicBezTo>
                  <a:cubicBezTo>
                    <a:pt x="4167" y="9685"/>
                    <a:pt x="3272" y="8879"/>
                    <a:pt x="2297" y="8179"/>
                  </a:cubicBezTo>
                  <a:cubicBezTo>
                    <a:pt x="1986" y="7955"/>
                    <a:pt x="1640" y="7735"/>
                    <a:pt x="1260" y="7735"/>
                  </a:cubicBezTo>
                  <a:cubicBezTo>
                    <a:pt x="1249" y="7735"/>
                    <a:pt x="1237" y="7735"/>
                    <a:pt x="1226" y="7735"/>
                  </a:cubicBezTo>
                  <a:cubicBezTo>
                    <a:pt x="431" y="7762"/>
                    <a:pt x="1" y="8776"/>
                    <a:pt x="221" y="9540"/>
                  </a:cubicBezTo>
                  <a:cubicBezTo>
                    <a:pt x="442" y="10303"/>
                    <a:pt x="1065" y="10867"/>
                    <a:pt x="1601" y="11454"/>
                  </a:cubicBezTo>
                  <a:cubicBezTo>
                    <a:pt x="3439" y="13467"/>
                    <a:pt x="4432" y="16084"/>
                    <a:pt x="5696" y="18498"/>
                  </a:cubicBezTo>
                  <a:cubicBezTo>
                    <a:pt x="6134" y="19333"/>
                    <a:pt x="6626" y="20172"/>
                    <a:pt x="7372" y="20748"/>
                  </a:cubicBezTo>
                  <a:cubicBezTo>
                    <a:pt x="8443" y="21577"/>
                    <a:pt x="9420" y="21919"/>
                    <a:pt x="10314" y="21919"/>
                  </a:cubicBezTo>
                  <a:cubicBezTo>
                    <a:pt x="13206" y="21919"/>
                    <a:pt x="15233" y="18339"/>
                    <a:pt x="16783" y="16022"/>
                  </a:cubicBezTo>
                  <a:cubicBezTo>
                    <a:pt x="18123" y="14016"/>
                    <a:pt x="19525" y="11643"/>
                    <a:pt x="18812" y="9340"/>
                  </a:cubicBezTo>
                  <a:cubicBezTo>
                    <a:pt x="18654" y="9244"/>
                    <a:pt x="18493" y="9201"/>
                    <a:pt x="18332" y="9201"/>
                  </a:cubicBezTo>
                  <a:cubicBezTo>
                    <a:pt x="17632" y="9201"/>
                    <a:pt x="16943" y="10012"/>
                    <a:pt x="16606" y="10744"/>
                  </a:cubicBezTo>
                  <a:cubicBezTo>
                    <a:pt x="16234" y="11555"/>
                    <a:pt x="15631" y="12542"/>
                    <a:pt x="14815" y="12542"/>
                  </a:cubicBezTo>
                  <a:cubicBezTo>
                    <a:pt x="14725" y="12542"/>
                    <a:pt x="14633" y="12530"/>
                    <a:pt x="14539" y="12505"/>
                  </a:cubicBezTo>
                  <a:cubicBezTo>
                    <a:pt x="14741" y="8569"/>
                    <a:pt x="14657" y="4622"/>
                    <a:pt x="14285" y="697"/>
                  </a:cubicBezTo>
                  <a:cubicBezTo>
                    <a:pt x="14076" y="478"/>
                    <a:pt x="13796" y="383"/>
                    <a:pt x="13503" y="383"/>
                  </a:cubicBezTo>
                  <a:cubicBezTo>
                    <a:pt x="13024" y="383"/>
                    <a:pt x="12510" y="638"/>
                    <a:pt x="12213" y="1033"/>
                  </a:cubicBezTo>
                  <a:cubicBezTo>
                    <a:pt x="11736" y="1670"/>
                    <a:pt x="11665" y="2514"/>
                    <a:pt x="11613" y="3308"/>
                  </a:cubicBezTo>
                  <a:lnTo>
                    <a:pt x="11258" y="8685"/>
                  </a:lnTo>
                  <a:cubicBezTo>
                    <a:pt x="10808" y="5703"/>
                    <a:pt x="9864" y="2817"/>
                    <a:pt x="8466" y="144"/>
                  </a:cubicBezTo>
                  <a:cubicBezTo>
                    <a:pt x="8303" y="45"/>
                    <a:pt x="8124" y="0"/>
                    <a:pt x="79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3"/>
            <p:cNvSpPr/>
            <p:nvPr/>
          </p:nvSpPr>
          <p:spPr>
            <a:xfrm>
              <a:off x="2435500" y="769575"/>
              <a:ext cx="1465975" cy="1638825"/>
            </a:xfrm>
            <a:custGeom>
              <a:rect b="b" l="l" r="r" t="t"/>
              <a:pathLst>
                <a:path extrusionOk="0" h="65553" w="58639">
                  <a:moveTo>
                    <a:pt x="31962" y="0"/>
                  </a:moveTo>
                  <a:cubicBezTo>
                    <a:pt x="28654" y="0"/>
                    <a:pt x="25414" y="1279"/>
                    <a:pt x="22337" y="2586"/>
                  </a:cubicBezTo>
                  <a:cubicBezTo>
                    <a:pt x="19431" y="3820"/>
                    <a:pt x="16506" y="5124"/>
                    <a:pt x="14060" y="7119"/>
                  </a:cubicBezTo>
                  <a:cubicBezTo>
                    <a:pt x="10644" y="9908"/>
                    <a:pt x="8390" y="13862"/>
                    <a:pt x="6575" y="17882"/>
                  </a:cubicBezTo>
                  <a:cubicBezTo>
                    <a:pt x="2424" y="27083"/>
                    <a:pt x="179" y="37138"/>
                    <a:pt x="22" y="47231"/>
                  </a:cubicBezTo>
                  <a:cubicBezTo>
                    <a:pt x="1" y="48672"/>
                    <a:pt x="24" y="50141"/>
                    <a:pt x="482" y="51508"/>
                  </a:cubicBezTo>
                  <a:cubicBezTo>
                    <a:pt x="1146" y="53494"/>
                    <a:pt x="2659" y="55077"/>
                    <a:pt x="4267" y="56418"/>
                  </a:cubicBezTo>
                  <a:cubicBezTo>
                    <a:pt x="9095" y="60445"/>
                    <a:pt x="15102" y="62882"/>
                    <a:pt x="21256" y="64165"/>
                  </a:cubicBezTo>
                  <a:cubicBezTo>
                    <a:pt x="26524" y="65263"/>
                    <a:pt x="31922" y="65552"/>
                    <a:pt x="37311" y="65552"/>
                  </a:cubicBezTo>
                  <a:cubicBezTo>
                    <a:pt x="38217" y="65552"/>
                    <a:pt x="39123" y="65544"/>
                    <a:pt x="40028" y="65530"/>
                  </a:cubicBezTo>
                  <a:cubicBezTo>
                    <a:pt x="43442" y="65478"/>
                    <a:pt x="46895" y="65339"/>
                    <a:pt x="50185" y="64426"/>
                  </a:cubicBezTo>
                  <a:cubicBezTo>
                    <a:pt x="53477" y="63511"/>
                    <a:pt x="56633" y="61747"/>
                    <a:pt x="58638" y="58981"/>
                  </a:cubicBezTo>
                  <a:cubicBezTo>
                    <a:pt x="52211" y="47818"/>
                    <a:pt x="49602" y="34501"/>
                    <a:pt x="51344" y="21738"/>
                  </a:cubicBezTo>
                  <a:lnTo>
                    <a:pt x="44231" y="5669"/>
                  </a:lnTo>
                  <a:cubicBezTo>
                    <a:pt x="40952" y="3116"/>
                    <a:pt x="37411" y="517"/>
                    <a:pt x="33278" y="70"/>
                  </a:cubicBezTo>
                  <a:cubicBezTo>
                    <a:pt x="32839" y="23"/>
                    <a:pt x="32400" y="0"/>
                    <a:pt x="319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3"/>
            <p:cNvSpPr/>
            <p:nvPr/>
          </p:nvSpPr>
          <p:spPr>
            <a:xfrm>
              <a:off x="2360225" y="764200"/>
              <a:ext cx="1465975" cy="1638825"/>
            </a:xfrm>
            <a:custGeom>
              <a:rect b="b" l="l" r="r" t="t"/>
              <a:pathLst>
                <a:path extrusionOk="0" h="65553" w="58639">
                  <a:moveTo>
                    <a:pt x="31964" y="0"/>
                  </a:moveTo>
                  <a:cubicBezTo>
                    <a:pt x="28656" y="0"/>
                    <a:pt x="25415" y="1279"/>
                    <a:pt x="22337" y="2586"/>
                  </a:cubicBezTo>
                  <a:cubicBezTo>
                    <a:pt x="19432" y="3820"/>
                    <a:pt x="16506" y="5124"/>
                    <a:pt x="14060" y="7119"/>
                  </a:cubicBezTo>
                  <a:cubicBezTo>
                    <a:pt x="10644" y="9907"/>
                    <a:pt x="8390" y="13863"/>
                    <a:pt x="6575" y="17883"/>
                  </a:cubicBezTo>
                  <a:cubicBezTo>
                    <a:pt x="2424" y="27083"/>
                    <a:pt x="179" y="37138"/>
                    <a:pt x="22" y="47231"/>
                  </a:cubicBezTo>
                  <a:cubicBezTo>
                    <a:pt x="1" y="48671"/>
                    <a:pt x="24" y="50141"/>
                    <a:pt x="482" y="51508"/>
                  </a:cubicBezTo>
                  <a:cubicBezTo>
                    <a:pt x="1146" y="53494"/>
                    <a:pt x="2659" y="55077"/>
                    <a:pt x="4268" y="56418"/>
                  </a:cubicBezTo>
                  <a:cubicBezTo>
                    <a:pt x="9095" y="60445"/>
                    <a:pt x="15102" y="62883"/>
                    <a:pt x="21255" y="64165"/>
                  </a:cubicBezTo>
                  <a:cubicBezTo>
                    <a:pt x="26520" y="65262"/>
                    <a:pt x="31914" y="65552"/>
                    <a:pt x="37298" y="65552"/>
                  </a:cubicBezTo>
                  <a:cubicBezTo>
                    <a:pt x="38208" y="65552"/>
                    <a:pt x="39118" y="65544"/>
                    <a:pt x="40027" y="65530"/>
                  </a:cubicBezTo>
                  <a:cubicBezTo>
                    <a:pt x="43442" y="65477"/>
                    <a:pt x="46895" y="65339"/>
                    <a:pt x="50185" y="64425"/>
                  </a:cubicBezTo>
                  <a:cubicBezTo>
                    <a:pt x="53477" y="63511"/>
                    <a:pt x="56633" y="61747"/>
                    <a:pt x="58639" y="58981"/>
                  </a:cubicBezTo>
                  <a:cubicBezTo>
                    <a:pt x="52211" y="47818"/>
                    <a:pt x="49603" y="34501"/>
                    <a:pt x="51344" y="21738"/>
                  </a:cubicBezTo>
                  <a:lnTo>
                    <a:pt x="44231" y="5669"/>
                  </a:lnTo>
                  <a:cubicBezTo>
                    <a:pt x="40952" y="3115"/>
                    <a:pt x="37411" y="518"/>
                    <a:pt x="33279" y="70"/>
                  </a:cubicBezTo>
                  <a:cubicBezTo>
                    <a:pt x="32839" y="22"/>
                    <a:pt x="32401" y="0"/>
                    <a:pt x="319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3"/>
            <p:cNvSpPr/>
            <p:nvPr/>
          </p:nvSpPr>
          <p:spPr>
            <a:xfrm>
              <a:off x="2817800" y="306600"/>
              <a:ext cx="983125" cy="1010375"/>
            </a:xfrm>
            <a:custGeom>
              <a:rect b="b" l="l" r="r" t="t"/>
              <a:pathLst>
                <a:path extrusionOk="0" h="40415" w="39325">
                  <a:moveTo>
                    <a:pt x="9865" y="0"/>
                  </a:moveTo>
                  <a:cubicBezTo>
                    <a:pt x="9163" y="0"/>
                    <a:pt x="8461" y="22"/>
                    <a:pt x="7760" y="64"/>
                  </a:cubicBezTo>
                  <a:cubicBezTo>
                    <a:pt x="5959" y="173"/>
                    <a:pt x="4096" y="443"/>
                    <a:pt x="2582" y="1428"/>
                  </a:cubicBezTo>
                  <a:cubicBezTo>
                    <a:pt x="1068" y="2411"/>
                    <a:pt x="0" y="4281"/>
                    <a:pt x="453" y="6029"/>
                  </a:cubicBezTo>
                  <a:cubicBezTo>
                    <a:pt x="923" y="7852"/>
                    <a:pt x="2773" y="8925"/>
                    <a:pt x="4500" y="9676"/>
                  </a:cubicBezTo>
                  <a:cubicBezTo>
                    <a:pt x="9132" y="11693"/>
                    <a:pt x="13635" y="12751"/>
                    <a:pt x="17965" y="15497"/>
                  </a:cubicBezTo>
                  <a:cubicBezTo>
                    <a:pt x="22849" y="18595"/>
                    <a:pt x="27877" y="21828"/>
                    <a:pt x="31103" y="26629"/>
                  </a:cubicBezTo>
                  <a:cubicBezTo>
                    <a:pt x="33854" y="30721"/>
                    <a:pt x="35071" y="35623"/>
                    <a:pt x="36238" y="40415"/>
                  </a:cubicBezTo>
                  <a:cubicBezTo>
                    <a:pt x="37916" y="32979"/>
                    <a:pt x="39324" y="25095"/>
                    <a:pt x="36971" y="17845"/>
                  </a:cubicBezTo>
                  <a:cubicBezTo>
                    <a:pt x="35076" y="12009"/>
                    <a:pt x="30785" y="7069"/>
                    <a:pt x="25473" y="4003"/>
                  </a:cubicBezTo>
                  <a:cubicBezTo>
                    <a:pt x="20766" y="1288"/>
                    <a:pt x="15306" y="0"/>
                    <a:pt x="98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3"/>
            <p:cNvSpPr/>
            <p:nvPr/>
          </p:nvSpPr>
          <p:spPr>
            <a:xfrm>
              <a:off x="2632275" y="1965250"/>
              <a:ext cx="1133150" cy="915400"/>
            </a:xfrm>
            <a:custGeom>
              <a:rect b="b" l="l" r="r" t="t"/>
              <a:pathLst>
                <a:path extrusionOk="0" h="36616" w="45326">
                  <a:moveTo>
                    <a:pt x="0" y="1"/>
                  </a:moveTo>
                  <a:lnTo>
                    <a:pt x="1453" y="15001"/>
                  </a:lnTo>
                  <a:lnTo>
                    <a:pt x="5162" y="33066"/>
                  </a:lnTo>
                  <a:cubicBezTo>
                    <a:pt x="5756" y="36479"/>
                    <a:pt x="8397" y="36616"/>
                    <a:pt x="8816" y="36616"/>
                  </a:cubicBezTo>
                  <a:cubicBezTo>
                    <a:pt x="8853" y="36616"/>
                    <a:pt x="8873" y="36615"/>
                    <a:pt x="8873" y="36615"/>
                  </a:cubicBezTo>
                  <a:cubicBezTo>
                    <a:pt x="8873" y="36615"/>
                    <a:pt x="45325" y="35648"/>
                    <a:pt x="36776" y="28550"/>
                  </a:cubicBezTo>
                  <a:cubicBezTo>
                    <a:pt x="28228" y="21453"/>
                    <a:pt x="18550" y="19356"/>
                    <a:pt x="18550" y="19356"/>
                  </a:cubicBezTo>
                  <a:cubicBezTo>
                    <a:pt x="15002" y="13872"/>
                    <a:pt x="15970" y="3872"/>
                    <a:pt x="15970" y="387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3"/>
            <p:cNvSpPr/>
            <p:nvPr/>
          </p:nvSpPr>
          <p:spPr>
            <a:xfrm>
              <a:off x="2652425" y="1967925"/>
              <a:ext cx="373725" cy="594675"/>
            </a:xfrm>
            <a:custGeom>
              <a:rect b="b" l="l" r="r" t="t"/>
              <a:pathLst>
                <a:path extrusionOk="0" h="23787" w="14949">
                  <a:moveTo>
                    <a:pt x="1" y="1"/>
                  </a:moveTo>
                  <a:lnTo>
                    <a:pt x="3980" y="23550"/>
                  </a:lnTo>
                  <a:cubicBezTo>
                    <a:pt x="5024" y="23721"/>
                    <a:pt x="5948" y="23786"/>
                    <a:pt x="6752" y="23786"/>
                  </a:cubicBezTo>
                  <a:cubicBezTo>
                    <a:pt x="9509" y="23786"/>
                    <a:pt x="10862" y="23013"/>
                    <a:pt x="10862" y="23013"/>
                  </a:cubicBezTo>
                  <a:cubicBezTo>
                    <a:pt x="4733" y="15378"/>
                    <a:pt x="5270" y="6238"/>
                    <a:pt x="5270" y="6238"/>
                  </a:cubicBezTo>
                  <a:lnTo>
                    <a:pt x="5270" y="6238"/>
                  </a:lnTo>
                  <a:cubicBezTo>
                    <a:pt x="6320" y="6423"/>
                    <a:pt x="7322" y="6498"/>
                    <a:pt x="8257" y="6498"/>
                  </a:cubicBezTo>
                  <a:cubicBezTo>
                    <a:pt x="12206" y="6498"/>
                    <a:pt x="14949" y="5162"/>
                    <a:pt x="14949" y="516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B65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3"/>
            <p:cNvSpPr/>
            <p:nvPr/>
          </p:nvSpPr>
          <p:spPr>
            <a:xfrm>
              <a:off x="4046600" y="2527975"/>
              <a:ext cx="945275" cy="1196325"/>
            </a:xfrm>
            <a:custGeom>
              <a:rect b="b" l="l" r="r" t="t"/>
              <a:pathLst>
                <a:path extrusionOk="0" h="47853" w="37811">
                  <a:moveTo>
                    <a:pt x="11024" y="0"/>
                  </a:moveTo>
                  <a:cubicBezTo>
                    <a:pt x="9591" y="0"/>
                    <a:pt x="8142" y="147"/>
                    <a:pt x="6993" y="960"/>
                  </a:cubicBezTo>
                  <a:cubicBezTo>
                    <a:pt x="3551" y="3397"/>
                    <a:pt x="3717" y="10298"/>
                    <a:pt x="3229" y="13953"/>
                  </a:cubicBezTo>
                  <a:cubicBezTo>
                    <a:pt x="2436" y="19903"/>
                    <a:pt x="1642" y="25852"/>
                    <a:pt x="848" y="31801"/>
                  </a:cubicBezTo>
                  <a:cubicBezTo>
                    <a:pt x="374" y="35360"/>
                    <a:pt x="1" y="39338"/>
                    <a:pt x="2168" y="42203"/>
                  </a:cubicBezTo>
                  <a:cubicBezTo>
                    <a:pt x="3005" y="43308"/>
                    <a:pt x="4159" y="44138"/>
                    <a:pt x="5381" y="44794"/>
                  </a:cubicBezTo>
                  <a:cubicBezTo>
                    <a:pt x="9405" y="46950"/>
                    <a:pt x="14199" y="47852"/>
                    <a:pt x="19060" y="47852"/>
                  </a:cubicBezTo>
                  <a:cubicBezTo>
                    <a:pt x="24588" y="47852"/>
                    <a:pt x="30205" y="46686"/>
                    <a:pt x="34879" y="44869"/>
                  </a:cubicBezTo>
                  <a:cubicBezTo>
                    <a:pt x="35952" y="44451"/>
                    <a:pt x="37114" y="43883"/>
                    <a:pt x="37512" y="42802"/>
                  </a:cubicBezTo>
                  <a:cubicBezTo>
                    <a:pt x="37811" y="41990"/>
                    <a:pt x="37595" y="41090"/>
                    <a:pt x="37392" y="40249"/>
                  </a:cubicBezTo>
                  <a:cubicBezTo>
                    <a:pt x="34497" y="28345"/>
                    <a:pt x="36323" y="16272"/>
                    <a:pt x="33019" y="4374"/>
                  </a:cubicBezTo>
                  <a:cubicBezTo>
                    <a:pt x="32648" y="3038"/>
                    <a:pt x="32094" y="1565"/>
                    <a:pt x="31038" y="769"/>
                  </a:cubicBezTo>
                  <a:cubicBezTo>
                    <a:pt x="30770" y="566"/>
                    <a:pt x="30469" y="412"/>
                    <a:pt x="30148" y="313"/>
                  </a:cubicBezTo>
                  <a:cubicBezTo>
                    <a:pt x="29775" y="199"/>
                    <a:pt x="29386" y="168"/>
                    <a:pt x="28994" y="168"/>
                  </a:cubicBezTo>
                  <a:cubicBezTo>
                    <a:pt x="28761" y="168"/>
                    <a:pt x="28527" y="179"/>
                    <a:pt x="28296" y="190"/>
                  </a:cubicBezTo>
                  <a:cubicBezTo>
                    <a:pt x="26663" y="270"/>
                    <a:pt x="25046" y="301"/>
                    <a:pt x="23435" y="301"/>
                  </a:cubicBezTo>
                  <a:cubicBezTo>
                    <a:pt x="19633" y="301"/>
                    <a:pt x="15865" y="128"/>
                    <a:pt x="12017" y="17"/>
                  </a:cubicBezTo>
                  <a:cubicBezTo>
                    <a:pt x="11689" y="8"/>
                    <a:pt x="11357" y="0"/>
                    <a:pt x="110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3"/>
            <p:cNvSpPr/>
            <p:nvPr/>
          </p:nvSpPr>
          <p:spPr>
            <a:xfrm>
              <a:off x="3551575" y="3708050"/>
              <a:ext cx="1252150" cy="1265125"/>
            </a:xfrm>
            <a:custGeom>
              <a:rect b="b" l="l" r="r" t="t"/>
              <a:pathLst>
                <a:path extrusionOk="0" h="50605" w="50086">
                  <a:moveTo>
                    <a:pt x="49460" y="1"/>
                  </a:moveTo>
                  <a:lnTo>
                    <a:pt x="20021" y="2042"/>
                  </a:lnTo>
                  <a:cubicBezTo>
                    <a:pt x="12083" y="8482"/>
                    <a:pt x="5614" y="16719"/>
                    <a:pt x="1239" y="25956"/>
                  </a:cubicBezTo>
                  <a:cubicBezTo>
                    <a:pt x="776" y="26937"/>
                    <a:pt x="329" y="27950"/>
                    <a:pt x="203" y="29027"/>
                  </a:cubicBezTo>
                  <a:cubicBezTo>
                    <a:pt x="0" y="30766"/>
                    <a:pt x="658" y="32504"/>
                    <a:pt x="1584" y="33990"/>
                  </a:cubicBezTo>
                  <a:cubicBezTo>
                    <a:pt x="4454" y="38586"/>
                    <a:pt x="9639" y="41105"/>
                    <a:pt x="14552" y="43390"/>
                  </a:cubicBezTo>
                  <a:lnTo>
                    <a:pt x="26672" y="49029"/>
                  </a:lnTo>
                  <a:cubicBezTo>
                    <a:pt x="28346" y="49808"/>
                    <a:pt x="30110" y="50604"/>
                    <a:pt x="31938" y="50604"/>
                  </a:cubicBezTo>
                  <a:cubicBezTo>
                    <a:pt x="32109" y="50604"/>
                    <a:pt x="32280" y="50597"/>
                    <a:pt x="32452" y="50583"/>
                  </a:cubicBezTo>
                  <a:cubicBezTo>
                    <a:pt x="34464" y="50413"/>
                    <a:pt x="36504" y="48785"/>
                    <a:pt x="36359" y="46772"/>
                  </a:cubicBezTo>
                  <a:cubicBezTo>
                    <a:pt x="36246" y="45187"/>
                    <a:pt x="34912" y="44003"/>
                    <a:pt x="33678" y="43002"/>
                  </a:cubicBezTo>
                  <a:lnTo>
                    <a:pt x="16857" y="29354"/>
                  </a:lnTo>
                  <a:lnTo>
                    <a:pt x="34128" y="19629"/>
                  </a:lnTo>
                  <a:cubicBezTo>
                    <a:pt x="37986" y="17457"/>
                    <a:pt x="41908" y="15236"/>
                    <a:pt x="44952" y="12021"/>
                  </a:cubicBezTo>
                  <a:cubicBezTo>
                    <a:pt x="47997" y="8805"/>
                    <a:pt x="50086" y="4385"/>
                    <a:pt x="49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3"/>
            <p:cNvSpPr/>
            <p:nvPr/>
          </p:nvSpPr>
          <p:spPr>
            <a:xfrm>
              <a:off x="2503925" y="3236250"/>
              <a:ext cx="2281875" cy="683875"/>
            </a:xfrm>
            <a:custGeom>
              <a:rect b="b" l="l" r="r" t="t"/>
              <a:pathLst>
                <a:path extrusionOk="0" h="27355" w="91275">
                  <a:moveTo>
                    <a:pt x="1" y="1"/>
                  </a:moveTo>
                  <a:lnTo>
                    <a:pt x="15344" y="11644"/>
                  </a:lnTo>
                  <a:cubicBezTo>
                    <a:pt x="21847" y="16578"/>
                    <a:pt x="28481" y="21586"/>
                    <a:pt x="36161" y="24355"/>
                  </a:cubicBezTo>
                  <a:cubicBezTo>
                    <a:pt x="42860" y="26770"/>
                    <a:pt x="50008" y="27355"/>
                    <a:pt x="57092" y="27355"/>
                  </a:cubicBezTo>
                  <a:cubicBezTo>
                    <a:pt x="58239" y="27355"/>
                    <a:pt x="59384" y="27340"/>
                    <a:pt x="60525" y="27314"/>
                  </a:cubicBezTo>
                  <a:cubicBezTo>
                    <a:pt x="64978" y="27215"/>
                    <a:pt x="69421" y="26937"/>
                    <a:pt x="73856" y="26483"/>
                  </a:cubicBezTo>
                  <a:cubicBezTo>
                    <a:pt x="76112" y="26249"/>
                    <a:pt x="78364" y="25967"/>
                    <a:pt x="80610" y="25636"/>
                  </a:cubicBezTo>
                  <a:cubicBezTo>
                    <a:pt x="82782" y="25317"/>
                    <a:pt x="84661" y="24556"/>
                    <a:pt x="86771" y="24136"/>
                  </a:cubicBezTo>
                  <a:cubicBezTo>
                    <a:pt x="87561" y="23979"/>
                    <a:pt x="88368" y="23910"/>
                    <a:pt x="89143" y="23694"/>
                  </a:cubicBezTo>
                  <a:cubicBezTo>
                    <a:pt x="89609" y="23563"/>
                    <a:pt x="91274" y="22952"/>
                    <a:pt x="91252" y="22298"/>
                  </a:cubicBezTo>
                  <a:cubicBezTo>
                    <a:pt x="91222" y="21482"/>
                    <a:pt x="89283" y="21441"/>
                    <a:pt x="88650" y="21316"/>
                  </a:cubicBezTo>
                  <a:cubicBezTo>
                    <a:pt x="86495" y="20888"/>
                    <a:pt x="84341" y="20451"/>
                    <a:pt x="82189" y="20005"/>
                  </a:cubicBezTo>
                  <a:cubicBezTo>
                    <a:pt x="77886" y="19114"/>
                    <a:pt x="73592" y="18185"/>
                    <a:pt x="69305" y="17219"/>
                  </a:cubicBezTo>
                  <a:cubicBezTo>
                    <a:pt x="60732" y="15280"/>
                    <a:pt x="52196" y="13169"/>
                    <a:pt x="43723" y="10826"/>
                  </a:cubicBezTo>
                  <a:cubicBezTo>
                    <a:pt x="42621" y="10522"/>
                    <a:pt x="41518" y="10213"/>
                    <a:pt x="40417" y="9900"/>
                  </a:cubicBezTo>
                  <a:cubicBezTo>
                    <a:pt x="30766" y="7157"/>
                    <a:pt x="21193" y="4164"/>
                    <a:pt x="11694" y="92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2A7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3"/>
            <p:cNvSpPr/>
            <p:nvPr/>
          </p:nvSpPr>
          <p:spPr>
            <a:xfrm>
              <a:off x="3148625" y="480250"/>
              <a:ext cx="535425" cy="684625"/>
            </a:xfrm>
            <a:custGeom>
              <a:rect b="b" l="l" r="r" t="t"/>
              <a:pathLst>
                <a:path extrusionOk="0" h="27385" w="21417">
                  <a:moveTo>
                    <a:pt x="5733" y="0"/>
                  </a:moveTo>
                  <a:cubicBezTo>
                    <a:pt x="4605" y="0"/>
                    <a:pt x="3501" y="208"/>
                    <a:pt x="2498" y="679"/>
                  </a:cubicBezTo>
                  <a:cubicBezTo>
                    <a:pt x="1" y="1853"/>
                    <a:pt x="1703" y="3264"/>
                    <a:pt x="3111" y="4736"/>
                  </a:cubicBezTo>
                  <a:cubicBezTo>
                    <a:pt x="4576" y="6264"/>
                    <a:pt x="6171" y="7660"/>
                    <a:pt x="7696" y="9127"/>
                  </a:cubicBezTo>
                  <a:cubicBezTo>
                    <a:pt x="13215" y="14436"/>
                    <a:pt x="17840" y="20601"/>
                    <a:pt x="21394" y="27385"/>
                  </a:cubicBezTo>
                  <a:cubicBezTo>
                    <a:pt x="21417" y="22777"/>
                    <a:pt x="20782" y="18189"/>
                    <a:pt x="19506" y="13761"/>
                  </a:cubicBezTo>
                  <a:cubicBezTo>
                    <a:pt x="18302" y="9584"/>
                    <a:pt x="16412" y="5410"/>
                    <a:pt x="13033" y="2675"/>
                  </a:cubicBezTo>
                  <a:cubicBezTo>
                    <a:pt x="11129" y="1133"/>
                    <a:pt x="8368" y="0"/>
                    <a:pt x="57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3"/>
            <p:cNvSpPr/>
            <p:nvPr/>
          </p:nvSpPr>
          <p:spPr>
            <a:xfrm>
              <a:off x="2141775" y="482750"/>
              <a:ext cx="1642975" cy="1614125"/>
            </a:xfrm>
            <a:custGeom>
              <a:rect b="b" l="l" r="r" t="t"/>
              <a:pathLst>
                <a:path extrusionOk="0" h="64565" w="65719">
                  <a:moveTo>
                    <a:pt x="30638" y="1"/>
                  </a:moveTo>
                  <a:cubicBezTo>
                    <a:pt x="21880" y="1"/>
                    <a:pt x="13168" y="3443"/>
                    <a:pt x="7645" y="10233"/>
                  </a:cubicBezTo>
                  <a:cubicBezTo>
                    <a:pt x="1958" y="17226"/>
                    <a:pt x="1" y="26727"/>
                    <a:pt x="820" y="35703"/>
                  </a:cubicBezTo>
                  <a:cubicBezTo>
                    <a:pt x="2310" y="52047"/>
                    <a:pt x="19963" y="64564"/>
                    <a:pt x="35976" y="64564"/>
                  </a:cubicBezTo>
                  <a:cubicBezTo>
                    <a:pt x="36358" y="64564"/>
                    <a:pt x="36739" y="64557"/>
                    <a:pt x="37118" y="64543"/>
                  </a:cubicBezTo>
                  <a:cubicBezTo>
                    <a:pt x="51583" y="63996"/>
                    <a:pt x="59840" y="54971"/>
                    <a:pt x="62475" y="43828"/>
                  </a:cubicBezTo>
                  <a:cubicBezTo>
                    <a:pt x="65718" y="30118"/>
                    <a:pt x="60451" y="13200"/>
                    <a:pt x="47761" y="4923"/>
                  </a:cubicBezTo>
                  <a:cubicBezTo>
                    <a:pt x="42715" y="1631"/>
                    <a:pt x="36666" y="1"/>
                    <a:pt x="30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3"/>
            <p:cNvSpPr/>
            <p:nvPr/>
          </p:nvSpPr>
          <p:spPr>
            <a:xfrm>
              <a:off x="1777025" y="238125"/>
              <a:ext cx="1547825" cy="2355700"/>
            </a:xfrm>
            <a:custGeom>
              <a:rect b="b" l="l" r="r" t="t"/>
              <a:pathLst>
                <a:path extrusionOk="0" h="94228" w="61913">
                  <a:moveTo>
                    <a:pt x="39424" y="0"/>
                  </a:moveTo>
                  <a:cubicBezTo>
                    <a:pt x="27921" y="0"/>
                    <a:pt x="14797" y="3816"/>
                    <a:pt x="7266" y="12624"/>
                  </a:cubicBezTo>
                  <a:cubicBezTo>
                    <a:pt x="4038" y="16402"/>
                    <a:pt x="2394" y="23464"/>
                    <a:pt x="1466" y="28225"/>
                  </a:cubicBezTo>
                  <a:cubicBezTo>
                    <a:pt x="1" y="35742"/>
                    <a:pt x="1146" y="43547"/>
                    <a:pt x="4141" y="50552"/>
                  </a:cubicBezTo>
                  <a:cubicBezTo>
                    <a:pt x="8557" y="60883"/>
                    <a:pt x="12889" y="69629"/>
                    <a:pt x="9494" y="81071"/>
                  </a:cubicBezTo>
                  <a:cubicBezTo>
                    <a:pt x="9327" y="81636"/>
                    <a:pt x="9142" y="82215"/>
                    <a:pt x="9209" y="82800"/>
                  </a:cubicBezTo>
                  <a:cubicBezTo>
                    <a:pt x="9314" y="83703"/>
                    <a:pt x="9998" y="84438"/>
                    <a:pt x="10686" y="85063"/>
                  </a:cubicBezTo>
                  <a:cubicBezTo>
                    <a:pt x="17094" y="90867"/>
                    <a:pt x="26324" y="92578"/>
                    <a:pt x="35031" y="93909"/>
                  </a:cubicBezTo>
                  <a:cubicBezTo>
                    <a:pt x="36518" y="94136"/>
                    <a:pt x="37888" y="94228"/>
                    <a:pt x="39236" y="94228"/>
                  </a:cubicBezTo>
                  <a:cubicBezTo>
                    <a:pt x="40976" y="94228"/>
                    <a:pt x="42679" y="94075"/>
                    <a:pt x="44549" y="93867"/>
                  </a:cubicBezTo>
                  <a:cubicBezTo>
                    <a:pt x="43733" y="92767"/>
                    <a:pt x="43251" y="92350"/>
                    <a:pt x="42846" y="91389"/>
                  </a:cubicBezTo>
                  <a:cubicBezTo>
                    <a:pt x="40316" y="85376"/>
                    <a:pt x="37011" y="79411"/>
                    <a:pt x="35881" y="72987"/>
                  </a:cubicBezTo>
                  <a:cubicBezTo>
                    <a:pt x="34741" y="66504"/>
                    <a:pt x="35061" y="59882"/>
                    <a:pt x="35379" y="53349"/>
                  </a:cubicBezTo>
                  <a:cubicBezTo>
                    <a:pt x="35540" y="50056"/>
                    <a:pt x="35132" y="45566"/>
                    <a:pt x="36333" y="42497"/>
                  </a:cubicBezTo>
                  <a:cubicBezTo>
                    <a:pt x="37793" y="38768"/>
                    <a:pt x="42455" y="35636"/>
                    <a:pt x="45551" y="33384"/>
                  </a:cubicBezTo>
                  <a:cubicBezTo>
                    <a:pt x="47325" y="32094"/>
                    <a:pt x="49145" y="30840"/>
                    <a:pt x="50894" y="29510"/>
                  </a:cubicBezTo>
                  <a:cubicBezTo>
                    <a:pt x="53077" y="27850"/>
                    <a:pt x="55150" y="26072"/>
                    <a:pt x="56886" y="23958"/>
                  </a:cubicBezTo>
                  <a:cubicBezTo>
                    <a:pt x="60014" y="20148"/>
                    <a:pt x="61913" y="14912"/>
                    <a:pt x="60387" y="10226"/>
                  </a:cubicBezTo>
                  <a:cubicBezTo>
                    <a:pt x="58177" y="3438"/>
                    <a:pt x="50077" y="624"/>
                    <a:pt x="42957" y="123"/>
                  </a:cubicBezTo>
                  <a:cubicBezTo>
                    <a:pt x="41803" y="42"/>
                    <a:pt x="40622" y="0"/>
                    <a:pt x="394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3"/>
            <p:cNvSpPr/>
            <p:nvPr/>
          </p:nvSpPr>
          <p:spPr>
            <a:xfrm>
              <a:off x="2591475" y="1300525"/>
              <a:ext cx="299275" cy="1284325"/>
            </a:xfrm>
            <a:custGeom>
              <a:rect b="b" l="l" r="r" t="t"/>
              <a:pathLst>
                <a:path extrusionOk="0" h="51373" w="11971">
                  <a:moveTo>
                    <a:pt x="3755" y="1"/>
                  </a:moveTo>
                  <a:lnTo>
                    <a:pt x="3755" y="1"/>
                  </a:lnTo>
                  <a:cubicBezTo>
                    <a:pt x="809" y="3197"/>
                    <a:pt x="0" y="10180"/>
                    <a:pt x="21" y="14527"/>
                  </a:cubicBezTo>
                  <a:cubicBezTo>
                    <a:pt x="44" y="18914"/>
                    <a:pt x="228" y="23292"/>
                    <a:pt x="575" y="27661"/>
                  </a:cubicBezTo>
                  <a:cubicBezTo>
                    <a:pt x="949" y="32372"/>
                    <a:pt x="1525" y="37127"/>
                    <a:pt x="3223" y="41538"/>
                  </a:cubicBezTo>
                  <a:cubicBezTo>
                    <a:pt x="4922" y="45949"/>
                    <a:pt x="7818" y="49113"/>
                    <a:pt x="11971" y="51372"/>
                  </a:cubicBezTo>
                  <a:cubicBezTo>
                    <a:pt x="11155" y="50271"/>
                    <a:pt x="10673" y="49856"/>
                    <a:pt x="10268" y="48894"/>
                  </a:cubicBezTo>
                  <a:cubicBezTo>
                    <a:pt x="7738" y="42880"/>
                    <a:pt x="4433" y="36915"/>
                    <a:pt x="3303" y="30491"/>
                  </a:cubicBezTo>
                  <a:cubicBezTo>
                    <a:pt x="2163" y="24009"/>
                    <a:pt x="2483" y="17386"/>
                    <a:pt x="2801" y="10853"/>
                  </a:cubicBezTo>
                  <a:cubicBezTo>
                    <a:pt x="2962" y="7560"/>
                    <a:pt x="2554" y="3070"/>
                    <a:pt x="37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3"/>
            <p:cNvSpPr/>
            <p:nvPr/>
          </p:nvSpPr>
          <p:spPr>
            <a:xfrm>
              <a:off x="2531025" y="390425"/>
              <a:ext cx="770725" cy="1250000"/>
            </a:xfrm>
            <a:custGeom>
              <a:rect b="b" l="l" r="r" t="t"/>
              <a:pathLst>
                <a:path extrusionOk="0" h="50000" w="30829">
                  <a:moveTo>
                    <a:pt x="27070" y="1"/>
                  </a:moveTo>
                  <a:lnTo>
                    <a:pt x="24810" y="2302"/>
                  </a:lnTo>
                  <a:cubicBezTo>
                    <a:pt x="25212" y="2675"/>
                    <a:pt x="25580" y="3083"/>
                    <a:pt x="25910" y="3521"/>
                  </a:cubicBezTo>
                  <a:cubicBezTo>
                    <a:pt x="26244" y="3967"/>
                    <a:pt x="26540" y="4440"/>
                    <a:pt x="26794" y="4936"/>
                  </a:cubicBezTo>
                  <a:cubicBezTo>
                    <a:pt x="26921" y="5187"/>
                    <a:pt x="27039" y="5442"/>
                    <a:pt x="27148" y="5703"/>
                  </a:cubicBezTo>
                  <a:cubicBezTo>
                    <a:pt x="27257" y="5966"/>
                    <a:pt x="27356" y="6231"/>
                    <a:pt x="27445" y="6503"/>
                  </a:cubicBezTo>
                  <a:cubicBezTo>
                    <a:pt x="27624" y="7051"/>
                    <a:pt x="27764" y="7610"/>
                    <a:pt x="27865" y="8176"/>
                  </a:cubicBezTo>
                  <a:cubicBezTo>
                    <a:pt x="27965" y="8752"/>
                    <a:pt x="28030" y="9333"/>
                    <a:pt x="28056" y="9916"/>
                  </a:cubicBezTo>
                  <a:cubicBezTo>
                    <a:pt x="28069" y="10208"/>
                    <a:pt x="28075" y="10503"/>
                    <a:pt x="28069" y="10798"/>
                  </a:cubicBezTo>
                  <a:cubicBezTo>
                    <a:pt x="28064" y="11093"/>
                    <a:pt x="28051" y="11388"/>
                    <a:pt x="28029" y="11682"/>
                  </a:cubicBezTo>
                  <a:cubicBezTo>
                    <a:pt x="27938" y="12868"/>
                    <a:pt x="27707" y="14039"/>
                    <a:pt x="27342" y="15171"/>
                  </a:cubicBezTo>
                  <a:cubicBezTo>
                    <a:pt x="27251" y="15455"/>
                    <a:pt x="27151" y="15735"/>
                    <a:pt x="27043" y="16012"/>
                  </a:cubicBezTo>
                  <a:lnTo>
                    <a:pt x="26960" y="16220"/>
                  </a:lnTo>
                  <a:cubicBezTo>
                    <a:pt x="26933" y="16288"/>
                    <a:pt x="26903" y="16357"/>
                    <a:pt x="26874" y="16425"/>
                  </a:cubicBezTo>
                  <a:lnTo>
                    <a:pt x="26853" y="16477"/>
                  </a:lnTo>
                  <a:lnTo>
                    <a:pt x="26830" y="16527"/>
                  </a:lnTo>
                  <a:lnTo>
                    <a:pt x="26785" y="16630"/>
                  </a:lnTo>
                  <a:cubicBezTo>
                    <a:pt x="26769" y="16663"/>
                    <a:pt x="26755" y="16697"/>
                    <a:pt x="26739" y="16732"/>
                  </a:cubicBezTo>
                  <a:lnTo>
                    <a:pt x="26691" y="16834"/>
                  </a:lnTo>
                  <a:cubicBezTo>
                    <a:pt x="26437" y="17384"/>
                    <a:pt x="26154" y="17922"/>
                    <a:pt x="25846" y="18442"/>
                  </a:cubicBezTo>
                  <a:cubicBezTo>
                    <a:pt x="25227" y="19490"/>
                    <a:pt x="24504" y="20485"/>
                    <a:pt x="23702" y="21423"/>
                  </a:cubicBezTo>
                  <a:lnTo>
                    <a:pt x="23398" y="21772"/>
                  </a:lnTo>
                  <a:lnTo>
                    <a:pt x="23085" y="22116"/>
                  </a:lnTo>
                  <a:lnTo>
                    <a:pt x="23047" y="22159"/>
                  </a:lnTo>
                  <a:lnTo>
                    <a:pt x="23006" y="22202"/>
                  </a:lnTo>
                  <a:lnTo>
                    <a:pt x="22926" y="22285"/>
                  </a:lnTo>
                  <a:lnTo>
                    <a:pt x="22765" y="22455"/>
                  </a:lnTo>
                  <a:lnTo>
                    <a:pt x="22685" y="22539"/>
                  </a:lnTo>
                  <a:lnTo>
                    <a:pt x="22603" y="22622"/>
                  </a:lnTo>
                  <a:lnTo>
                    <a:pt x="22439" y="22788"/>
                  </a:lnTo>
                  <a:cubicBezTo>
                    <a:pt x="22001" y="23229"/>
                    <a:pt x="21548" y="23656"/>
                    <a:pt x="21080" y="24072"/>
                  </a:cubicBezTo>
                  <a:lnTo>
                    <a:pt x="20904" y="24226"/>
                  </a:lnTo>
                  <a:cubicBezTo>
                    <a:pt x="20845" y="24278"/>
                    <a:pt x="20787" y="24330"/>
                    <a:pt x="20727" y="24381"/>
                  </a:cubicBezTo>
                  <a:lnTo>
                    <a:pt x="20369" y="24685"/>
                  </a:lnTo>
                  <a:lnTo>
                    <a:pt x="20005" y="24984"/>
                  </a:lnTo>
                  <a:cubicBezTo>
                    <a:pt x="19884" y="25082"/>
                    <a:pt x="19760" y="25180"/>
                    <a:pt x="19637" y="25278"/>
                  </a:cubicBezTo>
                  <a:cubicBezTo>
                    <a:pt x="19143" y="25667"/>
                    <a:pt x="18639" y="26044"/>
                    <a:pt x="18125" y="26411"/>
                  </a:cubicBezTo>
                  <a:cubicBezTo>
                    <a:pt x="17611" y="26779"/>
                    <a:pt x="17088" y="27134"/>
                    <a:pt x="16557" y="27478"/>
                  </a:cubicBezTo>
                  <a:cubicBezTo>
                    <a:pt x="16026" y="27823"/>
                    <a:pt x="15488" y="28159"/>
                    <a:pt x="14942" y="28487"/>
                  </a:cubicBezTo>
                  <a:cubicBezTo>
                    <a:pt x="13850" y="29145"/>
                    <a:pt x="12725" y="29780"/>
                    <a:pt x="11618" y="30469"/>
                  </a:cubicBezTo>
                  <a:cubicBezTo>
                    <a:pt x="11065" y="30814"/>
                    <a:pt x="10516" y="31170"/>
                    <a:pt x="9978" y="31550"/>
                  </a:cubicBezTo>
                  <a:lnTo>
                    <a:pt x="9778" y="31693"/>
                  </a:lnTo>
                  <a:lnTo>
                    <a:pt x="9677" y="31765"/>
                  </a:lnTo>
                  <a:lnTo>
                    <a:pt x="9577" y="31838"/>
                  </a:lnTo>
                  <a:lnTo>
                    <a:pt x="9379" y="31986"/>
                  </a:lnTo>
                  <a:lnTo>
                    <a:pt x="9281" y="32059"/>
                  </a:lnTo>
                  <a:lnTo>
                    <a:pt x="9231" y="32097"/>
                  </a:lnTo>
                  <a:lnTo>
                    <a:pt x="9182" y="32135"/>
                  </a:lnTo>
                  <a:lnTo>
                    <a:pt x="8793" y="32442"/>
                  </a:lnTo>
                  <a:lnTo>
                    <a:pt x="8412" y="32760"/>
                  </a:lnTo>
                  <a:cubicBezTo>
                    <a:pt x="8381" y="32786"/>
                    <a:pt x="8350" y="32815"/>
                    <a:pt x="8319" y="32841"/>
                  </a:cubicBezTo>
                  <a:lnTo>
                    <a:pt x="8226" y="32924"/>
                  </a:lnTo>
                  <a:lnTo>
                    <a:pt x="8040" y="33088"/>
                  </a:lnTo>
                  <a:cubicBezTo>
                    <a:pt x="7977" y="33142"/>
                    <a:pt x="7918" y="33200"/>
                    <a:pt x="7857" y="33257"/>
                  </a:cubicBezTo>
                  <a:lnTo>
                    <a:pt x="7677" y="33427"/>
                  </a:lnTo>
                  <a:lnTo>
                    <a:pt x="7587" y="33513"/>
                  </a:lnTo>
                  <a:lnTo>
                    <a:pt x="7542" y="33556"/>
                  </a:lnTo>
                  <a:cubicBezTo>
                    <a:pt x="7527" y="33571"/>
                    <a:pt x="7513" y="33585"/>
                    <a:pt x="7498" y="33600"/>
                  </a:cubicBezTo>
                  <a:lnTo>
                    <a:pt x="7325" y="33776"/>
                  </a:lnTo>
                  <a:lnTo>
                    <a:pt x="7150" y="33953"/>
                  </a:lnTo>
                  <a:cubicBezTo>
                    <a:pt x="7121" y="33982"/>
                    <a:pt x="7094" y="34013"/>
                    <a:pt x="7066" y="34044"/>
                  </a:cubicBezTo>
                  <a:lnTo>
                    <a:pt x="6982" y="34135"/>
                  </a:lnTo>
                  <a:lnTo>
                    <a:pt x="6815" y="34317"/>
                  </a:lnTo>
                  <a:lnTo>
                    <a:pt x="6730" y="34408"/>
                  </a:lnTo>
                  <a:cubicBezTo>
                    <a:pt x="6704" y="34439"/>
                    <a:pt x="6677" y="34472"/>
                    <a:pt x="6650" y="34503"/>
                  </a:cubicBezTo>
                  <a:lnTo>
                    <a:pt x="6328" y="34878"/>
                  </a:lnTo>
                  <a:lnTo>
                    <a:pt x="6018" y="35262"/>
                  </a:lnTo>
                  <a:cubicBezTo>
                    <a:pt x="5966" y="35325"/>
                    <a:pt x="5916" y="35392"/>
                    <a:pt x="5867" y="35457"/>
                  </a:cubicBezTo>
                  <a:lnTo>
                    <a:pt x="5719" y="35653"/>
                  </a:lnTo>
                  <a:cubicBezTo>
                    <a:pt x="5326" y="36180"/>
                    <a:pt x="4959" y="36724"/>
                    <a:pt x="4619" y="37283"/>
                  </a:cubicBezTo>
                  <a:cubicBezTo>
                    <a:pt x="4281" y="37842"/>
                    <a:pt x="3968" y="38414"/>
                    <a:pt x="3674" y="38996"/>
                  </a:cubicBezTo>
                  <a:lnTo>
                    <a:pt x="3565" y="39213"/>
                  </a:lnTo>
                  <a:lnTo>
                    <a:pt x="3511" y="39323"/>
                  </a:lnTo>
                  <a:lnTo>
                    <a:pt x="3459" y="39433"/>
                  </a:lnTo>
                  <a:lnTo>
                    <a:pt x="3250" y="39874"/>
                  </a:lnTo>
                  <a:lnTo>
                    <a:pt x="3051" y="40319"/>
                  </a:lnTo>
                  <a:cubicBezTo>
                    <a:pt x="3018" y="40392"/>
                    <a:pt x="2987" y="40467"/>
                    <a:pt x="2955" y="40542"/>
                  </a:cubicBezTo>
                  <a:lnTo>
                    <a:pt x="2859" y="40766"/>
                  </a:lnTo>
                  <a:cubicBezTo>
                    <a:pt x="2608" y="41363"/>
                    <a:pt x="2372" y="41966"/>
                    <a:pt x="2152" y="42575"/>
                  </a:cubicBezTo>
                  <a:cubicBezTo>
                    <a:pt x="1934" y="43183"/>
                    <a:pt x="1730" y="43796"/>
                    <a:pt x="1535" y="44412"/>
                  </a:cubicBezTo>
                  <a:cubicBezTo>
                    <a:pt x="1340" y="45026"/>
                    <a:pt x="1159" y="45646"/>
                    <a:pt x="984" y="46265"/>
                  </a:cubicBezTo>
                  <a:cubicBezTo>
                    <a:pt x="809" y="46885"/>
                    <a:pt x="640" y="47506"/>
                    <a:pt x="478" y="48130"/>
                  </a:cubicBezTo>
                  <a:cubicBezTo>
                    <a:pt x="317" y="48753"/>
                    <a:pt x="158" y="49376"/>
                    <a:pt x="1" y="50000"/>
                  </a:cubicBezTo>
                  <a:cubicBezTo>
                    <a:pt x="190" y="49385"/>
                    <a:pt x="381" y="48771"/>
                    <a:pt x="576" y="48157"/>
                  </a:cubicBezTo>
                  <a:cubicBezTo>
                    <a:pt x="770" y="47545"/>
                    <a:pt x="970" y="46933"/>
                    <a:pt x="1177" y="46325"/>
                  </a:cubicBezTo>
                  <a:cubicBezTo>
                    <a:pt x="1383" y="45716"/>
                    <a:pt x="1595" y="45110"/>
                    <a:pt x="1821" y="44509"/>
                  </a:cubicBezTo>
                  <a:cubicBezTo>
                    <a:pt x="2044" y="43908"/>
                    <a:pt x="2280" y="43312"/>
                    <a:pt x="2528" y="42721"/>
                  </a:cubicBezTo>
                  <a:cubicBezTo>
                    <a:pt x="2777" y="42130"/>
                    <a:pt x="3040" y="41549"/>
                    <a:pt x="3319" y="40973"/>
                  </a:cubicBezTo>
                  <a:lnTo>
                    <a:pt x="3424" y="40758"/>
                  </a:lnTo>
                  <a:cubicBezTo>
                    <a:pt x="3459" y="40686"/>
                    <a:pt x="3493" y="40615"/>
                    <a:pt x="3531" y="40544"/>
                  </a:cubicBezTo>
                  <a:lnTo>
                    <a:pt x="3749" y="40119"/>
                  </a:lnTo>
                  <a:lnTo>
                    <a:pt x="3975" y="39698"/>
                  </a:lnTo>
                  <a:lnTo>
                    <a:pt x="4032" y="39593"/>
                  </a:lnTo>
                  <a:lnTo>
                    <a:pt x="4091" y="39489"/>
                  </a:lnTo>
                  <a:lnTo>
                    <a:pt x="4208" y="39281"/>
                  </a:lnTo>
                  <a:cubicBezTo>
                    <a:pt x="4524" y="38729"/>
                    <a:pt x="4856" y="38187"/>
                    <a:pt x="5214" y="37665"/>
                  </a:cubicBezTo>
                  <a:cubicBezTo>
                    <a:pt x="5571" y="37143"/>
                    <a:pt x="5952" y="36636"/>
                    <a:pt x="6353" y="36152"/>
                  </a:cubicBezTo>
                  <a:lnTo>
                    <a:pt x="6505" y="35971"/>
                  </a:lnTo>
                  <a:cubicBezTo>
                    <a:pt x="6556" y="35911"/>
                    <a:pt x="6605" y="35850"/>
                    <a:pt x="6659" y="35792"/>
                  </a:cubicBezTo>
                  <a:lnTo>
                    <a:pt x="6974" y="35441"/>
                  </a:lnTo>
                  <a:lnTo>
                    <a:pt x="7298" y="35099"/>
                  </a:lnTo>
                  <a:cubicBezTo>
                    <a:pt x="7326" y="35071"/>
                    <a:pt x="7353" y="35041"/>
                    <a:pt x="7381" y="35015"/>
                  </a:cubicBezTo>
                  <a:lnTo>
                    <a:pt x="7464" y="34932"/>
                  </a:lnTo>
                  <a:lnTo>
                    <a:pt x="7631" y="34768"/>
                  </a:lnTo>
                  <a:lnTo>
                    <a:pt x="7715" y="34686"/>
                  </a:lnTo>
                  <a:cubicBezTo>
                    <a:pt x="7743" y="34658"/>
                    <a:pt x="7770" y="34631"/>
                    <a:pt x="7799" y="34604"/>
                  </a:cubicBezTo>
                  <a:lnTo>
                    <a:pt x="7973" y="34446"/>
                  </a:lnTo>
                  <a:lnTo>
                    <a:pt x="8146" y="34288"/>
                  </a:lnTo>
                  <a:cubicBezTo>
                    <a:pt x="8161" y="34276"/>
                    <a:pt x="8175" y="34262"/>
                    <a:pt x="8189" y="34249"/>
                  </a:cubicBezTo>
                  <a:lnTo>
                    <a:pt x="8234" y="34210"/>
                  </a:lnTo>
                  <a:lnTo>
                    <a:pt x="8323" y="34134"/>
                  </a:lnTo>
                  <a:lnTo>
                    <a:pt x="8502" y="33982"/>
                  </a:lnTo>
                  <a:cubicBezTo>
                    <a:pt x="8561" y="33932"/>
                    <a:pt x="8620" y="33880"/>
                    <a:pt x="8682" y="33832"/>
                  </a:cubicBezTo>
                  <a:lnTo>
                    <a:pt x="8865" y="33686"/>
                  </a:lnTo>
                  <a:lnTo>
                    <a:pt x="8956" y="33614"/>
                  </a:lnTo>
                  <a:cubicBezTo>
                    <a:pt x="8987" y="33589"/>
                    <a:pt x="9017" y="33564"/>
                    <a:pt x="9048" y="33541"/>
                  </a:cubicBezTo>
                  <a:lnTo>
                    <a:pt x="9424" y="33260"/>
                  </a:lnTo>
                  <a:lnTo>
                    <a:pt x="9808" y="32989"/>
                  </a:lnTo>
                  <a:lnTo>
                    <a:pt x="9856" y="32955"/>
                  </a:lnTo>
                  <a:lnTo>
                    <a:pt x="9905" y="32923"/>
                  </a:lnTo>
                  <a:lnTo>
                    <a:pt x="10003" y="32857"/>
                  </a:lnTo>
                  <a:lnTo>
                    <a:pt x="10199" y="32726"/>
                  </a:lnTo>
                  <a:lnTo>
                    <a:pt x="10296" y="32661"/>
                  </a:lnTo>
                  <a:lnTo>
                    <a:pt x="10396" y="32597"/>
                  </a:lnTo>
                  <a:lnTo>
                    <a:pt x="10595" y="32471"/>
                  </a:lnTo>
                  <a:cubicBezTo>
                    <a:pt x="11127" y="32135"/>
                    <a:pt x="11675" y="31818"/>
                    <a:pt x="12231" y="31512"/>
                  </a:cubicBezTo>
                  <a:cubicBezTo>
                    <a:pt x="13342" y="30897"/>
                    <a:pt x="14491" y="30325"/>
                    <a:pt x="15638" y="29715"/>
                  </a:cubicBezTo>
                  <a:cubicBezTo>
                    <a:pt x="16211" y="29408"/>
                    <a:pt x="16783" y="29093"/>
                    <a:pt x="17348" y="28766"/>
                  </a:cubicBezTo>
                  <a:cubicBezTo>
                    <a:pt x="17914" y="28439"/>
                    <a:pt x="18473" y="28098"/>
                    <a:pt x="19027" y="27747"/>
                  </a:cubicBezTo>
                  <a:cubicBezTo>
                    <a:pt x="19580" y="27396"/>
                    <a:pt x="20126" y="27029"/>
                    <a:pt x="20664" y="26649"/>
                  </a:cubicBezTo>
                  <a:cubicBezTo>
                    <a:pt x="20797" y="26554"/>
                    <a:pt x="20931" y="26458"/>
                    <a:pt x="21065" y="26361"/>
                  </a:cubicBezTo>
                  <a:lnTo>
                    <a:pt x="21463" y="26068"/>
                  </a:lnTo>
                  <a:lnTo>
                    <a:pt x="21857" y="25768"/>
                  </a:lnTo>
                  <a:cubicBezTo>
                    <a:pt x="21923" y="25717"/>
                    <a:pt x="21987" y="25666"/>
                    <a:pt x="22052" y="25614"/>
                  </a:cubicBezTo>
                  <a:lnTo>
                    <a:pt x="22247" y="25461"/>
                  </a:lnTo>
                  <a:cubicBezTo>
                    <a:pt x="22765" y="25049"/>
                    <a:pt x="23271" y="24619"/>
                    <a:pt x="23763" y="24173"/>
                  </a:cubicBezTo>
                  <a:lnTo>
                    <a:pt x="23948" y="24003"/>
                  </a:lnTo>
                  <a:lnTo>
                    <a:pt x="24040" y="23920"/>
                  </a:lnTo>
                  <a:lnTo>
                    <a:pt x="24131" y="23833"/>
                  </a:lnTo>
                  <a:lnTo>
                    <a:pt x="24312" y="23661"/>
                  </a:lnTo>
                  <a:lnTo>
                    <a:pt x="24403" y="23575"/>
                  </a:lnTo>
                  <a:lnTo>
                    <a:pt x="24448" y="23532"/>
                  </a:lnTo>
                  <a:lnTo>
                    <a:pt x="24492" y="23487"/>
                  </a:lnTo>
                  <a:lnTo>
                    <a:pt x="24847" y="23135"/>
                  </a:lnTo>
                  <a:lnTo>
                    <a:pt x="25197" y="22775"/>
                  </a:lnTo>
                  <a:cubicBezTo>
                    <a:pt x="26119" y="21803"/>
                    <a:pt x="26971" y="20753"/>
                    <a:pt x="27723" y="19621"/>
                  </a:cubicBezTo>
                  <a:cubicBezTo>
                    <a:pt x="28100" y="19054"/>
                    <a:pt x="28448" y="18468"/>
                    <a:pt x="28766" y="17865"/>
                  </a:cubicBezTo>
                  <a:lnTo>
                    <a:pt x="28827" y="17752"/>
                  </a:lnTo>
                  <a:cubicBezTo>
                    <a:pt x="28847" y="17715"/>
                    <a:pt x="28865" y="17675"/>
                    <a:pt x="28886" y="17637"/>
                  </a:cubicBezTo>
                  <a:lnTo>
                    <a:pt x="28943" y="17521"/>
                  </a:lnTo>
                  <a:lnTo>
                    <a:pt x="28973" y="17463"/>
                  </a:lnTo>
                  <a:lnTo>
                    <a:pt x="29001" y="17405"/>
                  </a:lnTo>
                  <a:cubicBezTo>
                    <a:pt x="29039" y="17327"/>
                    <a:pt x="29077" y="17250"/>
                    <a:pt x="29114" y="17172"/>
                  </a:cubicBezTo>
                  <a:lnTo>
                    <a:pt x="29223" y="16936"/>
                  </a:lnTo>
                  <a:cubicBezTo>
                    <a:pt x="29365" y="16620"/>
                    <a:pt x="29498" y="16301"/>
                    <a:pt x="29621" y="15979"/>
                  </a:cubicBezTo>
                  <a:cubicBezTo>
                    <a:pt x="30116" y="14681"/>
                    <a:pt x="30456" y="13331"/>
                    <a:pt x="30634" y="11955"/>
                  </a:cubicBezTo>
                  <a:cubicBezTo>
                    <a:pt x="30812" y="10576"/>
                    <a:pt x="30829" y="9167"/>
                    <a:pt x="30656" y="7763"/>
                  </a:cubicBezTo>
                  <a:cubicBezTo>
                    <a:pt x="30569" y="7057"/>
                    <a:pt x="30432" y="6358"/>
                    <a:pt x="30247" y="5671"/>
                  </a:cubicBezTo>
                  <a:cubicBezTo>
                    <a:pt x="30154" y="5326"/>
                    <a:pt x="30047" y="4983"/>
                    <a:pt x="29926" y="4643"/>
                  </a:cubicBezTo>
                  <a:cubicBezTo>
                    <a:pt x="29806" y="4303"/>
                    <a:pt x="29672" y="3968"/>
                    <a:pt x="29523" y="3636"/>
                  </a:cubicBezTo>
                  <a:cubicBezTo>
                    <a:pt x="29225" y="2969"/>
                    <a:pt x="28871" y="2327"/>
                    <a:pt x="28463" y="1721"/>
                  </a:cubicBezTo>
                  <a:cubicBezTo>
                    <a:pt x="28051" y="1106"/>
                    <a:pt x="27585" y="531"/>
                    <a:pt x="270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3"/>
            <p:cNvSpPr/>
            <p:nvPr/>
          </p:nvSpPr>
          <p:spPr>
            <a:xfrm>
              <a:off x="4277300" y="2268075"/>
              <a:ext cx="430200" cy="495800"/>
            </a:xfrm>
            <a:custGeom>
              <a:rect b="b" l="l" r="r" t="t"/>
              <a:pathLst>
                <a:path extrusionOk="0" h="19832" w="17208">
                  <a:moveTo>
                    <a:pt x="486" y="1"/>
                  </a:moveTo>
                  <a:cubicBezTo>
                    <a:pt x="2274" y="3886"/>
                    <a:pt x="3147" y="8189"/>
                    <a:pt x="3016" y="12462"/>
                  </a:cubicBezTo>
                  <a:cubicBezTo>
                    <a:pt x="3006" y="12802"/>
                    <a:pt x="2983" y="13161"/>
                    <a:pt x="2791" y="13440"/>
                  </a:cubicBezTo>
                  <a:cubicBezTo>
                    <a:pt x="2660" y="13632"/>
                    <a:pt x="2462" y="13767"/>
                    <a:pt x="2270" y="13897"/>
                  </a:cubicBezTo>
                  <a:lnTo>
                    <a:pt x="1" y="15426"/>
                  </a:lnTo>
                  <a:cubicBezTo>
                    <a:pt x="676" y="18136"/>
                    <a:pt x="3612" y="19832"/>
                    <a:pt x="6404" y="19832"/>
                  </a:cubicBezTo>
                  <a:cubicBezTo>
                    <a:pt x="6406" y="19832"/>
                    <a:pt x="6407" y="19832"/>
                    <a:pt x="6409" y="19832"/>
                  </a:cubicBezTo>
                  <a:cubicBezTo>
                    <a:pt x="9203" y="19830"/>
                    <a:pt x="11824" y="18474"/>
                    <a:pt x="14094" y="16846"/>
                  </a:cubicBezTo>
                  <a:cubicBezTo>
                    <a:pt x="15080" y="16137"/>
                    <a:pt x="15570" y="15195"/>
                    <a:pt x="16201" y="14158"/>
                  </a:cubicBezTo>
                  <a:cubicBezTo>
                    <a:pt x="16833" y="13121"/>
                    <a:pt x="17207" y="11749"/>
                    <a:pt x="17207" y="10327"/>
                  </a:cubicBezTo>
                  <a:lnTo>
                    <a:pt x="17207" y="10327"/>
                  </a:lnTo>
                  <a:cubicBezTo>
                    <a:pt x="15676" y="10331"/>
                    <a:pt x="14039" y="10610"/>
                    <a:pt x="12485" y="10610"/>
                  </a:cubicBezTo>
                  <a:cubicBezTo>
                    <a:pt x="12268" y="10610"/>
                    <a:pt x="12053" y="10605"/>
                    <a:pt x="11840" y="10592"/>
                  </a:cubicBezTo>
                  <a:cubicBezTo>
                    <a:pt x="11269" y="7364"/>
                    <a:pt x="11161" y="4151"/>
                    <a:pt x="11535" y="89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3"/>
            <p:cNvSpPr/>
            <p:nvPr/>
          </p:nvSpPr>
          <p:spPr>
            <a:xfrm>
              <a:off x="4327200" y="2368675"/>
              <a:ext cx="234750" cy="90075"/>
            </a:xfrm>
            <a:custGeom>
              <a:rect b="b" l="l" r="r" t="t"/>
              <a:pathLst>
                <a:path extrusionOk="0" h="3603" w="9390">
                  <a:moveTo>
                    <a:pt x="0" y="0"/>
                  </a:moveTo>
                  <a:cubicBezTo>
                    <a:pt x="0" y="0"/>
                    <a:pt x="592" y="3603"/>
                    <a:pt x="3750" y="3603"/>
                  </a:cubicBezTo>
                  <a:cubicBezTo>
                    <a:pt x="5105" y="3603"/>
                    <a:pt x="6933" y="2939"/>
                    <a:pt x="9390" y="104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65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3"/>
            <p:cNvSpPr/>
            <p:nvPr/>
          </p:nvSpPr>
          <p:spPr>
            <a:xfrm>
              <a:off x="3828100" y="1048550"/>
              <a:ext cx="829100" cy="598700"/>
            </a:xfrm>
            <a:custGeom>
              <a:rect b="b" l="l" r="r" t="t"/>
              <a:pathLst>
                <a:path extrusionOk="0" h="23948" w="33164">
                  <a:moveTo>
                    <a:pt x="17858" y="0"/>
                  </a:moveTo>
                  <a:cubicBezTo>
                    <a:pt x="15893" y="0"/>
                    <a:pt x="14004" y="470"/>
                    <a:pt x="12409" y="1648"/>
                  </a:cubicBezTo>
                  <a:cubicBezTo>
                    <a:pt x="10422" y="3114"/>
                    <a:pt x="9264" y="5425"/>
                    <a:pt x="7611" y="7260"/>
                  </a:cubicBezTo>
                  <a:cubicBezTo>
                    <a:pt x="6373" y="8635"/>
                    <a:pt x="4544" y="9764"/>
                    <a:pt x="2784" y="9764"/>
                  </a:cubicBezTo>
                  <a:cubicBezTo>
                    <a:pt x="2195" y="9764"/>
                    <a:pt x="1614" y="9638"/>
                    <a:pt x="1065" y="9353"/>
                  </a:cubicBezTo>
                  <a:lnTo>
                    <a:pt x="1065" y="9353"/>
                  </a:lnTo>
                  <a:cubicBezTo>
                    <a:pt x="1" y="13057"/>
                    <a:pt x="1887" y="17145"/>
                    <a:pt x="4871" y="19584"/>
                  </a:cubicBezTo>
                  <a:cubicBezTo>
                    <a:pt x="7855" y="22022"/>
                    <a:pt x="11734" y="23078"/>
                    <a:pt x="15548" y="23634"/>
                  </a:cubicBezTo>
                  <a:cubicBezTo>
                    <a:pt x="16784" y="23814"/>
                    <a:pt x="18038" y="23947"/>
                    <a:pt x="19285" y="23947"/>
                  </a:cubicBezTo>
                  <a:cubicBezTo>
                    <a:pt x="20166" y="23947"/>
                    <a:pt x="21044" y="23881"/>
                    <a:pt x="21910" y="23717"/>
                  </a:cubicBezTo>
                  <a:cubicBezTo>
                    <a:pt x="25546" y="23028"/>
                    <a:pt x="28795" y="20540"/>
                    <a:pt x="30408" y="17209"/>
                  </a:cubicBezTo>
                  <a:cubicBezTo>
                    <a:pt x="33164" y="11515"/>
                    <a:pt x="31091" y="4400"/>
                    <a:pt x="25323" y="1808"/>
                  </a:cubicBezTo>
                  <a:cubicBezTo>
                    <a:pt x="23010" y="768"/>
                    <a:pt x="20371" y="0"/>
                    <a:pt x="17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3"/>
            <p:cNvSpPr/>
            <p:nvPr/>
          </p:nvSpPr>
          <p:spPr>
            <a:xfrm>
              <a:off x="3828100" y="1282375"/>
              <a:ext cx="783450" cy="364875"/>
            </a:xfrm>
            <a:custGeom>
              <a:rect b="b" l="l" r="r" t="t"/>
              <a:pathLst>
                <a:path extrusionOk="0" h="14595" w="31338">
                  <a:moveTo>
                    <a:pt x="1065" y="1"/>
                  </a:moveTo>
                  <a:lnTo>
                    <a:pt x="1065" y="1"/>
                  </a:lnTo>
                  <a:cubicBezTo>
                    <a:pt x="1" y="3705"/>
                    <a:pt x="1887" y="7792"/>
                    <a:pt x="4871" y="10231"/>
                  </a:cubicBezTo>
                  <a:cubicBezTo>
                    <a:pt x="7855" y="12670"/>
                    <a:pt x="11734" y="13726"/>
                    <a:pt x="15548" y="14281"/>
                  </a:cubicBezTo>
                  <a:cubicBezTo>
                    <a:pt x="16784" y="14461"/>
                    <a:pt x="18038" y="14594"/>
                    <a:pt x="19285" y="14594"/>
                  </a:cubicBezTo>
                  <a:cubicBezTo>
                    <a:pt x="20166" y="14594"/>
                    <a:pt x="21044" y="14528"/>
                    <a:pt x="21910" y="14364"/>
                  </a:cubicBezTo>
                  <a:cubicBezTo>
                    <a:pt x="25546" y="13675"/>
                    <a:pt x="28795" y="11187"/>
                    <a:pt x="30408" y="7856"/>
                  </a:cubicBezTo>
                  <a:cubicBezTo>
                    <a:pt x="31337" y="5936"/>
                    <a:pt x="28794" y="4030"/>
                    <a:pt x="26748" y="3423"/>
                  </a:cubicBezTo>
                  <a:cubicBezTo>
                    <a:pt x="25584" y="3078"/>
                    <a:pt x="24399" y="2942"/>
                    <a:pt x="23203" y="2942"/>
                  </a:cubicBezTo>
                  <a:cubicBezTo>
                    <a:pt x="20356" y="2942"/>
                    <a:pt x="17447" y="3713"/>
                    <a:pt x="14617" y="4277"/>
                  </a:cubicBezTo>
                  <a:cubicBezTo>
                    <a:pt x="13042" y="4591"/>
                    <a:pt x="11375" y="4818"/>
                    <a:pt x="9742" y="4818"/>
                  </a:cubicBezTo>
                  <a:cubicBezTo>
                    <a:pt x="7209" y="4818"/>
                    <a:pt x="4758" y="4271"/>
                    <a:pt x="2859" y="2656"/>
                  </a:cubicBezTo>
                  <a:cubicBezTo>
                    <a:pt x="1958" y="1887"/>
                    <a:pt x="1241" y="1173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3"/>
            <p:cNvSpPr/>
            <p:nvPr/>
          </p:nvSpPr>
          <p:spPr>
            <a:xfrm>
              <a:off x="3849775" y="1224325"/>
              <a:ext cx="1370950" cy="1170000"/>
            </a:xfrm>
            <a:custGeom>
              <a:rect b="b" l="l" r="r" t="t"/>
              <a:pathLst>
                <a:path extrusionOk="0" h="46800" w="54838">
                  <a:moveTo>
                    <a:pt x="28349" y="1"/>
                  </a:moveTo>
                  <a:cubicBezTo>
                    <a:pt x="28196" y="1"/>
                    <a:pt x="28043" y="3"/>
                    <a:pt x="27890" y="6"/>
                  </a:cubicBezTo>
                  <a:cubicBezTo>
                    <a:pt x="25696" y="53"/>
                    <a:pt x="23516" y="440"/>
                    <a:pt x="21443" y="1200"/>
                  </a:cubicBezTo>
                  <a:cubicBezTo>
                    <a:pt x="15995" y="3200"/>
                    <a:pt x="11614" y="7323"/>
                    <a:pt x="7700" y="11609"/>
                  </a:cubicBezTo>
                  <a:cubicBezTo>
                    <a:pt x="5550" y="13965"/>
                    <a:pt x="3459" y="16449"/>
                    <a:pt x="2179" y="19371"/>
                  </a:cubicBezTo>
                  <a:cubicBezTo>
                    <a:pt x="0" y="24345"/>
                    <a:pt x="451" y="30317"/>
                    <a:pt x="3075" y="35071"/>
                  </a:cubicBezTo>
                  <a:cubicBezTo>
                    <a:pt x="7661" y="43379"/>
                    <a:pt x="18485" y="46799"/>
                    <a:pt x="28133" y="46799"/>
                  </a:cubicBezTo>
                  <a:cubicBezTo>
                    <a:pt x="30387" y="46799"/>
                    <a:pt x="32577" y="46613"/>
                    <a:pt x="34608" y="46258"/>
                  </a:cubicBezTo>
                  <a:cubicBezTo>
                    <a:pt x="51206" y="43362"/>
                    <a:pt x="54837" y="22734"/>
                    <a:pt x="46776" y="9868"/>
                  </a:cubicBezTo>
                  <a:cubicBezTo>
                    <a:pt x="42903" y="3687"/>
                    <a:pt x="35598" y="1"/>
                    <a:pt x="28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3"/>
            <p:cNvSpPr/>
            <p:nvPr/>
          </p:nvSpPr>
          <p:spPr>
            <a:xfrm>
              <a:off x="4739575" y="1132150"/>
              <a:ext cx="668150" cy="1250425"/>
            </a:xfrm>
            <a:custGeom>
              <a:rect b="b" l="l" r="r" t="t"/>
              <a:pathLst>
                <a:path extrusionOk="0" h="50017" w="26726">
                  <a:moveTo>
                    <a:pt x="2308" y="1"/>
                  </a:moveTo>
                  <a:cubicBezTo>
                    <a:pt x="1822" y="1"/>
                    <a:pt x="1404" y="68"/>
                    <a:pt x="1198" y="266"/>
                  </a:cubicBezTo>
                  <a:cubicBezTo>
                    <a:pt x="540" y="899"/>
                    <a:pt x="1177" y="3528"/>
                    <a:pt x="1257" y="4392"/>
                  </a:cubicBezTo>
                  <a:cubicBezTo>
                    <a:pt x="1553" y="7574"/>
                    <a:pt x="2040" y="10761"/>
                    <a:pt x="3138" y="13773"/>
                  </a:cubicBezTo>
                  <a:cubicBezTo>
                    <a:pt x="3822" y="15652"/>
                    <a:pt x="4739" y="17458"/>
                    <a:pt x="5151" y="19414"/>
                  </a:cubicBezTo>
                  <a:cubicBezTo>
                    <a:pt x="6498" y="25825"/>
                    <a:pt x="6030" y="32210"/>
                    <a:pt x="8161" y="38563"/>
                  </a:cubicBezTo>
                  <a:cubicBezTo>
                    <a:pt x="8361" y="39157"/>
                    <a:pt x="8574" y="39759"/>
                    <a:pt x="8593" y="40384"/>
                  </a:cubicBezTo>
                  <a:cubicBezTo>
                    <a:pt x="8647" y="42076"/>
                    <a:pt x="7323" y="43456"/>
                    <a:pt x="6094" y="44620"/>
                  </a:cubicBezTo>
                  <a:cubicBezTo>
                    <a:pt x="5094" y="45567"/>
                    <a:pt x="1938" y="49661"/>
                    <a:pt x="208" y="49661"/>
                  </a:cubicBezTo>
                  <a:cubicBezTo>
                    <a:pt x="136" y="49661"/>
                    <a:pt x="67" y="49653"/>
                    <a:pt x="1" y="49639"/>
                  </a:cubicBezTo>
                  <a:lnTo>
                    <a:pt x="1" y="49639"/>
                  </a:lnTo>
                  <a:cubicBezTo>
                    <a:pt x="1185" y="49899"/>
                    <a:pt x="2377" y="50016"/>
                    <a:pt x="3569" y="50016"/>
                  </a:cubicBezTo>
                  <a:cubicBezTo>
                    <a:pt x="8354" y="50016"/>
                    <a:pt x="13143" y="48119"/>
                    <a:pt x="17465" y="45881"/>
                  </a:cubicBezTo>
                  <a:cubicBezTo>
                    <a:pt x="18370" y="45412"/>
                    <a:pt x="19273" y="44924"/>
                    <a:pt x="20072" y="44290"/>
                  </a:cubicBezTo>
                  <a:cubicBezTo>
                    <a:pt x="21522" y="43141"/>
                    <a:pt x="22572" y="41563"/>
                    <a:pt x="23419" y="39920"/>
                  </a:cubicBezTo>
                  <a:cubicBezTo>
                    <a:pt x="25805" y="35284"/>
                    <a:pt x="26725" y="29907"/>
                    <a:pt x="26015" y="24742"/>
                  </a:cubicBezTo>
                  <a:cubicBezTo>
                    <a:pt x="25756" y="22863"/>
                    <a:pt x="25290" y="21019"/>
                    <a:pt x="24791" y="19190"/>
                  </a:cubicBezTo>
                  <a:cubicBezTo>
                    <a:pt x="24258" y="17238"/>
                    <a:pt x="23686" y="15290"/>
                    <a:pt x="22860" y="13443"/>
                  </a:cubicBezTo>
                  <a:cubicBezTo>
                    <a:pt x="21736" y="10925"/>
                    <a:pt x="20100" y="8650"/>
                    <a:pt x="18123" y="6731"/>
                  </a:cubicBezTo>
                  <a:cubicBezTo>
                    <a:pt x="14524" y="3238"/>
                    <a:pt x="9775" y="897"/>
                    <a:pt x="4787" y="284"/>
                  </a:cubicBezTo>
                  <a:cubicBezTo>
                    <a:pt x="4315" y="225"/>
                    <a:pt x="3197" y="1"/>
                    <a:pt x="2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3"/>
            <p:cNvSpPr/>
            <p:nvPr/>
          </p:nvSpPr>
          <p:spPr>
            <a:xfrm>
              <a:off x="4028225" y="962650"/>
              <a:ext cx="1051125" cy="963350"/>
            </a:xfrm>
            <a:custGeom>
              <a:rect b="b" l="l" r="r" t="t"/>
              <a:pathLst>
                <a:path extrusionOk="0" h="38534" w="42045">
                  <a:moveTo>
                    <a:pt x="20513" y="0"/>
                  </a:moveTo>
                  <a:cubicBezTo>
                    <a:pt x="17433" y="0"/>
                    <a:pt x="14339" y="770"/>
                    <a:pt x="11492" y="1984"/>
                  </a:cubicBezTo>
                  <a:cubicBezTo>
                    <a:pt x="6022" y="4317"/>
                    <a:pt x="991" y="8781"/>
                    <a:pt x="0" y="14645"/>
                  </a:cubicBezTo>
                  <a:cubicBezTo>
                    <a:pt x="616" y="14582"/>
                    <a:pt x="1228" y="14556"/>
                    <a:pt x="1838" y="14556"/>
                  </a:cubicBezTo>
                  <a:cubicBezTo>
                    <a:pt x="4050" y="14556"/>
                    <a:pt x="6231" y="14904"/>
                    <a:pt x="8429" y="15132"/>
                  </a:cubicBezTo>
                  <a:cubicBezTo>
                    <a:pt x="14438" y="15757"/>
                    <a:pt x="20730" y="19716"/>
                    <a:pt x="25063" y="23723"/>
                  </a:cubicBezTo>
                  <a:cubicBezTo>
                    <a:pt x="25349" y="23987"/>
                    <a:pt x="25693" y="24273"/>
                    <a:pt x="26063" y="24273"/>
                  </a:cubicBezTo>
                  <a:cubicBezTo>
                    <a:pt x="26117" y="24273"/>
                    <a:pt x="26172" y="24267"/>
                    <a:pt x="26227" y="24254"/>
                  </a:cubicBezTo>
                  <a:cubicBezTo>
                    <a:pt x="26474" y="24194"/>
                    <a:pt x="26665" y="24001"/>
                    <a:pt x="26840" y="23817"/>
                  </a:cubicBezTo>
                  <a:lnTo>
                    <a:pt x="29209" y="21341"/>
                  </a:lnTo>
                  <a:cubicBezTo>
                    <a:pt x="29987" y="23193"/>
                    <a:pt x="30088" y="25321"/>
                    <a:pt x="29486" y="27238"/>
                  </a:cubicBezTo>
                  <a:cubicBezTo>
                    <a:pt x="29301" y="27827"/>
                    <a:pt x="29049" y="28436"/>
                    <a:pt x="29169" y="29042"/>
                  </a:cubicBezTo>
                  <a:cubicBezTo>
                    <a:pt x="29270" y="29544"/>
                    <a:pt x="29611" y="29959"/>
                    <a:pt x="29932" y="30359"/>
                  </a:cubicBezTo>
                  <a:cubicBezTo>
                    <a:pt x="31901" y="32820"/>
                    <a:pt x="33467" y="35579"/>
                    <a:pt x="34572" y="38532"/>
                  </a:cubicBezTo>
                  <a:cubicBezTo>
                    <a:pt x="34601" y="38533"/>
                    <a:pt x="34631" y="38533"/>
                    <a:pt x="34660" y="38533"/>
                  </a:cubicBezTo>
                  <a:cubicBezTo>
                    <a:pt x="37492" y="38533"/>
                    <a:pt x="39449" y="35640"/>
                    <a:pt x="40400" y="32953"/>
                  </a:cubicBezTo>
                  <a:cubicBezTo>
                    <a:pt x="41535" y="29741"/>
                    <a:pt x="42045" y="26343"/>
                    <a:pt x="41905" y="22940"/>
                  </a:cubicBezTo>
                  <a:cubicBezTo>
                    <a:pt x="41759" y="19462"/>
                    <a:pt x="40035" y="14786"/>
                    <a:pt x="35829" y="14786"/>
                  </a:cubicBezTo>
                  <a:cubicBezTo>
                    <a:pt x="35748" y="14786"/>
                    <a:pt x="35666" y="14788"/>
                    <a:pt x="35583" y="14792"/>
                  </a:cubicBezTo>
                  <a:cubicBezTo>
                    <a:pt x="36940" y="8287"/>
                    <a:pt x="29785" y="1557"/>
                    <a:pt x="23999" y="351"/>
                  </a:cubicBezTo>
                  <a:cubicBezTo>
                    <a:pt x="22848" y="111"/>
                    <a:pt x="21682" y="0"/>
                    <a:pt x="20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3"/>
            <p:cNvSpPr/>
            <p:nvPr/>
          </p:nvSpPr>
          <p:spPr>
            <a:xfrm>
              <a:off x="4761100" y="1972600"/>
              <a:ext cx="361150" cy="355350"/>
            </a:xfrm>
            <a:custGeom>
              <a:rect b="b" l="l" r="r" t="t"/>
              <a:pathLst>
                <a:path extrusionOk="0" h="14214" w="14446">
                  <a:moveTo>
                    <a:pt x="8730" y="1"/>
                  </a:moveTo>
                  <a:cubicBezTo>
                    <a:pt x="7540" y="1"/>
                    <a:pt x="6347" y="360"/>
                    <a:pt x="5331" y="987"/>
                  </a:cubicBezTo>
                  <a:lnTo>
                    <a:pt x="1" y="11231"/>
                  </a:lnTo>
                  <a:cubicBezTo>
                    <a:pt x="916" y="13151"/>
                    <a:pt x="3086" y="14213"/>
                    <a:pt x="5231" y="14213"/>
                  </a:cubicBezTo>
                  <a:cubicBezTo>
                    <a:pt x="5684" y="14213"/>
                    <a:pt x="6136" y="14166"/>
                    <a:pt x="6575" y="14069"/>
                  </a:cubicBezTo>
                  <a:cubicBezTo>
                    <a:pt x="9091" y="13514"/>
                    <a:pt x="11151" y="11634"/>
                    <a:pt x="12510" y="9444"/>
                  </a:cubicBezTo>
                  <a:cubicBezTo>
                    <a:pt x="13709" y="7514"/>
                    <a:pt x="14446" y="5056"/>
                    <a:pt x="13530" y="2977"/>
                  </a:cubicBezTo>
                  <a:cubicBezTo>
                    <a:pt x="12887" y="1518"/>
                    <a:pt x="11474" y="457"/>
                    <a:pt x="9915" y="124"/>
                  </a:cubicBezTo>
                  <a:cubicBezTo>
                    <a:pt x="9525" y="41"/>
                    <a:pt x="9128" y="1"/>
                    <a:pt x="8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3"/>
            <p:cNvSpPr/>
            <p:nvPr/>
          </p:nvSpPr>
          <p:spPr>
            <a:xfrm>
              <a:off x="5128625" y="1440325"/>
              <a:ext cx="295825" cy="429475"/>
            </a:xfrm>
            <a:custGeom>
              <a:rect b="b" l="l" r="r" t="t"/>
              <a:pathLst>
                <a:path extrusionOk="0" h="17179" w="11833">
                  <a:moveTo>
                    <a:pt x="7381" y="0"/>
                  </a:moveTo>
                  <a:cubicBezTo>
                    <a:pt x="6779" y="0"/>
                    <a:pt x="6149" y="166"/>
                    <a:pt x="5520" y="541"/>
                  </a:cubicBezTo>
                  <a:cubicBezTo>
                    <a:pt x="5038" y="829"/>
                    <a:pt x="4626" y="1221"/>
                    <a:pt x="4241" y="1631"/>
                  </a:cubicBezTo>
                  <a:cubicBezTo>
                    <a:pt x="1603" y="4430"/>
                    <a:pt x="64" y="8240"/>
                    <a:pt x="16" y="12087"/>
                  </a:cubicBezTo>
                  <a:cubicBezTo>
                    <a:pt x="1" y="13347"/>
                    <a:pt x="165" y="14678"/>
                    <a:pt x="923" y="15684"/>
                  </a:cubicBezTo>
                  <a:cubicBezTo>
                    <a:pt x="1652" y="16649"/>
                    <a:pt x="2873" y="17178"/>
                    <a:pt x="4085" y="17178"/>
                  </a:cubicBezTo>
                  <a:cubicBezTo>
                    <a:pt x="4223" y="17178"/>
                    <a:pt x="4361" y="17172"/>
                    <a:pt x="4499" y="17158"/>
                  </a:cubicBezTo>
                  <a:cubicBezTo>
                    <a:pt x="5840" y="17022"/>
                    <a:pt x="7078" y="16269"/>
                    <a:pt x="7936" y="15230"/>
                  </a:cubicBezTo>
                  <a:cubicBezTo>
                    <a:pt x="8274" y="14820"/>
                    <a:pt x="8558" y="14369"/>
                    <a:pt x="8822" y="13909"/>
                  </a:cubicBezTo>
                  <a:cubicBezTo>
                    <a:pt x="10435" y="11086"/>
                    <a:pt x="11833" y="6980"/>
                    <a:pt x="11289" y="3674"/>
                  </a:cubicBezTo>
                  <a:cubicBezTo>
                    <a:pt x="10969" y="1720"/>
                    <a:pt x="9323" y="0"/>
                    <a:pt x="73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3"/>
            <p:cNvSpPr/>
            <p:nvPr/>
          </p:nvSpPr>
          <p:spPr>
            <a:xfrm>
              <a:off x="5171725" y="1434425"/>
              <a:ext cx="601400" cy="823450"/>
            </a:xfrm>
            <a:custGeom>
              <a:rect b="b" l="l" r="r" t="t"/>
              <a:pathLst>
                <a:path extrusionOk="0" h="32938" w="24056">
                  <a:moveTo>
                    <a:pt x="12851" y="0"/>
                  </a:moveTo>
                  <a:cubicBezTo>
                    <a:pt x="12311" y="0"/>
                    <a:pt x="11769" y="48"/>
                    <a:pt x="11233" y="146"/>
                  </a:cubicBezTo>
                  <a:cubicBezTo>
                    <a:pt x="8206" y="703"/>
                    <a:pt x="6113" y="2752"/>
                    <a:pt x="4774" y="5400"/>
                  </a:cubicBezTo>
                  <a:cubicBezTo>
                    <a:pt x="3532" y="7857"/>
                    <a:pt x="1751" y="9974"/>
                    <a:pt x="1192" y="12777"/>
                  </a:cubicBezTo>
                  <a:cubicBezTo>
                    <a:pt x="0" y="18765"/>
                    <a:pt x="1858" y="25442"/>
                    <a:pt x="6471" y="29441"/>
                  </a:cubicBezTo>
                  <a:cubicBezTo>
                    <a:pt x="9086" y="31707"/>
                    <a:pt x="12580" y="32937"/>
                    <a:pt x="16025" y="32937"/>
                  </a:cubicBezTo>
                  <a:cubicBezTo>
                    <a:pt x="18657" y="32937"/>
                    <a:pt x="21260" y="32220"/>
                    <a:pt x="23423" y="30698"/>
                  </a:cubicBezTo>
                  <a:cubicBezTo>
                    <a:pt x="23570" y="30594"/>
                    <a:pt x="23724" y="30480"/>
                    <a:pt x="23793" y="30312"/>
                  </a:cubicBezTo>
                  <a:cubicBezTo>
                    <a:pt x="23949" y="29943"/>
                    <a:pt x="23639" y="29558"/>
                    <a:pt x="23382" y="29250"/>
                  </a:cubicBezTo>
                  <a:cubicBezTo>
                    <a:pt x="21668" y="27202"/>
                    <a:pt x="21499" y="24256"/>
                    <a:pt x="21947" y="21625"/>
                  </a:cubicBezTo>
                  <a:cubicBezTo>
                    <a:pt x="22394" y="18992"/>
                    <a:pt x="23370" y="16460"/>
                    <a:pt x="23664" y="13805"/>
                  </a:cubicBezTo>
                  <a:cubicBezTo>
                    <a:pt x="24056" y="10252"/>
                    <a:pt x="23119" y="6499"/>
                    <a:pt x="20806" y="3775"/>
                  </a:cubicBezTo>
                  <a:cubicBezTo>
                    <a:pt x="18845" y="1466"/>
                    <a:pt x="15857" y="0"/>
                    <a:pt x="128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3"/>
            <p:cNvSpPr/>
            <p:nvPr/>
          </p:nvSpPr>
          <p:spPr>
            <a:xfrm>
              <a:off x="5171725" y="1569425"/>
              <a:ext cx="585600" cy="688450"/>
            </a:xfrm>
            <a:custGeom>
              <a:rect b="b" l="l" r="r" t="t"/>
              <a:pathLst>
                <a:path extrusionOk="0" h="27538" w="23424">
                  <a:moveTo>
                    <a:pt x="4774" y="0"/>
                  </a:moveTo>
                  <a:cubicBezTo>
                    <a:pt x="3532" y="2457"/>
                    <a:pt x="1751" y="4574"/>
                    <a:pt x="1192" y="7377"/>
                  </a:cubicBezTo>
                  <a:cubicBezTo>
                    <a:pt x="0" y="13365"/>
                    <a:pt x="1858" y="20042"/>
                    <a:pt x="6471" y="24041"/>
                  </a:cubicBezTo>
                  <a:cubicBezTo>
                    <a:pt x="9086" y="26307"/>
                    <a:pt x="12580" y="27537"/>
                    <a:pt x="16025" y="27537"/>
                  </a:cubicBezTo>
                  <a:cubicBezTo>
                    <a:pt x="18657" y="27537"/>
                    <a:pt x="21261" y="26820"/>
                    <a:pt x="23424" y="25298"/>
                  </a:cubicBezTo>
                  <a:lnTo>
                    <a:pt x="23424" y="25298"/>
                  </a:lnTo>
                  <a:cubicBezTo>
                    <a:pt x="22881" y="25358"/>
                    <a:pt x="22342" y="25387"/>
                    <a:pt x="21808" y="25387"/>
                  </a:cubicBezTo>
                  <a:cubicBezTo>
                    <a:pt x="16235" y="25387"/>
                    <a:pt x="11217" y="22199"/>
                    <a:pt x="7875" y="17578"/>
                  </a:cubicBezTo>
                  <a:cubicBezTo>
                    <a:pt x="4212" y="12515"/>
                    <a:pt x="3328" y="6080"/>
                    <a:pt x="47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3"/>
            <p:cNvSpPr/>
            <p:nvPr/>
          </p:nvSpPr>
          <p:spPr>
            <a:xfrm>
              <a:off x="4654000" y="1446875"/>
              <a:ext cx="957225" cy="1557175"/>
            </a:xfrm>
            <a:custGeom>
              <a:rect b="b" l="l" r="r" t="t"/>
              <a:pathLst>
                <a:path extrusionOk="0" h="62287" w="38289">
                  <a:moveTo>
                    <a:pt x="32788" y="0"/>
                  </a:moveTo>
                  <a:cubicBezTo>
                    <a:pt x="31837" y="0"/>
                    <a:pt x="30965" y="297"/>
                    <a:pt x="30294" y="1049"/>
                  </a:cubicBezTo>
                  <a:cubicBezTo>
                    <a:pt x="29728" y="1683"/>
                    <a:pt x="29464" y="2522"/>
                    <a:pt x="29215" y="3334"/>
                  </a:cubicBezTo>
                  <a:cubicBezTo>
                    <a:pt x="26753" y="11378"/>
                    <a:pt x="24391" y="19540"/>
                    <a:pt x="20294" y="26888"/>
                  </a:cubicBezTo>
                  <a:cubicBezTo>
                    <a:pt x="18394" y="30298"/>
                    <a:pt x="16017" y="33424"/>
                    <a:pt x="13295" y="36220"/>
                  </a:cubicBezTo>
                  <a:cubicBezTo>
                    <a:pt x="12065" y="37483"/>
                    <a:pt x="10763" y="38884"/>
                    <a:pt x="9410" y="39998"/>
                  </a:cubicBezTo>
                  <a:cubicBezTo>
                    <a:pt x="7966" y="41186"/>
                    <a:pt x="5413" y="40841"/>
                    <a:pt x="3753" y="41747"/>
                  </a:cubicBezTo>
                  <a:cubicBezTo>
                    <a:pt x="3225" y="42036"/>
                    <a:pt x="2690" y="42346"/>
                    <a:pt x="2311" y="42813"/>
                  </a:cubicBezTo>
                  <a:cubicBezTo>
                    <a:pt x="1860" y="43367"/>
                    <a:pt x="2028" y="44991"/>
                    <a:pt x="1853" y="45684"/>
                  </a:cubicBezTo>
                  <a:cubicBezTo>
                    <a:pt x="1166" y="48431"/>
                    <a:pt x="0" y="51644"/>
                    <a:pt x="76" y="54502"/>
                  </a:cubicBezTo>
                  <a:cubicBezTo>
                    <a:pt x="138" y="56807"/>
                    <a:pt x="3399" y="58014"/>
                    <a:pt x="5108" y="59054"/>
                  </a:cubicBezTo>
                  <a:cubicBezTo>
                    <a:pt x="5494" y="59288"/>
                    <a:pt x="10379" y="62043"/>
                    <a:pt x="10277" y="62287"/>
                  </a:cubicBezTo>
                  <a:cubicBezTo>
                    <a:pt x="14738" y="51767"/>
                    <a:pt x="23018" y="44353"/>
                    <a:pt x="28194" y="34428"/>
                  </a:cubicBezTo>
                  <a:cubicBezTo>
                    <a:pt x="30937" y="29171"/>
                    <a:pt x="33156" y="23655"/>
                    <a:pt x="34819" y="17963"/>
                  </a:cubicBezTo>
                  <a:cubicBezTo>
                    <a:pt x="35231" y="16554"/>
                    <a:pt x="37974" y="7521"/>
                    <a:pt x="38229" y="3645"/>
                  </a:cubicBezTo>
                  <a:cubicBezTo>
                    <a:pt x="38289" y="2740"/>
                    <a:pt x="38213" y="2115"/>
                    <a:pt x="37938" y="1936"/>
                  </a:cubicBezTo>
                  <a:cubicBezTo>
                    <a:pt x="36433" y="947"/>
                    <a:pt x="34485" y="0"/>
                    <a:pt x="32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3"/>
            <p:cNvSpPr/>
            <p:nvPr/>
          </p:nvSpPr>
          <p:spPr>
            <a:xfrm>
              <a:off x="5274325" y="914800"/>
              <a:ext cx="551875" cy="619550"/>
            </a:xfrm>
            <a:custGeom>
              <a:rect b="b" l="l" r="r" t="t"/>
              <a:pathLst>
                <a:path extrusionOk="0" h="24782" w="22075">
                  <a:moveTo>
                    <a:pt x="13095" y="1"/>
                  </a:moveTo>
                  <a:cubicBezTo>
                    <a:pt x="12889" y="1"/>
                    <a:pt x="12687" y="51"/>
                    <a:pt x="12503" y="163"/>
                  </a:cubicBezTo>
                  <a:cubicBezTo>
                    <a:pt x="10922" y="3185"/>
                    <a:pt x="9855" y="6448"/>
                    <a:pt x="9348" y="9819"/>
                  </a:cubicBezTo>
                  <a:lnTo>
                    <a:pt x="8946" y="3741"/>
                  </a:lnTo>
                  <a:cubicBezTo>
                    <a:pt x="8886" y="2842"/>
                    <a:pt x="8807" y="1888"/>
                    <a:pt x="8266" y="1168"/>
                  </a:cubicBezTo>
                  <a:cubicBezTo>
                    <a:pt x="7931" y="722"/>
                    <a:pt x="7350" y="433"/>
                    <a:pt x="6809" y="433"/>
                  </a:cubicBezTo>
                  <a:cubicBezTo>
                    <a:pt x="6478" y="433"/>
                    <a:pt x="6161" y="541"/>
                    <a:pt x="5924" y="789"/>
                  </a:cubicBezTo>
                  <a:cubicBezTo>
                    <a:pt x="5504" y="5225"/>
                    <a:pt x="5409" y="9688"/>
                    <a:pt x="5638" y="14138"/>
                  </a:cubicBezTo>
                  <a:cubicBezTo>
                    <a:pt x="5531" y="14167"/>
                    <a:pt x="5427" y="14180"/>
                    <a:pt x="5326" y="14180"/>
                  </a:cubicBezTo>
                  <a:cubicBezTo>
                    <a:pt x="4404" y="14180"/>
                    <a:pt x="3722" y="13064"/>
                    <a:pt x="3300" y="12147"/>
                  </a:cubicBezTo>
                  <a:cubicBezTo>
                    <a:pt x="2920" y="11320"/>
                    <a:pt x="2141" y="10403"/>
                    <a:pt x="1349" y="10403"/>
                  </a:cubicBezTo>
                  <a:cubicBezTo>
                    <a:pt x="1167" y="10403"/>
                    <a:pt x="985" y="10451"/>
                    <a:pt x="806" y="10560"/>
                  </a:cubicBezTo>
                  <a:cubicBezTo>
                    <a:pt x="1" y="13165"/>
                    <a:pt x="1586" y="15848"/>
                    <a:pt x="3101" y="18113"/>
                  </a:cubicBezTo>
                  <a:cubicBezTo>
                    <a:pt x="4852" y="20733"/>
                    <a:pt x="7145" y="24782"/>
                    <a:pt x="10415" y="24782"/>
                  </a:cubicBezTo>
                  <a:cubicBezTo>
                    <a:pt x="11426" y="24782"/>
                    <a:pt x="12530" y="24395"/>
                    <a:pt x="13741" y="23459"/>
                  </a:cubicBezTo>
                  <a:cubicBezTo>
                    <a:pt x="14584" y="22807"/>
                    <a:pt x="15141" y="21859"/>
                    <a:pt x="15636" y="20915"/>
                  </a:cubicBezTo>
                  <a:cubicBezTo>
                    <a:pt x="17065" y="18185"/>
                    <a:pt x="18189" y="15228"/>
                    <a:pt x="20265" y="12951"/>
                  </a:cubicBezTo>
                  <a:cubicBezTo>
                    <a:pt x="20871" y="12287"/>
                    <a:pt x="21575" y="11650"/>
                    <a:pt x="21825" y="10788"/>
                  </a:cubicBezTo>
                  <a:cubicBezTo>
                    <a:pt x="22075" y="9924"/>
                    <a:pt x="21587" y="8776"/>
                    <a:pt x="20690" y="8746"/>
                  </a:cubicBezTo>
                  <a:cubicBezTo>
                    <a:pt x="20677" y="8746"/>
                    <a:pt x="20665" y="8746"/>
                    <a:pt x="20652" y="8746"/>
                  </a:cubicBezTo>
                  <a:cubicBezTo>
                    <a:pt x="20223" y="8746"/>
                    <a:pt x="19830" y="8995"/>
                    <a:pt x="19479" y="9249"/>
                  </a:cubicBezTo>
                  <a:cubicBezTo>
                    <a:pt x="18376" y="10040"/>
                    <a:pt x="17363" y="10951"/>
                    <a:pt x="16459" y="11963"/>
                  </a:cubicBezTo>
                  <a:cubicBezTo>
                    <a:pt x="17526" y="9960"/>
                    <a:pt x="18314" y="7821"/>
                    <a:pt x="18802" y="5605"/>
                  </a:cubicBezTo>
                  <a:cubicBezTo>
                    <a:pt x="18927" y="5040"/>
                    <a:pt x="19029" y="4441"/>
                    <a:pt x="18843" y="3894"/>
                  </a:cubicBezTo>
                  <a:cubicBezTo>
                    <a:pt x="18680" y="3416"/>
                    <a:pt x="18222" y="3007"/>
                    <a:pt x="17736" y="3007"/>
                  </a:cubicBezTo>
                  <a:cubicBezTo>
                    <a:pt x="17666" y="3007"/>
                    <a:pt x="17594" y="3015"/>
                    <a:pt x="17523" y="3034"/>
                  </a:cubicBezTo>
                  <a:cubicBezTo>
                    <a:pt x="17048" y="3156"/>
                    <a:pt x="16768" y="3635"/>
                    <a:pt x="16540" y="4070"/>
                  </a:cubicBezTo>
                  <a:cubicBezTo>
                    <a:pt x="15545" y="5974"/>
                    <a:pt x="14550" y="7879"/>
                    <a:pt x="13555" y="9782"/>
                  </a:cubicBezTo>
                  <a:cubicBezTo>
                    <a:pt x="14200" y="7673"/>
                    <a:pt x="14628" y="5504"/>
                    <a:pt x="14833" y="3307"/>
                  </a:cubicBezTo>
                  <a:cubicBezTo>
                    <a:pt x="14908" y="2496"/>
                    <a:pt x="14943" y="1632"/>
                    <a:pt x="14553" y="916"/>
                  </a:cubicBezTo>
                  <a:cubicBezTo>
                    <a:pt x="14266" y="390"/>
                    <a:pt x="13668" y="1"/>
                    <a:pt x="130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3"/>
            <p:cNvSpPr/>
            <p:nvPr/>
          </p:nvSpPr>
          <p:spPr>
            <a:xfrm>
              <a:off x="4430825" y="938425"/>
              <a:ext cx="507600" cy="398975"/>
            </a:xfrm>
            <a:custGeom>
              <a:rect b="b" l="l" r="r" t="t"/>
              <a:pathLst>
                <a:path extrusionOk="0" h="15959" w="20304">
                  <a:moveTo>
                    <a:pt x="2456" y="1"/>
                  </a:moveTo>
                  <a:cubicBezTo>
                    <a:pt x="1638" y="1"/>
                    <a:pt x="818" y="44"/>
                    <a:pt x="0" y="130"/>
                  </a:cubicBezTo>
                  <a:cubicBezTo>
                    <a:pt x="306" y="118"/>
                    <a:pt x="611" y="112"/>
                    <a:pt x="917" y="112"/>
                  </a:cubicBezTo>
                  <a:cubicBezTo>
                    <a:pt x="4212" y="112"/>
                    <a:pt x="7473" y="819"/>
                    <a:pt x="10478" y="2188"/>
                  </a:cubicBezTo>
                  <a:cubicBezTo>
                    <a:pt x="11018" y="2436"/>
                    <a:pt x="11547" y="2704"/>
                    <a:pt x="12066" y="2992"/>
                  </a:cubicBezTo>
                  <a:cubicBezTo>
                    <a:pt x="12195" y="3062"/>
                    <a:pt x="12323" y="3137"/>
                    <a:pt x="12451" y="3211"/>
                  </a:cubicBezTo>
                  <a:lnTo>
                    <a:pt x="12547" y="3267"/>
                  </a:lnTo>
                  <a:lnTo>
                    <a:pt x="12642" y="3324"/>
                  </a:lnTo>
                  <a:cubicBezTo>
                    <a:pt x="12705" y="3361"/>
                    <a:pt x="12768" y="3399"/>
                    <a:pt x="12831" y="3438"/>
                  </a:cubicBezTo>
                  <a:cubicBezTo>
                    <a:pt x="13083" y="3592"/>
                    <a:pt x="13330" y="3752"/>
                    <a:pt x="13573" y="3917"/>
                  </a:cubicBezTo>
                  <a:cubicBezTo>
                    <a:pt x="14056" y="4245"/>
                    <a:pt x="14522" y="4600"/>
                    <a:pt x="14966" y="4980"/>
                  </a:cubicBezTo>
                  <a:cubicBezTo>
                    <a:pt x="15187" y="5168"/>
                    <a:pt x="15401" y="5364"/>
                    <a:pt x="15608" y="5566"/>
                  </a:cubicBezTo>
                  <a:cubicBezTo>
                    <a:pt x="15659" y="5616"/>
                    <a:pt x="15712" y="5666"/>
                    <a:pt x="15762" y="5718"/>
                  </a:cubicBezTo>
                  <a:lnTo>
                    <a:pt x="15913" y="5872"/>
                  </a:lnTo>
                  <a:cubicBezTo>
                    <a:pt x="16011" y="5977"/>
                    <a:pt x="16110" y="6082"/>
                    <a:pt x="16204" y="6189"/>
                  </a:cubicBezTo>
                  <a:cubicBezTo>
                    <a:pt x="16394" y="6404"/>
                    <a:pt x="16576" y="6624"/>
                    <a:pt x="16746" y="6851"/>
                  </a:cubicBezTo>
                  <a:cubicBezTo>
                    <a:pt x="16918" y="7078"/>
                    <a:pt x="17077" y="7311"/>
                    <a:pt x="17226" y="7549"/>
                  </a:cubicBezTo>
                  <a:cubicBezTo>
                    <a:pt x="17264" y="7609"/>
                    <a:pt x="17301" y="7668"/>
                    <a:pt x="17337" y="7729"/>
                  </a:cubicBezTo>
                  <a:lnTo>
                    <a:pt x="17442" y="7911"/>
                  </a:lnTo>
                  <a:cubicBezTo>
                    <a:pt x="17508" y="8034"/>
                    <a:pt x="17575" y="8157"/>
                    <a:pt x="17635" y="8282"/>
                  </a:cubicBezTo>
                  <a:cubicBezTo>
                    <a:pt x="17760" y="8530"/>
                    <a:pt x="17870" y="8784"/>
                    <a:pt x="17968" y="9044"/>
                  </a:cubicBezTo>
                  <a:cubicBezTo>
                    <a:pt x="18158" y="9564"/>
                    <a:pt x="18298" y="10102"/>
                    <a:pt x="18385" y="10649"/>
                  </a:cubicBezTo>
                  <a:cubicBezTo>
                    <a:pt x="18474" y="11201"/>
                    <a:pt x="18517" y="11765"/>
                    <a:pt x="18529" y="12338"/>
                  </a:cubicBezTo>
                  <a:cubicBezTo>
                    <a:pt x="18541" y="12910"/>
                    <a:pt x="18521" y="13490"/>
                    <a:pt x="18486" y="14076"/>
                  </a:cubicBezTo>
                  <a:cubicBezTo>
                    <a:pt x="18451" y="14661"/>
                    <a:pt x="18399" y="15253"/>
                    <a:pt x="18346" y="15853"/>
                  </a:cubicBezTo>
                  <a:lnTo>
                    <a:pt x="20277" y="15959"/>
                  </a:lnTo>
                  <a:cubicBezTo>
                    <a:pt x="20291" y="15355"/>
                    <a:pt x="20304" y="14742"/>
                    <a:pt x="20299" y="14122"/>
                  </a:cubicBezTo>
                  <a:cubicBezTo>
                    <a:pt x="20296" y="13502"/>
                    <a:pt x="20275" y="12874"/>
                    <a:pt x="20219" y="12242"/>
                  </a:cubicBezTo>
                  <a:cubicBezTo>
                    <a:pt x="20163" y="11610"/>
                    <a:pt x="20072" y="10973"/>
                    <a:pt x="19927" y="10342"/>
                  </a:cubicBezTo>
                  <a:cubicBezTo>
                    <a:pt x="19782" y="9705"/>
                    <a:pt x="19574" y="9083"/>
                    <a:pt x="19307" y="8487"/>
                  </a:cubicBezTo>
                  <a:cubicBezTo>
                    <a:pt x="19174" y="8190"/>
                    <a:pt x="19024" y="7900"/>
                    <a:pt x="18859" y="7618"/>
                  </a:cubicBezTo>
                  <a:cubicBezTo>
                    <a:pt x="18778" y="7476"/>
                    <a:pt x="18692" y="7339"/>
                    <a:pt x="18604" y="7202"/>
                  </a:cubicBezTo>
                  <a:lnTo>
                    <a:pt x="18470" y="7002"/>
                  </a:lnTo>
                  <a:cubicBezTo>
                    <a:pt x="18424" y="6936"/>
                    <a:pt x="18377" y="6870"/>
                    <a:pt x="18330" y="6804"/>
                  </a:cubicBezTo>
                  <a:cubicBezTo>
                    <a:pt x="18141" y="6543"/>
                    <a:pt x="17942" y="6291"/>
                    <a:pt x="17733" y="6050"/>
                  </a:cubicBezTo>
                  <a:cubicBezTo>
                    <a:pt x="17524" y="5808"/>
                    <a:pt x="17306" y="5576"/>
                    <a:pt x="17080" y="5354"/>
                  </a:cubicBezTo>
                  <a:cubicBezTo>
                    <a:pt x="16968" y="5242"/>
                    <a:pt x="16851" y="5134"/>
                    <a:pt x="16736" y="5027"/>
                  </a:cubicBezTo>
                  <a:lnTo>
                    <a:pt x="16560" y="4869"/>
                  </a:lnTo>
                  <a:cubicBezTo>
                    <a:pt x="16501" y="4817"/>
                    <a:pt x="16441" y="4766"/>
                    <a:pt x="16381" y="4714"/>
                  </a:cubicBezTo>
                  <a:cubicBezTo>
                    <a:pt x="16141" y="4511"/>
                    <a:pt x="15896" y="4315"/>
                    <a:pt x="15646" y="4127"/>
                  </a:cubicBezTo>
                  <a:cubicBezTo>
                    <a:pt x="15146" y="3757"/>
                    <a:pt x="14627" y="3413"/>
                    <a:pt x="14089" y="3098"/>
                  </a:cubicBezTo>
                  <a:cubicBezTo>
                    <a:pt x="13822" y="2941"/>
                    <a:pt x="13552" y="2790"/>
                    <a:pt x="13279" y="2648"/>
                  </a:cubicBezTo>
                  <a:cubicBezTo>
                    <a:pt x="13211" y="2612"/>
                    <a:pt x="13142" y="2577"/>
                    <a:pt x="13074" y="2542"/>
                  </a:cubicBezTo>
                  <a:lnTo>
                    <a:pt x="12971" y="2489"/>
                  </a:lnTo>
                  <a:lnTo>
                    <a:pt x="12867" y="2438"/>
                  </a:lnTo>
                  <a:cubicBezTo>
                    <a:pt x="12729" y="2372"/>
                    <a:pt x="12592" y="2302"/>
                    <a:pt x="12451" y="2238"/>
                  </a:cubicBezTo>
                  <a:cubicBezTo>
                    <a:pt x="11895" y="1975"/>
                    <a:pt x="11331" y="1735"/>
                    <a:pt x="10758" y="1518"/>
                  </a:cubicBezTo>
                  <a:cubicBezTo>
                    <a:pt x="8098" y="513"/>
                    <a:pt x="5285" y="1"/>
                    <a:pt x="2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3"/>
            <p:cNvSpPr/>
            <p:nvPr/>
          </p:nvSpPr>
          <p:spPr>
            <a:xfrm>
              <a:off x="4897575" y="1300600"/>
              <a:ext cx="205475" cy="213200"/>
            </a:xfrm>
            <a:custGeom>
              <a:rect b="b" l="l" r="r" t="t"/>
              <a:pathLst>
                <a:path extrusionOk="0" h="8528" w="8219">
                  <a:moveTo>
                    <a:pt x="1628" y="1"/>
                  </a:moveTo>
                  <a:cubicBezTo>
                    <a:pt x="1579" y="1"/>
                    <a:pt x="1530" y="2"/>
                    <a:pt x="1480" y="2"/>
                  </a:cubicBezTo>
                  <a:cubicBezTo>
                    <a:pt x="1317" y="8"/>
                    <a:pt x="1153" y="18"/>
                    <a:pt x="988" y="40"/>
                  </a:cubicBezTo>
                  <a:cubicBezTo>
                    <a:pt x="905" y="49"/>
                    <a:pt x="823" y="64"/>
                    <a:pt x="739" y="77"/>
                  </a:cubicBezTo>
                  <a:cubicBezTo>
                    <a:pt x="699" y="85"/>
                    <a:pt x="657" y="93"/>
                    <a:pt x="616" y="102"/>
                  </a:cubicBezTo>
                  <a:lnTo>
                    <a:pt x="554" y="115"/>
                  </a:lnTo>
                  <a:cubicBezTo>
                    <a:pt x="534" y="119"/>
                    <a:pt x="512" y="124"/>
                    <a:pt x="492" y="129"/>
                  </a:cubicBezTo>
                  <a:lnTo>
                    <a:pt x="369" y="159"/>
                  </a:lnTo>
                  <a:lnTo>
                    <a:pt x="245" y="194"/>
                  </a:lnTo>
                  <a:lnTo>
                    <a:pt x="183" y="211"/>
                  </a:lnTo>
                  <a:lnTo>
                    <a:pt x="122" y="231"/>
                  </a:lnTo>
                  <a:lnTo>
                    <a:pt x="0" y="271"/>
                  </a:lnTo>
                  <a:lnTo>
                    <a:pt x="1039" y="2635"/>
                  </a:lnTo>
                  <a:lnTo>
                    <a:pt x="1091" y="2603"/>
                  </a:lnTo>
                  <a:lnTo>
                    <a:pt x="1116" y="2587"/>
                  </a:lnTo>
                  <a:lnTo>
                    <a:pt x="1143" y="2572"/>
                  </a:lnTo>
                  <a:lnTo>
                    <a:pt x="1197" y="2541"/>
                  </a:lnTo>
                  <a:lnTo>
                    <a:pt x="1251" y="2512"/>
                  </a:lnTo>
                  <a:cubicBezTo>
                    <a:pt x="1261" y="2508"/>
                    <a:pt x="1269" y="2502"/>
                    <a:pt x="1279" y="2498"/>
                  </a:cubicBezTo>
                  <a:lnTo>
                    <a:pt x="1308" y="2484"/>
                  </a:lnTo>
                  <a:cubicBezTo>
                    <a:pt x="1327" y="2475"/>
                    <a:pt x="1346" y="2466"/>
                    <a:pt x="1365" y="2457"/>
                  </a:cubicBezTo>
                  <a:cubicBezTo>
                    <a:pt x="1404" y="2442"/>
                    <a:pt x="1443" y="2424"/>
                    <a:pt x="1484" y="2409"/>
                  </a:cubicBezTo>
                  <a:cubicBezTo>
                    <a:pt x="1566" y="2378"/>
                    <a:pt x="1650" y="2351"/>
                    <a:pt x="1734" y="2329"/>
                  </a:cubicBezTo>
                  <a:cubicBezTo>
                    <a:pt x="1778" y="2319"/>
                    <a:pt x="1821" y="2306"/>
                    <a:pt x="1866" y="2298"/>
                  </a:cubicBezTo>
                  <a:cubicBezTo>
                    <a:pt x="1889" y="2294"/>
                    <a:pt x="1910" y="2288"/>
                    <a:pt x="1934" y="2285"/>
                  </a:cubicBezTo>
                  <a:lnTo>
                    <a:pt x="2001" y="2273"/>
                  </a:lnTo>
                  <a:cubicBezTo>
                    <a:pt x="2167" y="2246"/>
                    <a:pt x="2340" y="2232"/>
                    <a:pt x="2517" y="2232"/>
                  </a:cubicBezTo>
                  <a:cubicBezTo>
                    <a:pt x="2730" y="2232"/>
                    <a:pt x="2949" y="2252"/>
                    <a:pt x="3169" y="2292"/>
                  </a:cubicBezTo>
                  <a:cubicBezTo>
                    <a:pt x="3371" y="2329"/>
                    <a:pt x="3571" y="2381"/>
                    <a:pt x="3767" y="2449"/>
                  </a:cubicBezTo>
                  <a:cubicBezTo>
                    <a:pt x="3865" y="2483"/>
                    <a:pt x="3964" y="2519"/>
                    <a:pt x="4060" y="2562"/>
                  </a:cubicBezTo>
                  <a:cubicBezTo>
                    <a:pt x="4109" y="2583"/>
                    <a:pt x="4156" y="2605"/>
                    <a:pt x="4204" y="2628"/>
                  </a:cubicBezTo>
                  <a:cubicBezTo>
                    <a:pt x="4228" y="2638"/>
                    <a:pt x="4251" y="2650"/>
                    <a:pt x="4275" y="2662"/>
                  </a:cubicBezTo>
                  <a:cubicBezTo>
                    <a:pt x="4299" y="2674"/>
                    <a:pt x="4323" y="2685"/>
                    <a:pt x="4347" y="2699"/>
                  </a:cubicBezTo>
                  <a:cubicBezTo>
                    <a:pt x="4441" y="2752"/>
                    <a:pt x="4537" y="2802"/>
                    <a:pt x="4630" y="2862"/>
                  </a:cubicBezTo>
                  <a:lnTo>
                    <a:pt x="4700" y="2905"/>
                  </a:lnTo>
                  <a:lnTo>
                    <a:pt x="4736" y="2926"/>
                  </a:lnTo>
                  <a:cubicBezTo>
                    <a:pt x="4747" y="2934"/>
                    <a:pt x="4758" y="2943"/>
                    <a:pt x="4770" y="2950"/>
                  </a:cubicBezTo>
                  <a:lnTo>
                    <a:pt x="4907" y="3044"/>
                  </a:lnTo>
                  <a:lnTo>
                    <a:pt x="4941" y="3068"/>
                  </a:lnTo>
                  <a:cubicBezTo>
                    <a:pt x="4953" y="3075"/>
                    <a:pt x="4964" y="3085"/>
                    <a:pt x="4974" y="3092"/>
                  </a:cubicBezTo>
                  <a:lnTo>
                    <a:pt x="5042" y="3144"/>
                  </a:lnTo>
                  <a:lnTo>
                    <a:pt x="5108" y="3194"/>
                  </a:lnTo>
                  <a:lnTo>
                    <a:pt x="5143" y="3220"/>
                  </a:lnTo>
                  <a:lnTo>
                    <a:pt x="5175" y="3247"/>
                  </a:lnTo>
                  <a:lnTo>
                    <a:pt x="5307" y="3356"/>
                  </a:lnTo>
                  <a:lnTo>
                    <a:pt x="5339" y="3383"/>
                  </a:lnTo>
                  <a:lnTo>
                    <a:pt x="5371" y="3411"/>
                  </a:lnTo>
                  <a:lnTo>
                    <a:pt x="5434" y="3468"/>
                  </a:lnTo>
                  <a:cubicBezTo>
                    <a:pt x="5776" y="3775"/>
                    <a:pt x="6087" y="4130"/>
                    <a:pt x="6373" y="4513"/>
                  </a:cubicBezTo>
                  <a:cubicBezTo>
                    <a:pt x="6515" y="4706"/>
                    <a:pt x="6653" y="4904"/>
                    <a:pt x="6780" y="5110"/>
                  </a:cubicBezTo>
                  <a:cubicBezTo>
                    <a:pt x="6847" y="5212"/>
                    <a:pt x="6907" y="5318"/>
                    <a:pt x="6970" y="5423"/>
                  </a:cubicBezTo>
                  <a:cubicBezTo>
                    <a:pt x="6985" y="5449"/>
                    <a:pt x="7000" y="5476"/>
                    <a:pt x="7015" y="5503"/>
                  </a:cubicBezTo>
                  <a:lnTo>
                    <a:pt x="7060" y="5583"/>
                  </a:lnTo>
                  <a:cubicBezTo>
                    <a:pt x="7089" y="5636"/>
                    <a:pt x="7120" y="5689"/>
                    <a:pt x="7148" y="5744"/>
                  </a:cubicBezTo>
                  <a:cubicBezTo>
                    <a:pt x="7618" y="6624"/>
                    <a:pt x="7978" y="7558"/>
                    <a:pt x="8219" y="8527"/>
                  </a:cubicBezTo>
                  <a:cubicBezTo>
                    <a:pt x="8187" y="7504"/>
                    <a:pt x="8028" y="6490"/>
                    <a:pt x="7748" y="5506"/>
                  </a:cubicBezTo>
                  <a:cubicBezTo>
                    <a:pt x="7730" y="5444"/>
                    <a:pt x="7711" y="5381"/>
                    <a:pt x="7692" y="5319"/>
                  </a:cubicBezTo>
                  <a:lnTo>
                    <a:pt x="7664" y="5225"/>
                  </a:lnTo>
                  <a:cubicBezTo>
                    <a:pt x="7654" y="5194"/>
                    <a:pt x="7645" y="5163"/>
                    <a:pt x="7635" y="5132"/>
                  </a:cubicBezTo>
                  <a:cubicBezTo>
                    <a:pt x="7593" y="5009"/>
                    <a:pt x="7554" y="4883"/>
                    <a:pt x="7508" y="4761"/>
                  </a:cubicBezTo>
                  <a:cubicBezTo>
                    <a:pt x="7420" y="4514"/>
                    <a:pt x="7319" y="4270"/>
                    <a:pt x="7211" y="4028"/>
                  </a:cubicBezTo>
                  <a:cubicBezTo>
                    <a:pt x="6990" y="3544"/>
                    <a:pt x="6729" y="3070"/>
                    <a:pt x="6408" y="2621"/>
                  </a:cubicBezTo>
                  <a:lnTo>
                    <a:pt x="6348" y="2538"/>
                  </a:lnTo>
                  <a:lnTo>
                    <a:pt x="6317" y="2496"/>
                  </a:lnTo>
                  <a:lnTo>
                    <a:pt x="6286" y="2454"/>
                  </a:lnTo>
                  <a:lnTo>
                    <a:pt x="6157" y="2290"/>
                  </a:lnTo>
                  <a:lnTo>
                    <a:pt x="6125" y="2248"/>
                  </a:lnTo>
                  <a:lnTo>
                    <a:pt x="6091" y="2209"/>
                  </a:lnTo>
                  <a:lnTo>
                    <a:pt x="6023" y="2128"/>
                  </a:lnTo>
                  <a:lnTo>
                    <a:pt x="5955" y="2048"/>
                  </a:lnTo>
                  <a:cubicBezTo>
                    <a:pt x="5943" y="2034"/>
                    <a:pt x="5932" y="2021"/>
                    <a:pt x="5920" y="2007"/>
                  </a:cubicBezTo>
                  <a:lnTo>
                    <a:pt x="5884" y="1969"/>
                  </a:lnTo>
                  <a:lnTo>
                    <a:pt x="5739" y="1815"/>
                  </a:lnTo>
                  <a:cubicBezTo>
                    <a:pt x="5727" y="1802"/>
                    <a:pt x="5716" y="1788"/>
                    <a:pt x="5703" y="1776"/>
                  </a:cubicBezTo>
                  <a:lnTo>
                    <a:pt x="5664" y="1739"/>
                  </a:lnTo>
                  <a:lnTo>
                    <a:pt x="5588" y="1664"/>
                  </a:lnTo>
                  <a:cubicBezTo>
                    <a:pt x="5537" y="1614"/>
                    <a:pt x="5486" y="1563"/>
                    <a:pt x="5432" y="1517"/>
                  </a:cubicBezTo>
                  <a:lnTo>
                    <a:pt x="5270" y="1374"/>
                  </a:lnTo>
                  <a:cubicBezTo>
                    <a:pt x="5243" y="1351"/>
                    <a:pt x="5214" y="1327"/>
                    <a:pt x="5187" y="1305"/>
                  </a:cubicBezTo>
                  <a:cubicBezTo>
                    <a:pt x="5158" y="1281"/>
                    <a:pt x="5129" y="1258"/>
                    <a:pt x="5100" y="1235"/>
                  </a:cubicBezTo>
                  <a:cubicBezTo>
                    <a:pt x="5042" y="1191"/>
                    <a:pt x="4984" y="1145"/>
                    <a:pt x="4924" y="1103"/>
                  </a:cubicBezTo>
                  <a:cubicBezTo>
                    <a:pt x="4805" y="1016"/>
                    <a:pt x="4681" y="935"/>
                    <a:pt x="4556" y="857"/>
                  </a:cubicBezTo>
                  <a:cubicBezTo>
                    <a:pt x="4302" y="701"/>
                    <a:pt x="4036" y="564"/>
                    <a:pt x="3761" y="448"/>
                  </a:cubicBezTo>
                  <a:cubicBezTo>
                    <a:pt x="3190" y="204"/>
                    <a:pt x="2583" y="57"/>
                    <a:pt x="1965" y="13"/>
                  </a:cubicBezTo>
                  <a:lnTo>
                    <a:pt x="1844" y="7"/>
                  </a:lnTo>
                  <a:cubicBezTo>
                    <a:pt x="1804" y="3"/>
                    <a:pt x="1763" y="3"/>
                    <a:pt x="1724" y="2"/>
                  </a:cubicBezTo>
                  <a:cubicBezTo>
                    <a:pt x="1692" y="1"/>
                    <a:pt x="1660" y="1"/>
                    <a:pt x="16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3"/>
            <p:cNvSpPr/>
            <p:nvPr/>
          </p:nvSpPr>
          <p:spPr>
            <a:xfrm>
              <a:off x="4192500" y="3841375"/>
              <a:ext cx="753675" cy="486050"/>
            </a:xfrm>
            <a:custGeom>
              <a:rect b="b" l="l" r="r" t="t"/>
              <a:pathLst>
                <a:path extrusionOk="0" h="19442" w="30147">
                  <a:moveTo>
                    <a:pt x="21172" y="1"/>
                  </a:moveTo>
                  <a:cubicBezTo>
                    <a:pt x="17708" y="1"/>
                    <a:pt x="13531" y="2482"/>
                    <a:pt x="11227" y="3990"/>
                  </a:cubicBezTo>
                  <a:cubicBezTo>
                    <a:pt x="10426" y="4514"/>
                    <a:pt x="9523" y="5337"/>
                    <a:pt x="9817" y="6248"/>
                  </a:cubicBezTo>
                  <a:cubicBezTo>
                    <a:pt x="11872" y="6503"/>
                    <a:pt x="13939" y="6631"/>
                    <a:pt x="16008" y="6631"/>
                  </a:cubicBezTo>
                  <a:cubicBezTo>
                    <a:pt x="16753" y="6631"/>
                    <a:pt x="17499" y="6614"/>
                    <a:pt x="18244" y="6581"/>
                  </a:cubicBezTo>
                  <a:lnTo>
                    <a:pt x="18244" y="6581"/>
                  </a:lnTo>
                  <a:cubicBezTo>
                    <a:pt x="17539" y="6613"/>
                    <a:pt x="15879" y="8805"/>
                    <a:pt x="15229" y="9259"/>
                  </a:cubicBezTo>
                  <a:cubicBezTo>
                    <a:pt x="14018" y="10103"/>
                    <a:pt x="12769" y="10601"/>
                    <a:pt x="11440" y="11278"/>
                  </a:cubicBezTo>
                  <a:cubicBezTo>
                    <a:pt x="8601" y="12725"/>
                    <a:pt x="5906" y="14456"/>
                    <a:pt x="3211" y="16151"/>
                  </a:cubicBezTo>
                  <a:cubicBezTo>
                    <a:pt x="1" y="18171"/>
                    <a:pt x="1472" y="19442"/>
                    <a:pt x="4127" y="19442"/>
                  </a:cubicBezTo>
                  <a:cubicBezTo>
                    <a:pt x="4430" y="19442"/>
                    <a:pt x="4748" y="19425"/>
                    <a:pt x="5075" y="19392"/>
                  </a:cubicBezTo>
                  <a:cubicBezTo>
                    <a:pt x="9567" y="18929"/>
                    <a:pt x="14160" y="18395"/>
                    <a:pt x="18209" y="16397"/>
                  </a:cubicBezTo>
                  <a:cubicBezTo>
                    <a:pt x="22494" y="14279"/>
                    <a:pt x="30146" y="5647"/>
                    <a:pt x="24411" y="1040"/>
                  </a:cubicBezTo>
                  <a:cubicBezTo>
                    <a:pt x="23489" y="299"/>
                    <a:pt x="22373" y="1"/>
                    <a:pt x="21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3"/>
            <p:cNvSpPr/>
            <p:nvPr/>
          </p:nvSpPr>
          <p:spPr>
            <a:xfrm>
              <a:off x="4777200" y="3036075"/>
              <a:ext cx="349200" cy="706825"/>
            </a:xfrm>
            <a:custGeom>
              <a:rect b="b" l="l" r="r" t="t"/>
              <a:pathLst>
                <a:path extrusionOk="0" h="28273" w="13968">
                  <a:moveTo>
                    <a:pt x="7098" y="1"/>
                  </a:moveTo>
                  <a:cubicBezTo>
                    <a:pt x="6307" y="1"/>
                    <a:pt x="5818" y="908"/>
                    <a:pt x="5537" y="1672"/>
                  </a:cubicBezTo>
                  <a:cubicBezTo>
                    <a:pt x="3438" y="7373"/>
                    <a:pt x="0" y="16761"/>
                    <a:pt x="1495" y="22894"/>
                  </a:cubicBezTo>
                  <a:cubicBezTo>
                    <a:pt x="2172" y="25675"/>
                    <a:pt x="4510" y="28273"/>
                    <a:pt x="7366" y="28273"/>
                  </a:cubicBezTo>
                  <a:cubicBezTo>
                    <a:pt x="7385" y="28273"/>
                    <a:pt x="7404" y="28272"/>
                    <a:pt x="7423" y="28272"/>
                  </a:cubicBezTo>
                  <a:cubicBezTo>
                    <a:pt x="10776" y="28230"/>
                    <a:pt x="13141" y="24731"/>
                    <a:pt x="13554" y="21404"/>
                  </a:cubicBezTo>
                  <a:cubicBezTo>
                    <a:pt x="13968" y="18077"/>
                    <a:pt x="13069" y="14732"/>
                    <a:pt x="13034" y="11379"/>
                  </a:cubicBezTo>
                  <a:cubicBezTo>
                    <a:pt x="13023" y="10283"/>
                    <a:pt x="13101" y="9164"/>
                    <a:pt x="12806" y="8107"/>
                  </a:cubicBezTo>
                  <a:cubicBezTo>
                    <a:pt x="12511" y="7051"/>
                    <a:pt x="11736" y="6039"/>
                    <a:pt x="10655" y="5848"/>
                  </a:cubicBezTo>
                  <a:cubicBezTo>
                    <a:pt x="10565" y="5832"/>
                    <a:pt x="10474" y="5825"/>
                    <a:pt x="10382" y="5825"/>
                  </a:cubicBezTo>
                  <a:cubicBezTo>
                    <a:pt x="9587" y="5825"/>
                    <a:pt x="8785" y="6404"/>
                    <a:pt x="8608" y="7131"/>
                  </a:cubicBezTo>
                  <a:lnTo>
                    <a:pt x="8608" y="7131"/>
                  </a:lnTo>
                  <a:cubicBezTo>
                    <a:pt x="8605" y="5480"/>
                    <a:pt x="8557" y="3830"/>
                    <a:pt x="8463" y="2183"/>
                  </a:cubicBezTo>
                  <a:cubicBezTo>
                    <a:pt x="8411" y="1258"/>
                    <a:pt x="8101" y="74"/>
                    <a:pt x="7179" y="4"/>
                  </a:cubicBezTo>
                  <a:cubicBezTo>
                    <a:pt x="7152" y="2"/>
                    <a:pt x="7125" y="1"/>
                    <a:pt x="7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3"/>
            <p:cNvSpPr/>
            <p:nvPr/>
          </p:nvSpPr>
          <p:spPr>
            <a:xfrm>
              <a:off x="2292225" y="2582025"/>
              <a:ext cx="2724925" cy="1233500"/>
            </a:xfrm>
            <a:custGeom>
              <a:rect b="b" l="l" r="r" t="t"/>
              <a:pathLst>
                <a:path extrusionOk="0" h="49340" w="108997">
                  <a:moveTo>
                    <a:pt x="9018" y="0"/>
                  </a:moveTo>
                  <a:cubicBezTo>
                    <a:pt x="6203" y="0"/>
                    <a:pt x="3594" y="1280"/>
                    <a:pt x="1597" y="4834"/>
                  </a:cubicBezTo>
                  <a:cubicBezTo>
                    <a:pt x="316" y="7113"/>
                    <a:pt x="12" y="9811"/>
                    <a:pt x="6" y="12427"/>
                  </a:cubicBezTo>
                  <a:cubicBezTo>
                    <a:pt x="0" y="14402"/>
                    <a:pt x="160" y="16414"/>
                    <a:pt x="894" y="18249"/>
                  </a:cubicBezTo>
                  <a:cubicBezTo>
                    <a:pt x="2107" y="21282"/>
                    <a:pt x="4738" y="23490"/>
                    <a:pt x="7334" y="25473"/>
                  </a:cubicBezTo>
                  <a:cubicBezTo>
                    <a:pt x="18178" y="33754"/>
                    <a:pt x="30143" y="40456"/>
                    <a:pt x="42869" y="45377"/>
                  </a:cubicBezTo>
                  <a:cubicBezTo>
                    <a:pt x="45774" y="46500"/>
                    <a:pt x="48725" y="47530"/>
                    <a:pt x="51767" y="48195"/>
                  </a:cubicBezTo>
                  <a:cubicBezTo>
                    <a:pt x="56175" y="49158"/>
                    <a:pt x="60699" y="49340"/>
                    <a:pt x="65221" y="49340"/>
                  </a:cubicBezTo>
                  <a:cubicBezTo>
                    <a:pt x="66483" y="49340"/>
                    <a:pt x="67745" y="49325"/>
                    <a:pt x="69004" y="49310"/>
                  </a:cubicBezTo>
                  <a:cubicBezTo>
                    <a:pt x="77011" y="49215"/>
                    <a:pt x="85017" y="49087"/>
                    <a:pt x="93024" y="48929"/>
                  </a:cubicBezTo>
                  <a:cubicBezTo>
                    <a:pt x="93140" y="48927"/>
                    <a:pt x="93257" y="48926"/>
                    <a:pt x="93374" y="48926"/>
                  </a:cubicBezTo>
                  <a:cubicBezTo>
                    <a:pt x="95571" y="48926"/>
                    <a:pt x="98100" y="49305"/>
                    <a:pt x="100483" y="49305"/>
                  </a:cubicBezTo>
                  <a:cubicBezTo>
                    <a:pt x="103934" y="49305"/>
                    <a:pt x="107078" y="48509"/>
                    <a:pt x="108459" y="44609"/>
                  </a:cubicBezTo>
                  <a:cubicBezTo>
                    <a:pt x="108872" y="43441"/>
                    <a:pt x="108997" y="42188"/>
                    <a:pt x="108984" y="40950"/>
                  </a:cubicBezTo>
                  <a:cubicBezTo>
                    <a:pt x="108959" y="38627"/>
                    <a:pt x="108422" y="36234"/>
                    <a:pt x="107000" y="34396"/>
                  </a:cubicBezTo>
                  <a:cubicBezTo>
                    <a:pt x="105165" y="32021"/>
                    <a:pt x="101591" y="31507"/>
                    <a:pt x="97946" y="31507"/>
                  </a:cubicBezTo>
                  <a:cubicBezTo>
                    <a:pt x="95158" y="31507"/>
                    <a:pt x="92328" y="31808"/>
                    <a:pt x="90202" y="31808"/>
                  </a:cubicBezTo>
                  <a:cubicBezTo>
                    <a:pt x="90065" y="31808"/>
                    <a:pt x="89932" y="31806"/>
                    <a:pt x="89801" y="31804"/>
                  </a:cubicBezTo>
                  <a:cubicBezTo>
                    <a:pt x="84801" y="31703"/>
                    <a:pt x="79801" y="31652"/>
                    <a:pt x="74801" y="31652"/>
                  </a:cubicBezTo>
                  <a:cubicBezTo>
                    <a:pt x="72685" y="31652"/>
                    <a:pt x="70569" y="31661"/>
                    <a:pt x="68454" y="31679"/>
                  </a:cubicBezTo>
                  <a:cubicBezTo>
                    <a:pt x="67985" y="31683"/>
                    <a:pt x="67515" y="31688"/>
                    <a:pt x="67044" y="31688"/>
                  </a:cubicBezTo>
                  <a:cubicBezTo>
                    <a:pt x="65007" y="31688"/>
                    <a:pt x="62966" y="31607"/>
                    <a:pt x="61005" y="31077"/>
                  </a:cubicBezTo>
                  <a:cubicBezTo>
                    <a:pt x="57589" y="30154"/>
                    <a:pt x="54692" y="27944"/>
                    <a:pt x="51861" y="25821"/>
                  </a:cubicBezTo>
                  <a:cubicBezTo>
                    <a:pt x="42753" y="18991"/>
                    <a:pt x="33372" y="12571"/>
                    <a:pt x="23718" y="6563"/>
                  </a:cubicBezTo>
                  <a:cubicBezTo>
                    <a:pt x="19690" y="4055"/>
                    <a:pt x="14027" y="0"/>
                    <a:pt x="90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2" name="Google Shape;2802;p63"/>
          <p:cNvGrpSpPr/>
          <p:nvPr/>
        </p:nvGrpSpPr>
        <p:grpSpPr>
          <a:xfrm>
            <a:off x="1625342" y="1655415"/>
            <a:ext cx="741507" cy="654760"/>
            <a:chOff x="2467850" y="867275"/>
            <a:chExt cx="904828" cy="798975"/>
          </a:xfrm>
        </p:grpSpPr>
        <p:sp>
          <p:nvSpPr>
            <p:cNvPr id="2803" name="Google Shape;2803;p63"/>
            <p:cNvSpPr/>
            <p:nvPr/>
          </p:nvSpPr>
          <p:spPr>
            <a:xfrm>
              <a:off x="2694225" y="1232075"/>
              <a:ext cx="88050" cy="134825"/>
            </a:xfrm>
            <a:custGeom>
              <a:rect b="b" l="l" r="r" t="t"/>
              <a:pathLst>
                <a:path extrusionOk="0" h="5393" w="3522">
                  <a:moveTo>
                    <a:pt x="1394" y="1"/>
                  </a:moveTo>
                  <a:cubicBezTo>
                    <a:pt x="1340" y="1"/>
                    <a:pt x="1285" y="6"/>
                    <a:pt x="1231" y="17"/>
                  </a:cubicBezTo>
                  <a:cubicBezTo>
                    <a:pt x="420" y="178"/>
                    <a:pt x="0" y="1507"/>
                    <a:pt x="294" y="2987"/>
                  </a:cubicBezTo>
                  <a:cubicBezTo>
                    <a:pt x="567" y="4368"/>
                    <a:pt x="1365" y="5392"/>
                    <a:pt x="2129" y="5392"/>
                  </a:cubicBezTo>
                  <a:cubicBezTo>
                    <a:pt x="2184" y="5392"/>
                    <a:pt x="2238" y="5387"/>
                    <a:pt x="2293" y="5376"/>
                  </a:cubicBezTo>
                  <a:cubicBezTo>
                    <a:pt x="3103" y="5216"/>
                    <a:pt x="3522" y="3886"/>
                    <a:pt x="3229" y="2406"/>
                  </a:cubicBezTo>
                  <a:cubicBezTo>
                    <a:pt x="2956" y="1025"/>
                    <a:pt x="2159" y="1"/>
                    <a:pt x="1394" y="1"/>
                  </a:cubicBezTo>
                  <a:close/>
                </a:path>
              </a:pathLst>
            </a:custGeom>
            <a:solidFill>
              <a:srgbClr val="8438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3"/>
            <p:cNvSpPr/>
            <p:nvPr/>
          </p:nvSpPr>
          <p:spPr>
            <a:xfrm>
              <a:off x="3126000" y="1151300"/>
              <a:ext cx="88100" cy="134825"/>
            </a:xfrm>
            <a:custGeom>
              <a:rect b="b" l="l" r="r" t="t"/>
              <a:pathLst>
                <a:path extrusionOk="0" h="5393" w="3524">
                  <a:moveTo>
                    <a:pt x="1394" y="0"/>
                  </a:moveTo>
                  <a:cubicBezTo>
                    <a:pt x="1339" y="0"/>
                    <a:pt x="1285" y="5"/>
                    <a:pt x="1232" y="16"/>
                  </a:cubicBezTo>
                  <a:cubicBezTo>
                    <a:pt x="421" y="177"/>
                    <a:pt x="1" y="1507"/>
                    <a:pt x="295" y="2987"/>
                  </a:cubicBezTo>
                  <a:cubicBezTo>
                    <a:pt x="568" y="4368"/>
                    <a:pt x="1365" y="5393"/>
                    <a:pt x="2130" y="5393"/>
                  </a:cubicBezTo>
                  <a:cubicBezTo>
                    <a:pt x="2184" y="5393"/>
                    <a:pt x="2239" y="5387"/>
                    <a:pt x="2293" y="5377"/>
                  </a:cubicBezTo>
                  <a:cubicBezTo>
                    <a:pt x="3104" y="5216"/>
                    <a:pt x="3524" y="3887"/>
                    <a:pt x="3230" y="2405"/>
                  </a:cubicBezTo>
                  <a:cubicBezTo>
                    <a:pt x="2957" y="1023"/>
                    <a:pt x="2158" y="0"/>
                    <a:pt x="1394" y="0"/>
                  </a:cubicBezTo>
                  <a:close/>
                </a:path>
              </a:pathLst>
            </a:custGeom>
            <a:solidFill>
              <a:srgbClr val="8438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3"/>
            <p:cNvSpPr/>
            <p:nvPr/>
          </p:nvSpPr>
          <p:spPr>
            <a:xfrm>
              <a:off x="2874300" y="1419650"/>
              <a:ext cx="256725" cy="183775"/>
            </a:xfrm>
            <a:custGeom>
              <a:rect b="b" l="l" r="r" t="t"/>
              <a:pathLst>
                <a:path extrusionOk="0" h="7351" w="10269">
                  <a:moveTo>
                    <a:pt x="10268" y="1"/>
                  </a:moveTo>
                  <a:lnTo>
                    <a:pt x="10268" y="1"/>
                  </a:lnTo>
                  <a:cubicBezTo>
                    <a:pt x="9321" y="318"/>
                    <a:pt x="8344" y="583"/>
                    <a:pt x="7372" y="854"/>
                  </a:cubicBezTo>
                  <a:cubicBezTo>
                    <a:pt x="5107" y="1487"/>
                    <a:pt x="2838" y="2047"/>
                    <a:pt x="532" y="2047"/>
                  </a:cubicBezTo>
                  <a:cubicBezTo>
                    <a:pt x="355" y="2047"/>
                    <a:pt x="177" y="2043"/>
                    <a:pt x="0" y="2037"/>
                  </a:cubicBezTo>
                  <a:lnTo>
                    <a:pt x="0" y="2037"/>
                  </a:lnTo>
                  <a:cubicBezTo>
                    <a:pt x="271" y="3527"/>
                    <a:pt x="911" y="4966"/>
                    <a:pt x="2016" y="5993"/>
                  </a:cubicBezTo>
                  <a:cubicBezTo>
                    <a:pt x="2919" y="6833"/>
                    <a:pt x="4153" y="7351"/>
                    <a:pt x="5373" y="7351"/>
                  </a:cubicBezTo>
                  <a:cubicBezTo>
                    <a:pt x="5840" y="7351"/>
                    <a:pt x="6305" y="7275"/>
                    <a:pt x="6748" y="7112"/>
                  </a:cubicBezTo>
                  <a:cubicBezTo>
                    <a:pt x="8235" y="6566"/>
                    <a:pt x="9271" y="5156"/>
                    <a:pt x="9760" y="3648"/>
                  </a:cubicBezTo>
                  <a:cubicBezTo>
                    <a:pt x="10141" y="2475"/>
                    <a:pt x="10238" y="1239"/>
                    <a:pt x="10268" y="1"/>
                  </a:cubicBezTo>
                  <a:close/>
                </a:path>
              </a:pathLst>
            </a:custGeom>
            <a:solidFill>
              <a:srgbClr val="8438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3"/>
            <p:cNvSpPr/>
            <p:nvPr/>
          </p:nvSpPr>
          <p:spPr>
            <a:xfrm>
              <a:off x="2922625" y="1507975"/>
              <a:ext cx="190625" cy="95450"/>
            </a:xfrm>
            <a:custGeom>
              <a:rect b="b" l="l" r="r" t="t"/>
              <a:pathLst>
                <a:path extrusionOk="0" h="3818" w="7625">
                  <a:moveTo>
                    <a:pt x="4781" y="1"/>
                  </a:moveTo>
                  <a:cubicBezTo>
                    <a:pt x="4126" y="1"/>
                    <a:pt x="3473" y="103"/>
                    <a:pt x="2852" y="315"/>
                  </a:cubicBezTo>
                  <a:cubicBezTo>
                    <a:pt x="1723" y="700"/>
                    <a:pt x="734" y="1437"/>
                    <a:pt x="0" y="2374"/>
                  </a:cubicBezTo>
                  <a:cubicBezTo>
                    <a:pt x="29" y="2402"/>
                    <a:pt x="54" y="2432"/>
                    <a:pt x="83" y="2460"/>
                  </a:cubicBezTo>
                  <a:cubicBezTo>
                    <a:pt x="986" y="3300"/>
                    <a:pt x="2220" y="3818"/>
                    <a:pt x="3440" y="3818"/>
                  </a:cubicBezTo>
                  <a:cubicBezTo>
                    <a:pt x="3907" y="3818"/>
                    <a:pt x="4372" y="3742"/>
                    <a:pt x="4815" y="3579"/>
                  </a:cubicBezTo>
                  <a:cubicBezTo>
                    <a:pt x="6121" y="3100"/>
                    <a:pt x="7077" y="1953"/>
                    <a:pt x="7624" y="661"/>
                  </a:cubicBezTo>
                  <a:cubicBezTo>
                    <a:pt x="6743" y="230"/>
                    <a:pt x="5761" y="1"/>
                    <a:pt x="4781" y="1"/>
                  </a:cubicBezTo>
                  <a:close/>
                </a:path>
              </a:pathLst>
            </a:custGeom>
            <a:solidFill>
              <a:srgbClr val="FC44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3"/>
            <p:cNvSpPr/>
            <p:nvPr/>
          </p:nvSpPr>
          <p:spPr>
            <a:xfrm>
              <a:off x="2902375" y="1218775"/>
              <a:ext cx="161275" cy="167325"/>
            </a:xfrm>
            <a:custGeom>
              <a:rect b="b" l="l" r="r" t="t"/>
              <a:pathLst>
                <a:path extrusionOk="0" h="6693" w="6451">
                  <a:moveTo>
                    <a:pt x="217" y="0"/>
                  </a:moveTo>
                  <a:lnTo>
                    <a:pt x="217" y="0"/>
                  </a:lnTo>
                  <a:cubicBezTo>
                    <a:pt x="1" y="1684"/>
                    <a:pt x="290" y="3425"/>
                    <a:pt x="1012" y="4958"/>
                  </a:cubicBezTo>
                  <a:cubicBezTo>
                    <a:pt x="1535" y="6071"/>
                    <a:pt x="2295" y="6693"/>
                    <a:pt x="3320" y="6693"/>
                  </a:cubicBezTo>
                  <a:cubicBezTo>
                    <a:pt x="3732" y="6693"/>
                    <a:pt x="4187" y="6592"/>
                    <a:pt x="4687" y="6383"/>
                  </a:cubicBezTo>
                  <a:cubicBezTo>
                    <a:pt x="5081" y="6217"/>
                    <a:pt x="5418" y="5937"/>
                    <a:pt x="5712" y="5627"/>
                  </a:cubicBezTo>
                  <a:cubicBezTo>
                    <a:pt x="5994" y="5329"/>
                    <a:pt x="6248" y="4987"/>
                    <a:pt x="6356" y="4592"/>
                  </a:cubicBezTo>
                  <a:cubicBezTo>
                    <a:pt x="6451" y="4252"/>
                    <a:pt x="6432" y="3894"/>
                    <a:pt x="6403" y="3542"/>
                  </a:cubicBezTo>
                  <a:cubicBezTo>
                    <a:pt x="6369" y="3144"/>
                    <a:pt x="6320" y="2740"/>
                    <a:pt x="6157" y="2375"/>
                  </a:cubicBezTo>
                  <a:cubicBezTo>
                    <a:pt x="5699" y="1350"/>
                    <a:pt x="4459" y="906"/>
                    <a:pt x="3333" y="906"/>
                  </a:cubicBezTo>
                  <a:cubicBezTo>
                    <a:pt x="3315" y="906"/>
                    <a:pt x="3297" y="906"/>
                    <a:pt x="3279" y="907"/>
                  </a:cubicBezTo>
                  <a:cubicBezTo>
                    <a:pt x="2941" y="912"/>
                    <a:pt x="2604" y="946"/>
                    <a:pt x="2267" y="946"/>
                  </a:cubicBezTo>
                  <a:cubicBezTo>
                    <a:pt x="2136" y="946"/>
                    <a:pt x="2005" y="941"/>
                    <a:pt x="1875" y="927"/>
                  </a:cubicBezTo>
                  <a:cubicBezTo>
                    <a:pt x="1408" y="876"/>
                    <a:pt x="928" y="691"/>
                    <a:pt x="660" y="307"/>
                  </a:cubicBezTo>
                  <a:lnTo>
                    <a:pt x="217" y="0"/>
                  </a:ln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3"/>
            <p:cNvSpPr/>
            <p:nvPr/>
          </p:nvSpPr>
          <p:spPr>
            <a:xfrm>
              <a:off x="2467850" y="1430475"/>
              <a:ext cx="357850" cy="235775"/>
            </a:xfrm>
            <a:custGeom>
              <a:rect b="b" l="l" r="r" t="t"/>
              <a:pathLst>
                <a:path extrusionOk="0" h="9431" w="14314">
                  <a:moveTo>
                    <a:pt x="9359" y="1"/>
                  </a:moveTo>
                  <a:cubicBezTo>
                    <a:pt x="7283" y="1"/>
                    <a:pt x="5112" y="566"/>
                    <a:pt x="3451" y="1785"/>
                  </a:cubicBezTo>
                  <a:cubicBezTo>
                    <a:pt x="1469" y="3240"/>
                    <a:pt x="0" y="6429"/>
                    <a:pt x="2406" y="8268"/>
                  </a:cubicBezTo>
                  <a:cubicBezTo>
                    <a:pt x="3444" y="9061"/>
                    <a:pt x="4883" y="9431"/>
                    <a:pt x="6391" y="9431"/>
                  </a:cubicBezTo>
                  <a:cubicBezTo>
                    <a:pt x="9432" y="9431"/>
                    <a:pt x="12750" y="7927"/>
                    <a:pt x="13611" y="5361"/>
                  </a:cubicBezTo>
                  <a:cubicBezTo>
                    <a:pt x="14313" y="3270"/>
                    <a:pt x="12697" y="260"/>
                    <a:pt x="10398" y="48"/>
                  </a:cubicBezTo>
                  <a:cubicBezTo>
                    <a:pt x="10056" y="17"/>
                    <a:pt x="9709" y="1"/>
                    <a:pt x="9359" y="1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3"/>
            <p:cNvSpPr/>
            <p:nvPr/>
          </p:nvSpPr>
          <p:spPr>
            <a:xfrm>
              <a:off x="3182046" y="1301394"/>
              <a:ext cx="190632" cy="158465"/>
            </a:xfrm>
            <a:custGeom>
              <a:rect b="b" l="l" r="r" t="t"/>
              <a:pathLst>
                <a:path extrusionOk="0" h="8217" w="9885">
                  <a:moveTo>
                    <a:pt x="5667" y="1"/>
                  </a:moveTo>
                  <a:cubicBezTo>
                    <a:pt x="3412" y="1"/>
                    <a:pt x="1019" y="1464"/>
                    <a:pt x="400" y="3613"/>
                  </a:cubicBezTo>
                  <a:cubicBezTo>
                    <a:pt x="0" y="4998"/>
                    <a:pt x="432" y="6648"/>
                    <a:pt x="1605" y="7488"/>
                  </a:cubicBezTo>
                  <a:cubicBezTo>
                    <a:pt x="2132" y="7864"/>
                    <a:pt x="2770" y="8064"/>
                    <a:pt x="3412" y="8157"/>
                  </a:cubicBezTo>
                  <a:cubicBezTo>
                    <a:pt x="3696" y="8197"/>
                    <a:pt x="3982" y="8217"/>
                    <a:pt x="4266" y="8217"/>
                  </a:cubicBezTo>
                  <a:cubicBezTo>
                    <a:pt x="5211" y="8217"/>
                    <a:pt x="6147" y="7999"/>
                    <a:pt x="7000" y="7576"/>
                  </a:cubicBezTo>
                  <a:cubicBezTo>
                    <a:pt x="8079" y="7037"/>
                    <a:pt x="9009" y="6144"/>
                    <a:pt x="9448" y="5019"/>
                  </a:cubicBezTo>
                  <a:cubicBezTo>
                    <a:pt x="9885" y="3894"/>
                    <a:pt x="9776" y="2535"/>
                    <a:pt x="9042" y="1578"/>
                  </a:cubicBezTo>
                  <a:cubicBezTo>
                    <a:pt x="8200" y="478"/>
                    <a:pt x="6956" y="1"/>
                    <a:pt x="5667" y="1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3"/>
            <p:cNvSpPr/>
            <p:nvPr/>
          </p:nvSpPr>
          <p:spPr>
            <a:xfrm>
              <a:off x="2926300" y="1365225"/>
              <a:ext cx="48875" cy="26925"/>
            </a:xfrm>
            <a:custGeom>
              <a:rect b="b" l="l" r="r" t="t"/>
              <a:pathLst>
                <a:path extrusionOk="0" h="1077" w="1955">
                  <a:moveTo>
                    <a:pt x="197" y="0"/>
                  </a:moveTo>
                  <a:cubicBezTo>
                    <a:pt x="153" y="0"/>
                    <a:pt x="120" y="11"/>
                    <a:pt x="99" y="34"/>
                  </a:cubicBezTo>
                  <a:cubicBezTo>
                    <a:pt x="1" y="146"/>
                    <a:pt x="295" y="563"/>
                    <a:pt x="834" y="842"/>
                  </a:cubicBezTo>
                  <a:cubicBezTo>
                    <a:pt x="1151" y="1007"/>
                    <a:pt x="1458" y="1076"/>
                    <a:pt x="1664" y="1076"/>
                  </a:cubicBezTo>
                  <a:cubicBezTo>
                    <a:pt x="1808" y="1076"/>
                    <a:pt x="1902" y="1043"/>
                    <a:pt x="1917" y="984"/>
                  </a:cubicBezTo>
                  <a:cubicBezTo>
                    <a:pt x="1954" y="835"/>
                    <a:pt x="1561" y="609"/>
                    <a:pt x="1086" y="359"/>
                  </a:cubicBezTo>
                  <a:cubicBezTo>
                    <a:pt x="706" y="163"/>
                    <a:pt x="370" y="0"/>
                    <a:pt x="197" y="0"/>
                  </a:cubicBezTo>
                  <a:close/>
                </a:path>
              </a:pathLst>
            </a:custGeom>
            <a:solidFill>
              <a:srgbClr val="B25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3"/>
            <p:cNvSpPr/>
            <p:nvPr/>
          </p:nvSpPr>
          <p:spPr>
            <a:xfrm>
              <a:off x="2541725" y="972350"/>
              <a:ext cx="177475" cy="80925"/>
            </a:xfrm>
            <a:custGeom>
              <a:rect b="b" l="l" r="r" t="t"/>
              <a:pathLst>
                <a:path extrusionOk="0" h="3237" w="7099">
                  <a:moveTo>
                    <a:pt x="5336" y="1"/>
                  </a:moveTo>
                  <a:cubicBezTo>
                    <a:pt x="5301" y="1"/>
                    <a:pt x="5266" y="1"/>
                    <a:pt x="5230" y="1"/>
                  </a:cubicBezTo>
                  <a:cubicBezTo>
                    <a:pt x="4070" y="13"/>
                    <a:pt x="2416" y="327"/>
                    <a:pt x="851" y="1268"/>
                  </a:cubicBezTo>
                  <a:cubicBezTo>
                    <a:pt x="581" y="1930"/>
                    <a:pt x="301" y="2588"/>
                    <a:pt x="1" y="3236"/>
                  </a:cubicBezTo>
                  <a:cubicBezTo>
                    <a:pt x="438" y="2851"/>
                    <a:pt x="909" y="2507"/>
                    <a:pt x="1408" y="2205"/>
                  </a:cubicBezTo>
                  <a:cubicBezTo>
                    <a:pt x="2794" y="1371"/>
                    <a:pt x="4242" y="970"/>
                    <a:pt x="5308" y="769"/>
                  </a:cubicBezTo>
                  <a:cubicBezTo>
                    <a:pt x="6375" y="565"/>
                    <a:pt x="7075" y="515"/>
                    <a:pt x="7086" y="355"/>
                  </a:cubicBezTo>
                  <a:cubicBezTo>
                    <a:pt x="7099" y="220"/>
                    <a:pt x="6445" y="1"/>
                    <a:pt x="5336" y="1"/>
                  </a:cubicBezTo>
                  <a:close/>
                </a:path>
              </a:pathLst>
            </a:custGeom>
            <a:solidFill>
              <a:srgbClr val="B25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3"/>
            <p:cNvSpPr/>
            <p:nvPr/>
          </p:nvSpPr>
          <p:spPr>
            <a:xfrm>
              <a:off x="3022800" y="867275"/>
              <a:ext cx="285625" cy="65450"/>
            </a:xfrm>
            <a:custGeom>
              <a:rect b="b" l="l" r="r" t="t"/>
              <a:pathLst>
                <a:path extrusionOk="0" h="2618" w="11425">
                  <a:moveTo>
                    <a:pt x="5213" y="0"/>
                  </a:moveTo>
                  <a:cubicBezTo>
                    <a:pt x="3597" y="0"/>
                    <a:pt x="2180" y="414"/>
                    <a:pt x="1218" y="948"/>
                  </a:cubicBezTo>
                  <a:cubicBezTo>
                    <a:pt x="691" y="1246"/>
                    <a:pt x="330" y="1628"/>
                    <a:pt x="165" y="1934"/>
                  </a:cubicBezTo>
                  <a:cubicBezTo>
                    <a:pt x="0" y="2244"/>
                    <a:pt x="2" y="2445"/>
                    <a:pt x="65" y="2474"/>
                  </a:cubicBezTo>
                  <a:cubicBezTo>
                    <a:pt x="73" y="2477"/>
                    <a:pt x="81" y="2479"/>
                    <a:pt x="89" y="2479"/>
                  </a:cubicBezTo>
                  <a:cubicBezTo>
                    <a:pt x="247" y="2479"/>
                    <a:pt x="618" y="1957"/>
                    <a:pt x="1548" y="1644"/>
                  </a:cubicBezTo>
                  <a:cubicBezTo>
                    <a:pt x="2411" y="1350"/>
                    <a:pt x="3671" y="1087"/>
                    <a:pt x="5061" y="1087"/>
                  </a:cubicBezTo>
                  <a:cubicBezTo>
                    <a:pt x="5241" y="1087"/>
                    <a:pt x="5422" y="1092"/>
                    <a:pt x="5606" y="1101"/>
                  </a:cubicBezTo>
                  <a:cubicBezTo>
                    <a:pt x="7219" y="1166"/>
                    <a:pt x="8637" y="1599"/>
                    <a:pt x="9637" y="1984"/>
                  </a:cubicBezTo>
                  <a:cubicBezTo>
                    <a:pt x="10485" y="2325"/>
                    <a:pt x="11051" y="2618"/>
                    <a:pt x="11262" y="2618"/>
                  </a:cubicBezTo>
                  <a:cubicBezTo>
                    <a:pt x="11298" y="2618"/>
                    <a:pt x="11324" y="2609"/>
                    <a:pt x="11339" y="2590"/>
                  </a:cubicBezTo>
                  <a:cubicBezTo>
                    <a:pt x="11424" y="2483"/>
                    <a:pt x="10971" y="1913"/>
                    <a:pt x="9983" y="1295"/>
                  </a:cubicBezTo>
                  <a:cubicBezTo>
                    <a:pt x="8999" y="694"/>
                    <a:pt x="7451" y="83"/>
                    <a:pt x="5655" y="11"/>
                  </a:cubicBezTo>
                  <a:cubicBezTo>
                    <a:pt x="5506" y="4"/>
                    <a:pt x="5358" y="0"/>
                    <a:pt x="5213" y="0"/>
                  </a:cubicBezTo>
                  <a:close/>
                </a:path>
              </a:pathLst>
            </a:custGeom>
            <a:solidFill>
              <a:srgbClr val="B25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3"/>
            <p:cNvSpPr/>
            <p:nvPr/>
          </p:nvSpPr>
          <p:spPr>
            <a:xfrm>
              <a:off x="2886825" y="1024675"/>
              <a:ext cx="181525" cy="343700"/>
            </a:xfrm>
            <a:custGeom>
              <a:rect b="b" l="l" r="r" t="t"/>
              <a:pathLst>
                <a:path extrusionOk="0" h="13748" w="7261">
                  <a:moveTo>
                    <a:pt x="357" y="1"/>
                  </a:moveTo>
                  <a:cubicBezTo>
                    <a:pt x="293" y="1"/>
                    <a:pt x="42" y="1010"/>
                    <a:pt x="12" y="2681"/>
                  </a:cubicBezTo>
                  <a:cubicBezTo>
                    <a:pt x="0" y="3665"/>
                    <a:pt x="75" y="4648"/>
                    <a:pt x="236" y="5618"/>
                  </a:cubicBezTo>
                  <a:cubicBezTo>
                    <a:pt x="332" y="6193"/>
                    <a:pt x="455" y="6763"/>
                    <a:pt x="608" y="7325"/>
                  </a:cubicBezTo>
                  <a:cubicBezTo>
                    <a:pt x="773" y="7899"/>
                    <a:pt x="1040" y="8614"/>
                    <a:pt x="1725" y="8988"/>
                  </a:cubicBezTo>
                  <a:cubicBezTo>
                    <a:pt x="2100" y="9187"/>
                    <a:pt x="2483" y="9241"/>
                    <a:pt x="2849" y="9241"/>
                  </a:cubicBezTo>
                  <a:cubicBezTo>
                    <a:pt x="3146" y="9241"/>
                    <a:pt x="3431" y="9205"/>
                    <a:pt x="3690" y="9185"/>
                  </a:cubicBezTo>
                  <a:cubicBezTo>
                    <a:pt x="3972" y="9154"/>
                    <a:pt x="4244" y="9129"/>
                    <a:pt x="4500" y="9129"/>
                  </a:cubicBezTo>
                  <a:cubicBezTo>
                    <a:pt x="4781" y="9129"/>
                    <a:pt x="5043" y="9159"/>
                    <a:pt x="5280" y="9246"/>
                  </a:cubicBezTo>
                  <a:cubicBezTo>
                    <a:pt x="6211" y="9590"/>
                    <a:pt x="6739" y="10505"/>
                    <a:pt x="6821" y="11255"/>
                  </a:cubicBezTo>
                  <a:cubicBezTo>
                    <a:pt x="6919" y="12033"/>
                    <a:pt x="6706" y="12676"/>
                    <a:pt x="6537" y="13089"/>
                  </a:cubicBezTo>
                  <a:cubicBezTo>
                    <a:pt x="6360" y="13506"/>
                    <a:pt x="6217" y="13722"/>
                    <a:pt x="6251" y="13746"/>
                  </a:cubicBezTo>
                  <a:cubicBezTo>
                    <a:pt x="6253" y="13747"/>
                    <a:pt x="6255" y="13748"/>
                    <a:pt x="6257" y="13748"/>
                  </a:cubicBezTo>
                  <a:cubicBezTo>
                    <a:pt x="6297" y="13748"/>
                    <a:pt x="6492" y="13573"/>
                    <a:pt x="6726" y="13184"/>
                  </a:cubicBezTo>
                  <a:cubicBezTo>
                    <a:pt x="6963" y="12779"/>
                    <a:pt x="7261" y="12107"/>
                    <a:pt x="7204" y="11218"/>
                  </a:cubicBezTo>
                  <a:cubicBezTo>
                    <a:pt x="7157" y="10348"/>
                    <a:pt x="6609" y="9243"/>
                    <a:pt x="5455" y="8775"/>
                  </a:cubicBezTo>
                  <a:cubicBezTo>
                    <a:pt x="5124" y="8645"/>
                    <a:pt x="4782" y="8606"/>
                    <a:pt x="4441" y="8606"/>
                  </a:cubicBezTo>
                  <a:cubicBezTo>
                    <a:pt x="3918" y="8606"/>
                    <a:pt x="3395" y="8698"/>
                    <a:pt x="2911" y="8698"/>
                  </a:cubicBezTo>
                  <a:cubicBezTo>
                    <a:pt x="2581" y="8698"/>
                    <a:pt x="2269" y="8655"/>
                    <a:pt x="1987" y="8510"/>
                  </a:cubicBezTo>
                  <a:cubicBezTo>
                    <a:pt x="1522" y="8268"/>
                    <a:pt x="1282" y="7721"/>
                    <a:pt x="1121" y="7176"/>
                  </a:cubicBezTo>
                  <a:cubicBezTo>
                    <a:pt x="962" y="6617"/>
                    <a:pt x="833" y="6060"/>
                    <a:pt x="731" y="5531"/>
                  </a:cubicBezTo>
                  <a:cubicBezTo>
                    <a:pt x="526" y="4468"/>
                    <a:pt x="437" y="3495"/>
                    <a:pt x="397" y="2675"/>
                  </a:cubicBezTo>
                  <a:cubicBezTo>
                    <a:pt x="329" y="1033"/>
                    <a:pt x="445" y="11"/>
                    <a:pt x="358" y="1"/>
                  </a:cubicBezTo>
                  <a:cubicBezTo>
                    <a:pt x="357" y="1"/>
                    <a:pt x="357" y="1"/>
                    <a:pt x="357" y="1"/>
                  </a:cubicBezTo>
                  <a:close/>
                </a:path>
              </a:pathLst>
            </a:custGeom>
            <a:solidFill>
              <a:srgbClr val="B25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4" name="Google Shape;2814;p63"/>
          <p:cNvGrpSpPr/>
          <p:nvPr/>
        </p:nvGrpSpPr>
        <p:grpSpPr>
          <a:xfrm rot="1880453">
            <a:off x="2587323" y="2068930"/>
            <a:ext cx="568837" cy="451530"/>
            <a:chOff x="4441200" y="2039200"/>
            <a:chExt cx="603075" cy="478750"/>
          </a:xfrm>
        </p:grpSpPr>
        <p:sp>
          <p:nvSpPr>
            <p:cNvPr id="2815" name="Google Shape;2815;p63"/>
            <p:cNvSpPr/>
            <p:nvPr/>
          </p:nvSpPr>
          <p:spPr>
            <a:xfrm>
              <a:off x="4643750" y="2221500"/>
              <a:ext cx="96750" cy="152175"/>
            </a:xfrm>
            <a:custGeom>
              <a:rect b="b" l="l" r="r" t="t"/>
              <a:pathLst>
                <a:path extrusionOk="0" h="6087" w="3870">
                  <a:moveTo>
                    <a:pt x="2163" y="1"/>
                  </a:moveTo>
                  <a:lnTo>
                    <a:pt x="2145" y="57"/>
                  </a:lnTo>
                  <a:cubicBezTo>
                    <a:pt x="1809" y="801"/>
                    <a:pt x="1418" y="1520"/>
                    <a:pt x="972" y="2203"/>
                  </a:cubicBezTo>
                  <a:cubicBezTo>
                    <a:pt x="716" y="2598"/>
                    <a:pt x="439" y="2985"/>
                    <a:pt x="260" y="3419"/>
                  </a:cubicBezTo>
                  <a:cubicBezTo>
                    <a:pt x="79" y="3854"/>
                    <a:pt x="1" y="4351"/>
                    <a:pt x="156" y="4795"/>
                  </a:cubicBezTo>
                  <a:cubicBezTo>
                    <a:pt x="232" y="5018"/>
                    <a:pt x="366" y="5219"/>
                    <a:pt x="512" y="5405"/>
                  </a:cubicBezTo>
                  <a:cubicBezTo>
                    <a:pt x="780" y="5742"/>
                    <a:pt x="1137" y="6055"/>
                    <a:pt x="1567" y="6084"/>
                  </a:cubicBezTo>
                  <a:cubicBezTo>
                    <a:pt x="1592" y="6086"/>
                    <a:pt x="1616" y="6087"/>
                    <a:pt x="1641" y="6087"/>
                  </a:cubicBezTo>
                  <a:cubicBezTo>
                    <a:pt x="1867" y="6087"/>
                    <a:pt x="2089" y="6012"/>
                    <a:pt x="2302" y="5932"/>
                  </a:cubicBezTo>
                  <a:cubicBezTo>
                    <a:pt x="2777" y="5752"/>
                    <a:pt x="3262" y="5516"/>
                    <a:pt x="3546" y="5096"/>
                  </a:cubicBezTo>
                  <a:cubicBezTo>
                    <a:pt x="3824" y="4688"/>
                    <a:pt x="3870" y="4165"/>
                    <a:pt x="3841" y="3671"/>
                  </a:cubicBezTo>
                  <a:cubicBezTo>
                    <a:pt x="3761" y="2297"/>
                    <a:pt x="3150" y="959"/>
                    <a:pt x="2163" y="1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3"/>
            <p:cNvSpPr/>
            <p:nvPr/>
          </p:nvSpPr>
          <p:spPr>
            <a:xfrm>
              <a:off x="4441200" y="2347850"/>
              <a:ext cx="164300" cy="130925"/>
            </a:xfrm>
            <a:custGeom>
              <a:rect b="b" l="l" r="r" t="t"/>
              <a:pathLst>
                <a:path extrusionOk="0" h="5237" w="6572">
                  <a:moveTo>
                    <a:pt x="3483" y="0"/>
                  </a:moveTo>
                  <a:cubicBezTo>
                    <a:pt x="3471" y="0"/>
                    <a:pt x="3460" y="0"/>
                    <a:pt x="3448" y="0"/>
                  </a:cubicBezTo>
                  <a:cubicBezTo>
                    <a:pt x="1605" y="6"/>
                    <a:pt x="155" y="645"/>
                    <a:pt x="69" y="2729"/>
                  </a:cubicBezTo>
                  <a:cubicBezTo>
                    <a:pt x="0" y="4349"/>
                    <a:pt x="1808" y="5237"/>
                    <a:pt x="3455" y="5237"/>
                  </a:cubicBezTo>
                  <a:cubicBezTo>
                    <a:pt x="4260" y="5237"/>
                    <a:pt x="5026" y="5025"/>
                    <a:pt x="5516" y="4584"/>
                  </a:cubicBezTo>
                  <a:cubicBezTo>
                    <a:pt x="6187" y="3981"/>
                    <a:pt x="6572" y="3037"/>
                    <a:pt x="6494" y="2135"/>
                  </a:cubicBezTo>
                  <a:cubicBezTo>
                    <a:pt x="6333" y="294"/>
                    <a:pt x="5022" y="0"/>
                    <a:pt x="3483" y="0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3"/>
            <p:cNvSpPr/>
            <p:nvPr/>
          </p:nvSpPr>
          <p:spPr>
            <a:xfrm>
              <a:off x="4799500" y="2351850"/>
              <a:ext cx="244775" cy="166100"/>
            </a:xfrm>
            <a:custGeom>
              <a:rect b="b" l="l" r="r" t="t"/>
              <a:pathLst>
                <a:path extrusionOk="0" h="6644" w="9791">
                  <a:moveTo>
                    <a:pt x="5208" y="0"/>
                  </a:moveTo>
                  <a:cubicBezTo>
                    <a:pt x="2588" y="0"/>
                    <a:pt x="0" y="1456"/>
                    <a:pt x="1120" y="4078"/>
                  </a:cubicBezTo>
                  <a:cubicBezTo>
                    <a:pt x="1846" y="5780"/>
                    <a:pt x="3737" y="6644"/>
                    <a:pt x="5565" y="6644"/>
                  </a:cubicBezTo>
                  <a:cubicBezTo>
                    <a:pt x="6348" y="6644"/>
                    <a:pt x="7120" y="6485"/>
                    <a:pt x="7784" y="6166"/>
                  </a:cubicBezTo>
                  <a:cubicBezTo>
                    <a:pt x="8819" y="5668"/>
                    <a:pt x="9648" y="4648"/>
                    <a:pt x="9694" y="3500"/>
                  </a:cubicBezTo>
                  <a:cubicBezTo>
                    <a:pt x="9791" y="1103"/>
                    <a:pt x="7488" y="0"/>
                    <a:pt x="5208" y="0"/>
                  </a:cubicBezTo>
                  <a:close/>
                </a:path>
              </a:pathLst>
            </a:custGeom>
            <a:solidFill>
              <a:srgbClr val="FD6F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3"/>
            <p:cNvSpPr/>
            <p:nvPr/>
          </p:nvSpPr>
          <p:spPr>
            <a:xfrm>
              <a:off x="4550350" y="2221700"/>
              <a:ext cx="48475" cy="85500"/>
            </a:xfrm>
            <a:custGeom>
              <a:rect b="b" l="l" r="r" t="t"/>
              <a:pathLst>
                <a:path extrusionOk="0" h="3420" w="1939">
                  <a:moveTo>
                    <a:pt x="913" y="1"/>
                  </a:moveTo>
                  <a:cubicBezTo>
                    <a:pt x="905" y="1"/>
                    <a:pt x="896" y="1"/>
                    <a:pt x="888" y="1"/>
                  </a:cubicBezTo>
                  <a:cubicBezTo>
                    <a:pt x="377" y="26"/>
                    <a:pt x="1" y="811"/>
                    <a:pt x="45" y="1755"/>
                  </a:cubicBezTo>
                  <a:cubicBezTo>
                    <a:pt x="90" y="2684"/>
                    <a:pt x="526" y="3419"/>
                    <a:pt x="1026" y="3419"/>
                  </a:cubicBezTo>
                  <a:cubicBezTo>
                    <a:pt x="1034" y="3419"/>
                    <a:pt x="1042" y="3419"/>
                    <a:pt x="1050" y="3419"/>
                  </a:cubicBezTo>
                  <a:cubicBezTo>
                    <a:pt x="1562" y="3396"/>
                    <a:pt x="1938" y="2611"/>
                    <a:pt x="1893" y="1667"/>
                  </a:cubicBezTo>
                  <a:cubicBezTo>
                    <a:pt x="1849" y="738"/>
                    <a:pt x="1412" y="1"/>
                    <a:pt x="9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3"/>
            <p:cNvSpPr/>
            <p:nvPr/>
          </p:nvSpPr>
          <p:spPr>
            <a:xfrm>
              <a:off x="4817925" y="2233025"/>
              <a:ext cx="49050" cy="85475"/>
            </a:xfrm>
            <a:custGeom>
              <a:rect b="b" l="l" r="r" t="t"/>
              <a:pathLst>
                <a:path extrusionOk="0" h="3419" w="1962">
                  <a:moveTo>
                    <a:pt x="1053" y="1"/>
                  </a:moveTo>
                  <a:cubicBezTo>
                    <a:pt x="554" y="1"/>
                    <a:pt x="112" y="730"/>
                    <a:pt x="57" y="1654"/>
                  </a:cubicBezTo>
                  <a:cubicBezTo>
                    <a:pt x="0" y="2596"/>
                    <a:pt x="368" y="3387"/>
                    <a:pt x="878" y="3418"/>
                  </a:cubicBezTo>
                  <a:cubicBezTo>
                    <a:pt x="888" y="3418"/>
                    <a:pt x="898" y="3418"/>
                    <a:pt x="908" y="3418"/>
                  </a:cubicBezTo>
                  <a:cubicBezTo>
                    <a:pt x="1407" y="3418"/>
                    <a:pt x="1849" y="2689"/>
                    <a:pt x="1905" y="1765"/>
                  </a:cubicBezTo>
                  <a:cubicBezTo>
                    <a:pt x="1961" y="821"/>
                    <a:pt x="1593" y="32"/>
                    <a:pt x="1084" y="1"/>
                  </a:cubicBezTo>
                  <a:cubicBezTo>
                    <a:pt x="1073" y="1"/>
                    <a:pt x="1063" y="1"/>
                    <a:pt x="10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3"/>
            <p:cNvSpPr/>
            <p:nvPr/>
          </p:nvSpPr>
          <p:spPr>
            <a:xfrm>
              <a:off x="4638000" y="2043800"/>
              <a:ext cx="71775" cy="332925"/>
            </a:xfrm>
            <a:custGeom>
              <a:rect b="b" l="l" r="r" t="t"/>
              <a:pathLst>
                <a:path extrusionOk="0" h="13317" w="2871">
                  <a:moveTo>
                    <a:pt x="924" y="0"/>
                  </a:moveTo>
                  <a:cubicBezTo>
                    <a:pt x="922" y="0"/>
                    <a:pt x="921" y="1"/>
                    <a:pt x="920" y="1"/>
                  </a:cubicBezTo>
                  <a:cubicBezTo>
                    <a:pt x="842" y="36"/>
                    <a:pt x="1178" y="808"/>
                    <a:pt x="1638" y="2059"/>
                  </a:cubicBezTo>
                  <a:cubicBezTo>
                    <a:pt x="2089" y="3293"/>
                    <a:pt x="2601" y="5129"/>
                    <a:pt x="2012" y="7048"/>
                  </a:cubicBezTo>
                  <a:cubicBezTo>
                    <a:pt x="1734" y="8009"/>
                    <a:pt x="1249" y="8791"/>
                    <a:pt x="697" y="9505"/>
                  </a:cubicBezTo>
                  <a:cubicBezTo>
                    <a:pt x="433" y="9872"/>
                    <a:pt x="187" y="10276"/>
                    <a:pt x="97" y="10714"/>
                  </a:cubicBezTo>
                  <a:cubicBezTo>
                    <a:pt x="0" y="11153"/>
                    <a:pt x="70" y="11567"/>
                    <a:pt x="183" y="11909"/>
                  </a:cubicBezTo>
                  <a:cubicBezTo>
                    <a:pt x="420" y="12607"/>
                    <a:pt x="905" y="13018"/>
                    <a:pt x="1263" y="13179"/>
                  </a:cubicBezTo>
                  <a:cubicBezTo>
                    <a:pt x="1494" y="13287"/>
                    <a:pt x="1670" y="13316"/>
                    <a:pt x="1769" y="13316"/>
                  </a:cubicBezTo>
                  <a:cubicBezTo>
                    <a:pt x="1827" y="13316"/>
                    <a:pt x="1859" y="13306"/>
                    <a:pt x="1860" y="13296"/>
                  </a:cubicBezTo>
                  <a:cubicBezTo>
                    <a:pt x="1871" y="13251"/>
                    <a:pt x="1663" y="13202"/>
                    <a:pt x="1369" y="12995"/>
                  </a:cubicBezTo>
                  <a:cubicBezTo>
                    <a:pt x="1079" y="12797"/>
                    <a:pt x="710" y="12403"/>
                    <a:pt x="551" y="11797"/>
                  </a:cubicBezTo>
                  <a:cubicBezTo>
                    <a:pt x="477" y="11496"/>
                    <a:pt x="443" y="11153"/>
                    <a:pt x="536" y="10817"/>
                  </a:cubicBezTo>
                  <a:cubicBezTo>
                    <a:pt x="624" y="10478"/>
                    <a:pt x="836" y="10148"/>
                    <a:pt x="1101" y="9802"/>
                  </a:cubicBezTo>
                  <a:cubicBezTo>
                    <a:pt x="1660" y="9130"/>
                    <a:pt x="2246" y="8228"/>
                    <a:pt x="2535" y="7201"/>
                  </a:cubicBezTo>
                  <a:cubicBezTo>
                    <a:pt x="2837" y="6176"/>
                    <a:pt x="2870" y="5126"/>
                    <a:pt x="2713" y="4220"/>
                  </a:cubicBezTo>
                  <a:cubicBezTo>
                    <a:pt x="2562" y="3310"/>
                    <a:pt x="2270" y="2538"/>
                    <a:pt x="1996" y="1916"/>
                  </a:cubicBezTo>
                  <a:cubicBezTo>
                    <a:pt x="1443" y="698"/>
                    <a:pt x="996" y="0"/>
                    <a:pt x="9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3"/>
            <p:cNvSpPr/>
            <p:nvPr/>
          </p:nvSpPr>
          <p:spPr>
            <a:xfrm>
              <a:off x="4699175" y="2344375"/>
              <a:ext cx="25400" cy="17200"/>
            </a:xfrm>
            <a:custGeom>
              <a:rect b="b" l="l" r="r" t="t"/>
              <a:pathLst>
                <a:path extrusionOk="0" h="688" w="1016">
                  <a:moveTo>
                    <a:pt x="721" y="1"/>
                  </a:moveTo>
                  <a:cubicBezTo>
                    <a:pt x="619" y="1"/>
                    <a:pt x="497" y="31"/>
                    <a:pt x="377" y="100"/>
                  </a:cubicBezTo>
                  <a:cubicBezTo>
                    <a:pt x="112" y="252"/>
                    <a:pt x="1" y="504"/>
                    <a:pt x="98" y="619"/>
                  </a:cubicBezTo>
                  <a:cubicBezTo>
                    <a:pt x="138" y="666"/>
                    <a:pt x="202" y="688"/>
                    <a:pt x="279" y="688"/>
                  </a:cubicBezTo>
                  <a:cubicBezTo>
                    <a:pt x="387" y="688"/>
                    <a:pt x="520" y="646"/>
                    <a:pt x="648" y="574"/>
                  </a:cubicBezTo>
                  <a:cubicBezTo>
                    <a:pt x="865" y="451"/>
                    <a:pt x="1016" y="265"/>
                    <a:pt x="965" y="123"/>
                  </a:cubicBezTo>
                  <a:cubicBezTo>
                    <a:pt x="939" y="46"/>
                    <a:pt x="845" y="1"/>
                    <a:pt x="7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3"/>
            <p:cNvSpPr/>
            <p:nvPr/>
          </p:nvSpPr>
          <p:spPr>
            <a:xfrm>
              <a:off x="4459275" y="2039200"/>
              <a:ext cx="153475" cy="79150"/>
            </a:xfrm>
            <a:custGeom>
              <a:rect b="b" l="l" r="r" t="t"/>
              <a:pathLst>
                <a:path extrusionOk="0" h="3166" w="6139">
                  <a:moveTo>
                    <a:pt x="4667" y="0"/>
                  </a:moveTo>
                  <a:cubicBezTo>
                    <a:pt x="4046" y="0"/>
                    <a:pt x="3268" y="126"/>
                    <a:pt x="2502" y="484"/>
                  </a:cubicBezTo>
                  <a:cubicBezTo>
                    <a:pt x="1554" y="928"/>
                    <a:pt x="866" y="1612"/>
                    <a:pt x="491" y="2166"/>
                  </a:cubicBezTo>
                  <a:cubicBezTo>
                    <a:pt x="109" y="2724"/>
                    <a:pt x="0" y="3132"/>
                    <a:pt x="62" y="3161"/>
                  </a:cubicBezTo>
                  <a:cubicBezTo>
                    <a:pt x="66" y="3164"/>
                    <a:pt x="71" y="3165"/>
                    <a:pt x="76" y="3165"/>
                  </a:cubicBezTo>
                  <a:cubicBezTo>
                    <a:pt x="243" y="3165"/>
                    <a:pt x="1043" y="1758"/>
                    <a:pt x="2733" y="977"/>
                  </a:cubicBezTo>
                  <a:cubicBezTo>
                    <a:pt x="4469" y="158"/>
                    <a:pt x="6107" y="492"/>
                    <a:pt x="6121" y="332"/>
                  </a:cubicBezTo>
                  <a:cubicBezTo>
                    <a:pt x="6139" y="265"/>
                    <a:pt x="5756" y="85"/>
                    <a:pt x="5083" y="20"/>
                  </a:cubicBezTo>
                  <a:cubicBezTo>
                    <a:pt x="4955" y="7"/>
                    <a:pt x="4815" y="0"/>
                    <a:pt x="46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3"/>
            <p:cNvSpPr/>
            <p:nvPr/>
          </p:nvSpPr>
          <p:spPr>
            <a:xfrm>
              <a:off x="4764275" y="2039800"/>
              <a:ext cx="144425" cy="32475"/>
            </a:xfrm>
            <a:custGeom>
              <a:rect b="b" l="l" r="r" t="t"/>
              <a:pathLst>
                <a:path extrusionOk="0" h="1299" w="5777">
                  <a:moveTo>
                    <a:pt x="3515" y="1"/>
                  </a:moveTo>
                  <a:cubicBezTo>
                    <a:pt x="2579" y="1"/>
                    <a:pt x="1749" y="224"/>
                    <a:pt x="1167" y="493"/>
                  </a:cubicBezTo>
                  <a:cubicBezTo>
                    <a:pt x="380" y="849"/>
                    <a:pt x="0" y="1234"/>
                    <a:pt x="39" y="1286"/>
                  </a:cubicBezTo>
                  <a:cubicBezTo>
                    <a:pt x="45" y="1295"/>
                    <a:pt x="55" y="1298"/>
                    <a:pt x="71" y="1298"/>
                  </a:cubicBezTo>
                  <a:cubicBezTo>
                    <a:pt x="192" y="1298"/>
                    <a:pt x="621" y="1069"/>
                    <a:pt x="1304" y="853"/>
                  </a:cubicBezTo>
                  <a:cubicBezTo>
                    <a:pt x="1843" y="680"/>
                    <a:pt x="2559" y="534"/>
                    <a:pt x="3354" y="534"/>
                  </a:cubicBezTo>
                  <a:cubicBezTo>
                    <a:pt x="3687" y="534"/>
                    <a:pt x="4033" y="559"/>
                    <a:pt x="4387" y="619"/>
                  </a:cubicBezTo>
                  <a:cubicBezTo>
                    <a:pt x="4893" y="706"/>
                    <a:pt x="5354" y="861"/>
                    <a:pt x="5777" y="1040"/>
                  </a:cubicBezTo>
                  <a:cubicBezTo>
                    <a:pt x="5555" y="772"/>
                    <a:pt x="5335" y="504"/>
                    <a:pt x="5116" y="234"/>
                  </a:cubicBezTo>
                  <a:cubicBezTo>
                    <a:pt x="4906" y="170"/>
                    <a:pt x="4694" y="119"/>
                    <a:pt x="4478" y="82"/>
                  </a:cubicBezTo>
                  <a:cubicBezTo>
                    <a:pt x="4149" y="26"/>
                    <a:pt x="3826" y="1"/>
                    <a:pt x="35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3"/>
            <p:cNvSpPr/>
            <p:nvPr/>
          </p:nvSpPr>
          <p:spPr>
            <a:xfrm>
              <a:off x="4630750" y="2354800"/>
              <a:ext cx="144125" cy="78025"/>
            </a:xfrm>
            <a:custGeom>
              <a:rect b="b" l="l" r="r" t="t"/>
              <a:pathLst>
                <a:path extrusionOk="0" h="3121" w="5765">
                  <a:moveTo>
                    <a:pt x="5691" y="0"/>
                  </a:moveTo>
                  <a:cubicBezTo>
                    <a:pt x="5610" y="0"/>
                    <a:pt x="5413" y="373"/>
                    <a:pt x="5071" y="913"/>
                  </a:cubicBezTo>
                  <a:cubicBezTo>
                    <a:pt x="4714" y="1460"/>
                    <a:pt x="4139" y="2212"/>
                    <a:pt x="3221" y="2474"/>
                  </a:cubicBezTo>
                  <a:cubicBezTo>
                    <a:pt x="2960" y="2554"/>
                    <a:pt x="2702" y="2588"/>
                    <a:pt x="2454" y="2588"/>
                  </a:cubicBezTo>
                  <a:cubicBezTo>
                    <a:pt x="1827" y="2588"/>
                    <a:pt x="1265" y="2368"/>
                    <a:pt x="896" y="2106"/>
                  </a:cubicBezTo>
                  <a:cubicBezTo>
                    <a:pt x="392" y="1765"/>
                    <a:pt x="159" y="1420"/>
                    <a:pt x="73" y="1420"/>
                  </a:cubicBezTo>
                  <a:cubicBezTo>
                    <a:pt x="69" y="1420"/>
                    <a:pt x="64" y="1422"/>
                    <a:pt x="60" y="1424"/>
                  </a:cubicBezTo>
                  <a:cubicBezTo>
                    <a:pt x="1" y="1447"/>
                    <a:pt x="114" y="1908"/>
                    <a:pt x="658" y="2410"/>
                  </a:cubicBezTo>
                  <a:cubicBezTo>
                    <a:pt x="981" y="2700"/>
                    <a:pt x="1369" y="2911"/>
                    <a:pt x="1789" y="3023"/>
                  </a:cubicBezTo>
                  <a:cubicBezTo>
                    <a:pt x="2034" y="3088"/>
                    <a:pt x="2285" y="3120"/>
                    <a:pt x="2536" y="3120"/>
                  </a:cubicBezTo>
                  <a:cubicBezTo>
                    <a:pt x="2820" y="3120"/>
                    <a:pt x="3103" y="3079"/>
                    <a:pt x="3378" y="2997"/>
                  </a:cubicBezTo>
                  <a:cubicBezTo>
                    <a:pt x="3928" y="2836"/>
                    <a:pt x="4394" y="2509"/>
                    <a:pt x="4717" y="2151"/>
                  </a:cubicBezTo>
                  <a:cubicBezTo>
                    <a:pt x="5044" y="1792"/>
                    <a:pt x="5259" y="1418"/>
                    <a:pt x="5408" y="1098"/>
                  </a:cubicBezTo>
                  <a:cubicBezTo>
                    <a:pt x="5698" y="454"/>
                    <a:pt x="5764" y="26"/>
                    <a:pt x="5700" y="2"/>
                  </a:cubicBezTo>
                  <a:cubicBezTo>
                    <a:pt x="5698" y="1"/>
                    <a:pt x="5695" y="0"/>
                    <a:pt x="56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28" name="Shape 2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9" name="Google Shape;2829;p64"/>
          <p:cNvSpPr txBox="1"/>
          <p:nvPr>
            <p:ph type="title"/>
          </p:nvPr>
        </p:nvSpPr>
        <p:spPr>
          <a:xfrm>
            <a:off x="311700" y="2065300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$234,000</a:t>
            </a:r>
            <a:endParaRPr/>
          </a:p>
        </p:txBody>
      </p:sp>
      <p:sp>
        <p:nvSpPr>
          <p:cNvPr id="2830" name="Google Shape;2830;p64"/>
          <p:cNvSpPr txBox="1"/>
          <p:nvPr>
            <p:ph idx="1" type="body"/>
          </p:nvPr>
        </p:nvSpPr>
        <p:spPr>
          <a:xfrm>
            <a:off x="311700" y="4028800"/>
            <a:ext cx="8520600" cy="5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This is the total budget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34" name="Shape 2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5" name="Google Shape;2835;p65"/>
          <p:cNvSpPr/>
          <p:nvPr/>
        </p:nvSpPr>
        <p:spPr>
          <a:xfrm>
            <a:off x="1389625" y="1602625"/>
            <a:ext cx="2180100" cy="21801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6" name="Google Shape;2836;p65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2837" name="Google Shape;2837;p65"/>
          <p:cNvSpPr/>
          <p:nvPr/>
        </p:nvSpPr>
        <p:spPr>
          <a:xfrm>
            <a:off x="5574275" y="808875"/>
            <a:ext cx="2180100" cy="21801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8" name="Google Shape;2838;p65"/>
          <p:cNvSpPr txBox="1"/>
          <p:nvPr>
            <p:ph idx="4294967295" type="subTitle"/>
          </p:nvPr>
        </p:nvSpPr>
        <p:spPr>
          <a:xfrm>
            <a:off x="5579825" y="3141375"/>
            <a:ext cx="2169000" cy="56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2839" name="Google Shape;2839;p65"/>
          <p:cNvSpPr txBox="1"/>
          <p:nvPr>
            <p:ph idx="4294967295" type="title"/>
          </p:nvPr>
        </p:nvSpPr>
        <p:spPr>
          <a:xfrm>
            <a:off x="1255225" y="2267975"/>
            <a:ext cx="24489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$65,000</a:t>
            </a:r>
            <a:endParaRPr sz="4800"/>
          </a:p>
        </p:txBody>
      </p:sp>
      <p:sp>
        <p:nvSpPr>
          <p:cNvPr id="2840" name="Google Shape;2840;p65"/>
          <p:cNvSpPr txBox="1"/>
          <p:nvPr>
            <p:ph idx="4294967295" type="subTitle"/>
          </p:nvPr>
        </p:nvSpPr>
        <p:spPr>
          <a:xfrm>
            <a:off x="1395175" y="3935125"/>
            <a:ext cx="2169000" cy="56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2841" name="Google Shape;2841;p65"/>
          <p:cNvSpPr txBox="1"/>
          <p:nvPr>
            <p:ph idx="4294967295" type="title"/>
          </p:nvPr>
        </p:nvSpPr>
        <p:spPr>
          <a:xfrm>
            <a:off x="5439875" y="1461525"/>
            <a:ext cx="24489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$130,000</a:t>
            </a:r>
            <a:endParaRPr sz="4800"/>
          </a:p>
        </p:txBody>
      </p:sp>
      <p:cxnSp>
        <p:nvCxnSpPr>
          <p:cNvPr id="2842" name="Google Shape;2842;p65"/>
          <p:cNvCxnSpPr>
            <a:stCxn id="2840" idx="2"/>
          </p:cNvCxnSpPr>
          <p:nvPr/>
        </p:nvCxnSpPr>
        <p:spPr>
          <a:xfrm>
            <a:off x="2479675" y="4503625"/>
            <a:ext cx="0" cy="7293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43" name="Google Shape;2843;p65"/>
          <p:cNvCxnSpPr>
            <a:stCxn id="2838" idx="2"/>
          </p:cNvCxnSpPr>
          <p:nvPr/>
        </p:nvCxnSpPr>
        <p:spPr>
          <a:xfrm>
            <a:off x="6664325" y="3709875"/>
            <a:ext cx="0" cy="14724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47" name="Shape 2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8" name="Google Shape;2848;p66"/>
          <p:cNvSpPr txBox="1"/>
          <p:nvPr>
            <p:ph type="title"/>
          </p:nvPr>
        </p:nvSpPr>
        <p:spPr>
          <a:xfrm>
            <a:off x="1361413" y="2310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KPI OVERVIEW</a:t>
            </a:r>
            <a:endParaRPr/>
          </a:p>
        </p:txBody>
      </p:sp>
      <p:sp>
        <p:nvSpPr>
          <p:cNvPr id="2849" name="Google Shape;2849;p66"/>
          <p:cNvSpPr txBox="1"/>
          <p:nvPr>
            <p:ph idx="1" type="subTitle"/>
          </p:nvPr>
        </p:nvSpPr>
        <p:spPr>
          <a:xfrm>
            <a:off x="1501963" y="3151900"/>
            <a:ext cx="2793900" cy="80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Enter a subtitle here if you need it</a:t>
            </a:r>
            <a:endParaRPr/>
          </a:p>
        </p:txBody>
      </p:sp>
      <p:sp>
        <p:nvSpPr>
          <p:cNvPr id="2850" name="Google Shape;2850;p66"/>
          <p:cNvSpPr txBox="1"/>
          <p:nvPr>
            <p:ph idx="2" type="title"/>
          </p:nvPr>
        </p:nvSpPr>
        <p:spPr>
          <a:xfrm>
            <a:off x="1674463" y="1189700"/>
            <a:ext cx="2448900" cy="98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grpSp>
        <p:nvGrpSpPr>
          <p:cNvPr id="2851" name="Google Shape;2851;p66"/>
          <p:cNvGrpSpPr/>
          <p:nvPr/>
        </p:nvGrpSpPr>
        <p:grpSpPr>
          <a:xfrm>
            <a:off x="8016015" y="2294006"/>
            <a:ext cx="1109830" cy="2889393"/>
            <a:chOff x="8016015" y="2294006"/>
            <a:chExt cx="1109830" cy="2889393"/>
          </a:xfrm>
        </p:grpSpPr>
        <p:sp>
          <p:nvSpPr>
            <p:cNvPr id="2852" name="Google Shape;2852;p66"/>
            <p:cNvSpPr/>
            <p:nvPr/>
          </p:nvSpPr>
          <p:spPr>
            <a:xfrm rot="-516314">
              <a:off x="8737532" y="2949588"/>
              <a:ext cx="300876" cy="454310"/>
            </a:xfrm>
            <a:custGeom>
              <a:rect b="b" l="l" r="r" t="t"/>
              <a:pathLst>
                <a:path extrusionOk="0" h="24496" w="16223">
                  <a:moveTo>
                    <a:pt x="16222" y="1"/>
                  </a:moveTo>
                  <a:lnTo>
                    <a:pt x="16222" y="1"/>
                  </a:lnTo>
                  <a:cubicBezTo>
                    <a:pt x="13894" y="2711"/>
                    <a:pt x="10797" y="4673"/>
                    <a:pt x="8442" y="7362"/>
                  </a:cubicBezTo>
                  <a:cubicBezTo>
                    <a:pt x="6716" y="9336"/>
                    <a:pt x="5429" y="11656"/>
                    <a:pt x="4668" y="14165"/>
                  </a:cubicBezTo>
                  <a:cubicBezTo>
                    <a:pt x="4107" y="16022"/>
                    <a:pt x="3841" y="17961"/>
                    <a:pt x="3240" y="19805"/>
                  </a:cubicBezTo>
                  <a:cubicBezTo>
                    <a:pt x="2726" y="21385"/>
                    <a:pt x="1919" y="22940"/>
                    <a:pt x="669" y="24004"/>
                  </a:cubicBezTo>
                  <a:lnTo>
                    <a:pt x="669" y="24004"/>
                  </a:lnTo>
                  <a:cubicBezTo>
                    <a:pt x="807" y="24025"/>
                    <a:pt x="944" y="24035"/>
                    <a:pt x="1081" y="24035"/>
                  </a:cubicBezTo>
                  <a:cubicBezTo>
                    <a:pt x="2238" y="24035"/>
                    <a:pt x="3341" y="23310"/>
                    <a:pt x="4271" y="22567"/>
                  </a:cubicBezTo>
                  <a:cubicBezTo>
                    <a:pt x="11105" y="17097"/>
                    <a:pt x="15538" y="8727"/>
                    <a:pt x="16222" y="1"/>
                  </a:cubicBezTo>
                  <a:close/>
                  <a:moveTo>
                    <a:pt x="582" y="23989"/>
                  </a:moveTo>
                  <a:lnTo>
                    <a:pt x="1" y="24496"/>
                  </a:lnTo>
                  <a:cubicBezTo>
                    <a:pt x="236" y="24347"/>
                    <a:pt x="459" y="24182"/>
                    <a:pt x="669" y="24004"/>
                  </a:cubicBezTo>
                  <a:lnTo>
                    <a:pt x="669" y="24004"/>
                  </a:lnTo>
                  <a:cubicBezTo>
                    <a:pt x="640" y="23999"/>
                    <a:pt x="611" y="23994"/>
                    <a:pt x="582" y="239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53" name="Google Shape;2853;p66"/>
            <p:cNvGrpSpPr/>
            <p:nvPr/>
          </p:nvGrpSpPr>
          <p:grpSpPr>
            <a:xfrm>
              <a:off x="8016015" y="2294006"/>
              <a:ext cx="1109830" cy="2889393"/>
              <a:chOff x="8016015" y="2294006"/>
              <a:chExt cx="1109830" cy="2889393"/>
            </a:xfrm>
          </p:grpSpPr>
          <p:sp>
            <p:nvSpPr>
              <p:cNvPr id="2854" name="Google Shape;2854;p66"/>
              <p:cNvSpPr/>
              <p:nvPr/>
            </p:nvSpPr>
            <p:spPr>
              <a:xfrm rot="-516314">
                <a:off x="8715990" y="3916611"/>
                <a:ext cx="378567" cy="446706"/>
              </a:xfrm>
              <a:custGeom>
                <a:rect b="b" l="l" r="r" t="t"/>
                <a:pathLst>
                  <a:path extrusionOk="0" h="24086" w="20412">
                    <a:moveTo>
                      <a:pt x="20411" y="0"/>
                    </a:moveTo>
                    <a:cubicBezTo>
                      <a:pt x="19667" y="2642"/>
                      <a:pt x="17621" y="4721"/>
                      <a:pt x="15406" y="6341"/>
                    </a:cubicBezTo>
                    <a:cubicBezTo>
                      <a:pt x="13191" y="7962"/>
                      <a:pt x="10736" y="9248"/>
                      <a:pt x="8631" y="11009"/>
                    </a:cubicBezTo>
                    <a:cubicBezTo>
                      <a:pt x="4738" y="14267"/>
                      <a:pt x="2308" y="18913"/>
                      <a:pt x="337" y="23601"/>
                    </a:cubicBezTo>
                    <a:lnTo>
                      <a:pt x="337" y="23601"/>
                    </a:lnTo>
                    <a:cubicBezTo>
                      <a:pt x="10434" y="19820"/>
                      <a:pt x="18308" y="10580"/>
                      <a:pt x="20411" y="0"/>
                    </a:cubicBezTo>
                    <a:close/>
                    <a:moveTo>
                      <a:pt x="337" y="23601"/>
                    </a:moveTo>
                    <a:lnTo>
                      <a:pt x="337" y="23601"/>
                    </a:lnTo>
                    <a:cubicBezTo>
                      <a:pt x="225" y="23643"/>
                      <a:pt x="112" y="23684"/>
                      <a:pt x="0" y="23724"/>
                    </a:cubicBezTo>
                    <a:lnTo>
                      <a:pt x="134" y="24086"/>
                    </a:lnTo>
                    <a:cubicBezTo>
                      <a:pt x="201" y="23924"/>
                      <a:pt x="269" y="23762"/>
                      <a:pt x="337" y="23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66"/>
              <p:cNvSpPr/>
              <p:nvPr/>
            </p:nvSpPr>
            <p:spPr>
              <a:xfrm rot="-516314">
                <a:off x="8525751" y="3190655"/>
                <a:ext cx="246295" cy="503940"/>
              </a:xfrm>
              <a:custGeom>
                <a:rect b="b" l="l" r="r" t="t"/>
                <a:pathLst>
                  <a:path extrusionOk="0" h="27172" w="13280">
                    <a:moveTo>
                      <a:pt x="195" y="0"/>
                    </a:moveTo>
                    <a:lnTo>
                      <a:pt x="195" y="0"/>
                    </a:lnTo>
                    <a:cubicBezTo>
                      <a:pt x="712" y="1849"/>
                      <a:pt x="166" y="3810"/>
                      <a:pt x="115" y="5729"/>
                    </a:cubicBezTo>
                    <a:cubicBezTo>
                      <a:pt x="1" y="9862"/>
                      <a:pt x="2190" y="13716"/>
                      <a:pt x="4779" y="16940"/>
                    </a:cubicBezTo>
                    <a:cubicBezTo>
                      <a:pt x="7337" y="20124"/>
                      <a:pt x="10362" y="22956"/>
                      <a:pt x="12525" y="26419"/>
                    </a:cubicBezTo>
                    <a:lnTo>
                      <a:pt x="12525" y="26419"/>
                    </a:lnTo>
                    <a:lnTo>
                      <a:pt x="12562" y="25779"/>
                    </a:lnTo>
                    <a:cubicBezTo>
                      <a:pt x="13280" y="20895"/>
                      <a:pt x="11788" y="15893"/>
                      <a:pt x="9339" y="11606"/>
                    </a:cubicBezTo>
                    <a:cubicBezTo>
                      <a:pt x="6891" y="7319"/>
                      <a:pt x="3529" y="3639"/>
                      <a:pt x="195" y="0"/>
                    </a:cubicBezTo>
                    <a:close/>
                    <a:moveTo>
                      <a:pt x="12525" y="26419"/>
                    </a:moveTo>
                    <a:lnTo>
                      <a:pt x="12497" y="26906"/>
                    </a:lnTo>
                    <a:cubicBezTo>
                      <a:pt x="12487" y="26904"/>
                      <a:pt x="12478" y="26903"/>
                      <a:pt x="12470" y="26903"/>
                    </a:cubicBezTo>
                    <a:cubicBezTo>
                      <a:pt x="12330" y="26903"/>
                      <a:pt x="12454" y="27172"/>
                      <a:pt x="12587" y="27172"/>
                    </a:cubicBezTo>
                    <a:cubicBezTo>
                      <a:pt x="12612" y="27172"/>
                      <a:pt x="12638" y="27162"/>
                      <a:pt x="12662" y="27140"/>
                    </a:cubicBezTo>
                    <a:cubicBezTo>
                      <a:pt x="12822" y="26993"/>
                      <a:pt x="12717" y="26730"/>
                      <a:pt x="12603" y="26545"/>
                    </a:cubicBezTo>
                    <a:cubicBezTo>
                      <a:pt x="12577" y="26503"/>
                      <a:pt x="12551" y="26461"/>
                      <a:pt x="12525" y="26419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66"/>
              <p:cNvSpPr/>
              <p:nvPr/>
            </p:nvSpPr>
            <p:spPr>
              <a:xfrm rot="-516314">
                <a:off x="8208869" y="2518509"/>
                <a:ext cx="678887" cy="2628898"/>
              </a:xfrm>
              <a:custGeom>
                <a:rect b="b" l="l" r="r" t="t"/>
                <a:pathLst>
                  <a:path extrusionOk="0" h="141748" w="36605">
                    <a:moveTo>
                      <a:pt x="33253" y="0"/>
                    </a:moveTo>
                    <a:cubicBezTo>
                      <a:pt x="33023" y="0"/>
                      <a:pt x="32809" y="146"/>
                      <a:pt x="32840" y="440"/>
                    </a:cubicBezTo>
                    <a:cubicBezTo>
                      <a:pt x="35667" y="27715"/>
                      <a:pt x="34661" y="55435"/>
                      <a:pt x="29320" y="82354"/>
                    </a:cubicBezTo>
                    <a:cubicBezTo>
                      <a:pt x="25024" y="104000"/>
                      <a:pt x="17807" y="126312"/>
                      <a:pt x="359" y="140983"/>
                    </a:cubicBezTo>
                    <a:cubicBezTo>
                      <a:pt x="1" y="141284"/>
                      <a:pt x="329" y="141747"/>
                      <a:pt x="705" y="141747"/>
                    </a:cubicBezTo>
                    <a:cubicBezTo>
                      <a:pt x="807" y="141747"/>
                      <a:pt x="912" y="141713"/>
                      <a:pt x="1009" y="141632"/>
                    </a:cubicBezTo>
                    <a:cubicBezTo>
                      <a:pt x="18491" y="126935"/>
                      <a:pt x="26034" y="104354"/>
                      <a:pt x="30205" y="82598"/>
                    </a:cubicBezTo>
                    <a:cubicBezTo>
                      <a:pt x="35400" y="55512"/>
                      <a:pt x="36604" y="27875"/>
                      <a:pt x="33760" y="440"/>
                    </a:cubicBezTo>
                    <a:cubicBezTo>
                      <a:pt x="33730" y="148"/>
                      <a:pt x="33483" y="0"/>
                      <a:pt x="332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66"/>
              <p:cNvSpPr/>
              <p:nvPr/>
            </p:nvSpPr>
            <p:spPr>
              <a:xfrm rot="-516314">
                <a:off x="8704177" y="2689658"/>
                <a:ext cx="184406" cy="327917"/>
              </a:xfrm>
              <a:custGeom>
                <a:rect b="b" l="l" r="r" t="t"/>
                <a:pathLst>
                  <a:path extrusionOk="0" h="17681" w="9943">
                    <a:moveTo>
                      <a:pt x="8526" y="0"/>
                    </a:moveTo>
                    <a:cubicBezTo>
                      <a:pt x="8259" y="0"/>
                      <a:pt x="7961" y="230"/>
                      <a:pt x="8017" y="579"/>
                    </a:cubicBezTo>
                    <a:cubicBezTo>
                      <a:pt x="8976" y="6580"/>
                      <a:pt x="7327" y="14997"/>
                      <a:pt x="529" y="16776"/>
                    </a:cubicBezTo>
                    <a:cubicBezTo>
                      <a:pt x="1" y="16915"/>
                      <a:pt x="167" y="17680"/>
                      <a:pt x="646" y="17680"/>
                    </a:cubicBezTo>
                    <a:cubicBezTo>
                      <a:pt x="687" y="17680"/>
                      <a:pt x="729" y="17675"/>
                      <a:pt x="773" y="17663"/>
                    </a:cubicBezTo>
                    <a:cubicBezTo>
                      <a:pt x="8082" y="15751"/>
                      <a:pt x="9943" y="6837"/>
                      <a:pt x="8903" y="334"/>
                    </a:cubicBezTo>
                    <a:cubicBezTo>
                      <a:pt x="8866" y="101"/>
                      <a:pt x="8703" y="0"/>
                      <a:pt x="85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66"/>
              <p:cNvSpPr/>
              <p:nvPr/>
            </p:nvSpPr>
            <p:spPr>
              <a:xfrm rot="-516314">
                <a:off x="8483445" y="3733421"/>
                <a:ext cx="294107" cy="341122"/>
              </a:xfrm>
              <a:custGeom>
                <a:rect b="b" l="l" r="r" t="t"/>
                <a:pathLst>
                  <a:path extrusionOk="0" h="18393" w="15858">
                    <a:moveTo>
                      <a:pt x="559" y="1"/>
                    </a:moveTo>
                    <a:cubicBezTo>
                      <a:pt x="282" y="1"/>
                      <a:pt x="1" y="225"/>
                      <a:pt x="103" y="568"/>
                    </a:cubicBezTo>
                    <a:cubicBezTo>
                      <a:pt x="2425" y="8347"/>
                      <a:pt x="7690" y="14672"/>
                      <a:pt x="14938" y="18339"/>
                    </a:cubicBezTo>
                    <a:cubicBezTo>
                      <a:pt x="15012" y="18376"/>
                      <a:pt x="15085" y="18393"/>
                      <a:pt x="15154" y="18393"/>
                    </a:cubicBezTo>
                    <a:cubicBezTo>
                      <a:pt x="15577" y="18393"/>
                      <a:pt x="15857" y="17774"/>
                      <a:pt x="15402" y="17545"/>
                    </a:cubicBezTo>
                    <a:cubicBezTo>
                      <a:pt x="8362" y="13982"/>
                      <a:pt x="3248" y="7888"/>
                      <a:pt x="990" y="324"/>
                    </a:cubicBezTo>
                    <a:cubicBezTo>
                      <a:pt x="922" y="98"/>
                      <a:pt x="742" y="1"/>
                      <a:pt x="55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66"/>
              <p:cNvSpPr/>
              <p:nvPr/>
            </p:nvSpPr>
            <p:spPr>
              <a:xfrm rot="-516314">
                <a:off x="8770775" y="3645184"/>
                <a:ext cx="245404" cy="247370"/>
              </a:xfrm>
              <a:custGeom>
                <a:rect b="b" l="l" r="r" t="t"/>
                <a:pathLst>
                  <a:path extrusionOk="0" h="13338" w="13232">
                    <a:moveTo>
                      <a:pt x="12789" y="0"/>
                    </a:moveTo>
                    <a:cubicBezTo>
                      <a:pt x="12558" y="0"/>
                      <a:pt x="12312" y="147"/>
                      <a:pt x="12281" y="440"/>
                    </a:cubicBezTo>
                    <a:cubicBezTo>
                      <a:pt x="11660" y="6307"/>
                      <a:pt x="6735" y="12122"/>
                      <a:pt x="593" y="12417"/>
                    </a:cubicBezTo>
                    <a:cubicBezTo>
                      <a:pt x="12" y="12445"/>
                      <a:pt x="0" y="13338"/>
                      <a:pt x="566" y="13338"/>
                    </a:cubicBezTo>
                    <a:cubicBezTo>
                      <a:pt x="575" y="13338"/>
                      <a:pt x="584" y="13337"/>
                      <a:pt x="593" y="13337"/>
                    </a:cubicBezTo>
                    <a:cubicBezTo>
                      <a:pt x="7272" y="13016"/>
                      <a:pt x="12524" y="6824"/>
                      <a:pt x="13201" y="440"/>
                    </a:cubicBezTo>
                    <a:cubicBezTo>
                      <a:pt x="13232" y="146"/>
                      <a:pt x="13018" y="0"/>
                      <a:pt x="127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66"/>
              <p:cNvSpPr/>
              <p:nvPr/>
            </p:nvSpPr>
            <p:spPr>
              <a:xfrm rot="-516314">
                <a:off x="8600536" y="3704768"/>
                <a:ext cx="57308" cy="258424"/>
              </a:xfrm>
              <a:custGeom>
                <a:rect b="b" l="l" r="r" t="t"/>
                <a:pathLst>
                  <a:path extrusionOk="0" h="13934" w="3090">
                    <a:moveTo>
                      <a:pt x="847" y="1"/>
                    </a:moveTo>
                    <a:cubicBezTo>
                      <a:pt x="554" y="1"/>
                      <a:pt x="232" y="337"/>
                      <a:pt x="390" y="706"/>
                    </a:cubicBezTo>
                    <a:cubicBezTo>
                      <a:pt x="2155" y="4796"/>
                      <a:pt x="2071" y="9210"/>
                      <a:pt x="173" y="13233"/>
                    </a:cubicBezTo>
                    <a:cubicBezTo>
                      <a:pt x="0" y="13599"/>
                      <a:pt x="321" y="13934"/>
                      <a:pt x="620" y="13934"/>
                    </a:cubicBezTo>
                    <a:cubicBezTo>
                      <a:pt x="756" y="13934"/>
                      <a:pt x="888" y="13864"/>
                      <a:pt x="967" y="13697"/>
                    </a:cubicBezTo>
                    <a:cubicBezTo>
                      <a:pt x="3021" y="9343"/>
                      <a:pt x="3089" y="4659"/>
                      <a:pt x="1184" y="242"/>
                    </a:cubicBezTo>
                    <a:cubicBezTo>
                      <a:pt x="1111" y="71"/>
                      <a:pt x="982" y="1"/>
                      <a:pt x="8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66"/>
              <p:cNvSpPr/>
              <p:nvPr/>
            </p:nvSpPr>
            <p:spPr>
              <a:xfrm rot="-516314">
                <a:off x="8826731" y="2781389"/>
                <a:ext cx="194773" cy="113596"/>
              </a:xfrm>
              <a:custGeom>
                <a:rect b="b" l="l" r="r" t="t"/>
                <a:pathLst>
                  <a:path extrusionOk="0" h="6125" w="10502">
                    <a:moveTo>
                      <a:pt x="9852" y="0"/>
                    </a:moveTo>
                    <a:cubicBezTo>
                      <a:pt x="9711" y="0"/>
                      <a:pt x="9569" y="60"/>
                      <a:pt x="9467" y="204"/>
                    </a:cubicBezTo>
                    <a:cubicBezTo>
                      <a:pt x="7392" y="3157"/>
                      <a:pt x="4193" y="4957"/>
                      <a:pt x="592" y="5204"/>
                    </a:cubicBezTo>
                    <a:cubicBezTo>
                      <a:pt x="16" y="5243"/>
                      <a:pt x="1" y="6125"/>
                      <a:pt x="555" y="6125"/>
                    </a:cubicBezTo>
                    <a:cubicBezTo>
                      <a:pt x="567" y="6125"/>
                      <a:pt x="579" y="6124"/>
                      <a:pt x="592" y="6123"/>
                    </a:cubicBezTo>
                    <a:cubicBezTo>
                      <a:pt x="4538" y="5852"/>
                      <a:pt x="7986" y="3904"/>
                      <a:pt x="10261" y="668"/>
                    </a:cubicBezTo>
                    <a:cubicBezTo>
                      <a:pt x="10501" y="327"/>
                      <a:pt x="10182" y="0"/>
                      <a:pt x="98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66"/>
              <p:cNvSpPr/>
              <p:nvPr/>
            </p:nvSpPr>
            <p:spPr>
              <a:xfrm rot="-516314">
                <a:off x="8570063" y="2302897"/>
                <a:ext cx="163689" cy="596059"/>
              </a:xfrm>
              <a:custGeom>
                <a:rect b="b" l="l" r="r" t="t"/>
                <a:pathLst>
                  <a:path extrusionOk="0" h="32139" w="8826">
                    <a:moveTo>
                      <a:pt x="3228" y="1"/>
                    </a:moveTo>
                    <a:lnTo>
                      <a:pt x="3228" y="1"/>
                    </a:lnTo>
                    <a:cubicBezTo>
                      <a:pt x="3416" y="433"/>
                      <a:pt x="1846" y="3316"/>
                      <a:pt x="1653" y="3913"/>
                    </a:cubicBezTo>
                    <a:cubicBezTo>
                      <a:pt x="1222" y="5251"/>
                      <a:pt x="880" y="6617"/>
                      <a:pt x="632" y="8001"/>
                    </a:cubicBezTo>
                    <a:cubicBezTo>
                      <a:pt x="136" y="10775"/>
                      <a:pt x="1" y="13601"/>
                      <a:pt x="228" y="16410"/>
                    </a:cubicBezTo>
                    <a:cubicBezTo>
                      <a:pt x="439" y="19031"/>
                      <a:pt x="815" y="21483"/>
                      <a:pt x="2138" y="23728"/>
                    </a:cubicBezTo>
                    <a:cubicBezTo>
                      <a:pt x="3634" y="26265"/>
                      <a:pt x="4606" y="29333"/>
                      <a:pt x="5449" y="32139"/>
                    </a:cubicBezTo>
                    <a:cubicBezTo>
                      <a:pt x="6444" y="29370"/>
                      <a:pt x="7866" y="26374"/>
                      <a:pt x="8398" y="23476"/>
                    </a:cubicBezTo>
                    <a:cubicBezTo>
                      <a:pt x="8826" y="21130"/>
                      <a:pt x="8746" y="18440"/>
                      <a:pt x="8463" y="16066"/>
                    </a:cubicBezTo>
                    <a:cubicBezTo>
                      <a:pt x="7793" y="10432"/>
                      <a:pt x="5489" y="5147"/>
                      <a:pt x="322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66"/>
              <p:cNvSpPr/>
              <p:nvPr/>
            </p:nvSpPr>
            <p:spPr>
              <a:xfrm rot="-516314">
                <a:off x="8772461" y="2644126"/>
                <a:ext cx="109998" cy="85294"/>
              </a:xfrm>
              <a:custGeom>
                <a:rect b="b" l="l" r="r" t="t"/>
                <a:pathLst>
                  <a:path extrusionOk="0" h="4599" w="5931">
                    <a:moveTo>
                      <a:pt x="2966" y="0"/>
                    </a:moveTo>
                    <a:cubicBezTo>
                      <a:pt x="0" y="0"/>
                      <a:pt x="0" y="4599"/>
                      <a:pt x="2966" y="4599"/>
                    </a:cubicBezTo>
                    <a:cubicBezTo>
                      <a:pt x="5931" y="4599"/>
                      <a:pt x="5931" y="0"/>
                      <a:pt x="29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66"/>
              <p:cNvSpPr/>
              <p:nvPr/>
            </p:nvSpPr>
            <p:spPr>
              <a:xfrm rot="-516314">
                <a:off x="8947947" y="2729720"/>
                <a:ext cx="110017" cy="85294"/>
              </a:xfrm>
              <a:custGeom>
                <a:rect b="b" l="l" r="r" t="t"/>
                <a:pathLst>
                  <a:path extrusionOk="0" h="4599" w="5932">
                    <a:moveTo>
                      <a:pt x="2965" y="1"/>
                    </a:moveTo>
                    <a:cubicBezTo>
                      <a:pt x="0" y="1"/>
                      <a:pt x="0" y="4599"/>
                      <a:pt x="2965" y="4599"/>
                    </a:cubicBezTo>
                    <a:cubicBezTo>
                      <a:pt x="5931" y="4599"/>
                      <a:pt x="5931" y="1"/>
                      <a:pt x="29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66"/>
              <p:cNvSpPr/>
              <p:nvPr/>
            </p:nvSpPr>
            <p:spPr>
              <a:xfrm rot="-516314">
                <a:off x="8934103" y="3606289"/>
                <a:ext cx="109979" cy="85313"/>
              </a:xfrm>
              <a:custGeom>
                <a:rect b="b" l="l" r="r" t="t"/>
                <a:pathLst>
                  <a:path extrusionOk="0" h="4600" w="5930">
                    <a:moveTo>
                      <a:pt x="2965" y="1"/>
                    </a:moveTo>
                    <a:cubicBezTo>
                      <a:pt x="0" y="1"/>
                      <a:pt x="0" y="4599"/>
                      <a:pt x="2965" y="4599"/>
                    </a:cubicBezTo>
                    <a:cubicBezTo>
                      <a:pt x="5930" y="4599"/>
                      <a:pt x="5930" y="1"/>
                      <a:pt x="29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66"/>
              <p:cNvSpPr/>
              <p:nvPr/>
            </p:nvSpPr>
            <p:spPr>
              <a:xfrm rot="-516314">
                <a:off x="8545043" y="3667451"/>
                <a:ext cx="110017" cy="85294"/>
              </a:xfrm>
              <a:custGeom>
                <a:rect b="b" l="l" r="r" t="t"/>
                <a:pathLst>
                  <a:path extrusionOk="0" h="4599" w="5932">
                    <a:moveTo>
                      <a:pt x="2965" y="0"/>
                    </a:moveTo>
                    <a:cubicBezTo>
                      <a:pt x="0" y="0"/>
                      <a:pt x="0" y="4599"/>
                      <a:pt x="2965" y="4599"/>
                    </a:cubicBezTo>
                    <a:cubicBezTo>
                      <a:pt x="5931" y="4599"/>
                      <a:pt x="5931" y="0"/>
                      <a:pt x="2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66"/>
              <p:cNvSpPr/>
              <p:nvPr/>
            </p:nvSpPr>
            <p:spPr>
              <a:xfrm rot="-516314">
                <a:off x="8428057" y="3726349"/>
                <a:ext cx="109979" cy="85313"/>
              </a:xfrm>
              <a:custGeom>
                <a:rect b="b" l="l" r="r" t="t"/>
                <a:pathLst>
                  <a:path extrusionOk="0" h="4600" w="5930">
                    <a:moveTo>
                      <a:pt x="2965" y="1"/>
                    </a:moveTo>
                    <a:cubicBezTo>
                      <a:pt x="1" y="1"/>
                      <a:pt x="1" y="4599"/>
                      <a:pt x="2965" y="4599"/>
                    </a:cubicBezTo>
                    <a:cubicBezTo>
                      <a:pt x="5930" y="4599"/>
                      <a:pt x="5930" y="1"/>
                      <a:pt x="29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68" name="Google Shape;2868;p66"/>
          <p:cNvSpPr/>
          <p:nvPr/>
        </p:nvSpPr>
        <p:spPr>
          <a:xfrm rot="-516314">
            <a:off x="7466363" y="5325418"/>
            <a:ext cx="7919" cy="44196"/>
          </a:xfrm>
          <a:custGeom>
            <a:rect b="b" l="l" r="r" t="t"/>
            <a:pathLst>
              <a:path extrusionOk="0" h="2383" w="427">
                <a:moveTo>
                  <a:pt x="296" y="1"/>
                </a:moveTo>
                <a:cubicBezTo>
                  <a:pt x="198" y="39"/>
                  <a:pt x="99" y="77"/>
                  <a:pt x="1" y="114"/>
                </a:cubicBezTo>
                <a:cubicBezTo>
                  <a:pt x="62" y="565"/>
                  <a:pt x="119" y="963"/>
                  <a:pt x="168" y="1282"/>
                </a:cubicBezTo>
                <a:cubicBezTo>
                  <a:pt x="277" y="2003"/>
                  <a:pt x="353" y="2383"/>
                  <a:pt x="389" y="2383"/>
                </a:cubicBezTo>
                <a:cubicBezTo>
                  <a:pt x="389" y="2383"/>
                  <a:pt x="389" y="2383"/>
                  <a:pt x="389" y="2383"/>
                </a:cubicBezTo>
                <a:cubicBezTo>
                  <a:pt x="426" y="2379"/>
                  <a:pt x="422" y="1993"/>
                  <a:pt x="381" y="1260"/>
                </a:cubicBezTo>
                <a:cubicBezTo>
                  <a:pt x="361" y="918"/>
                  <a:pt x="332" y="492"/>
                  <a:pt x="296" y="1"/>
                </a:cubicBezTo>
                <a:close/>
              </a:path>
            </a:pathLst>
          </a:custGeom>
          <a:solidFill>
            <a:srgbClr val="FF8B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69" name="Google Shape;2869;p66"/>
          <p:cNvGrpSpPr/>
          <p:nvPr/>
        </p:nvGrpSpPr>
        <p:grpSpPr>
          <a:xfrm>
            <a:off x="5328232" y="1528593"/>
            <a:ext cx="3762758" cy="4132927"/>
            <a:chOff x="5328232" y="1528593"/>
            <a:chExt cx="3762758" cy="4132927"/>
          </a:xfrm>
        </p:grpSpPr>
        <p:sp>
          <p:nvSpPr>
            <p:cNvPr id="2870" name="Google Shape;2870;p66"/>
            <p:cNvSpPr/>
            <p:nvPr/>
          </p:nvSpPr>
          <p:spPr>
            <a:xfrm rot="-516314">
              <a:off x="8526922" y="4125905"/>
              <a:ext cx="182644" cy="523395"/>
            </a:xfrm>
            <a:custGeom>
              <a:rect b="b" l="l" r="r" t="t"/>
              <a:pathLst>
                <a:path extrusionOk="0" h="28221" w="9848">
                  <a:moveTo>
                    <a:pt x="1499" y="1"/>
                  </a:moveTo>
                  <a:cubicBezTo>
                    <a:pt x="544" y="3242"/>
                    <a:pt x="1" y="7437"/>
                    <a:pt x="786" y="10751"/>
                  </a:cubicBezTo>
                  <a:cubicBezTo>
                    <a:pt x="1629" y="14306"/>
                    <a:pt x="3730" y="17422"/>
                    <a:pt x="5889" y="20306"/>
                  </a:cubicBezTo>
                  <a:cubicBezTo>
                    <a:pt x="6687" y="21373"/>
                    <a:pt x="7523" y="22464"/>
                    <a:pt x="7851" y="23755"/>
                  </a:cubicBezTo>
                  <a:cubicBezTo>
                    <a:pt x="8221" y="25215"/>
                    <a:pt x="7900" y="26750"/>
                    <a:pt x="7577" y="28221"/>
                  </a:cubicBezTo>
                  <a:lnTo>
                    <a:pt x="8039" y="27255"/>
                  </a:lnTo>
                  <a:cubicBezTo>
                    <a:pt x="9803" y="22674"/>
                    <a:pt x="9847" y="17520"/>
                    <a:pt x="8564" y="12782"/>
                  </a:cubicBezTo>
                  <a:cubicBezTo>
                    <a:pt x="7280" y="8044"/>
                    <a:pt x="4718" y="3708"/>
                    <a:pt x="1499" y="1"/>
                  </a:cubicBezTo>
                  <a:close/>
                </a:path>
              </a:pathLst>
            </a:custGeom>
            <a:solidFill>
              <a:srgbClr val="75A0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6"/>
            <p:cNvSpPr/>
            <p:nvPr/>
          </p:nvSpPr>
          <p:spPr>
            <a:xfrm rot="-516314">
              <a:off x="8446029" y="2898241"/>
              <a:ext cx="302991" cy="313747"/>
            </a:xfrm>
            <a:custGeom>
              <a:rect b="b" l="l" r="r" t="t"/>
              <a:pathLst>
                <a:path extrusionOk="0" h="16917" w="16337">
                  <a:moveTo>
                    <a:pt x="560" y="1"/>
                  </a:moveTo>
                  <a:cubicBezTo>
                    <a:pt x="286" y="1"/>
                    <a:pt x="1" y="226"/>
                    <a:pt x="92" y="572"/>
                  </a:cubicBezTo>
                  <a:cubicBezTo>
                    <a:pt x="2145" y="8346"/>
                    <a:pt x="7930" y="14428"/>
                    <a:pt x="15582" y="16891"/>
                  </a:cubicBezTo>
                  <a:cubicBezTo>
                    <a:pt x="15634" y="16908"/>
                    <a:pt x="15684" y="16916"/>
                    <a:pt x="15730" y="16916"/>
                  </a:cubicBezTo>
                  <a:cubicBezTo>
                    <a:pt x="16185" y="16916"/>
                    <a:pt x="16337" y="16169"/>
                    <a:pt x="15826" y="16005"/>
                  </a:cubicBezTo>
                  <a:cubicBezTo>
                    <a:pt x="8479" y="13640"/>
                    <a:pt x="2949" y="7789"/>
                    <a:pt x="979" y="327"/>
                  </a:cubicBezTo>
                  <a:cubicBezTo>
                    <a:pt x="918" y="99"/>
                    <a:pt x="742" y="1"/>
                    <a:pt x="560" y="1"/>
                  </a:cubicBezTo>
                  <a:close/>
                </a:path>
              </a:pathLst>
            </a:custGeom>
            <a:solidFill>
              <a:srgbClr val="75A0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6"/>
            <p:cNvSpPr/>
            <p:nvPr/>
          </p:nvSpPr>
          <p:spPr>
            <a:xfrm rot="-516314">
              <a:off x="8597802" y="2905490"/>
              <a:ext cx="47627" cy="230790"/>
            </a:xfrm>
            <a:custGeom>
              <a:rect b="b" l="l" r="r" t="t"/>
              <a:pathLst>
                <a:path extrusionOk="0" h="12444" w="2568">
                  <a:moveTo>
                    <a:pt x="1648" y="1"/>
                  </a:moveTo>
                  <a:cubicBezTo>
                    <a:pt x="1376" y="1"/>
                    <a:pt x="1087" y="228"/>
                    <a:pt x="1166" y="575"/>
                  </a:cubicBezTo>
                  <a:cubicBezTo>
                    <a:pt x="1873" y="3696"/>
                    <a:pt x="2152" y="9035"/>
                    <a:pt x="238" y="11776"/>
                  </a:cubicBezTo>
                  <a:cubicBezTo>
                    <a:pt x="0" y="12117"/>
                    <a:pt x="320" y="12444"/>
                    <a:pt x="648" y="12444"/>
                  </a:cubicBezTo>
                  <a:cubicBezTo>
                    <a:pt x="789" y="12444"/>
                    <a:pt x="931" y="12384"/>
                    <a:pt x="1032" y="12240"/>
                  </a:cubicBezTo>
                  <a:cubicBezTo>
                    <a:pt x="2099" y="10712"/>
                    <a:pt x="2222" y="8871"/>
                    <a:pt x="2374" y="7057"/>
                  </a:cubicBezTo>
                  <a:cubicBezTo>
                    <a:pt x="2567" y="4772"/>
                    <a:pt x="2560" y="2572"/>
                    <a:pt x="2053" y="331"/>
                  </a:cubicBezTo>
                  <a:cubicBezTo>
                    <a:pt x="2001" y="101"/>
                    <a:pt x="1828" y="1"/>
                    <a:pt x="1648" y="1"/>
                  </a:cubicBezTo>
                  <a:close/>
                </a:path>
              </a:pathLst>
            </a:custGeom>
            <a:solidFill>
              <a:srgbClr val="75A0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6"/>
            <p:cNvSpPr/>
            <p:nvPr/>
          </p:nvSpPr>
          <p:spPr>
            <a:xfrm rot="-516314">
              <a:off x="8559899" y="2873170"/>
              <a:ext cx="110017" cy="85294"/>
            </a:xfrm>
            <a:custGeom>
              <a:rect b="b" l="l" r="r" t="t"/>
              <a:pathLst>
                <a:path extrusionOk="0" h="4599" w="5932">
                  <a:moveTo>
                    <a:pt x="2965" y="1"/>
                  </a:moveTo>
                  <a:cubicBezTo>
                    <a:pt x="1" y="1"/>
                    <a:pt x="1" y="4599"/>
                    <a:pt x="2965" y="4599"/>
                  </a:cubicBezTo>
                  <a:cubicBezTo>
                    <a:pt x="5931" y="4599"/>
                    <a:pt x="5931" y="1"/>
                    <a:pt x="2965" y="1"/>
                  </a:cubicBezTo>
                  <a:close/>
                </a:path>
              </a:pathLst>
            </a:custGeom>
            <a:solidFill>
              <a:srgbClr val="DD9C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6"/>
            <p:cNvSpPr/>
            <p:nvPr/>
          </p:nvSpPr>
          <p:spPr>
            <a:xfrm rot="-516314">
              <a:off x="8388123" y="2887704"/>
              <a:ext cx="110017" cy="85294"/>
            </a:xfrm>
            <a:custGeom>
              <a:rect b="b" l="l" r="r" t="t"/>
              <a:pathLst>
                <a:path extrusionOk="0" h="4599" w="5932">
                  <a:moveTo>
                    <a:pt x="2966" y="0"/>
                  </a:moveTo>
                  <a:cubicBezTo>
                    <a:pt x="0" y="0"/>
                    <a:pt x="0" y="4599"/>
                    <a:pt x="2966" y="4599"/>
                  </a:cubicBezTo>
                  <a:cubicBezTo>
                    <a:pt x="5931" y="4599"/>
                    <a:pt x="5931" y="0"/>
                    <a:pt x="2966" y="0"/>
                  </a:cubicBezTo>
                  <a:close/>
                </a:path>
              </a:pathLst>
            </a:custGeom>
            <a:solidFill>
              <a:srgbClr val="DD9C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6"/>
            <p:cNvSpPr/>
            <p:nvPr/>
          </p:nvSpPr>
          <p:spPr>
            <a:xfrm rot="-516314">
              <a:off x="7139732" y="3075364"/>
              <a:ext cx="177395" cy="397428"/>
            </a:xfrm>
            <a:custGeom>
              <a:rect b="b" l="l" r="r" t="t"/>
              <a:pathLst>
                <a:path extrusionOk="0" h="21429" w="9565">
                  <a:moveTo>
                    <a:pt x="4972" y="1"/>
                  </a:moveTo>
                  <a:cubicBezTo>
                    <a:pt x="4184" y="1"/>
                    <a:pt x="3357" y="269"/>
                    <a:pt x="2653" y="730"/>
                  </a:cubicBezTo>
                  <a:cubicBezTo>
                    <a:pt x="1146" y="1717"/>
                    <a:pt x="381" y="3590"/>
                    <a:pt x="198" y="5323"/>
                  </a:cubicBezTo>
                  <a:cubicBezTo>
                    <a:pt x="1" y="7179"/>
                    <a:pt x="452" y="9047"/>
                    <a:pt x="1062" y="10812"/>
                  </a:cubicBezTo>
                  <a:cubicBezTo>
                    <a:pt x="2581" y="15216"/>
                    <a:pt x="5345" y="19456"/>
                    <a:pt x="9564" y="21428"/>
                  </a:cubicBezTo>
                  <a:lnTo>
                    <a:pt x="8805" y="4763"/>
                  </a:lnTo>
                  <a:cubicBezTo>
                    <a:pt x="8529" y="3506"/>
                    <a:pt x="8031" y="2311"/>
                    <a:pt x="7330" y="1233"/>
                  </a:cubicBezTo>
                  <a:cubicBezTo>
                    <a:pt x="6768" y="370"/>
                    <a:pt x="5896" y="1"/>
                    <a:pt x="49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6"/>
            <p:cNvSpPr/>
            <p:nvPr/>
          </p:nvSpPr>
          <p:spPr>
            <a:xfrm rot="-516314">
              <a:off x="8118479" y="1586043"/>
              <a:ext cx="823177" cy="734470"/>
            </a:xfrm>
            <a:custGeom>
              <a:rect b="b" l="l" r="r" t="t"/>
              <a:pathLst>
                <a:path extrusionOk="0" h="39602" w="44385">
                  <a:moveTo>
                    <a:pt x="20400" y="1"/>
                  </a:moveTo>
                  <a:cubicBezTo>
                    <a:pt x="19868" y="1"/>
                    <a:pt x="19340" y="16"/>
                    <a:pt x="18816" y="45"/>
                  </a:cubicBezTo>
                  <a:cubicBezTo>
                    <a:pt x="11328" y="468"/>
                    <a:pt x="5164" y="5416"/>
                    <a:pt x="2472" y="12357"/>
                  </a:cubicBezTo>
                  <a:cubicBezTo>
                    <a:pt x="0" y="18727"/>
                    <a:pt x="937" y="26390"/>
                    <a:pt x="5186" y="31800"/>
                  </a:cubicBezTo>
                  <a:lnTo>
                    <a:pt x="11498" y="37653"/>
                  </a:lnTo>
                  <a:cubicBezTo>
                    <a:pt x="14687" y="38948"/>
                    <a:pt x="17666" y="39601"/>
                    <a:pt x="20708" y="39601"/>
                  </a:cubicBezTo>
                  <a:cubicBezTo>
                    <a:pt x="23472" y="39601"/>
                    <a:pt x="26287" y="39062"/>
                    <a:pt x="29357" y="37974"/>
                  </a:cubicBezTo>
                  <a:cubicBezTo>
                    <a:pt x="40684" y="33962"/>
                    <a:pt x="44384" y="24951"/>
                    <a:pt x="41757" y="13855"/>
                  </a:cubicBezTo>
                  <a:cubicBezTo>
                    <a:pt x="39497" y="4316"/>
                    <a:pt x="29464" y="1"/>
                    <a:pt x="20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6"/>
            <p:cNvSpPr/>
            <p:nvPr/>
          </p:nvSpPr>
          <p:spPr>
            <a:xfrm rot="-516314">
              <a:off x="7089364" y="3046202"/>
              <a:ext cx="201617" cy="119457"/>
            </a:xfrm>
            <a:custGeom>
              <a:rect b="b" l="l" r="r" t="t"/>
              <a:pathLst>
                <a:path extrusionOk="0" h="6441" w="10871">
                  <a:moveTo>
                    <a:pt x="896" y="0"/>
                  </a:moveTo>
                  <a:lnTo>
                    <a:pt x="0" y="2018"/>
                  </a:lnTo>
                  <a:lnTo>
                    <a:pt x="9975" y="6441"/>
                  </a:lnTo>
                  <a:lnTo>
                    <a:pt x="10871" y="4423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6"/>
            <p:cNvSpPr/>
            <p:nvPr/>
          </p:nvSpPr>
          <p:spPr>
            <a:xfrm rot="-516314">
              <a:off x="8267589" y="1666924"/>
              <a:ext cx="388044" cy="640978"/>
            </a:xfrm>
            <a:custGeom>
              <a:rect b="b" l="l" r="r" t="t"/>
              <a:pathLst>
                <a:path extrusionOk="0" h="34561" w="20923">
                  <a:moveTo>
                    <a:pt x="1003" y="0"/>
                  </a:moveTo>
                  <a:lnTo>
                    <a:pt x="1003" y="0"/>
                  </a:lnTo>
                  <a:cubicBezTo>
                    <a:pt x="660" y="264"/>
                    <a:pt x="326" y="540"/>
                    <a:pt x="0" y="827"/>
                  </a:cubicBezTo>
                  <a:cubicBezTo>
                    <a:pt x="30" y="4787"/>
                    <a:pt x="1775" y="8907"/>
                    <a:pt x="4403" y="12481"/>
                  </a:cubicBezTo>
                  <a:cubicBezTo>
                    <a:pt x="7060" y="16064"/>
                    <a:pt x="10169" y="18903"/>
                    <a:pt x="12734" y="21665"/>
                  </a:cubicBezTo>
                  <a:cubicBezTo>
                    <a:pt x="15337" y="24397"/>
                    <a:pt x="17385" y="27099"/>
                    <a:pt x="18655" y="29631"/>
                  </a:cubicBezTo>
                  <a:cubicBezTo>
                    <a:pt x="19599" y="31469"/>
                    <a:pt x="20143" y="33165"/>
                    <a:pt x="20428" y="34561"/>
                  </a:cubicBezTo>
                  <a:cubicBezTo>
                    <a:pt x="20591" y="34509"/>
                    <a:pt x="20758" y="34451"/>
                    <a:pt x="20923" y="34396"/>
                  </a:cubicBezTo>
                  <a:cubicBezTo>
                    <a:pt x="20708" y="32953"/>
                    <a:pt x="20226" y="31198"/>
                    <a:pt x="19329" y="29300"/>
                  </a:cubicBezTo>
                  <a:cubicBezTo>
                    <a:pt x="18111" y="26646"/>
                    <a:pt x="16047" y="23797"/>
                    <a:pt x="13452" y="21001"/>
                  </a:cubicBezTo>
                  <a:cubicBezTo>
                    <a:pt x="10895" y="18172"/>
                    <a:pt x="7830" y="15322"/>
                    <a:pt x="5260" y="11852"/>
                  </a:cubicBezTo>
                  <a:cubicBezTo>
                    <a:pt x="2721" y="8401"/>
                    <a:pt x="1053" y="4484"/>
                    <a:pt x="978" y="806"/>
                  </a:cubicBezTo>
                  <a:cubicBezTo>
                    <a:pt x="973" y="533"/>
                    <a:pt x="991" y="267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6"/>
            <p:cNvSpPr/>
            <p:nvPr/>
          </p:nvSpPr>
          <p:spPr>
            <a:xfrm rot="-516314">
              <a:off x="8174770" y="1849006"/>
              <a:ext cx="364861" cy="498858"/>
            </a:xfrm>
            <a:custGeom>
              <a:rect b="b" l="l" r="r" t="t"/>
              <a:pathLst>
                <a:path extrusionOk="0" h="26898" w="19673">
                  <a:moveTo>
                    <a:pt x="385" y="0"/>
                  </a:moveTo>
                  <a:cubicBezTo>
                    <a:pt x="245" y="383"/>
                    <a:pt x="116" y="770"/>
                    <a:pt x="1" y="1160"/>
                  </a:cubicBezTo>
                  <a:cubicBezTo>
                    <a:pt x="1913" y="3903"/>
                    <a:pt x="4285" y="6621"/>
                    <a:pt x="6670" y="9563"/>
                  </a:cubicBezTo>
                  <a:lnTo>
                    <a:pt x="13599" y="17913"/>
                  </a:lnTo>
                  <a:cubicBezTo>
                    <a:pt x="15731" y="20453"/>
                    <a:pt x="17459" y="22881"/>
                    <a:pt x="18391" y="25170"/>
                  </a:cubicBezTo>
                  <a:cubicBezTo>
                    <a:pt x="18627" y="25733"/>
                    <a:pt x="18827" y="26309"/>
                    <a:pt x="18991" y="26898"/>
                  </a:cubicBezTo>
                  <a:cubicBezTo>
                    <a:pt x="19218" y="26895"/>
                    <a:pt x="19445" y="26889"/>
                    <a:pt x="19672" y="26879"/>
                  </a:cubicBezTo>
                  <a:cubicBezTo>
                    <a:pt x="19526" y="26205"/>
                    <a:pt x="19332" y="25541"/>
                    <a:pt x="19091" y="24896"/>
                  </a:cubicBezTo>
                  <a:cubicBezTo>
                    <a:pt x="18203" y="22457"/>
                    <a:pt x="16463" y="19889"/>
                    <a:pt x="14355" y="17294"/>
                  </a:cubicBezTo>
                  <a:lnTo>
                    <a:pt x="7488" y="8887"/>
                  </a:lnTo>
                  <a:cubicBezTo>
                    <a:pt x="5065" y="5898"/>
                    <a:pt x="2618" y="3145"/>
                    <a:pt x="706" y="470"/>
                  </a:cubicBezTo>
                  <a:cubicBezTo>
                    <a:pt x="595" y="315"/>
                    <a:pt x="492" y="157"/>
                    <a:pt x="3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6"/>
            <p:cNvSpPr/>
            <p:nvPr/>
          </p:nvSpPr>
          <p:spPr>
            <a:xfrm rot="-516314">
              <a:off x="8524866" y="1583166"/>
              <a:ext cx="229677" cy="649120"/>
            </a:xfrm>
            <a:custGeom>
              <a:rect b="b" l="l" r="r" t="t"/>
              <a:pathLst>
                <a:path extrusionOk="0" h="35000" w="12384">
                  <a:moveTo>
                    <a:pt x="4683" y="1"/>
                  </a:moveTo>
                  <a:cubicBezTo>
                    <a:pt x="3952" y="572"/>
                    <a:pt x="3224" y="1203"/>
                    <a:pt x="2551" y="1969"/>
                  </a:cubicBezTo>
                  <a:cubicBezTo>
                    <a:pt x="1290" y="3395"/>
                    <a:pt x="486" y="5329"/>
                    <a:pt x="251" y="7357"/>
                  </a:cubicBezTo>
                  <a:cubicBezTo>
                    <a:pt x="1" y="9387"/>
                    <a:pt x="258" y="11530"/>
                    <a:pt x="893" y="13562"/>
                  </a:cubicBezTo>
                  <a:cubicBezTo>
                    <a:pt x="1517" y="15605"/>
                    <a:pt x="2424" y="17466"/>
                    <a:pt x="3331" y="19213"/>
                  </a:cubicBezTo>
                  <a:cubicBezTo>
                    <a:pt x="4239" y="20912"/>
                    <a:pt x="5129" y="22574"/>
                    <a:pt x="5997" y="24201"/>
                  </a:cubicBezTo>
                  <a:cubicBezTo>
                    <a:pt x="7588" y="27124"/>
                    <a:pt x="9110" y="29926"/>
                    <a:pt x="10568" y="32606"/>
                  </a:cubicBezTo>
                  <a:cubicBezTo>
                    <a:pt x="11045" y="33466"/>
                    <a:pt x="11454" y="34253"/>
                    <a:pt x="11828" y="35000"/>
                  </a:cubicBezTo>
                  <a:cubicBezTo>
                    <a:pt x="12014" y="34887"/>
                    <a:pt x="12205" y="34775"/>
                    <a:pt x="12383" y="34658"/>
                  </a:cubicBezTo>
                  <a:cubicBezTo>
                    <a:pt x="12048" y="33907"/>
                    <a:pt x="11665" y="33107"/>
                    <a:pt x="11234" y="32258"/>
                  </a:cubicBezTo>
                  <a:lnTo>
                    <a:pt x="6863" y="23742"/>
                  </a:lnTo>
                  <a:cubicBezTo>
                    <a:pt x="6011" y="22109"/>
                    <a:pt x="5143" y="20439"/>
                    <a:pt x="4256" y="18734"/>
                  </a:cubicBezTo>
                  <a:cubicBezTo>
                    <a:pt x="3370" y="17000"/>
                    <a:pt x="2500" y="15190"/>
                    <a:pt x="1909" y="13252"/>
                  </a:cubicBezTo>
                  <a:cubicBezTo>
                    <a:pt x="1305" y="11321"/>
                    <a:pt x="1069" y="9346"/>
                    <a:pt x="1283" y="7480"/>
                  </a:cubicBezTo>
                  <a:cubicBezTo>
                    <a:pt x="1490" y="5615"/>
                    <a:pt x="2187" y="3902"/>
                    <a:pt x="3297" y="2604"/>
                  </a:cubicBezTo>
                  <a:cubicBezTo>
                    <a:pt x="4052" y="1713"/>
                    <a:pt x="4939" y="969"/>
                    <a:pt x="5829" y="284"/>
                  </a:cubicBezTo>
                  <a:cubicBezTo>
                    <a:pt x="5449" y="178"/>
                    <a:pt x="5066" y="89"/>
                    <a:pt x="46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6"/>
            <p:cNvSpPr/>
            <p:nvPr/>
          </p:nvSpPr>
          <p:spPr>
            <a:xfrm rot="-516314">
              <a:off x="8885131" y="2075921"/>
              <a:ext cx="6343" cy="11480"/>
            </a:xfrm>
            <a:custGeom>
              <a:rect b="b" l="l" r="r" t="t"/>
              <a:pathLst>
                <a:path extrusionOk="0" h="619" w="342">
                  <a:moveTo>
                    <a:pt x="342" y="0"/>
                  </a:moveTo>
                  <a:lnTo>
                    <a:pt x="0" y="619"/>
                  </a:lnTo>
                  <a:cubicBezTo>
                    <a:pt x="122" y="416"/>
                    <a:pt x="230" y="207"/>
                    <a:pt x="342" y="0"/>
                  </a:cubicBezTo>
                  <a:close/>
                </a:path>
              </a:pathLst>
            </a:custGeom>
            <a:solidFill>
              <a:srgbClr val="F3E1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6"/>
            <p:cNvSpPr/>
            <p:nvPr/>
          </p:nvSpPr>
          <p:spPr>
            <a:xfrm rot="-516314">
              <a:off x="8696440" y="1619135"/>
              <a:ext cx="160666" cy="482463"/>
            </a:xfrm>
            <a:custGeom>
              <a:rect b="b" l="l" r="r" t="t"/>
              <a:pathLst>
                <a:path extrusionOk="0" h="26014" w="8663">
                  <a:moveTo>
                    <a:pt x="2648" y="0"/>
                  </a:moveTo>
                  <a:cubicBezTo>
                    <a:pt x="1898" y="1417"/>
                    <a:pt x="1313" y="2915"/>
                    <a:pt x="901" y="4466"/>
                  </a:cubicBezTo>
                  <a:cubicBezTo>
                    <a:pt x="250" y="6902"/>
                    <a:pt x="0" y="9728"/>
                    <a:pt x="406" y="12631"/>
                  </a:cubicBezTo>
                  <a:cubicBezTo>
                    <a:pt x="846" y="15530"/>
                    <a:pt x="1889" y="18166"/>
                    <a:pt x="3209" y="20317"/>
                  </a:cubicBezTo>
                  <a:cubicBezTo>
                    <a:pt x="4527" y="22475"/>
                    <a:pt x="6076" y="24171"/>
                    <a:pt x="7533" y="25391"/>
                  </a:cubicBezTo>
                  <a:cubicBezTo>
                    <a:pt x="7803" y="25618"/>
                    <a:pt x="8061" y="25815"/>
                    <a:pt x="8320" y="26014"/>
                  </a:cubicBezTo>
                  <a:cubicBezTo>
                    <a:pt x="8443" y="25811"/>
                    <a:pt x="8550" y="25602"/>
                    <a:pt x="8663" y="25395"/>
                  </a:cubicBezTo>
                  <a:cubicBezTo>
                    <a:pt x="8456" y="25217"/>
                    <a:pt x="8247" y="25031"/>
                    <a:pt x="8033" y="24831"/>
                  </a:cubicBezTo>
                  <a:cubicBezTo>
                    <a:pt x="6691" y="23584"/>
                    <a:pt x="5265" y="21905"/>
                    <a:pt x="4052" y="19817"/>
                  </a:cubicBezTo>
                  <a:cubicBezTo>
                    <a:pt x="2735" y="17555"/>
                    <a:pt x="1855" y="15065"/>
                    <a:pt x="1457" y="12478"/>
                  </a:cubicBezTo>
                  <a:cubicBezTo>
                    <a:pt x="1101" y="9885"/>
                    <a:pt x="1234" y="7249"/>
                    <a:pt x="1849" y="4704"/>
                  </a:cubicBezTo>
                  <a:cubicBezTo>
                    <a:pt x="2204" y="3252"/>
                    <a:pt x="2703" y="1838"/>
                    <a:pt x="3343" y="486"/>
                  </a:cubicBezTo>
                  <a:cubicBezTo>
                    <a:pt x="3110" y="323"/>
                    <a:pt x="2888" y="153"/>
                    <a:pt x="2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6"/>
            <p:cNvSpPr/>
            <p:nvPr/>
          </p:nvSpPr>
          <p:spPr>
            <a:xfrm rot="-516314">
              <a:off x="8813169" y="1690832"/>
              <a:ext cx="78432" cy="266195"/>
            </a:xfrm>
            <a:custGeom>
              <a:rect b="b" l="l" r="r" t="t"/>
              <a:pathLst>
                <a:path extrusionOk="0" h="14353" w="4229">
                  <a:moveTo>
                    <a:pt x="914" y="0"/>
                  </a:moveTo>
                  <a:cubicBezTo>
                    <a:pt x="865" y="133"/>
                    <a:pt x="811" y="253"/>
                    <a:pt x="763" y="389"/>
                  </a:cubicBezTo>
                  <a:cubicBezTo>
                    <a:pt x="417" y="1388"/>
                    <a:pt x="149" y="2492"/>
                    <a:pt x="77" y="3673"/>
                  </a:cubicBezTo>
                  <a:cubicBezTo>
                    <a:pt x="0" y="4854"/>
                    <a:pt x="161" y="6081"/>
                    <a:pt x="484" y="7272"/>
                  </a:cubicBezTo>
                  <a:cubicBezTo>
                    <a:pt x="1158" y="9661"/>
                    <a:pt x="2336" y="11669"/>
                    <a:pt x="3462" y="13420"/>
                  </a:cubicBezTo>
                  <a:cubicBezTo>
                    <a:pt x="3674" y="13745"/>
                    <a:pt x="3896" y="14048"/>
                    <a:pt x="4116" y="14352"/>
                  </a:cubicBezTo>
                  <a:cubicBezTo>
                    <a:pt x="4171" y="13840"/>
                    <a:pt x="4210" y="13321"/>
                    <a:pt x="4228" y="12793"/>
                  </a:cubicBezTo>
                  <a:cubicBezTo>
                    <a:pt x="3195" y="11088"/>
                    <a:pt x="2114" y="9153"/>
                    <a:pt x="1508" y="6991"/>
                  </a:cubicBezTo>
                  <a:cubicBezTo>
                    <a:pt x="1211" y="5891"/>
                    <a:pt x="1061" y="4787"/>
                    <a:pt x="1115" y="3729"/>
                  </a:cubicBezTo>
                  <a:cubicBezTo>
                    <a:pt x="1161" y="2792"/>
                    <a:pt x="1344" y="1888"/>
                    <a:pt x="1594" y="1033"/>
                  </a:cubicBezTo>
                  <a:cubicBezTo>
                    <a:pt x="1380" y="679"/>
                    <a:pt x="1154" y="335"/>
                    <a:pt x="9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6"/>
            <p:cNvSpPr/>
            <p:nvPr/>
          </p:nvSpPr>
          <p:spPr>
            <a:xfrm rot="-516314">
              <a:off x="8090586" y="2102659"/>
              <a:ext cx="485208" cy="357313"/>
            </a:xfrm>
            <a:custGeom>
              <a:rect b="b" l="l" r="r" t="t"/>
              <a:pathLst>
                <a:path extrusionOk="0" h="19266" w="26162">
                  <a:moveTo>
                    <a:pt x="11365" y="0"/>
                  </a:moveTo>
                  <a:cubicBezTo>
                    <a:pt x="7265" y="0"/>
                    <a:pt x="3154" y="1371"/>
                    <a:pt x="0" y="4001"/>
                  </a:cubicBezTo>
                  <a:lnTo>
                    <a:pt x="94" y="6456"/>
                  </a:lnTo>
                  <a:cubicBezTo>
                    <a:pt x="5535" y="10286"/>
                    <a:pt x="11220" y="13757"/>
                    <a:pt x="17114" y="16846"/>
                  </a:cubicBezTo>
                  <a:cubicBezTo>
                    <a:pt x="19450" y="18072"/>
                    <a:pt x="21962" y="19265"/>
                    <a:pt x="24571" y="19265"/>
                  </a:cubicBezTo>
                  <a:cubicBezTo>
                    <a:pt x="24822" y="19265"/>
                    <a:pt x="25075" y="19254"/>
                    <a:pt x="25328" y="19231"/>
                  </a:cubicBezTo>
                  <a:cubicBezTo>
                    <a:pt x="26162" y="16562"/>
                    <a:pt x="25782" y="13674"/>
                    <a:pt x="25248" y="10928"/>
                  </a:cubicBezTo>
                  <a:cubicBezTo>
                    <a:pt x="24817" y="8719"/>
                    <a:pt x="24255" y="6450"/>
                    <a:pt x="22866" y="4679"/>
                  </a:cubicBezTo>
                  <a:cubicBezTo>
                    <a:pt x="21878" y="3419"/>
                    <a:pt x="20523" y="2488"/>
                    <a:pt x="19090" y="1774"/>
                  </a:cubicBezTo>
                  <a:cubicBezTo>
                    <a:pt x="16698" y="581"/>
                    <a:pt x="14034" y="0"/>
                    <a:pt x="11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6"/>
            <p:cNvSpPr/>
            <p:nvPr/>
          </p:nvSpPr>
          <p:spPr>
            <a:xfrm rot="-516314">
              <a:off x="6640419" y="3686766"/>
              <a:ext cx="2328207" cy="1810766"/>
            </a:xfrm>
            <a:custGeom>
              <a:rect b="b" l="l" r="r" t="t"/>
              <a:pathLst>
                <a:path extrusionOk="0" h="97635" w="125535">
                  <a:moveTo>
                    <a:pt x="70184" y="0"/>
                  </a:moveTo>
                  <a:cubicBezTo>
                    <a:pt x="70047" y="1394"/>
                    <a:pt x="70969" y="19416"/>
                    <a:pt x="68867" y="19416"/>
                  </a:cubicBezTo>
                  <a:cubicBezTo>
                    <a:pt x="68866" y="19416"/>
                    <a:pt x="68864" y="19416"/>
                    <a:pt x="68863" y="19416"/>
                  </a:cubicBezTo>
                  <a:cubicBezTo>
                    <a:pt x="68002" y="19395"/>
                    <a:pt x="67139" y="19383"/>
                    <a:pt x="66276" y="19383"/>
                  </a:cubicBezTo>
                  <a:cubicBezTo>
                    <a:pt x="60981" y="19383"/>
                    <a:pt x="55660" y="19843"/>
                    <a:pt x="50668" y="21558"/>
                  </a:cubicBezTo>
                  <a:cubicBezTo>
                    <a:pt x="33276" y="27535"/>
                    <a:pt x="23582" y="47115"/>
                    <a:pt x="6478" y="53875"/>
                  </a:cubicBezTo>
                  <a:cubicBezTo>
                    <a:pt x="5383" y="54308"/>
                    <a:pt x="4199" y="54732"/>
                    <a:pt x="3502" y="55682"/>
                  </a:cubicBezTo>
                  <a:cubicBezTo>
                    <a:pt x="2944" y="56444"/>
                    <a:pt x="2797" y="57422"/>
                    <a:pt x="2665" y="58358"/>
                  </a:cubicBezTo>
                  <a:lnTo>
                    <a:pt x="748" y="72007"/>
                  </a:lnTo>
                  <a:cubicBezTo>
                    <a:pt x="362" y="74749"/>
                    <a:pt x="1" y="77665"/>
                    <a:pt x="1152" y="80183"/>
                  </a:cubicBezTo>
                  <a:cubicBezTo>
                    <a:pt x="2144" y="82350"/>
                    <a:pt x="4123" y="83894"/>
                    <a:pt x="6154" y="85142"/>
                  </a:cubicBezTo>
                  <a:cubicBezTo>
                    <a:pt x="12866" y="89269"/>
                    <a:pt x="20742" y="91050"/>
                    <a:pt x="28530" y="92238"/>
                  </a:cubicBezTo>
                  <a:cubicBezTo>
                    <a:pt x="36839" y="93509"/>
                    <a:pt x="45227" y="94180"/>
                    <a:pt x="53607" y="94850"/>
                  </a:cubicBezTo>
                  <a:cubicBezTo>
                    <a:pt x="64718" y="95740"/>
                    <a:pt x="75833" y="96630"/>
                    <a:pt x="86973" y="97094"/>
                  </a:cubicBezTo>
                  <a:cubicBezTo>
                    <a:pt x="91959" y="97301"/>
                    <a:pt x="96950" y="97426"/>
                    <a:pt x="101940" y="97426"/>
                  </a:cubicBezTo>
                  <a:cubicBezTo>
                    <a:pt x="102518" y="97426"/>
                    <a:pt x="103095" y="97424"/>
                    <a:pt x="103673" y="97421"/>
                  </a:cubicBezTo>
                  <a:cubicBezTo>
                    <a:pt x="103718" y="97420"/>
                    <a:pt x="103763" y="97420"/>
                    <a:pt x="103809" y="97420"/>
                  </a:cubicBezTo>
                  <a:cubicBezTo>
                    <a:pt x="105690" y="97420"/>
                    <a:pt x="107727" y="97634"/>
                    <a:pt x="109693" y="97634"/>
                  </a:cubicBezTo>
                  <a:cubicBezTo>
                    <a:pt x="112730" y="97634"/>
                    <a:pt x="115596" y="97124"/>
                    <a:pt x="117446" y="94526"/>
                  </a:cubicBezTo>
                  <a:cubicBezTo>
                    <a:pt x="120732" y="89913"/>
                    <a:pt x="122335" y="83544"/>
                    <a:pt x="123223" y="78045"/>
                  </a:cubicBezTo>
                  <a:cubicBezTo>
                    <a:pt x="125535" y="63737"/>
                    <a:pt x="125058" y="41995"/>
                    <a:pt x="111232" y="33221"/>
                  </a:cubicBezTo>
                  <a:cubicBezTo>
                    <a:pt x="104024" y="28648"/>
                    <a:pt x="95309" y="27202"/>
                    <a:pt x="87757" y="23242"/>
                  </a:cubicBezTo>
                  <a:cubicBezTo>
                    <a:pt x="87416" y="23062"/>
                    <a:pt x="87059" y="22865"/>
                    <a:pt x="86858" y="22535"/>
                  </a:cubicBezTo>
                  <a:cubicBezTo>
                    <a:pt x="86619" y="22144"/>
                    <a:pt x="86650" y="21651"/>
                    <a:pt x="86690" y="21193"/>
                  </a:cubicBezTo>
                  <a:lnTo>
                    <a:pt x="88477" y="387"/>
                  </a:lnTo>
                  <a:lnTo>
                    <a:pt x="7018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6"/>
            <p:cNvSpPr/>
            <p:nvPr/>
          </p:nvSpPr>
          <p:spPr>
            <a:xfrm rot="-516314">
              <a:off x="6667405" y="4045721"/>
              <a:ext cx="2328226" cy="1449763"/>
            </a:xfrm>
            <a:custGeom>
              <a:rect b="b" l="l" r="r" t="t"/>
              <a:pathLst>
                <a:path extrusionOk="0" h="78170" w="125536">
                  <a:moveTo>
                    <a:pt x="62849" y="1"/>
                  </a:moveTo>
                  <a:cubicBezTo>
                    <a:pt x="58702" y="185"/>
                    <a:pt x="54585" y="750"/>
                    <a:pt x="50669" y="2094"/>
                  </a:cubicBezTo>
                  <a:cubicBezTo>
                    <a:pt x="33277" y="8072"/>
                    <a:pt x="23583" y="27652"/>
                    <a:pt x="6479" y="34411"/>
                  </a:cubicBezTo>
                  <a:cubicBezTo>
                    <a:pt x="5384" y="34844"/>
                    <a:pt x="4199" y="35268"/>
                    <a:pt x="3503" y="36219"/>
                  </a:cubicBezTo>
                  <a:cubicBezTo>
                    <a:pt x="2945" y="36980"/>
                    <a:pt x="2798" y="37958"/>
                    <a:pt x="2666" y="38894"/>
                  </a:cubicBezTo>
                  <a:lnTo>
                    <a:pt x="749" y="52543"/>
                  </a:lnTo>
                  <a:cubicBezTo>
                    <a:pt x="363" y="55285"/>
                    <a:pt x="0" y="58202"/>
                    <a:pt x="1153" y="60719"/>
                  </a:cubicBezTo>
                  <a:cubicBezTo>
                    <a:pt x="2145" y="62886"/>
                    <a:pt x="4124" y="64430"/>
                    <a:pt x="6155" y="65678"/>
                  </a:cubicBezTo>
                  <a:cubicBezTo>
                    <a:pt x="12867" y="69805"/>
                    <a:pt x="20743" y="71586"/>
                    <a:pt x="28531" y="72776"/>
                  </a:cubicBezTo>
                  <a:cubicBezTo>
                    <a:pt x="36841" y="74045"/>
                    <a:pt x="45229" y="74716"/>
                    <a:pt x="53608" y="75386"/>
                  </a:cubicBezTo>
                  <a:cubicBezTo>
                    <a:pt x="64719" y="76274"/>
                    <a:pt x="75835" y="77164"/>
                    <a:pt x="86974" y="77628"/>
                  </a:cubicBezTo>
                  <a:cubicBezTo>
                    <a:pt x="91961" y="77837"/>
                    <a:pt x="96951" y="77962"/>
                    <a:pt x="101943" y="77962"/>
                  </a:cubicBezTo>
                  <a:cubicBezTo>
                    <a:pt x="102521" y="77962"/>
                    <a:pt x="103098" y="77960"/>
                    <a:pt x="103675" y="77957"/>
                  </a:cubicBezTo>
                  <a:cubicBezTo>
                    <a:pt x="103723" y="77956"/>
                    <a:pt x="103770" y="77956"/>
                    <a:pt x="103818" y="77956"/>
                  </a:cubicBezTo>
                  <a:cubicBezTo>
                    <a:pt x="105697" y="77956"/>
                    <a:pt x="107733" y="78170"/>
                    <a:pt x="109697" y="78170"/>
                  </a:cubicBezTo>
                  <a:cubicBezTo>
                    <a:pt x="112733" y="78170"/>
                    <a:pt x="115598" y="77660"/>
                    <a:pt x="117449" y="75062"/>
                  </a:cubicBezTo>
                  <a:cubicBezTo>
                    <a:pt x="120735" y="70448"/>
                    <a:pt x="122336" y="64079"/>
                    <a:pt x="123225" y="58579"/>
                  </a:cubicBezTo>
                  <a:cubicBezTo>
                    <a:pt x="125536" y="44273"/>
                    <a:pt x="125059" y="22531"/>
                    <a:pt x="111233" y="13757"/>
                  </a:cubicBezTo>
                  <a:cubicBezTo>
                    <a:pt x="106453" y="10725"/>
                    <a:pt x="101011" y="9066"/>
                    <a:pt x="95684" y="7138"/>
                  </a:cubicBezTo>
                  <a:cubicBezTo>
                    <a:pt x="93406" y="9816"/>
                    <a:pt x="90584" y="12003"/>
                    <a:pt x="87354" y="13377"/>
                  </a:cubicBezTo>
                  <a:cubicBezTo>
                    <a:pt x="84932" y="14408"/>
                    <a:pt x="82283" y="14937"/>
                    <a:pt x="79647" y="14937"/>
                  </a:cubicBezTo>
                  <a:cubicBezTo>
                    <a:pt x="76005" y="14937"/>
                    <a:pt x="72386" y="13927"/>
                    <a:pt x="69415" y="11831"/>
                  </a:cubicBezTo>
                  <a:cubicBezTo>
                    <a:pt x="65602" y="9139"/>
                    <a:pt x="63113" y="4610"/>
                    <a:pt x="6284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6"/>
            <p:cNvSpPr/>
            <p:nvPr/>
          </p:nvSpPr>
          <p:spPr>
            <a:xfrm rot="-516314">
              <a:off x="7078521" y="2077235"/>
              <a:ext cx="1652752" cy="1340099"/>
            </a:xfrm>
            <a:custGeom>
              <a:rect b="b" l="l" r="r" t="t"/>
              <a:pathLst>
                <a:path extrusionOk="0" h="72257" w="89115">
                  <a:moveTo>
                    <a:pt x="32625" y="0"/>
                  </a:moveTo>
                  <a:cubicBezTo>
                    <a:pt x="28495" y="0"/>
                    <a:pt x="24448" y="254"/>
                    <a:pt x="20641" y="780"/>
                  </a:cubicBezTo>
                  <a:cubicBezTo>
                    <a:pt x="16179" y="1395"/>
                    <a:pt x="11556" y="2484"/>
                    <a:pt x="8173" y="5458"/>
                  </a:cubicBezTo>
                  <a:cubicBezTo>
                    <a:pt x="6162" y="7226"/>
                    <a:pt x="4724" y="9554"/>
                    <a:pt x="3535" y="11952"/>
                  </a:cubicBezTo>
                  <a:cubicBezTo>
                    <a:pt x="1427" y="16200"/>
                    <a:pt x="0" y="20861"/>
                    <a:pt x="3" y="25604"/>
                  </a:cubicBezTo>
                  <a:cubicBezTo>
                    <a:pt x="6" y="30346"/>
                    <a:pt x="1531" y="35177"/>
                    <a:pt x="4726" y="38683"/>
                  </a:cubicBezTo>
                  <a:lnTo>
                    <a:pt x="64794" y="71866"/>
                  </a:lnTo>
                  <a:cubicBezTo>
                    <a:pt x="73381" y="71714"/>
                    <a:pt x="79611" y="72257"/>
                    <a:pt x="83454" y="63640"/>
                  </a:cubicBezTo>
                  <a:cubicBezTo>
                    <a:pt x="89115" y="50942"/>
                    <a:pt x="88926" y="36803"/>
                    <a:pt x="85452" y="23647"/>
                  </a:cubicBezTo>
                  <a:cubicBezTo>
                    <a:pt x="82364" y="11964"/>
                    <a:pt x="70487" y="6578"/>
                    <a:pt x="59601" y="3545"/>
                  </a:cubicBezTo>
                  <a:cubicBezTo>
                    <a:pt x="51363" y="1250"/>
                    <a:pt x="41791" y="0"/>
                    <a:pt x="326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6"/>
            <p:cNvSpPr/>
            <p:nvPr/>
          </p:nvSpPr>
          <p:spPr>
            <a:xfrm rot="-516314">
              <a:off x="7115564" y="2179739"/>
              <a:ext cx="331051" cy="714143"/>
            </a:xfrm>
            <a:custGeom>
              <a:rect b="b" l="l" r="r" t="t"/>
              <a:pathLst>
                <a:path extrusionOk="0" h="38506" w="17850">
                  <a:moveTo>
                    <a:pt x="17850" y="1"/>
                  </a:moveTo>
                  <a:lnTo>
                    <a:pt x="17850" y="1"/>
                  </a:lnTo>
                  <a:cubicBezTo>
                    <a:pt x="17421" y="52"/>
                    <a:pt x="16990" y="99"/>
                    <a:pt x="16567" y="158"/>
                  </a:cubicBezTo>
                  <a:lnTo>
                    <a:pt x="16526" y="164"/>
                  </a:lnTo>
                  <a:cubicBezTo>
                    <a:pt x="15796" y="612"/>
                    <a:pt x="15008" y="1129"/>
                    <a:pt x="14164" y="1754"/>
                  </a:cubicBezTo>
                  <a:cubicBezTo>
                    <a:pt x="10415" y="4496"/>
                    <a:pt x="5697" y="9229"/>
                    <a:pt x="2685" y="15784"/>
                  </a:cubicBezTo>
                  <a:cubicBezTo>
                    <a:pt x="1190" y="19042"/>
                    <a:pt x="320" y="22418"/>
                    <a:pt x="155" y="25543"/>
                  </a:cubicBezTo>
                  <a:cubicBezTo>
                    <a:pt x="0" y="28665"/>
                    <a:pt x="486" y="31509"/>
                    <a:pt x="1470" y="33691"/>
                  </a:cubicBezTo>
                  <a:cubicBezTo>
                    <a:pt x="2438" y="35876"/>
                    <a:pt x="3899" y="37309"/>
                    <a:pt x="5084" y="37923"/>
                  </a:cubicBezTo>
                  <a:cubicBezTo>
                    <a:pt x="5671" y="38247"/>
                    <a:pt x="6175" y="38387"/>
                    <a:pt x="6515" y="38457"/>
                  </a:cubicBezTo>
                  <a:cubicBezTo>
                    <a:pt x="6723" y="38489"/>
                    <a:pt x="6871" y="38506"/>
                    <a:pt x="6958" y="38506"/>
                  </a:cubicBezTo>
                  <a:cubicBezTo>
                    <a:pt x="7016" y="38506"/>
                    <a:pt x="7046" y="38498"/>
                    <a:pt x="7049" y="38484"/>
                  </a:cubicBezTo>
                  <a:cubicBezTo>
                    <a:pt x="7078" y="38381"/>
                    <a:pt x="6341" y="38277"/>
                    <a:pt x="5299" y="37570"/>
                  </a:cubicBezTo>
                  <a:cubicBezTo>
                    <a:pt x="4255" y="36889"/>
                    <a:pt x="2989" y="35492"/>
                    <a:pt x="2160" y="33396"/>
                  </a:cubicBezTo>
                  <a:cubicBezTo>
                    <a:pt x="1324" y="31321"/>
                    <a:pt x="930" y="28580"/>
                    <a:pt x="1131" y="25603"/>
                  </a:cubicBezTo>
                  <a:cubicBezTo>
                    <a:pt x="1341" y="22618"/>
                    <a:pt x="2202" y="19382"/>
                    <a:pt x="3651" y="16225"/>
                  </a:cubicBezTo>
                  <a:cubicBezTo>
                    <a:pt x="6568" y="9876"/>
                    <a:pt x="11062" y="5190"/>
                    <a:pt x="14621" y="2350"/>
                  </a:cubicBezTo>
                  <a:cubicBezTo>
                    <a:pt x="15830" y="1386"/>
                    <a:pt x="16926" y="612"/>
                    <a:pt x="17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6"/>
            <p:cNvSpPr/>
            <p:nvPr/>
          </p:nvSpPr>
          <p:spPr>
            <a:xfrm rot="-516314">
              <a:off x="7268611" y="2068788"/>
              <a:ext cx="1396591" cy="1043358"/>
            </a:xfrm>
            <a:custGeom>
              <a:rect b="b" l="l" r="r" t="t"/>
              <a:pathLst>
                <a:path extrusionOk="0" h="56257" w="75303">
                  <a:moveTo>
                    <a:pt x="26474" y="0"/>
                  </a:moveTo>
                  <a:cubicBezTo>
                    <a:pt x="25581" y="289"/>
                    <a:pt x="24571" y="643"/>
                    <a:pt x="23456" y="1078"/>
                  </a:cubicBezTo>
                  <a:cubicBezTo>
                    <a:pt x="19196" y="2741"/>
                    <a:pt x="13341" y="5685"/>
                    <a:pt x="8376" y="10805"/>
                  </a:cubicBezTo>
                  <a:cubicBezTo>
                    <a:pt x="5921" y="13372"/>
                    <a:pt x="4013" y="16213"/>
                    <a:pt x="2698" y="18992"/>
                  </a:cubicBezTo>
                  <a:cubicBezTo>
                    <a:pt x="1383" y="21774"/>
                    <a:pt x="623" y="24467"/>
                    <a:pt x="316" y="26770"/>
                  </a:cubicBezTo>
                  <a:cubicBezTo>
                    <a:pt x="0" y="29072"/>
                    <a:pt x="45" y="30963"/>
                    <a:pt x="213" y="32244"/>
                  </a:cubicBezTo>
                  <a:cubicBezTo>
                    <a:pt x="372" y="33519"/>
                    <a:pt x="567" y="34206"/>
                    <a:pt x="629" y="34206"/>
                  </a:cubicBezTo>
                  <a:cubicBezTo>
                    <a:pt x="629" y="34206"/>
                    <a:pt x="630" y="34206"/>
                    <a:pt x="630" y="34206"/>
                  </a:cubicBezTo>
                  <a:cubicBezTo>
                    <a:pt x="850" y="34191"/>
                    <a:pt x="249" y="31350"/>
                    <a:pt x="1059" y="26890"/>
                  </a:cubicBezTo>
                  <a:cubicBezTo>
                    <a:pt x="1448" y="24671"/>
                    <a:pt x="2258" y="22089"/>
                    <a:pt x="3578" y="19419"/>
                  </a:cubicBezTo>
                  <a:cubicBezTo>
                    <a:pt x="4899" y="16753"/>
                    <a:pt x="6768" y="14025"/>
                    <a:pt x="9141" y="11542"/>
                  </a:cubicBezTo>
                  <a:cubicBezTo>
                    <a:pt x="11966" y="8627"/>
                    <a:pt x="15078" y="6408"/>
                    <a:pt x="18008" y="4693"/>
                  </a:cubicBezTo>
                  <a:cubicBezTo>
                    <a:pt x="19216" y="5504"/>
                    <a:pt x="21972" y="7400"/>
                    <a:pt x="24843" y="11072"/>
                  </a:cubicBezTo>
                  <a:cubicBezTo>
                    <a:pt x="26802" y="13532"/>
                    <a:pt x="28731" y="16760"/>
                    <a:pt x="30636" y="20486"/>
                  </a:cubicBezTo>
                  <a:cubicBezTo>
                    <a:pt x="32537" y="24208"/>
                    <a:pt x="34564" y="28390"/>
                    <a:pt x="37037" y="32580"/>
                  </a:cubicBezTo>
                  <a:cubicBezTo>
                    <a:pt x="39500" y="36771"/>
                    <a:pt x="41995" y="40680"/>
                    <a:pt x="44581" y="44036"/>
                  </a:cubicBezTo>
                  <a:cubicBezTo>
                    <a:pt x="47163" y="47389"/>
                    <a:pt x="49909" y="50108"/>
                    <a:pt x="52511" y="51997"/>
                  </a:cubicBezTo>
                  <a:cubicBezTo>
                    <a:pt x="55100" y="53909"/>
                    <a:pt x="57494" y="55005"/>
                    <a:pt x="59183" y="55593"/>
                  </a:cubicBezTo>
                  <a:cubicBezTo>
                    <a:pt x="60641" y="56093"/>
                    <a:pt x="61576" y="56257"/>
                    <a:pt x="61819" y="56257"/>
                  </a:cubicBezTo>
                  <a:cubicBezTo>
                    <a:pt x="61859" y="56257"/>
                    <a:pt x="61880" y="56252"/>
                    <a:pt x="61882" y="56244"/>
                  </a:cubicBezTo>
                  <a:cubicBezTo>
                    <a:pt x="61905" y="56158"/>
                    <a:pt x="60954" y="55897"/>
                    <a:pt x="59332" y="55209"/>
                  </a:cubicBezTo>
                  <a:cubicBezTo>
                    <a:pt x="57718" y="54512"/>
                    <a:pt x="55436" y="53342"/>
                    <a:pt x="52964" y="51399"/>
                  </a:cubicBezTo>
                  <a:cubicBezTo>
                    <a:pt x="50482" y="49477"/>
                    <a:pt x="47859" y="46775"/>
                    <a:pt x="45358" y="43442"/>
                  </a:cubicBezTo>
                  <a:cubicBezTo>
                    <a:pt x="42858" y="40108"/>
                    <a:pt x="40400" y="36206"/>
                    <a:pt x="37955" y="32044"/>
                  </a:cubicBezTo>
                  <a:cubicBezTo>
                    <a:pt x="35499" y="27883"/>
                    <a:pt x="33468" y="23762"/>
                    <a:pt x="31503" y="20031"/>
                  </a:cubicBezTo>
                  <a:cubicBezTo>
                    <a:pt x="29538" y="16307"/>
                    <a:pt x="27503" y="13051"/>
                    <a:pt x="25424" y="10599"/>
                  </a:cubicBezTo>
                  <a:cubicBezTo>
                    <a:pt x="23368" y="8129"/>
                    <a:pt x="21327" y="6468"/>
                    <a:pt x="19830" y="5487"/>
                  </a:cubicBezTo>
                  <a:cubicBezTo>
                    <a:pt x="19181" y="5064"/>
                    <a:pt x="18645" y="4764"/>
                    <a:pt x="18235" y="4556"/>
                  </a:cubicBezTo>
                  <a:cubicBezTo>
                    <a:pt x="20212" y="3413"/>
                    <a:pt x="22101" y="2495"/>
                    <a:pt x="23746" y="1771"/>
                  </a:cubicBezTo>
                  <a:cubicBezTo>
                    <a:pt x="24037" y="1644"/>
                    <a:pt x="24320" y="1522"/>
                    <a:pt x="24599" y="1405"/>
                  </a:cubicBezTo>
                  <a:cubicBezTo>
                    <a:pt x="25070" y="1575"/>
                    <a:pt x="25954" y="1879"/>
                    <a:pt x="27139" y="2468"/>
                  </a:cubicBezTo>
                  <a:cubicBezTo>
                    <a:pt x="28966" y="3366"/>
                    <a:pt x="31413" y="5064"/>
                    <a:pt x="33912" y="7727"/>
                  </a:cubicBezTo>
                  <a:cubicBezTo>
                    <a:pt x="36416" y="10379"/>
                    <a:pt x="39052" y="13884"/>
                    <a:pt x="41797" y="17879"/>
                  </a:cubicBezTo>
                  <a:cubicBezTo>
                    <a:pt x="44538" y="21885"/>
                    <a:pt x="47335" y="26439"/>
                    <a:pt x="50309" y="31212"/>
                  </a:cubicBezTo>
                  <a:cubicBezTo>
                    <a:pt x="53304" y="35974"/>
                    <a:pt x="56189" y="40498"/>
                    <a:pt x="59223" y="44367"/>
                  </a:cubicBezTo>
                  <a:cubicBezTo>
                    <a:pt x="60751" y="46291"/>
                    <a:pt x="62366" y="48013"/>
                    <a:pt x="64073" y="49411"/>
                  </a:cubicBezTo>
                  <a:cubicBezTo>
                    <a:pt x="65775" y="50809"/>
                    <a:pt x="67573" y="51876"/>
                    <a:pt x="69335" y="52547"/>
                  </a:cubicBezTo>
                  <a:cubicBezTo>
                    <a:pt x="71332" y="53315"/>
                    <a:pt x="73218" y="53597"/>
                    <a:pt x="74845" y="53597"/>
                  </a:cubicBezTo>
                  <a:cubicBezTo>
                    <a:pt x="74963" y="53597"/>
                    <a:pt x="75080" y="53595"/>
                    <a:pt x="75196" y="53592"/>
                  </a:cubicBezTo>
                  <a:cubicBezTo>
                    <a:pt x="75234" y="53408"/>
                    <a:pt x="75264" y="53224"/>
                    <a:pt x="75303" y="53040"/>
                  </a:cubicBezTo>
                  <a:cubicBezTo>
                    <a:pt x="73645" y="53024"/>
                    <a:pt x="71686" y="52708"/>
                    <a:pt x="69614" y="51849"/>
                  </a:cubicBezTo>
                  <a:cubicBezTo>
                    <a:pt x="67950" y="51164"/>
                    <a:pt x="66258" y="50112"/>
                    <a:pt x="64637" y="48734"/>
                  </a:cubicBezTo>
                  <a:cubicBezTo>
                    <a:pt x="63016" y="47357"/>
                    <a:pt x="61471" y="45665"/>
                    <a:pt x="59991" y="43761"/>
                  </a:cubicBezTo>
                  <a:cubicBezTo>
                    <a:pt x="57054" y="39931"/>
                    <a:pt x="54195" y="35397"/>
                    <a:pt x="51210" y="30648"/>
                  </a:cubicBezTo>
                  <a:cubicBezTo>
                    <a:pt x="48240" y="25884"/>
                    <a:pt x="45407" y="21325"/>
                    <a:pt x="42602" y="17322"/>
                  </a:cubicBezTo>
                  <a:cubicBezTo>
                    <a:pt x="39790" y="13327"/>
                    <a:pt x="37077" y="9842"/>
                    <a:pt x="34449" y="7203"/>
                  </a:cubicBezTo>
                  <a:cubicBezTo>
                    <a:pt x="31833" y="4553"/>
                    <a:pt x="29237" y="2893"/>
                    <a:pt x="27313" y="2094"/>
                  </a:cubicBezTo>
                  <a:cubicBezTo>
                    <a:pt x="26352" y="1688"/>
                    <a:pt x="25575" y="1460"/>
                    <a:pt x="25041" y="1338"/>
                  </a:cubicBezTo>
                  <a:cubicBezTo>
                    <a:pt x="24967" y="1324"/>
                    <a:pt x="24910" y="1312"/>
                    <a:pt x="24846" y="1301"/>
                  </a:cubicBezTo>
                  <a:cubicBezTo>
                    <a:pt x="26011" y="811"/>
                    <a:pt x="27032" y="410"/>
                    <a:pt x="27880" y="86"/>
                  </a:cubicBezTo>
                  <a:cubicBezTo>
                    <a:pt x="27412" y="56"/>
                    <a:pt x="26942" y="24"/>
                    <a:pt x="26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6"/>
            <p:cNvSpPr/>
            <p:nvPr/>
          </p:nvSpPr>
          <p:spPr>
            <a:xfrm rot="-516314">
              <a:off x="7972768" y="2039299"/>
              <a:ext cx="695282" cy="851701"/>
            </a:xfrm>
            <a:custGeom>
              <a:rect b="b" l="l" r="r" t="t"/>
              <a:pathLst>
                <a:path extrusionOk="0" h="45923" w="37489">
                  <a:moveTo>
                    <a:pt x="1" y="0"/>
                  </a:moveTo>
                  <a:lnTo>
                    <a:pt x="1" y="0"/>
                  </a:lnTo>
                  <a:cubicBezTo>
                    <a:pt x="958" y="644"/>
                    <a:pt x="1977" y="1373"/>
                    <a:pt x="3043" y="2204"/>
                  </a:cubicBezTo>
                  <a:cubicBezTo>
                    <a:pt x="5976" y="4490"/>
                    <a:pt x="9242" y="7525"/>
                    <a:pt x="12252" y="11417"/>
                  </a:cubicBezTo>
                  <a:cubicBezTo>
                    <a:pt x="15322" y="15266"/>
                    <a:pt x="18143" y="19919"/>
                    <a:pt x="21079" y="24823"/>
                  </a:cubicBezTo>
                  <a:cubicBezTo>
                    <a:pt x="24014" y="29725"/>
                    <a:pt x="26847" y="34429"/>
                    <a:pt x="29946" y="38355"/>
                  </a:cubicBezTo>
                  <a:cubicBezTo>
                    <a:pt x="32296" y="41408"/>
                    <a:pt x="34792" y="44060"/>
                    <a:pt x="37396" y="45922"/>
                  </a:cubicBezTo>
                  <a:cubicBezTo>
                    <a:pt x="37426" y="45605"/>
                    <a:pt x="37464" y="45291"/>
                    <a:pt x="37489" y="44974"/>
                  </a:cubicBezTo>
                  <a:cubicBezTo>
                    <a:pt x="35157" y="43146"/>
                    <a:pt x="32893" y="40643"/>
                    <a:pt x="30720" y="37757"/>
                  </a:cubicBezTo>
                  <a:cubicBezTo>
                    <a:pt x="27711" y="33858"/>
                    <a:pt x="24926" y="29184"/>
                    <a:pt x="21990" y="24277"/>
                  </a:cubicBezTo>
                  <a:cubicBezTo>
                    <a:pt x="19054" y="19369"/>
                    <a:pt x="16181" y="14686"/>
                    <a:pt x="13019" y="10808"/>
                  </a:cubicBezTo>
                  <a:cubicBezTo>
                    <a:pt x="9914" y="6885"/>
                    <a:pt x="6529" y="3846"/>
                    <a:pt x="3497" y="1605"/>
                  </a:cubicBezTo>
                  <a:cubicBezTo>
                    <a:pt x="2856" y="1131"/>
                    <a:pt x="2234" y="700"/>
                    <a:pt x="1629" y="294"/>
                  </a:cubicBezTo>
                  <a:cubicBezTo>
                    <a:pt x="1088" y="194"/>
                    <a:pt x="548" y="9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6"/>
            <p:cNvSpPr/>
            <p:nvPr/>
          </p:nvSpPr>
          <p:spPr>
            <a:xfrm rot="-516314">
              <a:off x="8235772" y="2090356"/>
              <a:ext cx="417532" cy="563065"/>
            </a:xfrm>
            <a:custGeom>
              <a:rect b="b" l="l" r="r" t="t"/>
              <a:pathLst>
                <a:path extrusionOk="0" h="30360" w="22513">
                  <a:moveTo>
                    <a:pt x="0" y="1"/>
                  </a:moveTo>
                  <a:cubicBezTo>
                    <a:pt x="1811" y="2017"/>
                    <a:pt x="3789" y="4549"/>
                    <a:pt x="5812" y="7489"/>
                  </a:cubicBezTo>
                  <a:cubicBezTo>
                    <a:pt x="7882" y="10475"/>
                    <a:pt x="9998" y="13876"/>
                    <a:pt x="12296" y="17413"/>
                  </a:cubicBezTo>
                  <a:cubicBezTo>
                    <a:pt x="14599" y="20947"/>
                    <a:pt x="16887" y="24272"/>
                    <a:pt x="19285" y="27077"/>
                  </a:cubicBezTo>
                  <a:cubicBezTo>
                    <a:pt x="20280" y="28248"/>
                    <a:pt x="21358" y="29344"/>
                    <a:pt x="22512" y="30360"/>
                  </a:cubicBezTo>
                  <a:cubicBezTo>
                    <a:pt x="22469" y="29903"/>
                    <a:pt x="22421" y="29446"/>
                    <a:pt x="22368" y="28990"/>
                  </a:cubicBezTo>
                  <a:cubicBezTo>
                    <a:pt x="21547" y="28182"/>
                    <a:pt x="20767" y="27332"/>
                    <a:pt x="20032" y="26444"/>
                  </a:cubicBezTo>
                  <a:cubicBezTo>
                    <a:pt x="17725" y="23666"/>
                    <a:pt x="15479" y="20350"/>
                    <a:pt x="13186" y="16833"/>
                  </a:cubicBezTo>
                  <a:cubicBezTo>
                    <a:pt x="10896" y="13309"/>
                    <a:pt x="8746" y="9910"/>
                    <a:pt x="6614" y="6928"/>
                  </a:cubicBezTo>
                  <a:cubicBezTo>
                    <a:pt x="4900" y="4513"/>
                    <a:pt x="3198" y="2383"/>
                    <a:pt x="1587" y="596"/>
                  </a:cubicBezTo>
                  <a:cubicBezTo>
                    <a:pt x="1060" y="391"/>
                    <a:pt x="530" y="19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6"/>
            <p:cNvSpPr/>
            <p:nvPr/>
          </p:nvSpPr>
          <p:spPr>
            <a:xfrm rot="-516314">
              <a:off x="7194285" y="4308957"/>
              <a:ext cx="317290" cy="1010160"/>
            </a:xfrm>
            <a:custGeom>
              <a:rect b="b" l="l" r="r" t="t"/>
              <a:pathLst>
                <a:path extrusionOk="0" h="54467" w="17108">
                  <a:moveTo>
                    <a:pt x="16986" y="1"/>
                  </a:moveTo>
                  <a:cubicBezTo>
                    <a:pt x="16787" y="1"/>
                    <a:pt x="16723" y="3337"/>
                    <a:pt x="15398" y="8471"/>
                  </a:cubicBezTo>
                  <a:cubicBezTo>
                    <a:pt x="14733" y="11037"/>
                    <a:pt x="13703" y="14036"/>
                    <a:pt x="12168" y="17182"/>
                  </a:cubicBezTo>
                  <a:cubicBezTo>
                    <a:pt x="11360" y="18824"/>
                    <a:pt x="10456" y="20415"/>
                    <a:pt x="9457" y="21949"/>
                  </a:cubicBezTo>
                  <a:cubicBezTo>
                    <a:pt x="8432" y="23548"/>
                    <a:pt x="7223" y="25120"/>
                    <a:pt x="6016" y="26774"/>
                  </a:cubicBezTo>
                  <a:cubicBezTo>
                    <a:pt x="4809" y="28429"/>
                    <a:pt x="3655" y="30093"/>
                    <a:pt x="2737" y="31832"/>
                  </a:cubicBezTo>
                  <a:cubicBezTo>
                    <a:pt x="1815" y="33569"/>
                    <a:pt x="1163" y="35384"/>
                    <a:pt x="779" y="37150"/>
                  </a:cubicBezTo>
                  <a:cubicBezTo>
                    <a:pt x="1" y="40698"/>
                    <a:pt x="244" y="44018"/>
                    <a:pt x="843" y="46661"/>
                  </a:cubicBezTo>
                  <a:cubicBezTo>
                    <a:pt x="1453" y="49320"/>
                    <a:pt x="2451" y="51311"/>
                    <a:pt x="3233" y="52599"/>
                  </a:cubicBezTo>
                  <a:cubicBezTo>
                    <a:pt x="3622" y="53247"/>
                    <a:pt x="3971" y="53719"/>
                    <a:pt x="4226" y="54024"/>
                  </a:cubicBezTo>
                  <a:cubicBezTo>
                    <a:pt x="4460" y="54315"/>
                    <a:pt x="4601" y="54466"/>
                    <a:pt x="4642" y="54466"/>
                  </a:cubicBezTo>
                  <a:cubicBezTo>
                    <a:pt x="4645" y="54466"/>
                    <a:pt x="4647" y="54465"/>
                    <a:pt x="4649" y="54464"/>
                  </a:cubicBezTo>
                  <a:cubicBezTo>
                    <a:pt x="4679" y="54443"/>
                    <a:pt x="4594" y="54250"/>
                    <a:pt x="4404" y="53904"/>
                  </a:cubicBezTo>
                  <a:cubicBezTo>
                    <a:pt x="4208" y="53563"/>
                    <a:pt x="3921" y="53063"/>
                    <a:pt x="3595" y="52396"/>
                  </a:cubicBezTo>
                  <a:cubicBezTo>
                    <a:pt x="2938" y="51074"/>
                    <a:pt x="2074" y="49093"/>
                    <a:pt x="1579" y="46506"/>
                  </a:cubicBezTo>
                  <a:cubicBezTo>
                    <a:pt x="1092" y="43932"/>
                    <a:pt x="939" y="40740"/>
                    <a:pt x="1735" y="37366"/>
                  </a:cubicBezTo>
                  <a:cubicBezTo>
                    <a:pt x="2149" y="35607"/>
                    <a:pt x="2794" y="33910"/>
                    <a:pt x="3655" y="32321"/>
                  </a:cubicBezTo>
                  <a:cubicBezTo>
                    <a:pt x="4548" y="30660"/>
                    <a:pt x="5675" y="29040"/>
                    <a:pt x="6874" y="27400"/>
                  </a:cubicBezTo>
                  <a:cubicBezTo>
                    <a:pt x="8072" y="25757"/>
                    <a:pt x="9290" y="24162"/>
                    <a:pt x="10331" y="22513"/>
                  </a:cubicBezTo>
                  <a:cubicBezTo>
                    <a:pt x="11341" y="20936"/>
                    <a:pt x="12249" y="19297"/>
                    <a:pt x="13050" y="17606"/>
                  </a:cubicBezTo>
                  <a:cubicBezTo>
                    <a:pt x="14570" y="14367"/>
                    <a:pt x="15545" y="11281"/>
                    <a:pt x="16129" y="8649"/>
                  </a:cubicBezTo>
                  <a:cubicBezTo>
                    <a:pt x="16718" y="6014"/>
                    <a:pt x="16945" y="3839"/>
                    <a:pt x="17025" y="2339"/>
                  </a:cubicBezTo>
                  <a:cubicBezTo>
                    <a:pt x="17108" y="836"/>
                    <a:pt x="17048" y="4"/>
                    <a:pt x="16988" y="1"/>
                  </a:cubicBezTo>
                  <a:cubicBezTo>
                    <a:pt x="16987" y="1"/>
                    <a:pt x="16987" y="1"/>
                    <a:pt x="16986" y="1"/>
                  </a:cubicBezTo>
                  <a:close/>
                </a:path>
              </a:pathLst>
            </a:custGeom>
            <a:solidFill>
              <a:srgbClr val="F2A3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6"/>
            <p:cNvSpPr/>
            <p:nvPr/>
          </p:nvSpPr>
          <p:spPr>
            <a:xfrm rot="-516314">
              <a:off x="8296785" y="4196286"/>
              <a:ext cx="440252" cy="1263595"/>
            </a:xfrm>
            <a:custGeom>
              <a:rect b="b" l="l" r="r" t="t"/>
              <a:pathLst>
                <a:path extrusionOk="0" h="68132" w="23738">
                  <a:moveTo>
                    <a:pt x="23673" y="1"/>
                  </a:moveTo>
                  <a:cubicBezTo>
                    <a:pt x="23601" y="1"/>
                    <a:pt x="23361" y="81"/>
                    <a:pt x="22967" y="235"/>
                  </a:cubicBezTo>
                  <a:cubicBezTo>
                    <a:pt x="22495" y="407"/>
                    <a:pt x="21831" y="735"/>
                    <a:pt x="21009" y="1218"/>
                  </a:cubicBezTo>
                  <a:cubicBezTo>
                    <a:pt x="20189" y="1706"/>
                    <a:pt x="19234" y="2388"/>
                    <a:pt x="18215" y="3286"/>
                  </a:cubicBezTo>
                  <a:cubicBezTo>
                    <a:pt x="17209" y="4197"/>
                    <a:pt x="16146" y="5329"/>
                    <a:pt x="15118" y="6695"/>
                  </a:cubicBezTo>
                  <a:cubicBezTo>
                    <a:pt x="13063" y="9419"/>
                    <a:pt x="11138" y="13059"/>
                    <a:pt x="9717" y="17319"/>
                  </a:cubicBezTo>
                  <a:cubicBezTo>
                    <a:pt x="8225" y="21558"/>
                    <a:pt x="7094" y="26375"/>
                    <a:pt x="6243" y="31464"/>
                  </a:cubicBezTo>
                  <a:cubicBezTo>
                    <a:pt x="5390" y="36557"/>
                    <a:pt x="4850" y="41432"/>
                    <a:pt x="4283" y="45848"/>
                  </a:cubicBezTo>
                  <a:cubicBezTo>
                    <a:pt x="3724" y="50265"/>
                    <a:pt x="3167" y="54230"/>
                    <a:pt x="2527" y="57528"/>
                  </a:cubicBezTo>
                  <a:cubicBezTo>
                    <a:pt x="2228" y="59180"/>
                    <a:pt x="1889" y="60661"/>
                    <a:pt x="1606" y="61965"/>
                  </a:cubicBezTo>
                  <a:cubicBezTo>
                    <a:pt x="1274" y="63256"/>
                    <a:pt x="1029" y="64381"/>
                    <a:pt x="775" y="65285"/>
                  </a:cubicBezTo>
                  <a:cubicBezTo>
                    <a:pt x="256" y="67093"/>
                    <a:pt x="1" y="68107"/>
                    <a:pt x="69" y="68131"/>
                  </a:cubicBezTo>
                  <a:cubicBezTo>
                    <a:pt x="70" y="68131"/>
                    <a:pt x="71" y="68131"/>
                    <a:pt x="72" y="68131"/>
                  </a:cubicBezTo>
                  <a:cubicBezTo>
                    <a:pt x="149" y="68131"/>
                    <a:pt x="534" y="67165"/>
                    <a:pt x="1170" y="65406"/>
                  </a:cubicBezTo>
                  <a:cubicBezTo>
                    <a:pt x="1486" y="64514"/>
                    <a:pt x="1793" y="63398"/>
                    <a:pt x="2181" y="62112"/>
                  </a:cubicBezTo>
                  <a:cubicBezTo>
                    <a:pt x="2521" y="60812"/>
                    <a:pt x="2914" y="59331"/>
                    <a:pt x="3264" y="57676"/>
                  </a:cubicBezTo>
                  <a:cubicBezTo>
                    <a:pt x="4002" y="54374"/>
                    <a:pt x="4639" y="50396"/>
                    <a:pt x="5253" y="45977"/>
                  </a:cubicBezTo>
                  <a:cubicBezTo>
                    <a:pt x="5876" y="41561"/>
                    <a:pt x="6444" y="36695"/>
                    <a:pt x="7289" y="31640"/>
                  </a:cubicBezTo>
                  <a:cubicBezTo>
                    <a:pt x="8947" y="21556"/>
                    <a:pt x="11761" y="12542"/>
                    <a:pt x="15723" y="7137"/>
                  </a:cubicBezTo>
                  <a:cubicBezTo>
                    <a:pt x="16587" y="5916"/>
                    <a:pt x="17557" y="4772"/>
                    <a:pt x="18620" y="3720"/>
                  </a:cubicBezTo>
                  <a:cubicBezTo>
                    <a:pt x="19572" y="2806"/>
                    <a:pt x="20466" y="2096"/>
                    <a:pt x="21233" y="1566"/>
                  </a:cubicBezTo>
                  <a:cubicBezTo>
                    <a:pt x="22772" y="512"/>
                    <a:pt x="23738" y="100"/>
                    <a:pt x="23696" y="8"/>
                  </a:cubicBezTo>
                  <a:cubicBezTo>
                    <a:pt x="23694" y="3"/>
                    <a:pt x="23686" y="1"/>
                    <a:pt x="236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6"/>
            <p:cNvSpPr/>
            <p:nvPr/>
          </p:nvSpPr>
          <p:spPr>
            <a:xfrm rot="-516314">
              <a:off x="7981510" y="4118242"/>
              <a:ext cx="429662" cy="374097"/>
            </a:xfrm>
            <a:custGeom>
              <a:rect b="b" l="l" r="r" t="t"/>
              <a:pathLst>
                <a:path extrusionOk="0" h="20171" w="23167">
                  <a:moveTo>
                    <a:pt x="21296" y="1"/>
                  </a:moveTo>
                  <a:cubicBezTo>
                    <a:pt x="19018" y="2680"/>
                    <a:pt x="16195" y="4867"/>
                    <a:pt x="12965" y="6241"/>
                  </a:cubicBezTo>
                  <a:cubicBezTo>
                    <a:pt x="10548" y="7270"/>
                    <a:pt x="7906" y="7797"/>
                    <a:pt x="5276" y="7797"/>
                  </a:cubicBezTo>
                  <a:cubicBezTo>
                    <a:pt x="3488" y="7797"/>
                    <a:pt x="1705" y="7553"/>
                    <a:pt x="1" y="7058"/>
                  </a:cubicBezTo>
                  <a:lnTo>
                    <a:pt x="1" y="7058"/>
                  </a:lnTo>
                  <a:cubicBezTo>
                    <a:pt x="278" y="10043"/>
                    <a:pt x="1045" y="13154"/>
                    <a:pt x="2311" y="15564"/>
                  </a:cubicBezTo>
                  <a:cubicBezTo>
                    <a:pt x="2920" y="16720"/>
                    <a:pt x="3679" y="17823"/>
                    <a:pt x="4705" y="18634"/>
                  </a:cubicBezTo>
                  <a:cubicBezTo>
                    <a:pt x="6029" y="19682"/>
                    <a:pt x="7728" y="20171"/>
                    <a:pt x="9426" y="20171"/>
                  </a:cubicBezTo>
                  <a:cubicBezTo>
                    <a:pt x="9908" y="20171"/>
                    <a:pt x="10389" y="20132"/>
                    <a:pt x="10861" y="20055"/>
                  </a:cubicBezTo>
                  <a:cubicBezTo>
                    <a:pt x="13002" y="19708"/>
                    <a:pt x="14977" y="18648"/>
                    <a:pt x="16679" y="17304"/>
                  </a:cubicBezTo>
                  <a:cubicBezTo>
                    <a:pt x="21100" y="13816"/>
                    <a:pt x="23167" y="7694"/>
                    <a:pt x="22694" y="2201"/>
                  </a:cubicBezTo>
                  <a:cubicBezTo>
                    <a:pt x="22653" y="1726"/>
                    <a:pt x="22615" y="1114"/>
                    <a:pt x="22565" y="453"/>
                  </a:cubicBezTo>
                  <a:cubicBezTo>
                    <a:pt x="22141" y="303"/>
                    <a:pt x="21719" y="153"/>
                    <a:pt x="21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6"/>
            <p:cNvSpPr/>
            <p:nvPr/>
          </p:nvSpPr>
          <p:spPr>
            <a:xfrm rot="-516314">
              <a:off x="7636073" y="4043709"/>
              <a:ext cx="340361" cy="424765"/>
            </a:xfrm>
            <a:custGeom>
              <a:rect b="b" l="l" r="r" t="t"/>
              <a:pathLst>
                <a:path extrusionOk="0" h="22903" w="18352">
                  <a:moveTo>
                    <a:pt x="6453" y="1"/>
                  </a:moveTo>
                  <a:cubicBezTo>
                    <a:pt x="6066" y="18"/>
                    <a:pt x="5680" y="42"/>
                    <a:pt x="5293" y="66"/>
                  </a:cubicBezTo>
                  <a:cubicBezTo>
                    <a:pt x="3855" y="2335"/>
                    <a:pt x="2568" y="4700"/>
                    <a:pt x="1669" y="7227"/>
                  </a:cubicBezTo>
                  <a:cubicBezTo>
                    <a:pt x="488" y="10547"/>
                    <a:pt x="1" y="14184"/>
                    <a:pt x="779" y="17621"/>
                  </a:cubicBezTo>
                  <a:cubicBezTo>
                    <a:pt x="1069" y="18904"/>
                    <a:pt x="1553" y="20179"/>
                    <a:pt x="2450" y="21139"/>
                  </a:cubicBezTo>
                  <a:cubicBezTo>
                    <a:pt x="3564" y="22328"/>
                    <a:pt x="5229" y="22902"/>
                    <a:pt x="6864" y="22902"/>
                  </a:cubicBezTo>
                  <a:cubicBezTo>
                    <a:pt x="6988" y="22902"/>
                    <a:pt x="7111" y="22899"/>
                    <a:pt x="7234" y="22892"/>
                  </a:cubicBezTo>
                  <a:cubicBezTo>
                    <a:pt x="8986" y="22800"/>
                    <a:pt x="10660" y="22105"/>
                    <a:pt x="12151" y="21183"/>
                  </a:cubicBezTo>
                  <a:cubicBezTo>
                    <a:pt x="14811" y="19535"/>
                    <a:pt x="16980" y="17113"/>
                    <a:pt x="18351" y="14300"/>
                  </a:cubicBezTo>
                  <a:cubicBezTo>
                    <a:pt x="16449" y="13790"/>
                    <a:pt x="14638" y="12973"/>
                    <a:pt x="13019" y="11831"/>
                  </a:cubicBezTo>
                  <a:cubicBezTo>
                    <a:pt x="9206" y="9139"/>
                    <a:pt x="6716" y="4610"/>
                    <a:pt x="64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6"/>
            <p:cNvSpPr/>
            <p:nvPr/>
          </p:nvSpPr>
          <p:spPr>
            <a:xfrm rot="-516314">
              <a:off x="8345099" y="3279047"/>
              <a:ext cx="400340" cy="270961"/>
            </a:xfrm>
            <a:custGeom>
              <a:rect b="b" l="l" r="r" t="t"/>
              <a:pathLst>
                <a:path extrusionOk="0" h="14610" w="21586">
                  <a:moveTo>
                    <a:pt x="21349" y="0"/>
                  </a:moveTo>
                  <a:lnTo>
                    <a:pt x="1" y="11098"/>
                  </a:lnTo>
                  <a:cubicBezTo>
                    <a:pt x="1137" y="13191"/>
                    <a:pt x="3598" y="14241"/>
                    <a:pt x="5963" y="14519"/>
                  </a:cubicBezTo>
                  <a:cubicBezTo>
                    <a:pt x="6478" y="14580"/>
                    <a:pt x="6996" y="14610"/>
                    <a:pt x="7515" y="14610"/>
                  </a:cubicBezTo>
                  <a:cubicBezTo>
                    <a:pt x="11009" y="14610"/>
                    <a:pt x="14500" y="13253"/>
                    <a:pt x="17044" y="10852"/>
                  </a:cubicBezTo>
                  <a:cubicBezTo>
                    <a:pt x="19966" y="8093"/>
                    <a:pt x="21586" y="4012"/>
                    <a:pt x="21349" y="0"/>
                  </a:cubicBezTo>
                  <a:close/>
                </a:path>
              </a:pathLst>
            </a:custGeom>
            <a:solidFill>
              <a:srgbClr val="F7EC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6"/>
            <p:cNvSpPr/>
            <p:nvPr/>
          </p:nvSpPr>
          <p:spPr>
            <a:xfrm rot="-516314">
              <a:off x="7204944" y="2295489"/>
              <a:ext cx="1409777" cy="1476636"/>
            </a:xfrm>
            <a:custGeom>
              <a:rect b="b" l="l" r="r" t="t"/>
              <a:pathLst>
                <a:path extrusionOk="0" h="79619" w="76014">
                  <a:moveTo>
                    <a:pt x="26039" y="1"/>
                  </a:moveTo>
                  <a:cubicBezTo>
                    <a:pt x="21315" y="795"/>
                    <a:pt x="16723" y="2452"/>
                    <a:pt x="12865" y="5336"/>
                  </a:cubicBezTo>
                  <a:cubicBezTo>
                    <a:pt x="4989" y="11218"/>
                    <a:pt x="575" y="21000"/>
                    <a:pt x="1100" y="30785"/>
                  </a:cubicBezTo>
                  <a:cubicBezTo>
                    <a:pt x="1306" y="34598"/>
                    <a:pt x="2176" y="38374"/>
                    <a:pt x="2076" y="42191"/>
                  </a:cubicBezTo>
                  <a:cubicBezTo>
                    <a:pt x="1870" y="50141"/>
                    <a:pt x="1" y="57435"/>
                    <a:pt x="3028" y="65090"/>
                  </a:cubicBezTo>
                  <a:cubicBezTo>
                    <a:pt x="6273" y="73293"/>
                    <a:pt x="15574" y="77066"/>
                    <a:pt x="23647" y="78514"/>
                  </a:cubicBezTo>
                  <a:cubicBezTo>
                    <a:pt x="25910" y="78921"/>
                    <a:pt x="28191" y="79218"/>
                    <a:pt x="30487" y="79406"/>
                  </a:cubicBezTo>
                  <a:cubicBezTo>
                    <a:pt x="32211" y="79545"/>
                    <a:pt x="33955" y="79619"/>
                    <a:pt x="35705" y="79619"/>
                  </a:cubicBezTo>
                  <a:cubicBezTo>
                    <a:pt x="47083" y="79619"/>
                    <a:pt x="58724" y="76522"/>
                    <a:pt x="66935" y="68306"/>
                  </a:cubicBezTo>
                  <a:cubicBezTo>
                    <a:pt x="73461" y="61777"/>
                    <a:pt x="75638" y="52786"/>
                    <a:pt x="76013" y="43823"/>
                  </a:cubicBezTo>
                  <a:cubicBezTo>
                    <a:pt x="67049" y="43635"/>
                    <a:pt x="58150" y="40610"/>
                    <a:pt x="50682" y="35588"/>
                  </a:cubicBezTo>
                  <a:cubicBezTo>
                    <a:pt x="41440" y="29368"/>
                    <a:pt x="34325" y="20270"/>
                    <a:pt x="29600" y="10181"/>
                  </a:cubicBezTo>
                  <a:cubicBezTo>
                    <a:pt x="28075" y="6928"/>
                    <a:pt x="26787" y="3506"/>
                    <a:pt x="26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6"/>
            <p:cNvSpPr/>
            <p:nvPr/>
          </p:nvSpPr>
          <p:spPr>
            <a:xfrm rot="-516314">
              <a:off x="7171142" y="3143616"/>
              <a:ext cx="103043" cy="190303"/>
            </a:xfrm>
            <a:custGeom>
              <a:rect b="b" l="l" r="r" t="t"/>
              <a:pathLst>
                <a:path extrusionOk="0" h="10261" w="5556">
                  <a:moveTo>
                    <a:pt x="191" y="0"/>
                  </a:moveTo>
                  <a:cubicBezTo>
                    <a:pt x="173" y="0"/>
                    <a:pt x="161" y="4"/>
                    <a:pt x="155" y="13"/>
                  </a:cubicBezTo>
                  <a:cubicBezTo>
                    <a:pt x="1" y="201"/>
                    <a:pt x="2139" y="1841"/>
                    <a:pt x="3565" y="4722"/>
                  </a:cubicBezTo>
                  <a:cubicBezTo>
                    <a:pt x="5034" y="7572"/>
                    <a:pt x="5090" y="10260"/>
                    <a:pt x="5332" y="10260"/>
                  </a:cubicBezTo>
                  <a:cubicBezTo>
                    <a:pt x="5332" y="10260"/>
                    <a:pt x="5333" y="10260"/>
                    <a:pt x="5333" y="10260"/>
                  </a:cubicBezTo>
                  <a:cubicBezTo>
                    <a:pt x="5333" y="10260"/>
                    <a:pt x="5334" y="10260"/>
                    <a:pt x="5334" y="10260"/>
                  </a:cubicBezTo>
                  <a:cubicBezTo>
                    <a:pt x="5431" y="10260"/>
                    <a:pt x="5556" y="9585"/>
                    <a:pt x="5469" y="8485"/>
                  </a:cubicBezTo>
                  <a:cubicBezTo>
                    <a:pt x="5386" y="7390"/>
                    <a:pt x="5038" y="5876"/>
                    <a:pt x="4277" y="4362"/>
                  </a:cubicBezTo>
                  <a:cubicBezTo>
                    <a:pt x="3510" y="2852"/>
                    <a:pt x="2499" y="1673"/>
                    <a:pt x="1665" y="955"/>
                  </a:cubicBezTo>
                  <a:cubicBezTo>
                    <a:pt x="918" y="308"/>
                    <a:pt x="344" y="0"/>
                    <a:pt x="191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6"/>
            <p:cNvSpPr/>
            <p:nvPr/>
          </p:nvSpPr>
          <p:spPr>
            <a:xfrm rot="-516314">
              <a:off x="7193980" y="3228343"/>
              <a:ext cx="54341" cy="28116"/>
            </a:xfrm>
            <a:custGeom>
              <a:rect b="b" l="l" r="r" t="t"/>
              <a:pathLst>
                <a:path extrusionOk="0" h="1516" w="2930">
                  <a:moveTo>
                    <a:pt x="2417" y="0"/>
                  </a:moveTo>
                  <a:cubicBezTo>
                    <a:pt x="2114" y="0"/>
                    <a:pt x="1700" y="80"/>
                    <a:pt x="1270" y="284"/>
                  </a:cubicBezTo>
                  <a:cubicBezTo>
                    <a:pt x="439" y="674"/>
                    <a:pt x="0" y="1311"/>
                    <a:pt x="149" y="1468"/>
                  </a:cubicBezTo>
                  <a:cubicBezTo>
                    <a:pt x="179" y="1501"/>
                    <a:pt x="226" y="1516"/>
                    <a:pt x="288" y="1516"/>
                  </a:cubicBezTo>
                  <a:cubicBezTo>
                    <a:pt x="540" y="1516"/>
                    <a:pt x="1038" y="1271"/>
                    <a:pt x="1610" y="1005"/>
                  </a:cubicBezTo>
                  <a:cubicBezTo>
                    <a:pt x="2318" y="665"/>
                    <a:pt x="2929" y="395"/>
                    <a:pt x="2896" y="173"/>
                  </a:cubicBezTo>
                  <a:cubicBezTo>
                    <a:pt x="2883" y="69"/>
                    <a:pt x="2698" y="0"/>
                    <a:pt x="2417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6"/>
            <p:cNvSpPr/>
            <p:nvPr/>
          </p:nvSpPr>
          <p:spPr>
            <a:xfrm rot="-516314">
              <a:off x="7801403" y="3181367"/>
              <a:ext cx="365046" cy="260334"/>
            </a:xfrm>
            <a:custGeom>
              <a:rect b="b" l="l" r="r" t="t"/>
              <a:pathLst>
                <a:path extrusionOk="0" h="14037" w="19683">
                  <a:moveTo>
                    <a:pt x="9835" y="1"/>
                  </a:moveTo>
                  <a:cubicBezTo>
                    <a:pt x="5728" y="1"/>
                    <a:pt x="684" y="2693"/>
                    <a:pt x="326" y="7073"/>
                  </a:cubicBezTo>
                  <a:cubicBezTo>
                    <a:pt x="1" y="11060"/>
                    <a:pt x="4041" y="13140"/>
                    <a:pt x="7372" y="13866"/>
                  </a:cubicBezTo>
                  <a:cubicBezTo>
                    <a:pt x="7899" y="13980"/>
                    <a:pt x="8485" y="14036"/>
                    <a:pt x="9107" y="14036"/>
                  </a:cubicBezTo>
                  <a:cubicBezTo>
                    <a:pt x="13520" y="14036"/>
                    <a:pt x="19682" y="11211"/>
                    <a:pt x="18407" y="6469"/>
                  </a:cubicBezTo>
                  <a:cubicBezTo>
                    <a:pt x="17319" y="2429"/>
                    <a:pt x="14962" y="534"/>
                    <a:pt x="10834" y="57"/>
                  </a:cubicBezTo>
                  <a:cubicBezTo>
                    <a:pt x="10509" y="19"/>
                    <a:pt x="10175" y="1"/>
                    <a:pt x="9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6"/>
            <p:cNvSpPr/>
            <p:nvPr/>
          </p:nvSpPr>
          <p:spPr>
            <a:xfrm rot="-516314">
              <a:off x="7302180" y="3274262"/>
              <a:ext cx="233739" cy="175244"/>
            </a:xfrm>
            <a:custGeom>
              <a:rect b="b" l="l" r="r" t="t"/>
              <a:pathLst>
                <a:path extrusionOk="0" h="9449" w="12603">
                  <a:moveTo>
                    <a:pt x="5635" y="1"/>
                  </a:moveTo>
                  <a:cubicBezTo>
                    <a:pt x="4463" y="1"/>
                    <a:pt x="3317" y="253"/>
                    <a:pt x="2388" y="781"/>
                  </a:cubicBezTo>
                  <a:cubicBezTo>
                    <a:pt x="2001" y="1001"/>
                    <a:pt x="1628" y="1258"/>
                    <a:pt x="1330" y="1588"/>
                  </a:cubicBezTo>
                  <a:cubicBezTo>
                    <a:pt x="883" y="2080"/>
                    <a:pt x="618" y="2715"/>
                    <a:pt x="473" y="3364"/>
                  </a:cubicBezTo>
                  <a:cubicBezTo>
                    <a:pt x="0" y="5481"/>
                    <a:pt x="744" y="7420"/>
                    <a:pt x="2715" y="8374"/>
                  </a:cubicBezTo>
                  <a:cubicBezTo>
                    <a:pt x="4045" y="9018"/>
                    <a:pt x="5634" y="9449"/>
                    <a:pt x="7118" y="9449"/>
                  </a:cubicBezTo>
                  <a:cubicBezTo>
                    <a:pt x="9364" y="9449"/>
                    <a:pt x="11374" y="8463"/>
                    <a:pt x="11899" y="5741"/>
                  </a:cubicBezTo>
                  <a:cubicBezTo>
                    <a:pt x="12602" y="2094"/>
                    <a:pt x="9009" y="1"/>
                    <a:pt x="56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6"/>
            <p:cNvSpPr/>
            <p:nvPr/>
          </p:nvSpPr>
          <p:spPr>
            <a:xfrm rot="-516314">
              <a:off x="7384267" y="3080381"/>
              <a:ext cx="69196" cy="116823"/>
            </a:xfrm>
            <a:custGeom>
              <a:rect b="b" l="l" r="r" t="t"/>
              <a:pathLst>
                <a:path extrusionOk="0" h="6299" w="3731">
                  <a:moveTo>
                    <a:pt x="1803" y="0"/>
                  </a:moveTo>
                  <a:cubicBezTo>
                    <a:pt x="1792" y="0"/>
                    <a:pt x="1782" y="0"/>
                    <a:pt x="1771" y="1"/>
                  </a:cubicBezTo>
                  <a:cubicBezTo>
                    <a:pt x="770" y="31"/>
                    <a:pt x="0" y="1464"/>
                    <a:pt x="53" y="3204"/>
                  </a:cubicBezTo>
                  <a:cubicBezTo>
                    <a:pt x="104" y="4925"/>
                    <a:pt x="941" y="6299"/>
                    <a:pt x="1928" y="6299"/>
                  </a:cubicBezTo>
                  <a:cubicBezTo>
                    <a:pt x="1938" y="6299"/>
                    <a:pt x="1949" y="6299"/>
                    <a:pt x="1960" y="6298"/>
                  </a:cubicBezTo>
                  <a:cubicBezTo>
                    <a:pt x="2962" y="6268"/>
                    <a:pt x="3730" y="4833"/>
                    <a:pt x="3679" y="3095"/>
                  </a:cubicBezTo>
                  <a:cubicBezTo>
                    <a:pt x="3627" y="1374"/>
                    <a:pt x="2790" y="0"/>
                    <a:pt x="1803" y="0"/>
                  </a:cubicBezTo>
                  <a:close/>
                </a:path>
              </a:pathLst>
            </a:custGeom>
            <a:solidFill>
              <a:srgbClr val="8934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6"/>
            <p:cNvSpPr/>
            <p:nvPr/>
          </p:nvSpPr>
          <p:spPr>
            <a:xfrm rot="-516314">
              <a:off x="7840401" y="2997268"/>
              <a:ext cx="69196" cy="116823"/>
            </a:xfrm>
            <a:custGeom>
              <a:rect b="b" l="l" r="r" t="t"/>
              <a:pathLst>
                <a:path extrusionOk="0" h="6299" w="3731">
                  <a:moveTo>
                    <a:pt x="1803" y="0"/>
                  </a:moveTo>
                  <a:cubicBezTo>
                    <a:pt x="1792" y="0"/>
                    <a:pt x="1782" y="0"/>
                    <a:pt x="1771" y="1"/>
                  </a:cubicBezTo>
                  <a:cubicBezTo>
                    <a:pt x="770" y="31"/>
                    <a:pt x="0" y="1466"/>
                    <a:pt x="52" y="3204"/>
                  </a:cubicBezTo>
                  <a:cubicBezTo>
                    <a:pt x="104" y="4925"/>
                    <a:pt x="941" y="6299"/>
                    <a:pt x="1928" y="6299"/>
                  </a:cubicBezTo>
                  <a:cubicBezTo>
                    <a:pt x="1938" y="6299"/>
                    <a:pt x="1949" y="6299"/>
                    <a:pt x="1960" y="6298"/>
                  </a:cubicBezTo>
                  <a:cubicBezTo>
                    <a:pt x="2961" y="6268"/>
                    <a:pt x="3730" y="4834"/>
                    <a:pt x="3678" y="3095"/>
                  </a:cubicBezTo>
                  <a:cubicBezTo>
                    <a:pt x="3627" y="1374"/>
                    <a:pt x="2790" y="0"/>
                    <a:pt x="1803" y="0"/>
                  </a:cubicBezTo>
                  <a:close/>
                </a:path>
              </a:pathLst>
            </a:custGeom>
            <a:solidFill>
              <a:srgbClr val="8934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6"/>
            <p:cNvSpPr/>
            <p:nvPr/>
          </p:nvSpPr>
          <p:spPr>
            <a:xfrm rot="-516314">
              <a:off x="7366227" y="3192931"/>
              <a:ext cx="52671" cy="34830"/>
            </a:xfrm>
            <a:custGeom>
              <a:rect b="b" l="l" r="r" t="t"/>
              <a:pathLst>
                <a:path extrusionOk="0" h="1878" w="2840">
                  <a:moveTo>
                    <a:pt x="95" y="0"/>
                  </a:moveTo>
                  <a:cubicBezTo>
                    <a:pt x="93" y="0"/>
                    <a:pt x="91" y="1"/>
                    <a:pt x="89" y="1"/>
                  </a:cubicBezTo>
                  <a:cubicBezTo>
                    <a:pt x="89" y="1"/>
                    <a:pt x="89" y="1"/>
                    <a:pt x="88" y="1"/>
                  </a:cubicBezTo>
                  <a:cubicBezTo>
                    <a:pt x="0" y="1"/>
                    <a:pt x="172" y="914"/>
                    <a:pt x="1066" y="1485"/>
                  </a:cubicBezTo>
                  <a:cubicBezTo>
                    <a:pt x="1533" y="1792"/>
                    <a:pt x="2006" y="1878"/>
                    <a:pt x="2343" y="1878"/>
                  </a:cubicBezTo>
                  <a:cubicBezTo>
                    <a:pt x="2646" y="1878"/>
                    <a:pt x="2839" y="1809"/>
                    <a:pt x="2820" y="1771"/>
                  </a:cubicBezTo>
                  <a:cubicBezTo>
                    <a:pt x="2815" y="1678"/>
                    <a:pt x="2014" y="1735"/>
                    <a:pt x="1239" y="1218"/>
                  </a:cubicBezTo>
                  <a:cubicBezTo>
                    <a:pt x="466" y="732"/>
                    <a:pt x="187" y="0"/>
                    <a:pt x="95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6"/>
            <p:cNvSpPr/>
            <p:nvPr/>
          </p:nvSpPr>
          <p:spPr>
            <a:xfrm rot="-516314">
              <a:off x="7391765" y="3148169"/>
              <a:ext cx="97034" cy="86185"/>
            </a:xfrm>
            <a:custGeom>
              <a:rect b="b" l="l" r="r" t="t"/>
              <a:pathLst>
                <a:path extrusionOk="0" h="4647" w="5232">
                  <a:moveTo>
                    <a:pt x="5029" y="0"/>
                  </a:moveTo>
                  <a:cubicBezTo>
                    <a:pt x="5029" y="0"/>
                    <a:pt x="5028" y="0"/>
                    <a:pt x="5028" y="0"/>
                  </a:cubicBezTo>
                  <a:cubicBezTo>
                    <a:pt x="4971" y="8"/>
                    <a:pt x="5062" y="445"/>
                    <a:pt x="4913" y="1111"/>
                  </a:cubicBezTo>
                  <a:cubicBezTo>
                    <a:pt x="4776" y="1773"/>
                    <a:pt x="4338" y="2657"/>
                    <a:pt x="3533" y="3309"/>
                  </a:cubicBezTo>
                  <a:cubicBezTo>
                    <a:pt x="2721" y="3960"/>
                    <a:pt x="1787" y="4247"/>
                    <a:pt x="1116" y="4383"/>
                  </a:cubicBezTo>
                  <a:cubicBezTo>
                    <a:pt x="438" y="4520"/>
                    <a:pt x="1" y="4536"/>
                    <a:pt x="1" y="4587"/>
                  </a:cubicBezTo>
                  <a:cubicBezTo>
                    <a:pt x="0" y="4611"/>
                    <a:pt x="182" y="4646"/>
                    <a:pt x="501" y="4646"/>
                  </a:cubicBezTo>
                  <a:cubicBezTo>
                    <a:pt x="679" y="4646"/>
                    <a:pt x="898" y="4636"/>
                    <a:pt x="1152" y="4606"/>
                  </a:cubicBezTo>
                  <a:cubicBezTo>
                    <a:pt x="1855" y="4523"/>
                    <a:pt x="2858" y="4259"/>
                    <a:pt x="3732" y="3558"/>
                  </a:cubicBezTo>
                  <a:cubicBezTo>
                    <a:pt x="4608" y="2849"/>
                    <a:pt x="5046" y="1868"/>
                    <a:pt x="5136" y="1151"/>
                  </a:cubicBezTo>
                  <a:cubicBezTo>
                    <a:pt x="5232" y="434"/>
                    <a:pt x="5060" y="0"/>
                    <a:pt x="5029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6"/>
            <p:cNvSpPr/>
            <p:nvPr/>
          </p:nvSpPr>
          <p:spPr>
            <a:xfrm rot="-516314">
              <a:off x="7370803" y="3242750"/>
              <a:ext cx="74426" cy="17081"/>
            </a:xfrm>
            <a:custGeom>
              <a:rect b="b" l="l" r="r" t="t"/>
              <a:pathLst>
                <a:path extrusionOk="0" h="921" w="4013">
                  <a:moveTo>
                    <a:pt x="44" y="1"/>
                  </a:moveTo>
                  <a:cubicBezTo>
                    <a:pt x="39" y="1"/>
                    <a:pt x="35" y="2"/>
                    <a:pt x="32" y="4"/>
                  </a:cubicBezTo>
                  <a:cubicBezTo>
                    <a:pt x="1" y="26"/>
                    <a:pt x="109" y="264"/>
                    <a:pt x="442" y="503"/>
                  </a:cubicBezTo>
                  <a:cubicBezTo>
                    <a:pt x="753" y="733"/>
                    <a:pt x="1273" y="921"/>
                    <a:pt x="1857" y="921"/>
                  </a:cubicBezTo>
                  <a:cubicBezTo>
                    <a:pt x="1884" y="921"/>
                    <a:pt x="1911" y="920"/>
                    <a:pt x="1939" y="920"/>
                  </a:cubicBezTo>
                  <a:cubicBezTo>
                    <a:pt x="3171" y="844"/>
                    <a:pt x="4012" y="337"/>
                    <a:pt x="3991" y="288"/>
                  </a:cubicBezTo>
                  <a:cubicBezTo>
                    <a:pt x="3987" y="273"/>
                    <a:pt x="3966" y="266"/>
                    <a:pt x="3932" y="266"/>
                  </a:cubicBezTo>
                  <a:cubicBezTo>
                    <a:pt x="3710" y="266"/>
                    <a:pt x="2897" y="547"/>
                    <a:pt x="1930" y="601"/>
                  </a:cubicBezTo>
                  <a:cubicBezTo>
                    <a:pt x="1901" y="602"/>
                    <a:pt x="1872" y="602"/>
                    <a:pt x="1843" y="602"/>
                  </a:cubicBezTo>
                  <a:cubicBezTo>
                    <a:pt x="1323" y="602"/>
                    <a:pt x="862" y="471"/>
                    <a:pt x="559" y="311"/>
                  </a:cubicBezTo>
                  <a:cubicBezTo>
                    <a:pt x="261" y="159"/>
                    <a:pt x="97" y="1"/>
                    <a:pt x="44" y="1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6"/>
            <p:cNvSpPr/>
            <p:nvPr/>
          </p:nvSpPr>
          <p:spPr>
            <a:xfrm rot="-516314">
              <a:off x="7831400" y="3084603"/>
              <a:ext cx="49240" cy="47312"/>
            </a:xfrm>
            <a:custGeom>
              <a:rect b="b" l="l" r="r" t="t"/>
              <a:pathLst>
                <a:path extrusionOk="0" h="2551" w="2655">
                  <a:moveTo>
                    <a:pt x="103" y="0"/>
                  </a:moveTo>
                  <a:cubicBezTo>
                    <a:pt x="103" y="0"/>
                    <a:pt x="102" y="1"/>
                    <a:pt x="102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62" y="1"/>
                    <a:pt x="1" y="227"/>
                    <a:pt x="67" y="593"/>
                  </a:cubicBezTo>
                  <a:cubicBezTo>
                    <a:pt x="130" y="957"/>
                    <a:pt x="351" y="1452"/>
                    <a:pt x="773" y="1843"/>
                  </a:cubicBezTo>
                  <a:cubicBezTo>
                    <a:pt x="1410" y="2420"/>
                    <a:pt x="2116" y="2551"/>
                    <a:pt x="2444" y="2551"/>
                  </a:cubicBezTo>
                  <a:cubicBezTo>
                    <a:pt x="2566" y="2551"/>
                    <a:pt x="2636" y="2533"/>
                    <a:pt x="2631" y="2513"/>
                  </a:cubicBezTo>
                  <a:cubicBezTo>
                    <a:pt x="2655" y="2414"/>
                    <a:pt x="1747" y="2308"/>
                    <a:pt x="990" y="1610"/>
                  </a:cubicBezTo>
                  <a:cubicBezTo>
                    <a:pt x="225" y="911"/>
                    <a:pt x="185" y="0"/>
                    <a:pt x="103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6"/>
            <p:cNvSpPr/>
            <p:nvPr/>
          </p:nvSpPr>
          <p:spPr>
            <a:xfrm rot="-516314">
              <a:off x="7861165" y="3080434"/>
              <a:ext cx="77023" cy="56993"/>
            </a:xfrm>
            <a:custGeom>
              <a:rect b="b" l="l" r="r" t="t"/>
              <a:pathLst>
                <a:path extrusionOk="0" h="3073" w="4153">
                  <a:moveTo>
                    <a:pt x="4102" y="1"/>
                  </a:moveTo>
                  <a:cubicBezTo>
                    <a:pt x="4055" y="1"/>
                    <a:pt x="3984" y="317"/>
                    <a:pt x="3807" y="789"/>
                  </a:cubicBezTo>
                  <a:cubicBezTo>
                    <a:pt x="3628" y="1260"/>
                    <a:pt x="3301" y="1909"/>
                    <a:pt x="2688" y="2353"/>
                  </a:cubicBezTo>
                  <a:cubicBezTo>
                    <a:pt x="2198" y="2715"/>
                    <a:pt x="1629" y="2806"/>
                    <a:pt x="1165" y="2806"/>
                  </a:cubicBezTo>
                  <a:cubicBezTo>
                    <a:pt x="1053" y="2806"/>
                    <a:pt x="948" y="2801"/>
                    <a:pt x="851" y="2793"/>
                  </a:cubicBezTo>
                  <a:cubicBezTo>
                    <a:pt x="446" y="2757"/>
                    <a:pt x="165" y="2695"/>
                    <a:pt x="59" y="2695"/>
                  </a:cubicBezTo>
                  <a:cubicBezTo>
                    <a:pt x="32" y="2695"/>
                    <a:pt x="17" y="2699"/>
                    <a:pt x="14" y="2708"/>
                  </a:cubicBezTo>
                  <a:cubicBezTo>
                    <a:pt x="1" y="2744"/>
                    <a:pt x="291" y="2910"/>
                    <a:pt x="821" y="3015"/>
                  </a:cubicBezTo>
                  <a:cubicBezTo>
                    <a:pt x="984" y="3049"/>
                    <a:pt x="1180" y="3072"/>
                    <a:pt x="1394" y="3072"/>
                  </a:cubicBezTo>
                  <a:cubicBezTo>
                    <a:pt x="1853" y="3072"/>
                    <a:pt x="2395" y="2964"/>
                    <a:pt x="2874" y="2611"/>
                  </a:cubicBezTo>
                  <a:cubicBezTo>
                    <a:pt x="3570" y="2104"/>
                    <a:pt x="3889" y="1367"/>
                    <a:pt x="4021" y="858"/>
                  </a:cubicBezTo>
                  <a:cubicBezTo>
                    <a:pt x="4152" y="338"/>
                    <a:pt x="4142" y="5"/>
                    <a:pt x="4104" y="1"/>
                  </a:cubicBezTo>
                  <a:cubicBezTo>
                    <a:pt x="4103" y="1"/>
                    <a:pt x="4102" y="1"/>
                    <a:pt x="4102" y="1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6"/>
            <p:cNvSpPr/>
            <p:nvPr/>
          </p:nvSpPr>
          <p:spPr>
            <a:xfrm rot="-516314">
              <a:off x="7843446" y="3129413"/>
              <a:ext cx="67323" cy="27782"/>
            </a:xfrm>
            <a:custGeom>
              <a:rect b="b" l="l" r="r" t="t"/>
              <a:pathLst>
                <a:path extrusionOk="0" h="1498" w="3630">
                  <a:moveTo>
                    <a:pt x="102" y="1"/>
                  </a:moveTo>
                  <a:cubicBezTo>
                    <a:pt x="98" y="1"/>
                    <a:pt x="96" y="1"/>
                    <a:pt x="93" y="3"/>
                  </a:cubicBezTo>
                  <a:cubicBezTo>
                    <a:pt x="0" y="19"/>
                    <a:pt x="443" y="974"/>
                    <a:pt x="1585" y="1348"/>
                  </a:cubicBezTo>
                  <a:cubicBezTo>
                    <a:pt x="1926" y="1458"/>
                    <a:pt x="2249" y="1498"/>
                    <a:pt x="2531" y="1498"/>
                  </a:cubicBezTo>
                  <a:cubicBezTo>
                    <a:pt x="3187" y="1498"/>
                    <a:pt x="3630" y="1284"/>
                    <a:pt x="3599" y="1239"/>
                  </a:cubicBezTo>
                  <a:cubicBezTo>
                    <a:pt x="3596" y="1219"/>
                    <a:pt x="3557" y="1213"/>
                    <a:pt x="3490" y="1213"/>
                  </a:cubicBezTo>
                  <a:cubicBezTo>
                    <a:pt x="3376" y="1213"/>
                    <a:pt x="3178" y="1231"/>
                    <a:pt x="2927" y="1231"/>
                  </a:cubicBezTo>
                  <a:cubicBezTo>
                    <a:pt x="2587" y="1231"/>
                    <a:pt x="2149" y="1198"/>
                    <a:pt x="1687" y="1046"/>
                  </a:cubicBezTo>
                  <a:cubicBezTo>
                    <a:pt x="706" y="731"/>
                    <a:pt x="198" y="1"/>
                    <a:pt x="102" y="1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6"/>
            <p:cNvSpPr/>
            <p:nvPr/>
          </p:nvSpPr>
          <p:spPr>
            <a:xfrm rot="-516314">
              <a:off x="7686557" y="2766639"/>
              <a:ext cx="555572" cy="546763"/>
            </a:xfrm>
            <a:custGeom>
              <a:rect b="b" l="l" r="r" t="t"/>
              <a:pathLst>
                <a:path extrusionOk="0" h="29481" w="29956">
                  <a:moveTo>
                    <a:pt x="14987" y="2206"/>
                  </a:moveTo>
                  <a:lnTo>
                    <a:pt x="14987" y="2208"/>
                  </a:lnTo>
                  <a:cubicBezTo>
                    <a:pt x="21803" y="2208"/>
                    <a:pt x="27302" y="7547"/>
                    <a:pt x="27506" y="14365"/>
                  </a:cubicBezTo>
                  <a:cubicBezTo>
                    <a:pt x="27713" y="21272"/>
                    <a:pt x="22261" y="27061"/>
                    <a:pt x="15354" y="27268"/>
                  </a:cubicBezTo>
                  <a:cubicBezTo>
                    <a:pt x="15225" y="27273"/>
                    <a:pt x="15099" y="27274"/>
                    <a:pt x="14971" y="27274"/>
                  </a:cubicBezTo>
                  <a:cubicBezTo>
                    <a:pt x="8155" y="27274"/>
                    <a:pt x="2654" y="21933"/>
                    <a:pt x="2450" y="15116"/>
                  </a:cubicBezTo>
                  <a:cubicBezTo>
                    <a:pt x="2244" y="8208"/>
                    <a:pt x="7695" y="2419"/>
                    <a:pt x="14603" y="2212"/>
                  </a:cubicBezTo>
                  <a:cubicBezTo>
                    <a:pt x="14731" y="2208"/>
                    <a:pt x="14858" y="2206"/>
                    <a:pt x="14987" y="2206"/>
                  </a:cubicBezTo>
                  <a:close/>
                  <a:moveTo>
                    <a:pt x="14972" y="1"/>
                  </a:moveTo>
                  <a:cubicBezTo>
                    <a:pt x="14827" y="1"/>
                    <a:pt x="14681" y="3"/>
                    <a:pt x="14535" y="7"/>
                  </a:cubicBezTo>
                  <a:cubicBezTo>
                    <a:pt x="6413" y="250"/>
                    <a:pt x="1" y="7059"/>
                    <a:pt x="243" y="15183"/>
                  </a:cubicBezTo>
                  <a:cubicBezTo>
                    <a:pt x="485" y="23200"/>
                    <a:pt x="6952" y="29481"/>
                    <a:pt x="14971" y="29481"/>
                  </a:cubicBezTo>
                  <a:lnTo>
                    <a:pt x="14972" y="29481"/>
                  </a:lnTo>
                  <a:cubicBezTo>
                    <a:pt x="15121" y="29481"/>
                    <a:pt x="15269" y="29479"/>
                    <a:pt x="15419" y="29475"/>
                  </a:cubicBezTo>
                  <a:cubicBezTo>
                    <a:pt x="23544" y="29231"/>
                    <a:pt x="29955" y="22423"/>
                    <a:pt x="29713" y="14299"/>
                  </a:cubicBezTo>
                  <a:cubicBezTo>
                    <a:pt x="29471" y="6276"/>
                    <a:pt x="22989" y="1"/>
                    <a:pt x="149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6"/>
            <p:cNvSpPr/>
            <p:nvPr/>
          </p:nvSpPr>
          <p:spPr>
            <a:xfrm rot="-516314">
              <a:off x="8169188" y="2834600"/>
              <a:ext cx="496484" cy="186001"/>
            </a:xfrm>
            <a:custGeom>
              <a:rect b="b" l="l" r="r" t="t"/>
              <a:pathLst>
                <a:path extrusionOk="0" h="10029" w="26770">
                  <a:moveTo>
                    <a:pt x="617" y="1"/>
                  </a:moveTo>
                  <a:lnTo>
                    <a:pt x="0" y="2120"/>
                  </a:lnTo>
                  <a:cubicBezTo>
                    <a:pt x="3865" y="3244"/>
                    <a:pt x="8539" y="4680"/>
                    <a:pt x="13061" y="6068"/>
                  </a:cubicBezTo>
                  <a:cubicBezTo>
                    <a:pt x="17591" y="7461"/>
                    <a:pt x="22274" y="8899"/>
                    <a:pt x="26154" y="10028"/>
                  </a:cubicBezTo>
                  <a:lnTo>
                    <a:pt x="26769" y="7908"/>
                  </a:lnTo>
                  <a:cubicBezTo>
                    <a:pt x="22906" y="6784"/>
                    <a:pt x="18231" y="5347"/>
                    <a:pt x="13710" y="3959"/>
                  </a:cubicBezTo>
                  <a:cubicBezTo>
                    <a:pt x="9180" y="2567"/>
                    <a:pt x="4496" y="1129"/>
                    <a:pt x="6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6"/>
            <p:cNvSpPr/>
            <p:nvPr/>
          </p:nvSpPr>
          <p:spPr>
            <a:xfrm rot="-516314">
              <a:off x="8504120" y="2913003"/>
              <a:ext cx="384075" cy="431553"/>
            </a:xfrm>
            <a:custGeom>
              <a:rect b="b" l="l" r="r" t="t"/>
              <a:pathLst>
                <a:path extrusionOk="0" h="23269" w="20709">
                  <a:moveTo>
                    <a:pt x="12763" y="1"/>
                  </a:moveTo>
                  <a:cubicBezTo>
                    <a:pt x="11900" y="1"/>
                    <a:pt x="11035" y="134"/>
                    <a:pt x="10221" y="400"/>
                  </a:cubicBezTo>
                  <a:cubicBezTo>
                    <a:pt x="7405" y="1318"/>
                    <a:pt x="5175" y="3574"/>
                    <a:pt x="3707" y="6148"/>
                  </a:cubicBezTo>
                  <a:lnTo>
                    <a:pt x="0" y="23003"/>
                  </a:lnTo>
                  <a:cubicBezTo>
                    <a:pt x="1081" y="23179"/>
                    <a:pt x="2180" y="23268"/>
                    <a:pt x="3279" y="23268"/>
                  </a:cubicBezTo>
                  <a:cubicBezTo>
                    <a:pt x="7225" y="23268"/>
                    <a:pt x="11172" y="22120"/>
                    <a:pt x="14292" y="19730"/>
                  </a:cubicBezTo>
                  <a:cubicBezTo>
                    <a:pt x="18282" y="16674"/>
                    <a:pt x="20708" y="11497"/>
                    <a:pt x="19976" y="6525"/>
                  </a:cubicBezTo>
                  <a:cubicBezTo>
                    <a:pt x="19759" y="5055"/>
                    <a:pt x="19265" y="3596"/>
                    <a:pt x="18328" y="2442"/>
                  </a:cubicBezTo>
                  <a:cubicBezTo>
                    <a:pt x="17000" y="808"/>
                    <a:pt x="14886" y="1"/>
                    <a:pt x="127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6"/>
            <p:cNvSpPr/>
            <p:nvPr/>
          </p:nvSpPr>
          <p:spPr>
            <a:xfrm rot="-516314">
              <a:off x="7521558" y="2798995"/>
              <a:ext cx="114264" cy="568685"/>
            </a:xfrm>
            <a:custGeom>
              <a:rect b="b" l="l" r="r" t="t"/>
              <a:pathLst>
                <a:path extrusionOk="0" h="30663" w="6161">
                  <a:moveTo>
                    <a:pt x="734" y="0"/>
                  </a:moveTo>
                  <a:cubicBezTo>
                    <a:pt x="732" y="0"/>
                    <a:pt x="730" y="1"/>
                    <a:pt x="729" y="2"/>
                  </a:cubicBezTo>
                  <a:cubicBezTo>
                    <a:pt x="616" y="66"/>
                    <a:pt x="1575" y="1720"/>
                    <a:pt x="2848" y="4502"/>
                  </a:cubicBezTo>
                  <a:cubicBezTo>
                    <a:pt x="3473" y="5894"/>
                    <a:pt x="4160" y="7583"/>
                    <a:pt x="4650" y="9527"/>
                  </a:cubicBezTo>
                  <a:cubicBezTo>
                    <a:pt x="5160" y="11452"/>
                    <a:pt x="5358" y="13680"/>
                    <a:pt x="5233" y="15965"/>
                  </a:cubicBezTo>
                  <a:cubicBezTo>
                    <a:pt x="5150" y="17093"/>
                    <a:pt x="4871" y="18161"/>
                    <a:pt x="4314" y="19035"/>
                  </a:cubicBezTo>
                  <a:cubicBezTo>
                    <a:pt x="3767" y="19915"/>
                    <a:pt x="2969" y="20597"/>
                    <a:pt x="2227" y="21310"/>
                  </a:cubicBezTo>
                  <a:cubicBezTo>
                    <a:pt x="1478" y="22012"/>
                    <a:pt x="791" y="22824"/>
                    <a:pt x="443" y="23738"/>
                  </a:cubicBezTo>
                  <a:cubicBezTo>
                    <a:pt x="103" y="24639"/>
                    <a:pt x="0" y="25543"/>
                    <a:pt x="72" y="26344"/>
                  </a:cubicBezTo>
                  <a:cubicBezTo>
                    <a:pt x="202" y="27963"/>
                    <a:pt x="896" y="29131"/>
                    <a:pt x="1461" y="29797"/>
                  </a:cubicBezTo>
                  <a:cubicBezTo>
                    <a:pt x="2012" y="30424"/>
                    <a:pt x="2437" y="30662"/>
                    <a:pt x="2505" y="30662"/>
                  </a:cubicBezTo>
                  <a:cubicBezTo>
                    <a:pt x="2509" y="30662"/>
                    <a:pt x="2512" y="30661"/>
                    <a:pt x="2514" y="30659"/>
                  </a:cubicBezTo>
                  <a:cubicBezTo>
                    <a:pt x="2558" y="30606"/>
                    <a:pt x="2188" y="30297"/>
                    <a:pt x="1708" y="29608"/>
                  </a:cubicBezTo>
                  <a:cubicBezTo>
                    <a:pt x="1246" y="28921"/>
                    <a:pt x="681" y="27793"/>
                    <a:pt x="634" y="26312"/>
                  </a:cubicBezTo>
                  <a:cubicBezTo>
                    <a:pt x="603" y="25580"/>
                    <a:pt x="731" y="24773"/>
                    <a:pt x="1056" y="23989"/>
                  </a:cubicBezTo>
                  <a:cubicBezTo>
                    <a:pt x="1383" y="23209"/>
                    <a:pt x="1988" y="22517"/>
                    <a:pt x="2729" y="21844"/>
                  </a:cubicBezTo>
                  <a:cubicBezTo>
                    <a:pt x="3460" y="21164"/>
                    <a:pt x="4330" y="20457"/>
                    <a:pt x="4974" y="19452"/>
                  </a:cubicBezTo>
                  <a:cubicBezTo>
                    <a:pt x="5623" y="18455"/>
                    <a:pt x="5940" y="17234"/>
                    <a:pt x="6027" y="16027"/>
                  </a:cubicBezTo>
                  <a:cubicBezTo>
                    <a:pt x="6161" y="13624"/>
                    <a:pt x="5928" y="11342"/>
                    <a:pt x="5360" y="9340"/>
                  </a:cubicBezTo>
                  <a:cubicBezTo>
                    <a:pt x="4814" y="7342"/>
                    <a:pt x="4055" y="5641"/>
                    <a:pt x="3356" y="4259"/>
                  </a:cubicBezTo>
                  <a:cubicBezTo>
                    <a:pt x="2805" y="3169"/>
                    <a:pt x="2197" y="2108"/>
                    <a:pt x="1535" y="1080"/>
                  </a:cubicBezTo>
                  <a:cubicBezTo>
                    <a:pt x="1083" y="379"/>
                    <a:pt x="794" y="0"/>
                    <a:pt x="734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6"/>
            <p:cNvSpPr/>
            <p:nvPr/>
          </p:nvSpPr>
          <p:spPr>
            <a:xfrm rot="-516314">
              <a:off x="7640266" y="3315141"/>
              <a:ext cx="49222" cy="32271"/>
            </a:xfrm>
            <a:custGeom>
              <a:rect b="b" l="l" r="r" t="t"/>
              <a:pathLst>
                <a:path extrusionOk="0" h="1740" w="2654">
                  <a:moveTo>
                    <a:pt x="2375" y="1"/>
                  </a:moveTo>
                  <a:cubicBezTo>
                    <a:pt x="2135" y="1"/>
                    <a:pt x="1661" y="271"/>
                    <a:pt x="1140" y="613"/>
                  </a:cubicBezTo>
                  <a:cubicBezTo>
                    <a:pt x="508" y="1035"/>
                    <a:pt x="1" y="1432"/>
                    <a:pt x="84" y="1639"/>
                  </a:cubicBezTo>
                  <a:cubicBezTo>
                    <a:pt x="110" y="1705"/>
                    <a:pt x="203" y="1740"/>
                    <a:pt x="342" y="1740"/>
                  </a:cubicBezTo>
                  <a:cubicBezTo>
                    <a:pt x="627" y="1740"/>
                    <a:pt x="1104" y="1594"/>
                    <a:pt x="1580" y="1278"/>
                  </a:cubicBezTo>
                  <a:cubicBezTo>
                    <a:pt x="2288" y="808"/>
                    <a:pt x="2654" y="195"/>
                    <a:pt x="2498" y="42"/>
                  </a:cubicBezTo>
                  <a:cubicBezTo>
                    <a:pt x="2470" y="14"/>
                    <a:pt x="2428" y="1"/>
                    <a:pt x="2375" y="1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6"/>
            <p:cNvSpPr/>
            <p:nvPr/>
          </p:nvSpPr>
          <p:spPr>
            <a:xfrm rot="-516314">
              <a:off x="7191477" y="2822221"/>
              <a:ext cx="211279" cy="112502"/>
            </a:xfrm>
            <a:custGeom>
              <a:rect b="b" l="l" r="r" t="t"/>
              <a:pathLst>
                <a:path extrusionOk="0" h="6066" w="11392">
                  <a:moveTo>
                    <a:pt x="9122" y="1"/>
                  </a:moveTo>
                  <a:cubicBezTo>
                    <a:pt x="7917" y="1"/>
                    <a:pt x="6273" y="136"/>
                    <a:pt x="4544" y="803"/>
                  </a:cubicBezTo>
                  <a:cubicBezTo>
                    <a:pt x="2682" y="1525"/>
                    <a:pt x="1282" y="2832"/>
                    <a:pt x="651" y="3993"/>
                  </a:cubicBezTo>
                  <a:cubicBezTo>
                    <a:pt x="0" y="5161"/>
                    <a:pt x="50" y="6021"/>
                    <a:pt x="243" y="6061"/>
                  </a:cubicBezTo>
                  <a:cubicBezTo>
                    <a:pt x="253" y="6064"/>
                    <a:pt x="264" y="6065"/>
                    <a:pt x="275" y="6065"/>
                  </a:cubicBezTo>
                  <a:cubicBezTo>
                    <a:pt x="503" y="6065"/>
                    <a:pt x="843" y="5423"/>
                    <a:pt x="1567" y="4651"/>
                  </a:cubicBezTo>
                  <a:cubicBezTo>
                    <a:pt x="2311" y="3836"/>
                    <a:pt x="3547" y="2902"/>
                    <a:pt x="5127" y="2285"/>
                  </a:cubicBezTo>
                  <a:cubicBezTo>
                    <a:pt x="6719" y="1667"/>
                    <a:pt x="8317" y="1388"/>
                    <a:pt x="9484" y="1124"/>
                  </a:cubicBezTo>
                  <a:cubicBezTo>
                    <a:pt x="10653" y="868"/>
                    <a:pt x="11392" y="628"/>
                    <a:pt x="11373" y="406"/>
                  </a:cubicBezTo>
                  <a:cubicBezTo>
                    <a:pt x="11356" y="190"/>
                    <a:pt x="10605" y="30"/>
                    <a:pt x="9374" y="3"/>
                  </a:cubicBezTo>
                  <a:cubicBezTo>
                    <a:pt x="9292" y="2"/>
                    <a:pt x="9208" y="1"/>
                    <a:pt x="9122" y="1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6"/>
            <p:cNvSpPr/>
            <p:nvPr/>
          </p:nvSpPr>
          <p:spPr>
            <a:xfrm rot="-516314">
              <a:off x="7607002" y="3317474"/>
              <a:ext cx="161779" cy="101597"/>
            </a:xfrm>
            <a:custGeom>
              <a:rect b="b" l="l" r="r" t="t"/>
              <a:pathLst>
                <a:path extrusionOk="0" h="5478" w="8723">
                  <a:moveTo>
                    <a:pt x="8505" y="0"/>
                  </a:moveTo>
                  <a:cubicBezTo>
                    <a:pt x="8381" y="0"/>
                    <a:pt x="8294" y="634"/>
                    <a:pt x="7870" y="1511"/>
                  </a:cubicBezTo>
                  <a:cubicBezTo>
                    <a:pt x="7458" y="2388"/>
                    <a:pt x="6619" y="3519"/>
                    <a:pt x="5317" y="4185"/>
                  </a:cubicBezTo>
                  <a:cubicBezTo>
                    <a:pt x="4456" y="4619"/>
                    <a:pt x="3550" y="4770"/>
                    <a:pt x="2761" y="4770"/>
                  </a:cubicBezTo>
                  <a:cubicBezTo>
                    <a:pt x="2354" y="4770"/>
                    <a:pt x="1977" y="4730"/>
                    <a:pt x="1654" y="4667"/>
                  </a:cubicBezTo>
                  <a:cubicBezTo>
                    <a:pt x="826" y="4515"/>
                    <a:pt x="292" y="4269"/>
                    <a:pt x="116" y="4269"/>
                  </a:cubicBezTo>
                  <a:cubicBezTo>
                    <a:pt x="86" y="4269"/>
                    <a:pt x="67" y="4276"/>
                    <a:pt x="57" y="4292"/>
                  </a:cubicBezTo>
                  <a:cubicBezTo>
                    <a:pt x="0" y="4364"/>
                    <a:pt x="479" y="4866"/>
                    <a:pt x="1513" y="5213"/>
                  </a:cubicBezTo>
                  <a:cubicBezTo>
                    <a:pt x="1967" y="5370"/>
                    <a:pt x="2547" y="5478"/>
                    <a:pt x="3187" y="5478"/>
                  </a:cubicBezTo>
                  <a:cubicBezTo>
                    <a:pt x="3967" y="5478"/>
                    <a:pt x="4837" y="5318"/>
                    <a:pt x="5678" y="4894"/>
                  </a:cubicBezTo>
                  <a:cubicBezTo>
                    <a:pt x="7205" y="4113"/>
                    <a:pt x="8080" y="2742"/>
                    <a:pt x="8393" y="1720"/>
                  </a:cubicBezTo>
                  <a:cubicBezTo>
                    <a:pt x="8722" y="680"/>
                    <a:pt x="8600" y="0"/>
                    <a:pt x="8509" y="0"/>
                  </a:cubicBezTo>
                  <a:cubicBezTo>
                    <a:pt x="8509" y="0"/>
                    <a:pt x="8509" y="0"/>
                    <a:pt x="8509" y="0"/>
                  </a:cubicBezTo>
                  <a:cubicBezTo>
                    <a:pt x="8508" y="0"/>
                    <a:pt x="8506" y="0"/>
                    <a:pt x="8505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6"/>
            <p:cNvSpPr/>
            <p:nvPr/>
          </p:nvSpPr>
          <p:spPr>
            <a:xfrm rot="-516314">
              <a:off x="8564902" y="2983375"/>
              <a:ext cx="212373" cy="294663"/>
            </a:xfrm>
            <a:custGeom>
              <a:rect b="b" l="l" r="r" t="t"/>
              <a:pathLst>
                <a:path extrusionOk="0" h="15888" w="11451">
                  <a:moveTo>
                    <a:pt x="11293" y="0"/>
                  </a:moveTo>
                  <a:cubicBezTo>
                    <a:pt x="10945" y="0"/>
                    <a:pt x="9883" y="199"/>
                    <a:pt x="8519" y="966"/>
                  </a:cubicBezTo>
                  <a:cubicBezTo>
                    <a:pt x="6847" y="1890"/>
                    <a:pt x="4904" y="3743"/>
                    <a:pt x="3326" y="6150"/>
                  </a:cubicBezTo>
                  <a:cubicBezTo>
                    <a:pt x="1734" y="8559"/>
                    <a:pt x="832" y="11045"/>
                    <a:pt x="419" y="12873"/>
                  </a:cubicBezTo>
                  <a:cubicBezTo>
                    <a:pt x="1" y="14709"/>
                    <a:pt x="1" y="15878"/>
                    <a:pt x="96" y="15888"/>
                  </a:cubicBezTo>
                  <a:cubicBezTo>
                    <a:pt x="97" y="15888"/>
                    <a:pt x="98" y="15888"/>
                    <a:pt x="99" y="15888"/>
                  </a:cubicBezTo>
                  <a:cubicBezTo>
                    <a:pt x="222" y="15888"/>
                    <a:pt x="420" y="14759"/>
                    <a:pt x="963" y="13021"/>
                  </a:cubicBezTo>
                  <a:cubicBezTo>
                    <a:pt x="1504" y="11274"/>
                    <a:pt x="2455" y="8912"/>
                    <a:pt x="3992" y="6588"/>
                  </a:cubicBezTo>
                  <a:cubicBezTo>
                    <a:pt x="5521" y="4259"/>
                    <a:pt x="7304" y="2441"/>
                    <a:pt x="8816" y="1446"/>
                  </a:cubicBezTo>
                  <a:cubicBezTo>
                    <a:pt x="10323" y="433"/>
                    <a:pt x="11451" y="153"/>
                    <a:pt x="11415" y="26"/>
                  </a:cubicBezTo>
                  <a:cubicBezTo>
                    <a:pt x="11414" y="10"/>
                    <a:pt x="11371" y="0"/>
                    <a:pt x="11293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6"/>
            <p:cNvSpPr/>
            <p:nvPr/>
          </p:nvSpPr>
          <p:spPr>
            <a:xfrm rot="-516314">
              <a:off x="8598107" y="3103946"/>
              <a:ext cx="148871" cy="56121"/>
            </a:xfrm>
            <a:custGeom>
              <a:rect b="b" l="l" r="r" t="t"/>
              <a:pathLst>
                <a:path extrusionOk="0" h="3026" w="8027">
                  <a:moveTo>
                    <a:pt x="6108" y="0"/>
                  </a:moveTo>
                  <a:cubicBezTo>
                    <a:pt x="5387" y="0"/>
                    <a:pt x="4512" y="111"/>
                    <a:pt x="3612" y="405"/>
                  </a:cubicBezTo>
                  <a:cubicBezTo>
                    <a:pt x="2427" y="794"/>
                    <a:pt x="1463" y="1416"/>
                    <a:pt x="865" y="1961"/>
                  </a:cubicBezTo>
                  <a:cubicBezTo>
                    <a:pt x="262" y="2507"/>
                    <a:pt x="1" y="2941"/>
                    <a:pt x="74" y="3011"/>
                  </a:cubicBezTo>
                  <a:cubicBezTo>
                    <a:pt x="84" y="3021"/>
                    <a:pt x="98" y="3026"/>
                    <a:pt x="116" y="3026"/>
                  </a:cubicBezTo>
                  <a:cubicBezTo>
                    <a:pt x="410" y="3026"/>
                    <a:pt x="1791" y="1819"/>
                    <a:pt x="3861" y="1161"/>
                  </a:cubicBezTo>
                  <a:cubicBezTo>
                    <a:pt x="6047" y="423"/>
                    <a:pt x="7975" y="646"/>
                    <a:pt x="8008" y="412"/>
                  </a:cubicBezTo>
                  <a:cubicBezTo>
                    <a:pt x="8027" y="312"/>
                    <a:pt x="7557" y="115"/>
                    <a:pt x="6748" y="32"/>
                  </a:cubicBezTo>
                  <a:cubicBezTo>
                    <a:pt x="6554" y="11"/>
                    <a:pt x="6339" y="0"/>
                    <a:pt x="6108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6"/>
            <p:cNvSpPr/>
            <p:nvPr/>
          </p:nvSpPr>
          <p:spPr>
            <a:xfrm rot="-516314">
              <a:off x="7508108" y="2991110"/>
              <a:ext cx="214451" cy="79972"/>
            </a:xfrm>
            <a:custGeom>
              <a:rect b="b" l="l" r="r" t="t"/>
              <a:pathLst>
                <a:path extrusionOk="0" h="4312" w="11563">
                  <a:moveTo>
                    <a:pt x="5934" y="1"/>
                  </a:moveTo>
                  <a:cubicBezTo>
                    <a:pt x="5790" y="1"/>
                    <a:pt x="5646" y="6"/>
                    <a:pt x="5502" y="15"/>
                  </a:cubicBezTo>
                  <a:cubicBezTo>
                    <a:pt x="2227" y="230"/>
                    <a:pt x="91" y="2808"/>
                    <a:pt x="1" y="2918"/>
                  </a:cubicBezTo>
                  <a:lnTo>
                    <a:pt x="1711" y="4312"/>
                  </a:lnTo>
                  <a:cubicBezTo>
                    <a:pt x="1727" y="4293"/>
                    <a:pt x="3357" y="2368"/>
                    <a:pt x="5646" y="2217"/>
                  </a:cubicBezTo>
                  <a:cubicBezTo>
                    <a:pt x="5741" y="2211"/>
                    <a:pt x="5835" y="2208"/>
                    <a:pt x="5930" y="2208"/>
                  </a:cubicBezTo>
                  <a:cubicBezTo>
                    <a:pt x="7305" y="2208"/>
                    <a:pt x="8686" y="2855"/>
                    <a:pt x="10050" y="4140"/>
                  </a:cubicBezTo>
                  <a:lnTo>
                    <a:pt x="11562" y="2534"/>
                  </a:lnTo>
                  <a:cubicBezTo>
                    <a:pt x="9773" y="849"/>
                    <a:pt x="7884" y="1"/>
                    <a:pt x="59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6"/>
            <p:cNvSpPr/>
            <p:nvPr/>
          </p:nvSpPr>
          <p:spPr>
            <a:xfrm rot="-516314">
              <a:off x="7043706" y="2896593"/>
              <a:ext cx="519481" cy="511247"/>
            </a:xfrm>
            <a:custGeom>
              <a:rect b="b" l="l" r="r" t="t"/>
              <a:pathLst>
                <a:path extrusionOk="0" h="27566" w="28010">
                  <a:moveTo>
                    <a:pt x="14013" y="2207"/>
                  </a:moveTo>
                  <a:cubicBezTo>
                    <a:pt x="20308" y="2207"/>
                    <a:pt x="25386" y="7138"/>
                    <a:pt x="25576" y="13436"/>
                  </a:cubicBezTo>
                  <a:cubicBezTo>
                    <a:pt x="25667" y="16526"/>
                    <a:pt x="24551" y="19468"/>
                    <a:pt x="22431" y="21719"/>
                  </a:cubicBezTo>
                  <a:cubicBezTo>
                    <a:pt x="20312" y="23969"/>
                    <a:pt x="17443" y="25260"/>
                    <a:pt x="14351" y="25353"/>
                  </a:cubicBezTo>
                  <a:cubicBezTo>
                    <a:pt x="14251" y="25355"/>
                    <a:pt x="14150" y="25357"/>
                    <a:pt x="14050" y="25357"/>
                  </a:cubicBezTo>
                  <a:cubicBezTo>
                    <a:pt x="7716" y="25357"/>
                    <a:pt x="2624" y="20444"/>
                    <a:pt x="2434" y="14130"/>
                  </a:cubicBezTo>
                  <a:cubicBezTo>
                    <a:pt x="2243" y="7749"/>
                    <a:pt x="7278" y="2403"/>
                    <a:pt x="13657" y="2211"/>
                  </a:cubicBezTo>
                  <a:cubicBezTo>
                    <a:pt x="13776" y="2209"/>
                    <a:pt x="13894" y="2207"/>
                    <a:pt x="14013" y="2207"/>
                  </a:cubicBezTo>
                  <a:close/>
                  <a:moveTo>
                    <a:pt x="14017" y="0"/>
                  </a:moveTo>
                  <a:cubicBezTo>
                    <a:pt x="13876" y="0"/>
                    <a:pt x="13734" y="2"/>
                    <a:pt x="13592" y="6"/>
                  </a:cubicBezTo>
                  <a:cubicBezTo>
                    <a:pt x="5996" y="234"/>
                    <a:pt x="1" y="6598"/>
                    <a:pt x="228" y="14196"/>
                  </a:cubicBezTo>
                  <a:cubicBezTo>
                    <a:pt x="452" y="21693"/>
                    <a:pt x="6501" y="27565"/>
                    <a:pt x="13997" y="27565"/>
                  </a:cubicBezTo>
                  <a:cubicBezTo>
                    <a:pt x="14137" y="27565"/>
                    <a:pt x="14277" y="27564"/>
                    <a:pt x="14417" y="27558"/>
                  </a:cubicBezTo>
                  <a:cubicBezTo>
                    <a:pt x="22014" y="27331"/>
                    <a:pt x="28009" y="20965"/>
                    <a:pt x="27781" y="13369"/>
                  </a:cubicBezTo>
                  <a:cubicBezTo>
                    <a:pt x="27558" y="5874"/>
                    <a:pt x="21514" y="0"/>
                    <a:pt x="140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6"/>
            <p:cNvSpPr/>
            <p:nvPr/>
          </p:nvSpPr>
          <p:spPr>
            <a:xfrm rot="-516314">
              <a:off x="7784460" y="2704640"/>
              <a:ext cx="57586" cy="35275"/>
            </a:xfrm>
            <a:custGeom>
              <a:rect b="b" l="l" r="r" t="t"/>
              <a:pathLst>
                <a:path extrusionOk="0" h="1902" w="3105">
                  <a:moveTo>
                    <a:pt x="2429" y="0"/>
                  </a:moveTo>
                  <a:cubicBezTo>
                    <a:pt x="722" y="784"/>
                    <a:pt x="1" y="1747"/>
                    <a:pt x="122" y="1867"/>
                  </a:cubicBezTo>
                  <a:cubicBezTo>
                    <a:pt x="141" y="1891"/>
                    <a:pt x="171" y="1901"/>
                    <a:pt x="214" y="1901"/>
                  </a:cubicBezTo>
                  <a:cubicBezTo>
                    <a:pt x="528" y="1901"/>
                    <a:pt x="1505" y="1310"/>
                    <a:pt x="3104" y="914"/>
                  </a:cubicBezTo>
                  <a:cubicBezTo>
                    <a:pt x="2876" y="613"/>
                    <a:pt x="2651" y="307"/>
                    <a:pt x="2429" y="0"/>
                  </a:cubicBezTo>
                  <a:close/>
                </a:path>
              </a:pathLst>
            </a:custGeom>
            <a:solidFill>
              <a:srgbClr val="AA48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6"/>
            <p:cNvSpPr/>
            <p:nvPr/>
          </p:nvSpPr>
          <p:spPr>
            <a:xfrm rot="-516314">
              <a:off x="5605680" y="4499679"/>
              <a:ext cx="110017" cy="85294"/>
            </a:xfrm>
            <a:custGeom>
              <a:rect b="b" l="l" r="r" t="t"/>
              <a:pathLst>
                <a:path extrusionOk="0" h="4599" w="5932">
                  <a:moveTo>
                    <a:pt x="2965" y="0"/>
                  </a:moveTo>
                  <a:cubicBezTo>
                    <a:pt x="1" y="0"/>
                    <a:pt x="1" y="4599"/>
                    <a:pt x="2965" y="4599"/>
                  </a:cubicBezTo>
                  <a:cubicBezTo>
                    <a:pt x="5932" y="4599"/>
                    <a:pt x="5932" y="0"/>
                    <a:pt x="2965" y="0"/>
                  </a:cubicBezTo>
                  <a:close/>
                </a:path>
              </a:pathLst>
            </a:custGeom>
            <a:solidFill>
              <a:srgbClr val="DD9C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6"/>
            <p:cNvSpPr/>
            <p:nvPr/>
          </p:nvSpPr>
          <p:spPr>
            <a:xfrm rot="-516314">
              <a:off x="5500979" y="2990696"/>
              <a:ext cx="2287090" cy="2481121"/>
            </a:xfrm>
            <a:custGeom>
              <a:rect b="b" l="l" r="r" t="t"/>
              <a:pathLst>
                <a:path extrusionOk="0" h="133780" w="123318">
                  <a:moveTo>
                    <a:pt x="54076" y="1"/>
                  </a:moveTo>
                  <a:cubicBezTo>
                    <a:pt x="42949" y="1"/>
                    <a:pt x="31437" y="3768"/>
                    <a:pt x="24429" y="11482"/>
                  </a:cubicBezTo>
                  <a:cubicBezTo>
                    <a:pt x="21457" y="14754"/>
                    <a:pt x="20186" y="20172"/>
                    <a:pt x="19374" y="24442"/>
                  </a:cubicBezTo>
                  <a:cubicBezTo>
                    <a:pt x="18176" y="30744"/>
                    <a:pt x="18670" y="37227"/>
                    <a:pt x="19155" y="43622"/>
                  </a:cubicBezTo>
                  <a:cubicBezTo>
                    <a:pt x="19190" y="44078"/>
                    <a:pt x="19220" y="44558"/>
                    <a:pt x="19023" y="44969"/>
                  </a:cubicBezTo>
                  <a:cubicBezTo>
                    <a:pt x="18784" y="45463"/>
                    <a:pt x="18273" y="45754"/>
                    <a:pt x="17793" y="46021"/>
                  </a:cubicBezTo>
                  <a:cubicBezTo>
                    <a:pt x="11264" y="49684"/>
                    <a:pt x="5462" y="55110"/>
                    <a:pt x="2731" y="62080"/>
                  </a:cubicBezTo>
                  <a:cubicBezTo>
                    <a:pt x="1" y="69050"/>
                    <a:pt x="842" y="77659"/>
                    <a:pt x="5962" y="83121"/>
                  </a:cubicBezTo>
                  <a:cubicBezTo>
                    <a:pt x="3200" y="86458"/>
                    <a:pt x="4127" y="91461"/>
                    <a:pt x="5737" y="95484"/>
                  </a:cubicBezTo>
                  <a:cubicBezTo>
                    <a:pt x="8168" y="101551"/>
                    <a:pt x="12673" y="107678"/>
                    <a:pt x="19164" y="108437"/>
                  </a:cubicBezTo>
                  <a:lnTo>
                    <a:pt x="66094" y="124917"/>
                  </a:lnTo>
                  <a:cubicBezTo>
                    <a:pt x="70588" y="129697"/>
                    <a:pt x="76801" y="132827"/>
                    <a:pt x="83319" y="133593"/>
                  </a:cubicBezTo>
                  <a:cubicBezTo>
                    <a:pt x="84384" y="133718"/>
                    <a:pt x="85457" y="133779"/>
                    <a:pt x="86529" y="133779"/>
                  </a:cubicBezTo>
                  <a:cubicBezTo>
                    <a:pt x="92015" y="133779"/>
                    <a:pt x="97502" y="132164"/>
                    <a:pt x="102087" y="129146"/>
                  </a:cubicBezTo>
                  <a:cubicBezTo>
                    <a:pt x="104830" y="127339"/>
                    <a:pt x="107480" y="124425"/>
                    <a:pt x="106873" y="121197"/>
                  </a:cubicBezTo>
                  <a:lnTo>
                    <a:pt x="106873" y="121197"/>
                  </a:lnTo>
                  <a:lnTo>
                    <a:pt x="105144" y="121377"/>
                  </a:lnTo>
                  <a:cubicBezTo>
                    <a:pt x="111083" y="120602"/>
                    <a:pt x="116470" y="116799"/>
                    <a:pt x="119516" y="111641"/>
                  </a:cubicBezTo>
                  <a:cubicBezTo>
                    <a:pt x="122562" y="106484"/>
                    <a:pt x="123317" y="100103"/>
                    <a:pt x="121928" y="94275"/>
                  </a:cubicBezTo>
                  <a:cubicBezTo>
                    <a:pt x="121145" y="90989"/>
                    <a:pt x="119673" y="87811"/>
                    <a:pt x="117321" y="85386"/>
                  </a:cubicBezTo>
                  <a:cubicBezTo>
                    <a:pt x="115020" y="83015"/>
                    <a:pt x="111822" y="81426"/>
                    <a:pt x="108523" y="81426"/>
                  </a:cubicBezTo>
                  <a:cubicBezTo>
                    <a:pt x="108449" y="81426"/>
                    <a:pt x="108374" y="81427"/>
                    <a:pt x="108299" y="81429"/>
                  </a:cubicBezTo>
                  <a:cubicBezTo>
                    <a:pt x="112815" y="77863"/>
                    <a:pt x="113327" y="71084"/>
                    <a:pt x="111826" y="65529"/>
                  </a:cubicBezTo>
                  <a:cubicBezTo>
                    <a:pt x="110601" y="60996"/>
                    <a:pt x="108229" y="56680"/>
                    <a:pt x="104596" y="53706"/>
                  </a:cubicBezTo>
                  <a:cubicBezTo>
                    <a:pt x="101778" y="51399"/>
                    <a:pt x="98154" y="49986"/>
                    <a:pt x="94541" y="49986"/>
                  </a:cubicBezTo>
                  <a:cubicBezTo>
                    <a:pt x="93497" y="49986"/>
                    <a:pt x="92453" y="50104"/>
                    <a:pt x="91430" y="50353"/>
                  </a:cubicBezTo>
                  <a:cubicBezTo>
                    <a:pt x="91363" y="43761"/>
                    <a:pt x="91272" y="37103"/>
                    <a:pt x="90007" y="30610"/>
                  </a:cubicBezTo>
                  <a:cubicBezTo>
                    <a:pt x="89021" y="25562"/>
                    <a:pt x="87395" y="19013"/>
                    <a:pt x="84521" y="14710"/>
                  </a:cubicBezTo>
                  <a:cubicBezTo>
                    <a:pt x="81160" y="9679"/>
                    <a:pt x="76383" y="5557"/>
                    <a:pt x="70801" y="3184"/>
                  </a:cubicBezTo>
                  <a:cubicBezTo>
                    <a:pt x="65829" y="1071"/>
                    <a:pt x="60007" y="1"/>
                    <a:pt x="54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6"/>
            <p:cNvSpPr/>
            <p:nvPr/>
          </p:nvSpPr>
          <p:spPr>
            <a:xfrm rot="-516314">
              <a:off x="5611583" y="4601437"/>
              <a:ext cx="64782" cy="276785"/>
            </a:xfrm>
            <a:custGeom>
              <a:rect b="b" l="l" r="r" t="t"/>
              <a:pathLst>
                <a:path extrusionOk="0" h="14924" w="3493">
                  <a:moveTo>
                    <a:pt x="429" y="1"/>
                  </a:moveTo>
                  <a:lnTo>
                    <a:pt x="429" y="1"/>
                  </a:lnTo>
                  <a:cubicBezTo>
                    <a:pt x="1" y="5510"/>
                    <a:pt x="963" y="10641"/>
                    <a:pt x="2534" y="14924"/>
                  </a:cubicBezTo>
                  <a:cubicBezTo>
                    <a:pt x="1454" y="11362"/>
                    <a:pt x="1193" y="7432"/>
                    <a:pt x="3492" y="4652"/>
                  </a:cubicBezTo>
                  <a:cubicBezTo>
                    <a:pt x="2203" y="3277"/>
                    <a:pt x="1186" y="1700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6"/>
            <p:cNvSpPr/>
            <p:nvPr/>
          </p:nvSpPr>
          <p:spPr>
            <a:xfrm rot="-516314">
              <a:off x="6243552" y="3001820"/>
              <a:ext cx="656409" cy="856708"/>
            </a:xfrm>
            <a:custGeom>
              <a:rect b="b" l="l" r="r" t="t"/>
              <a:pathLst>
                <a:path extrusionOk="0" h="46193" w="35393">
                  <a:moveTo>
                    <a:pt x="571" y="0"/>
                  </a:moveTo>
                  <a:cubicBezTo>
                    <a:pt x="392" y="26"/>
                    <a:pt x="212" y="50"/>
                    <a:pt x="32" y="77"/>
                  </a:cubicBezTo>
                  <a:cubicBezTo>
                    <a:pt x="1" y="1487"/>
                    <a:pt x="75" y="3188"/>
                    <a:pt x="371" y="5120"/>
                  </a:cubicBezTo>
                  <a:cubicBezTo>
                    <a:pt x="810" y="8047"/>
                    <a:pt x="1784" y="11483"/>
                    <a:pt x="3489" y="15018"/>
                  </a:cubicBezTo>
                  <a:cubicBezTo>
                    <a:pt x="5179" y="18558"/>
                    <a:pt x="7595" y="22165"/>
                    <a:pt x="10540" y="25578"/>
                  </a:cubicBezTo>
                  <a:cubicBezTo>
                    <a:pt x="13499" y="28981"/>
                    <a:pt x="16608" y="31942"/>
                    <a:pt x="19646" y="34396"/>
                  </a:cubicBezTo>
                  <a:cubicBezTo>
                    <a:pt x="22690" y="36837"/>
                    <a:pt x="25597" y="38791"/>
                    <a:pt x="28038" y="40413"/>
                  </a:cubicBezTo>
                  <a:lnTo>
                    <a:pt x="31344" y="42582"/>
                  </a:lnTo>
                  <a:cubicBezTo>
                    <a:pt x="32323" y="43216"/>
                    <a:pt x="33154" y="43752"/>
                    <a:pt x="33758" y="44277"/>
                  </a:cubicBezTo>
                  <a:cubicBezTo>
                    <a:pt x="34970" y="45291"/>
                    <a:pt x="35239" y="46192"/>
                    <a:pt x="35333" y="46192"/>
                  </a:cubicBezTo>
                  <a:cubicBezTo>
                    <a:pt x="35335" y="46192"/>
                    <a:pt x="35337" y="46192"/>
                    <a:pt x="35339" y="46191"/>
                  </a:cubicBezTo>
                  <a:cubicBezTo>
                    <a:pt x="35340" y="46191"/>
                    <a:pt x="35340" y="46191"/>
                    <a:pt x="35340" y="46191"/>
                  </a:cubicBezTo>
                  <a:cubicBezTo>
                    <a:pt x="35392" y="46191"/>
                    <a:pt x="35255" y="45167"/>
                    <a:pt x="34040" y="43973"/>
                  </a:cubicBezTo>
                  <a:cubicBezTo>
                    <a:pt x="33449" y="43375"/>
                    <a:pt x="32622" y="42769"/>
                    <a:pt x="31681" y="42092"/>
                  </a:cubicBezTo>
                  <a:lnTo>
                    <a:pt x="28463" y="39795"/>
                  </a:lnTo>
                  <a:cubicBezTo>
                    <a:pt x="26080" y="38095"/>
                    <a:pt x="23234" y="36087"/>
                    <a:pt x="20266" y="33638"/>
                  </a:cubicBezTo>
                  <a:cubicBezTo>
                    <a:pt x="17313" y="31185"/>
                    <a:pt x="14251" y="28229"/>
                    <a:pt x="11345" y="24884"/>
                  </a:cubicBezTo>
                  <a:cubicBezTo>
                    <a:pt x="8449" y="21530"/>
                    <a:pt x="6066" y="18020"/>
                    <a:pt x="4369" y="14589"/>
                  </a:cubicBezTo>
                  <a:cubicBezTo>
                    <a:pt x="2658" y="11165"/>
                    <a:pt x="1636" y="7839"/>
                    <a:pt x="1112" y="4994"/>
                  </a:cubicBezTo>
                  <a:cubicBezTo>
                    <a:pt x="805" y="3345"/>
                    <a:pt x="625" y="1677"/>
                    <a:pt x="5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6"/>
            <p:cNvSpPr/>
            <p:nvPr/>
          </p:nvSpPr>
          <p:spPr>
            <a:xfrm rot="-516314">
              <a:off x="6393223" y="2973926"/>
              <a:ext cx="605851" cy="874717"/>
            </a:xfrm>
            <a:custGeom>
              <a:rect b="b" l="l" r="r" t="t"/>
              <a:pathLst>
                <a:path extrusionOk="0" h="47164" w="32667">
                  <a:moveTo>
                    <a:pt x="1" y="1"/>
                  </a:moveTo>
                  <a:lnTo>
                    <a:pt x="1" y="1"/>
                  </a:lnTo>
                  <a:cubicBezTo>
                    <a:pt x="169" y="783"/>
                    <a:pt x="385" y="1555"/>
                    <a:pt x="646" y="2312"/>
                  </a:cubicBezTo>
                  <a:cubicBezTo>
                    <a:pt x="1589" y="5159"/>
                    <a:pt x="3331" y="8296"/>
                    <a:pt x="5623" y="11481"/>
                  </a:cubicBezTo>
                  <a:cubicBezTo>
                    <a:pt x="7915" y="14677"/>
                    <a:pt x="10813" y="17882"/>
                    <a:pt x="13937" y="21120"/>
                  </a:cubicBezTo>
                  <a:cubicBezTo>
                    <a:pt x="17062" y="24361"/>
                    <a:pt x="20083" y="27380"/>
                    <a:pt x="22613" y="30311"/>
                  </a:cubicBezTo>
                  <a:cubicBezTo>
                    <a:pt x="25162" y="33227"/>
                    <a:pt x="27211" y="36051"/>
                    <a:pt x="28713" y="38554"/>
                  </a:cubicBezTo>
                  <a:cubicBezTo>
                    <a:pt x="31691" y="43540"/>
                    <a:pt x="32418" y="47163"/>
                    <a:pt x="32625" y="47163"/>
                  </a:cubicBezTo>
                  <a:cubicBezTo>
                    <a:pt x="32627" y="47163"/>
                    <a:pt x="32629" y="47163"/>
                    <a:pt x="32630" y="47162"/>
                  </a:cubicBezTo>
                  <a:cubicBezTo>
                    <a:pt x="32666" y="47154"/>
                    <a:pt x="32642" y="46925"/>
                    <a:pt x="32563" y="46497"/>
                  </a:cubicBezTo>
                  <a:cubicBezTo>
                    <a:pt x="32490" y="46066"/>
                    <a:pt x="32355" y="45436"/>
                    <a:pt x="32115" y="44641"/>
                  </a:cubicBezTo>
                  <a:cubicBezTo>
                    <a:pt x="31654" y="43050"/>
                    <a:pt x="30807" y="40780"/>
                    <a:pt x="29363" y="38179"/>
                  </a:cubicBezTo>
                  <a:cubicBezTo>
                    <a:pt x="27919" y="35581"/>
                    <a:pt x="25893" y="32661"/>
                    <a:pt x="23357" y="29676"/>
                  </a:cubicBezTo>
                  <a:cubicBezTo>
                    <a:pt x="20836" y="26673"/>
                    <a:pt x="17816" y="23612"/>
                    <a:pt x="14703" y="20384"/>
                  </a:cubicBezTo>
                  <a:cubicBezTo>
                    <a:pt x="11588" y="17155"/>
                    <a:pt x="8708" y="14010"/>
                    <a:pt x="6413" y="10904"/>
                  </a:cubicBezTo>
                  <a:cubicBezTo>
                    <a:pt x="4116" y="7804"/>
                    <a:pt x="2354" y="4785"/>
                    <a:pt x="1353" y="2060"/>
                  </a:cubicBezTo>
                  <a:cubicBezTo>
                    <a:pt x="1096" y="1390"/>
                    <a:pt x="875" y="708"/>
                    <a:pt x="691" y="14"/>
                  </a:cubicBezTo>
                  <a:cubicBezTo>
                    <a:pt x="461" y="8"/>
                    <a:pt x="231" y="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6"/>
            <p:cNvSpPr/>
            <p:nvPr/>
          </p:nvSpPr>
          <p:spPr>
            <a:xfrm rot="-516314">
              <a:off x="6624997" y="2994679"/>
              <a:ext cx="400136" cy="520316"/>
            </a:xfrm>
            <a:custGeom>
              <a:rect b="b" l="l" r="r" t="t"/>
              <a:pathLst>
                <a:path extrusionOk="0" h="28055" w="21575">
                  <a:moveTo>
                    <a:pt x="1" y="0"/>
                  </a:moveTo>
                  <a:lnTo>
                    <a:pt x="1" y="0"/>
                  </a:lnTo>
                  <a:cubicBezTo>
                    <a:pt x="400" y="2127"/>
                    <a:pt x="1129" y="4507"/>
                    <a:pt x="2258" y="6961"/>
                  </a:cubicBezTo>
                  <a:cubicBezTo>
                    <a:pt x="3593" y="9884"/>
                    <a:pt x="5526" y="12884"/>
                    <a:pt x="7915" y="15702"/>
                  </a:cubicBezTo>
                  <a:cubicBezTo>
                    <a:pt x="10297" y="18531"/>
                    <a:pt x="12876" y="20930"/>
                    <a:pt x="15286" y="23006"/>
                  </a:cubicBezTo>
                  <a:cubicBezTo>
                    <a:pt x="17583" y="24976"/>
                    <a:pt x="19732" y="26642"/>
                    <a:pt x="21574" y="28055"/>
                  </a:cubicBezTo>
                  <a:cubicBezTo>
                    <a:pt x="21497" y="27663"/>
                    <a:pt x="21416" y="27265"/>
                    <a:pt x="21330" y="26858"/>
                  </a:cubicBezTo>
                  <a:cubicBezTo>
                    <a:pt x="19709" y="25515"/>
                    <a:pt x="17878" y="23997"/>
                    <a:pt x="15930" y="22268"/>
                  </a:cubicBezTo>
                  <a:cubicBezTo>
                    <a:pt x="13577" y="20172"/>
                    <a:pt x="11059" y="17785"/>
                    <a:pt x="8727" y="15016"/>
                  </a:cubicBezTo>
                  <a:cubicBezTo>
                    <a:pt x="6387" y="12255"/>
                    <a:pt x="4493" y="9364"/>
                    <a:pt x="3144" y="6544"/>
                  </a:cubicBezTo>
                  <a:cubicBezTo>
                    <a:pt x="2093" y="4359"/>
                    <a:pt x="1364" y="2242"/>
                    <a:pt x="894" y="316"/>
                  </a:cubicBezTo>
                  <a:cubicBezTo>
                    <a:pt x="599" y="206"/>
                    <a:pt x="300" y="10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6"/>
            <p:cNvSpPr/>
            <p:nvPr/>
          </p:nvSpPr>
          <p:spPr>
            <a:xfrm rot="-516314">
              <a:off x="5693587" y="4864609"/>
              <a:ext cx="116489" cy="202396"/>
            </a:xfrm>
            <a:custGeom>
              <a:rect b="b" l="l" r="r" t="t"/>
              <a:pathLst>
                <a:path extrusionOk="0" h="10913" w="6281">
                  <a:moveTo>
                    <a:pt x="1" y="1"/>
                  </a:moveTo>
                  <a:cubicBezTo>
                    <a:pt x="218" y="716"/>
                    <a:pt x="465" y="1419"/>
                    <a:pt x="736" y="2092"/>
                  </a:cubicBezTo>
                  <a:cubicBezTo>
                    <a:pt x="2013" y="5282"/>
                    <a:pt x="3870" y="8479"/>
                    <a:pt x="6280" y="10913"/>
                  </a:cubicBezTo>
                  <a:cubicBezTo>
                    <a:pt x="4219" y="8422"/>
                    <a:pt x="2490" y="5676"/>
                    <a:pt x="1133" y="2741"/>
                  </a:cubicBezTo>
                  <a:cubicBezTo>
                    <a:pt x="731" y="1876"/>
                    <a:pt x="352" y="956"/>
                    <a:pt x="1" y="1"/>
                  </a:cubicBezTo>
                  <a:close/>
                </a:path>
              </a:pathLst>
            </a:custGeom>
            <a:solidFill>
              <a:srgbClr val="E55A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6"/>
            <p:cNvSpPr/>
            <p:nvPr/>
          </p:nvSpPr>
          <p:spPr>
            <a:xfrm rot="-516314">
              <a:off x="5478229" y="3186307"/>
              <a:ext cx="615032" cy="1384276"/>
            </a:xfrm>
            <a:custGeom>
              <a:rect b="b" l="l" r="r" t="t"/>
              <a:pathLst>
                <a:path extrusionOk="0" h="74639" w="33162">
                  <a:moveTo>
                    <a:pt x="33161" y="1"/>
                  </a:moveTo>
                  <a:lnTo>
                    <a:pt x="33161" y="1"/>
                  </a:lnTo>
                  <a:cubicBezTo>
                    <a:pt x="32446" y="319"/>
                    <a:pt x="31745" y="659"/>
                    <a:pt x="31056" y="1018"/>
                  </a:cubicBezTo>
                  <a:cubicBezTo>
                    <a:pt x="28844" y="2846"/>
                    <a:pt x="26421" y="5307"/>
                    <a:pt x="24213" y="8586"/>
                  </a:cubicBezTo>
                  <a:cubicBezTo>
                    <a:pt x="22539" y="11137"/>
                    <a:pt x="20964" y="14131"/>
                    <a:pt x="19893" y="17573"/>
                  </a:cubicBezTo>
                  <a:cubicBezTo>
                    <a:pt x="18782" y="20996"/>
                    <a:pt x="18168" y="24838"/>
                    <a:pt x="18131" y="28883"/>
                  </a:cubicBezTo>
                  <a:cubicBezTo>
                    <a:pt x="18125" y="32927"/>
                    <a:pt x="18715" y="37183"/>
                    <a:pt x="20046" y="41387"/>
                  </a:cubicBezTo>
                  <a:cubicBezTo>
                    <a:pt x="20225" y="41909"/>
                    <a:pt x="20403" y="42431"/>
                    <a:pt x="20583" y="42958"/>
                  </a:cubicBezTo>
                  <a:cubicBezTo>
                    <a:pt x="20670" y="43222"/>
                    <a:pt x="20783" y="43477"/>
                    <a:pt x="20881" y="43738"/>
                  </a:cubicBezTo>
                  <a:lnTo>
                    <a:pt x="21119" y="44339"/>
                  </a:lnTo>
                  <a:cubicBezTo>
                    <a:pt x="21117" y="44341"/>
                    <a:pt x="21117" y="44341"/>
                    <a:pt x="21118" y="44341"/>
                  </a:cubicBezTo>
                  <a:cubicBezTo>
                    <a:pt x="21119" y="44341"/>
                    <a:pt x="21119" y="44341"/>
                    <a:pt x="21119" y="44341"/>
                  </a:cubicBezTo>
                  <a:lnTo>
                    <a:pt x="21119" y="44341"/>
                  </a:lnTo>
                  <a:cubicBezTo>
                    <a:pt x="21120" y="44341"/>
                    <a:pt x="21118" y="44342"/>
                    <a:pt x="21104" y="44348"/>
                  </a:cubicBezTo>
                  <a:lnTo>
                    <a:pt x="20337" y="44708"/>
                  </a:lnTo>
                  <a:cubicBezTo>
                    <a:pt x="19825" y="44949"/>
                    <a:pt x="19305" y="45180"/>
                    <a:pt x="18815" y="45474"/>
                  </a:cubicBezTo>
                  <a:cubicBezTo>
                    <a:pt x="16786" y="46524"/>
                    <a:pt x="14898" y="47882"/>
                    <a:pt x="13069" y="49337"/>
                  </a:cubicBezTo>
                  <a:cubicBezTo>
                    <a:pt x="5801" y="55305"/>
                    <a:pt x="1431" y="63704"/>
                    <a:pt x="123" y="71685"/>
                  </a:cubicBezTo>
                  <a:cubicBezTo>
                    <a:pt x="75" y="71992"/>
                    <a:pt x="39" y="72299"/>
                    <a:pt x="1" y="72606"/>
                  </a:cubicBezTo>
                  <a:cubicBezTo>
                    <a:pt x="216" y="73299"/>
                    <a:pt x="462" y="73980"/>
                    <a:pt x="756" y="74638"/>
                  </a:cubicBezTo>
                  <a:cubicBezTo>
                    <a:pt x="827" y="73714"/>
                    <a:pt x="936" y="72783"/>
                    <a:pt x="1089" y="71842"/>
                  </a:cubicBezTo>
                  <a:cubicBezTo>
                    <a:pt x="2411" y="64101"/>
                    <a:pt x="6687" y="55949"/>
                    <a:pt x="13746" y="50154"/>
                  </a:cubicBezTo>
                  <a:cubicBezTo>
                    <a:pt x="15521" y="48742"/>
                    <a:pt x="17351" y="47421"/>
                    <a:pt x="19316" y="46403"/>
                  </a:cubicBezTo>
                  <a:cubicBezTo>
                    <a:pt x="19790" y="46117"/>
                    <a:pt x="20293" y="45891"/>
                    <a:pt x="20789" y="45657"/>
                  </a:cubicBezTo>
                  <a:lnTo>
                    <a:pt x="21533" y="45307"/>
                  </a:lnTo>
                  <a:lnTo>
                    <a:pt x="22271" y="44959"/>
                  </a:lnTo>
                  <a:lnTo>
                    <a:pt x="22458" y="44870"/>
                  </a:lnTo>
                  <a:lnTo>
                    <a:pt x="22382" y="44679"/>
                  </a:lnTo>
                  <a:lnTo>
                    <a:pt x="22230" y="44293"/>
                  </a:lnTo>
                  <a:lnTo>
                    <a:pt x="21858" y="43357"/>
                  </a:lnTo>
                  <a:cubicBezTo>
                    <a:pt x="21761" y="43102"/>
                    <a:pt x="21650" y="42854"/>
                    <a:pt x="21564" y="42597"/>
                  </a:cubicBezTo>
                  <a:cubicBezTo>
                    <a:pt x="21388" y="42086"/>
                    <a:pt x="21211" y="41576"/>
                    <a:pt x="21036" y="41069"/>
                  </a:cubicBezTo>
                  <a:cubicBezTo>
                    <a:pt x="19726" y="36976"/>
                    <a:pt x="19131" y="32829"/>
                    <a:pt x="19108" y="28883"/>
                  </a:cubicBezTo>
                  <a:cubicBezTo>
                    <a:pt x="19119" y="24936"/>
                    <a:pt x="19685" y="21186"/>
                    <a:pt x="20733" y="17833"/>
                  </a:cubicBezTo>
                  <a:cubicBezTo>
                    <a:pt x="21741" y="14467"/>
                    <a:pt x="23242" y="11522"/>
                    <a:pt x="24840" y="8998"/>
                  </a:cubicBezTo>
                  <a:cubicBezTo>
                    <a:pt x="27552" y="4831"/>
                    <a:pt x="30621" y="1947"/>
                    <a:pt x="33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6"/>
            <p:cNvSpPr/>
            <p:nvPr/>
          </p:nvSpPr>
          <p:spPr>
            <a:xfrm rot="-516314">
              <a:off x="5884274" y="4020247"/>
              <a:ext cx="282720" cy="941038"/>
            </a:xfrm>
            <a:custGeom>
              <a:rect b="b" l="l" r="r" t="t"/>
              <a:pathLst>
                <a:path extrusionOk="0" h="50740" w="15244">
                  <a:moveTo>
                    <a:pt x="15180" y="0"/>
                  </a:moveTo>
                  <a:cubicBezTo>
                    <a:pt x="15092" y="0"/>
                    <a:pt x="14627" y="647"/>
                    <a:pt x="13807" y="1786"/>
                  </a:cubicBezTo>
                  <a:lnTo>
                    <a:pt x="10184" y="6727"/>
                  </a:lnTo>
                  <a:cubicBezTo>
                    <a:pt x="8660" y="8818"/>
                    <a:pt x="6821" y="11314"/>
                    <a:pt x="5099" y="14317"/>
                  </a:cubicBezTo>
                  <a:cubicBezTo>
                    <a:pt x="3385" y="17319"/>
                    <a:pt x="1849" y="20857"/>
                    <a:pt x="977" y="24780"/>
                  </a:cubicBezTo>
                  <a:cubicBezTo>
                    <a:pt x="84" y="28695"/>
                    <a:pt x="1" y="32598"/>
                    <a:pt x="592" y="36036"/>
                  </a:cubicBezTo>
                  <a:cubicBezTo>
                    <a:pt x="1179" y="39481"/>
                    <a:pt x="2424" y="42420"/>
                    <a:pt x="3784" y="44666"/>
                  </a:cubicBezTo>
                  <a:cubicBezTo>
                    <a:pt x="5160" y="46915"/>
                    <a:pt x="6637" y="48476"/>
                    <a:pt x="7745" y="49430"/>
                  </a:cubicBezTo>
                  <a:cubicBezTo>
                    <a:pt x="8799" y="50344"/>
                    <a:pt x="9501" y="50740"/>
                    <a:pt x="9590" y="50740"/>
                  </a:cubicBezTo>
                  <a:cubicBezTo>
                    <a:pt x="9594" y="50740"/>
                    <a:pt x="9597" y="50739"/>
                    <a:pt x="9599" y="50737"/>
                  </a:cubicBezTo>
                  <a:cubicBezTo>
                    <a:pt x="9657" y="50661"/>
                    <a:pt x="9027" y="50161"/>
                    <a:pt x="8029" y="49130"/>
                  </a:cubicBezTo>
                  <a:cubicBezTo>
                    <a:pt x="7030" y="48105"/>
                    <a:pt x="5683" y="46512"/>
                    <a:pt x="4432" y="44288"/>
                  </a:cubicBezTo>
                  <a:cubicBezTo>
                    <a:pt x="2988" y="41676"/>
                    <a:pt x="2014" y="38828"/>
                    <a:pt x="1557" y="35878"/>
                  </a:cubicBezTo>
                  <a:cubicBezTo>
                    <a:pt x="1042" y="32563"/>
                    <a:pt x="1147" y="28805"/>
                    <a:pt x="2014" y="25013"/>
                  </a:cubicBezTo>
                  <a:cubicBezTo>
                    <a:pt x="2858" y="21212"/>
                    <a:pt x="4323" y="17757"/>
                    <a:pt x="5953" y="14797"/>
                  </a:cubicBezTo>
                  <a:cubicBezTo>
                    <a:pt x="7592" y="11829"/>
                    <a:pt x="9353" y="9305"/>
                    <a:pt x="10798" y="7160"/>
                  </a:cubicBezTo>
                  <a:cubicBezTo>
                    <a:pt x="12255" y="5019"/>
                    <a:pt x="13412" y="3262"/>
                    <a:pt x="14153" y="2013"/>
                  </a:cubicBezTo>
                  <a:cubicBezTo>
                    <a:pt x="14892" y="763"/>
                    <a:pt x="15244" y="38"/>
                    <a:pt x="15187" y="2"/>
                  </a:cubicBezTo>
                  <a:cubicBezTo>
                    <a:pt x="15185" y="1"/>
                    <a:pt x="15182" y="0"/>
                    <a:pt x="15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6"/>
            <p:cNvSpPr/>
            <p:nvPr/>
          </p:nvSpPr>
          <p:spPr>
            <a:xfrm rot="-516314">
              <a:off x="6111698" y="4106478"/>
              <a:ext cx="165655" cy="801793"/>
            </a:xfrm>
            <a:custGeom>
              <a:rect b="b" l="l" r="r" t="t"/>
              <a:pathLst>
                <a:path extrusionOk="0" h="43232" w="8932">
                  <a:moveTo>
                    <a:pt x="8865" y="1"/>
                  </a:moveTo>
                  <a:cubicBezTo>
                    <a:pt x="8759" y="1"/>
                    <a:pt x="8192" y="309"/>
                    <a:pt x="7336" y="1003"/>
                  </a:cubicBezTo>
                  <a:cubicBezTo>
                    <a:pt x="6421" y="1752"/>
                    <a:pt x="5173" y="2977"/>
                    <a:pt x="4049" y="4803"/>
                  </a:cubicBezTo>
                  <a:cubicBezTo>
                    <a:pt x="2921" y="6610"/>
                    <a:pt x="1931" y="9055"/>
                    <a:pt x="1687" y="11897"/>
                  </a:cubicBezTo>
                  <a:cubicBezTo>
                    <a:pt x="1398" y="14731"/>
                    <a:pt x="1812" y="17829"/>
                    <a:pt x="2365" y="20972"/>
                  </a:cubicBezTo>
                  <a:cubicBezTo>
                    <a:pt x="2916" y="24119"/>
                    <a:pt x="3462" y="27087"/>
                    <a:pt x="3463" y="29802"/>
                  </a:cubicBezTo>
                  <a:cubicBezTo>
                    <a:pt x="3473" y="32213"/>
                    <a:pt x="3159" y="34615"/>
                    <a:pt x="2532" y="36945"/>
                  </a:cubicBezTo>
                  <a:cubicBezTo>
                    <a:pt x="1438" y="40936"/>
                    <a:pt x="0" y="43140"/>
                    <a:pt x="172" y="43230"/>
                  </a:cubicBezTo>
                  <a:cubicBezTo>
                    <a:pt x="173" y="43231"/>
                    <a:pt x="175" y="43231"/>
                    <a:pt x="178" y="43231"/>
                  </a:cubicBezTo>
                  <a:cubicBezTo>
                    <a:pt x="253" y="43231"/>
                    <a:pt x="662" y="42725"/>
                    <a:pt x="1243" y="41740"/>
                  </a:cubicBezTo>
                  <a:cubicBezTo>
                    <a:pt x="1844" y="40722"/>
                    <a:pt x="2604" y="39178"/>
                    <a:pt x="3253" y="37156"/>
                  </a:cubicBezTo>
                  <a:cubicBezTo>
                    <a:pt x="3899" y="35137"/>
                    <a:pt x="4402" y="32628"/>
                    <a:pt x="4443" y="29806"/>
                  </a:cubicBezTo>
                  <a:cubicBezTo>
                    <a:pt x="4494" y="26974"/>
                    <a:pt x="3960" y="23924"/>
                    <a:pt x="3413" y="20790"/>
                  </a:cubicBezTo>
                  <a:cubicBezTo>
                    <a:pt x="2861" y="17659"/>
                    <a:pt x="2439" y="14673"/>
                    <a:pt x="2664" y="11981"/>
                  </a:cubicBezTo>
                  <a:cubicBezTo>
                    <a:pt x="2842" y="9289"/>
                    <a:pt x="3699" y="6964"/>
                    <a:pt x="4697" y="5183"/>
                  </a:cubicBezTo>
                  <a:cubicBezTo>
                    <a:pt x="5690" y="3391"/>
                    <a:pt x="6808" y="2131"/>
                    <a:pt x="7615" y="1309"/>
                  </a:cubicBezTo>
                  <a:cubicBezTo>
                    <a:pt x="8429" y="488"/>
                    <a:pt x="8931" y="75"/>
                    <a:pt x="8881" y="7"/>
                  </a:cubicBezTo>
                  <a:cubicBezTo>
                    <a:pt x="8879" y="3"/>
                    <a:pt x="8873" y="1"/>
                    <a:pt x="88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6"/>
            <p:cNvSpPr/>
            <p:nvPr/>
          </p:nvSpPr>
          <p:spPr>
            <a:xfrm rot="-516314">
              <a:off x="7018914" y="3873900"/>
              <a:ext cx="567257" cy="1470423"/>
            </a:xfrm>
            <a:custGeom>
              <a:rect b="b" l="l" r="r" t="t"/>
              <a:pathLst>
                <a:path extrusionOk="0" h="79284" w="30586">
                  <a:moveTo>
                    <a:pt x="4326" y="1"/>
                  </a:moveTo>
                  <a:cubicBezTo>
                    <a:pt x="2925" y="8"/>
                    <a:pt x="1842" y="91"/>
                    <a:pt x="1111" y="171"/>
                  </a:cubicBezTo>
                  <a:cubicBezTo>
                    <a:pt x="380" y="251"/>
                    <a:pt x="0" y="321"/>
                    <a:pt x="3" y="355"/>
                  </a:cubicBezTo>
                  <a:cubicBezTo>
                    <a:pt x="5" y="382"/>
                    <a:pt x="136" y="390"/>
                    <a:pt x="388" y="390"/>
                  </a:cubicBezTo>
                  <a:cubicBezTo>
                    <a:pt x="743" y="390"/>
                    <a:pt x="1337" y="375"/>
                    <a:pt x="2150" y="375"/>
                  </a:cubicBezTo>
                  <a:cubicBezTo>
                    <a:pt x="2755" y="375"/>
                    <a:pt x="3480" y="383"/>
                    <a:pt x="4317" y="414"/>
                  </a:cubicBezTo>
                  <a:cubicBezTo>
                    <a:pt x="5697" y="482"/>
                    <a:pt x="7390" y="611"/>
                    <a:pt x="9298" y="1031"/>
                  </a:cubicBezTo>
                  <a:cubicBezTo>
                    <a:pt x="11197" y="1452"/>
                    <a:pt x="13341" y="2147"/>
                    <a:pt x="15399" y="3447"/>
                  </a:cubicBezTo>
                  <a:cubicBezTo>
                    <a:pt x="17438" y="4746"/>
                    <a:pt x="19439" y="6656"/>
                    <a:pt x="20657" y="9216"/>
                  </a:cubicBezTo>
                  <a:cubicBezTo>
                    <a:pt x="21238" y="10496"/>
                    <a:pt x="21602" y="11912"/>
                    <a:pt x="21648" y="13417"/>
                  </a:cubicBezTo>
                  <a:cubicBezTo>
                    <a:pt x="21701" y="14920"/>
                    <a:pt x="21495" y="16483"/>
                    <a:pt x="21108" y="18050"/>
                  </a:cubicBezTo>
                  <a:cubicBezTo>
                    <a:pt x="20345" y="21198"/>
                    <a:pt x="18950" y="24345"/>
                    <a:pt x="17662" y="27708"/>
                  </a:cubicBezTo>
                  <a:cubicBezTo>
                    <a:pt x="17349" y="28559"/>
                    <a:pt x="17027" y="29399"/>
                    <a:pt x="16774" y="30320"/>
                  </a:cubicBezTo>
                  <a:cubicBezTo>
                    <a:pt x="16534" y="31230"/>
                    <a:pt x="16358" y="32295"/>
                    <a:pt x="16744" y="33349"/>
                  </a:cubicBezTo>
                  <a:cubicBezTo>
                    <a:pt x="17141" y="34417"/>
                    <a:pt x="18045" y="35091"/>
                    <a:pt x="18856" y="35592"/>
                  </a:cubicBezTo>
                  <a:cubicBezTo>
                    <a:pt x="19684" y="36102"/>
                    <a:pt x="20551" y="36531"/>
                    <a:pt x="21421" y="36932"/>
                  </a:cubicBezTo>
                  <a:cubicBezTo>
                    <a:pt x="23159" y="37732"/>
                    <a:pt x="24880" y="38427"/>
                    <a:pt x="26329" y="39455"/>
                  </a:cubicBezTo>
                  <a:cubicBezTo>
                    <a:pt x="27768" y="40453"/>
                    <a:pt x="28984" y="41827"/>
                    <a:pt x="29345" y="43395"/>
                  </a:cubicBezTo>
                  <a:cubicBezTo>
                    <a:pt x="29718" y="44963"/>
                    <a:pt x="29064" y="46613"/>
                    <a:pt x="28150" y="47952"/>
                  </a:cubicBezTo>
                  <a:cubicBezTo>
                    <a:pt x="27686" y="48630"/>
                    <a:pt x="27147" y="49257"/>
                    <a:pt x="26572" y="49833"/>
                  </a:cubicBezTo>
                  <a:cubicBezTo>
                    <a:pt x="26002" y="50396"/>
                    <a:pt x="25362" y="50884"/>
                    <a:pt x="24697" y="51331"/>
                  </a:cubicBezTo>
                  <a:cubicBezTo>
                    <a:pt x="23363" y="52229"/>
                    <a:pt x="21931" y="52973"/>
                    <a:pt x="20620" y="53896"/>
                  </a:cubicBezTo>
                  <a:cubicBezTo>
                    <a:pt x="19316" y="54808"/>
                    <a:pt x="18128" y="55964"/>
                    <a:pt x="17437" y="57357"/>
                  </a:cubicBezTo>
                  <a:cubicBezTo>
                    <a:pt x="16724" y="58734"/>
                    <a:pt x="16440" y="60208"/>
                    <a:pt x="16337" y="61593"/>
                  </a:cubicBezTo>
                  <a:cubicBezTo>
                    <a:pt x="16241" y="62984"/>
                    <a:pt x="16313" y="64309"/>
                    <a:pt x="16425" y="65557"/>
                  </a:cubicBezTo>
                  <a:cubicBezTo>
                    <a:pt x="16960" y="70523"/>
                    <a:pt x="17457" y="74508"/>
                    <a:pt x="17802" y="77274"/>
                  </a:cubicBezTo>
                  <a:cubicBezTo>
                    <a:pt x="17901" y="78047"/>
                    <a:pt x="17988" y="78711"/>
                    <a:pt x="18066" y="79284"/>
                  </a:cubicBezTo>
                  <a:cubicBezTo>
                    <a:pt x="18165" y="79247"/>
                    <a:pt x="18265" y="79209"/>
                    <a:pt x="18363" y="79171"/>
                  </a:cubicBezTo>
                  <a:cubicBezTo>
                    <a:pt x="18322" y="78614"/>
                    <a:pt x="18273" y="77970"/>
                    <a:pt x="18213" y="77232"/>
                  </a:cubicBezTo>
                  <a:cubicBezTo>
                    <a:pt x="17919" y="73906"/>
                    <a:pt x="17575" y="70004"/>
                    <a:pt x="17175" y="65497"/>
                  </a:cubicBezTo>
                  <a:cubicBezTo>
                    <a:pt x="17087" y="64266"/>
                    <a:pt x="17042" y="62978"/>
                    <a:pt x="17154" y="61659"/>
                  </a:cubicBezTo>
                  <a:cubicBezTo>
                    <a:pt x="17272" y="60345"/>
                    <a:pt x="17562" y="58990"/>
                    <a:pt x="18216" y="57767"/>
                  </a:cubicBezTo>
                  <a:cubicBezTo>
                    <a:pt x="18852" y="56532"/>
                    <a:pt x="19907" y="55521"/>
                    <a:pt x="21154" y="54664"/>
                  </a:cubicBezTo>
                  <a:cubicBezTo>
                    <a:pt x="22403" y="53801"/>
                    <a:pt x="23834" y="53073"/>
                    <a:pt x="25241" y="52146"/>
                  </a:cubicBezTo>
                  <a:cubicBezTo>
                    <a:pt x="25942" y="51682"/>
                    <a:pt x="26639" y="51162"/>
                    <a:pt x="27273" y="50544"/>
                  </a:cubicBezTo>
                  <a:cubicBezTo>
                    <a:pt x="27893" y="49934"/>
                    <a:pt x="28474" y="49266"/>
                    <a:pt x="28987" y="48526"/>
                  </a:cubicBezTo>
                  <a:cubicBezTo>
                    <a:pt x="29498" y="47785"/>
                    <a:pt x="29936" y="46965"/>
                    <a:pt x="30213" y="46057"/>
                  </a:cubicBezTo>
                  <a:cubicBezTo>
                    <a:pt x="30496" y="45156"/>
                    <a:pt x="30586" y="44145"/>
                    <a:pt x="30362" y="43171"/>
                  </a:cubicBezTo>
                  <a:cubicBezTo>
                    <a:pt x="29906" y="41209"/>
                    <a:pt x="28497" y="39689"/>
                    <a:pt x="26937" y="38593"/>
                  </a:cubicBezTo>
                  <a:cubicBezTo>
                    <a:pt x="25359" y="37472"/>
                    <a:pt x="23569" y="36753"/>
                    <a:pt x="21866" y="35968"/>
                  </a:cubicBezTo>
                  <a:cubicBezTo>
                    <a:pt x="21012" y="35575"/>
                    <a:pt x="20184" y="35164"/>
                    <a:pt x="19414" y="34690"/>
                  </a:cubicBezTo>
                  <a:cubicBezTo>
                    <a:pt x="18650" y="34224"/>
                    <a:pt x="17986" y="33679"/>
                    <a:pt x="17734" y="32978"/>
                  </a:cubicBezTo>
                  <a:cubicBezTo>
                    <a:pt x="17465" y="32274"/>
                    <a:pt x="17566" y="31421"/>
                    <a:pt x="17789" y="30590"/>
                  </a:cubicBezTo>
                  <a:cubicBezTo>
                    <a:pt x="18015" y="29754"/>
                    <a:pt x="18335" y="28903"/>
                    <a:pt x="18638" y="28074"/>
                  </a:cubicBezTo>
                  <a:cubicBezTo>
                    <a:pt x="19891" y="24749"/>
                    <a:pt x="21295" y="21545"/>
                    <a:pt x="22061" y="18276"/>
                  </a:cubicBezTo>
                  <a:cubicBezTo>
                    <a:pt x="22448" y="16646"/>
                    <a:pt x="22656" y="14994"/>
                    <a:pt x="22580" y="13380"/>
                  </a:cubicBezTo>
                  <a:cubicBezTo>
                    <a:pt x="22518" y="11765"/>
                    <a:pt x="22101" y="10206"/>
                    <a:pt x="21449" y="8833"/>
                  </a:cubicBezTo>
                  <a:cubicBezTo>
                    <a:pt x="20103" y="6099"/>
                    <a:pt x="17955" y="4128"/>
                    <a:pt x="15796" y="2808"/>
                  </a:cubicBezTo>
                  <a:cubicBezTo>
                    <a:pt x="13608" y="1486"/>
                    <a:pt x="11376" y="825"/>
                    <a:pt x="9417" y="449"/>
                  </a:cubicBezTo>
                  <a:cubicBezTo>
                    <a:pt x="7449" y="74"/>
                    <a:pt x="5724" y="5"/>
                    <a:pt x="4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6"/>
            <p:cNvSpPr/>
            <p:nvPr/>
          </p:nvSpPr>
          <p:spPr>
            <a:xfrm rot="-516314">
              <a:off x="6903764" y="3985659"/>
              <a:ext cx="312672" cy="1309460"/>
            </a:xfrm>
            <a:custGeom>
              <a:rect b="b" l="l" r="r" t="t"/>
              <a:pathLst>
                <a:path extrusionOk="0" h="70605" w="16859">
                  <a:moveTo>
                    <a:pt x="1387" y="0"/>
                  </a:moveTo>
                  <a:cubicBezTo>
                    <a:pt x="1353" y="0"/>
                    <a:pt x="1152" y="213"/>
                    <a:pt x="880" y="675"/>
                  </a:cubicBezTo>
                  <a:cubicBezTo>
                    <a:pt x="592" y="1152"/>
                    <a:pt x="288" y="1945"/>
                    <a:pt x="189" y="3012"/>
                  </a:cubicBezTo>
                  <a:cubicBezTo>
                    <a:pt x="1" y="5128"/>
                    <a:pt x="916" y="8360"/>
                    <a:pt x="3579" y="11103"/>
                  </a:cubicBezTo>
                  <a:cubicBezTo>
                    <a:pt x="4859" y="12490"/>
                    <a:pt x="6431" y="13805"/>
                    <a:pt x="7982" y="15301"/>
                  </a:cubicBezTo>
                  <a:cubicBezTo>
                    <a:pt x="9503" y="16797"/>
                    <a:pt x="11105" y="18539"/>
                    <a:pt x="11733" y="20771"/>
                  </a:cubicBezTo>
                  <a:cubicBezTo>
                    <a:pt x="12039" y="21873"/>
                    <a:pt x="12032" y="23052"/>
                    <a:pt x="11545" y="24124"/>
                  </a:cubicBezTo>
                  <a:cubicBezTo>
                    <a:pt x="11075" y="25212"/>
                    <a:pt x="10238" y="26202"/>
                    <a:pt x="9456" y="27319"/>
                  </a:cubicBezTo>
                  <a:cubicBezTo>
                    <a:pt x="9064" y="27880"/>
                    <a:pt x="8683" y="28484"/>
                    <a:pt x="8400" y="29168"/>
                  </a:cubicBezTo>
                  <a:cubicBezTo>
                    <a:pt x="8113" y="29846"/>
                    <a:pt x="7956" y="30620"/>
                    <a:pt x="7981" y="31380"/>
                  </a:cubicBezTo>
                  <a:cubicBezTo>
                    <a:pt x="8025" y="32915"/>
                    <a:pt x="8650" y="34307"/>
                    <a:pt x="9359" y="35566"/>
                  </a:cubicBezTo>
                  <a:cubicBezTo>
                    <a:pt x="10814" y="38059"/>
                    <a:pt x="12482" y="40255"/>
                    <a:pt x="13744" y="42557"/>
                  </a:cubicBezTo>
                  <a:cubicBezTo>
                    <a:pt x="15022" y="44831"/>
                    <a:pt x="15852" y="47257"/>
                    <a:pt x="15881" y="49608"/>
                  </a:cubicBezTo>
                  <a:cubicBezTo>
                    <a:pt x="15945" y="51971"/>
                    <a:pt x="14951" y="54059"/>
                    <a:pt x="13638" y="55727"/>
                  </a:cubicBezTo>
                  <a:cubicBezTo>
                    <a:pt x="12332" y="57411"/>
                    <a:pt x="10841" y="58803"/>
                    <a:pt x="9600" y="60205"/>
                  </a:cubicBezTo>
                  <a:cubicBezTo>
                    <a:pt x="7095" y="62991"/>
                    <a:pt x="5503" y="65619"/>
                    <a:pt x="4649" y="67527"/>
                  </a:cubicBezTo>
                  <a:cubicBezTo>
                    <a:pt x="4318" y="68258"/>
                    <a:pt x="4033" y="69011"/>
                    <a:pt x="3801" y="69779"/>
                  </a:cubicBezTo>
                  <a:cubicBezTo>
                    <a:pt x="3655" y="70310"/>
                    <a:pt x="3599" y="70594"/>
                    <a:pt x="3634" y="70604"/>
                  </a:cubicBezTo>
                  <a:cubicBezTo>
                    <a:pt x="3635" y="70605"/>
                    <a:pt x="3636" y="70605"/>
                    <a:pt x="3637" y="70605"/>
                  </a:cubicBezTo>
                  <a:cubicBezTo>
                    <a:pt x="3728" y="70605"/>
                    <a:pt x="4080" y="69510"/>
                    <a:pt x="5020" y="67710"/>
                  </a:cubicBezTo>
                  <a:cubicBezTo>
                    <a:pt x="5974" y="65889"/>
                    <a:pt x="7624" y="63387"/>
                    <a:pt x="10154" y="60714"/>
                  </a:cubicBezTo>
                  <a:cubicBezTo>
                    <a:pt x="11404" y="59370"/>
                    <a:pt x="12929" y="58010"/>
                    <a:pt x="14333" y="56268"/>
                  </a:cubicBezTo>
                  <a:cubicBezTo>
                    <a:pt x="15024" y="55394"/>
                    <a:pt x="15681" y="54412"/>
                    <a:pt x="16145" y="53279"/>
                  </a:cubicBezTo>
                  <a:cubicBezTo>
                    <a:pt x="16620" y="52152"/>
                    <a:pt x="16856" y="50886"/>
                    <a:pt x="16859" y="49603"/>
                  </a:cubicBezTo>
                  <a:cubicBezTo>
                    <a:pt x="16857" y="47027"/>
                    <a:pt x="15972" y="44427"/>
                    <a:pt x="14657" y="42055"/>
                  </a:cubicBezTo>
                  <a:cubicBezTo>
                    <a:pt x="13359" y="39667"/>
                    <a:pt x="11678" y="37438"/>
                    <a:pt x="10283" y="35040"/>
                  </a:cubicBezTo>
                  <a:cubicBezTo>
                    <a:pt x="9607" y="33849"/>
                    <a:pt x="9070" y="32595"/>
                    <a:pt x="9036" y="31353"/>
                  </a:cubicBezTo>
                  <a:cubicBezTo>
                    <a:pt x="8979" y="30110"/>
                    <a:pt x="9569" y="28974"/>
                    <a:pt x="10311" y="27911"/>
                  </a:cubicBezTo>
                  <a:cubicBezTo>
                    <a:pt x="11045" y="26842"/>
                    <a:pt x="11929" y="25805"/>
                    <a:pt x="12477" y="24521"/>
                  </a:cubicBezTo>
                  <a:cubicBezTo>
                    <a:pt x="13054" y="23236"/>
                    <a:pt x="13046" y="21749"/>
                    <a:pt x="12675" y="20505"/>
                  </a:cubicBezTo>
                  <a:cubicBezTo>
                    <a:pt x="11918" y="17963"/>
                    <a:pt x="10164" y="16167"/>
                    <a:pt x="8590" y="14662"/>
                  </a:cubicBezTo>
                  <a:cubicBezTo>
                    <a:pt x="6975" y="13159"/>
                    <a:pt x="5396" y="11896"/>
                    <a:pt x="4123" y="10583"/>
                  </a:cubicBezTo>
                  <a:cubicBezTo>
                    <a:pt x="1511" y="8028"/>
                    <a:pt x="553" y="5031"/>
                    <a:pt x="602" y="3033"/>
                  </a:cubicBezTo>
                  <a:cubicBezTo>
                    <a:pt x="672" y="994"/>
                    <a:pt x="1514" y="53"/>
                    <a:pt x="1390" y="1"/>
                  </a:cubicBezTo>
                  <a:cubicBezTo>
                    <a:pt x="1389" y="1"/>
                    <a:pt x="1388" y="0"/>
                    <a:pt x="13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6"/>
            <p:cNvSpPr/>
            <p:nvPr/>
          </p:nvSpPr>
          <p:spPr>
            <a:xfrm rot="-516314">
              <a:off x="6698055" y="4068110"/>
              <a:ext cx="122591" cy="651457"/>
            </a:xfrm>
            <a:custGeom>
              <a:rect b="b" l="l" r="r" t="t"/>
              <a:pathLst>
                <a:path extrusionOk="0" h="35126" w="6610">
                  <a:moveTo>
                    <a:pt x="1670" y="0"/>
                  </a:moveTo>
                  <a:cubicBezTo>
                    <a:pt x="1596" y="0"/>
                    <a:pt x="1213" y="364"/>
                    <a:pt x="799" y="1181"/>
                  </a:cubicBezTo>
                  <a:cubicBezTo>
                    <a:pt x="379" y="2034"/>
                    <a:pt x="1" y="3417"/>
                    <a:pt x="92" y="5131"/>
                  </a:cubicBezTo>
                  <a:cubicBezTo>
                    <a:pt x="154" y="6849"/>
                    <a:pt x="758" y="8830"/>
                    <a:pt x="1636" y="10845"/>
                  </a:cubicBezTo>
                  <a:cubicBezTo>
                    <a:pt x="2517" y="12873"/>
                    <a:pt x="3561" y="14993"/>
                    <a:pt x="4197" y="17384"/>
                  </a:cubicBezTo>
                  <a:cubicBezTo>
                    <a:pt x="5529" y="22166"/>
                    <a:pt x="5313" y="26765"/>
                    <a:pt x="4735" y="29955"/>
                  </a:cubicBezTo>
                  <a:cubicBezTo>
                    <a:pt x="4141" y="33167"/>
                    <a:pt x="3328" y="35057"/>
                    <a:pt x="3494" y="35125"/>
                  </a:cubicBezTo>
                  <a:cubicBezTo>
                    <a:pt x="3495" y="35125"/>
                    <a:pt x="3497" y="35126"/>
                    <a:pt x="3499" y="35126"/>
                  </a:cubicBezTo>
                  <a:cubicBezTo>
                    <a:pt x="3625" y="35126"/>
                    <a:pt x="4678" y="33329"/>
                    <a:pt x="5470" y="30108"/>
                  </a:cubicBezTo>
                  <a:cubicBezTo>
                    <a:pt x="6256" y="26870"/>
                    <a:pt x="6610" y="22085"/>
                    <a:pt x="5221" y="17102"/>
                  </a:cubicBezTo>
                  <a:cubicBezTo>
                    <a:pt x="4556" y="14606"/>
                    <a:pt x="3437" y="12403"/>
                    <a:pt x="2532" y="10449"/>
                  </a:cubicBezTo>
                  <a:cubicBezTo>
                    <a:pt x="1619" y="8486"/>
                    <a:pt x="992" y="6669"/>
                    <a:pt x="841" y="5074"/>
                  </a:cubicBezTo>
                  <a:cubicBezTo>
                    <a:pt x="664" y="3482"/>
                    <a:pt x="902" y="2186"/>
                    <a:pt x="1182" y="1337"/>
                  </a:cubicBezTo>
                  <a:cubicBezTo>
                    <a:pt x="1475" y="488"/>
                    <a:pt x="1750" y="51"/>
                    <a:pt x="1679" y="3"/>
                  </a:cubicBezTo>
                  <a:cubicBezTo>
                    <a:pt x="1677" y="1"/>
                    <a:pt x="1674" y="0"/>
                    <a:pt x="1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6"/>
            <p:cNvSpPr/>
            <p:nvPr/>
          </p:nvSpPr>
          <p:spPr>
            <a:xfrm rot="-516314">
              <a:off x="6104034" y="4772613"/>
              <a:ext cx="98332" cy="497782"/>
            </a:xfrm>
            <a:custGeom>
              <a:rect b="b" l="l" r="r" t="t"/>
              <a:pathLst>
                <a:path extrusionOk="0" h="26840" w="5302">
                  <a:moveTo>
                    <a:pt x="4653" y="1"/>
                  </a:moveTo>
                  <a:cubicBezTo>
                    <a:pt x="4651" y="1"/>
                    <a:pt x="4649" y="1"/>
                    <a:pt x="4648" y="2"/>
                  </a:cubicBezTo>
                  <a:cubicBezTo>
                    <a:pt x="4636" y="8"/>
                    <a:pt x="4632" y="36"/>
                    <a:pt x="4636" y="83"/>
                  </a:cubicBezTo>
                  <a:cubicBezTo>
                    <a:pt x="4639" y="107"/>
                    <a:pt x="4643" y="137"/>
                    <a:pt x="4651" y="172"/>
                  </a:cubicBezTo>
                  <a:cubicBezTo>
                    <a:pt x="4656" y="205"/>
                    <a:pt x="4663" y="246"/>
                    <a:pt x="4673" y="290"/>
                  </a:cubicBezTo>
                  <a:cubicBezTo>
                    <a:pt x="4682" y="335"/>
                    <a:pt x="4691" y="385"/>
                    <a:pt x="4703" y="439"/>
                  </a:cubicBezTo>
                  <a:cubicBezTo>
                    <a:pt x="4715" y="493"/>
                    <a:pt x="4725" y="553"/>
                    <a:pt x="4738" y="617"/>
                  </a:cubicBezTo>
                  <a:cubicBezTo>
                    <a:pt x="4759" y="747"/>
                    <a:pt x="4783" y="896"/>
                    <a:pt x="4802" y="1064"/>
                  </a:cubicBezTo>
                  <a:cubicBezTo>
                    <a:pt x="4846" y="1473"/>
                    <a:pt x="4855" y="1884"/>
                    <a:pt x="4828" y="2292"/>
                  </a:cubicBezTo>
                  <a:cubicBezTo>
                    <a:pt x="4799" y="2772"/>
                    <a:pt x="4722" y="3316"/>
                    <a:pt x="4599" y="3915"/>
                  </a:cubicBezTo>
                  <a:cubicBezTo>
                    <a:pt x="4538" y="4213"/>
                    <a:pt x="4465" y="4526"/>
                    <a:pt x="4382" y="4851"/>
                  </a:cubicBezTo>
                  <a:cubicBezTo>
                    <a:pt x="4298" y="5179"/>
                    <a:pt x="4209" y="5517"/>
                    <a:pt x="4116" y="5870"/>
                  </a:cubicBezTo>
                  <a:cubicBezTo>
                    <a:pt x="3927" y="6571"/>
                    <a:pt x="3711" y="7318"/>
                    <a:pt x="3474" y="8100"/>
                  </a:cubicBezTo>
                  <a:cubicBezTo>
                    <a:pt x="3237" y="8884"/>
                    <a:pt x="2978" y="9705"/>
                    <a:pt x="2707" y="10558"/>
                  </a:cubicBezTo>
                  <a:cubicBezTo>
                    <a:pt x="2437" y="11411"/>
                    <a:pt x="2157" y="12295"/>
                    <a:pt x="1879" y="13206"/>
                  </a:cubicBezTo>
                  <a:cubicBezTo>
                    <a:pt x="1602" y="14117"/>
                    <a:pt x="1342" y="15011"/>
                    <a:pt x="1113" y="15883"/>
                  </a:cubicBezTo>
                  <a:cubicBezTo>
                    <a:pt x="883" y="16756"/>
                    <a:pt x="683" y="17603"/>
                    <a:pt x="522" y="18418"/>
                  </a:cubicBezTo>
                  <a:cubicBezTo>
                    <a:pt x="361" y="19233"/>
                    <a:pt x="236" y="20015"/>
                    <a:pt x="154" y="20751"/>
                  </a:cubicBezTo>
                  <a:cubicBezTo>
                    <a:pt x="131" y="20936"/>
                    <a:pt x="114" y="21117"/>
                    <a:pt x="96" y="21294"/>
                  </a:cubicBezTo>
                  <a:cubicBezTo>
                    <a:pt x="89" y="21383"/>
                    <a:pt x="81" y="21471"/>
                    <a:pt x="74" y="21558"/>
                  </a:cubicBezTo>
                  <a:cubicBezTo>
                    <a:pt x="65" y="21647"/>
                    <a:pt x="61" y="21733"/>
                    <a:pt x="54" y="21820"/>
                  </a:cubicBezTo>
                  <a:cubicBezTo>
                    <a:pt x="41" y="21991"/>
                    <a:pt x="34" y="22158"/>
                    <a:pt x="25" y="22324"/>
                  </a:cubicBezTo>
                  <a:cubicBezTo>
                    <a:pt x="19" y="22489"/>
                    <a:pt x="11" y="22649"/>
                    <a:pt x="9" y="22808"/>
                  </a:cubicBezTo>
                  <a:cubicBezTo>
                    <a:pt x="1" y="23122"/>
                    <a:pt x="4" y="23423"/>
                    <a:pt x="9" y="23708"/>
                  </a:cubicBezTo>
                  <a:cubicBezTo>
                    <a:pt x="14" y="23850"/>
                    <a:pt x="18" y="23987"/>
                    <a:pt x="25" y="24120"/>
                  </a:cubicBezTo>
                  <a:cubicBezTo>
                    <a:pt x="28" y="24187"/>
                    <a:pt x="32" y="24253"/>
                    <a:pt x="35" y="24317"/>
                  </a:cubicBezTo>
                  <a:cubicBezTo>
                    <a:pt x="38" y="24349"/>
                    <a:pt x="39" y="24382"/>
                    <a:pt x="41" y="24413"/>
                  </a:cubicBezTo>
                  <a:cubicBezTo>
                    <a:pt x="42" y="24444"/>
                    <a:pt x="47" y="24476"/>
                    <a:pt x="48" y="24507"/>
                  </a:cubicBezTo>
                  <a:cubicBezTo>
                    <a:pt x="85" y="25007"/>
                    <a:pt x="139" y="25434"/>
                    <a:pt x="198" y="25781"/>
                  </a:cubicBezTo>
                  <a:cubicBezTo>
                    <a:pt x="255" y="26128"/>
                    <a:pt x="316" y="26395"/>
                    <a:pt x="369" y="26574"/>
                  </a:cubicBezTo>
                  <a:cubicBezTo>
                    <a:pt x="421" y="26747"/>
                    <a:pt x="463" y="26839"/>
                    <a:pt x="492" y="26839"/>
                  </a:cubicBezTo>
                  <a:cubicBezTo>
                    <a:pt x="492" y="26839"/>
                    <a:pt x="493" y="26839"/>
                    <a:pt x="493" y="26839"/>
                  </a:cubicBezTo>
                  <a:cubicBezTo>
                    <a:pt x="521" y="26834"/>
                    <a:pt x="533" y="26735"/>
                    <a:pt x="533" y="26551"/>
                  </a:cubicBezTo>
                  <a:cubicBezTo>
                    <a:pt x="533" y="26367"/>
                    <a:pt x="526" y="26097"/>
                    <a:pt x="516" y="25751"/>
                  </a:cubicBezTo>
                  <a:cubicBezTo>
                    <a:pt x="506" y="25405"/>
                    <a:pt x="501" y="24984"/>
                    <a:pt x="508" y="24494"/>
                  </a:cubicBezTo>
                  <a:cubicBezTo>
                    <a:pt x="508" y="24464"/>
                    <a:pt x="508" y="24433"/>
                    <a:pt x="509" y="24402"/>
                  </a:cubicBezTo>
                  <a:cubicBezTo>
                    <a:pt x="509" y="24372"/>
                    <a:pt x="511" y="24340"/>
                    <a:pt x="511" y="24309"/>
                  </a:cubicBezTo>
                  <a:cubicBezTo>
                    <a:pt x="513" y="24244"/>
                    <a:pt x="515" y="24180"/>
                    <a:pt x="516" y="24116"/>
                  </a:cubicBezTo>
                  <a:cubicBezTo>
                    <a:pt x="519" y="23985"/>
                    <a:pt x="526" y="23850"/>
                    <a:pt x="532" y="23712"/>
                  </a:cubicBezTo>
                  <a:cubicBezTo>
                    <a:pt x="546" y="23436"/>
                    <a:pt x="562" y="23143"/>
                    <a:pt x="588" y="22838"/>
                  </a:cubicBezTo>
                  <a:cubicBezTo>
                    <a:pt x="599" y="22685"/>
                    <a:pt x="616" y="22528"/>
                    <a:pt x="631" y="22368"/>
                  </a:cubicBezTo>
                  <a:cubicBezTo>
                    <a:pt x="648" y="22207"/>
                    <a:pt x="663" y="22045"/>
                    <a:pt x="683" y="21878"/>
                  </a:cubicBezTo>
                  <a:cubicBezTo>
                    <a:pt x="695" y="21795"/>
                    <a:pt x="703" y="21711"/>
                    <a:pt x="715" y="21625"/>
                  </a:cubicBezTo>
                  <a:cubicBezTo>
                    <a:pt x="726" y="21541"/>
                    <a:pt x="738" y="21455"/>
                    <a:pt x="749" y="21370"/>
                  </a:cubicBezTo>
                  <a:cubicBezTo>
                    <a:pt x="773" y="21197"/>
                    <a:pt x="798" y="21021"/>
                    <a:pt x="826" y="20843"/>
                  </a:cubicBezTo>
                  <a:cubicBezTo>
                    <a:pt x="938" y="20129"/>
                    <a:pt x="1083" y="19369"/>
                    <a:pt x="1262" y="18574"/>
                  </a:cubicBezTo>
                  <a:cubicBezTo>
                    <a:pt x="1439" y="17780"/>
                    <a:pt x="1652" y="16950"/>
                    <a:pt x="1889" y="16093"/>
                  </a:cubicBezTo>
                  <a:cubicBezTo>
                    <a:pt x="2126" y="15236"/>
                    <a:pt x="2389" y="14351"/>
                    <a:pt x="2664" y="13446"/>
                  </a:cubicBezTo>
                  <a:cubicBezTo>
                    <a:pt x="2940" y="12540"/>
                    <a:pt x="3212" y="11653"/>
                    <a:pt x="3475" y="10798"/>
                  </a:cubicBezTo>
                  <a:cubicBezTo>
                    <a:pt x="3737" y="9943"/>
                    <a:pt x="3979" y="9109"/>
                    <a:pt x="4199" y="8312"/>
                  </a:cubicBezTo>
                  <a:cubicBezTo>
                    <a:pt x="4419" y="7515"/>
                    <a:pt x="4613" y="6752"/>
                    <a:pt x="4776" y="6034"/>
                  </a:cubicBezTo>
                  <a:cubicBezTo>
                    <a:pt x="4858" y="5674"/>
                    <a:pt x="4932" y="5327"/>
                    <a:pt x="4999" y="4991"/>
                  </a:cubicBezTo>
                  <a:cubicBezTo>
                    <a:pt x="5066" y="4654"/>
                    <a:pt x="5125" y="4329"/>
                    <a:pt x="5170" y="4015"/>
                  </a:cubicBezTo>
                  <a:cubicBezTo>
                    <a:pt x="5262" y="3388"/>
                    <a:pt x="5302" y="2808"/>
                    <a:pt x="5286" y="2300"/>
                  </a:cubicBezTo>
                  <a:cubicBezTo>
                    <a:pt x="5272" y="1790"/>
                    <a:pt x="5206" y="1353"/>
                    <a:pt x="5116" y="1004"/>
                  </a:cubicBezTo>
                  <a:cubicBezTo>
                    <a:pt x="5076" y="852"/>
                    <a:pt x="5028" y="699"/>
                    <a:pt x="4972" y="550"/>
                  </a:cubicBezTo>
                  <a:cubicBezTo>
                    <a:pt x="4946" y="486"/>
                    <a:pt x="4923" y="427"/>
                    <a:pt x="4898" y="375"/>
                  </a:cubicBezTo>
                  <a:cubicBezTo>
                    <a:pt x="4873" y="322"/>
                    <a:pt x="4852" y="275"/>
                    <a:pt x="4829" y="233"/>
                  </a:cubicBezTo>
                  <a:cubicBezTo>
                    <a:pt x="4805" y="192"/>
                    <a:pt x="4785" y="156"/>
                    <a:pt x="4766" y="126"/>
                  </a:cubicBezTo>
                  <a:cubicBezTo>
                    <a:pt x="4748" y="96"/>
                    <a:pt x="4729" y="70"/>
                    <a:pt x="4713" y="52"/>
                  </a:cubicBezTo>
                  <a:cubicBezTo>
                    <a:pt x="4687" y="18"/>
                    <a:pt x="4666" y="1"/>
                    <a:pt x="4653" y="1"/>
                  </a:cubicBezTo>
                  <a:close/>
                </a:path>
              </a:pathLst>
            </a:custGeom>
            <a:solidFill>
              <a:srgbClr val="4B1D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6"/>
            <p:cNvSpPr/>
            <p:nvPr/>
          </p:nvSpPr>
          <p:spPr>
            <a:xfrm rot="-516314">
              <a:off x="6836008" y="4573902"/>
              <a:ext cx="140321" cy="724993"/>
            </a:xfrm>
            <a:custGeom>
              <a:rect b="b" l="l" r="r" t="t"/>
              <a:pathLst>
                <a:path extrusionOk="0" h="39091" w="7566">
                  <a:moveTo>
                    <a:pt x="7535" y="0"/>
                  </a:moveTo>
                  <a:cubicBezTo>
                    <a:pt x="7496" y="0"/>
                    <a:pt x="7374" y="70"/>
                    <a:pt x="7172" y="204"/>
                  </a:cubicBezTo>
                  <a:cubicBezTo>
                    <a:pt x="7115" y="243"/>
                    <a:pt x="7054" y="290"/>
                    <a:pt x="6987" y="341"/>
                  </a:cubicBezTo>
                  <a:lnTo>
                    <a:pt x="6881" y="421"/>
                  </a:lnTo>
                  <a:cubicBezTo>
                    <a:pt x="6844" y="450"/>
                    <a:pt x="6805" y="478"/>
                    <a:pt x="6767" y="511"/>
                  </a:cubicBezTo>
                  <a:cubicBezTo>
                    <a:pt x="6690" y="576"/>
                    <a:pt x="6607" y="646"/>
                    <a:pt x="6518" y="721"/>
                  </a:cubicBezTo>
                  <a:cubicBezTo>
                    <a:pt x="6474" y="758"/>
                    <a:pt x="6431" y="800"/>
                    <a:pt x="6386" y="841"/>
                  </a:cubicBezTo>
                  <a:cubicBezTo>
                    <a:pt x="6340" y="884"/>
                    <a:pt x="6293" y="927"/>
                    <a:pt x="6246" y="971"/>
                  </a:cubicBezTo>
                  <a:cubicBezTo>
                    <a:pt x="5784" y="1411"/>
                    <a:pt x="5359" y="1888"/>
                    <a:pt x="4976" y="2398"/>
                  </a:cubicBezTo>
                  <a:cubicBezTo>
                    <a:pt x="4866" y="2549"/>
                    <a:pt x="4748" y="2702"/>
                    <a:pt x="4636" y="2868"/>
                  </a:cubicBezTo>
                  <a:lnTo>
                    <a:pt x="4551" y="2992"/>
                  </a:lnTo>
                  <a:cubicBezTo>
                    <a:pt x="4522" y="3033"/>
                    <a:pt x="4493" y="3075"/>
                    <a:pt x="4465" y="3119"/>
                  </a:cubicBezTo>
                  <a:cubicBezTo>
                    <a:pt x="4411" y="3205"/>
                    <a:pt x="4353" y="3293"/>
                    <a:pt x="4296" y="3382"/>
                  </a:cubicBezTo>
                  <a:cubicBezTo>
                    <a:pt x="4282" y="3403"/>
                    <a:pt x="4268" y="3426"/>
                    <a:pt x="4254" y="3449"/>
                  </a:cubicBezTo>
                  <a:lnTo>
                    <a:pt x="4212" y="3517"/>
                  </a:lnTo>
                  <a:lnTo>
                    <a:pt x="4128" y="3656"/>
                  </a:lnTo>
                  <a:lnTo>
                    <a:pt x="4044" y="3797"/>
                  </a:lnTo>
                  <a:cubicBezTo>
                    <a:pt x="4015" y="3844"/>
                    <a:pt x="3988" y="3893"/>
                    <a:pt x="3961" y="3941"/>
                  </a:cubicBezTo>
                  <a:lnTo>
                    <a:pt x="3878" y="4087"/>
                  </a:lnTo>
                  <a:cubicBezTo>
                    <a:pt x="3851" y="4137"/>
                    <a:pt x="3821" y="4186"/>
                    <a:pt x="3795" y="4237"/>
                  </a:cubicBezTo>
                  <a:lnTo>
                    <a:pt x="3631" y="4544"/>
                  </a:lnTo>
                  <a:cubicBezTo>
                    <a:pt x="3164" y="5454"/>
                    <a:pt x="2767" y="6398"/>
                    <a:pt x="2440" y="7367"/>
                  </a:cubicBezTo>
                  <a:cubicBezTo>
                    <a:pt x="2084" y="8408"/>
                    <a:pt x="1776" y="9544"/>
                    <a:pt x="1515" y="10748"/>
                  </a:cubicBezTo>
                  <a:cubicBezTo>
                    <a:pt x="1480" y="10898"/>
                    <a:pt x="1450" y="11050"/>
                    <a:pt x="1419" y="11202"/>
                  </a:cubicBezTo>
                  <a:cubicBezTo>
                    <a:pt x="1386" y="11355"/>
                    <a:pt x="1356" y="11509"/>
                    <a:pt x="1326" y="11663"/>
                  </a:cubicBezTo>
                  <a:cubicBezTo>
                    <a:pt x="1296" y="11819"/>
                    <a:pt x="1267" y="11974"/>
                    <a:pt x="1237" y="12131"/>
                  </a:cubicBezTo>
                  <a:cubicBezTo>
                    <a:pt x="1223" y="12208"/>
                    <a:pt x="1210" y="12287"/>
                    <a:pt x="1196" y="12367"/>
                  </a:cubicBezTo>
                  <a:cubicBezTo>
                    <a:pt x="1183" y="12446"/>
                    <a:pt x="1170" y="12524"/>
                    <a:pt x="1156" y="12604"/>
                  </a:cubicBezTo>
                  <a:cubicBezTo>
                    <a:pt x="1052" y="13238"/>
                    <a:pt x="935" y="13884"/>
                    <a:pt x="848" y="14546"/>
                  </a:cubicBezTo>
                  <a:cubicBezTo>
                    <a:pt x="800" y="14878"/>
                    <a:pt x="753" y="15210"/>
                    <a:pt x="706" y="15547"/>
                  </a:cubicBezTo>
                  <a:cubicBezTo>
                    <a:pt x="666" y="15884"/>
                    <a:pt x="625" y="16224"/>
                    <a:pt x="585" y="16567"/>
                  </a:cubicBezTo>
                  <a:cubicBezTo>
                    <a:pt x="565" y="16738"/>
                    <a:pt x="545" y="16910"/>
                    <a:pt x="525" y="17082"/>
                  </a:cubicBezTo>
                  <a:cubicBezTo>
                    <a:pt x="519" y="17125"/>
                    <a:pt x="515" y="17168"/>
                    <a:pt x="509" y="17212"/>
                  </a:cubicBezTo>
                  <a:cubicBezTo>
                    <a:pt x="505" y="17255"/>
                    <a:pt x="501" y="17298"/>
                    <a:pt x="496" y="17342"/>
                  </a:cubicBezTo>
                  <a:cubicBezTo>
                    <a:pt x="488" y="17428"/>
                    <a:pt x="479" y="17515"/>
                    <a:pt x="472" y="17602"/>
                  </a:cubicBezTo>
                  <a:cubicBezTo>
                    <a:pt x="438" y="17951"/>
                    <a:pt x="405" y="18301"/>
                    <a:pt x="371" y="18653"/>
                  </a:cubicBezTo>
                  <a:cubicBezTo>
                    <a:pt x="362" y="18742"/>
                    <a:pt x="355" y="18829"/>
                    <a:pt x="346" y="18917"/>
                  </a:cubicBezTo>
                  <a:cubicBezTo>
                    <a:pt x="338" y="19005"/>
                    <a:pt x="334" y="19093"/>
                    <a:pt x="326" y="19180"/>
                  </a:cubicBezTo>
                  <a:cubicBezTo>
                    <a:pt x="314" y="19356"/>
                    <a:pt x="299" y="19530"/>
                    <a:pt x="286" y="19704"/>
                  </a:cubicBezTo>
                  <a:cubicBezTo>
                    <a:pt x="274" y="19879"/>
                    <a:pt x="261" y="20053"/>
                    <a:pt x="248" y="20226"/>
                  </a:cubicBezTo>
                  <a:cubicBezTo>
                    <a:pt x="235" y="20398"/>
                    <a:pt x="221" y="20571"/>
                    <a:pt x="212" y="20744"/>
                  </a:cubicBezTo>
                  <a:cubicBezTo>
                    <a:pt x="194" y="21088"/>
                    <a:pt x="174" y="21429"/>
                    <a:pt x="155" y="21768"/>
                  </a:cubicBezTo>
                  <a:cubicBezTo>
                    <a:pt x="145" y="21936"/>
                    <a:pt x="136" y="22106"/>
                    <a:pt x="126" y="22273"/>
                  </a:cubicBezTo>
                  <a:cubicBezTo>
                    <a:pt x="121" y="22442"/>
                    <a:pt x="114" y="22609"/>
                    <a:pt x="108" y="22776"/>
                  </a:cubicBezTo>
                  <a:cubicBezTo>
                    <a:pt x="95" y="23109"/>
                    <a:pt x="82" y="23439"/>
                    <a:pt x="69" y="23766"/>
                  </a:cubicBezTo>
                  <a:cubicBezTo>
                    <a:pt x="62" y="23930"/>
                    <a:pt x="59" y="24093"/>
                    <a:pt x="55" y="24254"/>
                  </a:cubicBezTo>
                  <a:cubicBezTo>
                    <a:pt x="52" y="24416"/>
                    <a:pt x="48" y="24577"/>
                    <a:pt x="45" y="24737"/>
                  </a:cubicBezTo>
                  <a:cubicBezTo>
                    <a:pt x="38" y="25058"/>
                    <a:pt x="29" y="25375"/>
                    <a:pt x="25" y="25688"/>
                  </a:cubicBezTo>
                  <a:cubicBezTo>
                    <a:pt x="19" y="26002"/>
                    <a:pt x="19" y="26312"/>
                    <a:pt x="16" y="26618"/>
                  </a:cubicBezTo>
                  <a:cubicBezTo>
                    <a:pt x="1" y="29067"/>
                    <a:pt x="56" y="31270"/>
                    <a:pt x="125" y="33118"/>
                  </a:cubicBezTo>
                  <a:cubicBezTo>
                    <a:pt x="159" y="34042"/>
                    <a:pt x="201" y="34876"/>
                    <a:pt x="238" y="35610"/>
                  </a:cubicBezTo>
                  <a:cubicBezTo>
                    <a:pt x="276" y="36343"/>
                    <a:pt x="319" y="36974"/>
                    <a:pt x="356" y="37491"/>
                  </a:cubicBezTo>
                  <a:cubicBezTo>
                    <a:pt x="436" y="38521"/>
                    <a:pt x="506" y="39090"/>
                    <a:pt x="562" y="39090"/>
                  </a:cubicBezTo>
                  <a:cubicBezTo>
                    <a:pt x="562" y="39090"/>
                    <a:pt x="562" y="39090"/>
                    <a:pt x="562" y="39090"/>
                  </a:cubicBezTo>
                  <a:cubicBezTo>
                    <a:pt x="619" y="39089"/>
                    <a:pt x="658" y="38516"/>
                    <a:pt x="678" y="37482"/>
                  </a:cubicBezTo>
                  <a:cubicBezTo>
                    <a:pt x="689" y="36964"/>
                    <a:pt x="696" y="36333"/>
                    <a:pt x="699" y="35599"/>
                  </a:cubicBezTo>
                  <a:cubicBezTo>
                    <a:pt x="701" y="34866"/>
                    <a:pt x="703" y="34031"/>
                    <a:pt x="706" y="33108"/>
                  </a:cubicBezTo>
                  <a:cubicBezTo>
                    <a:pt x="712" y="31262"/>
                    <a:pt x="716" y="29065"/>
                    <a:pt x="773" y="26630"/>
                  </a:cubicBezTo>
                  <a:cubicBezTo>
                    <a:pt x="780" y="26326"/>
                    <a:pt x="789" y="26018"/>
                    <a:pt x="796" y="25706"/>
                  </a:cubicBezTo>
                  <a:cubicBezTo>
                    <a:pt x="808" y="25394"/>
                    <a:pt x="818" y="25080"/>
                    <a:pt x="829" y="24761"/>
                  </a:cubicBezTo>
                  <a:cubicBezTo>
                    <a:pt x="835" y="24601"/>
                    <a:pt x="840" y="24441"/>
                    <a:pt x="846" y="24280"/>
                  </a:cubicBezTo>
                  <a:cubicBezTo>
                    <a:pt x="852" y="24120"/>
                    <a:pt x="856" y="23959"/>
                    <a:pt x="865" y="23796"/>
                  </a:cubicBezTo>
                  <a:cubicBezTo>
                    <a:pt x="880" y="23472"/>
                    <a:pt x="896" y="23143"/>
                    <a:pt x="912" y="22813"/>
                  </a:cubicBezTo>
                  <a:cubicBezTo>
                    <a:pt x="919" y="22648"/>
                    <a:pt x="928" y="22482"/>
                    <a:pt x="935" y="22315"/>
                  </a:cubicBezTo>
                  <a:cubicBezTo>
                    <a:pt x="945" y="22148"/>
                    <a:pt x="955" y="21981"/>
                    <a:pt x="966" y="21812"/>
                  </a:cubicBezTo>
                  <a:cubicBezTo>
                    <a:pt x="986" y="21477"/>
                    <a:pt x="1008" y="21138"/>
                    <a:pt x="1028" y="20797"/>
                  </a:cubicBezTo>
                  <a:cubicBezTo>
                    <a:pt x="1038" y="20627"/>
                    <a:pt x="1052" y="20456"/>
                    <a:pt x="1065" y="20284"/>
                  </a:cubicBezTo>
                  <a:cubicBezTo>
                    <a:pt x="1078" y="20113"/>
                    <a:pt x="1092" y="19940"/>
                    <a:pt x="1105" y="19767"/>
                  </a:cubicBezTo>
                  <a:cubicBezTo>
                    <a:pt x="1119" y="19594"/>
                    <a:pt x="1132" y="19422"/>
                    <a:pt x="1145" y="19247"/>
                  </a:cubicBezTo>
                  <a:cubicBezTo>
                    <a:pt x="1152" y="19162"/>
                    <a:pt x="1157" y="19075"/>
                    <a:pt x="1165" y="18987"/>
                  </a:cubicBezTo>
                  <a:cubicBezTo>
                    <a:pt x="1172" y="18900"/>
                    <a:pt x="1180" y="18813"/>
                    <a:pt x="1189" y="18726"/>
                  </a:cubicBezTo>
                  <a:cubicBezTo>
                    <a:pt x="1222" y="18376"/>
                    <a:pt x="1255" y="18029"/>
                    <a:pt x="1287" y="17685"/>
                  </a:cubicBezTo>
                  <a:cubicBezTo>
                    <a:pt x="1296" y="17598"/>
                    <a:pt x="1303" y="17512"/>
                    <a:pt x="1312" y="17427"/>
                  </a:cubicBezTo>
                  <a:cubicBezTo>
                    <a:pt x="1316" y="17384"/>
                    <a:pt x="1319" y="17341"/>
                    <a:pt x="1325" y="17298"/>
                  </a:cubicBezTo>
                  <a:cubicBezTo>
                    <a:pt x="1329" y="17255"/>
                    <a:pt x="1335" y="17212"/>
                    <a:pt x="1339" y="17170"/>
                  </a:cubicBezTo>
                  <a:cubicBezTo>
                    <a:pt x="1359" y="16998"/>
                    <a:pt x="1377" y="16828"/>
                    <a:pt x="1397" y="16660"/>
                  </a:cubicBezTo>
                  <a:cubicBezTo>
                    <a:pt x="1436" y="16320"/>
                    <a:pt x="1473" y="15983"/>
                    <a:pt x="1512" y="15649"/>
                  </a:cubicBezTo>
                  <a:cubicBezTo>
                    <a:pt x="1556" y="15316"/>
                    <a:pt x="1600" y="14986"/>
                    <a:pt x="1644" y="14659"/>
                  </a:cubicBezTo>
                  <a:cubicBezTo>
                    <a:pt x="1724" y="14002"/>
                    <a:pt x="1834" y="13362"/>
                    <a:pt x="1930" y="12734"/>
                  </a:cubicBezTo>
                  <a:cubicBezTo>
                    <a:pt x="1941" y="12655"/>
                    <a:pt x="1954" y="12577"/>
                    <a:pt x="1966" y="12500"/>
                  </a:cubicBezTo>
                  <a:cubicBezTo>
                    <a:pt x="1977" y="12421"/>
                    <a:pt x="1990" y="12344"/>
                    <a:pt x="2003" y="12267"/>
                  </a:cubicBezTo>
                  <a:cubicBezTo>
                    <a:pt x="2030" y="12111"/>
                    <a:pt x="2056" y="11957"/>
                    <a:pt x="2083" y="11806"/>
                  </a:cubicBezTo>
                  <a:cubicBezTo>
                    <a:pt x="2111" y="11653"/>
                    <a:pt x="2137" y="11502"/>
                    <a:pt x="2167" y="11350"/>
                  </a:cubicBezTo>
                  <a:cubicBezTo>
                    <a:pt x="2197" y="11200"/>
                    <a:pt x="2224" y="11050"/>
                    <a:pt x="2254" y="10903"/>
                  </a:cubicBezTo>
                  <a:cubicBezTo>
                    <a:pt x="2491" y="9717"/>
                    <a:pt x="2768" y="8601"/>
                    <a:pt x="3087" y="7579"/>
                  </a:cubicBezTo>
                  <a:cubicBezTo>
                    <a:pt x="3378" y="6629"/>
                    <a:pt x="3735" y="5702"/>
                    <a:pt x="4152" y="4801"/>
                  </a:cubicBezTo>
                  <a:lnTo>
                    <a:pt x="4298" y="4498"/>
                  </a:lnTo>
                  <a:cubicBezTo>
                    <a:pt x="4321" y="4447"/>
                    <a:pt x="4348" y="4400"/>
                    <a:pt x="4372" y="4350"/>
                  </a:cubicBezTo>
                  <a:cubicBezTo>
                    <a:pt x="4396" y="4301"/>
                    <a:pt x="4422" y="4253"/>
                    <a:pt x="4446" y="4206"/>
                  </a:cubicBezTo>
                  <a:cubicBezTo>
                    <a:pt x="4471" y="4157"/>
                    <a:pt x="4495" y="4109"/>
                    <a:pt x="4519" y="4063"/>
                  </a:cubicBezTo>
                  <a:lnTo>
                    <a:pt x="4595" y="3923"/>
                  </a:lnTo>
                  <a:cubicBezTo>
                    <a:pt x="4621" y="3877"/>
                    <a:pt x="4645" y="3830"/>
                    <a:pt x="4669" y="3784"/>
                  </a:cubicBezTo>
                  <a:lnTo>
                    <a:pt x="4706" y="3717"/>
                  </a:lnTo>
                  <a:cubicBezTo>
                    <a:pt x="4719" y="3694"/>
                    <a:pt x="4732" y="3672"/>
                    <a:pt x="4745" y="3650"/>
                  </a:cubicBezTo>
                  <a:lnTo>
                    <a:pt x="4896" y="3387"/>
                  </a:lnTo>
                  <a:cubicBezTo>
                    <a:pt x="4920" y="3345"/>
                    <a:pt x="4946" y="3303"/>
                    <a:pt x="4972" y="3262"/>
                  </a:cubicBezTo>
                  <a:cubicBezTo>
                    <a:pt x="4998" y="3219"/>
                    <a:pt x="5023" y="3177"/>
                    <a:pt x="5047" y="3136"/>
                  </a:cubicBezTo>
                  <a:cubicBezTo>
                    <a:pt x="5146" y="2970"/>
                    <a:pt x="5252" y="2816"/>
                    <a:pt x="5349" y="2665"/>
                  </a:cubicBezTo>
                  <a:cubicBezTo>
                    <a:pt x="5693" y="2149"/>
                    <a:pt x="6069" y="1658"/>
                    <a:pt x="6476" y="1192"/>
                  </a:cubicBezTo>
                  <a:lnTo>
                    <a:pt x="6598" y="1054"/>
                  </a:lnTo>
                  <a:cubicBezTo>
                    <a:pt x="6638" y="1008"/>
                    <a:pt x="6677" y="964"/>
                    <a:pt x="6717" y="923"/>
                  </a:cubicBezTo>
                  <a:cubicBezTo>
                    <a:pt x="6794" y="840"/>
                    <a:pt x="6865" y="763"/>
                    <a:pt x="6933" y="691"/>
                  </a:cubicBezTo>
                  <a:cubicBezTo>
                    <a:pt x="6965" y="654"/>
                    <a:pt x="7000" y="621"/>
                    <a:pt x="7031" y="588"/>
                  </a:cubicBezTo>
                  <a:lnTo>
                    <a:pt x="7122" y="494"/>
                  </a:lnTo>
                  <a:lnTo>
                    <a:pt x="7280" y="330"/>
                  </a:lnTo>
                  <a:cubicBezTo>
                    <a:pt x="7471" y="139"/>
                    <a:pt x="7565" y="27"/>
                    <a:pt x="7547" y="4"/>
                  </a:cubicBezTo>
                  <a:cubicBezTo>
                    <a:pt x="7544" y="1"/>
                    <a:pt x="7541" y="0"/>
                    <a:pt x="7535" y="0"/>
                  </a:cubicBezTo>
                  <a:close/>
                </a:path>
              </a:pathLst>
            </a:custGeom>
            <a:solidFill>
              <a:srgbClr val="4B1D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6"/>
            <p:cNvSpPr/>
            <p:nvPr/>
          </p:nvSpPr>
          <p:spPr>
            <a:xfrm rot="-516314">
              <a:off x="5925352" y="4279101"/>
              <a:ext cx="1265784" cy="1046455"/>
            </a:xfrm>
            <a:custGeom>
              <a:rect b="b" l="l" r="r" t="t"/>
              <a:pathLst>
                <a:path extrusionOk="0" h="56424" w="68250">
                  <a:moveTo>
                    <a:pt x="40861" y="1"/>
                  </a:moveTo>
                  <a:lnTo>
                    <a:pt x="40861" y="1"/>
                  </a:lnTo>
                  <a:cubicBezTo>
                    <a:pt x="37459" y="377"/>
                    <a:pt x="34038" y="566"/>
                    <a:pt x="30616" y="566"/>
                  </a:cubicBezTo>
                  <a:cubicBezTo>
                    <a:pt x="29927" y="566"/>
                    <a:pt x="29237" y="559"/>
                    <a:pt x="28548" y="543"/>
                  </a:cubicBezTo>
                  <a:cubicBezTo>
                    <a:pt x="28374" y="4995"/>
                    <a:pt x="28046" y="9436"/>
                    <a:pt x="27564" y="13868"/>
                  </a:cubicBezTo>
                  <a:cubicBezTo>
                    <a:pt x="22749" y="14820"/>
                    <a:pt x="17469" y="15271"/>
                    <a:pt x="13078" y="17604"/>
                  </a:cubicBezTo>
                  <a:cubicBezTo>
                    <a:pt x="8808" y="19875"/>
                    <a:pt x="5735" y="23973"/>
                    <a:pt x="3812" y="28410"/>
                  </a:cubicBezTo>
                  <a:cubicBezTo>
                    <a:pt x="1888" y="32847"/>
                    <a:pt x="998" y="37653"/>
                    <a:pt x="161" y="42417"/>
                  </a:cubicBezTo>
                  <a:cubicBezTo>
                    <a:pt x="77" y="42891"/>
                    <a:pt x="0" y="43405"/>
                    <a:pt x="221" y="43832"/>
                  </a:cubicBezTo>
                  <a:cubicBezTo>
                    <a:pt x="400" y="44178"/>
                    <a:pt x="743" y="44403"/>
                    <a:pt x="1073" y="44607"/>
                  </a:cubicBezTo>
                  <a:cubicBezTo>
                    <a:pt x="12954" y="52010"/>
                    <a:pt x="27296" y="54177"/>
                    <a:pt x="41238" y="55446"/>
                  </a:cubicBezTo>
                  <a:cubicBezTo>
                    <a:pt x="45818" y="55864"/>
                    <a:pt x="50483" y="56424"/>
                    <a:pt x="55093" y="56424"/>
                  </a:cubicBezTo>
                  <a:cubicBezTo>
                    <a:pt x="55341" y="56424"/>
                    <a:pt x="55589" y="56422"/>
                    <a:pt x="55837" y="56419"/>
                  </a:cubicBezTo>
                  <a:cubicBezTo>
                    <a:pt x="59156" y="56375"/>
                    <a:pt x="63014" y="55915"/>
                    <a:pt x="65476" y="53437"/>
                  </a:cubicBezTo>
                  <a:cubicBezTo>
                    <a:pt x="68249" y="50644"/>
                    <a:pt x="67917" y="46555"/>
                    <a:pt x="67527" y="42959"/>
                  </a:cubicBezTo>
                  <a:cubicBezTo>
                    <a:pt x="67527" y="36397"/>
                    <a:pt x="64639" y="28530"/>
                    <a:pt x="60491" y="23502"/>
                  </a:cubicBezTo>
                  <a:cubicBezTo>
                    <a:pt x="57379" y="19731"/>
                    <a:pt x="53298" y="16616"/>
                    <a:pt x="48472" y="15406"/>
                  </a:cubicBezTo>
                  <a:cubicBezTo>
                    <a:pt x="47771" y="15229"/>
                    <a:pt x="40340" y="14124"/>
                    <a:pt x="40348" y="13917"/>
                  </a:cubicBezTo>
                  <a:lnTo>
                    <a:pt x="4086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6"/>
            <p:cNvSpPr/>
            <p:nvPr/>
          </p:nvSpPr>
          <p:spPr>
            <a:xfrm rot="-516314">
              <a:off x="5951153" y="4548549"/>
              <a:ext cx="1260313" cy="848715"/>
            </a:xfrm>
            <a:custGeom>
              <a:rect b="b" l="l" r="r" t="t"/>
              <a:pathLst>
                <a:path extrusionOk="0" h="45762" w="67955">
                  <a:moveTo>
                    <a:pt x="23406" y="0"/>
                  </a:moveTo>
                  <a:cubicBezTo>
                    <a:pt x="20720" y="464"/>
                    <a:pt x="18018" y="993"/>
                    <a:pt x="15498" y="1934"/>
                  </a:cubicBezTo>
                  <a:lnTo>
                    <a:pt x="10412" y="4778"/>
                  </a:lnTo>
                  <a:cubicBezTo>
                    <a:pt x="7505" y="7119"/>
                    <a:pt x="5307" y="10351"/>
                    <a:pt x="3811" y="13799"/>
                  </a:cubicBezTo>
                  <a:cubicBezTo>
                    <a:pt x="1887" y="18236"/>
                    <a:pt x="997" y="23042"/>
                    <a:pt x="160" y="27806"/>
                  </a:cubicBezTo>
                  <a:cubicBezTo>
                    <a:pt x="78" y="28280"/>
                    <a:pt x="0" y="28794"/>
                    <a:pt x="220" y="29221"/>
                  </a:cubicBezTo>
                  <a:cubicBezTo>
                    <a:pt x="399" y="29567"/>
                    <a:pt x="742" y="29792"/>
                    <a:pt x="1072" y="29996"/>
                  </a:cubicBezTo>
                  <a:cubicBezTo>
                    <a:pt x="11959" y="36780"/>
                    <a:pt x="24517" y="38833"/>
                    <a:pt x="37016" y="40420"/>
                  </a:cubicBezTo>
                  <a:cubicBezTo>
                    <a:pt x="41531" y="40992"/>
                    <a:pt x="44783" y="42906"/>
                    <a:pt x="48980" y="44277"/>
                  </a:cubicBezTo>
                  <a:cubicBezTo>
                    <a:pt x="50291" y="44705"/>
                    <a:pt x="59569" y="45761"/>
                    <a:pt x="64493" y="45761"/>
                  </a:cubicBezTo>
                  <a:cubicBezTo>
                    <a:pt x="66298" y="45761"/>
                    <a:pt x="67518" y="45619"/>
                    <a:pt x="67544" y="45252"/>
                  </a:cubicBezTo>
                  <a:cubicBezTo>
                    <a:pt x="67954" y="39599"/>
                    <a:pt x="67526" y="33974"/>
                    <a:pt x="67526" y="28348"/>
                  </a:cubicBezTo>
                  <a:cubicBezTo>
                    <a:pt x="67526" y="21785"/>
                    <a:pt x="64638" y="13918"/>
                    <a:pt x="60490" y="8891"/>
                  </a:cubicBezTo>
                  <a:cubicBezTo>
                    <a:pt x="57380" y="5120"/>
                    <a:pt x="53297" y="2006"/>
                    <a:pt x="48471" y="795"/>
                  </a:cubicBezTo>
                  <a:cubicBezTo>
                    <a:pt x="48377" y="771"/>
                    <a:pt x="48149" y="728"/>
                    <a:pt x="47840" y="676"/>
                  </a:cubicBezTo>
                  <a:cubicBezTo>
                    <a:pt x="44788" y="4210"/>
                    <a:pt x="40666" y="6822"/>
                    <a:pt x="36062" y="7229"/>
                  </a:cubicBezTo>
                  <a:cubicBezTo>
                    <a:pt x="35713" y="7260"/>
                    <a:pt x="35363" y="7275"/>
                    <a:pt x="35012" y="7275"/>
                  </a:cubicBezTo>
                  <a:cubicBezTo>
                    <a:pt x="30149" y="7275"/>
                    <a:pt x="25210" y="4372"/>
                    <a:pt x="234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6"/>
            <p:cNvSpPr/>
            <p:nvPr/>
          </p:nvSpPr>
          <p:spPr>
            <a:xfrm rot="-516314">
              <a:off x="6275525" y="4545622"/>
              <a:ext cx="602105" cy="208720"/>
            </a:xfrm>
            <a:custGeom>
              <a:rect b="b" l="l" r="r" t="t"/>
              <a:pathLst>
                <a:path extrusionOk="0" h="11254" w="32465">
                  <a:moveTo>
                    <a:pt x="3307" y="0"/>
                  </a:moveTo>
                  <a:cubicBezTo>
                    <a:pt x="2203" y="191"/>
                    <a:pt x="1098" y="401"/>
                    <a:pt x="1" y="638"/>
                  </a:cubicBezTo>
                  <a:cubicBezTo>
                    <a:pt x="1823" y="5421"/>
                    <a:pt x="6234" y="9205"/>
                    <a:pt x="11227" y="10633"/>
                  </a:cubicBezTo>
                  <a:cubicBezTo>
                    <a:pt x="12562" y="11016"/>
                    <a:pt x="13947" y="11254"/>
                    <a:pt x="15335" y="11254"/>
                  </a:cubicBezTo>
                  <a:cubicBezTo>
                    <a:pt x="15542" y="11254"/>
                    <a:pt x="15750" y="11248"/>
                    <a:pt x="15958" y="11237"/>
                  </a:cubicBezTo>
                  <a:cubicBezTo>
                    <a:pt x="17643" y="11150"/>
                    <a:pt x="19288" y="10693"/>
                    <a:pt x="20882" y="10138"/>
                  </a:cubicBezTo>
                  <a:cubicBezTo>
                    <a:pt x="25326" y="8587"/>
                    <a:pt x="29639" y="6039"/>
                    <a:pt x="32465" y="2363"/>
                  </a:cubicBezTo>
                  <a:cubicBezTo>
                    <a:pt x="31168" y="1701"/>
                    <a:pt x="29809" y="1155"/>
                    <a:pt x="28373" y="795"/>
                  </a:cubicBezTo>
                  <a:cubicBezTo>
                    <a:pt x="28278" y="771"/>
                    <a:pt x="28051" y="730"/>
                    <a:pt x="27742" y="676"/>
                  </a:cubicBezTo>
                  <a:cubicBezTo>
                    <a:pt x="24690" y="4210"/>
                    <a:pt x="20568" y="6823"/>
                    <a:pt x="15964" y="7229"/>
                  </a:cubicBezTo>
                  <a:cubicBezTo>
                    <a:pt x="15614" y="7260"/>
                    <a:pt x="15263" y="7275"/>
                    <a:pt x="14911" y="7275"/>
                  </a:cubicBezTo>
                  <a:cubicBezTo>
                    <a:pt x="10049" y="7275"/>
                    <a:pt x="5111" y="4371"/>
                    <a:pt x="33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6"/>
            <p:cNvSpPr/>
            <p:nvPr/>
          </p:nvSpPr>
          <p:spPr>
            <a:xfrm rot="-516314">
              <a:off x="6854463" y="4579233"/>
              <a:ext cx="143010" cy="741369"/>
            </a:xfrm>
            <a:custGeom>
              <a:rect b="b" l="l" r="r" t="t"/>
              <a:pathLst>
                <a:path extrusionOk="0" h="39974" w="7711">
                  <a:moveTo>
                    <a:pt x="7192" y="1"/>
                  </a:moveTo>
                  <a:cubicBezTo>
                    <a:pt x="6694" y="571"/>
                    <a:pt x="6228" y="1168"/>
                    <a:pt x="5800" y="1790"/>
                  </a:cubicBezTo>
                  <a:cubicBezTo>
                    <a:pt x="4529" y="3615"/>
                    <a:pt x="3351" y="6030"/>
                    <a:pt x="2541" y="8849"/>
                  </a:cubicBezTo>
                  <a:cubicBezTo>
                    <a:pt x="1743" y="11675"/>
                    <a:pt x="1187" y="14818"/>
                    <a:pt x="779" y="18151"/>
                  </a:cubicBezTo>
                  <a:cubicBezTo>
                    <a:pt x="1" y="24822"/>
                    <a:pt x="101" y="30895"/>
                    <a:pt x="236" y="35264"/>
                  </a:cubicBezTo>
                  <a:cubicBezTo>
                    <a:pt x="301" y="37147"/>
                    <a:pt x="385" y="38694"/>
                    <a:pt x="465" y="39874"/>
                  </a:cubicBezTo>
                  <a:cubicBezTo>
                    <a:pt x="588" y="39905"/>
                    <a:pt x="743" y="39939"/>
                    <a:pt x="928" y="39974"/>
                  </a:cubicBezTo>
                  <a:cubicBezTo>
                    <a:pt x="955" y="38784"/>
                    <a:pt x="972" y="37182"/>
                    <a:pt x="988" y="35255"/>
                  </a:cubicBezTo>
                  <a:cubicBezTo>
                    <a:pt x="1045" y="30894"/>
                    <a:pt x="1066" y="24860"/>
                    <a:pt x="1834" y="18277"/>
                  </a:cubicBezTo>
                  <a:cubicBezTo>
                    <a:pt x="2234" y="14995"/>
                    <a:pt x="2763" y="11864"/>
                    <a:pt x="3484" y="9115"/>
                  </a:cubicBezTo>
                  <a:cubicBezTo>
                    <a:pt x="4219" y="6364"/>
                    <a:pt x="5280" y="4018"/>
                    <a:pt x="6427" y="2204"/>
                  </a:cubicBezTo>
                  <a:cubicBezTo>
                    <a:pt x="6855" y="1519"/>
                    <a:pt x="7288" y="932"/>
                    <a:pt x="7711" y="392"/>
                  </a:cubicBezTo>
                  <a:cubicBezTo>
                    <a:pt x="7541" y="257"/>
                    <a:pt x="7365" y="132"/>
                    <a:pt x="719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6"/>
            <p:cNvSpPr/>
            <p:nvPr/>
          </p:nvSpPr>
          <p:spPr>
            <a:xfrm rot="-516314">
              <a:off x="6151542" y="4753658"/>
              <a:ext cx="130102" cy="484151"/>
            </a:xfrm>
            <a:custGeom>
              <a:rect b="b" l="l" r="r" t="t"/>
              <a:pathLst>
                <a:path extrusionOk="0" h="26105" w="7015">
                  <a:moveTo>
                    <a:pt x="6854" y="0"/>
                  </a:moveTo>
                  <a:cubicBezTo>
                    <a:pt x="6717" y="0"/>
                    <a:pt x="5786" y="1219"/>
                    <a:pt x="4813" y="3444"/>
                  </a:cubicBezTo>
                  <a:cubicBezTo>
                    <a:pt x="4302" y="4578"/>
                    <a:pt x="3836" y="5983"/>
                    <a:pt x="3395" y="7561"/>
                  </a:cubicBezTo>
                  <a:cubicBezTo>
                    <a:pt x="2978" y="9145"/>
                    <a:pt x="2609" y="10904"/>
                    <a:pt x="2295" y="12755"/>
                  </a:cubicBezTo>
                  <a:cubicBezTo>
                    <a:pt x="1688" y="16458"/>
                    <a:pt x="1253" y="19797"/>
                    <a:pt x="803" y="22190"/>
                  </a:cubicBezTo>
                  <a:cubicBezTo>
                    <a:pt x="370" y="24585"/>
                    <a:pt x="0" y="26052"/>
                    <a:pt x="156" y="26103"/>
                  </a:cubicBezTo>
                  <a:cubicBezTo>
                    <a:pt x="158" y="26104"/>
                    <a:pt x="160" y="26104"/>
                    <a:pt x="162" y="26104"/>
                  </a:cubicBezTo>
                  <a:cubicBezTo>
                    <a:pt x="297" y="26104"/>
                    <a:pt x="916" y="24707"/>
                    <a:pt x="1537" y="22353"/>
                  </a:cubicBezTo>
                  <a:cubicBezTo>
                    <a:pt x="2181" y="19967"/>
                    <a:pt x="2739" y="16605"/>
                    <a:pt x="3343" y="12932"/>
                  </a:cubicBezTo>
                  <a:cubicBezTo>
                    <a:pt x="3655" y="11097"/>
                    <a:pt x="3987" y="9362"/>
                    <a:pt x="4344" y="7800"/>
                  </a:cubicBezTo>
                  <a:cubicBezTo>
                    <a:pt x="4724" y="6245"/>
                    <a:pt x="5103" y="4854"/>
                    <a:pt x="5513" y="3716"/>
                  </a:cubicBezTo>
                  <a:cubicBezTo>
                    <a:pt x="6305" y="1431"/>
                    <a:pt x="7015" y="90"/>
                    <a:pt x="6863" y="3"/>
                  </a:cubicBezTo>
                  <a:cubicBezTo>
                    <a:pt x="6861" y="1"/>
                    <a:pt x="6858" y="0"/>
                    <a:pt x="685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6"/>
            <p:cNvSpPr/>
            <p:nvPr/>
          </p:nvSpPr>
          <p:spPr>
            <a:xfrm rot="-516314">
              <a:off x="5758219" y="3861340"/>
              <a:ext cx="190526" cy="280308"/>
            </a:xfrm>
            <a:custGeom>
              <a:rect b="b" l="l" r="r" t="t"/>
              <a:pathLst>
                <a:path extrusionOk="0" h="15114" w="10273">
                  <a:moveTo>
                    <a:pt x="5220" y="1"/>
                  </a:moveTo>
                  <a:cubicBezTo>
                    <a:pt x="3836" y="1"/>
                    <a:pt x="2461" y="673"/>
                    <a:pt x="1625" y="1778"/>
                  </a:cubicBezTo>
                  <a:cubicBezTo>
                    <a:pt x="1" y="3923"/>
                    <a:pt x="631" y="7069"/>
                    <a:pt x="2065" y="9344"/>
                  </a:cubicBezTo>
                  <a:cubicBezTo>
                    <a:pt x="3895" y="12248"/>
                    <a:pt x="6920" y="14373"/>
                    <a:pt x="10273" y="15113"/>
                  </a:cubicBezTo>
                  <a:lnTo>
                    <a:pt x="9159" y="2383"/>
                  </a:lnTo>
                  <a:cubicBezTo>
                    <a:pt x="8456" y="1058"/>
                    <a:pt x="7051" y="134"/>
                    <a:pt x="5558" y="14"/>
                  </a:cubicBezTo>
                  <a:cubicBezTo>
                    <a:pt x="5445" y="5"/>
                    <a:pt x="5332" y="1"/>
                    <a:pt x="5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6"/>
            <p:cNvSpPr/>
            <p:nvPr/>
          </p:nvSpPr>
          <p:spPr>
            <a:xfrm rot="-516314">
              <a:off x="5814966" y="3909331"/>
              <a:ext cx="137929" cy="204973"/>
            </a:xfrm>
            <a:custGeom>
              <a:rect b="b" l="l" r="r" t="t"/>
              <a:pathLst>
                <a:path extrusionOk="0" h="11052" w="7437">
                  <a:moveTo>
                    <a:pt x="116" y="1"/>
                  </a:moveTo>
                  <a:cubicBezTo>
                    <a:pt x="79" y="1"/>
                    <a:pt x="57" y="8"/>
                    <a:pt x="52" y="22"/>
                  </a:cubicBezTo>
                  <a:cubicBezTo>
                    <a:pt x="0" y="130"/>
                    <a:pt x="667" y="502"/>
                    <a:pt x="1554" y="1314"/>
                  </a:cubicBezTo>
                  <a:cubicBezTo>
                    <a:pt x="2441" y="2123"/>
                    <a:pt x="3549" y="3395"/>
                    <a:pt x="4542" y="4944"/>
                  </a:cubicBezTo>
                  <a:cubicBezTo>
                    <a:pt x="6537" y="8033"/>
                    <a:pt x="7092" y="11051"/>
                    <a:pt x="7330" y="11051"/>
                  </a:cubicBezTo>
                  <a:cubicBezTo>
                    <a:pt x="7332" y="11051"/>
                    <a:pt x="7334" y="11051"/>
                    <a:pt x="7336" y="11051"/>
                  </a:cubicBezTo>
                  <a:cubicBezTo>
                    <a:pt x="7433" y="11035"/>
                    <a:pt x="7436" y="10251"/>
                    <a:pt x="7146" y="9026"/>
                  </a:cubicBezTo>
                  <a:cubicBezTo>
                    <a:pt x="6864" y="7803"/>
                    <a:pt x="6257" y="6143"/>
                    <a:pt x="5213" y="4516"/>
                  </a:cubicBezTo>
                  <a:cubicBezTo>
                    <a:pt x="4172" y="2891"/>
                    <a:pt x="2944" y="1620"/>
                    <a:pt x="1910" y="877"/>
                  </a:cubicBezTo>
                  <a:cubicBezTo>
                    <a:pt x="1026" y="240"/>
                    <a:pt x="327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6"/>
            <p:cNvSpPr/>
            <p:nvPr/>
          </p:nvSpPr>
          <p:spPr>
            <a:xfrm rot="-516314">
              <a:off x="5847312" y="4003263"/>
              <a:ext cx="65135" cy="17229"/>
            </a:xfrm>
            <a:custGeom>
              <a:rect b="b" l="l" r="r" t="t"/>
              <a:pathLst>
                <a:path extrusionOk="0" h="929" w="3512">
                  <a:moveTo>
                    <a:pt x="2407" y="0"/>
                  </a:moveTo>
                  <a:cubicBezTo>
                    <a:pt x="2194" y="0"/>
                    <a:pt x="1960" y="15"/>
                    <a:pt x="1716" y="48"/>
                  </a:cubicBezTo>
                  <a:cubicBezTo>
                    <a:pt x="735" y="181"/>
                    <a:pt x="1" y="551"/>
                    <a:pt x="55" y="762"/>
                  </a:cubicBezTo>
                  <a:cubicBezTo>
                    <a:pt x="86" y="880"/>
                    <a:pt x="331" y="928"/>
                    <a:pt x="699" y="928"/>
                  </a:cubicBezTo>
                  <a:cubicBezTo>
                    <a:pt x="1006" y="928"/>
                    <a:pt x="1399" y="894"/>
                    <a:pt x="1822" y="838"/>
                  </a:cubicBezTo>
                  <a:cubicBezTo>
                    <a:pt x="2751" y="711"/>
                    <a:pt x="3511" y="519"/>
                    <a:pt x="3507" y="297"/>
                  </a:cubicBezTo>
                  <a:cubicBezTo>
                    <a:pt x="3505" y="134"/>
                    <a:pt x="3049" y="0"/>
                    <a:pt x="24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6"/>
            <p:cNvSpPr/>
            <p:nvPr/>
          </p:nvSpPr>
          <p:spPr>
            <a:xfrm rot="-516314">
              <a:off x="5854183" y="3149626"/>
              <a:ext cx="1145938" cy="1206714"/>
            </a:xfrm>
            <a:custGeom>
              <a:rect b="b" l="l" r="r" t="t"/>
              <a:pathLst>
                <a:path extrusionOk="0" h="65065" w="61788">
                  <a:moveTo>
                    <a:pt x="18908" y="1"/>
                  </a:moveTo>
                  <a:cubicBezTo>
                    <a:pt x="13972" y="1446"/>
                    <a:pt x="9548" y="4074"/>
                    <a:pt x="6348" y="7997"/>
                  </a:cubicBezTo>
                  <a:cubicBezTo>
                    <a:pt x="1561" y="13866"/>
                    <a:pt x="0" y="21619"/>
                    <a:pt x="904" y="29026"/>
                  </a:cubicBezTo>
                  <a:cubicBezTo>
                    <a:pt x="1237" y="31755"/>
                    <a:pt x="1904" y="34453"/>
                    <a:pt x="1928" y="37202"/>
                  </a:cubicBezTo>
                  <a:cubicBezTo>
                    <a:pt x="1965" y="41486"/>
                    <a:pt x="1317" y="44873"/>
                    <a:pt x="2544" y="49030"/>
                  </a:cubicBezTo>
                  <a:cubicBezTo>
                    <a:pt x="5951" y="60578"/>
                    <a:pt x="17224" y="64702"/>
                    <a:pt x="28273" y="65036"/>
                  </a:cubicBezTo>
                  <a:cubicBezTo>
                    <a:pt x="28897" y="65055"/>
                    <a:pt x="29522" y="65065"/>
                    <a:pt x="30148" y="65065"/>
                  </a:cubicBezTo>
                  <a:cubicBezTo>
                    <a:pt x="36443" y="65065"/>
                    <a:pt x="42808" y="64074"/>
                    <a:pt x="48564" y="61464"/>
                  </a:cubicBezTo>
                  <a:cubicBezTo>
                    <a:pt x="55155" y="58477"/>
                    <a:pt x="58278" y="53629"/>
                    <a:pt x="60141" y="46657"/>
                  </a:cubicBezTo>
                  <a:cubicBezTo>
                    <a:pt x="61097" y="43087"/>
                    <a:pt x="61668" y="39181"/>
                    <a:pt x="61788" y="35201"/>
                  </a:cubicBezTo>
                  <a:lnTo>
                    <a:pt x="61788" y="35201"/>
                  </a:lnTo>
                  <a:cubicBezTo>
                    <a:pt x="59757" y="35423"/>
                    <a:pt x="57720" y="35568"/>
                    <a:pt x="55696" y="35568"/>
                  </a:cubicBezTo>
                  <a:cubicBezTo>
                    <a:pt x="51934" y="35568"/>
                    <a:pt x="48215" y="35067"/>
                    <a:pt x="44658" y="33623"/>
                  </a:cubicBezTo>
                  <a:cubicBezTo>
                    <a:pt x="39760" y="31634"/>
                    <a:pt x="35552" y="27982"/>
                    <a:pt x="31907" y="23917"/>
                  </a:cubicBezTo>
                  <a:cubicBezTo>
                    <a:pt x="25862" y="17169"/>
                    <a:pt x="21091" y="8908"/>
                    <a:pt x="189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6"/>
            <p:cNvSpPr/>
            <p:nvPr/>
          </p:nvSpPr>
          <p:spPr>
            <a:xfrm rot="-516314">
              <a:off x="6132928" y="3833853"/>
              <a:ext cx="85480" cy="85498"/>
            </a:xfrm>
            <a:custGeom>
              <a:rect b="b" l="l" r="r" t="t"/>
              <a:pathLst>
                <a:path extrusionOk="0" h="4610" w="4609">
                  <a:moveTo>
                    <a:pt x="2305" y="1"/>
                  </a:moveTo>
                  <a:cubicBezTo>
                    <a:pt x="1033" y="1"/>
                    <a:pt x="0" y="1032"/>
                    <a:pt x="0" y="2306"/>
                  </a:cubicBezTo>
                  <a:cubicBezTo>
                    <a:pt x="0" y="3578"/>
                    <a:pt x="1033" y="4609"/>
                    <a:pt x="2305" y="4609"/>
                  </a:cubicBezTo>
                  <a:cubicBezTo>
                    <a:pt x="3577" y="4609"/>
                    <a:pt x="4608" y="3578"/>
                    <a:pt x="4608" y="2306"/>
                  </a:cubicBezTo>
                  <a:cubicBezTo>
                    <a:pt x="4608" y="1032"/>
                    <a:pt x="3577" y="1"/>
                    <a:pt x="2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6"/>
            <p:cNvSpPr/>
            <p:nvPr/>
          </p:nvSpPr>
          <p:spPr>
            <a:xfrm rot="-516314">
              <a:off x="6447214" y="3786292"/>
              <a:ext cx="85480" cy="85498"/>
            </a:xfrm>
            <a:custGeom>
              <a:rect b="b" l="l" r="r" t="t"/>
              <a:pathLst>
                <a:path extrusionOk="0" h="4610" w="4609">
                  <a:moveTo>
                    <a:pt x="2306" y="1"/>
                  </a:moveTo>
                  <a:cubicBezTo>
                    <a:pt x="1033" y="1"/>
                    <a:pt x="1" y="1032"/>
                    <a:pt x="1" y="2306"/>
                  </a:cubicBezTo>
                  <a:cubicBezTo>
                    <a:pt x="1" y="3578"/>
                    <a:pt x="1033" y="4609"/>
                    <a:pt x="2306" y="4609"/>
                  </a:cubicBezTo>
                  <a:cubicBezTo>
                    <a:pt x="3578" y="4609"/>
                    <a:pt x="4609" y="3578"/>
                    <a:pt x="4609" y="2306"/>
                  </a:cubicBezTo>
                  <a:cubicBezTo>
                    <a:pt x="4609" y="1032"/>
                    <a:pt x="3578" y="1"/>
                    <a:pt x="2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6"/>
            <p:cNvSpPr/>
            <p:nvPr/>
          </p:nvSpPr>
          <p:spPr>
            <a:xfrm rot="-516314">
              <a:off x="6239005" y="3616233"/>
              <a:ext cx="78228" cy="354994"/>
            </a:xfrm>
            <a:custGeom>
              <a:rect b="b" l="l" r="r" t="t"/>
              <a:pathLst>
                <a:path extrusionOk="0" h="19141" w="4218">
                  <a:moveTo>
                    <a:pt x="442" y="0"/>
                  </a:moveTo>
                  <a:cubicBezTo>
                    <a:pt x="440" y="0"/>
                    <a:pt x="438" y="1"/>
                    <a:pt x="436" y="2"/>
                  </a:cubicBezTo>
                  <a:cubicBezTo>
                    <a:pt x="325" y="57"/>
                    <a:pt x="877" y="1186"/>
                    <a:pt x="1641" y="3021"/>
                  </a:cubicBezTo>
                  <a:cubicBezTo>
                    <a:pt x="2034" y="3943"/>
                    <a:pt x="2354" y="5044"/>
                    <a:pt x="2687" y="6342"/>
                  </a:cubicBezTo>
                  <a:cubicBezTo>
                    <a:pt x="3008" y="7605"/>
                    <a:pt x="3398" y="9033"/>
                    <a:pt x="3141" y="10424"/>
                  </a:cubicBezTo>
                  <a:cubicBezTo>
                    <a:pt x="3011" y="11109"/>
                    <a:pt x="2708" y="11723"/>
                    <a:pt x="2257" y="12200"/>
                  </a:cubicBezTo>
                  <a:cubicBezTo>
                    <a:pt x="1791" y="12700"/>
                    <a:pt x="1234" y="13147"/>
                    <a:pt x="782" y="13704"/>
                  </a:cubicBezTo>
                  <a:cubicBezTo>
                    <a:pt x="317" y="14242"/>
                    <a:pt x="19" y="14968"/>
                    <a:pt x="18" y="15627"/>
                  </a:cubicBezTo>
                  <a:cubicBezTo>
                    <a:pt x="0" y="16293"/>
                    <a:pt x="198" y="16887"/>
                    <a:pt x="465" y="17357"/>
                  </a:cubicBezTo>
                  <a:cubicBezTo>
                    <a:pt x="1009" y="18307"/>
                    <a:pt x="1788" y="18785"/>
                    <a:pt x="2334" y="18988"/>
                  </a:cubicBezTo>
                  <a:cubicBezTo>
                    <a:pt x="2667" y="19106"/>
                    <a:pt x="2919" y="19141"/>
                    <a:pt x="3070" y="19141"/>
                  </a:cubicBezTo>
                  <a:cubicBezTo>
                    <a:pt x="3171" y="19141"/>
                    <a:pt x="3225" y="19125"/>
                    <a:pt x="3226" y="19109"/>
                  </a:cubicBezTo>
                  <a:cubicBezTo>
                    <a:pt x="3239" y="19042"/>
                    <a:pt x="2932" y="18971"/>
                    <a:pt x="2462" y="18706"/>
                  </a:cubicBezTo>
                  <a:cubicBezTo>
                    <a:pt x="2004" y="18441"/>
                    <a:pt x="1367" y="17940"/>
                    <a:pt x="963" y="17096"/>
                  </a:cubicBezTo>
                  <a:cubicBezTo>
                    <a:pt x="555" y="16272"/>
                    <a:pt x="489" y="15069"/>
                    <a:pt x="1346" y="14175"/>
                  </a:cubicBezTo>
                  <a:cubicBezTo>
                    <a:pt x="1746" y="13707"/>
                    <a:pt x="2292" y="13285"/>
                    <a:pt x="2824" y="12737"/>
                  </a:cubicBezTo>
                  <a:cubicBezTo>
                    <a:pt x="3379" y="12170"/>
                    <a:pt x="3772" y="11392"/>
                    <a:pt x="3923" y="10572"/>
                  </a:cubicBezTo>
                  <a:cubicBezTo>
                    <a:pt x="4217" y="8908"/>
                    <a:pt x="3750" y="7418"/>
                    <a:pt x="3392" y="6142"/>
                  </a:cubicBezTo>
                  <a:cubicBezTo>
                    <a:pt x="3028" y="4877"/>
                    <a:pt x="2621" y="3692"/>
                    <a:pt x="2155" y="2792"/>
                  </a:cubicBezTo>
                  <a:cubicBezTo>
                    <a:pt x="1261" y="1012"/>
                    <a:pt x="55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6"/>
            <p:cNvSpPr/>
            <p:nvPr/>
          </p:nvSpPr>
          <p:spPr>
            <a:xfrm rot="-516314">
              <a:off x="6343632" y="3917148"/>
              <a:ext cx="29563" cy="22793"/>
            </a:xfrm>
            <a:custGeom>
              <a:rect b="b" l="l" r="r" t="t"/>
              <a:pathLst>
                <a:path extrusionOk="0" h="1229" w="1594">
                  <a:moveTo>
                    <a:pt x="1240" y="0"/>
                  </a:moveTo>
                  <a:cubicBezTo>
                    <a:pt x="1052" y="0"/>
                    <a:pt x="791" y="109"/>
                    <a:pt x="548" y="305"/>
                  </a:cubicBezTo>
                  <a:cubicBezTo>
                    <a:pt x="184" y="597"/>
                    <a:pt x="1" y="973"/>
                    <a:pt x="139" y="1144"/>
                  </a:cubicBezTo>
                  <a:cubicBezTo>
                    <a:pt x="185" y="1201"/>
                    <a:pt x="261" y="1228"/>
                    <a:pt x="355" y="1228"/>
                  </a:cubicBezTo>
                  <a:cubicBezTo>
                    <a:pt x="543" y="1228"/>
                    <a:pt x="805" y="1120"/>
                    <a:pt x="1048" y="926"/>
                  </a:cubicBezTo>
                  <a:cubicBezTo>
                    <a:pt x="1410" y="633"/>
                    <a:pt x="1593" y="256"/>
                    <a:pt x="1456" y="85"/>
                  </a:cubicBezTo>
                  <a:cubicBezTo>
                    <a:pt x="1410" y="28"/>
                    <a:pt x="1334" y="0"/>
                    <a:pt x="1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6"/>
            <p:cNvSpPr/>
            <p:nvPr/>
          </p:nvSpPr>
          <p:spPr>
            <a:xfrm rot="-516314">
              <a:off x="6269485" y="3968653"/>
              <a:ext cx="130696" cy="51262"/>
            </a:xfrm>
            <a:custGeom>
              <a:rect b="b" l="l" r="r" t="t"/>
              <a:pathLst>
                <a:path extrusionOk="0" h="2764" w="7047">
                  <a:moveTo>
                    <a:pt x="110" y="1"/>
                  </a:moveTo>
                  <a:cubicBezTo>
                    <a:pt x="104" y="1"/>
                    <a:pt x="99" y="2"/>
                    <a:pt x="94" y="4"/>
                  </a:cubicBezTo>
                  <a:cubicBezTo>
                    <a:pt x="1" y="28"/>
                    <a:pt x="28" y="575"/>
                    <a:pt x="521" y="1275"/>
                  </a:cubicBezTo>
                  <a:cubicBezTo>
                    <a:pt x="982" y="1965"/>
                    <a:pt x="2062" y="2759"/>
                    <a:pt x="3418" y="2763"/>
                  </a:cubicBezTo>
                  <a:cubicBezTo>
                    <a:pt x="3438" y="2763"/>
                    <a:pt x="3458" y="2763"/>
                    <a:pt x="3478" y="2763"/>
                  </a:cubicBezTo>
                  <a:cubicBezTo>
                    <a:pt x="4083" y="2763"/>
                    <a:pt x="4680" y="2618"/>
                    <a:pt x="5218" y="2339"/>
                  </a:cubicBezTo>
                  <a:cubicBezTo>
                    <a:pt x="5727" y="2070"/>
                    <a:pt x="6101" y="1718"/>
                    <a:pt x="6369" y="1402"/>
                  </a:cubicBezTo>
                  <a:cubicBezTo>
                    <a:pt x="6898" y="756"/>
                    <a:pt x="7047" y="265"/>
                    <a:pt x="6963" y="212"/>
                  </a:cubicBezTo>
                  <a:cubicBezTo>
                    <a:pt x="6955" y="207"/>
                    <a:pt x="6946" y="205"/>
                    <a:pt x="6936" y="205"/>
                  </a:cubicBezTo>
                  <a:cubicBezTo>
                    <a:pt x="6814" y="205"/>
                    <a:pt x="6499" y="562"/>
                    <a:pt x="5972" y="1003"/>
                  </a:cubicBezTo>
                  <a:cubicBezTo>
                    <a:pt x="5422" y="1472"/>
                    <a:pt x="4563" y="1967"/>
                    <a:pt x="3513" y="1967"/>
                  </a:cubicBezTo>
                  <a:cubicBezTo>
                    <a:pt x="3485" y="1967"/>
                    <a:pt x="3458" y="1967"/>
                    <a:pt x="3430" y="1966"/>
                  </a:cubicBezTo>
                  <a:cubicBezTo>
                    <a:pt x="2346" y="1962"/>
                    <a:pt x="1463" y="1420"/>
                    <a:pt x="949" y="909"/>
                  </a:cubicBezTo>
                  <a:cubicBezTo>
                    <a:pt x="447" y="424"/>
                    <a:pt x="227" y="1"/>
                    <a:pt x="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6"/>
            <p:cNvSpPr/>
            <p:nvPr/>
          </p:nvSpPr>
          <p:spPr>
            <a:xfrm rot="-516314">
              <a:off x="6002215" y="3627236"/>
              <a:ext cx="175689" cy="99130"/>
            </a:xfrm>
            <a:custGeom>
              <a:rect b="b" l="l" r="r" t="t"/>
              <a:pathLst>
                <a:path extrusionOk="0" h="5345" w="9473">
                  <a:moveTo>
                    <a:pt x="7055" y="0"/>
                  </a:moveTo>
                  <a:cubicBezTo>
                    <a:pt x="6082" y="0"/>
                    <a:pt x="4876" y="202"/>
                    <a:pt x="3688" y="772"/>
                  </a:cubicBezTo>
                  <a:cubicBezTo>
                    <a:pt x="2170" y="1502"/>
                    <a:pt x="1094" y="2658"/>
                    <a:pt x="574" y="3605"/>
                  </a:cubicBezTo>
                  <a:cubicBezTo>
                    <a:pt x="43" y="4559"/>
                    <a:pt x="0" y="5253"/>
                    <a:pt x="192" y="5333"/>
                  </a:cubicBezTo>
                  <a:cubicBezTo>
                    <a:pt x="208" y="5341"/>
                    <a:pt x="226" y="5344"/>
                    <a:pt x="245" y="5344"/>
                  </a:cubicBezTo>
                  <a:cubicBezTo>
                    <a:pt x="696" y="5344"/>
                    <a:pt x="1931" y="3347"/>
                    <a:pt x="4379" y="2209"/>
                  </a:cubicBezTo>
                  <a:cubicBezTo>
                    <a:pt x="6899" y="990"/>
                    <a:pt x="9381" y="1159"/>
                    <a:pt x="9440" y="699"/>
                  </a:cubicBezTo>
                  <a:cubicBezTo>
                    <a:pt x="9473" y="492"/>
                    <a:pt x="8876" y="168"/>
                    <a:pt x="7809" y="44"/>
                  </a:cubicBezTo>
                  <a:cubicBezTo>
                    <a:pt x="7579" y="16"/>
                    <a:pt x="7326" y="0"/>
                    <a:pt x="70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6"/>
            <p:cNvSpPr/>
            <p:nvPr/>
          </p:nvSpPr>
          <p:spPr>
            <a:xfrm rot="-516314">
              <a:off x="6906342" y="3654265"/>
              <a:ext cx="306218" cy="335447"/>
            </a:xfrm>
            <a:custGeom>
              <a:rect b="b" l="l" r="r" t="t"/>
              <a:pathLst>
                <a:path extrusionOk="0" h="18087" w="16511">
                  <a:moveTo>
                    <a:pt x="10770" y="1"/>
                  </a:moveTo>
                  <a:cubicBezTo>
                    <a:pt x="9756" y="1"/>
                    <a:pt x="8725" y="239"/>
                    <a:pt x="7799" y="654"/>
                  </a:cubicBezTo>
                  <a:cubicBezTo>
                    <a:pt x="5963" y="1477"/>
                    <a:pt x="4469" y="2905"/>
                    <a:pt x="3119" y="4397"/>
                  </a:cubicBezTo>
                  <a:lnTo>
                    <a:pt x="0" y="18087"/>
                  </a:lnTo>
                  <a:cubicBezTo>
                    <a:pt x="2111" y="18012"/>
                    <a:pt x="4215" y="17791"/>
                    <a:pt x="6295" y="17425"/>
                  </a:cubicBezTo>
                  <a:cubicBezTo>
                    <a:pt x="8773" y="16991"/>
                    <a:pt x="11328" y="16292"/>
                    <a:pt x="13160" y="14569"/>
                  </a:cubicBezTo>
                  <a:cubicBezTo>
                    <a:pt x="14635" y="13186"/>
                    <a:pt x="15500" y="11259"/>
                    <a:pt x="15979" y="9294"/>
                  </a:cubicBezTo>
                  <a:cubicBezTo>
                    <a:pt x="16353" y="7756"/>
                    <a:pt x="16510" y="6137"/>
                    <a:pt x="16169" y="4591"/>
                  </a:cubicBezTo>
                  <a:cubicBezTo>
                    <a:pt x="15829" y="3045"/>
                    <a:pt x="14949" y="1577"/>
                    <a:pt x="13598" y="751"/>
                  </a:cubicBezTo>
                  <a:cubicBezTo>
                    <a:pt x="12748" y="231"/>
                    <a:pt x="11767" y="1"/>
                    <a:pt x="107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6"/>
            <p:cNvSpPr/>
            <p:nvPr/>
          </p:nvSpPr>
          <p:spPr>
            <a:xfrm rot="-516314">
              <a:off x="6989464" y="3691570"/>
              <a:ext cx="136426" cy="271239"/>
            </a:xfrm>
            <a:custGeom>
              <a:rect b="b" l="l" r="r" t="t"/>
              <a:pathLst>
                <a:path extrusionOk="0" h="14625" w="7356">
                  <a:moveTo>
                    <a:pt x="7248" y="1"/>
                  </a:moveTo>
                  <a:cubicBezTo>
                    <a:pt x="7028" y="1"/>
                    <a:pt x="6134" y="316"/>
                    <a:pt x="5119" y="1278"/>
                  </a:cubicBezTo>
                  <a:cubicBezTo>
                    <a:pt x="3975" y="2365"/>
                    <a:pt x="2725" y="4138"/>
                    <a:pt x="1739" y="6298"/>
                  </a:cubicBezTo>
                  <a:cubicBezTo>
                    <a:pt x="759" y="8464"/>
                    <a:pt x="299" y="10587"/>
                    <a:pt x="152" y="12125"/>
                  </a:cubicBezTo>
                  <a:cubicBezTo>
                    <a:pt x="1" y="13668"/>
                    <a:pt x="118" y="14625"/>
                    <a:pt x="215" y="14625"/>
                  </a:cubicBezTo>
                  <a:cubicBezTo>
                    <a:pt x="216" y="14625"/>
                    <a:pt x="216" y="14625"/>
                    <a:pt x="217" y="14625"/>
                  </a:cubicBezTo>
                  <a:cubicBezTo>
                    <a:pt x="457" y="14625"/>
                    <a:pt x="553" y="10799"/>
                    <a:pt x="2464" y="6625"/>
                  </a:cubicBezTo>
                  <a:cubicBezTo>
                    <a:pt x="3412" y="4550"/>
                    <a:pt x="4553" y="2783"/>
                    <a:pt x="5524" y="1669"/>
                  </a:cubicBezTo>
                  <a:cubicBezTo>
                    <a:pt x="6501" y="550"/>
                    <a:pt x="7355" y="130"/>
                    <a:pt x="7299" y="18"/>
                  </a:cubicBezTo>
                  <a:cubicBezTo>
                    <a:pt x="7296" y="7"/>
                    <a:pt x="7279" y="1"/>
                    <a:pt x="7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6"/>
            <p:cNvSpPr/>
            <p:nvPr/>
          </p:nvSpPr>
          <p:spPr>
            <a:xfrm rot="-516314">
              <a:off x="7008187" y="3812736"/>
              <a:ext cx="125447" cy="55064"/>
            </a:xfrm>
            <a:custGeom>
              <a:rect b="b" l="l" r="r" t="t"/>
              <a:pathLst>
                <a:path extrusionOk="0" h="2969" w="6764">
                  <a:moveTo>
                    <a:pt x="5821" y="0"/>
                  </a:moveTo>
                  <a:cubicBezTo>
                    <a:pt x="5127" y="0"/>
                    <a:pt x="4117" y="140"/>
                    <a:pt x="3049" y="592"/>
                  </a:cubicBezTo>
                  <a:cubicBezTo>
                    <a:pt x="1080" y="1409"/>
                    <a:pt x="0" y="2824"/>
                    <a:pt x="164" y="2952"/>
                  </a:cubicBezTo>
                  <a:cubicBezTo>
                    <a:pt x="176" y="2963"/>
                    <a:pt x="193" y="2969"/>
                    <a:pt x="215" y="2969"/>
                  </a:cubicBezTo>
                  <a:cubicBezTo>
                    <a:pt x="507" y="2969"/>
                    <a:pt x="1688" y="2013"/>
                    <a:pt x="3356" y="1328"/>
                  </a:cubicBezTo>
                  <a:cubicBezTo>
                    <a:pt x="5142" y="564"/>
                    <a:pt x="6756" y="425"/>
                    <a:pt x="6753" y="193"/>
                  </a:cubicBezTo>
                  <a:cubicBezTo>
                    <a:pt x="6764" y="98"/>
                    <a:pt x="6403" y="0"/>
                    <a:pt x="5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6"/>
            <p:cNvSpPr/>
            <p:nvPr/>
          </p:nvSpPr>
          <p:spPr>
            <a:xfrm rot="-516314">
              <a:off x="6039420" y="3944628"/>
              <a:ext cx="192139" cy="130084"/>
            </a:xfrm>
            <a:custGeom>
              <a:rect b="b" l="l" r="r" t="t"/>
              <a:pathLst>
                <a:path extrusionOk="0" h="7014" w="10360">
                  <a:moveTo>
                    <a:pt x="5578" y="0"/>
                  </a:moveTo>
                  <a:cubicBezTo>
                    <a:pt x="5013" y="0"/>
                    <a:pt x="4460" y="61"/>
                    <a:pt x="3962" y="172"/>
                  </a:cubicBezTo>
                  <a:cubicBezTo>
                    <a:pt x="2428" y="515"/>
                    <a:pt x="180" y="1262"/>
                    <a:pt x="83" y="3145"/>
                  </a:cubicBezTo>
                  <a:cubicBezTo>
                    <a:pt x="1" y="4758"/>
                    <a:pt x="1206" y="6547"/>
                    <a:pt x="2805" y="6834"/>
                  </a:cubicBezTo>
                  <a:cubicBezTo>
                    <a:pt x="3422" y="6945"/>
                    <a:pt x="4105" y="7013"/>
                    <a:pt x="4797" y="7013"/>
                  </a:cubicBezTo>
                  <a:cubicBezTo>
                    <a:pt x="6056" y="7013"/>
                    <a:pt x="7347" y="6788"/>
                    <a:pt x="8336" y="6183"/>
                  </a:cubicBezTo>
                  <a:cubicBezTo>
                    <a:pt x="8987" y="5784"/>
                    <a:pt x="9518" y="5173"/>
                    <a:pt x="9833" y="4489"/>
                  </a:cubicBezTo>
                  <a:cubicBezTo>
                    <a:pt x="10360" y="3345"/>
                    <a:pt x="10284" y="1994"/>
                    <a:pt x="9169" y="1083"/>
                  </a:cubicBezTo>
                  <a:cubicBezTo>
                    <a:pt x="8233" y="318"/>
                    <a:pt x="6871" y="0"/>
                    <a:pt x="5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6"/>
            <p:cNvSpPr/>
            <p:nvPr/>
          </p:nvSpPr>
          <p:spPr>
            <a:xfrm rot="-516314">
              <a:off x="6453719" y="3881932"/>
              <a:ext cx="192139" cy="130084"/>
            </a:xfrm>
            <a:custGeom>
              <a:rect b="b" l="l" r="r" t="t"/>
              <a:pathLst>
                <a:path extrusionOk="0" h="7014" w="10360">
                  <a:moveTo>
                    <a:pt x="4782" y="0"/>
                  </a:moveTo>
                  <a:cubicBezTo>
                    <a:pt x="3489" y="0"/>
                    <a:pt x="2128" y="318"/>
                    <a:pt x="1192" y="1083"/>
                  </a:cubicBezTo>
                  <a:cubicBezTo>
                    <a:pt x="76" y="1994"/>
                    <a:pt x="1" y="3345"/>
                    <a:pt x="528" y="4489"/>
                  </a:cubicBezTo>
                  <a:cubicBezTo>
                    <a:pt x="843" y="5173"/>
                    <a:pt x="1373" y="5784"/>
                    <a:pt x="2024" y="6183"/>
                  </a:cubicBezTo>
                  <a:cubicBezTo>
                    <a:pt x="3013" y="6788"/>
                    <a:pt x="4305" y="7013"/>
                    <a:pt x="5563" y="7013"/>
                  </a:cubicBezTo>
                  <a:cubicBezTo>
                    <a:pt x="6256" y="7013"/>
                    <a:pt x="6938" y="6945"/>
                    <a:pt x="7555" y="6834"/>
                  </a:cubicBezTo>
                  <a:cubicBezTo>
                    <a:pt x="9155" y="6547"/>
                    <a:pt x="10360" y="4758"/>
                    <a:pt x="10277" y="3145"/>
                  </a:cubicBezTo>
                  <a:cubicBezTo>
                    <a:pt x="10180" y="1262"/>
                    <a:pt x="7932" y="515"/>
                    <a:pt x="6398" y="172"/>
                  </a:cubicBezTo>
                  <a:cubicBezTo>
                    <a:pt x="5900" y="61"/>
                    <a:pt x="5348" y="0"/>
                    <a:pt x="4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60" name="Shape 2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1" name="Google Shape;2961;p67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KPI OVERVIEW</a:t>
            </a:r>
            <a:endParaRPr/>
          </a:p>
        </p:txBody>
      </p:sp>
      <p:sp>
        <p:nvSpPr>
          <p:cNvPr id="2962" name="Google Shape;2962;p67"/>
          <p:cNvSpPr/>
          <p:nvPr/>
        </p:nvSpPr>
        <p:spPr>
          <a:xfrm>
            <a:off x="840675" y="1692250"/>
            <a:ext cx="1644600" cy="1133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3" name="Google Shape;2963;p67"/>
          <p:cNvSpPr/>
          <p:nvPr/>
        </p:nvSpPr>
        <p:spPr>
          <a:xfrm>
            <a:off x="2669475" y="1692250"/>
            <a:ext cx="1644600" cy="1133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4" name="Google Shape;2964;p67"/>
          <p:cNvSpPr txBox="1"/>
          <p:nvPr>
            <p:ph idx="4294967295" type="subTitle"/>
          </p:nvPr>
        </p:nvSpPr>
        <p:spPr>
          <a:xfrm>
            <a:off x="924375" y="2229875"/>
            <a:ext cx="1477200" cy="47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Leads this month</a:t>
            </a:r>
            <a:endParaRPr sz="1200"/>
          </a:p>
        </p:txBody>
      </p:sp>
      <p:sp>
        <p:nvSpPr>
          <p:cNvPr id="2965" name="Google Shape;2965;p67"/>
          <p:cNvSpPr txBox="1"/>
          <p:nvPr>
            <p:ph idx="4294967295" type="title"/>
          </p:nvPr>
        </p:nvSpPr>
        <p:spPr>
          <a:xfrm>
            <a:off x="1233075" y="1844288"/>
            <a:ext cx="859800" cy="42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5408</a:t>
            </a:r>
            <a:endParaRPr sz="3000"/>
          </a:p>
        </p:txBody>
      </p:sp>
      <p:sp>
        <p:nvSpPr>
          <p:cNvPr id="2966" name="Google Shape;2966;p67"/>
          <p:cNvSpPr txBox="1"/>
          <p:nvPr>
            <p:ph idx="4294967295" type="subTitle"/>
          </p:nvPr>
        </p:nvSpPr>
        <p:spPr>
          <a:xfrm>
            <a:off x="2753175" y="2229875"/>
            <a:ext cx="1477200" cy="47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Sales-ready leads this month</a:t>
            </a:r>
            <a:endParaRPr sz="1200"/>
          </a:p>
        </p:txBody>
      </p:sp>
      <p:sp>
        <p:nvSpPr>
          <p:cNvPr id="2967" name="Google Shape;2967;p67"/>
          <p:cNvSpPr txBox="1"/>
          <p:nvPr>
            <p:ph idx="4294967295" type="title"/>
          </p:nvPr>
        </p:nvSpPr>
        <p:spPr>
          <a:xfrm>
            <a:off x="3061875" y="1844288"/>
            <a:ext cx="859800" cy="42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408</a:t>
            </a:r>
            <a:endParaRPr sz="3000"/>
          </a:p>
        </p:txBody>
      </p:sp>
      <p:sp>
        <p:nvSpPr>
          <p:cNvPr id="2968" name="Google Shape;2968;p67"/>
          <p:cNvSpPr/>
          <p:nvPr/>
        </p:nvSpPr>
        <p:spPr>
          <a:xfrm>
            <a:off x="840675" y="3019400"/>
            <a:ext cx="1644600" cy="1133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9" name="Google Shape;2969;p67"/>
          <p:cNvSpPr/>
          <p:nvPr/>
        </p:nvSpPr>
        <p:spPr>
          <a:xfrm>
            <a:off x="2669475" y="3019400"/>
            <a:ext cx="1644600" cy="1133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0" name="Google Shape;2970;p67"/>
          <p:cNvSpPr txBox="1"/>
          <p:nvPr>
            <p:ph idx="4294967295" type="subTitle"/>
          </p:nvPr>
        </p:nvSpPr>
        <p:spPr>
          <a:xfrm>
            <a:off x="924375" y="3557025"/>
            <a:ext cx="1477200" cy="47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New customers</a:t>
            </a:r>
            <a:r>
              <a:rPr lang="en" sz="1200"/>
              <a:t> this month</a:t>
            </a:r>
            <a:endParaRPr sz="1200"/>
          </a:p>
        </p:txBody>
      </p:sp>
      <p:sp>
        <p:nvSpPr>
          <p:cNvPr id="2971" name="Google Shape;2971;p67"/>
          <p:cNvSpPr txBox="1"/>
          <p:nvPr>
            <p:ph idx="4294967295" type="title"/>
          </p:nvPr>
        </p:nvSpPr>
        <p:spPr>
          <a:xfrm>
            <a:off x="1233075" y="3171438"/>
            <a:ext cx="859800" cy="42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540</a:t>
            </a:r>
            <a:endParaRPr sz="3000"/>
          </a:p>
        </p:txBody>
      </p:sp>
      <p:sp>
        <p:nvSpPr>
          <p:cNvPr id="2972" name="Google Shape;2972;p67"/>
          <p:cNvSpPr txBox="1"/>
          <p:nvPr>
            <p:ph idx="4294967295" type="subTitle"/>
          </p:nvPr>
        </p:nvSpPr>
        <p:spPr>
          <a:xfrm>
            <a:off x="2753175" y="3557025"/>
            <a:ext cx="1477200" cy="47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Revenue </a:t>
            </a:r>
            <a:r>
              <a:rPr lang="en" sz="1200"/>
              <a:t>this month</a:t>
            </a:r>
            <a:endParaRPr sz="1200"/>
          </a:p>
        </p:txBody>
      </p:sp>
      <p:sp>
        <p:nvSpPr>
          <p:cNvPr id="2973" name="Google Shape;2973;p67"/>
          <p:cNvSpPr txBox="1"/>
          <p:nvPr>
            <p:ph idx="4294967295" type="title"/>
          </p:nvPr>
        </p:nvSpPr>
        <p:spPr>
          <a:xfrm>
            <a:off x="2858275" y="3171450"/>
            <a:ext cx="1259400" cy="42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$50,000</a:t>
            </a:r>
            <a:endParaRPr sz="3000"/>
          </a:p>
        </p:txBody>
      </p:sp>
      <p:sp>
        <p:nvSpPr>
          <p:cNvPr id="2974" name="Google Shape;2974;p67"/>
          <p:cNvSpPr txBox="1"/>
          <p:nvPr>
            <p:ph idx="4294967295" type="subTitle"/>
          </p:nvPr>
        </p:nvSpPr>
        <p:spPr>
          <a:xfrm>
            <a:off x="4890675" y="1984350"/>
            <a:ext cx="1477200" cy="3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Engagement</a:t>
            </a:r>
            <a:endParaRPr sz="1200"/>
          </a:p>
        </p:txBody>
      </p:sp>
      <p:grpSp>
        <p:nvGrpSpPr>
          <p:cNvPr id="2975" name="Google Shape;2975;p67"/>
          <p:cNvGrpSpPr/>
          <p:nvPr/>
        </p:nvGrpSpPr>
        <p:grpSpPr>
          <a:xfrm>
            <a:off x="4991714" y="2446920"/>
            <a:ext cx="270920" cy="266400"/>
            <a:chOff x="2866317" y="3817357"/>
            <a:chExt cx="362920" cy="356865"/>
          </a:xfrm>
        </p:grpSpPr>
        <p:sp>
          <p:nvSpPr>
            <p:cNvPr id="2976" name="Google Shape;2976;p67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7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7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9" name="Google Shape;2979;p67"/>
          <p:cNvGrpSpPr/>
          <p:nvPr/>
        </p:nvGrpSpPr>
        <p:grpSpPr>
          <a:xfrm>
            <a:off x="4991719" y="2969395"/>
            <a:ext cx="270920" cy="266400"/>
            <a:chOff x="3314750" y="3817357"/>
            <a:chExt cx="362920" cy="356865"/>
          </a:xfrm>
        </p:grpSpPr>
        <p:sp>
          <p:nvSpPr>
            <p:cNvPr id="2980" name="Google Shape;2980;p67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7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7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7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7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5" name="Google Shape;2985;p67"/>
          <p:cNvGrpSpPr/>
          <p:nvPr/>
        </p:nvGrpSpPr>
        <p:grpSpPr>
          <a:xfrm>
            <a:off x="4991700" y="3491878"/>
            <a:ext cx="270940" cy="266184"/>
            <a:chOff x="4211985" y="3817357"/>
            <a:chExt cx="362947" cy="356576"/>
          </a:xfrm>
        </p:grpSpPr>
        <p:sp>
          <p:nvSpPr>
            <p:cNvPr id="2986" name="Google Shape;2986;p67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7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7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9" name="Google Shape;2989;p67"/>
          <p:cNvGrpSpPr/>
          <p:nvPr/>
        </p:nvGrpSpPr>
        <p:grpSpPr>
          <a:xfrm>
            <a:off x="5433225" y="2446925"/>
            <a:ext cx="2870100" cy="266400"/>
            <a:chOff x="5433225" y="2446925"/>
            <a:chExt cx="2870100" cy="266400"/>
          </a:xfrm>
        </p:grpSpPr>
        <p:sp>
          <p:nvSpPr>
            <p:cNvPr id="2990" name="Google Shape;2990;p67"/>
            <p:cNvSpPr/>
            <p:nvPr/>
          </p:nvSpPr>
          <p:spPr>
            <a:xfrm>
              <a:off x="5433225" y="2446925"/>
              <a:ext cx="2870100" cy="266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7"/>
            <p:cNvSpPr/>
            <p:nvPr/>
          </p:nvSpPr>
          <p:spPr>
            <a:xfrm>
              <a:off x="5433225" y="2446925"/>
              <a:ext cx="622200" cy="2664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2" name="Google Shape;2992;p67"/>
          <p:cNvGrpSpPr/>
          <p:nvPr/>
        </p:nvGrpSpPr>
        <p:grpSpPr>
          <a:xfrm>
            <a:off x="5433225" y="2969400"/>
            <a:ext cx="2870100" cy="266400"/>
            <a:chOff x="5433225" y="2969400"/>
            <a:chExt cx="2870100" cy="266400"/>
          </a:xfrm>
        </p:grpSpPr>
        <p:sp>
          <p:nvSpPr>
            <p:cNvPr id="2993" name="Google Shape;2993;p67"/>
            <p:cNvSpPr/>
            <p:nvPr/>
          </p:nvSpPr>
          <p:spPr>
            <a:xfrm>
              <a:off x="5433225" y="2969400"/>
              <a:ext cx="2870100" cy="266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7"/>
            <p:cNvSpPr/>
            <p:nvPr/>
          </p:nvSpPr>
          <p:spPr>
            <a:xfrm>
              <a:off x="5433225" y="2969400"/>
              <a:ext cx="2419200" cy="2664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5" name="Google Shape;2995;p67"/>
          <p:cNvGrpSpPr/>
          <p:nvPr/>
        </p:nvGrpSpPr>
        <p:grpSpPr>
          <a:xfrm>
            <a:off x="5433225" y="3491875"/>
            <a:ext cx="2870100" cy="266400"/>
            <a:chOff x="5433225" y="3491875"/>
            <a:chExt cx="2870100" cy="266400"/>
          </a:xfrm>
        </p:grpSpPr>
        <p:sp>
          <p:nvSpPr>
            <p:cNvPr id="2996" name="Google Shape;2996;p67"/>
            <p:cNvSpPr/>
            <p:nvPr/>
          </p:nvSpPr>
          <p:spPr>
            <a:xfrm>
              <a:off x="5433225" y="3491875"/>
              <a:ext cx="2870100" cy="266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7"/>
            <p:cNvSpPr/>
            <p:nvPr/>
          </p:nvSpPr>
          <p:spPr>
            <a:xfrm>
              <a:off x="5433225" y="3491875"/>
              <a:ext cx="1974900" cy="2664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0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68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KPI OVERVIEW</a:t>
            </a:r>
            <a:endParaRPr/>
          </a:p>
        </p:txBody>
      </p:sp>
      <p:pic>
        <p:nvPicPr>
          <p:cNvPr id="3003" name="Google Shape;3003;p68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17563" y="1823250"/>
            <a:ext cx="4908876" cy="3035299"/>
          </a:xfrm>
          <a:prstGeom prst="rect">
            <a:avLst/>
          </a:prstGeom>
          <a:noFill/>
          <a:ln>
            <a:noFill/>
          </a:ln>
        </p:spPr>
      </p:pic>
      <p:sp>
        <p:nvSpPr>
          <p:cNvPr id="3004" name="Google Shape;3004;p68"/>
          <p:cNvSpPr/>
          <p:nvPr/>
        </p:nvSpPr>
        <p:spPr>
          <a:xfrm>
            <a:off x="6429438" y="2110625"/>
            <a:ext cx="1644600" cy="1133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5" name="Google Shape;3005;p68"/>
          <p:cNvSpPr txBox="1"/>
          <p:nvPr>
            <p:ph idx="4294967295" type="subTitle"/>
          </p:nvPr>
        </p:nvSpPr>
        <p:spPr>
          <a:xfrm>
            <a:off x="6513138" y="2648250"/>
            <a:ext cx="1477200" cy="47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New followers on Instagram</a:t>
            </a:r>
            <a:endParaRPr sz="1200"/>
          </a:p>
        </p:txBody>
      </p:sp>
      <p:sp>
        <p:nvSpPr>
          <p:cNvPr id="3006" name="Google Shape;3006;p68"/>
          <p:cNvSpPr txBox="1"/>
          <p:nvPr>
            <p:ph idx="4294967295" type="title"/>
          </p:nvPr>
        </p:nvSpPr>
        <p:spPr>
          <a:xfrm>
            <a:off x="6821838" y="2262663"/>
            <a:ext cx="859800" cy="42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5408</a:t>
            </a:r>
            <a:endParaRPr sz="3000"/>
          </a:p>
        </p:txBody>
      </p:sp>
      <p:sp>
        <p:nvSpPr>
          <p:cNvPr id="3007" name="Google Shape;3007;p68"/>
          <p:cNvSpPr/>
          <p:nvPr/>
        </p:nvSpPr>
        <p:spPr>
          <a:xfrm>
            <a:off x="6429438" y="3437775"/>
            <a:ext cx="1644600" cy="11334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8" name="Google Shape;3008;p68"/>
          <p:cNvSpPr txBox="1"/>
          <p:nvPr>
            <p:ph idx="4294967295" type="subTitle"/>
          </p:nvPr>
        </p:nvSpPr>
        <p:spPr>
          <a:xfrm>
            <a:off x="6513138" y="3975400"/>
            <a:ext cx="1477200" cy="47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Comments on Twitter</a:t>
            </a:r>
            <a:endParaRPr sz="1200"/>
          </a:p>
        </p:txBody>
      </p:sp>
      <p:sp>
        <p:nvSpPr>
          <p:cNvPr id="3009" name="Google Shape;3009;p68"/>
          <p:cNvSpPr txBox="1"/>
          <p:nvPr>
            <p:ph idx="4294967295" type="title"/>
          </p:nvPr>
        </p:nvSpPr>
        <p:spPr>
          <a:xfrm>
            <a:off x="6821838" y="3589813"/>
            <a:ext cx="859800" cy="42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2300</a:t>
            </a:r>
            <a:endParaRPr sz="3000"/>
          </a:p>
        </p:txBody>
      </p:sp>
      <p:sp>
        <p:nvSpPr>
          <p:cNvPr id="3010" name="Google Shape;3010;p68"/>
          <p:cNvSpPr txBox="1"/>
          <p:nvPr/>
        </p:nvSpPr>
        <p:spPr>
          <a:xfrm>
            <a:off x="2254200" y="1151600"/>
            <a:ext cx="46356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T</a:t>
            </a:r>
            <a:r>
              <a:rPr lang="en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o modify this graph, click on it, follow the link, change the data and paste the new graph here</a:t>
            </a:r>
            <a:endParaRPr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14" name="Shape 3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5" name="Google Shape;3015;p69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3016" name="Google Shape;3016;p69"/>
          <p:cNvSpPr txBox="1"/>
          <p:nvPr>
            <p:ph idx="2" type="title"/>
          </p:nvPr>
        </p:nvSpPr>
        <p:spPr>
          <a:xfrm>
            <a:off x="1714088" y="2971725"/>
            <a:ext cx="22647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HELENA PATTERSON</a:t>
            </a:r>
            <a:endParaRPr/>
          </a:p>
        </p:txBody>
      </p:sp>
      <p:sp>
        <p:nvSpPr>
          <p:cNvPr id="3017" name="Google Shape;3017;p69"/>
          <p:cNvSpPr txBox="1"/>
          <p:nvPr>
            <p:ph idx="1" type="subTitle"/>
          </p:nvPr>
        </p:nvSpPr>
        <p:spPr>
          <a:xfrm>
            <a:off x="1714100" y="3441750"/>
            <a:ext cx="22647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can replace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image on the screen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with your own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8" name="Google Shape;3018;p69"/>
          <p:cNvSpPr txBox="1"/>
          <p:nvPr>
            <p:ph idx="3" type="title"/>
          </p:nvPr>
        </p:nvSpPr>
        <p:spPr>
          <a:xfrm>
            <a:off x="5165213" y="2971725"/>
            <a:ext cx="2264700" cy="52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JENNA DOE</a:t>
            </a:r>
            <a:endParaRPr/>
          </a:p>
        </p:txBody>
      </p:sp>
      <p:sp>
        <p:nvSpPr>
          <p:cNvPr id="3019" name="Google Shape;3019;p69"/>
          <p:cNvSpPr txBox="1"/>
          <p:nvPr>
            <p:ph idx="4" type="subTitle"/>
          </p:nvPr>
        </p:nvSpPr>
        <p:spPr>
          <a:xfrm>
            <a:off x="5165225" y="3441750"/>
            <a:ext cx="2264700" cy="113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can replace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image on the screen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with your own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20" name="Google Shape;3020;p69"/>
          <p:cNvPicPr preferRelativeResize="0"/>
          <p:nvPr/>
        </p:nvPicPr>
        <p:blipFill rotWithShape="1">
          <a:blip r:embed="rId3">
            <a:alphaModFix/>
          </a:blip>
          <a:srcRect b="15956" l="0" r="57513" t="8850"/>
          <a:stretch/>
        </p:blipFill>
        <p:spPr>
          <a:xfrm>
            <a:off x="5484725" y="1200838"/>
            <a:ext cx="1625700" cy="16185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3021" name="Google Shape;3021;p69"/>
          <p:cNvPicPr preferRelativeResize="0"/>
          <p:nvPr/>
        </p:nvPicPr>
        <p:blipFill rotWithShape="1">
          <a:blip r:embed="rId4">
            <a:alphaModFix/>
          </a:blip>
          <a:srcRect b="0" l="15180" r="17794" t="0"/>
          <a:stretch/>
        </p:blipFill>
        <p:spPr>
          <a:xfrm>
            <a:off x="2033600" y="1200838"/>
            <a:ext cx="1625700" cy="16185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25" name="Shape 3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6" name="Google Shape;3026;p70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VISIT OUR WEB!</a:t>
            </a:r>
            <a:endParaRPr/>
          </a:p>
        </p:txBody>
      </p:sp>
      <p:sp>
        <p:nvSpPr>
          <p:cNvPr id="3027" name="Google Shape;3027;p70"/>
          <p:cNvSpPr txBox="1"/>
          <p:nvPr>
            <p:ph idx="1" type="body"/>
          </p:nvPr>
        </p:nvSpPr>
        <p:spPr>
          <a:xfrm>
            <a:off x="5748150" y="2112750"/>
            <a:ext cx="2184600" cy="20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images on the screens with your own work. Just delete these ones, add yours and and place them in the center of each device</a:t>
            </a:r>
            <a:endParaRPr/>
          </a:p>
        </p:txBody>
      </p:sp>
      <p:sp>
        <p:nvSpPr>
          <p:cNvPr id="3028" name="Google Shape;3028;p70"/>
          <p:cNvSpPr/>
          <p:nvPr/>
        </p:nvSpPr>
        <p:spPr>
          <a:xfrm>
            <a:off x="2734046" y="3158041"/>
            <a:ext cx="221951" cy="221951"/>
          </a:xfrm>
          <a:custGeom>
            <a:rect b="b" l="l" r="r" t="t"/>
            <a:pathLst>
              <a:path extrusionOk="0" h="14643" w="14643">
                <a:moveTo>
                  <a:pt x="1" y="1"/>
                </a:moveTo>
                <a:lnTo>
                  <a:pt x="14643" y="14643"/>
                </a:lnTo>
                <a:lnTo>
                  <a:pt x="14643" y="7322"/>
                </a:lnTo>
                <a:cubicBezTo>
                  <a:pt x="14643" y="3271"/>
                  <a:pt x="11365" y="1"/>
                  <a:pt x="7322" y="1"/>
                </a:cubicBezTo>
                <a:close/>
              </a:path>
            </a:pathLst>
          </a:custGeom>
          <a:solidFill>
            <a:srgbClr val="3F4D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29" name="Google Shape;3029;p70"/>
          <p:cNvGrpSpPr/>
          <p:nvPr/>
        </p:nvGrpSpPr>
        <p:grpSpPr>
          <a:xfrm>
            <a:off x="1920656" y="1479025"/>
            <a:ext cx="2782067" cy="2235976"/>
            <a:chOff x="1917372" y="1288466"/>
            <a:chExt cx="2993079" cy="2405568"/>
          </a:xfrm>
        </p:grpSpPr>
        <p:sp>
          <p:nvSpPr>
            <p:cNvPr id="3030" name="Google Shape;3030;p70"/>
            <p:cNvSpPr/>
            <p:nvPr/>
          </p:nvSpPr>
          <p:spPr>
            <a:xfrm>
              <a:off x="2962748" y="2186357"/>
              <a:ext cx="902196" cy="1507677"/>
            </a:xfrm>
            <a:custGeom>
              <a:rect b="b" l="l" r="r" t="t"/>
              <a:pathLst>
                <a:path extrusionOk="0" h="92453" w="55324">
                  <a:moveTo>
                    <a:pt x="14662" y="1"/>
                  </a:moveTo>
                  <a:lnTo>
                    <a:pt x="14482" y="2609"/>
                  </a:lnTo>
                  <a:lnTo>
                    <a:pt x="11791" y="41519"/>
                  </a:lnTo>
                  <a:lnTo>
                    <a:pt x="11747" y="42149"/>
                  </a:lnTo>
                  <a:lnTo>
                    <a:pt x="11276" y="48946"/>
                  </a:lnTo>
                  <a:lnTo>
                    <a:pt x="10009" y="67301"/>
                  </a:lnTo>
                  <a:lnTo>
                    <a:pt x="9674" y="72100"/>
                  </a:lnTo>
                  <a:lnTo>
                    <a:pt x="9309" y="77399"/>
                  </a:lnTo>
                  <a:cubicBezTo>
                    <a:pt x="9308" y="79203"/>
                    <a:pt x="8592" y="80932"/>
                    <a:pt x="7316" y="82207"/>
                  </a:cubicBezTo>
                  <a:lnTo>
                    <a:pt x="1713" y="87809"/>
                  </a:lnTo>
                  <a:cubicBezTo>
                    <a:pt x="1" y="89522"/>
                    <a:pt x="1214" y="92452"/>
                    <a:pt x="3638" y="92452"/>
                  </a:cubicBezTo>
                  <a:lnTo>
                    <a:pt x="51687" y="92452"/>
                  </a:lnTo>
                  <a:cubicBezTo>
                    <a:pt x="54110" y="92452"/>
                    <a:pt x="55324" y="89522"/>
                    <a:pt x="53610" y="87809"/>
                  </a:cubicBezTo>
                  <a:lnTo>
                    <a:pt x="48009" y="82207"/>
                  </a:lnTo>
                  <a:cubicBezTo>
                    <a:pt x="46733" y="80932"/>
                    <a:pt x="46017" y="79203"/>
                    <a:pt x="46017" y="77399"/>
                  </a:cubicBezTo>
                  <a:lnTo>
                    <a:pt x="45652" y="72100"/>
                  </a:lnTo>
                  <a:lnTo>
                    <a:pt x="45317" y="67301"/>
                  </a:lnTo>
                  <a:lnTo>
                    <a:pt x="44049" y="48946"/>
                  </a:lnTo>
                  <a:lnTo>
                    <a:pt x="43577" y="42149"/>
                  </a:lnTo>
                  <a:lnTo>
                    <a:pt x="43535" y="41519"/>
                  </a:lnTo>
                  <a:lnTo>
                    <a:pt x="40842" y="2609"/>
                  </a:lnTo>
                  <a:lnTo>
                    <a:pt x="40662" y="1"/>
                  </a:lnTo>
                  <a:close/>
                </a:path>
              </a:pathLst>
            </a:custGeom>
            <a:solidFill>
              <a:srgbClr val="D8D8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0"/>
            <p:cNvSpPr/>
            <p:nvPr/>
          </p:nvSpPr>
          <p:spPr>
            <a:xfrm>
              <a:off x="2962748" y="2186357"/>
              <a:ext cx="902196" cy="1507677"/>
            </a:xfrm>
            <a:custGeom>
              <a:rect b="b" l="l" r="r" t="t"/>
              <a:pathLst>
                <a:path extrusionOk="0" h="92453" w="55324">
                  <a:moveTo>
                    <a:pt x="14662" y="1"/>
                  </a:moveTo>
                  <a:lnTo>
                    <a:pt x="14482" y="2609"/>
                  </a:lnTo>
                  <a:lnTo>
                    <a:pt x="11791" y="41519"/>
                  </a:lnTo>
                  <a:lnTo>
                    <a:pt x="11747" y="42149"/>
                  </a:lnTo>
                  <a:lnTo>
                    <a:pt x="11276" y="48946"/>
                  </a:lnTo>
                  <a:lnTo>
                    <a:pt x="10009" y="67301"/>
                  </a:lnTo>
                  <a:lnTo>
                    <a:pt x="9674" y="72100"/>
                  </a:lnTo>
                  <a:lnTo>
                    <a:pt x="9309" y="77399"/>
                  </a:lnTo>
                  <a:cubicBezTo>
                    <a:pt x="9308" y="79203"/>
                    <a:pt x="8592" y="80932"/>
                    <a:pt x="7316" y="82207"/>
                  </a:cubicBezTo>
                  <a:lnTo>
                    <a:pt x="1713" y="87809"/>
                  </a:lnTo>
                  <a:cubicBezTo>
                    <a:pt x="1" y="89522"/>
                    <a:pt x="1214" y="92452"/>
                    <a:pt x="3638" y="92452"/>
                  </a:cubicBezTo>
                  <a:lnTo>
                    <a:pt x="51687" y="92452"/>
                  </a:lnTo>
                  <a:cubicBezTo>
                    <a:pt x="54110" y="92452"/>
                    <a:pt x="55324" y="89522"/>
                    <a:pt x="53610" y="87809"/>
                  </a:cubicBezTo>
                  <a:lnTo>
                    <a:pt x="48009" y="82207"/>
                  </a:lnTo>
                  <a:cubicBezTo>
                    <a:pt x="46733" y="80932"/>
                    <a:pt x="46017" y="79203"/>
                    <a:pt x="46017" y="77399"/>
                  </a:cubicBezTo>
                  <a:lnTo>
                    <a:pt x="45652" y="72100"/>
                  </a:lnTo>
                  <a:lnTo>
                    <a:pt x="45317" y="67301"/>
                  </a:lnTo>
                  <a:lnTo>
                    <a:pt x="44049" y="48946"/>
                  </a:lnTo>
                  <a:lnTo>
                    <a:pt x="43577" y="42149"/>
                  </a:lnTo>
                  <a:lnTo>
                    <a:pt x="43535" y="41519"/>
                  </a:lnTo>
                  <a:lnTo>
                    <a:pt x="40842" y="2609"/>
                  </a:lnTo>
                  <a:lnTo>
                    <a:pt x="406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0"/>
            <p:cNvSpPr/>
            <p:nvPr/>
          </p:nvSpPr>
          <p:spPr>
            <a:xfrm>
              <a:off x="1917372" y="1288466"/>
              <a:ext cx="2993079" cy="1995402"/>
            </a:xfrm>
            <a:custGeom>
              <a:rect b="b" l="l" r="r" t="t"/>
              <a:pathLst>
                <a:path extrusionOk="0" h="122361" w="183540">
                  <a:moveTo>
                    <a:pt x="6113" y="0"/>
                  </a:moveTo>
                  <a:cubicBezTo>
                    <a:pt x="5991" y="0"/>
                    <a:pt x="5872" y="4"/>
                    <a:pt x="5753" y="12"/>
                  </a:cubicBezTo>
                  <a:cubicBezTo>
                    <a:pt x="5749" y="12"/>
                    <a:pt x="5746" y="11"/>
                    <a:pt x="5743" y="11"/>
                  </a:cubicBezTo>
                  <a:cubicBezTo>
                    <a:pt x="5734" y="11"/>
                    <a:pt x="5726" y="13"/>
                    <a:pt x="5718" y="15"/>
                  </a:cubicBezTo>
                  <a:cubicBezTo>
                    <a:pt x="5602" y="19"/>
                    <a:pt x="5486" y="30"/>
                    <a:pt x="5372" y="46"/>
                  </a:cubicBezTo>
                  <a:cubicBezTo>
                    <a:pt x="5252" y="58"/>
                    <a:pt x="5130" y="77"/>
                    <a:pt x="5011" y="101"/>
                  </a:cubicBezTo>
                  <a:cubicBezTo>
                    <a:pt x="4919" y="116"/>
                    <a:pt x="4827" y="135"/>
                    <a:pt x="4734" y="158"/>
                  </a:cubicBezTo>
                  <a:cubicBezTo>
                    <a:pt x="4447" y="223"/>
                    <a:pt x="4164" y="310"/>
                    <a:pt x="3890" y="418"/>
                  </a:cubicBezTo>
                  <a:cubicBezTo>
                    <a:pt x="3808" y="450"/>
                    <a:pt x="3728" y="484"/>
                    <a:pt x="3648" y="518"/>
                  </a:cubicBezTo>
                  <a:cubicBezTo>
                    <a:pt x="3541" y="569"/>
                    <a:pt x="3433" y="618"/>
                    <a:pt x="3329" y="671"/>
                  </a:cubicBezTo>
                  <a:cubicBezTo>
                    <a:pt x="3222" y="725"/>
                    <a:pt x="3113" y="783"/>
                    <a:pt x="3014" y="844"/>
                  </a:cubicBezTo>
                  <a:cubicBezTo>
                    <a:pt x="2945" y="887"/>
                    <a:pt x="2880" y="926"/>
                    <a:pt x="2814" y="972"/>
                  </a:cubicBezTo>
                  <a:cubicBezTo>
                    <a:pt x="2603" y="1103"/>
                    <a:pt x="2399" y="1249"/>
                    <a:pt x="2208" y="1410"/>
                  </a:cubicBezTo>
                  <a:lnTo>
                    <a:pt x="2092" y="1512"/>
                  </a:lnTo>
                  <a:cubicBezTo>
                    <a:pt x="2031" y="1563"/>
                    <a:pt x="1973" y="1617"/>
                    <a:pt x="1916" y="1670"/>
                  </a:cubicBezTo>
                  <a:cubicBezTo>
                    <a:pt x="1909" y="1678"/>
                    <a:pt x="1902" y="1682"/>
                    <a:pt x="1897" y="1694"/>
                  </a:cubicBezTo>
                  <a:cubicBezTo>
                    <a:pt x="1823" y="1757"/>
                    <a:pt x="1753" y="1825"/>
                    <a:pt x="1689" y="1901"/>
                  </a:cubicBezTo>
                  <a:cubicBezTo>
                    <a:pt x="1672" y="1910"/>
                    <a:pt x="1660" y="1923"/>
                    <a:pt x="1650" y="1938"/>
                  </a:cubicBezTo>
                  <a:cubicBezTo>
                    <a:pt x="1589" y="2001"/>
                    <a:pt x="1531" y="2065"/>
                    <a:pt x="1474" y="2130"/>
                  </a:cubicBezTo>
                  <a:cubicBezTo>
                    <a:pt x="1382" y="2237"/>
                    <a:pt x="1294" y="2346"/>
                    <a:pt x="1214" y="2458"/>
                  </a:cubicBezTo>
                  <a:cubicBezTo>
                    <a:pt x="1098" y="2614"/>
                    <a:pt x="986" y="2779"/>
                    <a:pt x="883" y="2944"/>
                  </a:cubicBezTo>
                  <a:cubicBezTo>
                    <a:pt x="818" y="3053"/>
                    <a:pt x="752" y="3168"/>
                    <a:pt x="694" y="3279"/>
                  </a:cubicBezTo>
                  <a:cubicBezTo>
                    <a:pt x="682" y="3299"/>
                    <a:pt x="672" y="3320"/>
                    <a:pt x="665" y="3340"/>
                  </a:cubicBezTo>
                  <a:cubicBezTo>
                    <a:pt x="614" y="3437"/>
                    <a:pt x="568" y="3532"/>
                    <a:pt x="526" y="3629"/>
                  </a:cubicBezTo>
                  <a:cubicBezTo>
                    <a:pt x="519" y="3649"/>
                    <a:pt x="511" y="3663"/>
                    <a:pt x="502" y="3678"/>
                  </a:cubicBezTo>
                  <a:cubicBezTo>
                    <a:pt x="456" y="3790"/>
                    <a:pt x="410" y="3902"/>
                    <a:pt x="368" y="4016"/>
                  </a:cubicBezTo>
                  <a:cubicBezTo>
                    <a:pt x="362" y="4028"/>
                    <a:pt x="359" y="4039"/>
                    <a:pt x="356" y="4052"/>
                  </a:cubicBezTo>
                  <a:cubicBezTo>
                    <a:pt x="315" y="4171"/>
                    <a:pt x="276" y="4290"/>
                    <a:pt x="242" y="4412"/>
                  </a:cubicBezTo>
                  <a:cubicBezTo>
                    <a:pt x="234" y="4432"/>
                    <a:pt x="227" y="4451"/>
                    <a:pt x="222" y="4470"/>
                  </a:cubicBezTo>
                  <a:cubicBezTo>
                    <a:pt x="152" y="4731"/>
                    <a:pt x="97" y="4997"/>
                    <a:pt x="59" y="5265"/>
                  </a:cubicBezTo>
                  <a:cubicBezTo>
                    <a:pt x="18" y="5548"/>
                    <a:pt x="1" y="5834"/>
                    <a:pt x="1" y="6121"/>
                  </a:cubicBezTo>
                  <a:lnTo>
                    <a:pt x="1" y="116245"/>
                  </a:lnTo>
                  <a:cubicBezTo>
                    <a:pt x="1" y="116350"/>
                    <a:pt x="4" y="116457"/>
                    <a:pt x="8" y="116561"/>
                  </a:cubicBezTo>
                  <a:cubicBezTo>
                    <a:pt x="16" y="116690"/>
                    <a:pt x="27" y="116821"/>
                    <a:pt x="39" y="116948"/>
                  </a:cubicBezTo>
                  <a:cubicBezTo>
                    <a:pt x="69" y="117201"/>
                    <a:pt x="114" y="117453"/>
                    <a:pt x="173" y="117701"/>
                  </a:cubicBezTo>
                  <a:cubicBezTo>
                    <a:pt x="205" y="117823"/>
                    <a:pt x="239" y="117947"/>
                    <a:pt x="273" y="118066"/>
                  </a:cubicBezTo>
                  <a:cubicBezTo>
                    <a:pt x="312" y="118185"/>
                    <a:pt x="353" y="118304"/>
                    <a:pt x="397" y="118419"/>
                  </a:cubicBezTo>
                  <a:cubicBezTo>
                    <a:pt x="438" y="118526"/>
                    <a:pt x="480" y="118635"/>
                    <a:pt x="531" y="118742"/>
                  </a:cubicBezTo>
                  <a:cubicBezTo>
                    <a:pt x="534" y="118754"/>
                    <a:pt x="542" y="118769"/>
                    <a:pt x="545" y="118783"/>
                  </a:cubicBezTo>
                  <a:cubicBezTo>
                    <a:pt x="596" y="118888"/>
                    <a:pt x="645" y="118995"/>
                    <a:pt x="703" y="119095"/>
                  </a:cubicBezTo>
                  <a:cubicBezTo>
                    <a:pt x="761" y="119206"/>
                    <a:pt x="818" y="119313"/>
                    <a:pt x="883" y="119418"/>
                  </a:cubicBezTo>
                  <a:cubicBezTo>
                    <a:pt x="988" y="119586"/>
                    <a:pt x="1099" y="119748"/>
                    <a:pt x="1214" y="119906"/>
                  </a:cubicBezTo>
                  <a:cubicBezTo>
                    <a:pt x="1354" y="120090"/>
                    <a:pt x="1504" y="120269"/>
                    <a:pt x="1663" y="120439"/>
                  </a:cubicBezTo>
                  <a:cubicBezTo>
                    <a:pt x="1744" y="120524"/>
                    <a:pt x="1824" y="120604"/>
                    <a:pt x="1909" y="120684"/>
                  </a:cubicBezTo>
                  <a:cubicBezTo>
                    <a:pt x="2155" y="120915"/>
                    <a:pt x="2418" y="121126"/>
                    <a:pt x="2697" y="121317"/>
                  </a:cubicBezTo>
                  <a:cubicBezTo>
                    <a:pt x="2707" y="121323"/>
                    <a:pt x="2717" y="121329"/>
                    <a:pt x="2726" y="121336"/>
                  </a:cubicBezTo>
                  <a:cubicBezTo>
                    <a:pt x="2826" y="121402"/>
                    <a:pt x="2923" y="121463"/>
                    <a:pt x="3027" y="121524"/>
                  </a:cubicBezTo>
                  <a:cubicBezTo>
                    <a:pt x="3127" y="121582"/>
                    <a:pt x="3229" y="121640"/>
                    <a:pt x="3334" y="121694"/>
                  </a:cubicBezTo>
                  <a:cubicBezTo>
                    <a:pt x="3438" y="121746"/>
                    <a:pt x="3545" y="121796"/>
                    <a:pt x="3652" y="121843"/>
                  </a:cubicBezTo>
                  <a:cubicBezTo>
                    <a:pt x="3752" y="121889"/>
                    <a:pt x="3856" y="121930"/>
                    <a:pt x="3959" y="121969"/>
                  </a:cubicBezTo>
                  <a:cubicBezTo>
                    <a:pt x="4203" y="122063"/>
                    <a:pt x="4453" y="122139"/>
                    <a:pt x="4708" y="122195"/>
                  </a:cubicBezTo>
                  <a:cubicBezTo>
                    <a:pt x="4807" y="122222"/>
                    <a:pt x="4912" y="122243"/>
                    <a:pt x="5016" y="122261"/>
                  </a:cubicBezTo>
                  <a:cubicBezTo>
                    <a:pt x="5135" y="122285"/>
                    <a:pt x="5254" y="122302"/>
                    <a:pt x="5376" y="122314"/>
                  </a:cubicBezTo>
                  <a:cubicBezTo>
                    <a:pt x="5495" y="122331"/>
                    <a:pt x="5614" y="122341"/>
                    <a:pt x="5738" y="122349"/>
                  </a:cubicBezTo>
                  <a:lnTo>
                    <a:pt x="5748" y="122349"/>
                  </a:lnTo>
                  <a:cubicBezTo>
                    <a:pt x="5867" y="122358"/>
                    <a:pt x="5991" y="122361"/>
                    <a:pt x="6113" y="122361"/>
                  </a:cubicBezTo>
                  <a:lnTo>
                    <a:pt x="177418" y="122361"/>
                  </a:lnTo>
                  <a:cubicBezTo>
                    <a:pt x="177419" y="122361"/>
                    <a:pt x="177420" y="122361"/>
                    <a:pt x="177421" y="122361"/>
                  </a:cubicBezTo>
                  <a:cubicBezTo>
                    <a:pt x="180476" y="122361"/>
                    <a:pt x="183063" y="120107"/>
                    <a:pt x="183483" y="117080"/>
                  </a:cubicBezTo>
                  <a:cubicBezTo>
                    <a:pt x="183520" y="116804"/>
                    <a:pt x="183539" y="116524"/>
                    <a:pt x="183539" y="116244"/>
                  </a:cubicBezTo>
                  <a:lnTo>
                    <a:pt x="183539" y="6121"/>
                  </a:lnTo>
                  <a:cubicBezTo>
                    <a:pt x="183539" y="2742"/>
                    <a:pt x="180797" y="0"/>
                    <a:pt x="1774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0"/>
            <p:cNvSpPr/>
            <p:nvPr/>
          </p:nvSpPr>
          <p:spPr>
            <a:xfrm>
              <a:off x="1917372" y="2984544"/>
              <a:ext cx="2993079" cy="299324"/>
            </a:xfrm>
            <a:custGeom>
              <a:rect b="b" l="l" r="r" t="t"/>
              <a:pathLst>
                <a:path extrusionOk="0" h="18355" w="183540">
                  <a:moveTo>
                    <a:pt x="1" y="0"/>
                  </a:moveTo>
                  <a:lnTo>
                    <a:pt x="1" y="12239"/>
                  </a:lnTo>
                  <a:cubicBezTo>
                    <a:pt x="1" y="12344"/>
                    <a:pt x="4" y="12451"/>
                    <a:pt x="8" y="12555"/>
                  </a:cubicBezTo>
                  <a:cubicBezTo>
                    <a:pt x="16" y="12684"/>
                    <a:pt x="27" y="12815"/>
                    <a:pt x="39" y="12942"/>
                  </a:cubicBezTo>
                  <a:cubicBezTo>
                    <a:pt x="69" y="13195"/>
                    <a:pt x="114" y="13447"/>
                    <a:pt x="173" y="13695"/>
                  </a:cubicBezTo>
                  <a:cubicBezTo>
                    <a:pt x="205" y="13817"/>
                    <a:pt x="239" y="13941"/>
                    <a:pt x="273" y="14060"/>
                  </a:cubicBezTo>
                  <a:cubicBezTo>
                    <a:pt x="312" y="14179"/>
                    <a:pt x="353" y="14298"/>
                    <a:pt x="397" y="14413"/>
                  </a:cubicBezTo>
                  <a:cubicBezTo>
                    <a:pt x="438" y="14520"/>
                    <a:pt x="480" y="14629"/>
                    <a:pt x="531" y="14736"/>
                  </a:cubicBezTo>
                  <a:cubicBezTo>
                    <a:pt x="534" y="14748"/>
                    <a:pt x="542" y="14763"/>
                    <a:pt x="545" y="14777"/>
                  </a:cubicBezTo>
                  <a:cubicBezTo>
                    <a:pt x="596" y="14882"/>
                    <a:pt x="645" y="14989"/>
                    <a:pt x="703" y="15089"/>
                  </a:cubicBezTo>
                  <a:cubicBezTo>
                    <a:pt x="761" y="15200"/>
                    <a:pt x="818" y="15307"/>
                    <a:pt x="883" y="15412"/>
                  </a:cubicBezTo>
                  <a:cubicBezTo>
                    <a:pt x="988" y="15580"/>
                    <a:pt x="1099" y="15742"/>
                    <a:pt x="1214" y="15900"/>
                  </a:cubicBezTo>
                  <a:cubicBezTo>
                    <a:pt x="1354" y="16084"/>
                    <a:pt x="1504" y="16263"/>
                    <a:pt x="1663" y="16433"/>
                  </a:cubicBezTo>
                  <a:cubicBezTo>
                    <a:pt x="1744" y="16518"/>
                    <a:pt x="1824" y="16598"/>
                    <a:pt x="1909" y="16678"/>
                  </a:cubicBezTo>
                  <a:cubicBezTo>
                    <a:pt x="2155" y="16909"/>
                    <a:pt x="2418" y="17120"/>
                    <a:pt x="2697" y="17311"/>
                  </a:cubicBezTo>
                  <a:cubicBezTo>
                    <a:pt x="2707" y="17317"/>
                    <a:pt x="2717" y="17323"/>
                    <a:pt x="2726" y="17330"/>
                  </a:cubicBezTo>
                  <a:cubicBezTo>
                    <a:pt x="2826" y="17396"/>
                    <a:pt x="2923" y="17457"/>
                    <a:pt x="3027" y="17518"/>
                  </a:cubicBezTo>
                  <a:cubicBezTo>
                    <a:pt x="3127" y="17576"/>
                    <a:pt x="3229" y="17634"/>
                    <a:pt x="3334" y="17688"/>
                  </a:cubicBezTo>
                  <a:cubicBezTo>
                    <a:pt x="3438" y="17740"/>
                    <a:pt x="3545" y="17790"/>
                    <a:pt x="3652" y="17837"/>
                  </a:cubicBezTo>
                  <a:cubicBezTo>
                    <a:pt x="3752" y="17883"/>
                    <a:pt x="3856" y="17924"/>
                    <a:pt x="3959" y="17963"/>
                  </a:cubicBezTo>
                  <a:cubicBezTo>
                    <a:pt x="4203" y="18057"/>
                    <a:pt x="4453" y="18133"/>
                    <a:pt x="4708" y="18189"/>
                  </a:cubicBezTo>
                  <a:cubicBezTo>
                    <a:pt x="4807" y="18216"/>
                    <a:pt x="4912" y="18237"/>
                    <a:pt x="5016" y="18255"/>
                  </a:cubicBezTo>
                  <a:cubicBezTo>
                    <a:pt x="5135" y="18279"/>
                    <a:pt x="5254" y="18296"/>
                    <a:pt x="5376" y="18308"/>
                  </a:cubicBezTo>
                  <a:cubicBezTo>
                    <a:pt x="5495" y="18325"/>
                    <a:pt x="5614" y="18335"/>
                    <a:pt x="5738" y="18343"/>
                  </a:cubicBezTo>
                  <a:lnTo>
                    <a:pt x="5748" y="18343"/>
                  </a:lnTo>
                  <a:cubicBezTo>
                    <a:pt x="5867" y="18352"/>
                    <a:pt x="5991" y="18355"/>
                    <a:pt x="6113" y="18355"/>
                  </a:cubicBezTo>
                  <a:lnTo>
                    <a:pt x="177418" y="18355"/>
                  </a:lnTo>
                  <a:cubicBezTo>
                    <a:pt x="177419" y="18355"/>
                    <a:pt x="177420" y="18355"/>
                    <a:pt x="177421" y="18355"/>
                  </a:cubicBezTo>
                  <a:cubicBezTo>
                    <a:pt x="180476" y="18355"/>
                    <a:pt x="183063" y="16101"/>
                    <a:pt x="183483" y="13074"/>
                  </a:cubicBezTo>
                  <a:cubicBezTo>
                    <a:pt x="183520" y="12798"/>
                    <a:pt x="183539" y="12518"/>
                    <a:pt x="183539" y="12238"/>
                  </a:cubicBezTo>
                  <a:lnTo>
                    <a:pt x="1835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0"/>
            <p:cNvSpPr/>
            <p:nvPr/>
          </p:nvSpPr>
          <p:spPr>
            <a:xfrm>
              <a:off x="3363961" y="3084313"/>
              <a:ext cx="99753" cy="99786"/>
            </a:xfrm>
            <a:custGeom>
              <a:rect b="b" l="l" r="r" t="t"/>
              <a:pathLst>
                <a:path extrusionOk="0" h="6119" w="6117">
                  <a:moveTo>
                    <a:pt x="3059" y="0"/>
                  </a:moveTo>
                  <a:cubicBezTo>
                    <a:pt x="1370" y="0"/>
                    <a:pt x="0" y="1370"/>
                    <a:pt x="0" y="3059"/>
                  </a:cubicBezTo>
                  <a:cubicBezTo>
                    <a:pt x="0" y="4749"/>
                    <a:pt x="1370" y="6118"/>
                    <a:pt x="3059" y="6118"/>
                  </a:cubicBezTo>
                  <a:cubicBezTo>
                    <a:pt x="4747" y="6118"/>
                    <a:pt x="6117" y="4749"/>
                    <a:pt x="6117" y="3059"/>
                  </a:cubicBezTo>
                  <a:cubicBezTo>
                    <a:pt x="6117" y="1370"/>
                    <a:pt x="4747" y="0"/>
                    <a:pt x="30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0"/>
            <p:cNvSpPr/>
            <p:nvPr/>
          </p:nvSpPr>
          <p:spPr>
            <a:xfrm>
              <a:off x="3120490" y="3283851"/>
              <a:ext cx="586711" cy="78276"/>
            </a:xfrm>
            <a:custGeom>
              <a:rect b="b" l="l" r="r" t="t"/>
              <a:pathLst>
                <a:path extrusionOk="0" h="4800" w="35978">
                  <a:moveTo>
                    <a:pt x="334" y="1"/>
                  </a:moveTo>
                  <a:lnTo>
                    <a:pt x="1" y="4800"/>
                  </a:lnTo>
                  <a:lnTo>
                    <a:pt x="35978" y="4800"/>
                  </a:lnTo>
                  <a:lnTo>
                    <a:pt x="35644" y="1"/>
                  </a:lnTo>
                  <a:close/>
                </a:path>
              </a:pathLst>
            </a:custGeom>
            <a:solidFill>
              <a:srgbClr val="FC86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0"/>
            <p:cNvSpPr/>
            <p:nvPr/>
          </p:nvSpPr>
          <p:spPr>
            <a:xfrm>
              <a:off x="2017076" y="1388251"/>
              <a:ext cx="2793524" cy="1485466"/>
            </a:xfrm>
            <a:custGeom>
              <a:rect b="b" l="l" r="r" t="t"/>
              <a:pathLst>
                <a:path extrusionOk="0" h="91091" w="171303">
                  <a:moveTo>
                    <a:pt x="0" y="1"/>
                  </a:moveTo>
                  <a:lnTo>
                    <a:pt x="0" y="91090"/>
                  </a:lnTo>
                  <a:lnTo>
                    <a:pt x="171303" y="91090"/>
                  </a:lnTo>
                  <a:lnTo>
                    <a:pt x="171303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7" name="Google Shape;3037;p70"/>
          <p:cNvGrpSpPr/>
          <p:nvPr/>
        </p:nvGrpSpPr>
        <p:grpSpPr>
          <a:xfrm>
            <a:off x="958711" y="3157996"/>
            <a:ext cx="2219348" cy="1331782"/>
            <a:chOff x="958711" y="3157996"/>
            <a:chExt cx="2219348" cy="1331782"/>
          </a:xfrm>
        </p:grpSpPr>
        <p:sp>
          <p:nvSpPr>
            <p:cNvPr id="3038" name="Google Shape;3038;p70"/>
            <p:cNvSpPr/>
            <p:nvPr/>
          </p:nvSpPr>
          <p:spPr>
            <a:xfrm>
              <a:off x="1180575" y="3157996"/>
              <a:ext cx="221936" cy="221936"/>
            </a:xfrm>
            <a:custGeom>
              <a:rect b="b" l="l" r="r" t="t"/>
              <a:pathLst>
                <a:path extrusionOk="0" h="14642" w="14642">
                  <a:moveTo>
                    <a:pt x="7322" y="1"/>
                  </a:moveTo>
                  <a:cubicBezTo>
                    <a:pt x="3275" y="1"/>
                    <a:pt x="1" y="3274"/>
                    <a:pt x="1" y="7322"/>
                  </a:cubicBezTo>
                  <a:lnTo>
                    <a:pt x="1" y="14641"/>
                  </a:lnTo>
                  <a:lnTo>
                    <a:pt x="1464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9" name="Google Shape;3039;p70"/>
            <p:cNvGrpSpPr/>
            <p:nvPr/>
          </p:nvGrpSpPr>
          <p:grpSpPr>
            <a:xfrm>
              <a:off x="958711" y="3158163"/>
              <a:ext cx="2219348" cy="1331615"/>
              <a:chOff x="882465" y="3094962"/>
              <a:chExt cx="2387679" cy="1432614"/>
            </a:xfrm>
          </p:grpSpPr>
          <p:sp>
            <p:nvSpPr>
              <p:cNvPr id="3040" name="Google Shape;3040;p70"/>
              <p:cNvSpPr/>
              <p:nvPr/>
            </p:nvSpPr>
            <p:spPr>
              <a:xfrm>
                <a:off x="1121240" y="3094962"/>
                <a:ext cx="1910130" cy="1313243"/>
              </a:xfrm>
              <a:custGeom>
                <a:rect b="b" l="l" r="r" t="t"/>
                <a:pathLst>
                  <a:path extrusionOk="0" h="80530" w="117132">
                    <a:moveTo>
                      <a:pt x="7321" y="1"/>
                    </a:moveTo>
                    <a:lnTo>
                      <a:pt x="0" y="7322"/>
                    </a:lnTo>
                    <a:lnTo>
                      <a:pt x="0" y="80530"/>
                    </a:lnTo>
                    <a:lnTo>
                      <a:pt x="117132" y="80530"/>
                    </a:lnTo>
                    <a:lnTo>
                      <a:pt x="117132" y="7322"/>
                    </a:lnTo>
                    <a:lnTo>
                      <a:pt x="10981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70"/>
              <p:cNvSpPr/>
              <p:nvPr/>
            </p:nvSpPr>
            <p:spPr>
              <a:xfrm>
                <a:off x="882465" y="4408188"/>
                <a:ext cx="2387679" cy="119387"/>
              </a:xfrm>
              <a:custGeom>
                <a:rect b="b" l="l" r="r" t="t"/>
                <a:pathLst>
                  <a:path extrusionOk="0" h="7321" w="146416">
                    <a:moveTo>
                      <a:pt x="0" y="1"/>
                    </a:moveTo>
                    <a:cubicBezTo>
                      <a:pt x="0" y="4042"/>
                      <a:pt x="3270" y="7320"/>
                      <a:pt x="7321" y="7320"/>
                    </a:cubicBezTo>
                    <a:lnTo>
                      <a:pt x="139095" y="7320"/>
                    </a:lnTo>
                    <a:cubicBezTo>
                      <a:pt x="140909" y="7313"/>
                      <a:pt x="142577" y="6653"/>
                      <a:pt x="143854" y="5556"/>
                    </a:cubicBezTo>
                    <a:cubicBezTo>
                      <a:pt x="144000" y="5434"/>
                      <a:pt x="144138" y="5303"/>
                      <a:pt x="144268" y="5174"/>
                    </a:cubicBezTo>
                    <a:cubicBezTo>
                      <a:pt x="145472" y="3970"/>
                      <a:pt x="146261" y="2359"/>
                      <a:pt x="146392" y="562"/>
                    </a:cubicBezTo>
                    <a:cubicBezTo>
                      <a:pt x="146407" y="375"/>
                      <a:pt x="146416" y="187"/>
                      <a:pt x="14641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70"/>
              <p:cNvSpPr/>
              <p:nvPr/>
            </p:nvSpPr>
            <p:spPr>
              <a:xfrm>
                <a:off x="1872118" y="4408123"/>
                <a:ext cx="408340" cy="51842"/>
              </a:xfrm>
              <a:custGeom>
                <a:rect b="b" l="l" r="r" t="t"/>
                <a:pathLst>
                  <a:path extrusionOk="0" h="3179" w="25040">
                    <a:moveTo>
                      <a:pt x="1" y="0"/>
                    </a:moveTo>
                    <a:cubicBezTo>
                      <a:pt x="1" y="1755"/>
                      <a:pt x="1424" y="3179"/>
                      <a:pt x="3181" y="3179"/>
                    </a:cubicBezTo>
                    <a:lnTo>
                      <a:pt x="21858" y="3179"/>
                    </a:lnTo>
                    <a:cubicBezTo>
                      <a:pt x="21859" y="3179"/>
                      <a:pt x="21860" y="3179"/>
                      <a:pt x="21861" y="3179"/>
                    </a:cubicBezTo>
                    <a:cubicBezTo>
                      <a:pt x="23616" y="3179"/>
                      <a:pt x="25039" y="1756"/>
                      <a:pt x="250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70"/>
              <p:cNvSpPr/>
              <p:nvPr/>
            </p:nvSpPr>
            <p:spPr>
              <a:xfrm>
                <a:off x="1240594" y="3214300"/>
                <a:ext cx="1671372" cy="1074452"/>
              </a:xfrm>
              <a:custGeom>
                <a:rect b="b" l="l" r="r" t="t"/>
                <a:pathLst>
                  <a:path extrusionOk="0" h="65887" w="102491">
                    <a:moveTo>
                      <a:pt x="1" y="1"/>
                    </a:moveTo>
                    <a:lnTo>
                      <a:pt x="1" y="65886"/>
                    </a:lnTo>
                    <a:lnTo>
                      <a:pt x="102490" y="65886"/>
                    </a:lnTo>
                    <a:lnTo>
                      <a:pt x="102490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44" name="Google Shape;3044;p70"/>
            <p:cNvSpPr/>
            <p:nvPr/>
          </p:nvSpPr>
          <p:spPr>
            <a:xfrm>
              <a:off x="2734046" y="3158041"/>
              <a:ext cx="221951" cy="221951"/>
            </a:xfrm>
            <a:custGeom>
              <a:rect b="b" l="l" r="r" t="t"/>
              <a:pathLst>
                <a:path extrusionOk="0" h="14643" w="14643">
                  <a:moveTo>
                    <a:pt x="1" y="1"/>
                  </a:moveTo>
                  <a:lnTo>
                    <a:pt x="14643" y="14643"/>
                  </a:lnTo>
                  <a:lnTo>
                    <a:pt x="14643" y="7322"/>
                  </a:lnTo>
                  <a:cubicBezTo>
                    <a:pt x="14643" y="3271"/>
                    <a:pt x="11365" y="1"/>
                    <a:pt x="7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045" name="Google Shape;3045;p70"/>
          <p:cNvPicPr preferRelativeResize="0"/>
          <p:nvPr/>
        </p:nvPicPr>
        <p:blipFill rotWithShape="1">
          <a:blip r:embed="rId3">
            <a:alphaModFix/>
          </a:blip>
          <a:srcRect b="2561" l="0" r="0" t="2552"/>
          <a:stretch/>
        </p:blipFill>
        <p:spPr>
          <a:xfrm>
            <a:off x="2003150" y="1554276"/>
            <a:ext cx="2617078" cy="1396875"/>
          </a:xfrm>
          <a:prstGeom prst="rect">
            <a:avLst/>
          </a:prstGeom>
          <a:noFill/>
          <a:ln cap="flat" cmpd="sng" w="952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</p:pic>
      <p:grpSp>
        <p:nvGrpSpPr>
          <p:cNvPr id="3046" name="Google Shape;3046;p70"/>
          <p:cNvGrpSpPr/>
          <p:nvPr/>
        </p:nvGrpSpPr>
        <p:grpSpPr>
          <a:xfrm>
            <a:off x="4170895" y="2653559"/>
            <a:ext cx="1118132" cy="1447011"/>
            <a:chOff x="4338285" y="2552085"/>
            <a:chExt cx="1202939" cy="1556763"/>
          </a:xfrm>
        </p:grpSpPr>
        <p:sp>
          <p:nvSpPr>
            <p:cNvPr id="3047" name="Google Shape;3047;p70"/>
            <p:cNvSpPr/>
            <p:nvPr/>
          </p:nvSpPr>
          <p:spPr>
            <a:xfrm>
              <a:off x="4338285" y="2552085"/>
              <a:ext cx="1202939" cy="1556763"/>
            </a:xfrm>
            <a:custGeom>
              <a:rect b="b" l="l" r="r" t="t"/>
              <a:pathLst>
                <a:path extrusionOk="0" h="95463" w="73766">
                  <a:moveTo>
                    <a:pt x="4340" y="1"/>
                  </a:moveTo>
                  <a:cubicBezTo>
                    <a:pt x="1935" y="1"/>
                    <a:pt x="0" y="1936"/>
                    <a:pt x="0" y="4340"/>
                  </a:cubicBezTo>
                  <a:lnTo>
                    <a:pt x="0" y="91123"/>
                  </a:lnTo>
                  <a:cubicBezTo>
                    <a:pt x="0" y="93527"/>
                    <a:pt x="1935" y="95462"/>
                    <a:pt x="4340" y="95462"/>
                  </a:cubicBezTo>
                  <a:lnTo>
                    <a:pt x="69426" y="95462"/>
                  </a:lnTo>
                  <a:cubicBezTo>
                    <a:pt x="71830" y="95462"/>
                    <a:pt x="73766" y="93527"/>
                    <a:pt x="73766" y="91123"/>
                  </a:cubicBezTo>
                  <a:lnTo>
                    <a:pt x="73766" y="4340"/>
                  </a:lnTo>
                  <a:cubicBezTo>
                    <a:pt x="73766" y="1936"/>
                    <a:pt x="71830" y="1"/>
                    <a:pt x="694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0"/>
            <p:cNvSpPr/>
            <p:nvPr/>
          </p:nvSpPr>
          <p:spPr>
            <a:xfrm>
              <a:off x="4409044" y="2622860"/>
              <a:ext cx="1061423" cy="1415230"/>
            </a:xfrm>
            <a:custGeom>
              <a:rect b="b" l="l" r="r" t="t"/>
              <a:pathLst>
                <a:path extrusionOk="0" h="86784" w="65088">
                  <a:moveTo>
                    <a:pt x="1" y="0"/>
                  </a:moveTo>
                  <a:lnTo>
                    <a:pt x="1" y="34371"/>
                  </a:lnTo>
                  <a:lnTo>
                    <a:pt x="1" y="86783"/>
                  </a:lnTo>
                  <a:lnTo>
                    <a:pt x="65087" y="86783"/>
                  </a:lnTo>
                  <a:lnTo>
                    <a:pt x="65087" y="34371"/>
                  </a:lnTo>
                  <a:lnTo>
                    <a:pt x="65087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049" name="Google Shape;3049;p70"/>
          <p:cNvPicPr preferRelativeResize="0"/>
          <p:nvPr/>
        </p:nvPicPr>
        <p:blipFill rotWithShape="1">
          <a:blip r:embed="rId4">
            <a:alphaModFix/>
          </a:blip>
          <a:srcRect b="0" l="4194" r="9502" t="0"/>
          <a:stretch/>
        </p:blipFill>
        <p:spPr>
          <a:xfrm>
            <a:off x="1282700" y="3263900"/>
            <a:ext cx="1568452" cy="1017774"/>
          </a:xfrm>
          <a:prstGeom prst="rect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3050" name="Google Shape;3050;p70"/>
          <p:cNvPicPr preferRelativeResize="0"/>
          <p:nvPr/>
        </p:nvPicPr>
        <p:blipFill rotWithShape="1">
          <a:blip r:embed="rId5">
            <a:alphaModFix/>
          </a:blip>
          <a:srcRect b="0" l="0" r="3735" t="0"/>
          <a:stretch/>
        </p:blipFill>
        <p:spPr>
          <a:xfrm>
            <a:off x="4240800" y="2713775"/>
            <a:ext cx="985251" cy="1331775"/>
          </a:xfrm>
          <a:prstGeom prst="rect">
            <a:avLst/>
          </a:prstGeom>
          <a:noFill/>
          <a:ln cap="flat" cmpd="sng" w="952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</p:pic>
      <p:grpSp>
        <p:nvGrpSpPr>
          <p:cNvPr id="3051" name="Google Shape;3051;p70"/>
          <p:cNvGrpSpPr/>
          <p:nvPr/>
        </p:nvGrpSpPr>
        <p:grpSpPr>
          <a:xfrm>
            <a:off x="3939314" y="3456909"/>
            <a:ext cx="415036" cy="861965"/>
            <a:chOff x="4089139" y="3416366"/>
            <a:chExt cx="446516" cy="927342"/>
          </a:xfrm>
        </p:grpSpPr>
        <p:sp>
          <p:nvSpPr>
            <p:cNvPr id="3052" name="Google Shape;3052;p70"/>
            <p:cNvSpPr/>
            <p:nvPr/>
          </p:nvSpPr>
          <p:spPr>
            <a:xfrm>
              <a:off x="4089139" y="3416366"/>
              <a:ext cx="446516" cy="927342"/>
            </a:xfrm>
            <a:custGeom>
              <a:rect b="b" l="l" r="r" t="t"/>
              <a:pathLst>
                <a:path extrusionOk="0" h="56866" w="27381">
                  <a:moveTo>
                    <a:pt x="2107" y="1"/>
                  </a:moveTo>
                  <a:cubicBezTo>
                    <a:pt x="944" y="1"/>
                    <a:pt x="1" y="945"/>
                    <a:pt x="1" y="2107"/>
                  </a:cubicBezTo>
                  <a:lnTo>
                    <a:pt x="1" y="54761"/>
                  </a:lnTo>
                  <a:cubicBezTo>
                    <a:pt x="1" y="55923"/>
                    <a:pt x="944" y="56866"/>
                    <a:pt x="2107" y="56866"/>
                  </a:cubicBezTo>
                  <a:lnTo>
                    <a:pt x="25274" y="56866"/>
                  </a:lnTo>
                  <a:cubicBezTo>
                    <a:pt x="26437" y="56866"/>
                    <a:pt x="27379" y="55923"/>
                    <a:pt x="27381" y="54761"/>
                  </a:cubicBezTo>
                  <a:lnTo>
                    <a:pt x="27381" y="2107"/>
                  </a:lnTo>
                  <a:cubicBezTo>
                    <a:pt x="27381" y="945"/>
                    <a:pt x="26437" y="1"/>
                    <a:pt x="252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0"/>
            <p:cNvSpPr/>
            <p:nvPr/>
          </p:nvSpPr>
          <p:spPr>
            <a:xfrm>
              <a:off x="4276676" y="4241884"/>
              <a:ext cx="68883" cy="66257"/>
            </a:xfrm>
            <a:custGeom>
              <a:rect b="b" l="l" r="r" t="t"/>
              <a:pathLst>
                <a:path extrusionOk="0" h="4063" w="4224">
                  <a:moveTo>
                    <a:pt x="2194" y="0"/>
                  </a:moveTo>
                  <a:cubicBezTo>
                    <a:pt x="2193" y="0"/>
                    <a:pt x="2192" y="0"/>
                    <a:pt x="2191" y="0"/>
                  </a:cubicBezTo>
                  <a:cubicBezTo>
                    <a:pt x="1370" y="0"/>
                    <a:pt x="628" y="495"/>
                    <a:pt x="314" y="1254"/>
                  </a:cubicBezTo>
                  <a:cubicBezTo>
                    <a:pt x="0" y="2013"/>
                    <a:pt x="174" y="2887"/>
                    <a:pt x="755" y="3467"/>
                  </a:cubicBezTo>
                  <a:cubicBezTo>
                    <a:pt x="1143" y="3856"/>
                    <a:pt x="1663" y="4062"/>
                    <a:pt x="2192" y="4062"/>
                  </a:cubicBezTo>
                  <a:cubicBezTo>
                    <a:pt x="2454" y="4062"/>
                    <a:pt x="2717" y="4012"/>
                    <a:pt x="2968" y="3908"/>
                  </a:cubicBezTo>
                  <a:cubicBezTo>
                    <a:pt x="3728" y="3594"/>
                    <a:pt x="4222" y="2854"/>
                    <a:pt x="4223" y="2032"/>
                  </a:cubicBezTo>
                  <a:cubicBezTo>
                    <a:pt x="4223" y="911"/>
                    <a:pt x="3315" y="0"/>
                    <a:pt x="2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0"/>
            <p:cNvSpPr/>
            <p:nvPr/>
          </p:nvSpPr>
          <p:spPr>
            <a:xfrm>
              <a:off x="4267087" y="3493843"/>
              <a:ext cx="90637" cy="16813"/>
            </a:xfrm>
            <a:custGeom>
              <a:rect b="b" l="l" r="r" t="t"/>
              <a:pathLst>
                <a:path extrusionOk="0" h="1031" w="5558">
                  <a:moveTo>
                    <a:pt x="515" y="0"/>
                  </a:moveTo>
                  <a:cubicBezTo>
                    <a:pt x="231" y="0"/>
                    <a:pt x="0" y="231"/>
                    <a:pt x="0" y="515"/>
                  </a:cubicBezTo>
                  <a:cubicBezTo>
                    <a:pt x="0" y="799"/>
                    <a:pt x="231" y="1030"/>
                    <a:pt x="515" y="1030"/>
                  </a:cubicBezTo>
                  <a:lnTo>
                    <a:pt x="5044" y="1030"/>
                  </a:lnTo>
                  <a:cubicBezTo>
                    <a:pt x="5326" y="1030"/>
                    <a:pt x="5557" y="799"/>
                    <a:pt x="5557" y="515"/>
                  </a:cubicBezTo>
                  <a:cubicBezTo>
                    <a:pt x="5557" y="231"/>
                    <a:pt x="5326" y="0"/>
                    <a:pt x="50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0"/>
            <p:cNvSpPr/>
            <p:nvPr/>
          </p:nvSpPr>
          <p:spPr>
            <a:xfrm>
              <a:off x="4301496" y="3457787"/>
              <a:ext cx="21020" cy="20221"/>
            </a:xfrm>
            <a:custGeom>
              <a:rect b="b" l="l" r="r" t="t"/>
              <a:pathLst>
                <a:path extrusionOk="0" h="1240" w="1289">
                  <a:moveTo>
                    <a:pt x="669" y="0"/>
                  </a:moveTo>
                  <a:cubicBezTo>
                    <a:pt x="419" y="0"/>
                    <a:pt x="193" y="152"/>
                    <a:pt x="98" y="383"/>
                  </a:cubicBezTo>
                  <a:cubicBezTo>
                    <a:pt x="1" y="615"/>
                    <a:pt x="55" y="882"/>
                    <a:pt x="232" y="1059"/>
                  </a:cubicBezTo>
                  <a:cubicBezTo>
                    <a:pt x="350" y="1177"/>
                    <a:pt x="509" y="1239"/>
                    <a:pt x="671" y="1239"/>
                  </a:cubicBezTo>
                  <a:cubicBezTo>
                    <a:pt x="750" y="1239"/>
                    <a:pt x="830" y="1224"/>
                    <a:pt x="906" y="1193"/>
                  </a:cubicBezTo>
                  <a:cubicBezTo>
                    <a:pt x="1138" y="1096"/>
                    <a:pt x="1289" y="871"/>
                    <a:pt x="1289" y="620"/>
                  </a:cubicBezTo>
                  <a:cubicBezTo>
                    <a:pt x="1289" y="279"/>
                    <a:pt x="1012" y="0"/>
                    <a:pt x="6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056" name="Google Shape;3056;p70"/>
          <p:cNvPicPr preferRelativeResize="0"/>
          <p:nvPr/>
        </p:nvPicPr>
        <p:blipFill rotWithShape="1">
          <a:blip r:embed="rId4">
            <a:alphaModFix/>
          </a:blip>
          <a:srcRect b="0" l="39849" r="27016" t="0"/>
          <a:stretch/>
        </p:blipFill>
        <p:spPr>
          <a:xfrm>
            <a:off x="3978659" y="3603650"/>
            <a:ext cx="336352" cy="568476"/>
          </a:xfrm>
          <a:prstGeom prst="rect">
            <a:avLst/>
          </a:prstGeom>
          <a:noFill/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60" name="Shape 3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" name="Google Shape;3061;p71"/>
          <p:cNvSpPr txBox="1"/>
          <p:nvPr>
            <p:ph type="title"/>
          </p:nvPr>
        </p:nvSpPr>
        <p:spPr>
          <a:xfrm>
            <a:off x="1183263" y="937100"/>
            <a:ext cx="3075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3062" name="Google Shape;3062;p71"/>
          <p:cNvSpPr txBox="1"/>
          <p:nvPr>
            <p:ph idx="1" type="subTitle"/>
          </p:nvPr>
        </p:nvSpPr>
        <p:spPr>
          <a:xfrm>
            <a:off x="1183278" y="1778900"/>
            <a:ext cx="3468300" cy="13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+91 620 421 838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yourcompany.com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3" name="Google Shape;3063;p71"/>
          <p:cNvSpPr txBox="1"/>
          <p:nvPr/>
        </p:nvSpPr>
        <p:spPr>
          <a:xfrm>
            <a:off x="1183275" y="4254375"/>
            <a:ext cx="3000000" cy="35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000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Please keep this slide for attribution.</a:t>
            </a:r>
            <a:endParaRPr b="1" sz="1000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064" name="Google Shape;3064;p71"/>
          <p:cNvGrpSpPr/>
          <p:nvPr/>
        </p:nvGrpSpPr>
        <p:grpSpPr>
          <a:xfrm>
            <a:off x="8143856" y="3169104"/>
            <a:ext cx="370251" cy="364073"/>
            <a:chOff x="2866317" y="3817357"/>
            <a:chExt cx="362920" cy="356865"/>
          </a:xfrm>
        </p:grpSpPr>
        <p:sp>
          <p:nvSpPr>
            <p:cNvPr id="3065" name="Google Shape;3065;p71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1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1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8" name="Google Shape;3068;p71"/>
          <p:cNvGrpSpPr/>
          <p:nvPr/>
        </p:nvGrpSpPr>
        <p:grpSpPr>
          <a:xfrm>
            <a:off x="8143864" y="3657805"/>
            <a:ext cx="370251" cy="364073"/>
            <a:chOff x="3314750" y="3817357"/>
            <a:chExt cx="362920" cy="356865"/>
          </a:xfrm>
        </p:grpSpPr>
        <p:sp>
          <p:nvSpPr>
            <p:cNvPr id="3069" name="Google Shape;3069;p71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1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1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1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1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4" name="Google Shape;3074;p71"/>
          <p:cNvGrpSpPr/>
          <p:nvPr/>
        </p:nvGrpSpPr>
        <p:grpSpPr>
          <a:xfrm>
            <a:off x="8143843" y="4146498"/>
            <a:ext cx="370278" cy="363779"/>
            <a:chOff x="4211985" y="3817357"/>
            <a:chExt cx="362947" cy="356576"/>
          </a:xfrm>
        </p:grpSpPr>
        <p:sp>
          <p:nvSpPr>
            <p:cNvPr id="3075" name="Google Shape;3075;p71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1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869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1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81" name="Shape 3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" name="Google Shape;3082;p72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ICONS</a:t>
            </a:r>
            <a:endParaRPr/>
          </a:p>
        </p:txBody>
      </p:sp>
      <p:grpSp>
        <p:nvGrpSpPr>
          <p:cNvPr id="3083" name="Google Shape;3083;p72"/>
          <p:cNvGrpSpPr/>
          <p:nvPr/>
        </p:nvGrpSpPr>
        <p:grpSpPr>
          <a:xfrm>
            <a:off x="7225140" y="1689743"/>
            <a:ext cx="515214" cy="472876"/>
            <a:chOff x="6745177" y="1352212"/>
            <a:chExt cx="515214" cy="472876"/>
          </a:xfrm>
        </p:grpSpPr>
        <p:sp>
          <p:nvSpPr>
            <p:cNvPr id="3084" name="Google Shape;3084;p72"/>
            <p:cNvSpPr/>
            <p:nvPr/>
          </p:nvSpPr>
          <p:spPr>
            <a:xfrm>
              <a:off x="7041126" y="1626218"/>
              <a:ext cx="13441" cy="198870"/>
            </a:xfrm>
            <a:custGeom>
              <a:rect b="b" l="l" r="r" t="t"/>
              <a:pathLst>
                <a:path extrusionOk="0" h="8892" w="601">
                  <a:moveTo>
                    <a:pt x="0" y="1"/>
                  </a:moveTo>
                  <a:lnTo>
                    <a:pt x="0" y="8891"/>
                  </a:lnTo>
                  <a:lnTo>
                    <a:pt x="601" y="8891"/>
                  </a:lnTo>
                  <a:lnTo>
                    <a:pt x="6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2"/>
            <p:cNvSpPr/>
            <p:nvPr/>
          </p:nvSpPr>
          <p:spPr>
            <a:xfrm>
              <a:off x="6867565" y="1591193"/>
              <a:ext cx="53698" cy="222666"/>
            </a:xfrm>
            <a:custGeom>
              <a:rect b="b" l="l" r="r" t="t"/>
              <a:pathLst>
                <a:path extrusionOk="0" h="9956" w="2401">
                  <a:moveTo>
                    <a:pt x="590" y="0"/>
                  </a:moveTo>
                  <a:lnTo>
                    <a:pt x="1" y="110"/>
                  </a:lnTo>
                  <a:lnTo>
                    <a:pt x="203" y="1215"/>
                  </a:lnTo>
                  <a:lnTo>
                    <a:pt x="1810" y="9956"/>
                  </a:lnTo>
                  <a:lnTo>
                    <a:pt x="2400" y="9847"/>
                  </a:lnTo>
                  <a:lnTo>
                    <a:pt x="798" y="1131"/>
                  </a:lnTo>
                  <a:lnTo>
                    <a:pt x="59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2"/>
            <p:cNvSpPr/>
            <p:nvPr/>
          </p:nvSpPr>
          <p:spPr>
            <a:xfrm>
              <a:off x="7158056" y="1562207"/>
              <a:ext cx="55711" cy="260485"/>
            </a:xfrm>
            <a:custGeom>
              <a:rect b="b" l="l" r="r" t="t"/>
              <a:pathLst>
                <a:path extrusionOk="0" h="11647" w="2491">
                  <a:moveTo>
                    <a:pt x="1897" y="0"/>
                  </a:moveTo>
                  <a:lnTo>
                    <a:pt x="1720" y="1084"/>
                  </a:lnTo>
                  <a:lnTo>
                    <a:pt x="0" y="11549"/>
                  </a:lnTo>
                  <a:lnTo>
                    <a:pt x="592" y="11647"/>
                  </a:lnTo>
                  <a:lnTo>
                    <a:pt x="2311" y="1191"/>
                  </a:lnTo>
                  <a:lnTo>
                    <a:pt x="2490" y="98"/>
                  </a:lnTo>
                  <a:lnTo>
                    <a:pt x="18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2"/>
            <p:cNvSpPr/>
            <p:nvPr/>
          </p:nvSpPr>
          <p:spPr>
            <a:xfrm>
              <a:off x="7196526" y="1562207"/>
              <a:ext cx="17243" cy="26659"/>
            </a:xfrm>
            <a:custGeom>
              <a:rect b="b" l="l" r="r" t="t"/>
              <a:pathLst>
                <a:path extrusionOk="0" h="1192" w="771">
                  <a:moveTo>
                    <a:pt x="177" y="0"/>
                  </a:moveTo>
                  <a:lnTo>
                    <a:pt x="0" y="1084"/>
                  </a:lnTo>
                  <a:lnTo>
                    <a:pt x="591" y="1191"/>
                  </a:lnTo>
                  <a:lnTo>
                    <a:pt x="770" y="98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2"/>
            <p:cNvSpPr/>
            <p:nvPr/>
          </p:nvSpPr>
          <p:spPr>
            <a:xfrm>
              <a:off x="7019229" y="1470081"/>
              <a:ext cx="219781" cy="102991"/>
            </a:xfrm>
            <a:custGeom>
              <a:rect b="b" l="l" r="r" t="t"/>
              <a:pathLst>
                <a:path extrusionOk="0" h="4605" w="9827">
                  <a:moveTo>
                    <a:pt x="530" y="1"/>
                  </a:moveTo>
                  <a:lnTo>
                    <a:pt x="1" y="2921"/>
                  </a:lnTo>
                  <a:lnTo>
                    <a:pt x="2113" y="3303"/>
                  </a:lnTo>
                  <a:lnTo>
                    <a:pt x="2642" y="383"/>
                  </a:lnTo>
                  <a:lnTo>
                    <a:pt x="530" y="1"/>
                  </a:lnTo>
                  <a:close/>
                  <a:moveTo>
                    <a:pt x="3575" y="553"/>
                  </a:moveTo>
                  <a:lnTo>
                    <a:pt x="4175" y="3677"/>
                  </a:lnTo>
                  <a:lnTo>
                    <a:pt x="5109" y="3846"/>
                  </a:lnTo>
                  <a:lnTo>
                    <a:pt x="6776" y="1133"/>
                  </a:lnTo>
                  <a:lnTo>
                    <a:pt x="3575" y="553"/>
                  </a:lnTo>
                  <a:close/>
                  <a:moveTo>
                    <a:pt x="7714" y="1303"/>
                  </a:moveTo>
                  <a:lnTo>
                    <a:pt x="7186" y="4223"/>
                  </a:lnTo>
                  <a:lnTo>
                    <a:pt x="9298" y="4605"/>
                  </a:lnTo>
                  <a:lnTo>
                    <a:pt x="9827" y="1685"/>
                  </a:lnTo>
                  <a:lnTo>
                    <a:pt x="7714" y="130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2"/>
            <p:cNvSpPr/>
            <p:nvPr/>
          </p:nvSpPr>
          <p:spPr>
            <a:xfrm>
              <a:off x="7031061" y="1352212"/>
              <a:ext cx="229331" cy="155593"/>
            </a:xfrm>
            <a:custGeom>
              <a:rect b="b" l="l" r="r" t="t"/>
              <a:pathLst>
                <a:path extrusionOk="0" h="6957" w="10254">
                  <a:moveTo>
                    <a:pt x="956" y="0"/>
                  </a:moveTo>
                  <a:lnTo>
                    <a:pt x="1" y="5272"/>
                  </a:lnTo>
                  <a:lnTo>
                    <a:pt x="2113" y="5655"/>
                  </a:lnTo>
                  <a:lnTo>
                    <a:pt x="2550" y="3245"/>
                  </a:lnTo>
                  <a:lnTo>
                    <a:pt x="3046" y="5824"/>
                  </a:lnTo>
                  <a:lnTo>
                    <a:pt x="6247" y="6403"/>
                  </a:lnTo>
                  <a:lnTo>
                    <a:pt x="7622" y="4163"/>
                  </a:lnTo>
                  <a:lnTo>
                    <a:pt x="7185" y="6573"/>
                  </a:lnTo>
                  <a:lnTo>
                    <a:pt x="9298" y="6956"/>
                  </a:lnTo>
                  <a:lnTo>
                    <a:pt x="10253" y="1684"/>
                  </a:lnTo>
                  <a:lnTo>
                    <a:pt x="7319" y="1152"/>
                  </a:lnTo>
                  <a:lnTo>
                    <a:pt x="4794" y="5285"/>
                  </a:lnTo>
                  <a:lnTo>
                    <a:pt x="3892" y="532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2"/>
            <p:cNvSpPr/>
            <p:nvPr/>
          </p:nvSpPr>
          <p:spPr>
            <a:xfrm>
              <a:off x="6867565" y="1591193"/>
              <a:ext cx="17870" cy="27173"/>
            </a:xfrm>
            <a:custGeom>
              <a:rect b="b" l="l" r="r" t="t"/>
              <a:pathLst>
                <a:path extrusionOk="0" h="1215" w="799">
                  <a:moveTo>
                    <a:pt x="590" y="0"/>
                  </a:moveTo>
                  <a:lnTo>
                    <a:pt x="1" y="110"/>
                  </a:lnTo>
                  <a:lnTo>
                    <a:pt x="203" y="1215"/>
                  </a:lnTo>
                  <a:lnTo>
                    <a:pt x="798" y="1131"/>
                  </a:lnTo>
                  <a:lnTo>
                    <a:pt x="59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2"/>
            <p:cNvSpPr/>
            <p:nvPr/>
          </p:nvSpPr>
          <p:spPr>
            <a:xfrm>
              <a:off x="6761773" y="1517698"/>
              <a:ext cx="218484" cy="95007"/>
            </a:xfrm>
            <a:custGeom>
              <a:rect b="b" l="l" r="r" t="t"/>
              <a:pathLst>
                <a:path extrusionOk="0" h="4248" w="9769">
                  <a:moveTo>
                    <a:pt x="9358" y="0"/>
                  </a:moveTo>
                  <a:lnTo>
                    <a:pt x="7232" y="297"/>
                  </a:lnTo>
                  <a:lnTo>
                    <a:pt x="7643" y="3236"/>
                  </a:lnTo>
                  <a:lnTo>
                    <a:pt x="9769" y="2939"/>
                  </a:lnTo>
                  <a:lnTo>
                    <a:pt x="9358" y="0"/>
                  </a:lnTo>
                  <a:close/>
                  <a:moveTo>
                    <a:pt x="6287" y="430"/>
                  </a:moveTo>
                  <a:lnTo>
                    <a:pt x="3067" y="881"/>
                  </a:lnTo>
                  <a:lnTo>
                    <a:pt x="4614" y="3660"/>
                  </a:lnTo>
                  <a:lnTo>
                    <a:pt x="5554" y="3528"/>
                  </a:lnTo>
                  <a:lnTo>
                    <a:pt x="6287" y="430"/>
                  </a:lnTo>
                  <a:close/>
                  <a:moveTo>
                    <a:pt x="2127" y="1012"/>
                  </a:moveTo>
                  <a:lnTo>
                    <a:pt x="0" y="1309"/>
                  </a:lnTo>
                  <a:lnTo>
                    <a:pt x="411" y="4248"/>
                  </a:lnTo>
                  <a:lnTo>
                    <a:pt x="2538" y="3950"/>
                  </a:lnTo>
                  <a:lnTo>
                    <a:pt x="2127" y="101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2"/>
            <p:cNvSpPr/>
            <p:nvPr/>
          </p:nvSpPr>
          <p:spPr>
            <a:xfrm>
              <a:off x="6745177" y="1399002"/>
              <a:ext cx="225887" cy="147989"/>
            </a:xfrm>
            <a:custGeom>
              <a:rect b="b" l="l" r="r" t="t"/>
              <a:pathLst>
                <a:path extrusionOk="0" h="6617" w="10100">
                  <a:moveTo>
                    <a:pt x="9358" y="0"/>
                  </a:moveTo>
                  <a:lnTo>
                    <a:pt x="6402" y="414"/>
                  </a:lnTo>
                  <a:lnTo>
                    <a:pt x="5300" y="5132"/>
                  </a:lnTo>
                  <a:lnTo>
                    <a:pt x="2955" y="897"/>
                  </a:lnTo>
                  <a:lnTo>
                    <a:pt x="1" y="1309"/>
                  </a:lnTo>
                  <a:lnTo>
                    <a:pt x="744" y="6616"/>
                  </a:lnTo>
                  <a:lnTo>
                    <a:pt x="2870" y="6319"/>
                  </a:lnTo>
                  <a:lnTo>
                    <a:pt x="2530" y="3893"/>
                  </a:lnTo>
                  <a:lnTo>
                    <a:pt x="3809" y="6188"/>
                  </a:lnTo>
                  <a:lnTo>
                    <a:pt x="7030" y="5737"/>
                  </a:lnTo>
                  <a:lnTo>
                    <a:pt x="7635" y="3179"/>
                  </a:lnTo>
                  <a:lnTo>
                    <a:pt x="7974" y="5604"/>
                  </a:lnTo>
                  <a:lnTo>
                    <a:pt x="10100" y="5307"/>
                  </a:lnTo>
                  <a:lnTo>
                    <a:pt x="935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2"/>
            <p:cNvSpPr/>
            <p:nvPr/>
          </p:nvSpPr>
          <p:spPr>
            <a:xfrm>
              <a:off x="6948172" y="1440289"/>
              <a:ext cx="199049" cy="96348"/>
            </a:xfrm>
            <a:custGeom>
              <a:rect b="b" l="l" r="r" t="t"/>
              <a:pathLst>
                <a:path extrusionOk="0" h="4308" w="8900">
                  <a:moveTo>
                    <a:pt x="4457" y="1"/>
                  </a:moveTo>
                  <a:cubicBezTo>
                    <a:pt x="1910" y="1"/>
                    <a:pt x="1" y="1774"/>
                    <a:pt x="1" y="4307"/>
                  </a:cubicBezTo>
                  <a:lnTo>
                    <a:pt x="2185" y="4307"/>
                  </a:lnTo>
                  <a:cubicBezTo>
                    <a:pt x="2185" y="2947"/>
                    <a:pt x="3071" y="1899"/>
                    <a:pt x="4457" y="1899"/>
                  </a:cubicBezTo>
                  <a:cubicBezTo>
                    <a:pt x="5830" y="1899"/>
                    <a:pt x="6716" y="2947"/>
                    <a:pt x="6716" y="4307"/>
                  </a:cubicBezTo>
                  <a:lnTo>
                    <a:pt x="8900" y="4307"/>
                  </a:lnTo>
                  <a:cubicBezTo>
                    <a:pt x="8900" y="1774"/>
                    <a:pt x="7003" y="1"/>
                    <a:pt x="44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2"/>
            <p:cNvSpPr/>
            <p:nvPr/>
          </p:nvSpPr>
          <p:spPr>
            <a:xfrm>
              <a:off x="7041126" y="1626218"/>
              <a:ext cx="13441" cy="28381"/>
            </a:xfrm>
            <a:custGeom>
              <a:rect b="b" l="l" r="r" t="t"/>
              <a:pathLst>
                <a:path extrusionOk="0" h="1269" w="601">
                  <a:moveTo>
                    <a:pt x="0" y="1"/>
                  </a:moveTo>
                  <a:lnTo>
                    <a:pt x="0" y="1259"/>
                  </a:lnTo>
                  <a:cubicBezTo>
                    <a:pt x="100" y="1265"/>
                    <a:pt x="199" y="1268"/>
                    <a:pt x="301" y="1268"/>
                  </a:cubicBezTo>
                  <a:cubicBezTo>
                    <a:pt x="401" y="1268"/>
                    <a:pt x="502" y="1265"/>
                    <a:pt x="601" y="1259"/>
                  </a:cubicBezTo>
                  <a:lnTo>
                    <a:pt x="6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2"/>
            <p:cNvSpPr/>
            <p:nvPr/>
          </p:nvSpPr>
          <p:spPr>
            <a:xfrm>
              <a:off x="6948172" y="1536620"/>
              <a:ext cx="199049" cy="96326"/>
            </a:xfrm>
            <a:custGeom>
              <a:rect b="b" l="l" r="r" t="t"/>
              <a:pathLst>
                <a:path extrusionOk="0" h="4307" w="8900">
                  <a:moveTo>
                    <a:pt x="1" y="0"/>
                  </a:moveTo>
                  <a:cubicBezTo>
                    <a:pt x="1" y="2534"/>
                    <a:pt x="1910" y="4307"/>
                    <a:pt x="4457" y="4307"/>
                  </a:cubicBezTo>
                  <a:cubicBezTo>
                    <a:pt x="7003" y="4307"/>
                    <a:pt x="8900" y="2534"/>
                    <a:pt x="8900" y="0"/>
                  </a:cubicBezTo>
                  <a:lnTo>
                    <a:pt x="6716" y="0"/>
                  </a:lnTo>
                  <a:cubicBezTo>
                    <a:pt x="6716" y="1348"/>
                    <a:pt x="5830" y="2409"/>
                    <a:pt x="4457" y="2409"/>
                  </a:cubicBezTo>
                  <a:cubicBezTo>
                    <a:pt x="3071" y="2409"/>
                    <a:pt x="2185" y="1348"/>
                    <a:pt x="2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6" name="Google Shape;3096;p72"/>
          <p:cNvGrpSpPr/>
          <p:nvPr/>
        </p:nvGrpSpPr>
        <p:grpSpPr>
          <a:xfrm>
            <a:off x="6576894" y="1668576"/>
            <a:ext cx="427999" cy="515211"/>
            <a:chOff x="6014007" y="1300815"/>
            <a:chExt cx="427999" cy="515211"/>
          </a:xfrm>
        </p:grpSpPr>
        <p:sp>
          <p:nvSpPr>
            <p:cNvPr id="3097" name="Google Shape;3097;p72"/>
            <p:cNvSpPr/>
            <p:nvPr/>
          </p:nvSpPr>
          <p:spPr>
            <a:xfrm>
              <a:off x="6094681" y="1300815"/>
              <a:ext cx="266658" cy="138462"/>
            </a:xfrm>
            <a:custGeom>
              <a:rect b="b" l="l" r="r" t="t"/>
              <a:pathLst>
                <a:path extrusionOk="0" h="6191" w="11923">
                  <a:moveTo>
                    <a:pt x="2812" y="0"/>
                  </a:moveTo>
                  <a:cubicBezTo>
                    <a:pt x="1614" y="0"/>
                    <a:pt x="1088" y="980"/>
                    <a:pt x="1160" y="1874"/>
                  </a:cubicBezTo>
                  <a:cubicBezTo>
                    <a:pt x="1212" y="2528"/>
                    <a:pt x="1036" y="3177"/>
                    <a:pt x="640" y="3701"/>
                  </a:cubicBezTo>
                  <a:cubicBezTo>
                    <a:pt x="247" y="4218"/>
                    <a:pt x="0" y="5023"/>
                    <a:pt x="531" y="6191"/>
                  </a:cubicBezTo>
                  <a:lnTo>
                    <a:pt x="11393" y="6191"/>
                  </a:lnTo>
                  <a:cubicBezTo>
                    <a:pt x="11923" y="5024"/>
                    <a:pt x="11674" y="4218"/>
                    <a:pt x="11283" y="3701"/>
                  </a:cubicBezTo>
                  <a:cubicBezTo>
                    <a:pt x="10888" y="3177"/>
                    <a:pt x="10710" y="2528"/>
                    <a:pt x="10763" y="1874"/>
                  </a:cubicBezTo>
                  <a:cubicBezTo>
                    <a:pt x="10835" y="980"/>
                    <a:pt x="10309" y="0"/>
                    <a:pt x="9111" y="0"/>
                  </a:cubicBezTo>
                  <a:cubicBezTo>
                    <a:pt x="8086" y="0"/>
                    <a:pt x="7178" y="2146"/>
                    <a:pt x="6602" y="3910"/>
                  </a:cubicBezTo>
                  <a:lnTo>
                    <a:pt x="5321" y="3910"/>
                  </a:lnTo>
                  <a:cubicBezTo>
                    <a:pt x="4745" y="2146"/>
                    <a:pt x="3836" y="0"/>
                    <a:pt x="2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2"/>
            <p:cNvSpPr/>
            <p:nvPr/>
          </p:nvSpPr>
          <p:spPr>
            <a:xfrm>
              <a:off x="6259676" y="1390704"/>
              <a:ext cx="50970" cy="31154"/>
            </a:xfrm>
            <a:custGeom>
              <a:rect b="b" l="l" r="r" t="t"/>
              <a:pathLst>
                <a:path extrusionOk="0" h="1393" w="2279">
                  <a:moveTo>
                    <a:pt x="2278" y="1"/>
                  </a:moveTo>
                  <a:lnTo>
                    <a:pt x="347" y="578"/>
                  </a:lnTo>
                  <a:cubicBezTo>
                    <a:pt x="292" y="595"/>
                    <a:pt x="242" y="621"/>
                    <a:pt x="199" y="659"/>
                  </a:cubicBezTo>
                  <a:cubicBezTo>
                    <a:pt x="24" y="805"/>
                    <a:pt x="1" y="1068"/>
                    <a:pt x="147" y="1243"/>
                  </a:cubicBezTo>
                  <a:cubicBezTo>
                    <a:pt x="230" y="1342"/>
                    <a:pt x="348" y="1393"/>
                    <a:pt x="466" y="1393"/>
                  </a:cubicBezTo>
                  <a:cubicBezTo>
                    <a:pt x="560" y="1393"/>
                    <a:pt x="655" y="1361"/>
                    <a:pt x="734" y="1295"/>
                  </a:cubicBezTo>
                  <a:lnTo>
                    <a:pt x="227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2"/>
            <p:cNvSpPr/>
            <p:nvPr/>
          </p:nvSpPr>
          <p:spPr>
            <a:xfrm>
              <a:off x="6145430" y="1389161"/>
              <a:ext cx="51059" cy="31222"/>
            </a:xfrm>
            <a:custGeom>
              <a:rect b="b" l="l" r="r" t="t"/>
              <a:pathLst>
                <a:path extrusionOk="0" h="1396" w="2283">
                  <a:moveTo>
                    <a:pt x="0" y="1"/>
                  </a:moveTo>
                  <a:lnTo>
                    <a:pt x="1545" y="1297"/>
                  </a:lnTo>
                  <a:cubicBezTo>
                    <a:pt x="1588" y="1333"/>
                    <a:pt x="1638" y="1360"/>
                    <a:pt x="1693" y="1376"/>
                  </a:cubicBezTo>
                  <a:cubicBezTo>
                    <a:pt x="1735" y="1389"/>
                    <a:pt x="1777" y="1395"/>
                    <a:pt x="1819" y="1395"/>
                  </a:cubicBezTo>
                  <a:cubicBezTo>
                    <a:pt x="1997" y="1395"/>
                    <a:pt x="2162" y="1279"/>
                    <a:pt x="2216" y="1098"/>
                  </a:cubicBezTo>
                  <a:cubicBezTo>
                    <a:pt x="2282" y="876"/>
                    <a:pt x="2154" y="643"/>
                    <a:pt x="1932" y="58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2"/>
            <p:cNvSpPr/>
            <p:nvPr/>
          </p:nvSpPr>
          <p:spPr>
            <a:xfrm>
              <a:off x="6184280" y="1388266"/>
              <a:ext cx="87470" cy="51015"/>
            </a:xfrm>
            <a:custGeom>
              <a:rect b="b" l="l" r="r" t="t"/>
              <a:pathLst>
                <a:path extrusionOk="0" h="2281" w="3911">
                  <a:moveTo>
                    <a:pt x="1047" y="0"/>
                  </a:moveTo>
                  <a:cubicBezTo>
                    <a:pt x="469" y="0"/>
                    <a:pt x="1" y="469"/>
                    <a:pt x="1" y="1046"/>
                  </a:cubicBezTo>
                  <a:lnTo>
                    <a:pt x="1" y="2281"/>
                  </a:lnTo>
                  <a:lnTo>
                    <a:pt x="3911" y="2281"/>
                  </a:lnTo>
                  <a:lnTo>
                    <a:pt x="3911" y="1046"/>
                  </a:lnTo>
                  <a:cubicBezTo>
                    <a:pt x="3911" y="469"/>
                    <a:pt x="3442" y="0"/>
                    <a:pt x="28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2"/>
            <p:cNvSpPr/>
            <p:nvPr/>
          </p:nvSpPr>
          <p:spPr>
            <a:xfrm>
              <a:off x="6184280" y="1388266"/>
              <a:ext cx="46497" cy="51015"/>
            </a:xfrm>
            <a:custGeom>
              <a:rect b="b" l="l" r="r" t="t"/>
              <a:pathLst>
                <a:path extrusionOk="0" h="2281" w="2079">
                  <a:moveTo>
                    <a:pt x="1047" y="0"/>
                  </a:moveTo>
                  <a:cubicBezTo>
                    <a:pt x="469" y="0"/>
                    <a:pt x="1" y="469"/>
                    <a:pt x="1" y="1046"/>
                  </a:cubicBezTo>
                  <a:lnTo>
                    <a:pt x="1" y="2281"/>
                  </a:lnTo>
                  <a:lnTo>
                    <a:pt x="1032" y="2281"/>
                  </a:lnTo>
                  <a:lnTo>
                    <a:pt x="1032" y="1046"/>
                  </a:lnTo>
                  <a:cubicBezTo>
                    <a:pt x="1032" y="469"/>
                    <a:pt x="1501" y="0"/>
                    <a:pt x="20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2"/>
            <p:cNvSpPr/>
            <p:nvPr/>
          </p:nvSpPr>
          <p:spPr>
            <a:xfrm>
              <a:off x="6043150" y="1534249"/>
              <a:ext cx="369716" cy="281777"/>
            </a:xfrm>
            <a:custGeom>
              <a:rect b="b" l="l" r="r" t="t"/>
              <a:pathLst>
                <a:path extrusionOk="0" h="12599" w="16531">
                  <a:moveTo>
                    <a:pt x="1" y="0"/>
                  </a:moveTo>
                  <a:lnTo>
                    <a:pt x="1" y="12598"/>
                  </a:lnTo>
                  <a:lnTo>
                    <a:pt x="16530" y="12598"/>
                  </a:lnTo>
                  <a:lnTo>
                    <a:pt x="165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2"/>
            <p:cNvSpPr/>
            <p:nvPr/>
          </p:nvSpPr>
          <p:spPr>
            <a:xfrm>
              <a:off x="6043150" y="1525057"/>
              <a:ext cx="369716" cy="43970"/>
            </a:xfrm>
            <a:custGeom>
              <a:rect b="b" l="l" r="r" t="t"/>
              <a:pathLst>
                <a:path extrusionOk="0" h="1966" w="16531">
                  <a:moveTo>
                    <a:pt x="1" y="0"/>
                  </a:moveTo>
                  <a:lnTo>
                    <a:pt x="1" y="1966"/>
                  </a:lnTo>
                  <a:lnTo>
                    <a:pt x="16530" y="1966"/>
                  </a:lnTo>
                  <a:lnTo>
                    <a:pt x="165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2"/>
            <p:cNvSpPr/>
            <p:nvPr/>
          </p:nvSpPr>
          <p:spPr>
            <a:xfrm>
              <a:off x="6098059" y="1534249"/>
              <a:ext cx="49024" cy="281777"/>
            </a:xfrm>
            <a:custGeom>
              <a:rect b="b" l="l" r="r" t="t"/>
              <a:pathLst>
                <a:path extrusionOk="0" h="12599" w="2192">
                  <a:moveTo>
                    <a:pt x="0" y="0"/>
                  </a:moveTo>
                  <a:lnTo>
                    <a:pt x="0" y="12598"/>
                  </a:lnTo>
                  <a:lnTo>
                    <a:pt x="2192" y="12598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2"/>
            <p:cNvSpPr/>
            <p:nvPr/>
          </p:nvSpPr>
          <p:spPr>
            <a:xfrm>
              <a:off x="6203492" y="1534249"/>
              <a:ext cx="49046" cy="281777"/>
            </a:xfrm>
            <a:custGeom>
              <a:rect b="b" l="l" r="r" t="t"/>
              <a:pathLst>
                <a:path extrusionOk="0" h="12599" w="2193">
                  <a:moveTo>
                    <a:pt x="1" y="0"/>
                  </a:moveTo>
                  <a:lnTo>
                    <a:pt x="1" y="12598"/>
                  </a:lnTo>
                  <a:lnTo>
                    <a:pt x="2192" y="12598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2"/>
            <p:cNvSpPr/>
            <p:nvPr/>
          </p:nvSpPr>
          <p:spPr>
            <a:xfrm>
              <a:off x="6308949" y="1534249"/>
              <a:ext cx="49024" cy="281777"/>
            </a:xfrm>
            <a:custGeom>
              <a:rect b="b" l="l" r="r" t="t"/>
              <a:pathLst>
                <a:path extrusionOk="0" h="12599" w="2192">
                  <a:moveTo>
                    <a:pt x="1" y="0"/>
                  </a:moveTo>
                  <a:lnTo>
                    <a:pt x="1" y="12598"/>
                  </a:lnTo>
                  <a:lnTo>
                    <a:pt x="2192" y="12598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2"/>
            <p:cNvSpPr/>
            <p:nvPr/>
          </p:nvSpPr>
          <p:spPr>
            <a:xfrm>
              <a:off x="6098059" y="1534249"/>
              <a:ext cx="49024" cy="34778"/>
            </a:xfrm>
            <a:custGeom>
              <a:rect b="b" l="l" r="r" t="t"/>
              <a:pathLst>
                <a:path extrusionOk="0" h="1555" w="2192">
                  <a:moveTo>
                    <a:pt x="0" y="0"/>
                  </a:moveTo>
                  <a:lnTo>
                    <a:pt x="0" y="1555"/>
                  </a:lnTo>
                  <a:lnTo>
                    <a:pt x="2192" y="1555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2"/>
            <p:cNvSpPr/>
            <p:nvPr/>
          </p:nvSpPr>
          <p:spPr>
            <a:xfrm>
              <a:off x="6203492" y="1534249"/>
              <a:ext cx="49046" cy="34778"/>
            </a:xfrm>
            <a:custGeom>
              <a:rect b="b" l="l" r="r" t="t"/>
              <a:pathLst>
                <a:path extrusionOk="0" h="1555" w="2193">
                  <a:moveTo>
                    <a:pt x="1" y="0"/>
                  </a:moveTo>
                  <a:lnTo>
                    <a:pt x="1" y="1555"/>
                  </a:lnTo>
                  <a:lnTo>
                    <a:pt x="2192" y="1555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2"/>
            <p:cNvSpPr/>
            <p:nvPr/>
          </p:nvSpPr>
          <p:spPr>
            <a:xfrm>
              <a:off x="6308949" y="1534249"/>
              <a:ext cx="49024" cy="34778"/>
            </a:xfrm>
            <a:custGeom>
              <a:rect b="b" l="l" r="r" t="t"/>
              <a:pathLst>
                <a:path extrusionOk="0" h="1555" w="2192">
                  <a:moveTo>
                    <a:pt x="1" y="0"/>
                  </a:moveTo>
                  <a:lnTo>
                    <a:pt x="1" y="1555"/>
                  </a:lnTo>
                  <a:lnTo>
                    <a:pt x="2192" y="1555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2"/>
            <p:cNvSpPr/>
            <p:nvPr/>
          </p:nvSpPr>
          <p:spPr>
            <a:xfrm>
              <a:off x="6014007" y="1433199"/>
              <a:ext cx="427999" cy="104087"/>
            </a:xfrm>
            <a:custGeom>
              <a:rect b="b" l="l" r="r" t="t"/>
              <a:pathLst>
                <a:path extrusionOk="0" h="4654" w="19137">
                  <a:moveTo>
                    <a:pt x="0" y="0"/>
                  </a:moveTo>
                  <a:lnTo>
                    <a:pt x="0" y="4653"/>
                  </a:lnTo>
                  <a:lnTo>
                    <a:pt x="19137" y="4653"/>
                  </a:lnTo>
                  <a:lnTo>
                    <a:pt x="1913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2"/>
            <p:cNvSpPr/>
            <p:nvPr/>
          </p:nvSpPr>
          <p:spPr>
            <a:xfrm>
              <a:off x="6045319" y="1433199"/>
              <a:ext cx="49024" cy="104087"/>
            </a:xfrm>
            <a:custGeom>
              <a:rect b="b" l="l" r="r" t="t"/>
              <a:pathLst>
                <a:path extrusionOk="0" h="4654" w="2192">
                  <a:moveTo>
                    <a:pt x="0" y="0"/>
                  </a:moveTo>
                  <a:lnTo>
                    <a:pt x="0" y="4653"/>
                  </a:lnTo>
                  <a:lnTo>
                    <a:pt x="2191" y="4653"/>
                  </a:lnTo>
                  <a:lnTo>
                    <a:pt x="21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2"/>
            <p:cNvSpPr/>
            <p:nvPr/>
          </p:nvSpPr>
          <p:spPr>
            <a:xfrm>
              <a:off x="6150798" y="1433199"/>
              <a:ext cx="49002" cy="104087"/>
            </a:xfrm>
            <a:custGeom>
              <a:rect b="b" l="l" r="r" t="t"/>
              <a:pathLst>
                <a:path extrusionOk="0" h="4654" w="2191">
                  <a:moveTo>
                    <a:pt x="0" y="0"/>
                  </a:moveTo>
                  <a:lnTo>
                    <a:pt x="0" y="4653"/>
                  </a:lnTo>
                  <a:lnTo>
                    <a:pt x="2190" y="4653"/>
                  </a:lnTo>
                  <a:lnTo>
                    <a:pt x="21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2"/>
            <p:cNvSpPr/>
            <p:nvPr/>
          </p:nvSpPr>
          <p:spPr>
            <a:xfrm>
              <a:off x="6256232" y="1433199"/>
              <a:ext cx="49046" cy="104087"/>
            </a:xfrm>
            <a:custGeom>
              <a:rect b="b" l="l" r="r" t="t"/>
              <a:pathLst>
                <a:path extrusionOk="0" h="4654" w="2193">
                  <a:moveTo>
                    <a:pt x="1" y="0"/>
                  </a:moveTo>
                  <a:lnTo>
                    <a:pt x="1" y="4653"/>
                  </a:lnTo>
                  <a:lnTo>
                    <a:pt x="2192" y="4653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2"/>
            <p:cNvSpPr/>
            <p:nvPr/>
          </p:nvSpPr>
          <p:spPr>
            <a:xfrm>
              <a:off x="6361688" y="1433199"/>
              <a:ext cx="49046" cy="104087"/>
            </a:xfrm>
            <a:custGeom>
              <a:rect b="b" l="l" r="r" t="t"/>
              <a:pathLst>
                <a:path extrusionOk="0" h="4654" w="2193">
                  <a:moveTo>
                    <a:pt x="1" y="0"/>
                  </a:moveTo>
                  <a:lnTo>
                    <a:pt x="1" y="4653"/>
                  </a:lnTo>
                  <a:lnTo>
                    <a:pt x="2192" y="4653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5" name="Google Shape;3115;p72"/>
          <p:cNvGrpSpPr/>
          <p:nvPr/>
        </p:nvGrpSpPr>
        <p:grpSpPr>
          <a:xfrm>
            <a:off x="5841468" y="1774610"/>
            <a:ext cx="515179" cy="303144"/>
            <a:chOff x="5289524" y="1405175"/>
            <a:chExt cx="515179" cy="303144"/>
          </a:xfrm>
        </p:grpSpPr>
        <p:sp>
          <p:nvSpPr>
            <p:cNvPr id="3116" name="Google Shape;3116;p72"/>
            <p:cNvSpPr/>
            <p:nvPr/>
          </p:nvSpPr>
          <p:spPr>
            <a:xfrm>
              <a:off x="5442217" y="1633398"/>
              <a:ext cx="195157" cy="24691"/>
            </a:xfrm>
            <a:custGeom>
              <a:rect b="b" l="l" r="r" t="t"/>
              <a:pathLst>
                <a:path extrusionOk="0" h="1104" w="8726">
                  <a:moveTo>
                    <a:pt x="0" y="0"/>
                  </a:moveTo>
                  <a:lnTo>
                    <a:pt x="0" y="1104"/>
                  </a:lnTo>
                  <a:lnTo>
                    <a:pt x="8726" y="1104"/>
                  </a:lnTo>
                  <a:lnTo>
                    <a:pt x="87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2"/>
            <p:cNvSpPr/>
            <p:nvPr/>
          </p:nvSpPr>
          <p:spPr>
            <a:xfrm>
              <a:off x="5301803" y="1405175"/>
              <a:ext cx="493036" cy="243309"/>
            </a:xfrm>
            <a:custGeom>
              <a:rect b="b" l="l" r="r" t="t"/>
              <a:pathLst>
                <a:path extrusionOk="0" h="10879" w="22045">
                  <a:moveTo>
                    <a:pt x="8290" y="0"/>
                  </a:moveTo>
                  <a:cubicBezTo>
                    <a:pt x="6377" y="0"/>
                    <a:pt x="4527" y="680"/>
                    <a:pt x="3068" y="1919"/>
                  </a:cubicBezTo>
                  <a:cubicBezTo>
                    <a:pt x="2929" y="2036"/>
                    <a:pt x="2792" y="2160"/>
                    <a:pt x="2661" y="2288"/>
                  </a:cubicBezTo>
                  <a:cubicBezTo>
                    <a:pt x="2217" y="2719"/>
                    <a:pt x="1825" y="3200"/>
                    <a:pt x="1492" y="3720"/>
                  </a:cubicBezTo>
                  <a:cubicBezTo>
                    <a:pt x="1335" y="3966"/>
                    <a:pt x="1184" y="4216"/>
                    <a:pt x="1042" y="4471"/>
                  </a:cubicBezTo>
                  <a:cubicBezTo>
                    <a:pt x="947" y="4642"/>
                    <a:pt x="855" y="4814"/>
                    <a:pt x="769" y="4988"/>
                  </a:cubicBezTo>
                  <a:cubicBezTo>
                    <a:pt x="310" y="5910"/>
                    <a:pt x="0" y="6863"/>
                    <a:pt x="0" y="7743"/>
                  </a:cubicBezTo>
                  <a:lnTo>
                    <a:pt x="0" y="10878"/>
                  </a:lnTo>
                  <a:lnTo>
                    <a:pt x="22045" y="10878"/>
                  </a:lnTo>
                  <a:lnTo>
                    <a:pt x="22045" y="5583"/>
                  </a:lnTo>
                  <a:cubicBezTo>
                    <a:pt x="22043" y="5055"/>
                    <a:pt x="21662" y="4607"/>
                    <a:pt x="21144" y="4521"/>
                  </a:cubicBezTo>
                  <a:lnTo>
                    <a:pt x="17205" y="3871"/>
                  </a:lnTo>
                  <a:lnTo>
                    <a:pt x="16009" y="972"/>
                  </a:lnTo>
                  <a:cubicBezTo>
                    <a:pt x="15767" y="384"/>
                    <a:pt x="15193" y="0"/>
                    <a:pt x="14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2"/>
            <p:cNvSpPr/>
            <p:nvPr/>
          </p:nvSpPr>
          <p:spPr>
            <a:xfrm>
              <a:off x="5321954" y="1452099"/>
              <a:ext cx="61526" cy="58865"/>
            </a:xfrm>
            <a:custGeom>
              <a:rect b="b" l="l" r="r" t="t"/>
              <a:pathLst>
                <a:path extrusionOk="0" h="2632" w="2751">
                  <a:moveTo>
                    <a:pt x="1962" y="0"/>
                  </a:moveTo>
                  <a:cubicBezTo>
                    <a:pt x="1436" y="479"/>
                    <a:pt x="974" y="1025"/>
                    <a:pt x="591" y="1622"/>
                  </a:cubicBezTo>
                  <a:cubicBezTo>
                    <a:pt x="381" y="1950"/>
                    <a:pt x="181" y="2288"/>
                    <a:pt x="0" y="2631"/>
                  </a:cubicBezTo>
                  <a:lnTo>
                    <a:pt x="1565" y="2631"/>
                  </a:lnTo>
                  <a:cubicBezTo>
                    <a:pt x="2270" y="2631"/>
                    <a:pt x="2750" y="1914"/>
                    <a:pt x="2482" y="1262"/>
                  </a:cubicBezTo>
                  <a:lnTo>
                    <a:pt x="196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2"/>
            <p:cNvSpPr/>
            <p:nvPr/>
          </p:nvSpPr>
          <p:spPr>
            <a:xfrm>
              <a:off x="5418688" y="1434452"/>
              <a:ext cx="244114" cy="76511"/>
            </a:xfrm>
            <a:custGeom>
              <a:rect b="b" l="l" r="r" t="t"/>
              <a:pathLst>
                <a:path extrusionOk="0" h="3421" w="10915">
                  <a:moveTo>
                    <a:pt x="2810" y="0"/>
                  </a:moveTo>
                  <a:cubicBezTo>
                    <a:pt x="1258" y="0"/>
                    <a:pt x="0" y="1258"/>
                    <a:pt x="0" y="2810"/>
                  </a:cubicBezTo>
                  <a:lnTo>
                    <a:pt x="0" y="3420"/>
                  </a:lnTo>
                  <a:lnTo>
                    <a:pt x="10914" y="3420"/>
                  </a:lnTo>
                  <a:lnTo>
                    <a:pt x="9765" y="625"/>
                  </a:lnTo>
                  <a:cubicBezTo>
                    <a:pt x="9608" y="247"/>
                    <a:pt x="9240" y="0"/>
                    <a:pt x="88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2"/>
            <p:cNvSpPr/>
            <p:nvPr/>
          </p:nvSpPr>
          <p:spPr>
            <a:xfrm>
              <a:off x="5628616" y="1588576"/>
              <a:ext cx="119742" cy="119742"/>
            </a:xfrm>
            <a:custGeom>
              <a:rect b="b" l="l" r="r" t="t"/>
              <a:pathLst>
                <a:path extrusionOk="0" h="5354" w="5354">
                  <a:moveTo>
                    <a:pt x="2676" y="1"/>
                  </a:moveTo>
                  <a:cubicBezTo>
                    <a:pt x="1199" y="1"/>
                    <a:pt x="1" y="1199"/>
                    <a:pt x="1" y="2677"/>
                  </a:cubicBezTo>
                  <a:cubicBezTo>
                    <a:pt x="1" y="4155"/>
                    <a:pt x="1199" y="5354"/>
                    <a:pt x="2676" y="5354"/>
                  </a:cubicBezTo>
                  <a:cubicBezTo>
                    <a:pt x="4155" y="5354"/>
                    <a:pt x="5353" y="4155"/>
                    <a:pt x="5353" y="2677"/>
                  </a:cubicBezTo>
                  <a:cubicBezTo>
                    <a:pt x="5353" y="1199"/>
                    <a:pt x="4155" y="1"/>
                    <a:pt x="26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2"/>
            <p:cNvSpPr/>
            <p:nvPr/>
          </p:nvSpPr>
          <p:spPr>
            <a:xfrm>
              <a:off x="5329604" y="1620403"/>
              <a:ext cx="125468" cy="87894"/>
            </a:xfrm>
            <a:custGeom>
              <a:rect b="b" l="l" r="r" t="t"/>
              <a:pathLst>
                <a:path extrusionOk="0" h="3930" w="5610">
                  <a:moveTo>
                    <a:pt x="440" y="1"/>
                  </a:moveTo>
                  <a:cubicBezTo>
                    <a:pt x="0" y="830"/>
                    <a:pt x="29" y="1830"/>
                    <a:pt x="512" y="2633"/>
                  </a:cubicBezTo>
                  <a:cubicBezTo>
                    <a:pt x="996" y="3438"/>
                    <a:pt x="1867" y="3929"/>
                    <a:pt x="2805" y="3929"/>
                  </a:cubicBezTo>
                  <a:cubicBezTo>
                    <a:pt x="3743" y="3929"/>
                    <a:pt x="4614" y="3438"/>
                    <a:pt x="5098" y="2633"/>
                  </a:cubicBezTo>
                  <a:cubicBezTo>
                    <a:pt x="5583" y="1830"/>
                    <a:pt x="5610" y="830"/>
                    <a:pt x="5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2"/>
            <p:cNvSpPr/>
            <p:nvPr/>
          </p:nvSpPr>
          <p:spPr>
            <a:xfrm>
              <a:off x="5660689" y="1620671"/>
              <a:ext cx="55599" cy="55577"/>
            </a:xfrm>
            <a:custGeom>
              <a:rect b="b" l="l" r="r" t="t"/>
              <a:pathLst>
                <a:path extrusionOk="0" h="2485" w="2486">
                  <a:moveTo>
                    <a:pt x="1242" y="0"/>
                  </a:moveTo>
                  <a:cubicBezTo>
                    <a:pt x="557" y="0"/>
                    <a:pt x="1" y="556"/>
                    <a:pt x="1" y="1242"/>
                  </a:cubicBezTo>
                  <a:cubicBezTo>
                    <a:pt x="1" y="1928"/>
                    <a:pt x="557" y="2485"/>
                    <a:pt x="1242" y="2485"/>
                  </a:cubicBezTo>
                  <a:cubicBezTo>
                    <a:pt x="1929" y="2485"/>
                    <a:pt x="2485" y="1928"/>
                    <a:pt x="2485" y="1242"/>
                  </a:cubicBezTo>
                  <a:cubicBezTo>
                    <a:pt x="2485" y="556"/>
                    <a:pt x="1929" y="0"/>
                    <a:pt x="1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2"/>
            <p:cNvSpPr/>
            <p:nvPr/>
          </p:nvSpPr>
          <p:spPr>
            <a:xfrm>
              <a:off x="5364562" y="1620671"/>
              <a:ext cx="55577" cy="55577"/>
            </a:xfrm>
            <a:custGeom>
              <a:rect b="b" l="l" r="r" t="t"/>
              <a:pathLst>
                <a:path extrusionOk="0" h="2485" w="2485">
                  <a:moveTo>
                    <a:pt x="1242" y="0"/>
                  </a:moveTo>
                  <a:cubicBezTo>
                    <a:pt x="557" y="0"/>
                    <a:pt x="0" y="556"/>
                    <a:pt x="0" y="1242"/>
                  </a:cubicBezTo>
                  <a:cubicBezTo>
                    <a:pt x="0" y="1928"/>
                    <a:pt x="557" y="2485"/>
                    <a:pt x="1242" y="2485"/>
                  </a:cubicBezTo>
                  <a:cubicBezTo>
                    <a:pt x="1929" y="2485"/>
                    <a:pt x="2485" y="1928"/>
                    <a:pt x="2485" y="1242"/>
                  </a:cubicBezTo>
                  <a:cubicBezTo>
                    <a:pt x="2485" y="556"/>
                    <a:pt x="1929" y="0"/>
                    <a:pt x="1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2"/>
            <p:cNvSpPr/>
            <p:nvPr/>
          </p:nvSpPr>
          <p:spPr>
            <a:xfrm>
              <a:off x="5352820" y="1620448"/>
              <a:ext cx="79038" cy="64478"/>
            </a:xfrm>
            <a:custGeom>
              <a:rect b="b" l="l" r="r" t="t"/>
              <a:pathLst>
                <a:path extrusionOk="0" h="2883" w="3534">
                  <a:moveTo>
                    <a:pt x="1767" y="399"/>
                  </a:moveTo>
                  <a:cubicBezTo>
                    <a:pt x="1877" y="399"/>
                    <a:pt x="1989" y="420"/>
                    <a:pt x="2095" y="464"/>
                  </a:cubicBezTo>
                  <a:cubicBezTo>
                    <a:pt x="2414" y="596"/>
                    <a:pt x="2621" y="907"/>
                    <a:pt x="2621" y="1253"/>
                  </a:cubicBezTo>
                  <a:cubicBezTo>
                    <a:pt x="2621" y="1724"/>
                    <a:pt x="2238" y="2105"/>
                    <a:pt x="1767" y="2107"/>
                  </a:cubicBezTo>
                  <a:cubicBezTo>
                    <a:pt x="1422" y="2105"/>
                    <a:pt x="1110" y="1898"/>
                    <a:pt x="978" y="1579"/>
                  </a:cubicBezTo>
                  <a:cubicBezTo>
                    <a:pt x="846" y="1260"/>
                    <a:pt x="919" y="892"/>
                    <a:pt x="1163" y="648"/>
                  </a:cubicBezTo>
                  <a:cubicBezTo>
                    <a:pt x="1327" y="485"/>
                    <a:pt x="1545" y="399"/>
                    <a:pt x="1767" y="399"/>
                  </a:cubicBezTo>
                  <a:close/>
                  <a:moveTo>
                    <a:pt x="725" y="0"/>
                  </a:moveTo>
                  <a:cubicBezTo>
                    <a:pt x="196" y="438"/>
                    <a:pt x="1" y="1161"/>
                    <a:pt x="234" y="1806"/>
                  </a:cubicBezTo>
                  <a:cubicBezTo>
                    <a:pt x="467" y="2453"/>
                    <a:pt x="1080" y="2883"/>
                    <a:pt x="1767" y="2883"/>
                  </a:cubicBezTo>
                  <a:cubicBezTo>
                    <a:pt x="2454" y="2883"/>
                    <a:pt x="3066" y="2453"/>
                    <a:pt x="3300" y="1806"/>
                  </a:cubicBezTo>
                  <a:cubicBezTo>
                    <a:pt x="3533" y="1161"/>
                    <a:pt x="3336" y="438"/>
                    <a:pt x="28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2"/>
            <p:cNvSpPr/>
            <p:nvPr/>
          </p:nvSpPr>
          <p:spPr>
            <a:xfrm>
              <a:off x="5649148" y="1611993"/>
              <a:ext cx="75817" cy="72932"/>
            </a:xfrm>
            <a:custGeom>
              <a:rect b="b" l="l" r="r" t="t"/>
              <a:pathLst>
                <a:path extrusionOk="0" h="3261" w="3390">
                  <a:moveTo>
                    <a:pt x="1760" y="776"/>
                  </a:moveTo>
                  <a:cubicBezTo>
                    <a:pt x="2231" y="777"/>
                    <a:pt x="2612" y="1158"/>
                    <a:pt x="2613" y="1631"/>
                  </a:cubicBezTo>
                  <a:cubicBezTo>
                    <a:pt x="2613" y="1976"/>
                    <a:pt x="2405" y="2288"/>
                    <a:pt x="2086" y="2420"/>
                  </a:cubicBezTo>
                  <a:cubicBezTo>
                    <a:pt x="1980" y="2463"/>
                    <a:pt x="1870" y="2484"/>
                    <a:pt x="1760" y="2484"/>
                  </a:cubicBezTo>
                  <a:cubicBezTo>
                    <a:pt x="1537" y="2484"/>
                    <a:pt x="1318" y="2398"/>
                    <a:pt x="1155" y="2235"/>
                  </a:cubicBezTo>
                  <a:cubicBezTo>
                    <a:pt x="911" y="1990"/>
                    <a:pt x="839" y="1622"/>
                    <a:pt x="971" y="1303"/>
                  </a:cubicBezTo>
                  <a:cubicBezTo>
                    <a:pt x="1103" y="984"/>
                    <a:pt x="1413" y="776"/>
                    <a:pt x="1760" y="776"/>
                  </a:cubicBezTo>
                  <a:close/>
                  <a:moveTo>
                    <a:pt x="1761" y="0"/>
                  </a:moveTo>
                  <a:cubicBezTo>
                    <a:pt x="1336" y="0"/>
                    <a:pt x="919" y="166"/>
                    <a:pt x="607" y="477"/>
                  </a:cubicBezTo>
                  <a:cubicBezTo>
                    <a:pt x="140" y="944"/>
                    <a:pt x="1" y="1645"/>
                    <a:pt x="254" y="2253"/>
                  </a:cubicBezTo>
                  <a:cubicBezTo>
                    <a:pt x="505" y="2863"/>
                    <a:pt x="1100" y="3261"/>
                    <a:pt x="1760" y="3261"/>
                  </a:cubicBezTo>
                  <a:cubicBezTo>
                    <a:pt x="2659" y="3259"/>
                    <a:pt x="3388" y="2531"/>
                    <a:pt x="3389" y="1631"/>
                  </a:cubicBezTo>
                  <a:cubicBezTo>
                    <a:pt x="3389" y="971"/>
                    <a:pt x="2991" y="377"/>
                    <a:pt x="2383" y="124"/>
                  </a:cubicBezTo>
                  <a:cubicBezTo>
                    <a:pt x="2182" y="40"/>
                    <a:pt x="1970" y="0"/>
                    <a:pt x="17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2"/>
            <p:cNvSpPr/>
            <p:nvPr/>
          </p:nvSpPr>
          <p:spPr>
            <a:xfrm>
              <a:off x="5761963" y="1610473"/>
              <a:ext cx="42740" cy="17378"/>
            </a:xfrm>
            <a:custGeom>
              <a:rect b="b" l="l" r="r" t="t"/>
              <a:pathLst>
                <a:path extrusionOk="0" h="777" w="1911">
                  <a:moveTo>
                    <a:pt x="389" y="1"/>
                  </a:moveTo>
                  <a:cubicBezTo>
                    <a:pt x="175" y="1"/>
                    <a:pt x="1" y="174"/>
                    <a:pt x="1" y="389"/>
                  </a:cubicBezTo>
                  <a:cubicBezTo>
                    <a:pt x="1" y="603"/>
                    <a:pt x="175" y="777"/>
                    <a:pt x="389" y="777"/>
                  </a:cubicBezTo>
                  <a:lnTo>
                    <a:pt x="1522" y="777"/>
                  </a:lnTo>
                  <a:cubicBezTo>
                    <a:pt x="1737" y="777"/>
                    <a:pt x="1910" y="603"/>
                    <a:pt x="1910" y="389"/>
                  </a:cubicBezTo>
                  <a:cubicBezTo>
                    <a:pt x="1910" y="174"/>
                    <a:pt x="1737" y="1"/>
                    <a:pt x="15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2"/>
            <p:cNvSpPr/>
            <p:nvPr/>
          </p:nvSpPr>
          <p:spPr>
            <a:xfrm>
              <a:off x="5748991" y="1540176"/>
              <a:ext cx="45871" cy="45893"/>
            </a:xfrm>
            <a:custGeom>
              <a:rect b="b" l="l" r="r" t="t"/>
              <a:pathLst>
                <a:path extrusionOk="0" h="2052" w="2051">
                  <a:moveTo>
                    <a:pt x="983" y="1"/>
                  </a:moveTo>
                  <a:cubicBezTo>
                    <a:pt x="440" y="1"/>
                    <a:pt x="0" y="441"/>
                    <a:pt x="0" y="984"/>
                  </a:cubicBezTo>
                  <a:lnTo>
                    <a:pt x="0" y="1069"/>
                  </a:lnTo>
                  <a:cubicBezTo>
                    <a:pt x="0" y="1610"/>
                    <a:pt x="440" y="2051"/>
                    <a:pt x="983" y="2051"/>
                  </a:cubicBezTo>
                  <a:lnTo>
                    <a:pt x="2051" y="2051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2"/>
            <p:cNvSpPr/>
            <p:nvPr/>
          </p:nvSpPr>
          <p:spPr>
            <a:xfrm>
              <a:off x="5289524" y="1610473"/>
              <a:ext cx="42829" cy="17378"/>
            </a:xfrm>
            <a:custGeom>
              <a:rect b="b" l="l" r="r" t="t"/>
              <a:pathLst>
                <a:path extrusionOk="0" h="777" w="1915">
                  <a:moveTo>
                    <a:pt x="388" y="1"/>
                  </a:moveTo>
                  <a:cubicBezTo>
                    <a:pt x="173" y="1"/>
                    <a:pt x="0" y="174"/>
                    <a:pt x="0" y="389"/>
                  </a:cubicBezTo>
                  <a:cubicBezTo>
                    <a:pt x="0" y="603"/>
                    <a:pt x="173" y="777"/>
                    <a:pt x="388" y="777"/>
                  </a:cubicBezTo>
                  <a:lnTo>
                    <a:pt x="1526" y="777"/>
                  </a:lnTo>
                  <a:cubicBezTo>
                    <a:pt x="1740" y="777"/>
                    <a:pt x="1914" y="603"/>
                    <a:pt x="1914" y="389"/>
                  </a:cubicBezTo>
                  <a:cubicBezTo>
                    <a:pt x="1914" y="174"/>
                    <a:pt x="1740" y="1"/>
                    <a:pt x="15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2"/>
            <p:cNvSpPr/>
            <p:nvPr/>
          </p:nvSpPr>
          <p:spPr>
            <a:xfrm>
              <a:off x="5313142" y="1569655"/>
              <a:ext cx="37886" cy="17400"/>
            </a:xfrm>
            <a:custGeom>
              <a:rect b="b" l="l" r="r" t="t"/>
              <a:pathLst>
                <a:path extrusionOk="0" h="778" w="1694">
                  <a:moveTo>
                    <a:pt x="388" y="1"/>
                  </a:moveTo>
                  <a:cubicBezTo>
                    <a:pt x="174" y="1"/>
                    <a:pt x="0" y="174"/>
                    <a:pt x="0" y="390"/>
                  </a:cubicBezTo>
                  <a:cubicBezTo>
                    <a:pt x="0" y="604"/>
                    <a:pt x="174" y="778"/>
                    <a:pt x="388" y="778"/>
                  </a:cubicBezTo>
                  <a:lnTo>
                    <a:pt x="1305" y="778"/>
                  </a:lnTo>
                  <a:cubicBezTo>
                    <a:pt x="1519" y="778"/>
                    <a:pt x="1693" y="604"/>
                    <a:pt x="1693" y="390"/>
                  </a:cubicBezTo>
                  <a:cubicBezTo>
                    <a:pt x="1693" y="174"/>
                    <a:pt x="1519" y="1"/>
                    <a:pt x="13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0" name="Google Shape;3130;p72"/>
          <p:cNvGrpSpPr/>
          <p:nvPr/>
        </p:nvGrpSpPr>
        <p:grpSpPr>
          <a:xfrm>
            <a:off x="5146884" y="1668581"/>
            <a:ext cx="474337" cy="515200"/>
            <a:chOff x="4634420" y="1265275"/>
            <a:chExt cx="474337" cy="515200"/>
          </a:xfrm>
        </p:grpSpPr>
        <p:sp>
          <p:nvSpPr>
            <p:cNvPr id="3131" name="Google Shape;3131;p72"/>
            <p:cNvSpPr/>
            <p:nvPr/>
          </p:nvSpPr>
          <p:spPr>
            <a:xfrm>
              <a:off x="5040119" y="1306988"/>
              <a:ext cx="68638" cy="68638"/>
            </a:xfrm>
            <a:custGeom>
              <a:rect b="b" l="l" r="r" t="t"/>
              <a:pathLst>
                <a:path extrusionOk="0" h="3069" w="3069">
                  <a:moveTo>
                    <a:pt x="1581" y="0"/>
                  </a:moveTo>
                  <a:lnTo>
                    <a:pt x="0" y="1309"/>
                  </a:lnTo>
                  <a:lnTo>
                    <a:pt x="1759" y="3068"/>
                  </a:lnTo>
                  <a:lnTo>
                    <a:pt x="3068" y="1487"/>
                  </a:lnTo>
                  <a:lnTo>
                    <a:pt x="1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2"/>
            <p:cNvSpPr/>
            <p:nvPr/>
          </p:nvSpPr>
          <p:spPr>
            <a:xfrm>
              <a:off x="5040119" y="1306988"/>
              <a:ext cx="50657" cy="44551"/>
            </a:xfrm>
            <a:custGeom>
              <a:rect b="b" l="l" r="r" t="t"/>
              <a:pathLst>
                <a:path extrusionOk="0" h="1992" w="2265">
                  <a:moveTo>
                    <a:pt x="1581" y="0"/>
                  </a:moveTo>
                  <a:lnTo>
                    <a:pt x="0" y="1309"/>
                  </a:lnTo>
                  <a:lnTo>
                    <a:pt x="684" y="1992"/>
                  </a:lnTo>
                  <a:lnTo>
                    <a:pt x="2265" y="684"/>
                  </a:lnTo>
                  <a:lnTo>
                    <a:pt x="15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2"/>
            <p:cNvSpPr/>
            <p:nvPr/>
          </p:nvSpPr>
          <p:spPr>
            <a:xfrm>
              <a:off x="4801160" y="1325171"/>
              <a:ext cx="289381" cy="289403"/>
            </a:xfrm>
            <a:custGeom>
              <a:rect b="b" l="l" r="r" t="t"/>
              <a:pathLst>
                <a:path extrusionOk="0" h="12940" w="12939">
                  <a:moveTo>
                    <a:pt x="10237" y="1"/>
                  </a:moveTo>
                  <a:lnTo>
                    <a:pt x="2981" y="7257"/>
                  </a:lnTo>
                  <a:lnTo>
                    <a:pt x="275" y="9963"/>
                  </a:lnTo>
                  <a:lnTo>
                    <a:pt x="0" y="10239"/>
                  </a:lnTo>
                  <a:lnTo>
                    <a:pt x="145" y="10384"/>
                  </a:lnTo>
                  <a:lnTo>
                    <a:pt x="1381" y="11620"/>
                  </a:lnTo>
                  <a:lnTo>
                    <a:pt x="2700" y="12939"/>
                  </a:lnTo>
                  <a:lnTo>
                    <a:pt x="12939" y="2701"/>
                  </a:lnTo>
                  <a:lnTo>
                    <a:pt x="1023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2"/>
            <p:cNvSpPr/>
            <p:nvPr/>
          </p:nvSpPr>
          <p:spPr>
            <a:xfrm>
              <a:off x="4801160" y="1325171"/>
              <a:ext cx="247715" cy="247715"/>
            </a:xfrm>
            <a:custGeom>
              <a:rect b="b" l="l" r="r" t="t"/>
              <a:pathLst>
                <a:path extrusionOk="0" h="11076" w="11076">
                  <a:moveTo>
                    <a:pt x="10237" y="1"/>
                  </a:moveTo>
                  <a:lnTo>
                    <a:pt x="2981" y="7257"/>
                  </a:lnTo>
                  <a:lnTo>
                    <a:pt x="275" y="9963"/>
                  </a:lnTo>
                  <a:lnTo>
                    <a:pt x="0" y="10239"/>
                  </a:lnTo>
                  <a:lnTo>
                    <a:pt x="45" y="10284"/>
                  </a:lnTo>
                  <a:lnTo>
                    <a:pt x="427" y="10667"/>
                  </a:lnTo>
                  <a:lnTo>
                    <a:pt x="837" y="11075"/>
                  </a:lnTo>
                  <a:lnTo>
                    <a:pt x="11075" y="837"/>
                  </a:lnTo>
                  <a:lnTo>
                    <a:pt x="1023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2"/>
            <p:cNvSpPr/>
            <p:nvPr/>
          </p:nvSpPr>
          <p:spPr>
            <a:xfrm>
              <a:off x="4804403" y="1265275"/>
              <a:ext cx="122538" cy="321452"/>
            </a:xfrm>
            <a:custGeom>
              <a:rect b="b" l="l" r="r" t="t"/>
              <a:pathLst>
                <a:path extrusionOk="0" h="14373" w="5479">
                  <a:moveTo>
                    <a:pt x="3995" y="0"/>
                  </a:moveTo>
                  <a:lnTo>
                    <a:pt x="130" y="12641"/>
                  </a:lnTo>
                  <a:lnTo>
                    <a:pt x="0" y="13062"/>
                  </a:lnTo>
                  <a:lnTo>
                    <a:pt x="1236" y="14298"/>
                  </a:lnTo>
                  <a:lnTo>
                    <a:pt x="1479" y="14373"/>
                  </a:lnTo>
                  <a:lnTo>
                    <a:pt x="2837" y="9935"/>
                  </a:lnTo>
                  <a:lnTo>
                    <a:pt x="5188" y="2243"/>
                  </a:lnTo>
                  <a:cubicBezTo>
                    <a:pt x="5478" y="1295"/>
                    <a:pt x="4945" y="290"/>
                    <a:pt x="39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2"/>
            <p:cNvSpPr/>
            <p:nvPr/>
          </p:nvSpPr>
          <p:spPr>
            <a:xfrm>
              <a:off x="4634420" y="1739883"/>
              <a:ext cx="42247" cy="40592"/>
            </a:xfrm>
            <a:custGeom>
              <a:rect b="b" l="l" r="r" t="t"/>
              <a:pathLst>
                <a:path extrusionOk="0" h="1815" w="1889">
                  <a:moveTo>
                    <a:pt x="1480" y="0"/>
                  </a:moveTo>
                  <a:cubicBezTo>
                    <a:pt x="1385" y="0"/>
                    <a:pt x="1290" y="36"/>
                    <a:pt x="1217" y="109"/>
                  </a:cubicBezTo>
                  <a:lnTo>
                    <a:pt x="145" y="1180"/>
                  </a:lnTo>
                  <a:cubicBezTo>
                    <a:pt x="0" y="1325"/>
                    <a:pt x="0" y="1560"/>
                    <a:pt x="145" y="1706"/>
                  </a:cubicBezTo>
                  <a:cubicBezTo>
                    <a:pt x="218" y="1778"/>
                    <a:pt x="313" y="1814"/>
                    <a:pt x="408" y="1814"/>
                  </a:cubicBezTo>
                  <a:cubicBezTo>
                    <a:pt x="504" y="1814"/>
                    <a:pt x="599" y="1778"/>
                    <a:pt x="671" y="1706"/>
                  </a:cubicBezTo>
                  <a:lnTo>
                    <a:pt x="1197" y="1180"/>
                  </a:lnTo>
                  <a:lnTo>
                    <a:pt x="1743" y="635"/>
                  </a:lnTo>
                  <a:cubicBezTo>
                    <a:pt x="1888" y="490"/>
                    <a:pt x="1888" y="254"/>
                    <a:pt x="1743" y="109"/>
                  </a:cubicBezTo>
                  <a:cubicBezTo>
                    <a:pt x="1671" y="36"/>
                    <a:pt x="1576" y="0"/>
                    <a:pt x="1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2"/>
            <p:cNvSpPr/>
            <p:nvPr/>
          </p:nvSpPr>
          <p:spPr>
            <a:xfrm>
              <a:off x="4649428" y="1739883"/>
              <a:ext cx="27241" cy="26391"/>
            </a:xfrm>
            <a:custGeom>
              <a:rect b="b" l="l" r="r" t="t"/>
              <a:pathLst>
                <a:path extrusionOk="0" h="1180" w="1218">
                  <a:moveTo>
                    <a:pt x="809" y="0"/>
                  </a:moveTo>
                  <a:cubicBezTo>
                    <a:pt x="714" y="0"/>
                    <a:pt x="619" y="36"/>
                    <a:pt x="546" y="109"/>
                  </a:cubicBezTo>
                  <a:lnTo>
                    <a:pt x="0" y="654"/>
                  </a:lnTo>
                  <a:lnTo>
                    <a:pt x="526" y="1180"/>
                  </a:lnTo>
                  <a:lnTo>
                    <a:pt x="1072" y="635"/>
                  </a:lnTo>
                  <a:cubicBezTo>
                    <a:pt x="1217" y="490"/>
                    <a:pt x="1217" y="254"/>
                    <a:pt x="1072" y="109"/>
                  </a:cubicBezTo>
                  <a:cubicBezTo>
                    <a:pt x="1000" y="36"/>
                    <a:pt x="905" y="0"/>
                    <a:pt x="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2"/>
            <p:cNvSpPr/>
            <p:nvPr/>
          </p:nvSpPr>
          <p:spPr>
            <a:xfrm>
              <a:off x="4646520" y="1543889"/>
              <a:ext cx="225283" cy="222465"/>
            </a:xfrm>
            <a:custGeom>
              <a:rect b="b" l="l" r="r" t="t"/>
              <a:pathLst>
                <a:path extrusionOk="0" h="9947" w="10073">
                  <a:moveTo>
                    <a:pt x="6503" y="0"/>
                  </a:moveTo>
                  <a:lnTo>
                    <a:pt x="5361" y="2012"/>
                  </a:lnTo>
                  <a:lnTo>
                    <a:pt x="508" y="6865"/>
                  </a:lnTo>
                  <a:cubicBezTo>
                    <a:pt x="1" y="7372"/>
                    <a:pt x="1" y="8195"/>
                    <a:pt x="508" y="8702"/>
                  </a:cubicBezTo>
                  <a:lnTo>
                    <a:pt x="1370" y="9565"/>
                  </a:lnTo>
                  <a:cubicBezTo>
                    <a:pt x="1624" y="9819"/>
                    <a:pt x="1957" y="9946"/>
                    <a:pt x="2289" y="9946"/>
                  </a:cubicBezTo>
                  <a:cubicBezTo>
                    <a:pt x="2622" y="9946"/>
                    <a:pt x="2955" y="9819"/>
                    <a:pt x="3208" y="9565"/>
                  </a:cubicBezTo>
                  <a:lnTo>
                    <a:pt x="8061" y="4712"/>
                  </a:lnTo>
                  <a:lnTo>
                    <a:pt x="10073" y="3570"/>
                  </a:lnTo>
                  <a:lnTo>
                    <a:pt x="9639" y="3136"/>
                  </a:lnTo>
                  <a:lnTo>
                    <a:pt x="6939" y="434"/>
                  </a:lnTo>
                  <a:lnTo>
                    <a:pt x="65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2"/>
            <p:cNvSpPr/>
            <p:nvPr/>
          </p:nvSpPr>
          <p:spPr>
            <a:xfrm>
              <a:off x="4646520" y="1543889"/>
              <a:ext cx="163220" cy="212445"/>
            </a:xfrm>
            <a:custGeom>
              <a:rect b="b" l="l" r="r" t="t"/>
              <a:pathLst>
                <a:path extrusionOk="0" h="9499" w="7298">
                  <a:moveTo>
                    <a:pt x="6503" y="0"/>
                  </a:moveTo>
                  <a:lnTo>
                    <a:pt x="5361" y="2012"/>
                  </a:lnTo>
                  <a:lnTo>
                    <a:pt x="508" y="6865"/>
                  </a:lnTo>
                  <a:cubicBezTo>
                    <a:pt x="1" y="7373"/>
                    <a:pt x="1" y="8195"/>
                    <a:pt x="508" y="8704"/>
                  </a:cubicBezTo>
                  <a:lnTo>
                    <a:pt x="1303" y="9499"/>
                  </a:lnTo>
                  <a:cubicBezTo>
                    <a:pt x="796" y="8990"/>
                    <a:pt x="794" y="8168"/>
                    <a:pt x="1303" y="7659"/>
                  </a:cubicBezTo>
                  <a:lnTo>
                    <a:pt x="6156" y="2807"/>
                  </a:lnTo>
                  <a:lnTo>
                    <a:pt x="7298" y="795"/>
                  </a:lnTo>
                  <a:lnTo>
                    <a:pt x="6939" y="436"/>
                  </a:lnTo>
                  <a:lnTo>
                    <a:pt x="65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0" name="Google Shape;3140;p72"/>
          <p:cNvGrpSpPr/>
          <p:nvPr/>
        </p:nvGrpSpPr>
        <p:grpSpPr>
          <a:xfrm>
            <a:off x="4542002" y="1668594"/>
            <a:ext cx="384634" cy="515175"/>
            <a:chOff x="4064912" y="1273304"/>
            <a:chExt cx="384634" cy="515175"/>
          </a:xfrm>
        </p:grpSpPr>
        <p:sp>
          <p:nvSpPr>
            <p:cNvPr id="3141" name="Google Shape;3141;p72"/>
            <p:cNvSpPr/>
            <p:nvPr/>
          </p:nvSpPr>
          <p:spPr>
            <a:xfrm>
              <a:off x="4064912" y="1273304"/>
              <a:ext cx="384633" cy="461457"/>
            </a:xfrm>
            <a:custGeom>
              <a:rect b="b" l="l" r="r" t="t"/>
              <a:pathLst>
                <a:path extrusionOk="0" h="20633" w="17198">
                  <a:moveTo>
                    <a:pt x="2400" y="0"/>
                  </a:moveTo>
                  <a:cubicBezTo>
                    <a:pt x="1075" y="0"/>
                    <a:pt x="0" y="1076"/>
                    <a:pt x="1" y="2401"/>
                  </a:cubicBezTo>
                  <a:lnTo>
                    <a:pt x="1" y="20632"/>
                  </a:lnTo>
                  <a:lnTo>
                    <a:pt x="1826" y="20378"/>
                  </a:lnTo>
                  <a:lnTo>
                    <a:pt x="17198" y="18233"/>
                  </a:lnTo>
                  <a:lnTo>
                    <a:pt x="17198" y="0"/>
                  </a:lnTo>
                  <a:lnTo>
                    <a:pt x="2403" y="0"/>
                  </a:lnTo>
                  <a:cubicBezTo>
                    <a:pt x="2402" y="0"/>
                    <a:pt x="2401" y="0"/>
                    <a:pt x="24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2"/>
            <p:cNvSpPr/>
            <p:nvPr/>
          </p:nvSpPr>
          <p:spPr>
            <a:xfrm>
              <a:off x="4064934" y="1274848"/>
              <a:ext cx="40838" cy="459914"/>
            </a:xfrm>
            <a:custGeom>
              <a:rect b="b" l="l" r="r" t="t"/>
              <a:pathLst>
                <a:path extrusionOk="0" h="20564" w="1826">
                  <a:moveTo>
                    <a:pt x="1825" y="0"/>
                  </a:moveTo>
                  <a:cubicBezTo>
                    <a:pt x="753" y="266"/>
                    <a:pt x="0" y="1227"/>
                    <a:pt x="0" y="2332"/>
                  </a:cubicBezTo>
                  <a:lnTo>
                    <a:pt x="0" y="20563"/>
                  </a:lnTo>
                  <a:lnTo>
                    <a:pt x="1825" y="20309"/>
                  </a:lnTo>
                  <a:lnTo>
                    <a:pt x="18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2"/>
            <p:cNvSpPr/>
            <p:nvPr/>
          </p:nvSpPr>
          <p:spPr>
            <a:xfrm>
              <a:off x="4065426" y="1681082"/>
              <a:ext cx="384119" cy="107397"/>
            </a:xfrm>
            <a:custGeom>
              <a:rect b="b" l="l" r="r" t="t"/>
              <a:pathLst>
                <a:path extrusionOk="0" h="4802" w="17175">
                  <a:moveTo>
                    <a:pt x="2380" y="1"/>
                  </a:moveTo>
                  <a:cubicBezTo>
                    <a:pt x="1062" y="11"/>
                    <a:pt x="0" y="1083"/>
                    <a:pt x="0" y="2400"/>
                  </a:cubicBezTo>
                  <a:cubicBezTo>
                    <a:pt x="0" y="3718"/>
                    <a:pt x="1062" y="4790"/>
                    <a:pt x="2380" y="4802"/>
                  </a:cubicBezTo>
                  <a:lnTo>
                    <a:pt x="17175" y="4802"/>
                  </a:lnTo>
                  <a:lnTo>
                    <a:pt x="1717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2"/>
            <p:cNvSpPr/>
            <p:nvPr/>
          </p:nvSpPr>
          <p:spPr>
            <a:xfrm>
              <a:off x="4069005" y="1681082"/>
              <a:ext cx="380540" cy="66290"/>
            </a:xfrm>
            <a:custGeom>
              <a:rect b="b" l="l" r="r" t="t"/>
              <a:pathLst>
                <a:path extrusionOk="0" h="2964" w="17015">
                  <a:moveTo>
                    <a:pt x="2220" y="1"/>
                  </a:moveTo>
                  <a:cubicBezTo>
                    <a:pt x="1605" y="1"/>
                    <a:pt x="1014" y="236"/>
                    <a:pt x="569" y="659"/>
                  </a:cubicBezTo>
                  <a:cubicBezTo>
                    <a:pt x="553" y="675"/>
                    <a:pt x="537" y="689"/>
                    <a:pt x="523" y="705"/>
                  </a:cubicBezTo>
                  <a:cubicBezTo>
                    <a:pt x="298" y="926"/>
                    <a:pt x="122" y="1190"/>
                    <a:pt x="1" y="1482"/>
                  </a:cubicBezTo>
                  <a:cubicBezTo>
                    <a:pt x="373" y="2379"/>
                    <a:pt x="1248" y="2964"/>
                    <a:pt x="2220" y="2964"/>
                  </a:cubicBezTo>
                  <a:lnTo>
                    <a:pt x="17015" y="2964"/>
                  </a:lnTo>
                  <a:lnTo>
                    <a:pt x="17015" y="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2"/>
            <p:cNvSpPr/>
            <p:nvPr/>
          </p:nvSpPr>
          <p:spPr>
            <a:xfrm>
              <a:off x="4081709" y="1681060"/>
              <a:ext cx="367837" cy="29477"/>
            </a:xfrm>
            <a:custGeom>
              <a:rect b="b" l="l" r="r" t="t"/>
              <a:pathLst>
                <a:path extrusionOk="0" h="1318" w="16447">
                  <a:moveTo>
                    <a:pt x="1652" y="0"/>
                  </a:moveTo>
                  <a:cubicBezTo>
                    <a:pt x="1037" y="0"/>
                    <a:pt x="446" y="236"/>
                    <a:pt x="1" y="660"/>
                  </a:cubicBezTo>
                  <a:cubicBezTo>
                    <a:pt x="445" y="1082"/>
                    <a:pt x="1033" y="1318"/>
                    <a:pt x="1646" y="1318"/>
                  </a:cubicBezTo>
                  <a:cubicBezTo>
                    <a:pt x="1648" y="1318"/>
                    <a:pt x="1650" y="1318"/>
                    <a:pt x="1652" y="1318"/>
                  </a:cubicBezTo>
                  <a:lnTo>
                    <a:pt x="16447" y="1318"/>
                  </a:lnTo>
                  <a:lnTo>
                    <a:pt x="16447" y="2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2"/>
            <p:cNvSpPr/>
            <p:nvPr/>
          </p:nvSpPr>
          <p:spPr>
            <a:xfrm>
              <a:off x="4237176" y="1655115"/>
              <a:ext cx="73894" cy="133362"/>
            </a:xfrm>
            <a:custGeom>
              <a:rect b="b" l="l" r="r" t="t"/>
              <a:pathLst>
                <a:path extrusionOk="0" h="5963" w="3304">
                  <a:moveTo>
                    <a:pt x="0" y="1"/>
                  </a:moveTo>
                  <a:lnTo>
                    <a:pt x="0" y="5963"/>
                  </a:lnTo>
                  <a:lnTo>
                    <a:pt x="3304" y="5963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2"/>
            <p:cNvSpPr/>
            <p:nvPr/>
          </p:nvSpPr>
          <p:spPr>
            <a:xfrm>
              <a:off x="4237176" y="1273304"/>
              <a:ext cx="73894" cy="407781"/>
            </a:xfrm>
            <a:custGeom>
              <a:rect b="b" l="l" r="r" t="t"/>
              <a:pathLst>
                <a:path extrusionOk="0" h="18233" w="3304">
                  <a:moveTo>
                    <a:pt x="0" y="0"/>
                  </a:moveTo>
                  <a:lnTo>
                    <a:pt x="0" y="18233"/>
                  </a:lnTo>
                  <a:lnTo>
                    <a:pt x="3304" y="18233"/>
                  </a:lnTo>
                  <a:lnTo>
                    <a:pt x="3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2"/>
            <p:cNvSpPr/>
            <p:nvPr/>
          </p:nvSpPr>
          <p:spPr>
            <a:xfrm>
              <a:off x="4237176" y="1362679"/>
              <a:ext cx="73894" cy="108716"/>
            </a:xfrm>
            <a:custGeom>
              <a:rect b="b" l="l" r="r" t="t"/>
              <a:pathLst>
                <a:path extrusionOk="0" h="4861" w="3304">
                  <a:moveTo>
                    <a:pt x="3304" y="0"/>
                  </a:moveTo>
                  <a:cubicBezTo>
                    <a:pt x="2926" y="745"/>
                    <a:pt x="2595" y="1630"/>
                    <a:pt x="2332" y="2439"/>
                  </a:cubicBezTo>
                  <a:lnTo>
                    <a:pt x="972" y="2439"/>
                  </a:lnTo>
                  <a:cubicBezTo>
                    <a:pt x="707" y="1630"/>
                    <a:pt x="377" y="745"/>
                    <a:pt x="0" y="2"/>
                  </a:cubicBezTo>
                  <a:lnTo>
                    <a:pt x="0" y="4860"/>
                  </a:lnTo>
                  <a:lnTo>
                    <a:pt x="3304" y="4860"/>
                  </a:lnTo>
                  <a:lnTo>
                    <a:pt x="3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2"/>
            <p:cNvSpPr/>
            <p:nvPr/>
          </p:nvSpPr>
          <p:spPr>
            <a:xfrm>
              <a:off x="4129729" y="1352033"/>
              <a:ext cx="288777" cy="146938"/>
            </a:xfrm>
            <a:custGeom>
              <a:rect b="b" l="l" r="r" t="t"/>
              <a:pathLst>
                <a:path extrusionOk="0" h="6570" w="12912">
                  <a:moveTo>
                    <a:pt x="9796" y="1"/>
                  </a:moveTo>
                  <a:cubicBezTo>
                    <a:pt x="8711" y="1"/>
                    <a:pt x="7747" y="2277"/>
                    <a:pt x="7136" y="4151"/>
                  </a:cubicBezTo>
                  <a:lnTo>
                    <a:pt x="5776" y="4151"/>
                  </a:lnTo>
                  <a:cubicBezTo>
                    <a:pt x="5165" y="2278"/>
                    <a:pt x="4201" y="2"/>
                    <a:pt x="3114" y="2"/>
                  </a:cubicBezTo>
                  <a:cubicBezTo>
                    <a:pt x="1844" y="2"/>
                    <a:pt x="1285" y="1041"/>
                    <a:pt x="1363" y="1990"/>
                  </a:cubicBezTo>
                  <a:cubicBezTo>
                    <a:pt x="1419" y="2684"/>
                    <a:pt x="1230" y="3373"/>
                    <a:pt x="811" y="3928"/>
                  </a:cubicBezTo>
                  <a:cubicBezTo>
                    <a:pt x="796" y="3947"/>
                    <a:pt x="782" y="3967"/>
                    <a:pt x="766" y="3988"/>
                  </a:cubicBezTo>
                  <a:cubicBezTo>
                    <a:pt x="0" y="5070"/>
                    <a:pt x="802" y="6569"/>
                    <a:pt x="2130" y="6569"/>
                  </a:cubicBezTo>
                  <a:lnTo>
                    <a:pt x="10782" y="6569"/>
                  </a:lnTo>
                  <a:cubicBezTo>
                    <a:pt x="12108" y="6569"/>
                    <a:pt x="12912" y="5070"/>
                    <a:pt x="12144" y="3987"/>
                  </a:cubicBezTo>
                  <a:cubicBezTo>
                    <a:pt x="12130" y="3967"/>
                    <a:pt x="12116" y="3947"/>
                    <a:pt x="12101" y="3927"/>
                  </a:cubicBezTo>
                  <a:cubicBezTo>
                    <a:pt x="11682" y="3372"/>
                    <a:pt x="11493" y="2682"/>
                    <a:pt x="11549" y="1990"/>
                  </a:cubicBezTo>
                  <a:cubicBezTo>
                    <a:pt x="11627" y="1041"/>
                    <a:pt x="11067" y="1"/>
                    <a:pt x="97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2"/>
            <p:cNvSpPr/>
            <p:nvPr/>
          </p:nvSpPr>
          <p:spPr>
            <a:xfrm>
              <a:off x="4304408" y="1438276"/>
              <a:ext cx="61526" cy="40570"/>
            </a:xfrm>
            <a:custGeom>
              <a:rect b="b" l="l" r="r" t="t"/>
              <a:pathLst>
                <a:path extrusionOk="0" h="1814" w="2751">
                  <a:moveTo>
                    <a:pt x="2282" y="1"/>
                  </a:moveTo>
                  <a:cubicBezTo>
                    <a:pt x="2219" y="1"/>
                    <a:pt x="2154" y="15"/>
                    <a:pt x="2094" y="46"/>
                  </a:cubicBezTo>
                  <a:lnTo>
                    <a:pt x="250" y="1041"/>
                  </a:lnTo>
                  <a:cubicBezTo>
                    <a:pt x="84" y="1130"/>
                    <a:pt x="0" y="1321"/>
                    <a:pt x="46" y="1503"/>
                  </a:cubicBezTo>
                  <a:cubicBezTo>
                    <a:pt x="92" y="1686"/>
                    <a:pt x="258" y="1814"/>
                    <a:pt x="446" y="1814"/>
                  </a:cubicBezTo>
                  <a:cubicBezTo>
                    <a:pt x="513" y="1814"/>
                    <a:pt x="581" y="1796"/>
                    <a:pt x="640" y="1765"/>
                  </a:cubicBezTo>
                  <a:lnTo>
                    <a:pt x="2485" y="770"/>
                  </a:lnTo>
                  <a:cubicBezTo>
                    <a:pt x="2680" y="661"/>
                    <a:pt x="2751" y="414"/>
                    <a:pt x="2644" y="217"/>
                  </a:cubicBezTo>
                  <a:cubicBezTo>
                    <a:pt x="2570" y="79"/>
                    <a:pt x="2429" y="1"/>
                    <a:pt x="2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2"/>
            <p:cNvSpPr/>
            <p:nvPr/>
          </p:nvSpPr>
          <p:spPr>
            <a:xfrm>
              <a:off x="4181887" y="1436487"/>
              <a:ext cx="61929" cy="40749"/>
            </a:xfrm>
            <a:custGeom>
              <a:rect b="b" l="l" r="r" t="t"/>
              <a:pathLst>
                <a:path extrusionOk="0" h="1822" w="2769">
                  <a:moveTo>
                    <a:pt x="472" y="1"/>
                  </a:moveTo>
                  <a:cubicBezTo>
                    <a:pt x="326" y="1"/>
                    <a:pt x="184" y="79"/>
                    <a:pt x="110" y="217"/>
                  </a:cubicBezTo>
                  <a:cubicBezTo>
                    <a:pt x="1" y="419"/>
                    <a:pt x="80" y="674"/>
                    <a:pt x="284" y="779"/>
                  </a:cubicBezTo>
                  <a:lnTo>
                    <a:pt x="2129" y="1773"/>
                  </a:lnTo>
                  <a:cubicBezTo>
                    <a:pt x="2189" y="1805"/>
                    <a:pt x="2255" y="1822"/>
                    <a:pt x="2324" y="1822"/>
                  </a:cubicBezTo>
                  <a:cubicBezTo>
                    <a:pt x="2512" y="1822"/>
                    <a:pt x="2676" y="1694"/>
                    <a:pt x="2722" y="1511"/>
                  </a:cubicBezTo>
                  <a:cubicBezTo>
                    <a:pt x="2768" y="1329"/>
                    <a:pt x="2685" y="1138"/>
                    <a:pt x="2518" y="1049"/>
                  </a:cubicBezTo>
                  <a:lnTo>
                    <a:pt x="675" y="54"/>
                  </a:lnTo>
                  <a:cubicBezTo>
                    <a:pt x="610" y="18"/>
                    <a:pt x="541" y="1"/>
                    <a:pt x="4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2"/>
            <p:cNvSpPr/>
            <p:nvPr/>
          </p:nvSpPr>
          <p:spPr>
            <a:xfrm>
              <a:off x="4227715" y="1444852"/>
              <a:ext cx="92770" cy="54123"/>
            </a:xfrm>
            <a:custGeom>
              <a:rect b="b" l="l" r="r" t="t"/>
              <a:pathLst>
                <a:path extrusionOk="0" h="2420" w="4148">
                  <a:moveTo>
                    <a:pt x="1057" y="1"/>
                  </a:moveTo>
                  <a:cubicBezTo>
                    <a:pt x="474" y="1"/>
                    <a:pt x="1" y="474"/>
                    <a:pt x="1" y="1057"/>
                  </a:cubicBezTo>
                  <a:lnTo>
                    <a:pt x="1" y="2419"/>
                  </a:lnTo>
                  <a:lnTo>
                    <a:pt x="4148" y="2419"/>
                  </a:lnTo>
                  <a:lnTo>
                    <a:pt x="4148" y="1057"/>
                  </a:lnTo>
                  <a:cubicBezTo>
                    <a:pt x="4148" y="474"/>
                    <a:pt x="3675" y="1"/>
                    <a:pt x="30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2"/>
            <p:cNvSpPr/>
            <p:nvPr/>
          </p:nvSpPr>
          <p:spPr>
            <a:xfrm>
              <a:off x="4227715" y="1444852"/>
              <a:ext cx="49337" cy="54123"/>
            </a:xfrm>
            <a:custGeom>
              <a:rect b="b" l="l" r="r" t="t"/>
              <a:pathLst>
                <a:path extrusionOk="0" h="2420" w="2206">
                  <a:moveTo>
                    <a:pt x="2202" y="1"/>
                  </a:moveTo>
                  <a:cubicBezTo>
                    <a:pt x="2202" y="1"/>
                    <a:pt x="2201" y="1"/>
                    <a:pt x="2200" y="1"/>
                  </a:cubicBezTo>
                  <a:lnTo>
                    <a:pt x="2205" y="1"/>
                  </a:lnTo>
                  <a:cubicBezTo>
                    <a:pt x="2204" y="1"/>
                    <a:pt x="2203" y="1"/>
                    <a:pt x="2202" y="1"/>
                  </a:cubicBezTo>
                  <a:close/>
                  <a:moveTo>
                    <a:pt x="1110" y="1"/>
                  </a:moveTo>
                  <a:cubicBezTo>
                    <a:pt x="496" y="1"/>
                    <a:pt x="1" y="497"/>
                    <a:pt x="1" y="1109"/>
                  </a:cubicBezTo>
                  <a:lnTo>
                    <a:pt x="1" y="2419"/>
                  </a:lnTo>
                  <a:lnTo>
                    <a:pt x="1096" y="2419"/>
                  </a:lnTo>
                  <a:lnTo>
                    <a:pt x="1096" y="1109"/>
                  </a:lnTo>
                  <a:cubicBezTo>
                    <a:pt x="1096" y="498"/>
                    <a:pt x="1590" y="2"/>
                    <a:pt x="22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4" name="Google Shape;3154;p72"/>
          <p:cNvGrpSpPr/>
          <p:nvPr/>
        </p:nvGrpSpPr>
        <p:grpSpPr>
          <a:xfrm>
            <a:off x="3838708" y="1668573"/>
            <a:ext cx="483047" cy="515216"/>
            <a:chOff x="3329380" y="1293165"/>
            <a:chExt cx="483047" cy="515216"/>
          </a:xfrm>
        </p:grpSpPr>
        <p:sp>
          <p:nvSpPr>
            <p:cNvPr id="3155" name="Google Shape;3155;p72"/>
            <p:cNvSpPr/>
            <p:nvPr/>
          </p:nvSpPr>
          <p:spPr>
            <a:xfrm>
              <a:off x="3334300" y="1293165"/>
              <a:ext cx="255207" cy="350549"/>
            </a:xfrm>
            <a:custGeom>
              <a:rect b="b" l="l" r="r" t="t"/>
              <a:pathLst>
                <a:path extrusionOk="0" h="15674" w="11411">
                  <a:moveTo>
                    <a:pt x="7226" y="0"/>
                  </a:moveTo>
                  <a:cubicBezTo>
                    <a:pt x="3743" y="0"/>
                    <a:pt x="728" y="3141"/>
                    <a:pt x="373" y="7261"/>
                  </a:cubicBezTo>
                  <a:cubicBezTo>
                    <a:pt x="1" y="11577"/>
                    <a:pt x="2689" y="15334"/>
                    <a:pt x="6379" y="15652"/>
                  </a:cubicBezTo>
                  <a:cubicBezTo>
                    <a:pt x="6547" y="15666"/>
                    <a:pt x="6715" y="15674"/>
                    <a:pt x="6881" y="15674"/>
                  </a:cubicBezTo>
                  <a:cubicBezTo>
                    <a:pt x="7993" y="15674"/>
                    <a:pt x="9057" y="15353"/>
                    <a:pt x="10003" y="14782"/>
                  </a:cubicBezTo>
                  <a:lnTo>
                    <a:pt x="11410" y="1738"/>
                  </a:lnTo>
                  <a:cubicBezTo>
                    <a:pt x="10406" y="769"/>
                    <a:pt x="9140" y="144"/>
                    <a:pt x="7727" y="22"/>
                  </a:cubicBezTo>
                  <a:cubicBezTo>
                    <a:pt x="7559" y="7"/>
                    <a:pt x="7392" y="0"/>
                    <a:pt x="7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2"/>
            <p:cNvSpPr/>
            <p:nvPr/>
          </p:nvSpPr>
          <p:spPr>
            <a:xfrm>
              <a:off x="3334300" y="1293165"/>
              <a:ext cx="188201" cy="350549"/>
            </a:xfrm>
            <a:custGeom>
              <a:rect b="b" l="l" r="r" t="t"/>
              <a:pathLst>
                <a:path extrusionOk="0" h="15674" w="8415">
                  <a:moveTo>
                    <a:pt x="7226" y="0"/>
                  </a:moveTo>
                  <a:cubicBezTo>
                    <a:pt x="3743" y="0"/>
                    <a:pt x="728" y="3141"/>
                    <a:pt x="373" y="7261"/>
                  </a:cubicBezTo>
                  <a:cubicBezTo>
                    <a:pt x="1" y="11577"/>
                    <a:pt x="2689" y="15334"/>
                    <a:pt x="6379" y="15652"/>
                  </a:cubicBezTo>
                  <a:cubicBezTo>
                    <a:pt x="6545" y="15666"/>
                    <a:pt x="6712" y="15673"/>
                    <a:pt x="6878" y="15673"/>
                  </a:cubicBezTo>
                  <a:cubicBezTo>
                    <a:pt x="7277" y="15673"/>
                    <a:pt x="7675" y="15632"/>
                    <a:pt x="8066" y="15550"/>
                  </a:cubicBezTo>
                  <a:cubicBezTo>
                    <a:pt x="4738" y="14853"/>
                    <a:pt x="2402" y="11302"/>
                    <a:pt x="2751" y="7260"/>
                  </a:cubicBezTo>
                  <a:cubicBezTo>
                    <a:pt x="3064" y="3619"/>
                    <a:pt x="5457" y="743"/>
                    <a:pt x="8414" y="124"/>
                  </a:cubicBezTo>
                  <a:cubicBezTo>
                    <a:pt x="8187" y="76"/>
                    <a:pt x="7957" y="42"/>
                    <a:pt x="7727" y="22"/>
                  </a:cubicBezTo>
                  <a:cubicBezTo>
                    <a:pt x="7559" y="7"/>
                    <a:pt x="7392" y="0"/>
                    <a:pt x="7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2"/>
            <p:cNvSpPr/>
            <p:nvPr/>
          </p:nvSpPr>
          <p:spPr>
            <a:xfrm>
              <a:off x="3559527" y="1647555"/>
              <a:ext cx="60207" cy="61862"/>
            </a:xfrm>
            <a:custGeom>
              <a:rect b="b" l="l" r="r" t="t"/>
              <a:pathLst>
                <a:path extrusionOk="0" h="2766" w="2692">
                  <a:moveTo>
                    <a:pt x="1860" y="1"/>
                  </a:moveTo>
                  <a:lnTo>
                    <a:pt x="810" y="537"/>
                  </a:lnTo>
                  <a:cubicBezTo>
                    <a:pt x="231" y="831"/>
                    <a:pt x="1" y="1541"/>
                    <a:pt x="296" y="2122"/>
                  </a:cubicBezTo>
                  <a:cubicBezTo>
                    <a:pt x="504" y="2530"/>
                    <a:pt x="918" y="2765"/>
                    <a:pt x="1347" y="2765"/>
                  </a:cubicBezTo>
                  <a:cubicBezTo>
                    <a:pt x="1528" y="2765"/>
                    <a:pt x="1710" y="2724"/>
                    <a:pt x="1882" y="2636"/>
                  </a:cubicBezTo>
                  <a:cubicBezTo>
                    <a:pt x="2461" y="2340"/>
                    <a:pt x="2691" y="1630"/>
                    <a:pt x="2396" y="1051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2"/>
            <p:cNvSpPr/>
            <p:nvPr/>
          </p:nvSpPr>
          <p:spPr>
            <a:xfrm>
              <a:off x="3444230" y="1643216"/>
              <a:ext cx="59111" cy="63517"/>
            </a:xfrm>
            <a:custGeom>
              <a:rect b="b" l="l" r="r" t="t"/>
              <a:pathLst>
                <a:path extrusionOk="0" h="2840" w="2643">
                  <a:moveTo>
                    <a:pt x="1466" y="1"/>
                  </a:moveTo>
                  <a:lnTo>
                    <a:pt x="563" y="760"/>
                  </a:lnTo>
                  <a:cubicBezTo>
                    <a:pt x="65" y="1178"/>
                    <a:pt x="0" y="1921"/>
                    <a:pt x="420" y="2419"/>
                  </a:cubicBezTo>
                  <a:cubicBezTo>
                    <a:pt x="652" y="2697"/>
                    <a:pt x="986" y="2840"/>
                    <a:pt x="1322" y="2840"/>
                  </a:cubicBezTo>
                  <a:cubicBezTo>
                    <a:pt x="1590" y="2840"/>
                    <a:pt x="1859" y="2749"/>
                    <a:pt x="2079" y="2563"/>
                  </a:cubicBezTo>
                  <a:cubicBezTo>
                    <a:pt x="2578" y="2145"/>
                    <a:pt x="2643" y="1400"/>
                    <a:pt x="2223" y="903"/>
                  </a:cubicBezTo>
                  <a:lnTo>
                    <a:pt x="14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72"/>
            <p:cNvSpPr/>
            <p:nvPr/>
          </p:nvSpPr>
          <p:spPr>
            <a:xfrm>
              <a:off x="3482722" y="1307480"/>
              <a:ext cx="329705" cy="346456"/>
            </a:xfrm>
            <a:custGeom>
              <a:rect b="b" l="l" r="r" t="t"/>
              <a:pathLst>
                <a:path extrusionOk="0" h="15491" w="14742">
                  <a:moveTo>
                    <a:pt x="8341" y="1"/>
                  </a:moveTo>
                  <a:cubicBezTo>
                    <a:pt x="6005" y="1"/>
                    <a:pt x="3706" y="1385"/>
                    <a:pt x="2288" y="3638"/>
                  </a:cubicBezTo>
                  <a:cubicBezTo>
                    <a:pt x="2189" y="3795"/>
                    <a:pt x="2094" y="3956"/>
                    <a:pt x="2005" y="4121"/>
                  </a:cubicBezTo>
                  <a:cubicBezTo>
                    <a:pt x="1735" y="4617"/>
                    <a:pt x="1511" y="5137"/>
                    <a:pt x="1337" y="5676"/>
                  </a:cubicBezTo>
                  <a:cubicBezTo>
                    <a:pt x="1" y="9796"/>
                    <a:pt x="1772" y="14063"/>
                    <a:pt x="5296" y="15207"/>
                  </a:cubicBezTo>
                  <a:cubicBezTo>
                    <a:pt x="5888" y="15399"/>
                    <a:pt x="6491" y="15491"/>
                    <a:pt x="7092" y="15491"/>
                  </a:cubicBezTo>
                  <a:cubicBezTo>
                    <a:pt x="10068" y="15491"/>
                    <a:pt x="12981" y="13245"/>
                    <a:pt x="14094" y="9816"/>
                  </a:cubicBezTo>
                  <a:cubicBezTo>
                    <a:pt x="14270" y="9278"/>
                    <a:pt x="14393" y="8727"/>
                    <a:pt x="14467" y="8166"/>
                  </a:cubicBezTo>
                  <a:cubicBezTo>
                    <a:pt x="14491" y="7979"/>
                    <a:pt x="14508" y="7792"/>
                    <a:pt x="14521" y="7609"/>
                  </a:cubicBezTo>
                  <a:cubicBezTo>
                    <a:pt x="14741" y="4269"/>
                    <a:pt x="13030" y="1223"/>
                    <a:pt x="10137" y="284"/>
                  </a:cubicBezTo>
                  <a:cubicBezTo>
                    <a:pt x="9546" y="92"/>
                    <a:pt x="8942" y="1"/>
                    <a:pt x="83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72"/>
            <p:cNvSpPr/>
            <p:nvPr/>
          </p:nvSpPr>
          <p:spPr>
            <a:xfrm>
              <a:off x="3482722" y="1307502"/>
              <a:ext cx="209985" cy="346389"/>
            </a:xfrm>
            <a:custGeom>
              <a:rect b="b" l="l" r="r" t="t"/>
              <a:pathLst>
                <a:path extrusionOk="0" h="15488" w="9389">
                  <a:moveTo>
                    <a:pt x="8340" y="0"/>
                  </a:moveTo>
                  <a:cubicBezTo>
                    <a:pt x="5364" y="0"/>
                    <a:pt x="2451" y="2247"/>
                    <a:pt x="1337" y="5675"/>
                  </a:cubicBezTo>
                  <a:cubicBezTo>
                    <a:pt x="1" y="9795"/>
                    <a:pt x="1772" y="14062"/>
                    <a:pt x="5294" y="15205"/>
                  </a:cubicBezTo>
                  <a:cubicBezTo>
                    <a:pt x="5887" y="15396"/>
                    <a:pt x="6492" y="15488"/>
                    <a:pt x="7093" y="15488"/>
                  </a:cubicBezTo>
                  <a:cubicBezTo>
                    <a:pt x="7450" y="15488"/>
                    <a:pt x="7805" y="15456"/>
                    <a:pt x="8157" y="15393"/>
                  </a:cubicBezTo>
                  <a:cubicBezTo>
                    <a:pt x="7903" y="15347"/>
                    <a:pt x="7653" y="15284"/>
                    <a:pt x="7408" y="15205"/>
                  </a:cubicBezTo>
                  <a:cubicBezTo>
                    <a:pt x="3885" y="14062"/>
                    <a:pt x="2114" y="9795"/>
                    <a:pt x="3451" y="5675"/>
                  </a:cubicBezTo>
                  <a:cubicBezTo>
                    <a:pt x="4429" y="2657"/>
                    <a:pt x="6805" y="556"/>
                    <a:pt x="9388" y="95"/>
                  </a:cubicBezTo>
                  <a:cubicBezTo>
                    <a:pt x="9040" y="31"/>
                    <a:pt x="8689" y="0"/>
                    <a:pt x="83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2"/>
            <p:cNvSpPr/>
            <p:nvPr/>
          </p:nvSpPr>
          <p:spPr>
            <a:xfrm>
              <a:off x="3610097" y="1423738"/>
              <a:ext cx="101604" cy="88140"/>
            </a:xfrm>
            <a:custGeom>
              <a:rect b="b" l="l" r="r" t="t"/>
              <a:pathLst>
                <a:path extrusionOk="0" h="3941" w="4543">
                  <a:moveTo>
                    <a:pt x="1611" y="489"/>
                  </a:moveTo>
                  <a:cubicBezTo>
                    <a:pt x="1679" y="489"/>
                    <a:pt x="1746" y="499"/>
                    <a:pt x="1811" y="521"/>
                  </a:cubicBezTo>
                  <a:cubicBezTo>
                    <a:pt x="1952" y="567"/>
                    <a:pt x="2064" y="678"/>
                    <a:pt x="2129" y="833"/>
                  </a:cubicBezTo>
                  <a:cubicBezTo>
                    <a:pt x="2197" y="1002"/>
                    <a:pt x="2202" y="1201"/>
                    <a:pt x="2140" y="1393"/>
                  </a:cubicBezTo>
                  <a:cubicBezTo>
                    <a:pt x="2095" y="1522"/>
                    <a:pt x="2166" y="1662"/>
                    <a:pt x="2295" y="1704"/>
                  </a:cubicBezTo>
                  <a:cubicBezTo>
                    <a:pt x="2320" y="1712"/>
                    <a:pt x="2345" y="1715"/>
                    <a:pt x="2370" y="1715"/>
                  </a:cubicBezTo>
                  <a:cubicBezTo>
                    <a:pt x="2474" y="1715"/>
                    <a:pt x="2571" y="1648"/>
                    <a:pt x="2604" y="1544"/>
                  </a:cubicBezTo>
                  <a:cubicBezTo>
                    <a:pt x="2708" y="1222"/>
                    <a:pt x="2973" y="1008"/>
                    <a:pt x="3236" y="1008"/>
                  </a:cubicBezTo>
                  <a:cubicBezTo>
                    <a:pt x="3285" y="1008"/>
                    <a:pt x="3334" y="1015"/>
                    <a:pt x="3382" y="1031"/>
                  </a:cubicBezTo>
                  <a:cubicBezTo>
                    <a:pt x="3794" y="1165"/>
                    <a:pt x="3997" y="1688"/>
                    <a:pt x="3831" y="2198"/>
                  </a:cubicBezTo>
                  <a:cubicBezTo>
                    <a:pt x="3682" y="2658"/>
                    <a:pt x="2976" y="3208"/>
                    <a:pt x="1733" y="3435"/>
                  </a:cubicBezTo>
                  <a:cubicBezTo>
                    <a:pt x="858" y="2521"/>
                    <a:pt x="613" y="1660"/>
                    <a:pt x="761" y="1202"/>
                  </a:cubicBezTo>
                  <a:cubicBezTo>
                    <a:pt x="844" y="948"/>
                    <a:pt x="1003" y="738"/>
                    <a:pt x="1210" y="610"/>
                  </a:cubicBezTo>
                  <a:cubicBezTo>
                    <a:pt x="1330" y="534"/>
                    <a:pt x="1469" y="492"/>
                    <a:pt x="1611" y="489"/>
                  </a:cubicBezTo>
                  <a:close/>
                  <a:moveTo>
                    <a:pt x="1609" y="1"/>
                  </a:moveTo>
                  <a:cubicBezTo>
                    <a:pt x="1386" y="1"/>
                    <a:pt x="1161" y="66"/>
                    <a:pt x="953" y="195"/>
                  </a:cubicBezTo>
                  <a:cubicBezTo>
                    <a:pt x="648" y="383"/>
                    <a:pt x="414" y="688"/>
                    <a:pt x="298" y="1051"/>
                  </a:cubicBezTo>
                  <a:cubicBezTo>
                    <a:pt x="0" y="1964"/>
                    <a:pt x="746" y="3139"/>
                    <a:pt x="1475" y="3869"/>
                  </a:cubicBezTo>
                  <a:cubicBezTo>
                    <a:pt x="1521" y="3916"/>
                    <a:pt x="1582" y="3941"/>
                    <a:pt x="1647" y="3941"/>
                  </a:cubicBezTo>
                  <a:cubicBezTo>
                    <a:pt x="1660" y="3941"/>
                    <a:pt x="1673" y="3941"/>
                    <a:pt x="1686" y="3938"/>
                  </a:cubicBezTo>
                  <a:cubicBezTo>
                    <a:pt x="2705" y="3776"/>
                    <a:pt x="3998" y="3261"/>
                    <a:pt x="4295" y="2349"/>
                  </a:cubicBezTo>
                  <a:cubicBezTo>
                    <a:pt x="4543" y="1583"/>
                    <a:pt x="4201" y="784"/>
                    <a:pt x="3531" y="567"/>
                  </a:cubicBezTo>
                  <a:cubicBezTo>
                    <a:pt x="3435" y="536"/>
                    <a:pt x="3336" y="521"/>
                    <a:pt x="3238" y="521"/>
                  </a:cubicBezTo>
                  <a:cubicBezTo>
                    <a:pt x="3016" y="521"/>
                    <a:pt x="2797" y="597"/>
                    <a:pt x="2610" y="734"/>
                  </a:cubicBezTo>
                  <a:cubicBezTo>
                    <a:pt x="2601" y="705"/>
                    <a:pt x="2590" y="676"/>
                    <a:pt x="2578" y="647"/>
                  </a:cubicBezTo>
                  <a:cubicBezTo>
                    <a:pt x="2459" y="357"/>
                    <a:pt x="2241" y="147"/>
                    <a:pt x="1960" y="57"/>
                  </a:cubicBezTo>
                  <a:cubicBezTo>
                    <a:pt x="1846" y="19"/>
                    <a:pt x="1727" y="1"/>
                    <a:pt x="1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2"/>
            <p:cNvSpPr/>
            <p:nvPr/>
          </p:nvSpPr>
          <p:spPr>
            <a:xfrm>
              <a:off x="3527588" y="1388847"/>
              <a:ext cx="80872" cy="99211"/>
            </a:xfrm>
            <a:custGeom>
              <a:rect b="b" l="l" r="r" t="t"/>
              <a:pathLst>
                <a:path extrusionOk="0" h="4436" w="3616">
                  <a:moveTo>
                    <a:pt x="282" y="0"/>
                  </a:moveTo>
                  <a:cubicBezTo>
                    <a:pt x="183" y="157"/>
                    <a:pt x="90" y="318"/>
                    <a:pt x="1" y="482"/>
                  </a:cubicBezTo>
                  <a:lnTo>
                    <a:pt x="784" y="2512"/>
                  </a:lnTo>
                  <a:cubicBezTo>
                    <a:pt x="822" y="2610"/>
                    <a:pt x="915" y="2667"/>
                    <a:pt x="1011" y="2667"/>
                  </a:cubicBezTo>
                  <a:cubicBezTo>
                    <a:pt x="1056" y="2667"/>
                    <a:pt x="1102" y="2655"/>
                    <a:pt x="1143" y="2628"/>
                  </a:cubicBezTo>
                  <a:lnTo>
                    <a:pt x="2885" y="1502"/>
                  </a:lnTo>
                  <a:lnTo>
                    <a:pt x="2035" y="4116"/>
                  </a:lnTo>
                  <a:cubicBezTo>
                    <a:pt x="1994" y="4244"/>
                    <a:pt x="2064" y="4382"/>
                    <a:pt x="2192" y="4423"/>
                  </a:cubicBezTo>
                  <a:cubicBezTo>
                    <a:pt x="2217" y="4431"/>
                    <a:pt x="2243" y="4435"/>
                    <a:pt x="2268" y="4435"/>
                  </a:cubicBezTo>
                  <a:cubicBezTo>
                    <a:pt x="2371" y="4435"/>
                    <a:pt x="2466" y="4369"/>
                    <a:pt x="2500" y="4267"/>
                  </a:cubicBezTo>
                  <a:lnTo>
                    <a:pt x="3560" y="999"/>
                  </a:lnTo>
                  <a:lnTo>
                    <a:pt x="3560" y="997"/>
                  </a:lnTo>
                  <a:cubicBezTo>
                    <a:pt x="3616" y="829"/>
                    <a:pt x="3482" y="678"/>
                    <a:pt x="3329" y="678"/>
                  </a:cubicBezTo>
                  <a:cubicBezTo>
                    <a:pt x="3285" y="678"/>
                    <a:pt x="3239" y="691"/>
                    <a:pt x="3196" y="719"/>
                  </a:cubicBezTo>
                  <a:lnTo>
                    <a:pt x="1130" y="2055"/>
                  </a:lnTo>
                  <a:lnTo>
                    <a:pt x="383" y="121"/>
                  </a:lnTo>
                  <a:cubicBezTo>
                    <a:pt x="364" y="71"/>
                    <a:pt x="328" y="27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2"/>
            <p:cNvSpPr/>
            <p:nvPr/>
          </p:nvSpPr>
          <p:spPr>
            <a:xfrm>
              <a:off x="3710409" y="1448900"/>
              <a:ext cx="97109" cy="84003"/>
            </a:xfrm>
            <a:custGeom>
              <a:rect b="b" l="l" r="r" t="t"/>
              <a:pathLst>
                <a:path extrusionOk="0" h="3756" w="4342">
                  <a:moveTo>
                    <a:pt x="1334" y="0"/>
                  </a:moveTo>
                  <a:cubicBezTo>
                    <a:pt x="1236" y="0"/>
                    <a:pt x="1138" y="57"/>
                    <a:pt x="1102" y="169"/>
                  </a:cubicBezTo>
                  <a:lnTo>
                    <a:pt x="42" y="3437"/>
                  </a:lnTo>
                  <a:cubicBezTo>
                    <a:pt x="0" y="3565"/>
                    <a:pt x="71" y="3701"/>
                    <a:pt x="198" y="3743"/>
                  </a:cubicBezTo>
                  <a:cubicBezTo>
                    <a:pt x="223" y="3751"/>
                    <a:pt x="249" y="3756"/>
                    <a:pt x="275" y="3756"/>
                  </a:cubicBezTo>
                  <a:cubicBezTo>
                    <a:pt x="380" y="3756"/>
                    <a:pt x="473" y="3687"/>
                    <a:pt x="506" y="3586"/>
                  </a:cubicBezTo>
                  <a:lnTo>
                    <a:pt x="1355" y="972"/>
                  </a:lnTo>
                  <a:lnTo>
                    <a:pt x="2102" y="2906"/>
                  </a:lnTo>
                  <a:cubicBezTo>
                    <a:pt x="2140" y="3005"/>
                    <a:pt x="2233" y="3063"/>
                    <a:pt x="2330" y="3063"/>
                  </a:cubicBezTo>
                  <a:cubicBezTo>
                    <a:pt x="2375" y="3063"/>
                    <a:pt x="2420" y="3051"/>
                    <a:pt x="2462" y="3024"/>
                  </a:cubicBezTo>
                  <a:lnTo>
                    <a:pt x="4287" y="1843"/>
                  </a:lnTo>
                  <a:cubicBezTo>
                    <a:pt x="4311" y="1656"/>
                    <a:pt x="4328" y="1469"/>
                    <a:pt x="4341" y="1286"/>
                  </a:cubicBezTo>
                  <a:cubicBezTo>
                    <a:pt x="4334" y="1285"/>
                    <a:pt x="4328" y="1285"/>
                    <a:pt x="4321" y="1285"/>
                  </a:cubicBezTo>
                  <a:cubicBezTo>
                    <a:pt x="4274" y="1285"/>
                    <a:pt x="4228" y="1298"/>
                    <a:pt x="4189" y="1324"/>
                  </a:cubicBezTo>
                  <a:lnTo>
                    <a:pt x="2447" y="2451"/>
                  </a:lnTo>
                  <a:lnTo>
                    <a:pt x="1561" y="156"/>
                  </a:lnTo>
                  <a:cubicBezTo>
                    <a:pt x="1520" y="52"/>
                    <a:pt x="1427" y="0"/>
                    <a:pt x="1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2"/>
            <p:cNvSpPr/>
            <p:nvPr/>
          </p:nvSpPr>
          <p:spPr>
            <a:xfrm>
              <a:off x="3401757" y="1641517"/>
              <a:ext cx="266143" cy="166865"/>
            </a:xfrm>
            <a:custGeom>
              <a:rect b="b" l="l" r="r" t="t"/>
              <a:pathLst>
                <a:path extrusionOk="0" h="7461" w="11900">
                  <a:moveTo>
                    <a:pt x="8918" y="1"/>
                  </a:moveTo>
                  <a:cubicBezTo>
                    <a:pt x="8794" y="1"/>
                    <a:pt x="8682" y="87"/>
                    <a:pt x="8654" y="213"/>
                  </a:cubicBezTo>
                  <a:cubicBezTo>
                    <a:pt x="8623" y="358"/>
                    <a:pt x="8712" y="501"/>
                    <a:pt x="8857" y="535"/>
                  </a:cubicBezTo>
                  <a:cubicBezTo>
                    <a:pt x="9893" y="762"/>
                    <a:pt x="10617" y="2025"/>
                    <a:pt x="10624" y="2038"/>
                  </a:cubicBezTo>
                  <a:cubicBezTo>
                    <a:pt x="10627" y="2044"/>
                    <a:pt x="10630" y="2048"/>
                    <a:pt x="10634" y="2054"/>
                  </a:cubicBezTo>
                  <a:cubicBezTo>
                    <a:pt x="10642" y="2064"/>
                    <a:pt x="11310" y="3100"/>
                    <a:pt x="10982" y="3995"/>
                  </a:cubicBezTo>
                  <a:cubicBezTo>
                    <a:pt x="10793" y="4516"/>
                    <a:pt x="10287" y="4902"/>
                    <a:pt x="9482" y="5141"/>
                  </a:cubicBezTo>
                  <a:cubicBezTo>
                    <a:pt x="8801" y="5344"/>
                    <a:pt x="7956" y="5398"/>
                    <a:pt x="7061" y="5398"/>
                  </a:cubicBezTo>
                  <a:cubicBezTo>
                    <a:pt x="6532" y="5398"/>
                    <a:pt x="5986" y="5379"/>
                    <a:pt x="5447" y="5361"/>
                  </a:cubicBezTo>
                  <a:cubicBezTo>
                    <a:pt x="4928" y="5342"/>
                    <a:pt x="4406" y="5324"/>
                    <a:pt x="3900" y="5324"/>
                  </a:cubicBezTo>
                  <a:cubicBezTo>
                    <a:pt x="1976" y="5324"/>
                    <a:pt x="301" y="5590"/>
                    <a:pt x="27" y="7142"/>
                  </a:cubicBezTo>
                  <a:cubicBezTo>
                    <a:pt x="1" y="7289"/>
                    <a:pt x="99" y="7430"/>
                    <a:pt x="247" y="7456"/>
                  </a:cubicBezTo>
                  <a:cubicBezTo>
                    <a:pt x="262" y="7459"/>
                    <a:pt x="278" y="7460"/>
                    <a:pt x="294" y="7460"/>
                  </a:cubicBezTo>
                  <a:cubicBezTo>
                    <a:pt x="426" y="7460"/>
                    <a:pt x="538" y="7365"/>
                    <a:pt x="561" y="7236"/>
                  </a:cubicBezTo>
                  <a:cubicBezTo>
                    <a:pt x="765" y="6079"/>
                    <a:pt x="2149" y="5864"/>
                    <a:pt x="3861" y="5864"/>
                  </a:cubicBezTo>
                  <a:cubicBezTo>
                    <a:pt x="4363" y="5864"/>
                    <a:pt x="4892" y="5882"/>
                    <a:pt x="5428" y="5901"/>
                  </a:cubicBezTo>
                  <a:cubicBezTo>
                    <a:pt x="5976" y="5920"/>
                    <a:pt x="6530" y="5940"/>
                    <a:pt x="7071" y="5940"/>
                  </a:cubicBezTo>
                  <a:cubicBezTo>
                    <a:pt x="8005" y="5940"/>
                    <a:pt x="8896" y="5881"/>
                    <a:pt x="9637" y="5661"/>
                  </a:cubicBezTo>
                  <a:cubicBezTo>
                    <a:pt x="10614" y="5369"/>
                    <a:pt x="11239" y="4872"/>
                    <a:pt x="11492" y="4181"/>
                  </a:cubicBezTo>
                  <a:cubicBezTo>
                    <a:pt x="11899" y="3069"/>
                    <a:pt x="11169" y="1883"/>
                    <a:pt x="11093" y="1765"/>
                  </a:cubicBezTo>
                  <a:cubicBezTo>
                    <a:pt x="11018" y="1636"/>
                    <a:pt x="10215" y="279"/>
                    <a:pt x="8973" y="6"/>
                  </a:cubicBezTo>
                  <a:cubicBezTo>
                    <a:pt x="8955" y="3"/>
                    <a:pt x="8936" y="1"/>
                    <a:pt x="89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2"/>
            <p:cNvSpPr/>
            <p:nvPr/>
          </p:nvSpPr>
          <p:spPr>
            <a:xfrm>
              <a:off x="3740066" y="1391822"/>
              <a:ext cx="36567" cy="43545"/>
            </a:xfrm>
            <a:custGeom>
              <a:rect b="b" l="l" r="r" t="t"/>
              <a:pathLst>
                <a:path extrusionOk="0" h="1947" w="1635">
                  <a:moveTo>
                    <a:pt x="817" y="1"/>
                  </a:moveTo>
                  <a:cubicBezTo>
                    <a:pt x="365" y="1"/>
                    <a:pt x="0" y="436"/>
                    <a:pt x="0" y="974"/>
                  </a:cubicBezTo>
                  <a:cubicBezTo>
                    <a:pt x="0" y="1511"/>
                    <a:pt x="365" y="1946"/>
                    <a:pt x="817" y="1946"/>
                  </a:cubicBezTo>
                  <a:cubicBezTo>
                    <a:pt x="1268" y="1946"/>
                    <a:pt x="1634" y="1511"/>
                    <a:pt x="1634" y="974"/>
                  </a:cubicBezTo>
                  <a:cubicBezTo>
                    <a:pt x="1634" y="436"/>
                    <a:pt x="1268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2"/>
            <p:cNvSpPr/>
            <p:nvPr/>
          </p:nvSpPr>
          <p:spPr>
            <a:xfrm>
              <a:off x="3329380" y="1637178"/>
              <a:ext cx="205177" cy="156398"/>
            </a:xfrm>
            <a:custGeom>
              <a:rect b="b" l="l" r="r" t="t"/>
              <a:pathLst>
                <a:path extrusionOk="0" h="6993" w="9174">
                  <a:moveTo>
                    <a:pt x="6602" y="1"/>
                  </a:moveTo>
                  <a:cubicBezTo>
                    <a:pt x="6492" y="1"/>
                    <a:pt x="6389" y="68"/>
                    <a:pt x="6348" y="176"/>
                  </a:cubicBezTo>
                  <a:cubicBezTo>
                    <a:pt x="6296" y="315"/>
                    <a:pt x="6365" y="471"/>
                    <a:pt x="6505" y="525"/>
                  </a:cubicBezTo>
                  <a:cubicBezTo>
                    <a:pt x="7440" y="877"/>
                    <a:pt x="8472" y="1728"/>
                    <a:pt x="8578" y="2541"/>
                  </a:cubicBezTo>
                  <a:cubicBezTo>
                    <a:pt x="8634" y="2965"/>
                    <a:pt x="8424" y="3349"/>
                    <a:pt x="7957" y="3684"/>
                  </a:cubicBezTo>
                  <a:cubicBezTo>
                    <a:pt x="7646" y="3908"/>
                    <a:pt x="6999" y="4175"/>
                    <a:pt x="5691" y="4175"/>
                  </a:cubicBezTo>
                  <a:cubicBezTo>
                    <a:pt x="4338" y="4175"/>
                    <a:pt x="2942" y="4427"/>
                    <a:pt x="1863" y="4865"/>
                  </a:cubicBezTo>
                  <a:cubicBezTo>
                    <a:pt x="662" y="5353"/>
                    <a:pt x="1" y="6013"/>
                    <a:pt x="1" y="6721"/>
                  </a:cubicBezTo>
                  <a:cubicBezTo>
                    <a:pt x="1" y="6871"/>
                    <a:pt x="122" y="6992"/>
                    <a:pt x="272" y="6993"/>
                  </a:cubicBezTo>
                  <a:cubicBezTo>
                    <a:pt x="422" y="6993"/>
                    <a:pt x="543" y="6871"/>
                    <a:pt x="543" y="6721"/>
                  </a:cubicBezTo>
                  <a:cubicBezTo>
                    <a:pt x="543" y="5708"/>
                    <a:pt x="3093" y="4715"/>
                    <a:pt x="5691" y="4715"/>
                  </a:cubicBezTo>
                  <a:cubicBezTo>
                    <a:pt x="6857" y="4715"/>
                    <a:pt x="7725" y="4516"/>
                    <a:pt x="8273" y="4123"/>
                  </a:cubicBezTo>
                  <a:cubicBezTo>
                    <a:pt x="9074" y="3550"/>
                    <a:pt x="9173" y="2908"/>
                    <a:pt x="9116" y="2471"/>
                  </a:cubicBezTo>
                  <a:cubicBezTo>
                    <a:pt x="9049" y="1969"/>
                    <a:pt x="8746" y="1453"/>
                    <a:pt x="8238" y="978"/>
                  </a:cubicBezTo>
                  <a:cubicBezTo>
                    <a:pt x="7805" y="574"/>
                    <a:pt x="7243" y="223"/>
                    <a:pt x="6696" y="18"/>
                  </a:cubicBezTo>
                  <a:cubicBezTo>
                    <a:pt x="6665" y="6"/>
                    <a:pt x="6633" y="1"/>
                    <a:pt x="6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7" name="Google Shape;3167;p72"/>
          <p:cNvGrpSpPr/>
          <p:nvPr/>
        </p:nvGrpSpPr>
        <p:grpSpPr>
          <a:xfrm>
            <a:off x="3217378" y="1668570"/>
            <a:ext cx="401084" cy="515224"/>
            <a:chOff x="2669423" y="1309068"/>
            <a:chExt cx="401084" cy="515224"/>
          </a:xfrm>
        </p:grpSpPr>
        <p:sp>
          <p:nvSpPr>
            <p:cNvPr id="3168" name="Google Shape;3168;p72"/>
            <p:cNvSpPr/>
            <p:nvPr/>
          </p:nvSpPr>
          <p:spPr>
            <a:xfrm>
              <a:off x="2775483" y="1490859"/>
              <a:ext cx="136359" cy="186122"/>
            </a:xfrm>
            <a:custGeom>
              <a:rect b="b" l="l" r="r" t="t"/>
              <a:pathLst>
                <a:path extrusionOk="0" h="8322" w="6097">
                  <a:moveTo>
                    <a:pt x="5623" y="0"/>
                  </a:moveTo>
                  <a:cubicBezTo>
                    <a:pt x="5435" y="0"/>
                    <a:pt x="5263" y="126"/>
                    <a:pt x="5213" y="316"/>
                  </a:cubicBezTo>
                  <a:cubicBezTo>
                    <a:pt x="4469" y="2988"/>
                    <a:pt x="3203" y="6968"/>
                    <a:pt x="2720" y="7451"/>
                  </a:cubicBezTo>
                  <a:cubicBezTo>
                    <a:pt x="2706" y="7465"/>
                    <a:pt x="2696" y="7472"/>
                    <a:pt x="2673" y="7472"/>
                  </a:cubicBezTo>
                  <a:cubicBezTo>
                    <a:pt x="2667" y="7472"/>
                    <a:pt x="2661" y="7472"/>
                    <a:pt x="2654" y="7471"/>
                  </a:cubicBezTo>
                  <a:cubicBezTo>
                    <a:pt x="2337" y="7442"/>
                    <a:pt x="1553" y="6758"/>
                    <a:pt x="836" y="5705"/>
                  </a:cubicBezTo>
                  <a:cubicBezTo>
                    <a:pt x="754" y="5584"/>
                    <a:pt x="620" y="5519"/>
                    <a:pt x="484" y="5519"/>
                  </a:cubicBezTo>
                  <a:cubicBezTo>
                    <a:pt x="402" y="5519"/>
                    <a:pt x="318" y="5543"/>
                    <a:pt x="245" y="5593"/>
                  </a:cubicBezTo>
                  <a:cubicBezTo>
                    <a:pt x="51" y="5725"/>
                    <a:pt x="1" y="5989"/>
                    <a:pt x="133" y="6183"/>
                  </a:cubicBezTo>
                  <a:cubicBezTo>
                    <a:pt x="364" y="6523"/>
                    <a:pt x="1569" y="8223"/>
                    <a:pt x="2575" y="8317"/>
                  </a:cubicBezTo>
                  <a:cubicBezTo>
                    <a:pt x="2606" y="8320"/>
                    <a:pt x="2639" y="8322"/>
                    <a:pt x="2671" y="8322"/>
                  </a:cubicBezTo>
                  <a:cubicBezTo>
                    <a:pt x="2673" y="8322"/>
                    <a:pt x="2674" y="8322"/>
                    <a:pt x="2676" y="8322"/>
                  </a:cubicBezTo>
                  <a:cubicBezTo>
                    <a:pt x="2919" y="8322"/>
                    <a:pt x="3151" y="8224"/>
                    <a:pt x="3320" y="8052"/>
                  </a:cubicBezTo>
                  <a:cubicBezTo>
                    <a:pt x="3473" y="7898"/>
                    <a:pt x="3879" y="7493"/>
                    <a:pt x="5017" y="3927"/>
                  </a:cubicBezTo>
                  <a:cubicBezTo>
                    <a:pt x="5566" y="2207"/>
                    <a:pt x="6026" y="561"/>
                    <a:pt x="6030" y="543"/>
                  </a:cubicBezTo>
                  <a:cubicBezTo>
                    <a:pt x="6097" y="316"/>
                    <a:pt x="5966" y="79"/>
                    <a:pt x="5737" y="16"/>
                  </a:cubicBezTo>
                  <a:cubicBezTo>
                    <a:pt x="5699" y="5"/>
                    <a:pt x="5661" y="0"/>
                    <a:pt x="56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2"/>
            <p:cNvSpPr/>
            <p:nvPr/>
          </p:nvSpPr>
          <p:spPr>
            <a:xfrm>
              <a:off x="2722923" y="1743461"/>
              <a:ext cx="29477" cy="80827"/>
            </a:xfrm>
            <a:custGeom>
              <a:rect b="b" l="l" r="r" t="t"/>
              <a:pathLst>
                <a:path extrusionOk="0" h="3614" w="1318">
                  <a:moveTo>
                    <a:pt x="0" y="1"/>
                  </a:moveTo>
                  <a:cubicBezTo>
                    <a:pt x="50" y="278"/>
                    <a:pt x="109" y="573"/>
                    <a:pt x="177" y="867"/>
                  </a:cubicBezTo>
                  <a:cubicBezTo>
                    <a:pt x="427" y="1965"/>
                    <a:pt x="795" y="3090"/>
                    <a:pt x="1318" y="3613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2"/>
            <p:cNvSpPr/>
            <p:nvPr/>
          </p:nvSpPr>
          <p:spPr>
            <a:xfrm>
              <a:off x="2752379" y="1726754"/>
              <a:ext cx="29499" cy="97534"/>
            </a:xfrm>
            <a:custGeom>
              <a:rect b="b" l="l" r="r" t="t"/>
              <a:pathLst>
                <a:path extrusionOk="0" h="4361" w="1319">
                  <a:moveTo>
                    <a:pt x="1" y="1"/>
                  </a:moveTo>
                  <a:lnTo>
                    <a:pt x="1" y="4360"/>
                  </a:lnTo>
                  <a:cubicBezTo>
                    <a:pt x="521" y="3837"/>
                    <a:pt x="892" y="2712"/>
                    <a:pt x="1140" y="1614"/>
                  </a:cubicBezTo>
                  <a:cubicBezTo>
                    <a:pt x="1208" y="1320"/>
                    <a:pt x="1267" y="1025"/>
                    <a:pt x="1318" y="74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2"/>
            <p:cNvSpPr/>
            <p:nvPr/>
          </p:nvSpPr>
          <p:spPr>
            <a:xfrm>
              <a:off x="2722923" y="1726754"/>
              <a:ext cx="58954" cy="36119"/>
            </a:xfrm>
            <a:custGeom>
              <a:rect b="b" l="l" r="r" t="t"/>
              <a:pathLst>
                <a:path extrusionOk="0" h="1615" w="2636">
                  <a:moveTo>
                    <a:pt x="1318" y="1"/>
                  </a:moveTo>
                  <a:lnTo>
                    <a:pt x="1318" y="748"/>
                  </a:lnTo>
                  <a:lnTo>
                    <a:pt x="0" y="748"/>
                  </a:lnTo>
                  <a:cubicBezTo>
                    <a:pt x="50" y="1025"/>
                    <a:pt x="109" y="1320"/>
                    <a:pt x="177" y="1614"/>
                  </a:cubicBezTo>
                  <a:lnTo>
                    <a:pt x="2457" y="1614"/>
                  </a:lnTo>
                  <a:cubicBezTo>
                    <a:pt x="2525" y="1320"/>
                    <a:pt x="2584" y="1025"/>
                    <a:pt x="2635" y="748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2"/>
            <p:cNvSpPr/>
            <p:nvPr/>
          </p:nvSpPr>
          <p:spPr>
            <a:xfrm>
              <a:off x="2729498" y="1805527"/>
              <a:ext cx="45781" cy="18764"/>
            </a:xfrm>
            <a:custGeom>
              <a:rect b="b" l="l" r="r" t="t"/>
              <a:pathLst>
                <a:path extrusionOk="0" h="839" w="2047">
                  <a:moveTo>
                    <a:pt x="838" y="1"/>
                  </a:moveTo>
                  <a:cubicBezTo>
                    <a:pt x="376" y="1"/>
                    <a:pt x="1" y="376"/>
                    <a:pt x="1" y="838"/>
                  </a:cubicBezTo>
                  <a:lnTo>
                    <a:pt x="2047" y="838"/>
                  </a:lnTo>
                  <a:cubicBezTo>
                    <a:pt x="2047" y="376"/>
                    <a:pt x="1672" y="1"/>
                    <a:pt x="12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2"/>
            <p:cNvSpPr/>
            <p:nvPr/>
          </p:nvSpPr>
          <p:spPr>
            <a:xfrm>
              <a:off x="2669423" y="1609175"/>
              <a:ext cx="54928" cy="127279"/>
            </a:xfrm>
            <a:custGeom>
              <a:rect b="b" l="l" r="r" t="t"/>
              <a:pathLst>
                <a:path extrusionOk="0" h="5691" w="2456">
                  <a:moveTo>
                    <a:pt x="1991" y="1"/>
                  </a:moveTo>
                  <a:cubicBezTo>
                    <a:pt x="1880" y="1"/>
                    <a:pt x="1770" y="44"/>
                    <a:pt x="1688" y="130"/>
                  </a:cubicBezTo>
                  <a:cubicBezTo>
                    <a:pt x="1619" y="205"/>
                    <a:pt x="1" y="1994"/>
                    <a:pt x="1" y="5272"/>
                  </a:cubicBezTo>
                  <a:cubicBezTo>
                    <a:pt x="1" y="5502"/>
                    <a:pt x="188" y="5690"/>
                    <a:pt x="418" y="5690"/>
                  </a:cubicBezTo>
                  <a:cubicBezTo>
                    <a:pt x="419" y="5690"/>
                    <a:pt x="420" y="5690"/>
                    <a:pt x="421" y="5690"/>
                  </a:cubicBezTo>
                  <a:cubicBezTo>
                    <a:pt x="421" y="5690"/>
                    <a:pt x="422" y="5690"/>
                    <a:pt x="423" y="5690"/>
                  </a:cubicBezTo>
                  <a:cubicBezTo>
                    <a:pt x="653" y="5690"/>
                    <a:pt x="839" y="5502"/>
                    <a:pt x="839" y="5272"/>
                  </a:cubicBezTo>
                  <a:cubicBezTo>
                    <a:pt x="839" y="2317"/>
                    <a:pt x="2289" y="715"/>
                    <a:pt x="2303" y="699"/>
                  </a:cubicBezTo>
                  <a:cubicBezTo>
                    <a:pt x="2455" y="528"/>
                    <a:pt x="2444" y="267"/>
                    <a:pt x="2276" y="112"/>
                  </a:cubicBezTo>
                  <a:cubicBezTo>
                    <a:pt x="2194" y="37"/>
                    <a:pt x="2092" y="1"/>
                    <a:pt x="19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72"/>
            <p:cNvSpPr/>
            <p:nvPr/>
          </p:nvSpPr>
          <p:spPr>
            <a:xfrm>
              <a:off x="2703397" y="1581956"/>
              <a:ext cx="97959" cy="136158"/>
            </a:xfrm>
            <a:custGeom>
              <a:rect b="b" l="l" r="r" t="t"/>
              <a:pathLst>
                <a:path extrusionOk="0" h="6088" w="4380">
                  <a:moveTo>
                    <a:pt x="2191" y="1"/>
                  </a:moveTo>
                  <a:cubicBezTo>
                    <a:pt x="981" y="1"/>
                    <a:pt x="2" y="981"/>
                    <a:pt x="1" y="2191"/>
                  </a:cubicBezTo>
                  <a:lnTo>
                    <a:pt x="1" y="6088"/>
                  </a:lnTo>
                  <a:lnTo>
                    <a:pt x="4379" y="5296"/>
                  </a:lnTo>
                  <a:lnTo>
                    <a:pt x="4379" y="2191"/>
                  </a:lnTo>
                  <a:cubicBezTo>
                    <a:pt x="4379" y="981"/>
                    <a:pt x="3399" y="1"/>
                    <a:pt x="2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72"/>
            <p:cNvSpPr/>
            <p:nvPr/>
          </p:nvSpPr>
          <p:spPr>
            <a:xfrm>
              <a:off x="2742605" y="1581956"/>
              <a:ext cx="58708" cy="118467"/>
            </a:xfrm>
            <a:custGeom>
              <a:rect b="b" l="l" r="r" t="t"/>
              <a:pathLst>
                <a:path extrusionOk="0" h="5297" w="2625">
                  <a:moveTo>
                    <a:pt x="436" y="1"/>
                  </a:moveTo>
                  <a:cubicBezTo>
                    <a:pt x="290" y="1"/>
                    <a:pt x="143" y="17"/>
                    <a:pt x="1" y="46"/>
                  </a:cubicBezTo>
                  <a:cubicBezTo>
                    <a:pt x="1020" y="252"/>
                    <a:pt x="1753" y="1149"/>
                    <a:pt x="1754" y="2191"/>
                  </a:cubicBezTo>
                  <a:lnTo>
                    <a:pt x="1754" y="5296"/>
                  </a:lnTo>
                  <a:lnTo>
                    <a:pt x="2625" y="5296"/>
                  </a:lnTo>
                  <a:lnTo>
                    <a:pt x="2625" y="2191"/>
                  </a:lnTo>
                  <a:cubicBezTo>
                    <a:pt x="2625" y="981"/>
                    <a:pt x="1645" y="1"/>
                    <a:pt x="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2"/>
            <p:cNvSpPr/>
            <p:nvPr/>
          </p:nvSpPr>
          <p:spPr>
            <a:xfrm>
              <a:off x="2725763" y="1581978"/>
              <a:ext cx="53229" cy="14179"/>
            </a:xfrm>
            <a:custGeom>
              <a:rect b="b" l="l" r="r" t="t"/>
              <a:pathLst>
                <a:path extrusionOk="0" h="634" w="2380">
                  <a:moveTo>
                    <a:pt x="1191" y="1"/>
                  </a:moveTo>
                  <a:cubicBezTo>
                    <a:pt x="777" y="1"/>
                    <a:pt x="363" y="118"/>
                    <a:pt x="1" y="352"/>
                  </a:cubicBezTo>
                  <a:cubicBezTo>
                    <a:pt x="375" y="540"/>
                    <a:pt x="783" y="633"/>
                    <a:pt x="1190" y="633"/>
                  </a:cubicBezTo>
                  <a:cubicBezTo>
                    <a:pt x="1597" y="633"/>
                    <a:pt x="2005" y="540"/>
                    <a:pt x="2379" y="352"/>
                  </a:cubicBezTo>
                  <a:cubicBezTo>
                    <a:pt x="2018" y="118"/>
                    <a:pt x="1604" y="1"/>
                    <a:pt x="1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72"/>
            <p:cNvSpPr/>
            <p:nvPr/>
          </p:nvSpPr>
          <p:spPr>
            <a:xfrm>
              <a:off x="2703397" y="1700362"/>
              <a:ext cx="97959" cy="50836"/>
            </a:xfrm>
            <a:custGeom>
              <a:rect b="b" l="l" r="r" t="t"/>
              <a:pathLst>
                <a:path extrusionOk="0" h="2273" w="4380">
                  <a:moveTo>
                    <a:pt x="1" y="1"/>
                  </a:moveTo>
                  <a:lnTo>
                    <a:pt x="1" y="2273"/>
                  </a:lnTo>
                  <a:lnTo>
                    <a:pt x="4379" y="2273"/>
                  </a:lnTo>
                  <a:lnTo>
                    <a:pt x="437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72"/>
            <p:cNvSpPr/>
            <p:nvPr/>
          </p:nvSpPr>
          <p:spPr>
            <a:xfrm>
              <a:off x="2781656" y="1700362"/>
              <a:ext cx="19704" cy="50836"/>
            </a:xfrm>
            <a:custGeom>
              <a:rect b="b" l="l" r="r" t="t"/>
              <a:pathLst>
                <a:path extrusionOk="0" h="2273" w="881">
                  <a:moveTo>
                    <a:pt x="1" y="1"/>
                  </a:moveTo>
                  <a:lnTo>
                    <a:pt x="1" y="2273"/>
                  </a:lnTo>
                  <a:lnTo>
                    <a:pt x="880" y="2273"/>
                  </a:lnTo>
                  <a:lnTo>
                    <a:pt x="88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72"/>
            <p:cNvSpPr/>
            <p:nvPr/>
          </p:nvSpPr>
          <p:spPr>
            <a:xfrm>
              <a:off x="2693109" y="1469745"/>
              <a:ext cx="118535" cy="118512"/>
            </a:xfrm>
            <a:custGeom>
              <a:rect b="b" l="l" r="r" t="t"/>
              <a:pathLst>
                <a:path extrusionOk="0" h="5299" w="5300">
                  <a:moveTo>
                    <a:pt x="2649" y="0"/>
                  </a:moveTo>
                  <a:cubicBezTo>
                    <a:pt x="1186" y="0"/>
                    <a:pt x="1" y="1187"/>
                    <a:pt x="1" y="2650"/>
                  </a:cubicBezTo>
                  <a:cubicBezTo>
                    <a:pt x="1" y="4111"/>
                    <a:pt x="1186" y="5298"/>
                    <a:pt x="2649" y="5298"/>
                  </a:cubicBezTo>
                  <a:cubicBezTo>
                    <a:pt x="4112" y="5298"/>
                    <a:pt x="5299" y="4111"/>
                    <a:pt x="5299" y="2650"/>
                  </a:cubicBezTo>
                  <a:cubicBezTo>
                    <a:pt x="5299" y="1187"/>
                    <a:pt x="4112" y="0"/>
                    <a:pt x="26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72"/>
            <p:cNvSpPr/>
            <p:nvPr/>
          </p:nvSpPr>
          <p:spPr>
            <a:xfrm>
              <a:off x="2736834" y="1469745"/>
              <a:ext cx="74811" cy="118490"/>
            </a:xfrm>
            <a:custGeom>
              <a:rect b="b" l="l" r="r" t="t"/>
              <a:pathLst>
                <a:path extrusionOk="0" h="5298" w="3345">
                  <a:moveTo>
                    <a:pt x="696" y="0"/>
                  </a:moveTo>
                  <a:cubicBezTo>
                    <a:pt x="464" y="0"/>
                    <a:pt x="230" y="31"/>
                    <a:pt x="0" y="93"/>
                  </a:cubicBezTo>
                  <a:cubicBezTo>
                    <a:pt x="1154" y="407"/>
                    <a:pt x="1955" y="1454"/>
                    <a:pt x="1955" y="2650"/>
                  </a:cubicBezTo>
                  <a:cubicBezTo>
                    <a:pt x="1955" y="3844"/>
                    <a:pt x="1154" y="4892"/>
                    <a:pt x="0" y="5205"/>
                  </a:cubicBezTo>
                  <a:cubicBezTo>
                    <a:pt x="230" y="5267"/>
                    <a:pt x="464" y="5298"/>
                    <a:pt x="696" y="5298"/>
                  </a:cubicBezTo>
                  <a:cubicBezTo>
                    <a:pt x="1271" y="5298"/>
                    <a:pt x="1837" y="5111"/>
                    <a:pt x="2304" y="4754"/>
                  </a:cubicBezTo>
                  <a:cubicBezTo>
                    <a:pt x="2960" y="4252"/>
                    <a:pt x="3344" y="3475"/>
                    <a:pt x="3344" y="2648"/>
                  </a:cubicBezTo>
                  <a:cubicBezTo>
                    <a:pt x="3344" y="1824"/>
                    <a:pt x="2960" y="1046"/>
                    <a:pt x="2304" y="545"/>
                  </a:cubicBezTo>
                  <a:cubicBezTo>
                    <a:pt x="1837" y="188"/>
                    <a:pt x="1271" y="0"/>
                    <a:pt x="6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72"/>
            <p:cNvSpPr/>
            <p:nvPr/>
          </p:nvSpPr>
          <p:spPr>
            <a:xfrm>
              <a:off x="2925627" y="1361628"/>
              <a:ext cx="120525" cy="156734"/>
            </a:xfrm>
            <a:custGeom>
              <a:rect b="b" l="l" r="r" t="t"/>
              <a:pathLst>
                <a:path extrusionOk="0" h="7008" w="5389">
                  <a:moveTo>
                    <a:pt x="3196" y="1"/>
                  </a:moveTo>
                  <a:cubicBezTo>
                    <a:pt x="2124" y="1"/>
                    <a:pt x="1187" y="563"/>
                    <a:pt x="503" y="1004"/>
                  </a:cubicBezTo>
                  <a:cubicBezTo>
                    <a:pt x="0" y="1331"/>
                    <a:pt x="1713" y="4144"/>
                    <a:pt x="1069" y="4147"/>
                  </a:cubicBezTo>
                  <a:cubicBezTo>
                    <a:pt x="1811" y="4147"/>
                    <a:pt x="1338" y="6216"/>
                    <a:pt x="1824" y="6702"/>
                  </a:cubicBezTo>
                  <a:cubicBezTo>
                    <a:pt x="2053" y="6932"/>
                    <a:pt x="2328" y="7008"/>
                    <a:pt x="2633" y="7008"/>
                  </a:cubicBezTo>
                  <a:cubicBezTo>
                    <a:pt x="2974" y="7008"/>
                    <a:pt x="3354" y="6914"/>
                    <a:pt x="3755" y="6834"/>
                  </a:cubicBezTo>
                  <a:cubicBezTo>
                    <a:pt x="5389" y="3608"/>
                    <a:pt x="4219" y="180"/>
                    <a:pt x="4219" y="180"/>
                  </a:cubicBezTo>
                  <a:cubicBezTo>
                    <a:pt x="3868" y="54"/>
                    <a:pt x="3526" y="1"/>
                    <a:pt x="31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2"/>
            <p:cNvSpPr/>
            <p:nvPr/>
          </p:nvSpPr>
          <p:spPr>
            <a:xfrm>
              <a:off x="2913281" y="1703202"/>
              <a:ext cx="69756" cy="121084"/>
            </a:xfrm>
            <a:custGeom>
              <a:rect b="b" l="l" r="r" t="t"/>
              <a:pathLst>
                <a:path extrusionOk="0" h="5414" w="3119">
                  <a:moveTo>
                    <a:pt x="0" y="0"/>
                  </a:moveTo>
                  <a:cubicBezTo>
                    <a:pt x="0" y="0"/>
                    <a:pt x="53" y="585"/>
                    <a:pt x="181" y="1380"/>
                  </a:cubicBezTo>
                  <a:cubicBezTo>
                    <a:pt x="289" y="2051"/>
                    <a:pt x="449" y="2871"/>
                    <a:pt x="673" y="3617"/>
                  </a:cubicBezTo>
                  <a:cubicBezTo>
                    <a:pt x="898" y="4369"/>
                    <a:pt x="1190" y="5044"/>
                    <a:pt x="1559" y="5413"/>
                  </a:cubicBezTo>
                  <a:cubicBezTo>
                    <a:pt x="1929" y="5044"/>
                    <a:pt x="2219" y="4369"/>
                    <a:pt x="2446" y="3617"/>
                  </a:cubicBezTo>
                  <a:cubicBezTo>
                    <a:pt x="2670" y="2871"/>
                    <a:pt x="2830" y="2051"/>
                    <a:pt x="2937" y="1380"/>
                  </a:cubicBezTo>
                  <a:cubicBezTo>
                    <a:pt x="3065" y="585"/>
                    <a:pt x="3118" y="0"/>
                    <a:pt x="31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2"/>
            <p:cNvSpPr/>
            <p:nvPr/>
          </p:nvSpPr>
          <p:spPr>
            <a:xfrm>
              <a:off x="2913281" y="1703202"/>
              <a:ext cx="69756" cy="30908"/>
            </a:xfrm>
            <a:custGeom>
              <a:rect b="b" l="l" r="r" t="t"/>
              <a:pathLst>
                <a:path extrusionOk="0" h="1382" w="3119">
                  <a:moveTo>
                    <a:pt x="0" y="0"/>
                  </a:moveTo>
                  <a:cubicBezTo>
                    <a:pt x="0" y="0"/>
                    <a:pt x="53" y="585"/>
                    <a:pt x="181" y="1381"/>
                  </a:cubicBezTo>
                  <a:lnTo>
                    <a:pt x="2937" y="1381"/>
                  </a:lnTo>
                  <a:cubicBezTo>
                    <a:pt x="3065" y="585"/>
                    <a:pt x="3118" y="0"/>
                    <a:pt x="31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72"/>
            <p:cNvSpPr/>
            <p:nvPr/>
          </p:nvSpPr>
          <p:spPr>
            <a:xfrm>
              <a:off x="2928311" y="1784100"/>
              <a:ext cx="39676" cy="40190"/>
            </a:xfrm>
            <a:custGeom>
              <a:rect b="b" l="l" r="r" t="t"/>
              <a:pathLst>
                <a:path extrusionOk="0" h="1797" w="1774">
                  <a:moveTo>
                    <a:pt x="1" y="0"/>
                  </a:moveTo>
                  <a:cubicBezTo>
                    <a:pt x="226" y="752"/>
                    <a:pt x="518" y="1427"/>
                    <a:pt x="887" y="1796"/>
                  </a:cubicBezTo>
                  <a:cubicBezTo>
                    <a:pt x="1257" y="1427"/>
                    <a:pt x="1547" y="752"/>
                    <a:pt x="17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2"/>
            <p:cNvSpPr/>
            <p:nvPr/>
          </p:nvSpPr>
          <p:spPr>
            <a:xfrm>
              <a:off x="2889394" y="1454380"/>
              <a:ext cx="120212" cy="145350"/>
            </a:xfrm>
            <a:custGeom>
              <a:rect b="b" l="l" r="r" t="t"/>
              <a:pathLst>
                <a:path extrusionOk="0" h="6499" w="5375">
                  <a:moveTo>
                    <a:pt x="2687" y="1"/>
                  </a:moveTo>
                  <a:cubicBezTo>
                    <a:pt x="2266" y="1"/>
                    <a:pt x="1844" y="99"/>
                    <a:pt x="1456" y="299"/>
                  </a:cubicBezTo>
                  <a:cubicBezTo>
                    <a:pt x="562" y="760"/>
                    <a:pt x="1" y="1681"/>
                    <a:pt x="1" y="2687"/>
                  </a:cubicBezTo>
                  <a:lnTo>
                    <a:pt x="1" y="6498"/>
                  </a:lnTo>
                  <a:lnTo>
                    <a:pt x="5375" y="6498"/>
                  </a:lnTo>
                  <a:lnTo>
                    <a:pt x="5375" y="2687"/>
                  </a:lnTo>
                  <a:cubicBezTo>
                    <a:pt x="5375" y="1975"/>
                    <a:pt x="5092" y="1291"/>
                    <a:pt x="4587" y="788"/>
                  </a:cubicBezTo>
                  <a:cubicBezTo>
                    <a:pt x="4481" y="683"/>
                    <a:pt x="4368" y="585"/>
                    <a:pt x="4245" y="499"/>
                  </a:cubicBezTo>
                  <a:cubicBezTo>
                    <a:pt x="3782" y="169"/>
                    <a:pt x="3236" y="1"/>
                    <a:pt x="26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2"/>
            <p:cNvSpPr/>
            <p:nvPr/>
          </p:nvSpPr>
          <p:spPr>
            <a:xfrm>
              <a:off x="2889438" y="1454402"/>
              <a:ext cx="73022" cy="145328"/>
            </a:xfrm>
            <a:custGeom>
              <a:rect b="b" l="l" r="r" t="t"/>
              <a:pathLst>
                <a:path extrusionOk="0" h="6498" w="3265">
                  <a:moveTo>
                    <a:pt x="2683" y="1"/>
                  </a:moveTo>
                  <a:cubicBezTo>
                    <a:pt x="1201" y="1"/>
                    <a:pt x="0" y="1204"/>
                    <a:pt x="0" y="2686"/>
                  </a:cubicBezTo>
                  <a:lnTo>
                    <a:pt x="0" y="6497"/>
                  </a:lnTo>
                  <a:lnTo>
                    <a:pt x="1158" y="6497"/>
                  </a:lnTo>
                  <a:lnTo>
                    <a:pt x="1158" y="2686"/>
                  </a:lnTo>
                  <a:cubicBezTo>
                    <a:pt x="1158" y="1426"/>
                    <a:pt x="2035" y="335"/>
                    <a:pt x="3265" y="64"/>
                  </a:cubicBezTo>
                  <a:cubicBezTo>
                    <a:pt x="3075" y="21"/>
                    <a:pt x="2881" y="1"/>
                    <a:pt x="2686" y="1"/>
                  </a:cubicBezTo>
                  <a:cubicBezTo>
                    <a:pt x="2685" y="1"/>
                    <a:pt x="2684" y="1"/>
                    <a:pt x="26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72"/>
            <p:cNvSpPr/>
            <p:nvPr/>
          </p:nvSpPr>
          <p:spPr>
            <a:xfrm>
              <a:off x="2879530" y="1599715"/>
              <a:ext cx="139983" cy="104758"/>
            </a:xfrm>
            <a:custGeom>
              <a:rect b="b" l="l" r="r" t="t"/>
              <a:pathLst>
                <a:path extrusionOk="0" h="4684" w="6259">
                  <a:moveTo>
                    <a:pt x="443" y="0"/>
                  </a:moveTo>
                  <a:lnTo>
                    <a:pt x="0" y="4683"/>
                  </a:lnTo>
                  <a:lnTo>
                    <a:pt x="6258" y="4683"/>
                  </a:lnTo>
                  <a:lnTo>
                    <a:pt x="581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2"/>
            <p:cNvSpPr/>
            <p:nvPr/>
          </p:nvSpPr>
          <p:spPr>
            <a:xfrm>
              <a:off x="2876444" y="1309068"/>
              <a:ext cx="145328" cy="145328"/>
            </a:xfrm>
            <a:custGeom>
              <a:rect b="b" l="l" r="r" t="t"/>
              <a:pathLst>
                <a:path extrusionOk="0" h="6498" w="6498">
                  <a:moveTo>
                    <a:pt x="3249" y="1"/>
                  </a:moveTo>
                  <a:cubicBezTo>
                    <a:pt x="1455" y="1"/>
                    <a:pt x="0" y="1455"/>
                    <a:pt x="0" y="3250"/>
                  </a:cubicBezTo>
                  <a:cubicBezTo>
                    <a:pt x="0" y="5043"/>
                    <a:pt x="1455" y="6497"/>
                    <a:pt x="3249" y="6497"/>
                  </a:cubicBezTo>
                  <a:cubicBezTo>
                    <a:pt x="5043" y="6497"/>
                    <a:pt x="6497" y="5043"/>
                    <a:pt x="6497" y="3250"/>
                  </a:cubicBezTo>
                  <a:cubicBezTo>
                    <a:pt x="6497" y="1455"/>
                    <a:pt x="5043" y="1"/>
                    <a:pt x="3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2"/>
            <p:cNvSpPr/>
            <p:nvPr/>
          </p:nvSpPr>
          <p:spPr>
            <a:xfrm>
              <a:off x="2914309" y="1454380"/>
              <a:ext cx="70047" cy="20285"/>
            </a:xfrm>
            <a:custGeom>
              <a:rect b="b" l="l" r="r" t="t"/>
              <a:pathLst>
                <a:path extrusionOk="0" h="907" w="3132">
                  <a:moveTo>
                    <a:pt x="1574" y="1"/>
                  </a:moveTo>
                  <a:cubicBezTo>
                    <a:pt x="1022" y="1"/>
                    <a:pt x="470" y="171"/>
                    <a:pt x="0" y="510"/>
                  </a:cubicBezTo>
                  <a:cubicBezTo>
                    <a:pt x="485" y="774"/>
                    <a:pt x="1020" y="906"/>
                    <a:pt x="1556" y="906"/>
                  </a:cubicBezTo>
                  <a:cubicBezTo>
                    <a:pt x="2099" y="906"/>
                    <a:pt x="2641" y="770"/>
                    <a:pt x="3131" y="499"/>
                  </a:cubicBezTo>
                  <a:cubicBezTo>
                    <a:pt x="2665" y="167"/>
                    <a:pt x="2119" y="1"/>
                    <a:pt x="15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72"/>
            <p:cNvSpPr/>
            <p:nvPr/>
          </p:nvSpPr>
          <p:spPr>
            <a:xfrm>
              <a:off x="2876421" y="1309068"/>
              <a:ext cx="89236" cy="145328"/>
            </a:xfrm>
            <a:custGeom>
              <a:rect b="b" l="l" r="r" t="t"/>
              <a:pathLst>
                <a:path extrusionOk="0" h="6498" w="3990">
                  <a:moveTo>
                    <a:pt x="3249" y="0"/>
                  </a:moveTo>
                  <a:cubicBezTo>
                    <a:pt x="2523" y="0"/>
                    <a:pt x="1810" y="243"/>
                    <a:pt x="1230" y="703"/>
                  </a:cubicBezTo>
                  <a:cubicBezTo>
                    <a:pt x="454" y="1320"/>
                    <a:pt x="0" y="2258"/>
                    <a:pt x="0" y="3250"/>
                  </a:cubicBezTo>
                  <a:cubicBezTo>
                    <a:pt x="0" y="4241"/>
                    <a:pt x="454" y="5178"/>
                    <a:pt x="1230" y="5794"/>
                  </a:cubicBezTo>
                  <a:cubicBezTo>
                    <a:pt x="1810" y="6255"/>
                    <a:pt x="2523" y="6498"/>
                    <a:pt x="3249" y="6498"/>
                  </a:cubicBezTo>
                  <a:cubicBezTo>
                    <a:pt x="3496" y="6498"/>
                    <a:pt x="3744" y="6470"/>
                    <a:pt x="3989" y="6412"/>
                  </a:cubicBezTo>
                  <a:cubicBezTo>
                    <a:pt x="2552" y="6078"/>
                    <a:pt x="1480" y="4789"/>
                    <a:pt x="1480" y="3250"/>
                  </a:cubicBezTo>
                  <a:cubicBezTo>
                    <a:pt x="1480" y="1709"/>
                    <a:pt x="2552" y="420"/>
                    <a:pt x="3989" y="85"/>
                  </a:cubicBezTo>
                  <a:cubicBezTo>
                    <a:pt x="3744" y="28"/>
                    <a:pt x="3496" y="0"/>
                    <a:pt x="32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2"/>
            <p:cNvSpPr/>
            <p:nvPr/>
          </p:nvSpPr>
          <p:spPr>
            <a:xfrm>
              <a:off x="2898005" y="1309068"/>
              <a:ext cx="123768" cy="73469"/>
            </a:xfrm>
            <a:custGeom>
              <a:rect b="b" l="l" r="r" t="t"/>
              <a:pathLst>
                <a:path extrusionOk="0" h="3285" w="5534">
                  <a:moveTo>
                    <a:pt x="2285" y="1"/>
                  </a:moveTo>
                  <a:cubicBezTo>
                    <a:pt x="1446" y="1"/>
                    <a:pt x="621" y="326"/>
                    <a:pt x="1" y="939"/>
                  </a:cubicBezTo>
                  <a:cubicBezTo>
                    <a:pt x="1" y="939"/>
                    <a:pt x="1687" y="3285"/>
                    <a:pt x="4857" y="3285"/>
                  </a:cubicBezTo>
                  <a:cubicBezTo>
                    <a:pt x="5075" y="3285"/>
                    <a:pt x="5301" y="3273"/>
                    <a:pt x="5533" y="3250"/>
                  </a:cubicBezTo>
                  <a:cubicBezTo>
                    <a:pt x="5533" y="1939"/>
                    <a:pt x="4746" y="756"/>
                    <a:pt x="3537" y="252"/>
                  </a:cubicBezTo>
                  <a:cubicBezTo>
                    <a:pt x="3132" y="83"/>
                    <a:pt x="2707" y="1"/>
                    <a:pt x="22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2"/>
            <p:cNvSpPr/>
            <p:nvPr/>
          </p:nvSpPr>
          <p:spPr>
            <a:xfrm>
              <a:off x="2879530" y="1599715"/>
              <a:ext cx="35829" cy="104758"/>
            </a:xfrm>
            <a:custGeom>
              <a:rect b="b" l="l" r="r" t="t"/>
              <a:pathLst>
                <a:path extrusionOk="0" h="4684" w="1602">
                  <a:moveTo>
                    <a:pt x="443" y="0"/>
                  </a:moveTo>
                  <a:lnTo>
                    <a:pt x="0" y="4683"/>
                  </a:lnTo>
                  <a:lnTo>
                    <a:pt x="1564" y="4683"/>
                  </a:lnTo>
                  <a:lnTo>
                    <a:pt x="160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72"/>
            <p:cNvSpPr/>
            <p:nvPr/>
          </p:nvSpPr>
          <p:spPr>
            <a:xfrm>
              <a:off x="2929116" y="1811029"/>
              <a:ext cx="38088" cy="13262"/>
            </a:xfrm>
            <a:custGeom>
              <a:rect b="b" l="l" r="r" t="t"/>
              <a:pathLst>
                <a:path extrusionOk="0" h="593" w="1703">
                  <a:moveTo>
                    <a:pt x="548" y="0"/>
                  </a:moveTo>
                  <a:cubicBezTo>
                    <a:pt x="245" y="0"/>
                    <a:pt x="1" y="247"/>
                    <a:pt x="1" y="551"/>
                  </a:cubicBezTo>
                  <a:lnTo>
                    <a:pt x="1" y="592"/>
                  </a:lnTo>
                  <a:lnTo>
                    <a:pt x="1702" y="592"/>
                  </a:lnTo>
                  <a:lnTo>
                    <a:pt x="1702" y="551"/>
                  </a:lnTo>
                  <a:cubicBezTo>
                    <a:pt x="1702" y="246"/>
                    <a:pt x="1456" y="0"/>
                    <a:pt x="1152" y="0"/>
                  </a:cubicBezTo>
                  <a:lnTo>
                    <a:pt x="551" y="0"/>
                  </a:lnTo>
                  <a:cubicBezTo>
                    <a:pt x="550" y="0"/>
                    <a:pt x="549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2"/>
            <p:cNvSpPr/>
            <p:nvPr/>
          </p:nvSpPr>
          <p:spPr>
            <a:xfrm>
              <a:off x="2915115" y="1468761"/>
              <a:ext cx="155392" cy="146133"/>
            </a:xfrm>
            <a:custGeom>
              <a:rect b="b" l="l" r="r" t="t"/>
              <a:pathLst>
                <a:path extrusionOk="0" h="6534" w="6948">
                  <a:moveTo>
                    <a:pt x="4609" y="1"/>
                  </a:moveTo>
                  <a:cubicBezTo>
                    <a:pt x="4064" y="1"/>
                    <a:pt x="3519" y="209"/>
                    <a:pt x="3103" y="625"/>
                  </a:cubicBezTo>
                  <a:lnTo>
                    <a:pt x="832" y="2895"/>
                  </a:lnTo>
                  <a:cubicBezTo>
                    <a:pt x="0" y="3727"/>
                    <a:pt x="0" y="5076"/>
                    <a:pt x="832" y="5910"/>
                  </a:cubicBezTo>
                  <a:cubicBezTo>
                    <a:pt x="1248" y="6326"/>
                    <a:pt x="1794" y="6534"/>
                    <a:pt x="2339" y="6534"/>
                  </a:cubicBezTo>
                  <a:cubicBezTo>
                    <a:pt x="2885" y="6534"/>
                    <a:pt x="3430" y="6326"/>
                    <a:pt x="3847" y="5910"/>
                  </a:cubicBezTo>
                  <a:lnTo>
                    <a:pt x="6116" y="3639"/>
                  </a:lnTo>
                  <a:cubicBezTo>
                    <a:pt x="6948" y="2807"/>
                    <a:pt x="6948" y="1458"/>
                    <a:pt x="6116" y="625"/>
                  </a:cubicBezTo>
                  <a:cubicBezTo>
                    <a:pt x="5700" y="209"/>
                    <a:pt x="5155" y="1"/>
                    <a:pt x="46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2"/>
            <p:cNvSpPr/>
            <p:nvPr/>
          </p:nvSpPr>
          <p:spPr>
            <a:xfrm>
              <a:off x="2915115" y="1468761"/>
              <a:ext cx="120190" cy="146133"/>
            </a:xfrm>
            <a:custGeom>
              <a:rect b="b" l="l" r="r" t="t"/>
              <a:pathLst>
                <a:path extrusionOk="0" h="6534" w="5374">
                  <a:moveTo>
                    <a:pt x="4608" y="1"/>
                  </a:moveTo>
                  <a:cubicBezTo>
                    <a:pt x="4053" y="1"/>
                    <a:pt x="3509" y="218"/>
                    <a:pt x="3103" y="625"/>
                  </a:cubicBezTo>
                  <a:lnTo>
                    <a:pt x="832" y="2895"/>
                  </a:lnTo>
                  <a:cubicBezTo>
                    <a:pt x="0" y="3727"/>
                    <a:pt x="0" y="5076"/>
                    <a:pt x="832" y="5910"/>
                  </a:cubicBezTo>
                  <a:cubicBezTo>
                    <a:pt x="1233" y="6311"/>
                    <a:pt x="1776" y="6534"/>
                    <a:pt x="2337" y="6534"/>
                  </a:cubicBezTo>
                  <a:cubicBezTo>
                    <a:pt x="2407" y="6534"/>
                    <a:pt x="2478" y="6530"/>
                    <a:pt x="2548" y="6523"/>
                  </a:cubicBezTo>
                  <a:cubicBezTo>
                    <a:pt x="2269" y="6417"/>
                    <a:pt x="2016" y="6252"/>
                    <a:pt x="1806" y="6041"/>
                  </a:cubicBezTo>
                  <a:cubicBezTo>
                    <a:pt x="973" y="5209"/>
                    <a:pt x="973" y="3859"/>
                    <a:pt x="1806" y="3027"/>
                  </a:cubicBezTo>
                  <a:lnTo>
                    <a:pt x="4075" y="757"/>
                  </a:lnTo>
                  <a:cubicBezTo>
                    <a:pt x="4423" y="408"/>
                    <a:pt x="4883" y="191"/>
                    <a:pt x="5373" y="143"/>
                  </a:cubicBezTo>
                  <a:cubicBezTo>
                    <a:pt x="5124" y="47"/>
                    <a:pt x="4865" y="1"/>
                    <a:pt x="460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2"/>
            <p:cNvSpPr/>
            <p:nvPr/>
          </p:nvSpPr>
          <p:spPr>
            <a:xfrm>
              <a:off x="2974877" y="1478088"/>
              <a:ext cx="53184" cy="49292"/>
            </a:xfrm>
            <a:custGeom>
              <a:rect b="b" l="l" r="r" t="t"/>
              <a:pathLst>
                <a:path extrusionOk="0" h="2204" w="2378">
                  <a:moveTo>
                    <a:pt x="1189" y="1"/>
                  </a:moveTo>
                  <a:cubicBezTo>
                    <a:pt x="744" y="1"/>
                    <a:pt x="343" y="269"/>
                    <a:pt x="172" y="680"/>
                  </a:cubicBezTo>
                  <a:cubicBezTo>
                    <a:pt x="1" y="1093"/>
                    <a:pt x="96" y="1566"/>
                    <a:pt x="410" y="1882"/>
                  </a:cubicBezTo>
                  <a:cubicBezTo>
                    <a:pt x="452" y="1923"/>
                    <a:pt x="498" y="1962"/>
                    <a:pt x="546" y="1997"/>
                  </a:cubicBezTo>
                  <a:cubicBezTo>
                    <a:pt x="739" y="2135"/>
                    <a:pt x="964" y="2204"/>
                    <a:pt x="1188" y="2204"/>
                  </a:cubicBezTo>
                  <a:cubicBezTo>
                    <a:pt x="1472" y="2204"/>
                    <a:pt x="1755" y="2094"/>
                    <a:pt x="1968" y="1882"/>
                  </a:cubicBezTo>
                  <a:cubicBezTo>
                    <a:pt x="2284" y="1566"/>
                    <a:pt x="2378" y="1093"/>
                    <a:pt x="2207" y="680"/>
                  </a:cubicBezTo>
                  <a:cubicBezTo>
                    <a:pt x="2037" y="269"/>
                    <a:pt x="1635" y="1"/>
                    <a:pt x="11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2"/>
            <p:cNvSpPr/>
            <p:nvPr/>
          </p:nvSpPr>
          <p:spPr>
            <a:xfrm>
              <a:off x="2979999" y="1483679"/>
              <a:ext cx="48510" cy="43701"/>
            </a:xfrm>
            <a:custGeom>
              <a:rect b="b" l="l" r="r" t="t"/>
              <a:pathLst>
                <a:path extrusionOk="0" h="1954" w="2169">
                  <a:moveTo>
                    <a:pt x="1210" y="0"/>
                  </a:moveTo>
                  <a:cubicBezTo>
                    <a:pt x="926" y="0"/>
                    <a:pt x="645" y="109"/>
                    <a:pt x="432" y="323"/>
                  </a:cubicBezTo>
                  <a:cubicBezTo>
                    <a:pt x="49" y="705"/>
                    <a:pt x="0" y="1307"/>
                    <a:pt x="317" y="1747"/>
                  </a:cubicBezTo>
                  <a:cubicBezTo>
                    <a:pt x="510" y="1885"/>
                    <a:pt x="735" y="1954"/>
                    <a:pt x="959" y="1954"/>
                  </a:cubicBezTo>
                  <a:cubicBezTo>
                    <a:pt x="1243" y="1954"/>
                    <a:pt x="1526" y="1844"/>
                    <a:pt x="1739" y="1632"/>
                  </a:cubicBezTo>
                  <a:cubicBezTo>
                    <a:pt x="2121" y="1249"/>
                    <a:pt x="2169" y="647"/>
                    <a:pt x="1856" y="209"/>
                  </a:cubicBezTo>
                  <a:cubicBezTo>
                    <a:pt x="1662" y="69"/>
                    <a:pt x="1435" y="0"/>
                    <a:pt x="1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2"/>
            <p:cNvSpPr/>
            <p:nvPr/>
          </p:nvSpPr>
          <p:spPr>
            <a:xfrm>
              <a:off x="2975973" y="1540646"/>
              <a:ext cx="92546" cy="67408"/>
            </a:xfrm>
            <a:custGeom>
              <a:rect b="b" l="l" r="r" t="t"/>
              <a:pathLst>
                <a:path extrusionOk="0" h="3014" w="4138">
                  <a:moveTo>
                    <a:pt x="3725" y="0"/>
                  </a:moveTo>
                  <a:cubicBezTo>
                    <a:pt x="3633" y="155"/>
                    <a:pt x="3523" y="299"/>
                    <a:pt x="3395" y="427"/>
                  </a:cubicBezTo>
                  <a:lnTo>
                    <a:pt x="3125" y="697"/>
                  </a:lnTo>
                  <a:cubicBezTo>
                    <a:pt x="3151" y="782"/>
                    <a:pt x="3174" y="869"/>
                    <a:pt x="3194" y="956"/>
                  </a:cubicBezTo>
                  <a:cubicBezTo>
                    <a:pt x="3327" y="1499"/>
                    <a:pt x="3368" y="2026"/>
                    <a:pt x="3184" y="2209"/>
                  </a:cubicBezTo>
                  <a:cubicBezTo>
                    <a:pt x="3174" y="2218"/>
                    <a:pt x="3143" y="2228"/>
                    <a:pt x="3086" y="2228"/>
                  </a:cubicBezTo>
                  <a:cubicBezTo>
                    <a:pt x="2934" y="2228"/>
                    <a:pt x="2598" y="2159"/>
                    <a:pt x="1992" y="1829"/>
                  </a:cubicBezTo>
                  <a:lnTo>
                    <a:pt x="1925" y="1792"/>
                  </a:lnTo>
                  <a:cubicBezTo>
                    <a:pt x="1287" y="1436"/>
                    <a:pt x="709" y="994"/>
                    <a:pt x="703" y="990"/>
                  </a:cubicBezTo>
                  <a:cubicBezTo>
                    <a:pt x="630" y="928"/>
                    <a:pt x="540" y="899"/>
                    <a:pt x="451" y="899"/>
                  </a:cubicBezTo>
                  <a:cubicBezTo>
                    <a:pt x="333" y="899"/>
                    <a:pt x="215" y="952"/>
                    <a:pt x="137" y="1053"/>
                  </a:cubicBezTo>
                  <a:cubicBezTo>
                    <a:pt x="1" y="1231"/>
                    <a:pt x="40" y="1487"/>
                    <a:pt x="224" y="1617"/>
                  </a:cubicBezTo>
                  <a:cubicBezTo>
                    <a:pt x="604" y="1903"/>
                    <a:pt x="1002" y="2167"/>
                    <a:pt x="1413" y="2407"/>
                  </a:cubicBezTo>
                  <a:cubicBezTo>
                    <a:pt x="1454" y="2430"/>
                    <a:pt x="1494" y="2454"/>
                    <a:pt x="1534" y="2476"/>
                  </a:cubicBezTo>
                  <a:cubicBezTo>
                    <a:pt x="2176" y="2835"/>
                    <a:pt x="2692" y="3013"/>
                    <a:pt x="3090" y="3013"/>
                  </a:cubicBezTo>
                  <a:cubicBezTo>
                    <a:pt x="3360" y="3013"/>
                    <a:pt x="3577" y="2931"/>
                    <a:pt x="3743" y="2766"/>
                  </a:cubicBezTo>
                  <a:cubicBezTo>
                    <a:pt x="4092" y="2417"/>
                    <a:pt x="4138" y="1852"/>
                    <a:pt x="4067" y="1303"/>
                  </a:cubicBezTo>
                  <a:cubicBezTo>
                    <a:pt x="4003" y="796"/>
                    <a:pt x="3840" y="302"/>
                    <a:pt x="37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2"/>
            <p:cNvSpPr/>
            <p:nvPr/>
          </p:nvSpPr>
          <p:spPr>
            <a:xfrm>
              <a:off x="3045845" y="1540646"/>
              <a:ext cx="21113" cy="29119"/>
            </a:xfrm>
            <a:custGeom>
              <a:rect b="b" l="l" r="r" t="t"/>
              <a:pathLst>
                <a:path extrusionOk="0" h="1302" w="944">
                  <a:moveTo>
                    <a:pt x="601" y="0"/>
                  </a:moveTo>
                  <a:cubicBezTo>
                    <a:pt x="509" y="155"/>
                    <a:pt x="399" y="297"/>
                    <a:pt x="271" y="425"/>
                  </a:cubicBezTo>
                  <a:lnTo>
                    <a:pt x="1" y="696"/>
                  </a:lnTo>
                  <a:cubicBezTo>
                    <a:pt x="27" y="782"/>
                    <a:pt x="50" y="869"/>
                    <a:pt x="70" y="956"/>
                  </a:cubicBezTo>
                  <a:cubicBezTo>
                    <a:pt x="315" y="976"/>
                    <a:pt x="656" y="1055"/>
                    <a:pt x="943" y="1302"/>
                  </a:cubicBezTo>
                  <a:cubicBezTo>
                    <a:pt x="879" y="796"/>
                    <a:pt x="716" y="302"/>
                    <a:pt x="6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0" name="Google Shape;3200;p72"/>
          <p:cNvGrpSpPr/>
          <p:nvPr/>
        </p:nvGrpSpPr>
        <p:grpSpPr>
          <a:xfrm>
            <a:off x="2638813" y="1668583"/>
            <a:ext cx="358318" cy="515196"/>
            <a:chOff x="2087636" y="1300680"/>
            <a:chExt cx="358318" cy="515196"/>
          </a:xfrm>
        </p:grpSpPr>
        <p:sp>
          <p:nvSpPr>
            <p:cNvPr id="3201" name="Google Shape;3201;p72"/>
            <p:cNvSpPr/>
            <p:nvPr/>
          </p:nvSpPr>
          <p:spPr>
            <a:xfrm>
              <a:off x="2122191" y="1653259"/>
              <a:ext cx="43858" cy="48912"/>
            </a:xfrm>
            <a:custGeom>
              <a:rect b="b" l="l" r="r" t="t"/>
              <a:pathLst>
                <a:path extrusionOk="0" h="2187" w="1961">
                  <a:moveTo>
                    <a:pt x="1" y="0"/>
                  </a:moveTo>
                  <a:lnTo>
                    <a:pt x="38" y="1490"/>
                  </a:lnTo>
                  <a:cubicBezTo>
                    <a:pt x="48" y="1885"/>
                    <a:pt x="372" y="2187"/>
                    <a:pt x="750" y="2187"/>
                  </a:cubicBezTo>
                  <a:cubicBezTo>
                    <a:pt x="796" y="2187"/>
                    <a:pt x="843" y="2182"/>
                    <a:pt x="890" y="2173"/>
                  </a:cubicBezTo>
                  <a:lnTo>
                    <a:pt x="1961" y="196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2"/>
            <p:cNvSpPr/>
            <p:nvPr/>
          </p:nvSpPr>
          <p:spPr>
            <a:xfrm>
              <a:off x="2299308" y="1400545"/>
              <a:ext cx="105764" cy="246798"/>
            </a:xfrm>
            <a:custGeom>
              <a:rect b="b" l="l" r="r" t="t"/>
              <a:pathLst>
                <a:path extrusionOk="0" h="11035" w="4729">
                  <a:moveTo>
                    <a:pt x="2928" y="0"/>
                  </a:moveTo>
                  <a:cubicBezTo>
                    <a:pt x="2228" y="837"/>
                    <a:pt x="1176" y="5668"/>
                    <a:pt x="1" y="5668"/>
                  </a:cubicBezTo>
                  <a:lnTo>
                    <a:pt x="1" y="7382"/>
                  </a:lnTo>
                  <a:cubicBezTo>
                    <a:pt x="1" y="7382"/>
                    <a:pt x="2572" y="11035"/>
                    <a:pt x="3567" y="11035"/>
                  </a:cubicBezTo>
                  <a:cubicBezTo>
                    <a:pt x="3654" y="11035"/>
                    <a:pt x="3729" y="11007"/>
                    <a:pt x="3789" y="10947"/>
                  </a:cubicBezTo>
                  <a:lnTo>
                    <a:pt x="4690" y="8210"/>
                  </a:lnTo>
                  <a:cubicBezTo>
                    <a:pt x="4728" y="7921"/>
                    <a:pt x="4425" y="6507"/>
                    <a:pt x="4412" y="6212"/>
                  </a:cubicBezTo>
                  <a:cubicBezTo>
                    <a:pt x="4383" y="5535"/>
                    <a:pt x="3028" y="591"/>
                    <a:pt x="29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2"/>
            <p:cNvSpPr/>
            <p:nvPr/>
          </p:nvSpPr>
          <p:spPr>
            <a:xfrm>
              <a:off x="2166700" y="1709532"/>
              <a:ext cx="78837" cy="99547"/>
            </a:xfrm>
            <a:custGeom>
              <a:rect b="b" l="l" r="r" t="t"/>
              <a:pathLst>
                <a:path extrusionOk="0" h="4451" w="3525">
                  <a:moveTo>
                    <a:pt x="1" y="0"/>
                  </a:moveTo>
                  <a:cubicBezTo>
                    <a:pt x="15" y="64"/>
                    <a:pt x="854" y="3412"/>
                    <a:pt x="3524" y="4451"/>
                  </a:cubicBezTo>
                  <a:lnTo>
                    <a:pt x="3524" y="2236"/>
                  </a:lnTo>
                  <a:lnTo>
                    <a:pt x="3524" y="2235"/>
                  </a:lnTo>
                  <a:cubicBezTo>
                    <a:pt x="2676" y="2216"/>
                    <a:pt x="1869" y="1870"/>
                    <a:pt x="1270" y="127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72"/>
            <p:cNvSpPr/>
            <p:nvPr/>
          </p:nvSpPr>
          <p:spPr>
            <a:xfrm>
              <a:off x="2245518" y="1549369"/>
              <a:ext cx="200435" cy="266501"/>
            </a:xfrm>
            <a:custGeom>
              <a:rect b="b" l="l" r="r" t="t"/>
              <a:pathLst>
                <a:path extrusionOk="0" h="11916" w="8962">
                  <a:moveTo>
                    <a:pt x="2406" y="1"/>
                  </a:moveTo>
                  <a:cubicBezTo>
                    <a:pt x="2406" y="1"/>
                    <a:pt x="441" y="625"/>
                    <a:pt x="441" y="1794"/>
                  </a:cubicBezTo>
                  <a:cubicBezTo>
                    <a:pt x="441" y="1794"/>
                    <a:pt x="870" y="9396"/>
                    <a:pt x="4" y="9396"/>
                  </a:cubicBezTo>
                  <a:cubicBezTo>
                    <a:pt x="3" y="9396"/>
                    <a:pt x="1" y="9396"/>
                    <a:pt x="0" y="9396"/>
                  </a:cubicBezTo>
                  <a:lnTo>
                    <a:pt x="0" y="11612"/>
                  </a:lnTo>
                  <a:cubicBezTo>
                    <a:pt x="489" y="11803"/>
                    <a:pt x="1042" y="11915"/>
                    <a:pt x="1663" y="11915"/>
                  </a:cubicBezTo>
                  <a:cubicBezTo>
                    <a:pt x="1686" y="11915"/>
                    <a:pt x="1709" y="11915"/>
                    <a:pt x="1732" y="11915"/>
                  </a:cubicBezTo>
                  <a:cubicBezTo>
                    <a:pt x="2263" y="11909"/>
                    <a:pt x="2845" y="11820"/>
                    <a:pt x="3481" y="11626"/>
                  </a:cubicBezTo>
                  <a:cubicBezTo>
                    <a:pt x="8961" y="9958"/>
                    <a:pt x="7411" y="1610"/>
                    <a:pt x="7396" y="1528"/>
                  </a:cubicBezTo>
                  <a:lnTo>
                    <a:pt x="7396" y="1528"/>
                  </a:lnTo>
                  <a:cubicBezTo>
                    <a:pt x="7105" y="1938"/>
                    <a:pt x="6812" y="2100"/>
                    <a:pt x="6544" y="2100"/>
                  </a:cubicBezTo>
                  <a:cubicBezTo>
                    <a:pt x="5886" y="2100"/>
                    <a:pt x="5387" y="1121"/>
                    <a:pt x="5478" y="433"/>
                  </a:cubicBezTo>
                  <a:lnTo>
                    <a:pt x="5478" y="433"/>
                  </a:lnTo>
                  <a:cubicBezTo>
                    <a:pt x="5139" y="772"/>
                    <a:pt x="4480" y="865"/>
                    <a:pt x="3859" y="865"/>
                  </a:cubicBezTo>
                  <a:cubicBezTo>
                    <a:pt x="3310" y="865"/>
                    <a:pt x="2790" y="792"/>
                    <a:pt x="2548" y="752"/>
                  </a:cubicBezTo>
                  <a:lnTo>
                    <a:pt x="2545" y="752"/>
                  </a:lnTo>
                  <a:cubicBezTo>
                    <a:pt x="2465" y="739"/>
                    <a:pt x="2406" y="670"/>
                    <a:pt x="2406" y="589"/>
                  </a:cubicBezTo>
                  <a:lnTo>
                    <a:pt x="240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2"/>
            <p:cNvSpPr/>
            <p:nvPr/>
          </p:nvSpPr>
          <p:spPr>
            <a:xfrm>
              <a:off x="2213892" y="1339843"/>
              <a:ext cx="201352" cy="187486"/>
            </a:xfrm>
            <a:custGeom>
              <a:rect b="b" l="l" r="r" t="t"/>
              <a:pathLst>
                <a:path extrusionOk="0" h="8383" w="9003">
                  <a:moveTo>
                    <a:pt x="2452" y="0"/>
                  </a:moveTo>
                  <a:cubicBezTo>
                    <a:pt x="1604" y="0"/>
                    <a:pt x="456" y="652"/>
                    <a:pt x="133" y="652"/>
                  </a:cubicBezTo>
                  <a:cubicBezTo>
                    <a:pt x="95" y="652"/>
                    <a:pt x="68" y="643"/>
                    <a:pt x="55" y="622"/>
                  </a:cubicBezTo>
                  <a:cubicBezTo>
                    <a:pt x="19" y="806"/>
                    <a:pt x="0" y="993"/>
                    <a:pt x="2" y="1181"/>
                  </a:cubicBezTo>
                  <a:lnTo>
                    <a:pt x="2" y="4562"/>
                  </a:lnTo>
                  <a:cubicBezTo>
                    <a:pt x="2" y="6393"/>
                    <a:pt x="1289" y="7923"/>
                    <a:pt x="3008" y="8295"/>
                  </a:cubicBezTo>
                  <a:cubicBezTo>
                    <a:pt x="3277" y="8354"/>
                    <a:pt x="3548" y="8382"/>
                    <a:pt x="3817" y="8382"/>
                  </a:cubicBezTo>
                  <a:cubicBezTo>
                    <a:pt x="4933" y="8382"/>
                    <a:pt x="6011" y="7892"/>
                    <a:pt x="6747" y="7015"/>
                  </a:cubicBezTo>
                  <a:cubicBezTo>
                    <a:pt x="6455" y="5302"/>
                    <a:pt x="9003" y="2569"/>
                    <a:pt x="7401" y="2194"/>
                  </a:cubicBezTo>
                  <a:lnTo>
                    <a:pt x="4942" y="1779"/>
                  </a:lnTo>
                  <a:cubicBezTo>
                    <a:pt x="4491" y="1675"/>
                    <a:pt x="4005" y="651"/>
                    <a:pt x="3626" y="462"/>
                  </a:cubicBezTo>
                  <a:cubicBezTo>
                    <a:pt x="3438" y="370"/>
                    <a:pt x="3365" y="351"/>
                    <a:pt x="3331" y="351"/>
                  </a:cubicBezTo>
                  <a:cubicBezTo>
                    <a:pt x="3308" y="351"/>
                    <a:pt x="3304" y="360"/>
                    <a:pt x="3295" y="360"/>
                  </a:cubicBezTo>
                  <a:cubicBezTo>
                    <a:pt x="3280" y="360"/>
                    <a:pt x="3250" y="335"/>
                    <a:pt x="3091" y="200"/>
                  </a:cubicBezTo>
                  <a:cubicBezTo>
                    <a:pt x="2922" y="56"/>
                    <a:pt x="2700" y="0"/>
                    <a:pt x="2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2"/>
            <p:cNvSpPr/>
            <p:nvPr/>
          </p:nvSpPr>
          <p:spPr>
            <a:xfrm>
              <a:off x="2213892" y="1339843"/>
              <a:ext cx="93284" cy="187463"/>
            </a:xfrm>
            <a:custGeom>
              <a:rect b="b" l="l" r="r" t="t"/>
              <a:pathLst>
                <a:path extrusionOk="0" h="8382" w="4171">
                  <a:moveTo>
                    <a:pt x="2452" y="1"/>
                  </a:moveTo>
                  <a:cubicBezTo>
                    <a:pt x="1603" y="1"/>
                    <a:pt x="455" y="652"/>
                    <a:pt x="132" y="652"/>
                  </a:cubicBezTo>
                  <a:cubicBezTo>
                    <a:pt x="93" y="652"/>
                    <a:pt x="67" y="642"/>
                    <a:pt x="53" y="622"/>
                  </a:cubicBezTo>
                  <a:cubicBezTo>
                    <a:pt x="17" y="806"/>
                    <a:pt x="0" y="993"/>
                    <a:pt x="0" y="1181"/>
                  </a:cubicBezTo>
                  <a:lnTo>
                    <a:pt x="0" y="4562"/>
                  </a:lnTo>
                  <a:cubicBezTo>
                    <a:pt x="0" y="6393"/>
                    <a:pt x="1288" y="7923"/>
                    <a:pt x="3006" y="8295"/>
                  </a:cubicBezTo>
                  <a:cubicBezTo>
                    <a:pt x="3274" y="8353"/>
                    <a:pt x="3545" y="8382"/>
                    <a:pt x="3818" y="8382"/>
                  </a:cubicBezTo>
                  <a:cubicBezTo>
                    <a:pt x="3938" y="8382"/>
                    <a:pt x="4055" y="8376"/>
                    <a:pt x="4170" y="8366"/>
                  </a:cubicBezTo>
                  <a:cubicBezTo>
                    <a:pt x="4012" y="8351"/>
                    <a:pt x="3856" y="8328"/>
                    <a:pt x="3700" y="8295"/>
                  </a:cubicBezTo>
                  <a:cubicBezTo>
                    <a:pt x="1982" y="7923"/>
                    <a:pt x="693" y="6393"/>
                    <a:pt x="693" y="4562"/>
                  </a:cubicBezTo>
                  <a:lnTo>
                    <a:pt x="693" y="1181"/>
                  </a:lnTo>
                  <a:cubicBezTo>
                    <a:pt x="693" y="993"/>
                    <a:pt x="712" y="806"/>
                    <a:pt x="747" y="622"/>
                  </a:cubicBezTo>
                  <a:cubicBezTo>
                    <a:pt x="761" y="643"/>
                    <a:pt x="787" y="652"/>
                    <a:pt x="826" y="652"/>
                  </a:cubicBezTo>
                  <a:cubicBezTo>
                    <a:pt x="1103" y="652"/>
                    <a:pt x="1985" y="173"/>
                    <a:pt x="2766" y="37"/>
                  </a:cubicBezTo>
                  <a:cubicBezTo>
                    <a:pt x="2668" y="12"/>
                    <a:pt x="2563" y="1"/>
                    <a:pt x="2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2"/>
            <p:cNvSpPr/>
            <p:nvPr/>
          </p:nvSpPr>
          <p:spPr>
            <a:xfrm>
              <a:off x="2307069" y="1421591"/>
              <a:ext cx="57724" cy="96975"/>
            </a:xfrm>
            <a:custGeom>
              <a:rect b="b" l="l" r="r" t="t"/>
              <a:pathLst>
                <a:path extrusionOk="0" h="4336" w="2581">
                  <a:moveTo>
                    <a:pt x="0" y="0"/>
                  </a:moveTo>
                  <a:cubicBezTo>
                    <a:pt x="45" y="59"/>
                    <a:pt x="1334" y="1766"/>
                    <a:pt x="1335" y="4336"/>
                  </a:cubicBezTo>
                  <a:cubicBezTo>
                    <a:pt x="1813" y="4102"/>
                    <a:pt x="2239" y="3768"/>
                    <a:pt x="2581" y="3360"/>
                  </a:cubicBezTo>
                  <a:cubicBezTo>
                    <a:pt x="2289" y="1647"/>
                    <a:pt x="1602" y="37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72"/>
            <p:cNvSpPr/>
            <p:nvPr/>
          </p:nvSpPr>
          <p:spPr>
            <a:xfrm>
              <a:off x="2245518" y="1696067"/>
              <a:ext cx="83824" cy="119809"/>
            </a:xfrm>
            <a:custGeom>
              <a:rect b="b" l="l" r="r" t="t"/>
              <a:pathLst>
                <a:path extrusionOk="0" h="5357" w="3748">
                  <a:moveTo>
                    <a:pt x="3347" y="0"/>
                  </a:moveTo>
                  <a:cubicBezTo>
                    <a:pt x="3256" y="650"/>
                    <a:pt x="2973" y="1258"/>
                    <a:pt x="2534" y="1745"/>
                  </a:cubicBezTo>
                  <a:cubicBezTo>
                    <a:pt x="2459" y="1827"/>
                    <a:pt x="2413" y="1873"/>
                    <a:pt x="2413" y="1873"/>
                  </a:cubicBezTo>
                  <a:cubicBezTo>
                    <a:pt x="1795" y="2491"/>
                    <a:pt x="956" y="2838"/>
                    <a:pt x="84" y="2838"/>
                  </a:cubicBezTo>
                  <a:cubicBezTo>
                    <a:pt x="56" y="2838"/>
                    <a:pt x="28" y="2838"/>
                    <a:pt x="0" y="2837"/>
                  </a:cubicBezTo>
                  <a:lnTo>
                    <a:pt x="0" y="5053"/>
                  </a:lnTo>
                  <a:cubicBezTo>
                    <a:pt x="489" y="5244"/>
                    <a:pt x="1042" y="5356"/>
                    <a:pt x="1663" y="5356"/>
                  </a:cubicBezTo>
                  <a:cubicBezTo>
                    <a:pt x="1686" y="5356"/>
                    <a:pt x="1709" y="5356"/>
                    <a:pt x="1732" y="5356"/>
                  </a:cubicBezTo>
                  <a:cubicBezTo>
                    <a:pt x="1809" y="4691"/>
                    <a:pt x="1993" y="3938"/>
                    <a:pt x="2409" y="3522"/>
                  </a:cubicBezTo>
                  <a:cubicBezTo>
                    <a:pt x="3266" y="2664"/>
                    <a:pt x="3748" y="33"/>
                    <a:pt x="3748" y="33"/>
                  </a:cubicBezTo>
                  <a:lnTo>
                    <a:pt x="334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2"/>
            <p:cNvSpPr/>
            <p:nvPr/>
          </p:nvSpPr>
          <p:spPr>
            <a:xfrm>
              <a:off x="2255381" y="1549369"/>
              <a:ext cx="47123" cy="84495"/>
            </a:xfrm>
            <a:custGeom>
              <a:rect b="b" l="l" r="r" t="t"/>
              <a:pathLst>
                <a:path extrusionOk="0" h="3778" w="2107">
                  <a:moveTo>
                    <a:pt x="1965" y="1"/>
                  </a:moveTo>
                  <a:cubicBezTo>
                    <a:pt x="1965" y="1"/>
                    <a:pt x="0" y="625"/>
                    <a:pt x="0" y="1794"/>
                  </a:cubicBezTo>
                  <a:lnTo>
                    <a:pt x="1972" y="3764"/>
                  </a:lnTo>
                  <a:cubicBezTo>
                    <a:pt x="1975" y="3769"/>
                    <a:pt x="1979" y="3773"/>
                    <a:pt x="1983" y="3777"/>
                  </a:cubicBezTo>
                  <a:cubicBezTo>
                    <a:pt x="1982" y="3773"/>
                    <a:pt x="1981" y="3770"/>
                    <a:pt x="1979" y="3766"/>
                  </a:cubicBezTo>
                  <a:cubicBezTo>
                    <a:pt x="1432" y="2435"/>
                    <a:pt x="1741" y="1399"/>
                    <a:pt x="2107" y="754"/>
                  </a:cubicBezTo>
                  <a:cubicBezTo>
                    <a:pt x="2016" y="739"/>
                    <a:pt x="1965" y="728"/>
                    <a:pt x="1965" y="728"/>
                  </a:cubicBezTo>
                  <a:lnTo>
                    <a:pt x="196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2"/>
            <p:cNvSpPr/>
            <p:nvPr/>
          </p:nvSpPr>
          <p:spPr>
            <a:xfrm>
              <a:off x="2087636" y="1533041"/>
              <a:ext cx="233468" cy="226513"/>
            </a:xfrm>
            <a:custGeom>
              <a:rect b="b" l="l" r="r" t="t"/>
              <a:pathLst>
                <a:path extrusionOk="0" h="10128" w="10439">
                  <a:moveTo>
                    <a:pt x="3611" y="1"/>
                  </a:moveTo>
                  <a:cubicBezTo>
                    <a:pt x="2485" y="1"/>
                    <a:pt x="1405" y="580"/>
                    <a:pt x="794" y="1582"/>
                  </a:cubicBezTo>
                  <a:cubicBezTo>
                    <a:pt x="1" y="2882"/>
                    <a:pt x="201" y="4556"/>
                    <a:pt x="1278" y="5634"/>
                  </a:cubicBezTo>
                  <a:lnTo>
                    <a:pt x="3536" y="7891"/>
                  </a:lnTo>
                  <a:lnTo>
                    <a:pt x="4805" y="9162"/>
                  </a:lnTo>
                  <a:cubicBezTo>
                    <a:pt x="5449" y="9805"/>
                    <a:pt x="6294" y="10127"/>
                    <a:pt x="7138" y="10127"/>
                  </a:cubicBezTo>
                  <a:cubicBezTo>
                    <a:pt x="7983" y="10127"/>
                    <a:pt x="8827" y="9805"/>
                    <a:pt x="9472" y="9162"/>
                  </a:cubicBezTo>
                  <a:cubicBezTo>
                    <a:pt x="9472" y="9162"/>
                    <a:pt x="9516" y="9116"/>
                    <a:pt x="9593" y="9034"/>
                  </a:cubicBezTo>
                  <a:cubicBezTo>
                    <a:pt x="10137" y="8429"/>
                    <a:pt x="10439" y="7643"/>
                    <a:pt x="10438" y="6828"/>
                  </a:cubicBezTo>
                  <a:cubicBezTo>
                    <a:pt x="10439" y="5953"/>
                    <a:pt x="10091" y="5114"/>
                    <a:pt x="9472" y="4494"/>
                  </a:cubicBezTo>
                  <a:lnTo>
                    <a:pt x="7500" y="2524"/>
                  </a:lnTo>
                  <a:lnTo>
                    <a:pt x="6997" y="2023"/>
                  </a:lnTo>
                  <a:lnTo>
                    <a:pt x="6997" y="2023"/>
                  </a:lnTo>
                  <a:cubicBezTo>
                    <a:pt x="6999" y="2046"/>
                    <a:pt x="6999" y="2069"/>
                    <a:pt x="6999" y="2093"/>
                  </a:cubicBezTo>
                  <a:cubicBezTo>
                    <a:pt x="6999" y="2855"/>
                    <a:pt x="6561" y="3547"/>
                    <a:pt x="5872" y="3875"/>
                  </a:cubicBezTo>
                  <a:cubicBezTo>
                    <a:pt x="5602" y="4004"/>
                    <a:pt x="5312" y="4067"/>
                    <a:pt x="5024" y="4067"/>
                  </a:cubicBezTo>
                  <a:cubicBezTo>
                    <a:pt x="4579" y="4067"/>
                    <a:pt x="4137" y="3916"/>
                    <a:pt x="3779" y="3623"/>
                  </a:cubicBezTo>
                  <a:cubicBezTo>
                    <a:pt x="3188" y="3144"/>
                    <a:pt x="2925" y="2366"/>
                    <a:pt x="3105" y="1626"/>
                  </a:cubicBezTo>
                  <a:cubicBezTo>
                    <a:pt x="3284" y="886"/>
                    <a:pt x="3873" y="314"/>
                    <a:pt x="4619" y="159"/>
                  </a:cubicBezTo>
                  <a:cubicBezTo>
                    <a:pt x="4286" y="52"/>
                    <a:pt x="3947" y="1"/>
                    <a:pt x="3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72"/>
            <p:cNvSpPr/>
            <p:nvPr/>
          </p:nvSpPr>
          <p:spPr>
            <a:xfrm>
              <a:off x="2153079" y="1536575"/>
              <a:ext cx="91093" cy="87425"/>
            </a:xfrm>
            <a:custGeom>
              <a:rect b="b" l="l" r="r" t="t"/>
              <a:pathLst>
                <a:path extrusionOk="0" h="3909" w="4073">
                  <a:moveTo>
                    <a:pt x="1693" y="1"/>
                  </a:moveTo>
                  <a:cubicBezTo>
                    <a:pt x="947" y="158"/>
                    <a:pt x="358" y="728"/>
                    <a:pt x="179" y="1468"/>
                  </a:cubicBezTo>
                  <a:cubicBezTo>
                    <a:pt x="0" y="2208"/>
                    <a:pt x="262" y="2986"/>
                    <a:pt x="853" y="3465"/>
                  </a:cubicBezTo>
                  <a:cubicBezTo>
                    <a:pt x="1212" y="3758"/>
                    <a:pt x="1654" y="3908"/>
                    <a:pt x="2099" y="3908"/>
                  </a:cubicBezTo>
                  <a:cubicBezTo>
                    <a:pt x="2387" y="3908"/>
                    <a:pt x="2676" y="3845"/>
                    <a:pt x="2946" y="3717"/>
                  </a:cubicBezTo>
                  <a:cubicBezTo>
                    <a:pt x="3635" y="3389"/>
                    <a:pt x="4073" y="2695"/>
                    <a:pt x="4073" y="1934"/>
                  </a:cubicBezTo>
                  <a:cubicBezTo>
                    <a:pt x="4073" y="1909"/>
                    <a:pt x="4073" y="1886"/>
                    <a:pt x="4071" y="1863"/>
                  </a:cubicBezTo>
                  <a:lnTo>
                    <a:pt x="3018" y="809"/>
                  </a:lnTo>
                  <a:cubicBezTo>
                    <a:pt x="2647" y="438"/>
                    <a:pt x="2193" y="160"/>
                    <a:pt x="16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72"/>
            <p:cNvSpPr/>
            <p:nvPr/>
          </p:nvSpPr>
          <p:spPr>
            <a:xfrm>
              <a:off x="2091661" y="1540377"/>
              <a:ext cx="188246" cy="219177"/>
            </a:xfrm>
            <a:custGeom>
              <a:rect b="b" l="l" r="r" t="t"/>
              <a:pathLst>
                <a:path extrusionOk="0" h="9800" w="8417">
                  <a:moveTo>
                    <a:pt x="1998" y="1"/>
                  </a:moveTo>
                  <a:cubicBezTo>
                    <a:pt x="1035" y="465"/>
                    <a:pt x="357" y="1367"/>
                    <a:pt x="179" y="2420"/>
                  </a:cubicBezTo>
                  <a:cubicBezTo>
                    <a:pt x="0" y="3475"/>
                    <a:pt x="342" y="4550"/>
                    <a:pt x="1098" y="5306"/>
                  </a:cubicBezTo>
                  <a:lnTo>
                    <a:pt x="3356" y="7563"/>
                  </a:lnTo>
                  <a:lnTo>
                    <a:pt x="4625" y="8834"/>
                  </a:lnTo>
                  <a:cubicBezTo>
                    <a:pt x="5259" y="9467"/>
                    <a:pt x="6103" y="9799"/>
                    <a:pt x="6960" y="9799"/>
                  </a:cubicBezTo>
                  <a:cubicBezTo>
                    <a:pt x="7454" y="9799"/>
                    <a:pt x="7953" y="9688"/>
                    <a:pt x="8417" y="9460"/>
                  </a:cubicBezTo>
                  <a:cubicBezTo>
                    <a:pt x="6921" y="8362"/>
                    <a:pt x="4797" y="6718"/>
                    <a:pt x="3261" y="5182"/>
                  </a:cubicBezTo>
                  <a:cubicBezTo>
                    <a:pt x="637" y="2558"/>
                    <a:pt x="1998" y="5"/>
                    <a:pt x="1998" y="5"/>
                  </a:cubicBezTo>
                  <a:lnTo>
                    <a:pt x="19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2"/>
            <p:cNvSpPr/>
            <p:nvPr/>
          </p:nvSpPr>
          <p:spPr>
            <a:xfrm>
              <a:off x="2215100" y="1300680"/>
              <a:ext cx="219602" cy="317449"/>
            </a:xfrm>
            <a:custGeom>
              <a:rect b="b" l="l" r="r" t="t"/>
              <a:pathLst>
                <a:path extrusionOk="0" h="14194" w="9819">
                  <a:moveTo>
                    <a:pt x="2878" y="1"/>
                  </a:moveTo>
                  <a:cubicBezTo>
                    <a:pt x="1475" y="1"/>
                    <a:pt x="268" y="995"/>
                    <a:pt x="1" y="2373"/>
                  </a:cubicBezTo>
                  <a:cubicBezTo>
                    <a:pt x="157" y="2617"/>
                    <a:pt x="655" y="3340"/>
                    <a:pt x="1469" y="4034"/>
                  </a:cubicBezTo>
                  <a:cubicBezTo>
                    <a:pt x="1892" y="4398"/>
                    <a:pt x="2357" y="4707"/>
                    <a:pt x="2858" y="4957"/>
                  </a:cubicBezTo>
                  <a:cubicBezTo>
                    <a:pt x="3254" y="5154"/>
                    <a:pt x="3672" y="5303"/>
                    <a:pt x="4103" y="5405"/>
                  </a:cubicBezTo>
                  <a:cubicBezTo>
                    <a:pt x="5713" y="5776"/>
                    <a:pt x="6400" y="7050"/>
                    <a:pt x="6693" y="8766"/>
                  </a:cubicBezTo>
                  <a:cubicBezTo>
                    <a:pt x="6793" y="9357"/>
                    <a:pt x="6848" y="10000"/>
                    <a:pt x="6877" y="10677"/>
                  </a:cubicBezTo>
                  <a:cubicBezTo>
                    <a:pt x="6931" y="11959"/>
                    <a:pt x="6497" y="13212"/>
                    <a:pt x="5663" y="14186"/>
                  </a:cubicBezTo>
                  <a:cubicBezTo>
                    <a:pt x="5663" y="14186"/>
                    <a:pt x="5724" y="14194"/>
                    <a:pt x="5834" y="14194"/>
                  </a:cubicBezTo>
                  <a:cubicBezTo>
                    <a:pt x="6324" y="14194"/>
                    <a:pt x="7750" y="14063"/>
                    <a:pt x="8756" y="12649"/>
                  </a:cubicBezTo>
                  <a:cubicBezTo>
                    <a:pt x="9364" y="11792"/>
                    <a:pt x="9818" y="10467"/>
                    <a:pt x="9818" y="8418"/>
                  </a:cubicBezTo>
                  <a:cubicBezTo>
                    <a:pt x="9818" y="4537"/>
                    <a:pt x="8771" y="370"/>
                    <a:pt x="4575" y="24"/>
                  </a:cubicBezTo>
                  <a:lnTo>
                    <a:pt x="4568" y="24"/>
                  </a:lnTo>
                  <a:cubicBezTo>
                    <a:pt x="4385" y="8"/>
                    <a:pt x="4195" y="1"/>
                    <a:pt x="40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2"/>
            <p:cNvSpPr/>
            <p:nvPr/>
          </p:nvSpPr>
          <p:spPr>
            <a:xfrm>
              <a:off x="2215078" y="1300680"/>
              <a:ext cx="75035" cy="90198"/>
            </a:xfrm>
            <a:custGeom>
              <a:rect b="b" l="l" r="r" t="t"/>
              <a:pathLst>
                <a:path extrusionOk="0" h="4033" w="3355">
                  <a:moveTo>
                    <a:pt x="2877" y="1"/>
                  </a:moveTo>
                  <a:cubicBezTo>
                    <a:pt x="1473" y="1"/>
                    <a:pt x="268" y="995"/>
                    <a:pt x="0" y="2373"/>
                  </a:cubicBezTo>
                  <a:cubicBezTo>
                    <a:pt x="156" y="2617"/>
                    <a:pt x="654" y="3340"/>
                    <a:pt x="1469" y="4033"/>
                  </a:cubicBezTo>
                  <a:cubicBezTo>
                    <a:pt x="1469" y="4031"/>
                    <a:pt x="1469" y="4030"/>
                    <a:pt x="1469" y="4027"/>
                  </a:cubicBezTo>
                  <a:cubicBezTo>
                    <a:pt x="1113" y="1455"/>
                    <a:pt x="3354" y="1"/>
                    <a:pt x="33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5" name="Google Shape;3215;p72"/>
          <p:cNvGrpSpPr/>
          <p:nvPr/>
        </p:nvGrpSpPr>
        <p:grpSpPr>
          <a:xfrm>
            <a:off x="1999647" y="1668581"/>
            <a:ext cx="418919" cy="515200"/>
            <a:chOff x="872175" y="888400"/>
            <a:chExt cx="468275" cy="575900"/>
          </a:xfrm>
        </p:grpSpPr>
        <p:sp>
          <p:nvSpPr>
            <p:cNvPr id="3216" name="Google Shape;3216;p72"/>
            <p:cNvSpPr/>
            <p:nvPr/>
          </p:nvSpPr>
          <p:spPr>
            <a:xfrm>
              <a:off x="1022675" y="1331500"/>
              <a:ext cx="167325" cy="132800"/>
            </a:xfrm>
            <a:custGeom>
              <a:rect b="b" l="l" r="r" t="t"/>
              <a:pathLst>
                <a:path extrusionOk="0" h="5312" w="6693">
                  <a:moveTo>
                    <a:pt x="3345" y="1"/>
                  </a:moveTo>
                  <a:cubicBezTo>
                    <a:pt x="0" y="1271"/>
                    <a:pt x="556" y="4792"/>
                    <a:pt x="556" y="4792"/>
                  </a:cubicBezTo>
                  <a:cubicBezTo>
                    <a:pt x="1454" y="5138"/>
                    <a:pt x="2400" y="5311"/>
                    <a:pt x="3345" y="5311"/>
                  </a:cubicBezTo>
                  <a:cubicBezTo>
                    <a:pt x="4291" y="5311"/>
                    <a:pt x="5237" y="5138"/>
                    <a:pt x="6135" y="4792"/>
                  </a:cubicBezTo>
                  <a:cubicBezTo>
                    <a:pt x="6135" y="4792"/>
                    <a:pt x="6692" y="1271"/>
                    <a:pt x="3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2"/>
            <p:cNvSpPr/>
            <p:nvPr/>
          </p:nvSpPr>
          <p:spPr>
            <a:xfrm>
              <a:off x="1022625" y="1331550"/>
              <a:ext cx="83700" cy="129775"/>
            </a:xfrm>
            <a:custGeom>
              <a:rect b="b" l="l" r="r" t="t"/>
              <a:pathLst>
                <a:path extrusionOk="0" h="5191" w="3348">
                  <a:moveTo>
                    <a:pt x="3347" y="0"/>
                  </a:moveTo>
                  <a:lnTo>
                    <a:pt x="3347" y="0"/>
                  </a:lnTo>
                  <a:cubicBezTo>
                    <a:pt x="1" y="1269"/>
                    <a:pt x="558" y="4790"/>
                    <a:pt x="558" y="4790"/>
                  </a:cubicBezTo>
                  <a:cubicBezTo>
                    <a:pt x="1025" y="4969"/>
                    <a:pt x="1508" y="5104"/>
                    <a:pt x="2001" y="5191"/>
                  </a:cubicBezTo>
                  <a:cubicBezTo>
                    <a:pt x="1974" y="4300"/>
                    <a:pt x="1985" y="1226"/>
                    <a:pt x="33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2"/>
            <p:cNvSpPr/>
            <p:nvPr/>
          </p:nvSpPr>
          <p:spPr>
            <a:xfrm>
              <a:off x="872175" y="1009925"/>
              <a:ext cx="468275" cy="335075"/>
            </a:xfrm>
            <a:custGeom>
              <a:rect b="b" l="l" r="r" t="t"/>
              <a:pathLst>
                <a:path extrusionOk="0" h="13403" w="18731">
                  <a:moveTo>
                    <a:pt x="1561" y="0"/>
                  </a:moveTo>
                  <a:cubicBezTo>
                    <a:pt x="1561" y="0"/>
                    <a:pt x="1" y="9851"/>
                    <a:pt x="9365" y="13403"/>
                  </a:cubicBezTo>
                  <a:cubicBezTo>
                    <a:pt x="18730" y="9851"/>
                    <a:pt x="17170" y="0"/>
                    <a:pt x="171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2"/>
            <p:cNvSpPr/>
            <p:nvPr/>
          </p:nvSpPr>
          <p:spPr>
            <a:xfrm>
              <a:off x="872175" y="1009925"/>
              <a:ext cx="234150" cy="335075"/>
            </a:xfrm>
            <a:custGeom>
              <a:rect b="b" l="l" r="r" t="t"/>
              <a:pathLst>
                <a:path extrusionOk="0" h="13403" w="9366">
                  <a:moveTo>
                    <a:pt x="1561" y="0"/>
                  </a:moveTo>
                  <a:cubicBezTo>
                    <a:pt x="1561" y="0"/>
                    <a:pt x="1" y="9851"/>
                    <a:pt x="9365" y="13403"/>
                  </a:cubicBezTo>
                  <a:cubicBezTo>
                    <a:pt x="3777" y="9851"/>
                    <a:pt x="4708" y="0"/>
                    <a:pt x="47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2"/>
            <p:cNvSpPr/>
            <p:nvPr/>
          </p:nvSpPr>
          <p:spPr>
            <a:xfrm>
              <a:off x="911200" y="976875"/>
              <a:ext cx="390225" cy="115575"/>
            </a:xfrm>
            <a:custGeom>
              <a:rect b="b" l="l" r="r" t="t"/>
              <a:pathLst>
                <a:path extrusionOk="0" h="4623" w="15609">
                  <a:moveTo>
                    <a:pt x="651" y="0"/>
                  </a:moveTo>
                  <a:cubicBezTo>
                    <a:pt x="233" y="405"/>
                    <a:pt x="0" y="852"/>
                    <a:pt x="0" y="1322"/>
                  </a:cubicBezTo>
                  <a:cubicBezTo>
                    <a:pt x="0" y="3146"/>
                    <a:pt x="3495" y="4623"/>
                    <a:pt x="7804" y="4623"/>
                  </a:cubicBezTo>
                  <a:cubicBezTo>
                    <a:pt x="12115" y="4623"/>
                    <a:pt x="15609" y="3146"/>
                    <a:pt x="15609" y="1322"/>
                  </a:cubicBezTo>
                  <a:cubicBezTo>
                    <a:pt x="15609" y="867"/>
                    <a:pt x="15390" y="433"/>
                    <a:pt x="14995" y="37"/>
                  </a:cubicBezTo>
                  <a:lnTo>
                    <a:pt x="651" y="0"/>
                  </a:lnTo>
                  <a:close/>
                </a:path>
              </a:pathLst>
            </a:custGeom>
            <a:solidFill>
              <a:srgbClr val="EA92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2"/>
            <p:cNvSpPr/>
            <p:nvPr/>
          </p:nvSpPr>
          <p:spPr>
            <a:xfrm>
              <a:off x="1004500" y="1038150"/>
              <a:ext cx="20200" cy="46725"/>
            </a:xfrm>
            <a:custGeom>
              <a:rect b="b" l="l" r="r" t="t"/>
              <a:pathLst>
                <a:path extrusionOk="0" h="1869" w="808">
                  <a:moveTo>
                    <a:pt x="404" y="1"/>
                  </a:moveTo>
                  <a:cubicBezTo>
                    <a:pt x="184" y="1"/>
                    <a:pt x="4" y="177"/>
                    <a:pt x="0" y="396"/>
                  </a:cubicBezTo>
                  <a:lnTo>
                    <a:pt x="0" y="1688"/>
                  </a:lnTo>
                  <a:cubicBezTo>
                    <a:pt x="260" y="1755"/>
                    <a:pt x="529" y="1815"/>
                    <a:pt x="808" y="1869"/>
                  </a:cubicBezTo>
                  <a:lnTo>
                    <a:pt x="808" y="396"/>
                  </a:lnTo>
                  <a:cubicBezTo>
                    <a:pt x="803" y="177"/>
                    <a:pt x="624" y="1"/>
                    <a:pt x="404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2"/>
            <p:cNvSpPr/>
            <p:nvPr/>
          </p:nvSpPr>
          <p:spPr>
            <a:xfrm>
              <a:off x="1096200" y="1037975"/>
              <a:ext cx="20225" cy="54475"/>
            </a:xfrm>
            <a:custGeom>
              <a:rect b="b" l="l" r="r" t="t"/>
              <a:pathLst>
                <a:path extrusionOk="0" h="2179" w="809">
                  <a:moveTo>
                    <a:pt x="404" y="0"/>
                  </a:moveTo>
                  <a:cubicBezTo>
                    <a:pt x="182" y="0"/>
                    <a:pt x="1" y="180"/>
                    <a:pt x="1" y="403"/>
                  </a:cubicBezTo>
                  <a:lnTo>
                    <a:pt x="1" y="2175"/>
                  </a:lnTo>
                  <a:cubicBezTo>
                    <a:pt x="134" y="2177"/>
                    <a:pt x="269" y="2179"/>
                    <a:pt x="404" y="2179"/>
                  </a:cubicBezTo>
                  <a:cubicBezTo>
                    <a:pt x="539" y="2177"/>
                    <a:pt x="675" y="2176"/>
                    <a:pt x="808" y="2175"/>
                  </a:cubicBezTo>
                  <a:lnTo>
                    <a:pt x="808" y="403"/>
                  </a:lnTo>
                  <a:cubicBezTo>
                    <a:pt x="808" y="180"/>
                    <a:pt x="627" y="0"/>
                    <a:pt x="404" y="0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2"/>
            <p:cNvSpPr/>
            <p:nvPr/>
          </p:nvSpPr>
          <p:spPr>
            <a:xfrm>
              <a:off x="1187925" y="1037925"/>
              <a:ext cx="20200" cy="46950"/>
            </a:xfrm>
            <a:custGeom>
              <a:rect b="b" l="l" r="r" t="t"/>
              <a:pathLst>
                <a:path extrusionOk="0" h="1878" w="808">
                  <a:moveTo>
                    <a:pt x="404" y="1"/>
                  </a:moveTo>
                  <a:cubicBezTo>
                    <a:pt x="181" y="1"/>
                    <a:pt x="0" y="182"/>
                    <a:pt x="0" y="405"/>
                  </a:cubicBezTo>
                  <a:lnTo>
                    <a:pt x="0" y="1878"/>
                  </a:lnTo>
                  <a:cubicBezTo>
                    <a:pt x="279" y="1824"/>
                    <a:pt x="549" y="1764"/>
                    <a:pt x="808" y="1697"/>
                  </a:cubicBezTo>
                  <a:lnTo>
                    <a:pt x="808" y="405"/>
                  </a:lnTo>
                  <a:cubicBezTo>
                    <a:pt x="808" y="182"/>
                    <a:pt x="627" y="1"/>
                    <a:pt x="404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2"/>
            <p:cNvSpPr/>
            <p:nvPr/>
          </p:nvSpPr>
          <p:spPr>
            <a:xfrm>
              <a:off x="915975" y="888400"/>
              <a:ext cx="105500" cy="109000"/>
            </a:xfrm>
            <a:custGeom>
              <a:rect b="b" l="l" r="r" t="t"/>
              <a:pathLst>
                <a:path extrusionOk="0" h="4360" w="4220">
                  <a:moveTo>
                    <a:pt x="802" y="0"/>
                  </a:moveTo>
                  <a:cubicBezTo>
                    <a:pt x="396" y="0"/>
                    <a:pt x="12" y="319"/>
                    <a:pt x="12" y="789"/>
                  </a:cubicBezTo>
                  <a:lnTo>
                    <a:pt x="12" y="2241"/>
                  </a:lnTo>
                  <a:cubicBezTo>
                    <a:pt x="0" y="3408"/>
                    <a:pt x="943" y="4360"/>
                    <a:pt x="2110" y="4360"/>
                  </a:cubicBezTo>
                  <a:cubicBezTo>
                    <a:pt x="3277" y="4360"/>
                    <a:pt x="4219" y="3408"/>
                    <a:pt x="4209" y="2241"/>
                  </a:cubicBezTo>
                  <a:lnTo>
                    <a:pt x="4209" y="789"/>
                  </a:lnTo>
                  <a:cubicBezTo>
                    <a:pt x="4209" y="319"/>
                    <a:pt x="3825" y="0"/>
                    <a:pt x="3419" y="0"/>
                  </a:cubicBezTo>
                  <a:cubicBezTo>
                    <a:pt x="3246" y="0"/>
                    <a:pt x="3069" y="59"/>
                    <a:pt x="2916" y="188"/>
                  </a:cubicBezTo>
                  <a:lnTo>
                    <a:pt x="2111" y="869"/>
                  </a:lnTo>
                  <a:lnTo>
                    <a:pt x="1305" y="188"/>
                  </a:lnTo>
                  <a:cubicBezTo>
                    <a:pt x="1269" y="158"/>
                    <a:pt x="1230" y="131"/>
                    <a:pt x="1190" y="106"/>
                  </a:cubicBezTo>
                  <a:cubicBezTo>
                    <a:pt x="1067" y="34"/>
                    <a:pt x="933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2"/>
            <p:cNvSpPr/>
            <p:nvPr/>
          </p:nvSpPr>
          <p:spPr>
            <a:xfrm>
              <a:off x="916250" y="888400"/>
              <a:ext cx="52525" cy="108525"/>
            </a:xfrm>
            <a:custGeom>
              <a:rect b="b" l="l" r="r" t="t"/>
              <a:pathLst>
                <a:path extrusionOk="0" h="4341" w="2101">
                  <a:moveTo>
                    <a:pt x="791" y="0"/>
                  </a:moveTo>
                  <a:cubicBezTo>
                    <a:pt x="385" y="0"/>
                    <a:pt x="1" y="319"/>
                    <a:pt x="1" y="789"/>
                  </a:cubicBezTo>
                  <a:lnTo>
                    <a:pt x="1" y="2241"/>
                  </a:lnTo>
                  <a:cubicBezTo>
                    <a:pt x="1" y="3401"/>
                    <a:pt x="941" y="4341"/>
                    <a:pt x="2100" y="4341"/>
                  </a:cubicBezTo>
                  <a:cubicBezTo>
                    <a:pt x="1114" y="3357"/>
                    <a:pt x="1090" y="1332"/>
                    <a:pt x="1179" y="106"/>
                  </a:cubicBezTo>
                  <a:cubicBezTo>
                    <a:pt x="1056" y="34"/>
                    <a:pt x="922" y="0"/>
                    <a:pt x="791" y="0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2"/>
            <p:cNvSpPr/>
            <p:nvPr/>
          </p:nvSpPr>
          <p:spPr>
            <a:xfrm>
              <a:off x="1007675" y="888400"/>
              <a:ext cx="105500" cy="109000"/>
            </a:xfrm>
            <a:custGeom>
              <a:rect b="b" l="l" r="r" t="t"/>
              <a:pathLst>
                <a:path extrusionOk="0" h="4360" w="4220">
                  <a:moveTo>
                    <a:pt x="803" y="0"/>
                  </a:moveTo>
                  <a:cubicBezTo>
                    <a:pt x="397" y="0"/>
                    <a:pt x="12" y="319"/>
                    <a:pt x="12" y="789"/>
                  </a:cubicBezTo>
                  <a:lnTo>
                    <a:pt x="12" y="2241"/>
                  </a:lnTo>
                  <a:cubicBezTo>
                    <a:pt x="1" y="3408"/>
                    <a:pt x="944" y="4360"/>
                    <a:pt x="2110" y="4360"/>
                  </a:cubicBezTo>
                  <a:cubicBezTo>
                    <a:pt x="3277" y="4360"/>
                    <a:pt x="4220" y="3408"/>
                    <a:pt x="4210" y="2241"/>
                  </a:cubicBezTo>
                  <a:lnTo>
                    <a:pt x="4210" y="789"/>
                  </a:lnTo>
                  <a:cubicBezTo>
                    <a:pt x="4210" y="319"/>
                    <a:pt x="3825" y="0"/>
                    <a:pt x="3419" y="0"/>
                  </a:cubicBezTo>
                  <a:cubicBezTo>
                    <a:pt x="3246" y="0"/>
                    <a:pt x="3069" y="59"/>
                    <a:pt x="2917" y="188"/>
                  </a:cubicBezTo>
                  <a:lnTo>
                    <a:pt x="2110" y="869"/>
                  </a:lnTo>
                  <a:lnTo>
                    <a:pt x="1306" y="188"/>
                  </a:lnTo>
                  <a:cubicBezTo>
                    <a:pt x="1270" y="158"/>
                    <a:pt x="1231" y="131"/>
                    <a:pt x="1191" y="106"/>
                  </a:cubicBezTo>
                  <a:cubicBezTo>
                    <a:pt x="1067" y="34"/>
                    <a:pt x="934" y="0"/>
                    <a:pt x="8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2"/>
            <p:cNvSpPr/>
            <p:nvPr/>
          </p:nvSpPr>
          <p:spPr>
            <a:xfrm>
              <a:off x="1007975" y="888400"/>
              <a:ext cx="52475" cy="108525"/>
            </a:xfrm>
            <a:custGeom>
              <a:rect b="b" l="l" r="r" t="t"/>
              <a:pathLst>
                <a:path extrusionOk="0" h="4341" w="2099">
                  <a:moveTo>
                    <a:pt x="791" y="0"/>
                  </a:moveTo>
                  <a:cubicBezTo>
                    <a:pt x="385" y="0"/>
                    <a:pt x="0" y="319"/>
                    <a:pt x="0" y="789"/>
                  </a:cubicBezTo>
                  <a:lnTo>
                    <a:pt x="0" y="2241"/>
                  </a:lnTo>
                  <a:cubicBezTo>
                    <a:pt x="0" y="3401"/>
                    <a:pt x="939" y="4341"/>
                    <a:pt x="2098" y="4341"/>
                  </a:cubicBezTo>
                  <a:cubicBezTo>
                    <a:pt x="1114" y="3357"/>
                    <a:pt x="1090" y="1332"/>
                    <a:pt x="1179" y="106"/>
                  </a:cubicBezTo>
                  <a:cubicBezTo>
                    <a:pt x="1055" y="34"/>
                    <a:pt x="922" y="0"/>
                    <a:pt x="791" y="0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2"/>
            <p:cNvSpPr/>
            <p:nvPr/>
          </p:nvSpPr>
          <p:spPr>
            <a:xfrm>
              <a:off x="1099700" y="888400"/>
              <a:ext cx="104950" cy="108525"/>
            </a:xfrm>
            <a:custGeom>
              <a:rect b="b" l="l" r="r" t="t"/>
              <a:pathLst>
                <a:path extrusionOk="0" h="4341" w="4198">
                  <a:moveTo>
                    <a:pt x="790" y="0"/>
                  </a:moveTo>
                  <a:cubicBezTo>
                    <a:pt x="385" y="0"/>
                    <a:pt x="0" y="319"/>
                    <a:pt x="0" y="789"/>
                  </a:cubicBezTo>
                  <a:lnTo>
                    <a:pt x="0" y="2241"/>
                  </a:lnTo>
                  <a:cubicBezTo>
                    <a:pt x="0" y="3401"/>
                    <a:pt x="940" y="4341"/>
                    <a:pt x="2099" y="4341"/>
                  </a:cubicBezTo>
                  <a:cubicBezTo>
                    <a:pt x="3258" y="4341"/>
                    <a:pt x="4197" y="3401"/>
                    <a:pt x="4197" y="2241"/>
                  </a:cubicBezTo>
                  <a:lnTo>
                    <a:pt x="4197" y="789"/>
                  </a:lnTo>
                  <a:cubicBezTo>
                    <a:pt x="4197" y="319"/>
                    <a:pt x="3814" y="0"/>
                    <a:pt x="3408" y="0"/>
                  </a:cubicBezTo>
                  <a:cubicBezTo>
                    <a:pt x="3234" y="0"/>
                    <a:pt x="3057" y="59"/>
                    <a:pt x="2904" y="188"/>
                  </a:cubicBezTo>
                  <a:lnTo>
                    <a:pt x="2098" y="869"/>
                  </a:lnTo>
                  <a:lnTo>
                    <a:pt x="1293" y="188"/>
                  </a:lnTo>
                  <a:cubicBezTo>
                    <a:pt x="1257" y="158"/>
                    <a:pt x="1219" y="131"/>
                    <a:pt x="1178" y="106"/>
                  </a:cubicBezTo>
                  <a:cubicBezTo>
                    <a:pt x="1055" y="34"/>
                    <a:pt x="921" y="0"/>
                    <a:pt x="7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2"/>
            <p:cNvSpPr/>
            <p:nvPr/>
          </p:nvSpPr>
          <p:spPr>
            <a:xfrm>
              <a:off x="1099700" y="888400"/>
              <a:ext cx="52450" cy="108525"/>
            </a:xfrm>
            <a:custGeom>
              <a:rect b="b" l="l" r="r" t="t"/>
              <a:pathLst>
                <a:path extrusionOk="0" h="4341" w="2098">
                  <a:moveTo>
                    <a:pt x="790" y="0"/>
                  </a:moveTo>
                  <a:cubicBezTo>
                    <a:pt x="385" y="0"/>
                    <a:pt x="0" y="319"/>
                    <a:pt x="0" y="789"/>
                  </a:cubicBezTo>
                  <a:lnTo>
                    <a:pt x="0" y="2241"/>
                  </a:lnTo>
                  <a:cubicBezTo>
                    <a:pt x="0" y="3401"/>
                    <a:pt x="940" y="4341"/>
                    <a:pt x="2098" y="4341"/>
                  </a:cubicBezTo>
                  <a:cubicBezTo>
                    <a:pt x="1115" y="3357"/>
                    <a:pt x="1089" y="1332"/>
                    <a:pt x="1178" y="106"/>
                  </a:cubicBezTo>
                  <a:cubicBezTo>
                    <a:pt x="1055" y="34"/>
                    <a:pt x="921" y="0"/>
                    <a:pt x="790" y="0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2"/>
            <p:cNvSpPr/>
            <p:nvPr/>
          </p:nvSpPr>
          <p:spPr>
            <a:xfrm>
              <a:off x="1191150" y="888400"/>
              <a:ext cx="105500" cy="109000"/>
            </a:xfrm>
            <a:custGeom>
              <a:rect b="b" l="l" r="r" t="t"/>
              <a:pathLst>
                <a:path extrusionOk="0" h="4360" w="4220">
                  <a:moveTo>
                    <a:pt x="801" y="0"/>
                  </a:moveTo>
                  <a:cubicBezTo>
                    <a:pt x="395" y="0"/>
                    <a:pt x="11" y="319"/>
                    <a:pt x="11" y="789"/>
                  </a:cubicBezTo>
                  <a:lnTo>
                    <a:pt x="11" y="2241"/>
                  </a:lnTo>
                  <a:cubicBezTo>
                    <a:pt x="1" y="3408"/>
                    <a:pt x="943" y="4360"/>
                    <a:pt x="2110" y="4360"/>
                  </a:cubicBezTo>
                  <a:cubicBezTo>
                    <a:pt x="3277" y="4360"/>
                    <a:pt x="4220" y="3408"/>
                    <a:pt x="4208" y="2241"/>
                  </a:cubicBezTo>
                  <a:lnTo>
                    <a:pt x="4208" y="789"/>
                  </a:lnTo>
                  <a:cubicBezTo>
                    <a:pt x="4208" y="319"/>
                    <a:pt x="3824" y="0"/>
                    <a:pt x="3418" y="0"/>
                  </a:cubicBezTo>
                  <a:cubicBezTo>
                    <a:pt x="3245" y="0"/>
                    <a:pt x="3068" y="59"/>
                    <a:pt x="2915" y="188"/>
                  </a:cubicBezTo>
                  <a:lnTo>
                    <a:pt x="2110" y="869"/>
                  </a:lnTo>
                  <a:lnTo>
                    <a:pt x="1304" y="188"/>
                  </a:lnTo>
                  <a:cubicBezTo>
                    <a:pt x="1268" y="158"/>
                    <a:pt x="1231" y="131"/>
                    <a:pt x="1190" y="106"/>
                  </a:cubicBezTo>
                  <a:cubicBezTo>
                    <a:pt x="1067" y="34"/>
                    <a:pt x="933" y="0"/>
                    <a:pt x="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2"/>
            <p:cNvSpPr/>
            <p:nvPr/>
          </p:nvSpPr>
          <p:spPr>
            <a:xfrm>
              <a:off x="1191400" y="888400"/>
              <a:ext cx="52525" cy="108525"/>
            </a:xfrm>
            <a:custGeom>
              <a:rect b="b" l="l" r="r" t="t"/>
              <a:pathLst>
                <a:path extrusionOk="0" h="4341" w="2101">
                  <a:moveTo>
                    <a:pt x="791" y="0"/>
                  </a:moveTo>
                  <a:cubicBezTo>
                    <a:pt x="385" y="0"/>
                    <a:pt x="1" y="319"/>
                    <a:pt x="1" y="789"/>
                  </a:cubicBezTo>
                  <a:lnTo>
                    <a:pt x="1" y="2241"/>
                  </a:lnTo>
                  <a:cubicBezTo>
                    <a:pt x="1" y="3401"/>
                    <a:pt x="940" y="4341"/>
                    <a:pt x="2100" y="4341"/>
                  </a:cubicBezTo>
                  <a:cubicBezTo>
                    <a:pt x="1117" y="3357"/>
                    <a:pt x="1090" y="1332"/>
                    <a:pt x="1180" y="106"/>
                  </a:cubicBezTo>
                  <a:cubicBezTo>
                    <a:pt x="1057" y="34"/>
                    <a:pt x="923" y="0"/>
                    <a:pt x="791" y="0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2"/>
            <p:cNvSpPr/>
            <p:nvPr/>
          </p:nvSpPr>
          <p:spPr>
            <a:xfrm>
              <a:off x="961850" y="939525"/>
              <a:ext cx="105525" cy="109025"/>
            </a:xfrm>
            <a:custGeom>
              <a:rect b="b" l="l" r="r" t="t"/>
              <a:pathLst>
                <a:path extrusionOk="0" h="4361" w="4221">
                  <a:moveTo>
                    <a:pt x="3419" y="1"/>
                  </a:moveTo>
                  <a:cubicBezTo>
                    <a:pt x="3246" y="1"/>
                    <a:pt x="3069" y="59"/>
                    <a:pt x="2916" y="188"/>
                  </a:cubicBezTo>
                  <a:lnTo>
                    <a:pt x="2110" y="870"/>
                  </a:lnTo>
                  <a:lnTo>
                    <a:pt x="1305" y="188"/>
                  </a:lnTo>
                  <a:cubicBezTo>
                    <a:pt x="1269" y="158"/>
                    <a:pt x="1230" y="132"/>
                    <a:pt x="1190" y="107"/>
                  </a:cubicBezTo>
                  <a:cubicBezTo>
                    <a:pt x="1067" y="35"/>
                    <a:pt x="933" y="1"/>
                    <a:pt x="801" y="1"/>
                  </a:cubicBezTo>
                  <a:cubicBezTo>
                    <a:pt x="396" y="1"/>
                    <a:pt x="12" y="320"/>
                    <a:pt x="12" y="789"/>
                  </a:cubicBezTo>
                  <a:lnTo>
                    <a:pt x="12" y="2243"/>
                  </a:lnTo>
                  <a:cubicBezTo>
                    <a:pt x="0" y="3410"/>
                    <a:pt x="943" y="4361"/>
                    <a:pt x="2110" y="4361"/>
                  </a:cubicBezTo>
                  <a:cubicBezTo>
                    <a:pt x="3277" y="4361"/>
                    <a:pt x="4221" y="3410"/>
                    <a:pt x="4209" y="2243"/>
                  </a:cubicBezTo>
                  <a:lnTo>
                    <a:pt x="4209" y="789"/>
                  </a:lnTo>
                  <a:cubicBezTo>
                    <a:pt x="4209" y="319"/>
                    <a:pt x="3825" y="1"/>
                    <a:pt x="3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2"/>
            <p:cNvSpPr/>
            <p:nvPr/>
          </p:nvSpPr>
          <p:spPr>
            <a:xfrm>
              <a:off x="962100" y="939525"/>
              <a:ext cx="52500" cy="108575"/>
            </a:xfrm>
            <a:custGeom>
              <a:rect b="b" l="l" r="r" t="t"/>
              <a:pathLst>
                <a:path extrusionOk="0" h="4343" w="2100">
                  <a:moveTo>
                    <a:pt x="791" y="1"/>
                  </a:moveTo>
                  <a:cubicBezTo>
                    <a:pt x="385" y="1"/>
                    <a:pt x="0" y="320"/>
                    <a:pt x="0" y="789"/>
                  </a:cubicBezTo>
                  <a:lnTo>
                    <a:pt x="0" y="2243"/>
                  </a:lnTo>
                  <a:cubicBezTo>
                    <a:pt x="0" y="3401"/>
                    <a:pt x="940" y="4341"/>
                    <a:pt x="2100" y="4342"/>
                  </a:cubicBezTo>
                  <a:cubicBezTo>
                    <a:pt x="1115" y="3358"/>
                    <a:pt x="1090" y="1332"/>
                    <a:pt x="1180" y="107"/>
                  </a:cubicBezTo>
                  <a:cubicBezTo>
                    <a:pt x="1056" y="35"/>
                    <a:pt x="922" y="1"/>
                    <a:pt x="791" y="1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2"/>
            <p:cNvSpPr/>
            <p:nvPr/>
          </p:nvSpPr>
          <p:spPr>
            <a:xfrm>
              <a:off x="1053550" y="939525"/>
              <a:ext cx="105500" cy="109025"/>
            </a:xfrm>
            <a:custGeom>
              <a:rect b="b" l="l" r="r" t="t"/>
              <a:pathLst>
                <a:path extrusionOk="0" h="4361" w="4220">
                  <a:moveTo>
                    <a:pt x="3419" y="1"/>
                  </a:moveTo>
                  <a:cubicBezTo>
                    <a:pt x="3245" y="1"/>
                    <a:pt x="3068" y="59"/>
                    <a:pt x="2915" y="188"/>
                  </a:cubicBezTo>
                  <a:lnTo>
                    <a:pt x="2110" y="870"/>
                  </a:lnTo>
                  <a:lnTo>
                    <a:pt x="1304" y="188"/>
                  </a:lnTo>
                  <a:cubicBezTo>
                    <a:pt x="1268" y="158"/>
                    <a:pt x="1231" y="130"/>
                    <a:pt x="1191" y="107"/>
                  </a:cubicBezTo>
                  <a:cubicBezTo>
                    <a:pt x="1067" y="35"/>
                    <a:pt x="933" y="1"/>
                    <a:pt x="801" y="1"/>
                  </a:cubicBezTo>
                  <a:cubicBezTo>
                    <a:pt x="395" y="1"/>
                    <a:pt x="11" y="320"/>
                    <a:pt x="11" y="789"/>
                  </a:cubicBezTo>
                  <a:lnTo>
                    <a:pt x="11" y="2243"/>
                  </a:lnTo>
                  <a:cubicBezTo>
                    <a:pt x="1" y="3410"/>
                    <a:pt x="944" y="4361"/>
                    <a:pt x="2110" y="4361"/>
                  </a:cubicBezTo>
                  <a:cubicBezTo>
                    <a:pt x="3277" y="4361"/>
                    <a:pt x="4220" y="3410"/>
                    <a:pt x="4208" y="2243"/>
                  </a:cubicBezTo>
                  <a:lnTo>
                    <a:pt x="4208" y="789"/>
                  </a:lnTo>
                  <a:cubicBezTo>
                    <a:pt x="4208" y="319"/>
                    <a:pt x="3824" y="1"/>
                    <a:pt x="3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2"/>
            <p:cNvSpPr/>
            <p:nvPr/>
          </p:nvSpPr>
          <p:spPr>
            <a:xfrm>
              <a:off x="1053800" y="939525"/>
              <a:ext cx="52525" cy="108575"/>
            </a:xfrm>
            <a:custGeom>
              <a:rect b="b" l="l" r="r" t="t"/>
              <a:pathLst>
                <a:path extrusionOk="0" h="4343" w="2101">
                  <a:moveTo>
                    <a:pt x="791" y="1"/>
                  </a:moveTo>
                  <a:cubicBezTo>
                    <a:pt x="385" y="1"/>
                    <a:pt x="1" y="320"/>
                    <a:pt x="1" y="789"/>
                  </a:cubicBezTo>
                  <a:lnTo>
                    <a:pt x="1" y="2243"/>
                  </a:lnTo>
                  <a:cubicBezTo>
                    <a:pt x="1" y="3401"/>
                    <a:pt x="941" y="4341"/>
                    <a:pt x="2100" y="4342"/>
                  </a:cubicBezTo>
                  <a:cubicBezTo>
                    <a:pt x="1116" y="3358"/>
                    <a:pt x="1092" y="1332"/>
                    <a:pt x="1181" y="107"/>
                  </a:cubicBezTo>
                  <a:cubicBezTo>
                    <a:pt x="1057" y="35"/>
                    <a:pt x="923" y="1"/>
                    <a:pt x="791" y="1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2"/>
            <p:cNvSpPr/>
            <p:nvPr/>
          </p:nvSpPr>
          <p:spPr>
            <a:xfrm>
              <a:off x="1145275" y="939525"/>
              <a:ext cx="105500" cy="109025"/>
            </a:xfrm>
            <a:custGeom>
              <a:rect b="b" l="l" r="r" t="t"/>
              <a:pathLst>
                <a:path extrusionOk="0" h="4361" w="4220">
                  <a:moveTo>
                    <a:pt x="3419" y="1"/>
                  </a:moveTo>
                  <a:cubicBezTo>
                    <a:pt x="3246" y="1"/>
                    <a:pt x="3069" y="59"/>
                    <a:pt x="2916" y="188"/>
                  </a:cubicBezTo>
                  <a:lnTo>
                    <a:pt x="2110" y="870"/>
                  </a:lnTo>
                  <a:lnTo>
                    <a:pt x="1305" y="188"/>
                  </a:lnTo>
                  <a:cubicBezTo>
                    <a:pt x="1269" y="158"/>
                    <a:pt x="1231" y="130"/>
                    <a:pt x="1190" y="107"/>
                  </a:cubicBezTo>
                  <a:cubicBezTo>
                    <a:pt x="1067" y="35"/>
                    <a:pt x="933" y="1"/>
                    <a:pt x="802" y="1"/>
                  </a:cubicBezTo>
                  <a:cubicBezTo>
                    <a:pt x="396" y="1"/>
                    <a:pt x="12" y="320"/>
                    <a:pt x="12" y="789"/>
                  </a:cubicBezTo>
                  <a:lnTo>
                    <a:pt x="12" y="2243"/>
                  </a:lnTo>
                  <a:cubicBezTo>
                    <a:pt x="1" y="3410"/>
                    <a:pt x="943" y="4361"/>
                    <a:pt x="2110" y="4361"/>
                  </a:cubicBezTo>
                  <a:cubicBezTo>
                    <a:pt x="3277" y="4361"/>
                    <a:pt x="4220" y="3410"/>
                    <a:pt x="4209" y="2243"/>
                  </a:cubicBezTo>
                  <a:lnTo>
                    <a:pt x="4209" y="789"/>
                  </a:lnTo>
                  <a:cubicBezTo>
                    <a:pt x="4209" y="319"/>
                    <a:pt x="3825" y="1"/>
                    <a:pt x="3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72"/>
            <p:cNvSpPr/>
            <p:nvPr/>
          </p:nvSpPr>
          <p:spPr>
            <a:xfrm>
              <a:off x="1145575" y="939525"/>
              <a:ext cx="52475" cy="108575"/>
            </a:xfrm>
            <a:custGeom>
              <a:rect b="b" l="l" r="r" t="t"/>
              <a:pathLst>
                <a:path extrusionOk="0" h="4343" w="2099">
                  <a:moveTo>
                    <a:pt x="790" y="1"/>
                  </a:moveTo>
                  <a:cubicBezTo>
                    <a:pt x="384" y="1"/>
                    <a:pt x="0" y="320"/>
                    <a:pt x="0" y="789"/>
                  </a:cubicBezTo>
                  <a:lnTo>
                    <a:pt x="0" y="2243"/>
                  </a:lnTo>
                  <a:cubicBezTo>
                    <a:pt x="0" y="3401"/>
                    <a:pt x="938" y="4341"/>
                    <a:pt x="2098" y="4342"/>
                  </a:cubicBezTo>
                  <a:cubicBezTo>
                    <a:pt x="1114" y="3358"/>
                    <a:pt x="1089" y="1332"/>
                    <a:pt x="1178" y="107"/>
                  </a:cubicBezTo>
                  <a:cubicBezTo>
                    <a:pt x="1055" y="35"/>
                    <a:pt x="921" y="1"/>
                    <a:pt x="790" y="1"/>
                  </a:cubicBezTo>
                  <a:close/>
                </a:path>
              </a:pathLst>
            </a:custGeom>
            <a:solidFill>
              <a:srgbClr val="622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8" name="Google Shape;3238;p72"/>
          <p:cNvGrpSpPr/>
          <p:nvPr/>
        </p:nvGrpSpPr>
        <p:grpSpPr>
          <a:xfrm>
            <a:off x="1403646" y="1668604"/>
            <a:ext cx="375754" cy="515155"/>
            <a:chOff x="297450" y="885700"/>
            <a:chExt cx="420025" cy="575850"/>
          </a:xfrm>
        </p:grpSpPr>
        <p:sp>
          <p:nvSpPr>
            <p:cNvPr id="3239" name="Google Shape;3239;p72"/>
            <p:cNvSpPr/>
            <p:nvPr/>
          </p:nvSpPr>
          <p:spPr>
            <a:xfrm>
              <a:off x="335225" y="1260025"/>
              <a:ext cx="161400" cy="201525"/>
            </a:xfrm>
            <a:custGeom>
              <a:rect b="b" l="l" r="r" t="t"/>
              <a:pathLst>
                <a:path extrusionOk="0" h="8061" w="6456">
                  <a:moveTo>
                    <a:pt x="1887" y="0"/>
                  </a:moveTo>
                  <a:lnTo>
                    <a:pt x="1552" y="1200"/>
                  </a:lnTo>
                  <a:lnTo>
                    <a:pt x="0" y="6768"/>
                  </a:lnTo>
                  <a:lnTo>
                    <a:pt x="0" y="6768"/>
                  </a:lnTo>
                  <a:lnTo>
                    <a:pt x="2728" y="5938"/>
                  </a:lnTo>
                  <a:lnTo>
                    <a:pt x="4633" y="8060"/>
                  </a:lnTo>
                  <a:lnTo>
                    <a:pt x="6076" y="2889"/>
                  </a:lnTo>
                  <a:lnTo>
                    <a:pt x="6455" y="1528"/>
                  </a:lnTo>
                  <a:lnTo>
                    <a:pt x="4541" y="283"/>
                  </a:lnTo>
                  <a:lnTo>
                    <a:pt x="188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72"/>
            <p:cNvSpPr/>
            <p:nvPr/>
          </p:nvSpPr>
          <p:spPr>
            <a:xfrm>
              <a:off x="518350" y="1260025"/>
              <a:ext cx="161400" cy="201525"/>
            </a:xfrm>
            <a:custGeom>
              <a:rect b="b" l="l" r="r" t="t"/>
              <a:pathLst>
                <a:path extrusionOk="0" h="8061" w="6456">
                  <a:moveTo>
                    <a:pt x="4569" y="0"/>
                  </a:moveTo>
                  <a:lnTo>
                    <a:pt x="1915" y="283"/>
                  </a:lnTo>
                  <a:lnTo>
                    <a:pt x="1" y="1529"/>
                  </a:lnTo>
                  <a:lnTo>
                    <a:pt x="380" y="2889"/>
                  </a:lnTo>
                  <a:lnTo>
                    <a:pt x="1823" y="8060"/>
                  </a:lnTo>
                  <a:lnTo>
                    <a:pt x="3727" y="5938"/>
                  </a:lnTo>
                  <a:lnTo>
                    <a:pt x="6456" y="6768"/>
                  </a:lnTo>
                  <a:lnTo>
                    <a:pt x="6456" y="6768"/>
                  </a:lnTo>
                  <a:lnTo>
                    <a:pt x="4904" y="1200"/>
                  </a:lnTo>
                  <a:lnTo>
                    <a:pt x="456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2"/>
            <p:cNvSpPr/>
            <p:nvPr/>
          </p:nvSpPr>
          <p:spPr>
            <a:xfrm>
              <a:off x="374025" y="1260025"/>
              <a:ext cx="122550" cy="72225"/>
            </a:xfrm>
            <a:custGeom>
              <a:rect b="b" l="l" r="r" t="t"/>
              <a:pathLst>
                <a:path extrusionOk="0" h="2889" w="4902">
                  <a:moveTo>
                    <a:pt x="335" y="0"/>
                  </a:moveTo>
                  <a:lnTo>
                    <a:pt x="0" y="1200"/>
                  </a:lnTo>
                  <a:cubicBezTo>
                    <a:pt x="79" y="1332"/>
                    <a:pt x="183" y="1446"/>
                    <a:pt x="305" y="1538"/>
                  </a:cubicBezTo>
                  <a:cubicBezTo>
                    <a:pt x="578" y="1737"/>
                    <a:pt x="935" y="1782"/>
                    <a:pt x="1317" y="1782"/>
                  </a:cubicBezTo>
                  <a:cubicBezTo>
                    <a:pt x="1629" y="1782"/>
                    <a:pt x="1959" y="1752"/>
                    <a:pt x="2273" y="1752"/>
                  </a:cubicBezTo>
                  <a:cubicBezTo>
                    <a:pt x="2526" y="1752"/>
                    <a:pt x="2770" y="1772"/>
                    <a:pt x="2988" y="1843"/>
                  </a:cubicBezTo>
                  <a:cubicBezTo>
                    <a:pt x="3515" y="2012"/>
                    <a:pt x="3999" y="2551"/>
                    <a:pt x="4522" y="2889"/>
                  </a:cubicBezTo>
                  <a:lnTo>
                    <a:pt x="4902" y="1528"/>
                  </a:lnTo>
                  <a:lnTo>
                    <a:pt x="2989" y="283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ED78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2"/>
            <p:cNvSpPr/>
            <p:nvPr/>
          </p:nvSpPr>
          <p:spPr>
            <a:xfrm>
              <a:off x="518350" y="1260025"/>
              <a:ext cx="122600" cy="72225"/>
            </a:xfrm>
            <a:custGeom>
              <a:rect b="b" l="l" r="r" t="t"/>
              <a:pathLst>
                <a:path extrusionOk="0" h="2889" w="4904">
                  <a:moveTo>
                    <a:pt x="4568" y="0"/>
                  </a:moveTo>
                  <a:lnTo>
                    <a:pt x="1913" y="283"/>
                  </a:lnTo>
                  <a:lnTo>
                    <a:pt x="1" y="1529"/>
                  </a:lnTo>
                  <a:lnTo>
                    <a:pt x="380" y="2889"/>
                  </a:lnTo>
                  <a:cubicBezTo>
                    <a:pt x="903" y="2551"/>
                    <a:pt x="1388" y="2012"/>
                    <a:pt x="1913" y="1843"/>
                  </a:cubicBezTo>
                  <a:cubicBezTo>
                    <a:pt x="2131" y="1772"/>
                    <a:pt x="2375" y="1752"/>
                    <a:pt x="2629" y="1752"/>
                  </a:cubicBezTo>
                  <a:cubicBezTo>
                    <a:pt x="2944" y="1752"/>
                    <a:pt x="3273" y="1782"/>
                    <a:pt x="3586" y="1782"/>
                  </a:cubicBezTo>
                  <a:cubicBezTo>
                    <a:pt x="3967" y="1782"/>
                    <a:pt x="4324" y="1737"/>
                    <a:pt x="4598" y="1538"/>
                  </a:cubicBezTo>
                  <a:cubicBezTo>
                    <a:pt x="4720" y="1446"/>
                    <a:pt x="4825" y="1332"/>
                    <a:pt x="4904" y="1200"/>
                  </a:cubicBezTo>
                  <a:lnTo>
                    <a:pt x="4568" y="0"/>
                  </a:lnTo>
                  <a:close/>
                </a:path>
              </a:pathLst>
            </a:custGeom>
            <a:solidFill>
              <a:srgbClr val="ED78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72"/>
            <p:cNvSpPr/>
            <p:nvPr/>
          </p:nvSpPr>
          <p:spPr>
            <a:xfrm>
              <a:off x="297450" y="885700"/>
              <a:ext cx="420025" cy="428050"/>
            </a:xfrm>
            <a:custGeom>
              <a:rect b="b" l="l" r="r" t="t"/>
              <a:pathLst>
                <a:path extrusionOk="0" h="17122" w="16801">
                  <a:moveTo>
                    <a:pt x="8401" y="0"/>
                  </a:moveTo>
                  <a:cubicBezTo>
                    <a:pt x="7529" y="0"/>
                    <a:pt x="6838" y="1075"/>
                    <a:pt x="6052" y="1332"/>
                  </a:cubicBezTo>
                  <a:cubicBezTo>
                    <a:pt x="5836" y="1402"/>
                    <a:pt x="5593" y="1422"/>
                    <a:pt x="5340" y="1422"/>
                  </a:cubicBezTo>
                  <a:cubicBezTo>
                    <a:pt x="5024" y="1422"/>
                    <a:pt x="4693" y="1391"/>
                    <a:pt x="4379" y="1391"/>
                  </a:cubicBezTo>
                  <a:cubicBezTo>
                    <a:pt x="3997" y="1391"/>
                    <a:pt x="3641" y="1436"/>
                    <a:pt x="3368" y="1635"/>
                  </a:cubicBezTo>
                  <a:cubicBezTo>
                    <a:pt x="2682" y="2134"/>
                    <a:pt x="2750" y="3409"/>
                    <a:pt x="2251" y="4094"/>
                  </a:cubicBezTo>
                  <a:cubicBezTo>
                    <a:pt x="1758" y="4772"/>
                    <a:pt x="521" y="5100"/>
                    <a:pt x="257" y="5915"/>
                  </a:cubicBezTo>
                  <a:cubicBezTo>
                    <a:pt x="1" y="6702"/>
                    <a:pt x="801" y="7689"/>
                    <a:pt x="801" y="8562"/>
                  </a:cubicBezTo>
                  <a:cubicBezTo>
                    <a:pt x="801" y="9432"/>
                    <a:pt x="1" y="10421"/>
                    <a:pt x="257" y="11207"/>
                  </a:cubicBezTo>
                  <a:cubicBezTo>
                    <a:pt x="521" y="12022"/>
                    <a:pt x="1758" y="12349"/>
                    <a:pt x="2253" y="13028"/>
                  </a:cubicBezTo>
                  <a:cubicBezTo>
                    <a:pt x="2751" y="13713"/>
                    <a:pt x="2684" y="14989"/>
                    <a:pt x="3369" y="15488"/>
                  </a:cubicBezTo>
                  <a:cubicBezTo>
                    <a:pt x="3642" y="15686"/>
                    <a:pt x="3998" y="15731"/>
                    <a:pt x="4379" y="15731"/>
                  </a:cubicBezTo>
                  <a:cubicBezTo>
                    <a:pt x="4692" y="15731"/>
                    <a:pt x="5023" y="15701"/>
                    <a:pt x="5338" y="15701"/>
                  </a:cubicBezTo>
                  <a:cubicBezTo>
                    <a:pt x="5591" y="15701"/>
                    <a:pt x="5835" y="15720"/>
                    <a:pt x="6052" y="15791"/>
                  </a:cubicBezTo>
                  <a:cubicBezTo>
                    <a:pt x="6838" y="16045"/>
                    <a:pt x="7529" y="17122"/>
                    <a:pt x="8401" y="17122"/>
                  </a:cubicBezTo>
                  <a:cubicBezTo>
                    <a:pt x="9272" y="17122"/>
                    <a:pt x="9963" y="16045"/>
                    <a:pt x="10751" y="15791"/>
                  </a:cubicBezTo>
                  <a:cubicBezTo>
                    <a:pt x="10968" y="15720"/>
                    <a:pt x="11212" y="15701"/>
                    <a:pt x="11465" y="15701"/>
                  </a:cubicBezTo>
                  <a:cubicBezTo>
                    <a:pt x="11780" y="15701"/>
                    <a:pt x="12111" y="15731"/>
                    <a:pt x="12424" y="15731"/>
                  </a:cubicBezTo>
                  <a:cubicBezTo>
                    <a:pt x="12805" y="15731"/>
                    <a:pt x="13161" y="15686"/>
                    <a:pt x="13434" y="15488"/>
                  </a:cubicBezTo>
                  <a:cubicBezTo>
                    <a:pt x="14119" y="14989"/>
                    <a:pt x="14052" y="13713"/>
                    <a:pt x="14550" y="13028"/>
                  </a:cubicBezTo>
                  <a:cubicBezTo>
                    <a:pt x="15043" y="12349"/>
                    <a:pt x="16280" y="12022"/>
                    <a:pt x="16545" y="11207"/>
                  </a:cubicBezTo>
                  <a:cubicBezTo>
                    <a:pt x="16801" y="10421"/>
                    <a:pt x="16002" y="9432"/>
                    <a:pt x="16002" y="8560"/>
                  </a:cubicBezTo>
                  <a:cubicBezTo>
                    <a:pt x="16002" y="7689"/>
                    <a:pt x="16801" y="6701"/>
                    <a:pt x="16546" y="5915"/>
                  </a:cubicBezTo>
                  <a:cubicBezTo>
                    <a:pt x="16280" y="5100"/>
                    <a:pt x="15045" y="4772"/>
                    <a:pt x="14550" y="4094"/>
                  </a:cubicBezTo>
                  <a:cubicBezTo>
                    <a:pt x="14052" y="3409"/>
                    <a:pt x="14119" y="2132"/>
                    <a:pt x="13434" y="1634"/>
                  </a:cubicBezTo>
                  <a:cubicBezTo>
                    <a:pt x="13160" y="1435"/>
                    <a:pt x="12804" y="1390"/>
                    <a:pt x="12423" y="1390"/>
                  </a:cubicBezTo>
                  <a:cubicBezTo>
                    <a:pt x="12109" y="1390"/>
                    <a:pt x="11777" y="1420"/>
                    <a:pt x="11462" y="1420"/>
                  </a:cubicBezTo>
                  <a:cubicBezTo>
                    <a:pt x="11209" y="1420"/>
                    <a:pt x="10967" y="1401"/>
                    <a:pt x="10751" y="1331"/>
                  </a:cubicBezTo>
                  <a:cubicBezTo>
                    <a:pt x="9963" y="1075"/>
                    <a:pt x="9272" y="0"/>
                    <a:pt x="8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2"/>
            <p:cNvSpPr/>
            <p:nvPr/>
          </p:nvSpPr>
          <p:spPr>
            <a:xfrm>
              <a:off x="350200" y="942450"/>
              <a:ext cx="314575" cy="314550"/>
            </a:xfrm>
            <a:custGeom>
              <a:rect b="b" l="l" r="r" t="t"/>
              <a:pathLst>
                <a:path extrusionOk="0" h="12582" w="12583">
                  <a:moveTo>
                    <a:pt x="6291" y="0"/>
                  </a:moveTo>
                  <a:cubicBezTo>
                    <a:pt x="2817" y="0"/>
                    <a:pt x="0" y="2815"/>
                    <a:pt x="0" y="6290"/>
                  </a:cubicBezTo>
                  <a:cubicBezTo>
                    <a:pt x="0" y="9765"/>
                    <a:pt x="2817" y="12581"/>
                    <a:pt x="6291" y="12581"/>
                  </a:cubicBezTo>
                  <a:cubicBezTo>
                    <a:pt x="9766" y="12581"/>
                    <a:pt x="12583" y="9765"/>
                    <a:pt x="12583" y="6290"/>
                  </a:cubicBezTo>
                  <a:cubicBezTo>
                    <a:pt x="12583" y="2815"/>
                    <a:pt x="9766" y="0"/>
                    <a:pt x="62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2"/>
            <p:cNvSpPr/>
            <p:nvPr/>
          </p:nvSpPr>
          <p:spPr>
            <a:xfrm>
              <a:off x="350200" y="942450"/>
              <a:ext cx="178325" cy="314550"/>
            </a:xfrm>
            <a:custGeom>
              <a:rect b="b" l="l" r="r" t="t"/>
              <a:pathLst>
                <a:path extrusionOk="0" h="12582" w="7133">
                  <a:moveTo>
                    <a:pt x="6291" y="0"/>
                  </a:moveTo>
                  <a:cubicBezTo>
                    <a:pt x="2817" y="0"/>
                    <a:pt x="0" y="2817"/>
                    <a:pt x="0" y="6290"/>
                  </a:cubicBezTo>
                  <a:cubicBezTo>
                    <a:pt x="0" y="9765"/>
                    <a:pt x="2817" y="12581"/>
                    <a:pt x="6291" y="12581"/>
                  </a:cubicBezTo>
                  <a:cubicBezTo>
                    <a:pt x="6573" y="12581"/>
                    <a:pt x="6853" y="12562"/>
                    <a:pt x="7132" y="12525"/>
                  </a:cubicBezTo>
                  <a:cubicBezTo>
                    <a:pt x="4056" y="12114"/>
                    <a:pt x="1683" y="9480"/>
                    <a:pt x="1683" y="6290"/>
                  </a:cubicBezTo>
                  <a:cubicBezTo>
                    <a:pt x="1683" y="3101"/>
                    <a:pt x="4056" y="467"/>
                    <a:pt x="7132" y="56"/>
                  </a:cubicBezTo>
                  <a:cubicBezTo>
                    <a:pt x="6853" y="19"/>
                    <a:pt x="6573" y="0"/>
                    <a:pt x="62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72"/>
            <p:cNvSpPr/>
            <p:nvPr/>
          </p:nvSpPr>
          <p:spPr>
            <a:xfrm>
              <a:off x="341550" y="933750"/>
              <a:ext cx="331875" cy="331925"/>
            </a:xfrm>
            <a:custGeom>
              <a:rect b="b" l="l" r="r" t="t"/>
              <a:pathLst>
                <a:path extrusionOk="0" h="13277" w="13275">
                  <a:moveTo>
                    <a:pt x="6637" y="695"/>
                  </a:moveTo>
                  <a:cubicBezTo>
                    <a:pt x="9914" y="695"/>
                    <a:pt x="12581" y="3362"/>
                    <a:pt x="12581" y="6638"/>
                  </a:cubicBezTo>
                  <a:cubicBezTo>
                    <a:pt x="12581" y="9916"/>
                    <a:pt x="9915" y="12581"/>
                    <a:pt x="6637" y="12581"/>
                  </a:cubicBezTo>
                  <a:cubicBezTo>
                    <a:pt x="3360" y="12581"/>
                    <a:pt x="696" y="9916"/>
                    <a:pt x="696" y="6638"/>
                  </a:cubicBezTo>
                  <a:cubicBezTo>
                    <a:pt x="696" y="3362"/>
                    <a:pt x="3360" y="695"/>
                    <a:pt x="6637" y="695"/>
                  </a:cubicBezTo>
                  <a:close/>
                  <a:moveTo>
                    <a:pt x="6637" y="1"/>
                  </a:moveTo>
                  <a:cubicBezTo>
                    <a:pt x="2977" y="1"/>
                    <a:pt x="0" y="2978"/>
                    <a:pt x="0" y="6638"/>
                  </a:cubicBezTo>
                  <a:cubicBezTo>
                    <a:pt x="0" y="10298"/>
                    <a:pt x="2977" y="13277"/>
                    <a:pt x="6637" y="13277"/>
                  </a:cubicBezTo>
                  <a:cubicBezTo>
                    <a:pt x="10297" y="13277"/>
                    <a:pt x="13275" y="10298"/>
                    <a:pt x="13275" y="6638"/>
                  </a:cubicBezTo>
                  <a:cubicBezTo>
                    <a:pt x="13275" y="2978"/>
                    <a:pt x="10297" y="1"/>
                    <a:pt x="66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2"/>
            <p:cNvSpPr/>
            <p:nvPr/>
          </p:nvSpPr>
          <p:spPr>
            <a:xfrm>
              <a:off x="397975" y="1022925"/>
              <a:ext cx="56725" cy="73800"/>
            </a:xfrm>
            <a:custGeom>
              <a:rect b="b" l="l" r="r" t="t"/>
              <a:pathLst>
                <a:path extrusionOk="0" h="2952" w="2269">
                  <a:moveTo>
                    <a:pt x="1089" y="480"/>
                  </a:moveTo>
                  <a:cubicBezTo>
                    <a:pt x="1262" y="480"/>
                    <a:pt x="1403" y="621"/>
                    <a:pt x="1403" y="796"/>
                  </a:cubicBezTo>
                  <a:cubicBezTo>
                    <a:pt x="1403" y="970"/>
                    <a:pt x="1262" y="1111"/>
                    <a:pt x="1089" y="1111"/>
                  </a:cubicBezTo>
                  <a:cubicBezTo>
                    <a:pt x="1086" y="1111"/>
                    <a:pt x="1084" y="1111"/>
                    <a:pt x="1081" y="1111"/>
                  </a:cubicBezTo>
                  <a:lnTo>
                    <a:pt x="480" y="1111"/>
                  </a:lnTo>
                  <a:lnTo>
                    <a:pt x="480" y="480"/>
                  </a:lnTo>
                  <a:lnTo>
                    <a:pt x="1081" y="480"/>
                  </a:lnTo>
                  <a:cubicBezTo>
                    <a:pt x="1084" y="480"/>
                    <a:pt x="1086" y="480"/>
                    <a:pt x="1089" y="480"/>
                  </a:cubicBezTo>
                  <a:close/>
                  <a:moveTo>
                    <a:pt x="1271" y="1591"/>
                  </a:moveTo>
                  <a:cubicBezTo>
                    <a:pt x="1514" y="1591"/>
                    <a:pt x="1711" y="1788"/>
                    <a:pt x="1711" y="2031"/>
                  </a:cubicBezTo>
                  <a:cubicBezTo>
                    <a:pt x="1711" y="2274"/>
                    <a:pt x="1514" y="2472"/>
                    <a:pt x="1271" y="2472"/>
                  </a:cubicBezTo>
                  <a:lnTo>
                    <a:pt x="480" y="2472"/>
                  </a:lnTo>
                  <a:lnTo>
                    <a:pt x="480" y="1591"/>
                  </a:lnTo>
                  <a:close/>
                  <a:moveTo>
                    <a:pt x="241" y="0"/>
                  </a:moveTo>
                  <a:cubicBezTo>
                    <a:pt x="108" y="0"/>
                    <a:pt x="1" y="108"/>
                    <a:pt x="1" y="240"/>
                  </a:cubicBezTo>
                  <a:lnTo>
                    <a:pt x="1" y="2712"/>
                  </a:lnTo>
                  <a:cubicBezTo>
                    <a:pt x="1" y="2844"/>
                    <a:pt x="108" y="2952"/>
                    <a:pt x="241" y="2952"/>
                  </a:cubicBezTo>
                  <a:lnTo>
                    <a:pt x="1271" y="2952"/>
                  </a:lnTo>
                  <a:cubicBezTo>
                    <a:pt x="1685" y="2952"/>
                    <a:pt x="2048" y="2676"/>
                    <a:pt x="2159" y="2276"/>
                  </a:cubicBezTo>
                  <a:cubicBezTo>
                    <a:pt x="2268" y="1877"/>
                    <a:pt x="2097" y="1453"/>
                    <a:pt x="1741" y="1242"/>
                  </a:cubicBezTo>
                  <a:cubicBezTo>
                    <a:pt x="2099" y="713"/>
                    <a:pt x="1721" y="0"/>
                    <a:pt x="1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2"/>
            <p:cNvSpPr/>
            <p:nvPr/>
          </p:nvSpPr>
          <p:spPr>
            <a:xfrm>
              <a:off x="468400" y="1022925"/>
              <a:ext cx="34100" cy="73800"/>
            </a:xfrm>
            <a:custGeom>
              <a:rect b="b" l="l" r="r" t="t"/>
              <a:pathLst>
                <a:path extrusionOk="0" h="2952" w="1364">
                  <a:moveTo>
                    <a:pt x="240" y="0"/>
                  </a:moveTo>
                  <a:cubicBezTo>
                    <a:pt x="108" y="0"/>
                    <a:pt x="0" y="108"/>
                    <a:pt x="0" y="240"/>
                  </a:cubicBezTo>
                  <a:lnTo>
                    <a:pt x="0" y="2712"/>
                  </a:lnTo>
                  <a:cubicBezTo>
                    <a:pt x="0" y="2844"/>
                    <a:pt x="108" y="2952"/>
                    <a:pt x="240" y="2952"/>
                  </a:cubicBezTo>
                  <a:lnTo>
                    <a:pt x="1122" y="2952"/>
                  </a:lnTo>
                  <a:cubicBezTo>
                    <a:pt x="1256" y="2952"/>
                    <a:pt x="1362" y="2844"/>
                    <a:pt x="1362" y="2712"/>
                  </a:cubicBezTo>
                  <a:cubicBezTo>
                    <a:pt x="1364" y="2578"/>
                    <a:pt x="1256" y="2470"/>
                    <a:pt x="1122" y="2470"/>
                  </a:cubicBezTo>
                  <a:lnTo>
                    <a:pt x="480" y="2470"/>
                  </a:lnTo>
                  <a:lnTo>
                    <a:pt x="480" y="1716"/>
                  </a:lnTo>
                  <a:lnTo>
                    <a:pt x="796" y="1716"/>
                  </a:lnTo>
                  <a:cubicBezTo>
                    <a:pt x="928" y="1716"/>
                    <a:pt x="1036" y="1608"/>
                    <a:pt x="1036" y="1476"/>
                  </a:cubicBezTo>
                  <a:cubicBezTo>
                    <a:pt x="1036" y="1342"/>
                    <a:pt x="928" y="1236"/>
                    <a:pt x="796" y="1236"/>
                  </a:cubicBezTo>
                  <a:lnTo>
                    <a:pt x="480" y="1236"/>
                  </a:lnTo>
                  <a:lnTo>
                    <a:pt x="480" y="482"/>
                  </a:lnTo>
                  <a:lnTo>
                    <a:pt x="1122" y="482"/>
                  </a:lnTo>
                  <a:cubicBezTo>
                    <a:pt x="1256" y="480"/>
                    <a:pt x="1362" y="374"/>
                    <a:pt x="1362" y="240"/>
                  </a:cubicBezTo>
                  <a:cubicBezTo>
                    <a:pt x="1362" y="108"/>
                    <a:pt x="1256" y="0"/>
                    <a:pt x="1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2"/>
            <p:cNvSpPr/>
            <p:nvPr/>
          </p:nvSpPr>
          <p:spPr>
            <a:xfrm>
              <a:off x="516850" y="1022925"/>
              <a:ext cx="47450" cy="73800"/>
            </a:xfrm>
            <a:custGeom>
              <a:rect b="b" l="l" r="r" t="t"/>
              <a:pathLst>
                <a:path extrusionOk="0" h="2952" w="1898">
                  <a:moveTo>
                    <a:pt x="858" y="0"/>
                  </a:moveTo>
                  <a:cubicBezTo>
                    <a:pt x="388" y="6"/>
                    <a:pt x="12" y="388"/>
                    <a:pt x="12" y="858"/>
                  </a:cubicBezTo>
                  <a:cubicBezTo>
                    <a:pt x="12" y="1327"/>
                    <a:pt x="388" y="1709"/>
                    <a:pt x="858" y="1716"/>
                  </a:cubicBezTo>
                  <a:lnTo>
                    <a:pt x="1039" y="1716"/>
                  </a:lnTo>
                  <a:cubicBezTo>
                    <a:pt x="1248" y="1716"/>
                    <a:pt x="1416" y="1886"/>
                    <a:pt x="1416" y="2094"/>
                  </a:cubicBezTo>
                  <a:cubicBezTo>
                    <a:pt x="1416" y="2302"/>
                    <a:pt x="1248" y="2470"/>
                    <a:pt x="1039" y="2470"/>
                  </a:cubicBezTo>
                  <a:lnTo>
                    <a:pt x="601" y="2470"/>
                  </a:lnTo>
                  <a:cubicBezTo>
                    <a:pt x="535" y="2470"/>
                    <a:pt x="480" y="2417"/>
                    <a:pt x="480" y="2350"/>
                  </a:cubicBezTo>
                  <a:cubicBezTo>
                    <a:pt x="480" y="2218"/>
                    <a:pt x="373" y="2110"/>
                    <a:pt x="240" y="2110"/>
                  </a:cubicBezTo>
                  <a:cubicBezTo>
                    <a:pt x="108" y="2110"/>
                    <a:pt x="1" y="2218"/>
                    <a:pt x="1" y="2350"/>
                  </a:cubicBezTo>
                  <a:cubicBezTo>
                    <a:pt x="1" y="2682"/>
                    <a:pt x="269" y="2950"/>
                    <a:pt x="601" y="2952"/>
                  </a:cubicBezTo>
                  <a:lnTo>
                    <a:pt x="1039" y="2952"/>
                  </a:lnTo>
                  <a:cubicBezTo>
                    <a:pt x="1514" y="2950"/>
                    <a:pt x="1897" y="2567"/>
                    <a:pt x="1897" y="2094"/>
                  </a:cubicBezTo>
                  <a:cubicBezTo>
                    <a:pt x="1897" y="1620"/>
                    <a:pt x="1514" y="1236"/>
                    <a:pt x="1039" y="1235"/>
                  </a:cubicBezTo>
                  <a:lnTo>
                    <a:pt x="858" y="1235"/>
                  </a:lnTo>
                  <a:cubicBezTo>
                    <a:pt x="650" y="1235"/>
                    <a:pt x="480" y="1067"/>
                    <a:pt x="480" y="858"/>
                  </a:cubicBezTo>
                  <a:cubicBezTo>
                    <a:pt x="480" y="650"/>
                    <a:pt x="650" y="480"/>
                    <a:pt x="858" y="480"/>
                  </a:cubicBezTo>
                  <a:lnTo>
                    <a:pt x="1297" y="480"/>
                  </a:lnTo>
                  <a:cubicBezTo>
                    <a:pt x="1363" y="480"/>
                    <a:pt x="1416" y="535"/>
                    <a:pt x="1417" y="601"/>
                  </a:cubicBezTo>
                  <a:cubicBezTo>
                    <a:pt x="1416" y="733"/>
                    <a:pt x="1524" y="841"/>
                    <a:pt x="1657" y="841"/>
                  </a:cubicBezTo>
                  <a:cubicBezTo>
                    <a:pt x="1790" y="841"/>
                    <a:pt x="1897" y="733"/>
                    <a:pt x="1897" y="601"/>
                  </a:cubicBezTo>
                  <a:cubicBezTo>
                    <a:pt x="1897" y="269"/>
                    <a:pt x="1629" y="0"/>
                    <a:pt x="1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2"/>
            <p:cNvSpPr/>
            <p:nvPr/>
          </p:nvSpPr>
          <p:spPr>
            <a:xfrm>
              <a:off x="577825" y="1022925"/>
              <a:ext cx="46525" cy="73800"/>
            </a:xfrm>
            <a:custGeom>
              <a:rect b="b" l="l" r="r" t="t"/>
              <a:pathLst>
                <a:path extrusionOk="0" h="2952" w="1861">
                  <a:moveTo>
                    <a:pt x="240" y="0"/>
                  </a:moveTo>
                  <a:cubicBezTo>
                    <a:pt x="108" y="0"/>
                    <a:pt x="0" y="108"/>
                    <a:pt x="0" y="240"/>
                  </a:cubicBezTo>
                  <a:cubicBezTo>
                    <a:pt x="0" y="372"/>
                    <a:pt x="108" y="480"/>
                    <a:pt x="240" y="480"/>
                  </a:cubicBezTo>
                  <a:lnTo>
                    <a:pt x="690" y="480"/>
                  </a:lnTo>
                  <a:lnTo>
                    <a:pt x="690" y="2712"/>
                  </a:lnTo>
                  <a:cubicBezTo>
                    <a:pt x="690" y="2844"/>
                    <a:pt x="796" y="2952"/>
                    <a:pt x="930" y="2952"/>
                  </a:cubicBezTo>
                  <a:cubicBezTo>
                    <a:pt x="1062" y="2952"/>
                    <a:pt x="1170" y="2844"/>
                    <a:pt x="1170" y="2712"/>
                  </a:cubicBezTo>
                  <a:lnTo>
                    <a:pt x="1170" y="480"/>
                  </a:lnTo>
                  <a:lnTo>
                    <a:pt x="1621" y="480"/>
                  </a:lnTo>
                  <a:cubicBezTo>
                    <a:pt x="1753" y="480"/>
                    <a:pt x="1861" y="372"/>
                    <a:pt x="1861" y="240"/>
                  </a:cubicBezTo>
                  <a:cubicBezTo>
                    <a:pt x="1861" y="108"/>
                    <a:pt x="1753" y="0"/>
                    <a:pt x="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2"/>
            <p:cNvSpPr/>
            <p:nvPr/>
          </p:nvSpPr>
          <p:spPr>
            <a:xfrm>
              <a:off x="402100" y="1117700"/>
              <a:ext cx="60600" cy="59925"/>
            </a:xfrm>
            <a:custGeom>
              <a:rect b="b" l="l" r="r" t="t"/>
              <a:pathLst>
                <a:path extrusionOk="0" h="2397" w="2424">
                  <a:moveTo>
                    <a:pt x="244" y="1"/>
                  </a:moveTo>
                  <a:cubicBezTo>
                    <a:pt x="121" y="1"/>
                    <a:pt x="1" y="96"/>
                    <a:pt x="1" y="243"/>
                  </a:cubicBezTo>
                  <a:lnTo>
                    <a:pt x="1" y="2157"/>
                  </a:lnTo>
                  <a:cubicBezTo>
                    <a:pt x="1" y="2289"/>
                    <a:pt x="109" y="2397"/>
                    <a:pt x="241" y="2397"/>
                  </a:cubicBezTo>
                  <a:cubicBezTo>
                    <a:pt x="374" y="2397"/>
                    <a:pt x="482" y="2289"/>
                    <a:pt x="482" y="2157"/>
                  </a:cubicBezTo>
                  <a:lnTo>
                    <a:pt x="482" y="918"/>
                  </a:lnTo>
                  <a:lnTo>
                    <a:pt x="1025" y="1588"/>
                  </a:lnTo>
                  <a:cubicBezTo>
                    <a:pt x="1074" y="1647"/>
                    <a:pt x="1143" y="1676"/>
                    <a:pt x="1212" y="1676"/>
                  </a:cubicBezTo>
                  <a:cubicBezTo>
                    <a:pt x="1282" y="1676"/>
                    <a:pt x="1351" y="1647"/>
                    <a:pt x="1399" y="1588"/>
                  </a:cubicBezTo>
                  <a:lnTo>
                    <a:pt x="1942" y="918"/>
                  </a:lnTo>
                  <a:lnTo>
                    <a:pt x="1942" y="2157"/>
                  </a:lnTo>
                  <a:cubicBezTo>
                    <a:pt x="1942" y="2289"/>
                    <a:pt x="2050" y="2397"/>
                    <a:pt x="2182" y="2397"/>
                  </a:cubicBezTo>
                  <a:cubicBezTo>
                    <a:pt x="2316" y="2397"/>
                    <a:pt x="2424" y="2289"/>
                    <a:pt x="2424" y="2157"/>
                  </a:cubicBezTo>
                  <a:lnTo>
                    <a:pt x="2424" y="243"/>
                  </a:lnTo>
                  <a:cubicBezTo>
                    <a:pt x="2424" y="141"/>
                    <a:pt x="2359" y="49"/>
                    <a:pt x="2263" y="16"/>
                  </a:cubicBezTo>
                  <a:cubicBezTo>
                    <a:pt x="2236" y="6"/>
                    <a:pt x="2209" y="2"/>
                    <a:pt x="2182" y="2"/>
                  </a:cubicBezTo>
                  <a:cubicBezTo>
                    <a:pt x="2112" y="2"/>
                    <a:pt x="2043" y="33"/>
                    <a:pt x="1997" y="91"/>
                  </a:cubicBezTo>
                  <a:lnTo>
                    <a:pt x="1212" y="1055"/>
                  </a:lnTo>
                  <a:lnTo>
                    <a:pt x="429" y="91"/>
                  </a:lnTo>
                  <a:cubicBezTo>
                    <a:pt x="379" y="29"/>
                    <a:pt x="311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2"/>
            <p:cNvSpPr/>
            <p:nvPr/>
          </p:nvSpPr>
          <p:spPr>
            <a:xfrm>
              <a:off x="553200" y="1117725"/>
              <a:ext cx="60600" cy="59900"/>
            </a:xfrm>
            <a:custGeom>
              <a:rect b="b" l="l" r="r" t="t"/>
              <a:pathLst>
                <a:path extrusionOk="0" h="2396" w="2424">
                  <a:moveTo>
                    <a:pt x="244" y="0"/>
                  </a:moveTo>
                  <a:cubicBezTo>
                    <a:pt x="121" y="0"/>
                    <a:pt x="1" y="95"/>
                    <a:pt x="1" y="242"/>
                  </a:cubicBezTo>
                  <a:lnTo>
                    <a:pt x="1" y="2156"/>
                  </a:lnTo>
                  <a:cubicBezTo>
                    <a:pt x="1" y="2288"/>
                    <a:pt x="108" y="2396"/>
                    <a:pt x="241" y="2396"/>
                  </a:cubicBezTo>
                  <a:cubicBezTo>
                    <a:pt x="374" y="2396"/>
                    <a:pt x="482" y="2288"/>
                    <a:pt x="482" y="2156"/>
                  </a:cubicBezTo>
                  <a:lnTo>
                    <a:pt x="482" y="917"/>
                  </a:lnTo>
                  <a:lnTo>
                    <a:pt x="1025" y="1587"/>
                  </a:lnTo>
                  <a:cubicBezTo>
                    <a:pt x="1073" y="1646"/>
                    <a:pt x="1143" y="1675"/>
                    <a:pt x="1212" y="1675"/>
                  </a:cubicBezTo>
                  <a:cubicBezTo>
                    <a:pt x="1281" y="1675"/>
                    <a:pt x="1350" y="1646"/>
                    <a:pt x="1397" y="1587"/>
                  </a:cubicBezTo>
                  <a:lnTo>
                    <a:pt x="1942" y="917"/>
                  </a:lnTo>
                  <a:lnTo>
                    <a:pt x="1942" y="2156"/>
                  </a:lnTo>
                  <a:cubicBezTo>
                    <a:pt x="1942" y="2288"/>
                    <a:pt x="2050" y="2396"/>
                    <a:pt x="2182" y="2396"/>
                  </a:cubicBezTo>
                  <a:cubicBezTo>
                    <a:pt x="2316" y="2396"/>
                    <a:pt x="2423" y="2288"/>
                    <a:pt x="2422" y="2156"/>
                  </a:cubicBezTo>
                  <a:lnTo>
                    <a:pt x="2422" y="242"/>
                  </a:lnTo>
                  <a:cubicBezTo>
                    <a:pt x="2423" y="140"/>
                    <a:pt x="2359" y="48"/>
                    <a:pt x="2263" y="15"/>
                  </a:cubicBezTo>
                  <a:cubicBezTo>
                    <a:pt x="2236" y="5"/>
                    <a:pt x="2209" y="1"/>
                    <a:pt x="2182" y="1"/>
                  </a:cubicBezTo>
                  <a:cubicBezTo>
                    <a:pt x="2112" y="1"/>
                    <a:pt x="2042" y="32"/>
                    <a:pt x="1997" y="90"/>
                  </a:cubicBezTo>
                  <a:lnTo>
                    <a:pt x="1212" y="1054"/>
                  </a:lnTo>
                  <a:lnTo>
                    <a:pt x="428" y="90"/>
                  </a:lnTo>
                  <a:cubicBezTo>
                    <a:pt x="378" y="28"/>
                    <a:pt x="310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2"/>
            <p:cNvSpPr/>
            <p:nvPr/>
          </p:nvSpPr>
          <p:spPr>
            <a:xfrm>
              <a:off x="479375" y="1117725"/>
              <a:ext cx="56225" cy="59900"/>
            </a:xfrm>
            <a:custGeom>
              <a:rect b="b" l="l" r="r" t="t"/>
              <a:pathLst>
                <a:path extrusionOk="0" h="2396" w="2249">
                  <a:moveTo>
                    <a:pt x="1124" y="482"/>
                  </a:moveTo>
                  <a:cubicBezTo>
                    <a:pt x="1600" y="482"/>
                    <a:pt x="1768" y="643"/>
                    <a:pt x="1768" y="1098"/>
                  </a:cubicBezTo>
                  <a:cubicBezTo>
                    <a:pt x="1768" y="1610"/>
                    <a:pt x="1527" y="1916"/>
                    <a:pt x="1124" y="1916"/>
                  </a:cubicBezTo>
                  <a:cubicBezTo>
                    <a:pt x="722" y="1916"/>
                    <a:pt x="481" y="1610"/>
                    <a:pt x="481" y="1098"/>
                  </a:cubicBezTo>
                  <a:cubicBezTo>
                    <a:pt x="481" y="643"/>
                    <a:pt x="649" y="482"/>
                    <a:pt x="1124" y="482"/>
                  </a:cubicBezTo>
                  <a:close/>
                  <a:moveTo>
                    <a:pt x="1124" y="0"/>
                  </a:moveTo>
                  <a:cubicBezTo>
                    <a:pt x="379" y="0"/>
                    <a:pt x="1" y="370"/>
                    <a:pt x="1" y="1098"/>
                  </a:cubicBezTo>
                  <a:cubicBezTo>
                    <a:pt x="1" y="1995"/>
                    <a:pt x="565" y="2396"/>
                    <a:pt x="1124" y="2396"/>
                  </a:cubicBezTo>
                  <a:cubicBezTo>
                    <a:pt x="1683" y="2396"/>
                    <a:pt x="2248" y="1995"/>
                    <a:pt x="2248" y="1098"/>
                  </a:cubicBezTo>
                  <a:cubicBezTo>
                    <a:pt x="2248" y="370"/>
                    <a:pt x="1870" y="0"/>
                    <a:pt x="1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4" name="Google Shape;3254;p72"/>
          <p:cNvGrpSpPr/>
          <p:nvPr/>
        </p:nvGrpSpPr>
        <p:grpSpPr>
          <a:xfrm>
            <a:off x="1403646" y="2436792"/>
            <a:ext cx="342967" cy="515175"/>
            <a:chOff x="1046090" y="2083626"/>
            <a:chExt cx="342967" cy="515175"/>
          </a:xfrm>
        </p:grpSpPr>
        <p:sp>
          <p:nvSpPr>
            <p:cNvPr id="3255" name="Google Shape;3255;p72"/>
            <p:cNvSpPr/>
            <p:nvPr/>
          </p:nvSpPr>
          <p:spPr>
            <a:xfrm>
              <a:off x="1139683" y="2292078"/>
              <a:ext cx="153513" cy="64053"/>
            </a:xfrm>
            <a:custGeom>
              <a:rect b="b" l="l" r="r" t="t"/>
              <a:pathLst>
                <a:path extrusionOk="0" h="2864" w="6864">
                  <a:moveTo>
                    <a:pt x="1698" y="1"/>
                  </a:moveTo>
                  <a:cubicBezTo>
                    <a:pt x="761" y="2"/>
                    <a:pt x="2" y="761"/>
                    <a:pt x="1" y="1698"/>
                  </a:cubicBezTo>
                  <a:lnTo>
                    <a:pt x="1" y="2474"/>
                  </a:lnTo>
                  <a:cubicBezTo>
                    <a:pt x="1" y="2688"/>
                    <a:pt x="175" y="2863"/>
                    <a:pt x="390" y="2863"/>
                  </a:cubicBezTo>
                  <a:cubicBezTo>
                    <a:pt x="606" y="2863"/>
                    <a:pt x="780" y="2688"/>
                    <a:pt x="780" y="2474"/>
                  </a:cubicBezTo>
                  <a:lnTo>
                    <a:pt x="780" y="1698"/>
                  </a:lnTo>
                  <a:cubicBezTo>
                    <a:pt x="780" y="1191"/>
                    <a:pt x="1191" y="780"/>
                    <a:pt x="1698" y="780"/>
                  </a:cubicBezTo>
                  <a:lnTo>
                    <a:pt x="5167" y="780"/>
                  </a:lnTo>
                  <a:cubicBezTo>
                    <a:pt x="5673" y="780"/>
                    <a:pt x="6084" y="1191"/>
                    <a:pt x="6084" y="1698"/>
                  </a:cubicBezTo>
                  <a:lnTo>
                    <a:pt x="6084" y="2474"/>
                  </a:lnTo>
                  <a:cubicBezTo>
                    <a:pt x="6084" y="2688"/>
                    <a:pt x="6259" y="2863"/>
                    <a:pt x="6474" y="2863"/>
                  </a:cubicBezTo>
                  <a:cubicBezTo>
                    <a:pt x="6689" y="2863"/>
                    <a:pt x="6864" y="2688"/>
                    <a:pt x="6864" y="2474"/>
                  </a:cubicBezTo>
                  <a:lnTo>
                    <a:pt x="6864" y="1698"/>
                  </a:lnTo>
                  <a:cubicBezTo>
                    <a:pt x="6862" y="761"/>
                    <a:pt x="6104" y="2"/>
                    <a:pt x="516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2"/>
            <p:cNvSpPr/>
            <p:nvPr/>
          </p:nvSpPr>
          <p:spPr>
            <a:xfrm>
              <a:off x="1081227" y="2083626"/>
              <a:ext cx="272607" cy="272674"/>
            </a:xfrm>
            <a:custGeom>
              <a:rect b="b" l="l" r="r" t="t"/>
              <a:pathLst>
                <a:path extrusionOk="0" h="12192" w="12189">
                  <a:moveTo>
                    <a:pt x="6097" y="1"/>
                  </a:moveTo>
                  <a:cubicBezTo>
                    <a:pt x="2738" y="1"/>
                    <a:pt x="6" y="2732"/>
                    <a:pt x="6" y="6091"/>
                  </a:cubicBezTo>
                  <a:lnTo>
                    <a:pt x="6" y="11794"/>
                  </a:lnTo>
                  <a:cubicBezTo>
                    <a:pt x="0" y="12012"/>
                    <a:pt x="177" y="12192"/>
                    <a:pt x="395" y="12192"/>
                  </a:cubicBezTo>
                  <a:cubicBezTo>
                    <a:pt x="614" y="12192"/>
                    <a:pt x="789" y="12012"/>
                    <a:pt x="785" y="11794"/>
                  </a:cubicBezTo>
                  <a:lnTo>
                    <a:pt x="785" y="6091"/>
                  </a:lnTo>
                  <a:cubicBezTo>
                    <a:pt x="785" y="3162"/>
                    <a:pt x="3167" y="778"/>
                    <a:pt x="6097" y="778"/>
                  </a:cubicBezTo>
                  <a:cubicBezTo>
                    <a:pt x="9026" y="778"/>
                    <a:pt x="11410" y="3162"/>
                    <a:pt x="11410" y="6091"/>
                  </a:cubicBezTo>
                  <a:lnTo>
                    <a:pt x="11410" y="11794"/>
                  </a:lnTo>
                  <a:cubicBezTo>
                    <a:pt x="11410" y="12008"/>
                    <a:pt x="11584" y="12183"/>
                    <a:pt x="11799" y="12183"/>
                  </a:cubicBezTo>
                  <a:cubicBezTo>
                    <a:pt x="12013" y="12183"/>
                    <a:pt x="12189" y="12008"/>
                    <a:pt x="12189" y="11794"/>
                  </a:cubicBezTo>
                  <a:lnTo>
                    <a:pt x="12189" y="6092"/>
                  </a:lnTo>
                  <a:cubicBezTo>
                    <a:pt x="12189" y="2732"/>
                    <a:pt x="9456" y="1"/>
                    <a:pt x="609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2"/>
            <p:cNvSpPr/>
            <p:nvPr/>
          </p:nvSpPr>
          <p:spPr>
            <a:xfrm>
              <a:off x="1058168" y="2496280"/>
              <a:ext cx="318813" cy="102521"/>
            </a:xfrm>
            <a:custGeom>
              <a:rect b="b" l="l" r="r" t="t"/>
              <a:pathLst>
                <a:path extrusionOk="0" h="4584" w="14255">
                  <a:moveTo>
                    <a:pt x="1" y="0"/>
                  </a:moveTo>
                  <a:lnTo>
                    <a:pt x="1" y="3684"/>
                  </a:lnTo>
                  <a:cubicBezTo>
                    <a:pt x="1" y="4182"/>
                    <a:pt x="403" y="4584"/>
                    <a:pt x="901" y="4584"/>
                  </a:cubicBezTo>
                  <a:lnTo>
                    <a:pt x="13356" y="4584"/>
                  </a:lnTo>
                  <a:cubicBezTo>
                    <a:pt x="13852" y="4584"/>
                    <a:pt x="14254" y="4182"/>
                    <a:pt x="14254" y="3684"/>
                  </a:cubicBezTo>
                  <a:lnTo>
                    <a:pt x="142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2"/>
            <p:cNvSpPr/>
            <p:nvPr/>
          </p:nvSpPr>
          <p:spPr>
            <a:xfrm>
              <a:off x="1058168" y="2485857"/>
              <a:ext cx="318813" cy="39832"/>
            </a:xfrm>
            <a:custGeom>
              <a:rect b="b" l="l" r="r" t="t"/>
              <a:pathLst>
                <a:path extrusionOk="0" h="1781" w="14255">
                  <a:moveTo>
                    <a:pt x="1" y="0"/>
                  </a:moveTo>
                  <a:lnTo>
                    <a:pt x="1" y="1781"/>
                  </a:lnTo>
                  <a:lnTo>
                    <a:pt x="14254" y="1781"/>
                  </a:lnTo>
                  <a:lnTo>
                    <a:pt x="142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2"/>
            <p:cNvSpPr/>
            <p:nvPr/>
          </p:nvSpPr>
          <p:spPr>
            <a:xfrm>
              <a:off x="1046090" y="2341574"/>
              <a:ext cx="342967" cy="154721"/>
            </a:xfrm>
            <a:custGeom>
              <a:rect b="b" l="l" r="r" t="t"/>
              <a:pathLst>
                <a:path extrusionOk="0" h="6918" w="15335">
                  <a:moveTo>
                    <a:pt x="1568" y="1"/>
                  </a:moveTo>
                  <a:cubicBezTo>
                    <a:pt x="703" y="1"/>
                    <a:pt x="2" y="702"/>
                    <a:pt x="1" y="1567"/>
                  </a:cubicBezTo>
                  <a:lnTo>
                    <a:pt x="1" y="6917"/>
                  </a:lnTo>
                  <a:lnTo>
                    <a:pt x="15335" y="6917"/>
                  </a:lnTo>
                  <a:lnTo>
                    <a:pt x="15335" y="1567"/>
                  </a:lnTo>
                  <a:cubicBezTo>
                    <a:pt x="15335" y="702"/>
                    <a:pt x="14633" y="1"/>
                    <a:pt x="137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2"/>
            <p:cNvSpPr/>
            <p:nvPr/>
          </p:nvSpPr>
          <p:spPr>
            <a:xfrm>
              <a:off x="1046090" y="2341574"/>
              <a:ext cx="64903" cy="154721"/>
            </a:xfrm>
            <a:custGeom>
              <a:rect b="b" l="l" r="r" t="t"/>
              <a:pathLst>
                <a:path extrusionOk="0" h="6918" w="2902">
                  <a:moveTo>
                    <a:pt x="1568" y="1"/>
                  </a:moveTo>
                  <a:cubicBezTo>
                    <a:pt x="703" y="1"/>
                    <a:pt x="2" y="702"/>
                    <a:pt x="1" y="1567"/>
                  </a:cubicBezTo>
                  <a:lnTo>
                    <a:pt x="1" y="6917"/>
                  </a:lnTo>
                  <a:lnTo>
                    <a:pt x="1334" y="6917"/>
                  </a:lnTo>
                  <a:lnTo>
                    <a:pt x="1334" y="1567"/>
                  </a:lnTo>
                  <a:cubicBezTo>
                    <a:pt x="1334" y="702"/>
                    <a:pt x="2035" y="1"/>
                    <a:pt x="2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2"/>
            <p:cNvSpPr/>
            <p:nvPr/>
          </p:nvSpPr>
          <p:spPr>
            <a:xfrm>
              <a:off x="1058168" y="2496280"/>
              <a:ext cx="28828" cy="102521"/>
            </a:xfrm>
            <a:custGeom>
              <a:rect b="b" l="l" r="r" t="t"/>
              <a:pathLst>
                <a:path extrusionOk="0" h="4584" w="1289">
                  <a:moveTo>
                    <a:pt x="1" y="0"/>
                  </a:moveTo>
                  <a:lnTo>
                    <a:pt x="1" y="3684"/>
                  </a:lnTo>
                  <a:cubicBezTo>
                    <a:pt x="1" y="4182"/>
                    <a:pt x="403" y="4584"/>
                    <a:pt x="901" y="4584"/>
                  </a:cubicBezTo>
                  <a:lnTo>
                    <a:pt x="1288" y="4584"/>
                  </a:lnTo>
                  <a:lnTo>
                    <a:pt x="12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2"/>
            <p:cNvSpPr/>
            <p:nvPr/>
          </p:nvSpPr>
          <p:spPr>
            <a:xfrm>
              <a:off x="1171711" y="2442221"/>
              <a:ext cx="89482" cy="104400"/>
            </a:xfrm>
            <a:custGeom>
              <a:rect b="b" l="l" r="r" t="t"/>
              <a:pathLst>
                <a:path extrusionOk="0" h="4668" w="4001">
                  <a:moveTo>
                    <a:pt x="796" y="0"/>
                  </a:moveTo>
                  <a:cubicBezTo>
                    <a:pt x="356" y="0"/>
                    <a:pt x="2" y="356"/>
                    <a:pt x="2" y="796"/>
                  </a:cubicBezTo>
                  <a:lnTo>
                    <a:pt x="2" y="3873"/>
                  </a:lnTo>
                  <a:cubicBezTo>
                    <a:pt x="0" y="4311"/>
                    <a:pt x="356" y="4667"/>
                    <a:pt x="796" y="4667"/>
                  </a:cubicBezTo>
                  <a:lnTo>
                    <a:pt x="3205" y="4667"/>
                  </a:lnTo>
                  <a:cubicBezTo>
                    <a:pt x="3644" y="4667"/>
                    <a:pt x="4001" y="4311"/>
                    <a:pt x="4001" y="3873"/>
                  </a:cubicBezTo>
                  <a:lnTo>
                    <a:pt x="4001" y="796"/>
                  </a:lnTo>
                  <a:cubicBezTo>
                    <a:pt x="4001" y="356"/>
                    <a:pt x="3644" y="0"/>
                    <a:pt x="320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2"/>
            <p:cNvSpPr/>
            <p:nvPr/>
          </p:nvSpPr>
          <p:spPr>
            <a:xfrm>
              <a:off x="1196773" y="2470805"/>
              <a:ext cx="32362" cy="47235"/>
            </a:xfrm>
            <a:custGeom>
              <a:rect b="b" l="l" r="r" t="t"/>
              <a:pathLst>
                <a:path extrusionOk="0" h="2112" w="1447">
                  <a:moveTo>
                    <a:pt x="1" y="1"/>
                  </a:moveTo>
                  <a:lnTo>
                    <a:pt x="1" y="2112"/>
                  </a:lnTo>
                  <a:lnTo>
                    <a:pt x="1446" y="2112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64" name="Google Shape;3264;p72"/>
          <p:cNvSpPr/>
          <p:nvPr/>
        </p:nvSpPr>
        <p:spPr>
          <a:xfrm>
            <a:off x="1915572" y="2489874"/>
            <a:ext cx="515916" cy="409011"/>
          </a:xfrm>
          <a:custGeom>
            <a:rect b="b" l="l" r="r" t="t"/>
            <a:pathLst>
              <a:path extrusionOk="0" h="18288" w="23068">
                <a:moveTo>
                  <a:pt x="3131" y="1"/>
                </a:moveTo>
                <a:cubicBezTo>
                  <a:pt x="696" y="1993"/>
                  <a:pt x="133" y="3912"/>
                  <a:pt x="41" y="5033"/>
                </a:cubicBezTo>
                <a:cubicBezTo>
                  <a:pt x="1" y="5535"/>
                  <a:pt x="112" y="6035"/>
                  <a:pt x="340" y="6485"/>
                </a:cubicBezTo>
                <a:cubicBezTo>
                  <a:pt x="724" y="7240"/>
                  <a:pt x="1021" y="8189"/>
                  <a:pt x="1253" y="9216"/>
                </a:cubicBezTo>
                <a:cubicBezTo>
                  <a:pt x="2139" y="13155"/>
                  <a:pt x="2040" y="18262"/>
                  <a:pt x="2040" y="18262"/>
                </a:cubicBezTo>
                <a:lnTo>
                  <a:pt x="3246" y="18262"/>
                </a:lnTo>
                <a:lnTo>
                  <a:pt x="2967" y="10326"/>
                </a:lnTo>
                <a:lnTo>
                  <a:pt x="2953" y="9906"/>
                </a:lnTo>
                <a:cubicBezTo>
                  <a:pt x="2934" y="9388"/>
                  <a:pt x="3356" y="9027"/>
                  <a:pt x="3803" y="9027"/>
                </a:cubicBezTo>
                <a:cubicBezTo>
                  <a:pt x="3987" y="9027"/>
                  <a:pt x="4176" y="9088"/>
                  <a:pt x="4339" y="9226"/>
                </a:cubicBezTo>
                <a:cubicBezTo>
                  <a:pt x="5742" y="10412"/>
                  <a:pt x="7097" y="12685"/>
                  <a:pt x="8113" y="14690"/>
                </a:cubicBezTo>
                <a:cubicBezTo>
                  <a:pt x="8114" y="14693"/>
                  <a:pt x="8116" y="14695"/>
                  <a:pt x="8117" y="14697"/>
                </a:cubicBezTo>
                <a:cubicBezTo>
                  <a:pt x="8458" y="15371"/>
                  <a:pt x="8761" y="16015"/>
                  <a:pt x="9014" y="16576"/>
                </a:cubicBezTo>
                <a:cubicBezTo>
                  <a:pt x="9489" y="17628"/>
                  <a:pt x="10532" y="18288"/>
                  <a:pt x="11663" y="18288"/>
                </a:cubicBezTo>
                <a:cubicBezTo>
                  <a:pt x="11792" y="18288"/>
                  <a:pt x="11921" y="18279"/>
                  <a:pt x="12051" y="18262"/>
                </a:cubicBezTo>
                <a:lnTo>
                  <a:pt x="19984" y="17193"/>
                </a:lnTo>
                <a:lnTo>
                  <a:pt x="19986" y="17193"/>
                </a:lnTo>
                <a:lnTo>
                  <a:pt x="23067" y="16778"/>
                </a:lnTo>
                <a:lnTo>
                  <a:pt x="22847" y="16292"/>
                </a:lnTo>
                <a:cubicBezTo>
                  <a:pt x="22622" y="15798"/>
                  <a:pt x="22191" y="15428"/>
                  <a:pt x="21669" y="15280"/>
                </a:cubicBezTo>
                <a:lnTo>
                  <a:pt x="16977" y="13961"/>
                </a:lnTo>
                <a:lnTo>
                  <a:pt x="16005" y="14187"/>
                </a:lnTo>
                <a:cubicBezTo>
                  <a:pt x="15671" y="14264"/>
                  <a:pt x="15335" y="14302"/>
                  <a:pt x="15003" y="14302"/>
                </a:cubicBezTo>
                <a:cubicBezTo>
                  <a:pt x="13542" y="14302"/>
                  <a:pt x="12147" y="13576"/>
                  <a:pt x="11314" y="12323"/>
                </a:cubicBezTo>
                <a:lnTo>
                  <a:pt x="313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65" name="Google Shape;3265;p72"/>
          <p:cNvGrpSpPr/>
          <p:nvPr/>
        </p:nvGrpSpPr>
        <p:grpSpPr>
          <a:xfrm>
            <a:off x="2600447" y="2436767"/>
            <a:ext cx="390594" cy="515224"/>
            <a:chOff x="2279201" y="2049563"/>
            <a:chExt cx="390594" cy="515224"/>
          </a:xfrm>
        </p:grpSpPr>
        <p:sp>
          <p:nvSpPr>
            <p:cNvPr id="3266" name="Google Shape;3266;p72"/>
            <p:cNvSpPr/>
            <p:nvPr/>
          </p:nvSpPr>
          <p:spPr>
            <a:xfrm>
              <a:off x="2378373" y="2229162"/>
              <a:ext cx="134682" cy="183684"/>
            </a:xfrm>
            <a:custGeom>
              <a:rect b="b" l="l" r="r" t="t"/>
              <a:pathLst>
                <a:path extrusionOk="0" h="8213" w="6022">
                  <a:moveTo>
                    <a:pt x="5555" y="1"/>
                  </a:moveTo>
                  <a:cubicBezTo>
                    <a:pt x="5372" y="1"/>
                    <a:pt x="5204" y="122"/>
                    <a:pt x="5152" y="308"/>
                  </a:cubicBezTo>
                  <a:cubicBezTo>
                    <a:pt x="4416" y="2946"/>
                    <a:pt x="3166" y="6876"/>
                    <a:pt x="2689" y="7353"/>
                  </a:cubicBezTo>
                  <a:cubicBezTo>
                    <a:pt x="2676" y="7367"/>
                    <a:pt x="2667" y="7375"/>
                    <a:pt x="2644" y="7375"/>
                  </a:cubicBezTo>
                  <a:cubicBezTo>
                    <a:pt x="2638" y="7375"/>
                    <a:pt x="2632" y="7374"/>
                    <a:pt x="2625" y="7373"/>
                  </a:cubicBezTo>
                  <a:cubicBezTo>
                    <a:pt x="2311" y="7345"/>
                    <a:pt x="1537" y="6669"/>
                    <a:pt x="828" y="5630"/>
                  </a:cubicBezTo>
                  <a:cubicBezTo>
                    <a:pt x="748" y="5507"/>
                    <a:pt x="614" y="5440"/>
                    <a:pt x="477" y="5440"/>
                  </a:cubicBezTo>
                  <a:cubicBezTo>
                    <a:pt x="396" y="5440"/>
                    <a:pt x="314" y="5464"/>
                    <a:pt x="242" y="5513"/>
                  </a:cubicBezTo>
                  <a:cubicBezTo>
                    <a:pt x="50" y="5645"/>
                    <a:pt x="1" y="5909"/>
                    <a:pt x="136" y="6102"/>
                  </a:cubicBezTo>
                  <a:cubicBezTo>
                    <a:pt x="363" y="6437"/>
                    <a:pt x="1551" y="8115"/>
                    <a:pt x="2546" y="8208"/>
                  </a:cubicBezTo>
                  <a:cubicBezTo>
                    <a:pt x="2577" y="8211"/>
                    <a:pt x="2610" y="8213"/>
                    <a:pt x="2642" y="8213"/>
                  </a:cubicBezTo>
                  <a:cubicBezTo>
                    <a:pt x="2644" y="8213"/>
                    <a:pt x="2645" y="8213"/>
                    <a:pt x="2647" y="8213"/>
                  </a:cubicBezTo>
                  <a:cubicBezTo>
                    <a:pt x="2887" y="8213"/>
                    <a:pt x="3116" y="8117"/>
                    <a:pt x="3284" y="7945"/>
                  </a:cubicBezTo>
                  <a:cubicBezTo>
                    <a:pt x="3435" y="7794"/>
                    <a:pt x="3836" y="7394"/>
                    <a:pt x="4960" y="3873"/>
                  </a:cubicBezTo>
                  <a:cubicBezTo>
                    <a:pt x="5501" y="2174"/>
                    <a:pt x="5955" y="549"/>
                    <a:pt x="5960" y="532"/>
                  </a:cubicBezTo>
                  <a:cubicBezTo>
                    <a:pt x="6022" y="309"/>
                    <a:pt x="5892" y="78"/>
                    <a:pt x="5668" y="16"/>
                  </a:cubicBezTo>
                  <a:cubicBezTo>
                    <a:pt x="5630" y="6"/>
                    <a:pt x="5593" y="1"/>
                    <a:pt x="55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2"/>
            <p:cNvSpPr/>
            <p:nvPr/>
          </p:nvSpPr>
          <p:spPr>
            <a:xfrm>
              <a:off x="2526705" y="2101430"/>
              <a:ext cx="119027" cy="154811"/>
            </a:xfrm>
            <a:custGeom>
              <a:rect b="b" l="l" r="r" t="t"/>
              <a:pathLst>
                <a:path extrusionOk="0" h="6922" w="5322">
                  <a:moveTo>
                    <a:pt x="3157" y="1"/>
                  </a:moveTo>
                  <a:cubicBezTo>
                    <a:pt x="2098" y="1"/>
                    <a:pt x="1172" y="556"/>
                    <a:pt x="497" y="994"/>
                  </a:cubicBezTo>
                  <a:cubicBezTo>
                    <a:pt x="0" y="1316"/>
                    <a:pt x="1690" y="4093"/>
                    <a:pt x="1055" y="4098"/>
                  </a:cubicBezTo>
                  <a:cubicBezTo>
                    <a:pt x="1788" y="4098"/>
                    <a:pt x="1321" y="6140"/>
                    <a:pt x="1801" y="6619"/>
                  </a:cubicBezTo>
                  <a:cubicBezTo>
                    <a:pt x="2028" y="6846"/>
                    <a:pt x="2298" y="6921"/>
                    <a:pt x="2600" y="6921"/>
                  </a:cubicBezTo>
                  <a:cubicBezTo>
                    <a:pt x="2936" y="6921"/>
                    <a:pt x="3312" y="6828"/>
                    <a:pt x="3708" y="6750"/>
                  </a:cubicBezTo>
                  <a:cubicBezTo>
                    <a:pt x="5321" y="3564"/>
                    <a:pt x="4166" y="178"/>
                    <a:pt x="4166" y="178"/>
                  </a:cubicBezTo>
                  <a:cubicBezTo>
                    <a:pt x="3819" y="53"/>
                    <a:pt x="3482" y="1"/>
                    <a:pt x="3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2"/>
            <p:cNvSpPr/>
            <p:nvPr/>
          </p:nvSpPr>
          <p:spPr>
            <a:xfrm>
              <a:off x="2514515" y="2438777"/>
              <a:ext cx="68907" cy="119563"/>
            </a:xfrm>
            <a:custGeom>
              <a:rect b="b" l="l" r="r" t="t"/>
              <a:pathLst>
                <a:path extrusionOk="0" h="5346" w="3081">
                  <a:moveTo>
                    <a:pt x="1" y="0"/>
                  </a:moveTo>
                  <a:cubicBezTo>
                    <a:pt x="1" y="0"/>
                    <a:pt x="54" y="577"/>
                    <a:pt x="180" y="1363"/>
                  </a:cubicBezTo>
                  <a:cubicBezTo>
                    <a:pt x="285" y="2026"/>
                    <a:pt x="443" y="2835"/>
                    <a:pt x="665" y="3573"/>
                  </a:cubicBezTo>
                  <a:cubicBezTo>
                    <a:pt x="887" y="4314"/>
                    <a:pt x="1176" y="4981"/>
                    <a:pt x="1540" y="5346"/>
                  </a:cubicBezTo>
                  <a:cubicBezTo>
                    <a:pt x="1905" y="4981"/>
                    <a:pt x="2192" y="4314"/>
                    <a:pt x="2416" y="3573"/>
                  </a:cubicBezTo>
                  <a:cubicBezTo>
                    <a:pt x="2636" y="2834"/>
                    <a:pt x="2794" y="2025"/>
                    <a:pt x="2901" y="1363"/>
                  </a:cubicBezTo>
                  <a:cubicBezTo>
                    <a:pt x="3027" y="577"/>
                    <a:pt x="3080" y="0"/>
                    <a:pt x="30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2"/>
            <p:cNvSpPr/>
            <p:nvPr/>
          </p:nvSpPr>
          <p:spPr>
            <a:xfrm>
              <a:off x="2514493" y="2438777"/>
              <a:ext cx="68929" cy="30483"/>
            </a:xfrm>
            <a:custGeom>
              <a:rect b="b" l="l" r="r" t="t"/>
              <a:pathLst>
                <a:path extrusionOk="0" h="1363" w="3082">
                  <a:moveTo>
                    <a:pt x="0" y="0"/>
                  </a:moveTo>
                  <a:cubicBezTo>
                    <a:pt x="0" y="0"/>
                    <a:pt x="55" y="577"/>
                    <a:pt x="180" y="1363"/>
                  </a:cubicBezTo>
                  <a:lnTo>
                    <a:pt x="2902" y="1363"/>
                  </a:lnTo>
                  <a:cubicBezTo>
                    <a:pt x="3028" y="577"/>
                    <a:pt x="3081" y="0"/>
                    <a:pt x="30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2"/>
            <p:cNvSpPr/>
            <p:nvPr/>
          </p:nvSpPr>
          <p:spPr>
            <a:xfrm>
              <a:off x="2529366" y="2518646"/>
              <a:ext cx="39206" cy="39676"/>
            </a:xfrm>
            <a:custGeom>
              <a:rect b="b" l="l" r="r" t="t"/>
              <a:pathLst>
                <a:path extrusionOk="0" h="1774" w="1753">
                  <a:moveTo>
                    <a:pt x="1" y="0"/>
                  </a:moveTo>
                  <a:cubicBezTo>
                    <a:pt x="223" y="742"/>
                    <a:pt x="512" y="1408"/>
                    <a:pt x="876" y="1773"/>
                  </a:cubicBezTo>
                  <a:cubicBezTo>
                    <a:pt x="1241" y="1408"/>
                    <a:pt x="1528" y="742"/>
                    <a:pt x="17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2"/>
            <p:cNvSpPr/>
            <p:nvPr/>
          </p:nvSpPr>
          <p:spPr>
            <a:xfrm>
              <a:off x="2490964" y="2193041"/>
              <a:ext cx="118713" cy="143539"/>
            </a:xfrm>
            <a:custGeom>
              <a:rect b="b" l="l" r="r" t="t"/>
              <a:pathLst>
                <a:path extrusionOk="0" h="6418" w="5308">
                  <a:moveTo>
                    <a:pt x="2651" y="1"/>
                  </a:moveTo>
                  <a:cubicBezTo>
                    <a:pt x="2236" y="1"/>
                    <a:pt x="1820" y="98"/>
                    <a:pt x="1437" y="295"/>
                  </a:cubicBezTo>
                  <a:cubicBezTo>
                    <a:pt x="555" y="750"/>
                    <a:pt x="0" y="1660"/>
                    <a:pt x="0" y="2654"/>
                  </a:cubicBezTo>
                  <a:lnTo>
                    <a:pt x="0" y="6418"/>
                  </a:lnTo>
                  <a:lnTo>
                    <a:pt x="5306" y="6418"/>
                  </a:lnTo>
                  <a:lnTo>
                    <a:pt x="5306" y="2654"/>
                  </a:lnTo>
                  <a:cubicBezTo>
                    <a:pt x="5307" y="1950"/>
                    <a:pt x="5027" y="1275"/>
                    <a:pt x="4530" y="778"/>
                  </a:cubicBezTo>
                  <a:cubicBezTo>
                    <a:pt x="4425" y="674"/>
                    <a:pt x="4313" y="578"/>
                    <a:pt x="4192" y="493"/>
                  </a:cubicBezTo>
                  <a:cubicBezTo>
                    <a:pt x="3734" y="167"/>
                    <a:pt x="3194" y="1"/>
                    <a:pt x="26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2"/>
            <p:cNvSpPr/>
            <p:nvPr/>
          </p:nvSpPr>
          <p:spPr>
            <a:xfrm>
              <a:off x="2490964" y="2193063"/>
              <a:ext cx="72127" cy="143516"/>
            </a:xfrm>
            <a:custGeom>
              <a:rect b="b" l="l" r="r" t="t"/>
              <a:pathLst>
                <a:path extrusionOk="0" h="6417" w="3225">
                  <a:moveTo>
                    <a:pt x="2653" y="1"/>
                  </a:moveTo>
                  <a:cubicBezTo>
                    <a:pt x="1187" y="1"/>
                    <a:pt x="0" y="1188"/>
                    <a:pt x="0" y="2653"/>
                  </a:cubicBezTo>
                  <a:lnTo>
                    <a:pt x="0" y="6417"/>
                  </a:lnTo>
                  <a:lnTo>
                    <a:pt x="1144" y="6417"/>
                  </a:lnTo>
                  <a:lnTo>
                    <a:pt x="1144" y="2653"/>
                  </a:lnTo>
                  <a:cubicBezTo>
                    <a:pt x="1144" y="1409"/>
                    <a:pt x="2009" y="331"/>
                    <a:pt x="3225" y="62"/>
                  </a:cubicBezTo>
                  <a:cubicBezTo>
                    <a:pt x="3037" y="21"/>
                    <a:pt x="2846" y="1"/>
                    <a:pt x="26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2"/>
            <p:cNvSpPr/>
            <p:nvPr/>
          </p:nvSpPr>
          <p:spPr>
            <a:xfrm>
              <a:off x="2481190" y="2336564"/>
              <a:ext cx="138216" cy="103438"/>
            </a:xfrm>
            <a:custGeom>
              <a:rect b="b" l="l" r="r" t="t"/>
              <a:pathLst>
                <a:path extrusionOk="0" h="4625" w="6180">
                  <a:moveTo>
                    <a:pt x="437" y="1"/>
                  </a:moveTo>
                  <a:lnTo>
                    <a:pt x="1" y="4625"/>
                  </a:lnTo>
                  <a:lnTo>
                    <a:pt x="6180" y="4625"/>
                  </a:lnTo>
                  <a:lnTo>
                    <a:pt x="574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2"/>
            <p:cNvSpPr/>
            <p:nvPr/>
          </p:nvSpPr>
          <p:spPr>
            <a:xfrm>
              <a:off x="2478148" y="2049563"/>
              <a:ext cx="143516" cy="143516"/>
            </a:xfrm>
            <a:custGeom>
              <a:rect b="b" l="l" r="r" t="t"/>
              <a:pathLst>
                <a:path extrusionOk="0" h="6417" w="6417">
                  <a:moveTo>
                    <a:pt x="3209" y="1"/>
                  </a:moveTo>
                  <a:cubicBezTo>
                    <a:pt x="1437" y="1"/>
                    <a:pt x="0" y="1436"/>
                    <a:pt x="0" y="3208"/>
                  </a:cubicBezTo>
                  <a:cubicBezTo>
                    <a:pt x="0" y="4980"/>
                    <a:pt x="1437" y="6417"/>
                    <a:pt x="3209" y="6417"/>
                  </a:cubicBezTo>
                  <a:cubicBezTo>
                    <a:pt x="4981" y="6417"/>
                    <a:pt x="6416" y="4980"/>
                    <a:pt x="6416" y="3208"/>
                  </a:cubicBezTo>
                  <a:cubicBezTo>
                    <a:pt x="6416" y="1436"/>
                    <a:pt x="4981" y="1"/>
                    <a:pt x="32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2"/>
            <p:cNvSpPr/>
            <p:nvPr/>
          </p:nvSpPr>
          <p:spPr>
            <a:xfrm>
              <a:off x="2515544" y="2193063"/>
              <a:ext cx="69197" cy="19994"/>
            </a:xfrm>
            <a:custGeom>
              <a:rect b="b" l="l" r="r" t="t"/>
              <a:pathLst>
                <a:path extrusionOk="0" h="894" w="3094">
                  <a:moveTo>
                    <a:pt x="1555" y="0"/>
                  </a:moveTo>
                  <a:cubicBezTo>
                    <a:pt x="1010" y="0"/>
                    <a:pt x="465" y="168"/>
                    <a:pt x="1" y="504"/>
                  </a:cubicBezTo>
                  <a:cubicBezTo>
                    <a:pt x="480" y="764"/>
                    <a:pt x="1008" y="894"/>
                    <a:pt x="1537" y="894"/>
                  </a:cubicBezTo>
                  <a:cubicBezTo>
                    <a:pt x="2073" y="894"/>
                    <a:pt x="2609" y="760"/>
                    <a:pt x="3093" y="492"/>
                  </a:cubicBezTo>
                  <a:cubicBezTo>
                    <a:pt x="2632" y="164"/>
                    <a:pt x="2094" y="0"/>
                    <a:pt x="15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2"/>
            <p:cNvSpPr/>
            <p:nvPr/>
          </p:nvSpPr>
          <p:spPr>
            <a:xfrm>
              <a:off x="2478103" y="2049563"/>
              <a:ext cx="88118" cy="143516"/>
            </a:xfrm>
            <a:custGeom>
              <a:rect b="b" l="l" r="r" t="t"/>
              <a:pathLst>
                <a:path extrusionOk="0" h="6417" w="3940">
                  <a:moveTo>
                    <a:pt x="3206" y="0"/>
                  </a:moveTo>
                  <a:cubicBezTo>
                    <a:pt x="2491" y="0"/>
                    <a:pt x="1787" y="240"/>
                    <a:pt x="1215" y="695"/>
                  </a:cubicBezTo>
                  <a:cubicBezTo>
                    <a:pt x="447" y="1302"/>
                    <a:pt x="1" y="2229"/>
                    <a:pt x="1" y="3208"/>
                  </a:cubicBezTo>
                  <a:cubicBezTo>
                    <a:pt x="1" y="4188"/>
                    <a:pt x="447" y="5113"/>
                    <a:pt x="1215" y="5723"/>
                  </a:cubicBezTo>
                  <a:cubicBezTo>
                    <a:pt x="1787" y="6176"/>
                    <a:pt x="2492" y="6416"/>
                    <a:pt x="3209" y="6416"/>
                  </a:cubicBezTo>
                  <a:cubicBezTo>
                    <a:pt x="3453" y="6416"/>
                    <a:pt x="3698" y="6388"/>
                    <a:pt x="3939" y="6332"/>
                  </a:cubicBezTo>
                  <a:cubicBezTo>
                    <a:pt x="2521" y="6001"/>
                    <a:pt x="1462" y="4728"/>
                    <a:pt x="1462" y="3208"/>
                  </a:cubicBezTo>
                  <a:cubicBezTo>
                    <a:pt x="1462" y="1688"/>
                    <a:pt x="2520" y="416"/>
                    <a:pt x="3939" y="85"/>
                  </a:cubicBezTo>
                  <a:cubicBezTo>
                    <a:pt x="3697" y="28"/>
                    <a:pt x="3451" y="0"/>
                    <a:pt x="3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2"/>
            <p:cNvSpPr/>
            <p:nvPr/>
          </p:nvSpPr>
          <p:spPr>
            <a:xfrm>
              <a:off x="2499440" y="2049563"/>
              <a:ext cx="122225" cy="72530"/>
            </a:xfrm>
            <a:custGeom>
              <a:rect b="b" l="l" r="r" t="t"/>
              <a:pathLst>
                <a:path extrusionOk="0" h="3243" w="5465">
                  <a:moveTo>
                    <a:pt x="2258" y="0"/>
                  </a:moveTo>
                  <a:cubicBezTo>
                    <a:pt x="1429" y="0"/>
                    <a:pt x="614" y="322"/>
                    <a:pt x="1" y="927"/>
                  </a:cubicBezTo>
                  <a:cubicBezTo>
                    <a:pt x="1" y="927"/>
                    <a:pt x="1666" y="3242"/>
                    <a:pt x="4796" y="3242"/>
                  </a:cubicBezTo>
                  <a:cubicBezTo>
                    <a:pt x="5011" y="3242"/>
                    <a:pt x="5234" y="3231"/>
                    <a:pt x="5464" y="3208"/>
                  </a:cubicBezTo>
                  <a:cubicBezTo>
                    <a:pt x="5464" y="1915"/>
                    <a:pt x="4687" y="746"/>
                    <a:pt x="3493" y="248"/>
                  </a:cubicBezTo>
                  <a:cubicBezTo>
                    <a:pt x="3094" y="81"/>
                    <a:pt x="2674" y="0"/>
                    <a:pt x="22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2"/>
            <p:cNvSpPr/>
            <p:nvPr/>
          </p:nvSpPr>
          <p:spPr>
            <a:xfrm>
              <a:off x="2481190" y="2336564"/>
              <a:ext cx="35381" cy="103438"/>
            </a:xfrm>
            <a:custGeom>
              <a:rect b="b" l="l" r="r" t="t"/>
              <a:pathLst>
                <a:path extrusionOk="0" h="4625" w="1582">
                  <a:moveTo>
                    <a:pt x="437" y="1"/>
                  </a:moveTo>
                  <a:lnTo>
                    <a:pt x="1" y="4625"/>
                  </a:lnTo>
                  <a:lnTo>
                    <a:pt x="1544" y="4625"/>
                  </a:lnTo>
                  <a:lnTo>
                    <a:pt x="158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2"/>
            <p:cNvSpPr/>
            <p:nvPr/>
          </p:nvSpPr>
          <p:spPr>
            <a:xfrm>
              <a:off x="2530149" y="2545217"/>
              <a:ext cx="37640" cy="13106"/>
            </a:xfrm>
            <a:custGeom>
              <a:rect b="b" l="l" r="r" t="t"/>
              <a:pathLst>
                <a:path extrusionOk="0" h="586" w="1683">
                  <a:moveTo>
                    <a:pt x="545" y="1"/>
                  </a:moveTo>
                  <a:cubicBezTo>
                    <a:pt x="244" y="1"/>
                    <a:pt x="0" y="243"/>
                    <a:pt x="0" y="545"/>
                  </a:cubicBezTo>
                  <a:lnTo>
                    <a:pt x="0" y="585"/>
                  </a:lnTo>
                  <a:lnTo>
                    <a:pt x="1683" y="585"/>
                  </a:lnTo>
                  <a:lnTo>
                    <a:pt x="1683" y="545"/>
                  </a:lnTo>
                  <a:cubicBezTo>
                    <a:pt x="1683" y="243"/>
                    <a:pt x="1438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2"/>
            <p:cNvSpPr/>
            <p:nvPr/>
          </p:nvSpPr>
          <p:spPr>
            <a:xfrm>
              <a:off x="2516327" y="2207266"/>
              <a:ext cx="153469" cy="144299"/>
            </a:xfrm>
            <a:custGeom>
              <a:rect b="b" l="l" r="r" t="t"/>
              <a:pathLst>
                <a:path extrusionOk="0" h="6452" w="6862">
                  <a:moveTo>
                    <a:pt x="4552" y="0"/>
                  </a:moveTo>
                  <a:cubicBezTo>
                    <a:pt x="4013" y="0"/>
                    <a:pt x="3475" y="206"/>
                    <a:pt x="3064" y="616"/>
                  </a:cubicBezTo>
                  <a:lnTo>
                    <a:pt x="822" y="2857"/>
                  </a:lnTo>
                  <a:cubicBezTo>
                    <a:pt x="0" y="3679"/>
                    <a:pt x="0" y="5013"/>
                    <a:pt x="822" y="5835"/>
                  </a:cubicBezTo>
                  <a:cubicBezTo>
                    <a:pt x="1233" y="6246"/>
                    <a:pt x="1772" y="6451"/>
                    <a:pt x="2310" y="6451"/>
                  </a:cubicBezTo>
                  <a:cubicBezTo>
                    <a:pt x="2849" y="6451"/>
                    <a:pt x="3387" y="6246"/>
                    <a:pt x="3798" y="5835"/>
                  </a:cubicBezTo>
                  <a:lnTo>
                    <a:pt x="6040" y="3593"/>
                  </a:lnTo>
                  <a:cubicBezTo>
                    <a:pt x="6862" y="2771"/>
                    <a:pt x="6862" y="1438"/>
                    <a:pt x="6040" y="616"/>
                  </a:cubicBezTo>
                  <a:cubicBezTo>
                    <a:pt x="5629" y="206"/>
                    <a:pt x="5090" y="0"/>
                    <a:pt x="4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2"/>
            <p:cNvSpPr/>
            <p:nvPr/>
          </p:nvSpPr>
          <p:spPr>
            <a:xfrm>
              <a:off x="2516282" y="2207243"/>
              <a:ext cx="118713" cy="144299"/>
            </a:xfrm>
            <a:custGeom>
              <a:rect b="b" l="l" r="r" t="t"/>
              <a:pathLst>
                <a:path extrusionOk="0" h="6452" w="5308">
                  <a:moveTo>
                    <a:pt x="4552" y="1"/>
                  </a:moveTo>
                  <a:cubicBezTo>
                    <a:pt x="4004" y="1"/>
                    <a:pt x="3466" y="215"/>
                    <a:pt x="3064" y="617"/>
                  </a:cubicBezTo>
                  <a:lnTo>
                    <a:pt x="824" y="2858"/>
                  </a:lnTo>
                  <a:cubicBezTo>
                    <a:pt x="1" y="3680"/>
                    <a:pt x="1" y="5014"/>
                    <a:pt x="824" y="5836"/>
                  </a:cubicBezTo>
                  <a:cubicBezTo>
                    <a:pt x="1218" y="6231"/>
                    <a:pt x="1753" y="6451"/>
                    <a:pt x="2308" y="6451"/>
                  </a:cubicBezTo>
                  <a:cubicBezTo>
                    <a:pt x="2378" y="6451"/>
                    <a:pt x="2448" y="6448"/>
                    <a:pt x="2518" y="6441"/>
                  </a:cubicBezTo>
                  <a:cubicBezTo>
                    <a:pt x="2242" y="6336"/>
                    <a:pt x="1992" y="6174"/>
                    <a:pt x="1785" y="5965"/>
                  </a:cubicBezTo>
                  <a:cubicBezTo>
                    <a:pt x="962" y="5143"/>
                    <a:pt x="962" y="3811"/>
                    <a:pt x="1785" y="2989"/>
                  </a:cubicBezTo>
                  <a:lnTo>
                    <a:pt x="4026" y="748"/>
                  </a:lnTo>
                  <a:cubicBezTo>
                    <a:pt x="4371" y="403"/>
                    <a:pt x="4823" y="189"/>
                    <a:pt x="5307" y="141"/>
                  </a:cubicBezTo>
                  <a:cubicBezTo>
                    <a:pt x="5062" y="47"/>
                    <a:pt x="4806" y="1"/>
                    <a:pt x="4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2"/>
            <p:cNvSpPr/>
            <p:nvPr/>
          </p:nvSpPr>
          <p:spPr>
            <a:xfrm>
              <a:off x="2574904" y="2216436"/>
              <a:ext cx="53452" cy="48666"/>
            </a:xfrm>
            <a:custGeom>
              <a:rect b="b" l="l" r="r" t="t"/>
              <a:pathLst>
                <a:path extrusionOk="0" h="2176" w="2390">
                  <a:moveTo>
                    <a:pt x="1194" y="0"/>
                  </a:moveTo>
                  <a:cubicBezTo>
                    <a:pt x="916" y="0"/>
                    <a:pt x="637" y="107"/>
                    <a:pt x="425" y="319"/>
                  </a:cubicBezTo>
                  <a:cubicBezTo>
                    <a:pt x="1" y="743"/>
                    <a:pt x="1" y="1433"/>
                    <a:pt x="425" y="1858"/>
                  </a:cubicBezTo>
                  <a:cubicBezTo>
                    <a:pt x="466" y="1899"/>
                    <a:pt x="511" y="1937"/>
                    <a:pt x="558" y="1970"/>
                  </a:cubicBezTo>
                  <a:cubicBezTo>
                    <a:pt x="750" y="2108"/>
                    <a:pt x="973" y="2176"/>
                    <a:pt x="1195" y="2176"/>
                  </a:cubicBezTo>
                  <a:cubicBezTo>
                    <a:pt x="1475" y="2176"/>
                    <a:pt x="1753" y="2068"/>
                    <a:pt x="1964" y="1858"/>
                  </a:cubicBezTo>
                  <a:cubicBezTo>
                    <a:pt x="2340" y="1480"/>
                    <a:pt x="2389" y="885"/>
                    <a:pt x="2077" y="453"/>
                  </a:cubicBezTo>
                  <a:cubicBezTo>
                    <a:pt x="2043" y="406"/>
                    <a:pt x="2005" y="361"/>
                    <a:pt x="1964" y="319"/>
                  </a:cubicBezTo>
                  <a:cubicBezTo>
                    <a:pt x="1751" y="107"/>
                    <a:pt x="1473" y="0"/>
                    <a:pt x="1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2"/>
            <p:cNvSpPr/>
            <p:nvPr/>
          </p:nvSpPr>
          <p:spPr>
            <a:xfrm>
              <a:off x="2588726" y="2221893"/>
              <a:ext cx="39653" cy="38915"/>
            </a:xfrm>
            <a:custGeom>
              <a:rect b="b" l="l" r="r" t="t"/>
              <a:pathLst>
                <a:path extrusionOk="0" h="1740" w="1773">
                  <a:moveTo>
                    <a:pt x="895" y="0"/>
                  </a:moveTo>
                  <a:cubicBezTo>
                    <a:pt x="783" y="0"/>
                    <a:pt x="670" y="22"/>
                    <a:pt x="563" y="67"/>
                  </a:cubicBezTo>
                  <a:cubicBezTo>
                    <a:pt x="261" y="190"/>
                    <a:pt x="54" y="475"/>
                    <a:pt x="28" y="800"/>
                  </a:cubicBezTo>
                  <a:cubicBezTo>
                    <a:pt x="1" y="1126"/>
                    <a:pt x="160" y="1439"/>
                    <a:pt x="438" y="1610"/>
                  </a:cubicBezTo>
                  <a:cubicBezTo>
                    <a:pt x="578" y="1697"/>
                    <a:pt x="736" y="1740"/>
                    <a:pt x="895" y="1740"/>
                  </a:cubicBezTo>
                  <a:cubicBezTo>
                    <a:pt x="1051" y="1740"/>
                    <a:pt x="1207" y="1698"/>
                    <a:pt x="1346" y="1614"/>
                  </a:cubicBezTo>
                  <a:cubicBezTo>
                    <a:pt x="1724" y="1236"/>
                    <a:pt x="1772" y="641"/>
                    <a:pt x="1459" y="209"/>
                  </a:cubicBezTo>
                  <a:cubicBezTo>
                    <a:pt x="1300" y="72"/>
                    <a:pt x="1099" y="0"/>
                    <a:pt x="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2"/>
            <p:cNvSpPr/>
            <p:nvPr/>
          </p:nvSpPr>
          <p:spPr>
            <a:xfrm>
              <a:off x="2576939" y="2278211"/>
              <a:ext cx="90869" cy="66581"/>
            </a:xfrm>
            <a:custGeom>
              <a:rect b="b" l="l" r="r" t="t"/>
              <a:pathLst>
                <a:path extrusionOk="0" h="2977" w="4063">
                  <a:moveTo>
                    <a:pt x="3656" y="0"/>
                  </a:moveTo>
                  <a:cubicBezTo>
                    <a:pt x="3565" y="154"/>
                    <a:pt x="3456" y="295"/>
                    <a:pt x="3330" y="420"/>
                  </a:cubicBezTo>
                  <a:lnTo>
                    <a:pt x="3062" y="687"/>
                  </a:lnTo>
                  <a:cubicBezTo>
                    <a:pt x="3088" y="772"/>
                    <a:pt x="3111" y="858"/>
                    <a:pt x="3131" y="944"/>
                  </a:cubicBezTo>
                  <a:cubicBezTo>
                    <a:pt x="3262" y="1479"/>
                    <a:pt x="3302" y="2000"/>
                    <a:pt x="3121" y="2180"/>
                  </a:cubicBezTo>
                  <a:cubicBezTo>
                    <a:pt x="3112" y="2190"/>
                    <a:pt x="3081" y="2200"/>
                    <a:pt x="3023" y="2200"/>
                  </a:cubicBezTo>
                  <a:cubicBezTo>
                    <a:pt x="2873" y="2200"/>
                    <a:pt x="2541" y="2131"/>
                    <a:pt x="1945" y="1805"/>
                  </a:cubicBezTo>
                  <a:lnTo>
                    <a:pt x="1878" y="1768"/>
                  </a:lnTo>
                  <a:cubicBezTo>
                    <a:pt x="1248" y="1417"/>
                    <a:pt x="677" y="983"/>
                    <a:pt x="673" y="977"/>
                  </a:cubicBezTo>
                  <a:cubicBezTo>
                    <a:pt x="603" y="926"/>
                    <a:pt x="521" y="901"/>
                    <a:pt x="440" y="901"/>
                  </a:cubicBezTo>
                  <a:cubicBezTo>
                    <a:pt x="322" y="901"/>
                    <a:pt x="206" y="953"/>
                    <a:pt x="130" y="1053"/>
                  </a:cubicBezTo>
                  <a:cubicBezTo>
                    <a:pt x="0" y="1223"/>
                    <a:pt x="30" y="1464"/>
                    <a:pt x="199" y="1597"/>
                  </a:cubicBezTo>
                  <a:cubicBezTo>
                    <a:pt x="575" y="1880"/>
                    <a:pt x="966" y="2140"/>
                    <a:pt x="1373" y="2378"/>
                  </a:cubicBezTo>
                  <a:cubicBezTo>
                    <a:pt x="1413" y="2401"/>
                    <a:pt x="1453" y="2424"/>
                    <a:pt x="1492" y="2446"/>
                  </a:cubicBezTo>
                  <a:cubicBezTo>
                    <a:pt x="2126" y="2801"/>
                    <a:pt x="2636" y="2976"/>
                    <a:pt x="3028" y="2976"/>
                  </a:cubicBezTo>
                  <a:cubicBezTo>
                    <a:pt x="3295" y="2976"/>
                    <a:pt x="3509" y="2896"/>
                    <a:pt x="3673" y="2732"/>
                  </a:cubicBezTo>
                  <a:cubicBezTo>
                    <a:pt x="4018" y="2387"/>
                    <a:pt x="4063" y="1829"/>
                    <a:pt x="3994" y="1286"/>
                  </a:cubicBezTo>
                  <a:cubicBezTo>
                    <a:pt x="3930" y="786"/>
                    <a:pt x="3769" y="299"/>
                    <a:pt x="36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2"/>
            <p:cNvSpPr/>
            <p:nvPr/>
          </p:nvSpPr>
          <p:spPr>
            <a:xfrm>
              <a:off x="2645446" y="2278233"/>
              <a:ext cx="20867" cy="28784"/>
            </a:xfrm>
            <a:custGeom>
              <a:rect b="b" l="l" r="r" t="t"/>
              <a:pathLst>
                <a:path extrusionOk="0" h="1287" w="933">
                  <a:moveTo>
                    <a:pt x="594" y="1"/>
                  </a:moveTo>
                  <a:cubicBezTo>
                    <a:pt x="504" y="153"/>
                    <a:pt x="393" y="294"/>
                    <a:pt x="268" y="420"/>
                  </a:cubicBezTo>
                  <a:lnTo>
                    <a:pt x="1" y="687"/>
                  </a:lnTo>
                  <a:cubicBezTo>
                    <a:pt x="25" y="772"/>
                    <a:pt x="48" y="858"/>
                    <a:pt x="70" y="943"/>
                  </a:cubicBezTo>
                  <a:cubicBezTo>
                    <a:pt x="313" y="963"/>
                    <a:pt x="648" y="1041"/>
                    <a:pt x="932" y="1287"/>
                  </a:cubicBezTo>
                  <a:cubicBezTo>
                    <a:pt x="866" y="785"/>
                    <a:pt x="706" y="298"/>
                    <a:pt x="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2"/>
            <p:cNvSpPr/>
            <p:nvPr/>
          </p:nvSpPr>
          <p:spPr>
            <a:xfrm>
              <a:off x="2279201" y="2359087"/>
              <a:ext cx="52558" cy="121733"/>
            </a:xfrm>
            <a:custGeom>
              <a:rect b="b" l="l" r="r" t="t"/>
              <a:pathLst>
                <a:path extrusionOk="0" h="5443" w="2350">
                  <a:moveTo>
                    <a:pt x="1905" y="1"/>
                  </a:moveTo>
                  <a:cubicBezTo>
                    <a:pt x="1798" y="1"/>
                    <a:pt x="1692" y="43"/>
                    <a:pt x="1612" y="127"/>
                  </a:cubicBezTo>
                  <a:cubicBezTo>
                    <a:pt x="1546" y="198"/>
                    <a:pt x="2" y="1908"/>
                    <a:pt x="2" y="5042"/>
                  </a:cubicBezTo>
                  <a:cubicBezTo>
                    <a:pt x="0" y="5263"/>
                    <a:pt x="180" y="5443"/>
                    <a:pt x="401" y="5443"/>
                  </a:cubicBezTo>
                  <a:cubicBezTo>
                    <a:pt x="622" y="5443"/>
                    <a:pt x="802" y="5263"/>
                    <a:pt x="802" y="5042"/>
                  </a:cubicBezTo>
                  <a:cubicBezTo>
                    <a:pt x="802" y="2247"/>
                    <a:pt x="2179" y="695"/>
                    <a:pt x="2202" y="669"/>
                  </a:cubicBezTo>
                  <a:cubicBezTo>
                    <a:pt x="2350" y="507"/>
                    <a:pt x="2338" y="255"/>
                    <a:pt x="2176" y="106"/>
                  </a:cubicBezTo>
                  <a:cubicBezTo>
                    <a:pt x="2099" y="36"/>
                    <a:pt x="2002" y="1"/>
                    <a:pt x="19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2"/>
            <p:cNvSpPr/>
            <p:nvPr/>
          </p:nvSpPr>
          <p:spPr>
            <a:xfrm>
              <a:off x="2330330" y="2487490"/>
              <a:ext cx="28180" cy="77293"/>
            </a:xfrm>
            <a:custGeom>
              <a:rect b="b" l="l" r="r" t="t"/>
              <a:pathLst>
                <a:path extrusionOk="0" h="3456" w="1260">
                  <a:moveTo>
                    <a:pt x="0" y="1"/>
                  </a:moveTo>
                  <a:cubicBezTo>
                    <a:pt x="39" y="219"/>
                    <a:pt x="84" y="446"/>
                    <a:pt x="134" y="676"/>
                  </a:cubicBezTo>
                  <a:cubicBezTo>
                    <a:pt x="271" y="1298"/>
                    <a:pt x="444" y="1941"/>
                    <a:pt x="667" y="2475"/>
                  </a:cubicBezTo>
                  <a:cubicBezTo>
                    <a:pt x="837" y="2883"/>
                    <a:pt x="1034" y="3228"/>
                    <a:pt x="1259" y="3455"/>
                  </a:cubicBezTo>
                  <a:lnTo>
                    <a:pt x="12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2"/>
            <p:cNvSpPr/>
            <p:nvPr/>
          </p:nvSpPr>
          <p:spPr>
            <a:xfrm>
              <a:off x="2358489" y="2471543"/>
              <a:ext cx="28202" cy="93240"/>
            </a:xfrm>
            <a:custGeom>
              <a:rect b="b" l="l" r="r" t="t"/>
              <a:pathLst>
                <a:path extrusionOk="0" h="4169" w="1261">
                  <a:moveTo>
                    <a:pt x="0" y="1"/>
                  </a:moveTo>
                  <a:lnTo>
                    <a:pt x="0" y="4168"/>
                  </a:lnTo>
                  <a:cubicBezTo>
                    <a:pt x="227" y="3941"/>
                    <a:pt x="423" y="3596"/>
                    <a:pt x="592" y="3188"/>
                  </a:cubicBezTo>
                  <a:cubicBezTo>
                    <a:pt x="815" y="2654"/>
                    <a:pt x="990" y="2011"/>
                    <a:pt x="1125" y="1389"/>
                  </a:cubicBezTo>
                  <a:cubicBezTo>
                    <a:pt x="1176" y="1159"/>
                    <a:pt x="1220" y="932"/>
                    <a:pt x="1260" y="71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2"/>
            <p:cNvSpPr/>
            <p:nvPr/>
          </p:nvSpPr>
          <p:spPr>
            <a:xfrm>
              <a:off x="2330330" y="2471521"/>
              <a:ext cx="56360" cy="31110"/>
            </a:xfrm>
            <a:custGeom>
              <a:rect b="b" l="l" r="r" t="t"/>
              <a:pathLst>
                <a:path extrusionOk="0" h="1391" w="2520">
                  <a:moveTo>
                    <a:pt x="1259" y="1"/>
                  </a:moveTo>
                  <a:lnTo>
                    <a:pt x="0" y="715"/>
                  </a:lnTo>
                  <a:cubicBezTo>
                    <a:pt x="41" y="933"/>
                    <a:pt x="85" y="1160"/>
                    <a:pt x="135" y="1390"/>
                  </a:cubicBezTo>
                  <a:lnTo>
                    <a:pt x="2384" y="1390"/>
                  </a:lnTo>
                  <a:cubicBezTo>
                    <a:pt x="2435" y="1160"/>
                    <a:pt x="2479" y="933"/>
                    <a:pt x="2519" y="715"/>
                  </a:cubicBezTo>
                  <a:lnTo>
                    <a:pt x="12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2"/>
            <p:cNvSpPr/>
            <p:nvPr/>
          </p:nvSpPr>
          <p:spPr>
            <a:xfrm>
              <a:off x="2303804" y="2333120"/>
              <a:ext cx="109387" cy="154386"/>
            </a:xfrm>
            <a:custGeom>
              <a:rect b="b" l="l" r="r" t="t"/>
              <a:pathLst>
                <a:path extrusionOk="0" h="6903" w="4891">
                  <a:moveTo>
                    <a:pt x="2445" y="1"/>
                  </a:moveTo>
                  <a:cubicBezTo>
                    <a:pt x="1290" y="1"/>
                    <a:pt x="353" y="938"/>
                    <a:pt x="353" y="2093"/>
                  </a:cubicBezTo>
                  <a:lnTo>
                    <a:pt x="353" y="2539"/>
                  </a:lnTo>
                  <a:cubicBezTo>
                    <a:pt x="353" y="3878"/>
                    <a:pt x="254" y="5217"/>
                    <a:pt x="55" y="6542"/>
                  </a:cubicBezTo>
                  <a:lnTo>
                    <a:pt x="1" y="6903"/>
                  </a:lnTo>
                  <a:lnTo>
                    <a:pt x="4891" y="6903"/>
                  </a:lnTo>
                  <a:lnTo>
                    <a:pt x="4836" y="6542"/>
                  </a:lnTo>
                  <a:cubicBezTo>
                    <a:pt x="4638" y="5217"/>
                    <a:pt x="4539" y="3878"/>
                    <a:pt x="4539" y="2539"/>
                  </a:cubicBezTo>
                  <a:lnTo>
                    <a:pt x="4539" y="2093"/>
                  </a:lnTo>
                  <a:cubicBezTo>
                    <a:pt x="4539" y="938"/>
                    <a:pt x="3602" y="1"/>
                    <a:pt x="24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2"/>
            <p:cNvSpPr/>
            <p:nvPr/>
          </p:nvSpPr>
          <p:spPr>
            <a:xfrm>
              <a:off x="2305034" y="2333120"/>
              <a:ext cx="54682" cy="154386"/>
            </a:xfrm>
            <a:custGeom>
              <a:rect b="b" l="l" r="r" t="t"/>
              <a:pathLst>
                <a:path extrusionOk="0" h="6903" w="2445">
                  <a:moveTo>
                    <a:pt x="2445" y="1"/>
                  </a:moveTo>
                  <a:cubicBezTo>
                    <a:pt x="1289" y="1"/>
                    <a:pt x="353" y="938"/>
                    <a:pt x="353" y="2093"/>
                  </a:cubicBezTo>
                  <a:lnTo>
                    <a:pt x="353" y="2539"/>
                  </a:lnTo>
                  <a:cubicBezTo>
                    <a:pt x="353" y="3878"/>
                    <a:pt x="252" y="5217"/>
                    <a:pt x="54" y="6542"/>
                  </a:cubicBezTo>
                  <a:lnTo>
                    <a:pt x="0" y="6903"/>
                  </a:lnTo>
                  <a:lnTo>
                    <a:pt x="1287" y="6903"/>
                  </a:lnTo>
                  <a:lnTo>
                    <a:pt x="1311" y="6542"/>
                  </a:lnTo>
                  <a:cubicBezTo>
                    <a:pt x="1406" y="5217"/>
                    <a:pt x="1453" y="3879"/>
                    <a:pt x="1453" y="2539"/>
                  </a:cubicBezTo>
                  <a:lnTo>
                    <a:pt x="1453" y="2093"/>
                  </a:lnTo>
                  <a:cubicBezTo>
                    <a:pt x="1453" y="938"/>
                    <a:pt x="1897" y="1"/>
                    <a:pt x="24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2"/>
            <p:cNvSpPr/>
            <p:nvPr/>
          </p:nvSpPr>
          <p:spPr>
            <a:xfrm>
              <a:off x="2325387" y="2333142"/>
              <a:ext cx="66223" cy="29947"/>
            </a:xfrm>
            <a:custGeom>
              <a:rect b="b" l="l" r="r" t="t"/>
              <a:pathLst>
                <a:path extrusionOk="0" h="1339" w="2961">
                  <a:moveTo>
                    <a:pt x="1480" y="0"/>
                  </a:moveTo>
                  <a:cubicBezTo>
                    <a:pt x="945" y="0"/>
                    <a:pt x="409" y="205"/>
                    <a:pt x="0" y="614"/>
                  </a:cubicBezTo>
                  <a:cubicBezTo>
                    <a:pt x="375" y="1097"/>
                    <a:pt x="928" y="1339"/>
                    <a:pt x="1480" y="1339"/>
                  </a:cubicBezTo>
                  <a:cubicBezTo>
                    <a:pt x="2033" y="1339"/>
                    <a:pt x="2585" y="1097"/>
                    <a:pt x="2960" y="614"/>
                  </a:cubicBezTo>
                  <a:cubicBezTo>
                    <a:pt x="2551" y="205"/>
                    <a:pt x="2016" y="0"/>
                    <a:pt x="14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2"/>
            <p:cNvSpPr/>
            <p:nvPr/>
          </p:nvSpPr>
          <p:spPr>
            <a:xfrm>
              <a:off x="2345204" y="2542846"/>
              <a:ext cx="26547" cy="21940"/>
            </a:xfrm>
            <a:custGeom>
              <a:rect b="b" l="l" r="r" t="t"/>
              <a:pathLst>
                <a:path extrusionOk="0" h="981" w="1187">
                  <a:moveTo>
                    <a:pt x="1" y="0"/>
                  </a:moveTo>
                  <a:cubicBezTo>
                    <a:pt x="172" y="408"/>
                    <a:pt x="367" y="753"/>
                    <a:pt x="594" y="980"/>
                  </a:cubicBezTo>
                  <a:cubicBezTo>
                    <a:pt x="821" y="753"/>
                    <a:pt x="1018" y="408"/>
                    <a:pt x="1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2"/>
            <p:cNvSpPr/>
            <p:nvPr/>
          </p:nvSpPr>
          <p:spPr>
            <a:xfrm>
              <a:off x="2340552" y="2552262"/>
              <a:ext cx="35918" cy="12524"/>
            </a:xfrm>
            <a:custGeom>
              <a:rect b="b" l="l" r="r" t="t"/>
              <a:pathLst>
                <a:path extrusionOk="0" h="560" w="1606">
                  <a:moveTo>
                    <a:pt x="544" y="0"/>
                  </a:moveTo>
                  <a:cubicBezTo>
                    <a:pt x="243" y="0"/>
                    <a:pt x="0" y="243"/>
                    <a:pt x="0" y="543"/>
                  </a:cubicBezTo>
                  <a:lnTo>
                    <a:pt x="0" y="559"/>
                  </a:lnTo>
                  <a:lnTo>
                    <a:pt x="1605" y="559"/>
                  </a:lnTo>
                  <a:lnTo>
                    <a:pt x="1605" y="543"/>
                  </a:lnTo>
                  <a:cubicBezTo>
                    <a:pt x="1605" y="243"/>
                    <a:pt x="1363" y="0"/>
                    <a:pt x="10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2"/>
            <p:cNvSpPr/>
            <p:nvPr/>
          </p:nvSpPr>
          <p:spPr>
            <a:xfrm>
              <a:off x="2301858" y="2225852"/>
              <a:ext cx="113279" cy="113279"/>
            </a:xfrm>
            <a:custGeom>
              <a:rect b="b" l="l" r="r" t="t"/>
              <a:pathLst>
                <a:path extrusionOk="0" h="5065" w="5065">
                  <a:moveTo>
                    <a:pt x="2532" y="0"/>
                  </a:moveTo>
                  <a:cubicBezTo>
                    <a:pt x="1134" y="0"/>
                    <a:pt x="0" y="1134"/>
                    <a:pt x="0" y="2532"/>
                  </a:cubicBezTo>
                  <a:cubicBezTo>
                    <a:pt x="0" y="3930"/>
                    <a:pt x="1134" y="5064"/>
                    <a:pt x="2532" y="5064"/>
                  </a:cubicBezTo>
                  <a:cubicBezTo>
                    <a:pt x="3932" y="5064"/>
                    <a:pt x="5064" y="3930"/>
                    <a:pt x="5064" y="2532"/>
                  </a:cubicBezTo>
                  <a:cubicBezTo>
                    <a:pt x="5064" y="1134"/>
                    <a:pt x="3932" y="0"/>
                    <a:pt x="25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2"/>
            <p:cNvSpPr/>
            <p:nvPr/>
          </p:nvSpPr>
          <p:spPr>
            <a:xfrm>
              <a:off x="2301791" y="2225807"/>
              <a:ext cx="71568" cy="113346"/>
            </a:xfrm>
            <a:custGeom>
              <a:rect b="b" l="l" r="r" t="t"/>
              <a:pathLst>
                <a:path extrusionOk="0" h="5068" w="3200">
                  <a:moveTo>
                    <a:pt x="2527" y="1"/>
                  </a:moveTo>
                  <a:cubicBezTo>
                    <a:pt x="1174" y="1"/>
                    <a:pt x="0" y="1099"/>
                    <a:pt x="0" y="2534"/>
                  </a:cubicBezTo>
                  <a:cubicBezTo>
                    <a:pt x="0" y="3325"/>
                    <a:pt x="368" y="4069"/>
                    <a:pt x="996" y="4547"/>
                  </a:cubicBezTo>
                  <a:cubicBezTo>
                    <a:pt x="1442" y="4888"/>
                    <a:pt x="1984" y="5067"/>
                    <a:pt x="2534" y="5067"/>
                  </a:cubicBezTo>
                  <a:cubicBezTo>
                    <a:pt x="2756" y="5067"/>
                    <a:pt x="2980" y="5038"/>
                    <a:pt x="3199" y="4979"/>
                  </a:cubicBezTo>
                  <a:cubicBezTo>
                    <a:pt x="2097" y="4678"/>
                    <a:pt x="1331" y="3677"/>
                    <a:pt x="1331" y="2534"/>
                  </a:cubicBezTo>
                  <a:cubicBezTo>
                    <a:pt x="1332" y="1392"/>
                    <a:pt x="2097" y="392"/>
                    <a:pt x="3199" y="91"/>
                  </a:cubicBezTo>
                  <a:cubicBezTo>
                    <a:pt x="2973" y="30"/>
                    <a:pt x="2748" y="1"/>
                    <a:pt x="25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2"/>
            <p:cNvSpPr/>
            <p:nvPr/>
          </p:nvSpPr>
          <p:spPr>
            <a:xfrm>
              <a:off x="2303491" y="2225852"/>
              <a:ext cx="55018" cy="43053"/>
            </a:xfrm>
            <a:custGeom>
              <a:rect b="b" l="l" r="r" t="t"/>
              <a:pathLst>
                <a:path extrusionOk="0" h="1925" w="2460">
                  <a:moveTo>
                    <a:pt x="2456" y="0"/>
                  </a:moveTo>
                  <a:cubicBezTo>
                    <a:pt x="1293" y="0"/>
                    <a:pt x="280" y="795"/>
                    <a:pt x="1" y="1924"/>
                  </a:cubicBezTo>
                  <a:cubicBezTo>
                    <a:pt x="1" y="1924"/>
                    <a:pt x="10" y="1925"/>
                    <a:pt x="27" y="1925"/>
                  </a:cubicBezTo>
                  <a:cubicBezTo>
                    <a:pt x="292" y="1925"/>
                    <a:pt x="2459" y="1868"/>
                    <a:pt x="2459" y="0"/>
                  </a:cubicBezTo>
                  <a:cubicBezTo>
                    <a:pt x="2458" y="0"/>
                    <a:pt x="2457" y="0"/>
                    <a:pt x="2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2"/>
            <p:cNvSpPr/>
            <p:nvPr/>
          </p:nvSpPr>
          <p:spPr>
            <a:xfrm>
              <a:off x="2358489" y="2225852"/>
              <a:ext cx="54996" cy="43053"/>
            </a:xfrm>
            <a:custGeom>
              <a:rect b="b" l="l" r="r" t="t"/>
              <a:pathLst>
                <a:path extrusionOk="0" h="1925" w="2459">
                  <a:moveTo>
                    <a:pt x="0" y="0"/>
                  </a:moveTo>
                  <a:cubicBezTo>
                    <a:pt x="0" y="1868"/>
                    <a:pt x="2168" y="1925"/>
                    <a:pt x="2432" y="1925"/>
                  </a:cubicBezTo>
                  <a:cubicBezTo>
                    <a:pt x="2450" y="1925"/>
                    <a:pt x="2459" y="1924"/>
                    <a:pt x="2459" y="1924"/>
                  </a:cubicBezTo>
                  <a:cubicBezTo>
                    <a:pt x="2180" y="794"/>
                    <a:pt x="1166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9" name="Google Shape;3299;p72"/>
          <p:cNvGrpSpPr/>
          <p:nvPr/>
        </p:nvGrpSpPr>
        <p:grpSpPr>
          <a:xfrm>
            <a:off x="3160001" y="2436768"/>
            <a:ext cx="416691" cy="515222"/>
            <a:chOff x="2825695" y="2048959"/>
            <a:chExt cx="416691" cy="515222"/>
          </a:xfrm>
        </p:grpSpPr>
        <p:sp>
          <p:nvSpPr>
            <p:cNvPr id="3300" name="Google Shape;3300;p72"/>
            <p:cNvSpPr/>
            <p:nvPr/>
          </p:nvSpPr>
          <p:spPr>
            <a:xfrm>
              <a:off x="2849671" y="2415404"/>
              <a:ext cx="158076" cy="125333"/>
            </a:xfrm>
            <a:custGeom>
              <a:rect b="b" l="l" r="r" t="t"/>
              <a:pathLst>
                <a:path extrusionOk="0" h="5604" w="7068">
                  <a:moveTo>
                    <a:pt x="3534" y="1"/>
                  </a:moveTo>
                  <a:cubicBezTo>
                    <a:pt x="1583" y="1"/>
                    <a:pt x="0" y="1583"/>
                    <a:pt x="0" y="3534"/>
                  </a:cubicBezTo>
                  <a:lnTo>
                    <a:pt x="0" y="5603"/>
                  </a:lnTo>
                  <a:lnTo>
                    <a:pt x="7068" y="4649"/>
                  </a:lnTo>
                  <a:lnTo>
                    <a:pt x="7068" y="3534"/>
                  </a:lnTo>
                  <a:cubicBezTo>
                    <a:pt x="7068" y="1583"/>
                    <a:pt x="5485" y="1"/>
                    <a:pt x="3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2"/>
            <p:cNvSpPr/>
            <p:nvPr/>
          </p:nvSpPr>
          <p:spPr>
            <a:xfrm>
              <a:off x="3089302" y="2270584"/>
              <a:ext cx="107307" cy="102521"/>
            </a:xfrm>
            <a:custGeom>
              <a:rect b="b" l="l" r="r" t="t"/>
              <a:pathLst>
                <a:path extrusionOk="0" h="4584" w="4798">
                  <a:moveTo>
                    <a:pt x="3310" y="1"/>
                  </a:moveTo>
                  <a:cubicBezTo>
                    <a:pt x="2894" y="496"/>
                    <a:pt x="2369" y="614"/>
                    <a:pt x="1771" y="614"/>
                  </a:cubicBezTo>
                  <a:cubicBezTo>
                    <a:pt x="1231" y="614"/>
                    <a:pt x="632" y="518"/>
                    <a:pt x="1" y="518"/>
                  </a:cubicBezTo>
                  <a:lnTo>
                    <a:pt x="1" y="4526"/>
                  </a:lnTo>
                  <a:cubicBezTo>
                    <a:pt x="1" y="4526"/>
                    <a:pt x="632" y="4583"/>
                    <a:pt x="1421" y="4583"/>
                  </a:cubicBezTo>
                  <a:cubicBezTo>
                    <a:pt x="2482" y="4583"/>
                    <a:pt x="3828" y="4479"/>
                    <a:pt x="4314" y="3993"/>
                  </a:cubicBezTo>
                  <a:lnTo>
                    <a:pt x="4472" y="2728"/>
                  </a:lnTo>
                  <a:cubicBezTo>
                    <a:pt x="4516" y="2403"/>
                    <a:pt x="4797" y="2060"/>
                    <a:pt x="4783" y="1726"/>
                  </a:cubicBezTo>
                  <a:cubicBezTo>
                    <a:pt x="4751" y="962"/>
                    <a:pt x="3423" y="669"/>
                    <a:pt x="33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2"/>
            <p:cNvSpPr/>
            <p:nvPr/>
          </p:nvSpPr>
          <p:spPr>
            <a:xfrm>
              <a:off x="2894627" y="2330100"/>
              <a:ext cx="291774" cy="234050"/>
            </a:xfrm>
            <a:custGeom>
              <a:rect b="b" l="l" r="r" t="t"/>
              <a:pathLst>
                <a:path extrusionOk="0" h="10465" w="13046">
                  <a:moveTo>
                    <a:pt x="8705" y="1"/>
                  </a:moveTo>
                  <a:cubicBezTo>
                    <a:pt x="8475" y="180"/>
                    <a:pt x="8256" y="373"/>
                    <a:pt x="8051" y="577"/>
                  </a:cubicBezTo>
                  <a:cubicBezTo>
                    <a:pt x="6035" y="2586"/>
                    <a:pt x="6782" y="4453"/>
                    <a:pt x="4907" y="6326"/>
                  </a:cubicBezTo>
                  <a:cubicBezTo>
                    <a:pt x="5007" y="6658"/>
                    <a:pt x="5058" y="7002"/>
                    <a:pt x="5058" y="7348"/>
                  </a:cubicBezTo>
                  <a:lnTo>
                    <a:pt x="5058" y="7357"/>
                  </a:lnTo>
                  <a:cubicBezTo>
                    <a:pt x="4839" y="7444"/>
                    <a:pt x="4621" y="7525"/>
                    <a:pt x="4402" y="7601"/>
                  </a:cubicBezTo>
                  <a:cubicBezTo>
                    <a:pt x="3353" y="7967"/>
                    <a:pt x="2316" y="8207"/>
                    <a:pt x="1525" y="8358"/>
                  </a:cubicBezTo>
                  <a:cubicBezTo>
                    <a:pt x="675" y="8519"/>
                    <a:pt x="107" y="8578"/>
                    <a:pt x="107" y="8578"/>
                  </a:cubicBezTo>
                  <a:lnTo>
                    <a:pt x="1" y="10346"/>
                  </a:lnTo>
                  <a:cubicBezTo>
                    <a:pt x="806" y="10426"/>
                    <a:pt x="1563" y="10464"/>
                    <a:pt x="2272" y="10464"/>
                  </a:cubicBezTo>
                  <a:cubicBezTo>
                    <a:pt x="5385" y="10464"/>
                    <a:pt x="7602" y="9738"/>
                    <a:pt x="9182" y="8736"/>
                  </a:cubicBezTo>
                  <a:cubicBezTo>
                    <a:pt x="12659" y="6532"/>
                    <a:pt x="13040" y="2993"/>
                    <a:pt x="13046" y="2935"/>
                  </a:cubicBezTo>
                  <a:lnTo>
                    <a:pt x="13046" y="2935"/>
                  </a:lnTo>
                  <a:cubicBezTo>
                    <a:pt x="12438" y="3283"/>
                    <a:pt x="11751" y="3468"/>
                    <a:pt x="11051" y="3475"/>
                  </a:cubicBezTo>
                  <a:cubicBezTo>
                    <a:pt x="10987" y="3475"/>
                    <a:pt x="10920" y="3473"/>
                    <a:pt x="10856" y="3467"/>
                  </a:cubicBezTo>
                  <a:cubicBezTo>
                    <a:pt x="11579" y="2625"/>
                    <a:pt x="12041" y="1592"/>
                    <a:pt x="12185" y="491"/>
                  </a:cubicBezTo>
                  <a:lnTo>
                    <a:pt x="12185" y="491"/>
                  </a:lnTo>
                  <a:cubicBezTo>
                    <a:pt x="11802" y="874"/>
                    <a:pt x="11055" y="979"/>
                    <a:pt x="10353" y="979"/>
                  </a:cubicBezTo>
                  <a:cubicBezTo>
                    <a:pt x="9980" y="979"/>
                    <a:pt x="9620" y="950"/>
                    <a:pt x="9333" y="916"/>
                  </a:cubicBezTo>
                  <a:cubicBezTo>
                    <a:pt x="8979" y="875"/>
                    <a:pt x="8712" y="574"/>
                    <a:pt x="8713" y="219"/>
                  </a:cubicBezTo>
                  <a:lnTo>
                    <a:pt x="871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2"/>
            <p:cNvSpPr/>
            <p:nvPr/>
          </p:nvSpPr>
          <p:spPr>
            <a:xfrm>
              <a:off x="2825695" y="2511243"/>
              <a:ext cx="71344" cy="50254"/>
            </a:xfrm>
            <a:custGeom>
              <a:rect b="b" l="l" r="r" t="t"/>
              <a:pathLst>
                <a:path extrusionOk="0" h="2247" w="3190">
                  <a:moveTo>
                    <a:pt x="1072" y="1"/>
                  </a:moveTo>
                  <a:lnTo>
                    <a:pt x="608" y="369"/>
                  </a:lnTo>
                  <a:cubicBezTo>
                    <a:pt x="0" y="850"/>
                    <a:pt x="245" y="1827"/>
                    <a:pt x="1009" y="1959"/>
                  </a:cubicBezTo>
                  <a:cubicBezTo>
                    <a:pt x="1016" y="1961"/>
                    <a:pt x="1024" y="1962"/>
                    <a:pt x="1031" y="1964"/>
                  </a:cubicBezTo>
                  <a:cubicBezTo>
                    <a:pt x="1748" y="2087"/>
                    <a:pt x="2432" y="2182"/>
                    <a:pt x="3083" y="2247"/>
                  </a:cubicBezTo>
                  <a:lnTo>
                    <a:pt x="3189" y="479"/>
                  </a:lnTo>
                  <a:lnTo>
                    <a:pt x="3189" y="479"/>
                  </a:lnTo>
                  <a:cubicBezTo>
                    <a:pt x="3189" y="479"/>
                    <a:pt x="3167" y="481"/>
                    <a:pt x="3122" y="481"/>
                  </a:cubicBezTo>
                  <a:cubicBezTo>
                    <a:pt x="2910" y="481"/>
                    <a:pt x="2201" y="443"/>
                    <a:pt x="10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2"/>
            <p:cNvSpPr/>
            <p:nvPr/>
          </p:nvSpPr>
          <p:spPr>
            <a:xfrm>
              <a:off x="2872820" y="2415404"/>
              <a:ext cx="111780" cy="50545"/>
            </a:xfrm>
            <a:custGeom>
              <a:rect b="b" l="l" r="r" t="t"/>
              <a:pathLst>
                <a:path extrusionOk="0" h="2260" w="4998">
                  <a:moveTo>
                    <a:pt x="2498" y="1"/>
                  </a:moveTo>
                  <a:cubicBezTo>
                    <a:pt x="1594" y="1"/>
                    <a:pt x="690" y="346"/>
                    <a:pt x="0" y="1035"/>
                  </a:cubicBezTo>
                  <a:cubicBezTo>
                    <a:pt x="599" y="1808"/>
                    <a:pt x="1522" y="2260"/>
                    <a:pt x="2499" y="2260"/>
                  </a:cubicBezTo>
                  <a:cubicBezTo>
                    <a:pt x="2501" y="2260"/>
                    <a:pt x="2502" y="2260"/>
                    <a:pt x="2504" y="2260"/>
                  </a:cubicBezTo>
                  <a:cubicBezTo>
                    <a:pt x="3479" y="2260"/>
                    <a:pt x="4400" y="1807"/>
                    <a:pt x="4998" y="1037"/>
                  </a:cubicBezTo>
                  <a:cubicBezTo>
                    <a:pt x="4308" y="346"/>
                    <a:pt x="3403" y="1"/>
                    <a:pt x="24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2"/>
            <p:cNvSpPr/>
            <p:nvPr/>
          </p:nvSpPr>
          <p:spPr>
            <a:xfrm>
              <a:off x="2894627" y="2517036"/>
              <a:ext cx="205355" cy="47145"/>
            </a:xfrm>
            <a:custGeom>
              <a:rect b="b" l="l" r="r" t="t"/>
              <a:pathLst>
                <a:path extrusionOk="0" h="2108" w="9182">
                  <a:moveTo>
                    <a:pt x="1525" y="0"/>
                  </a:moveTo>
                  <a:cubicBezTo>
                    <a:pt x="675" y="163"/>
                    <a:pt x="107" y="220"/>
                    <a:pt x="107" y="220"/>
                  </a:cubicBezTo>
                  <a:lnTo>
                    <a:pt x="1" y="1989"/>
                  </a:lnTo>
                  <a:cubicBezTo>
                    <a:pt x="806" y="2070"/>
                    <a:pt x="1561" y="2108"/>
                    <a:pt x="2270" y="2108"/>
                  </a:cubicBezTo>
                  <a:cubicBezTo>
                    <a:pt x="5384" y="2108"/>
                    <a:pt x="7602" y="1380"/>
                    <a:pt x="9182" y="380"/>
                  </a:cubicBezTo>
                  <a:lnTo>
                    <a:pt x="9180" y="380"/>
                  </a:lnTo>
                  <a:cubicBezTo>
                    <a:pt x="7957" y="717"/>
                    <a:pt x="6826" y="838"/>
                    <a:pt x="5830" y="838"/>
                  </a:cubicBezTo>
                  <a:cubicBezTo>
                    <a:pt x="3216" y="838"/>
                    <a:pt x="1525" y="0"/>
                    <a:pt x="15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2"/>
            <p:cNvSpPr/>
            <p:nvPr/>
          </p:nvSpPr>
          <p:spPr>
            <a:xfrm>
              <a:off x="2993105" y="2343005"/>
              <a:ext cx="81588" cy="157114"/>
            </a:xfrm>
            <a:custGeom>
              <a:rect b="b" l="l" r="r" t="t"/>
              <a:pathLst>
                <a:path extrusionOk="0" h="7025" w="3648">
                  <a:moveTo>
                    <a:pt x="3648" y="0"/>
                  </a:moveTo>
                  <a:cubicBezTo>
                    <a:pt x="1632" y="2009"/>
                    <a:pt x="2380" y="3876"/>
                    <a:pt x="505" y="5751"/>
                  </a:cubicBezTo>
                  <a:cubicBezTo>
                    <a:pt x="604" y="6081"/>
                    <a:pt x="655" y="6425"/>
                    <a:pt x="655" y="6771"/>
                  </a:cubicBezTo>
                  <a:lnTo>
                    <a:pt x="655" y="6777"/>
                  </a:lnTo>
                  <a:lnTo>
                    <a:pt x="655" y="6777"/>
                  </a:lnTo>
                  <a:lnTo>
                    <a:pt x="1501" y="6456"/>
                  </a:lnTo>
                  <a:cubicBezTo>
                    <a:pt x="1501" y="6456"/>
                    <a:pt x="2814" y="5979"/>
                    <a:pt x="2764" y="5655"/>
                  </a:cubicBezTo>
                  <a:cubicBezTo>
                    <a:pt x="2520" y="4070"/>
                    <a:pt x="3648" y="0"/>
                    <a:pt x="3648" y="0"/>
                  </a:cubicBezTo>
                  <a:close/>
                  <a:moveTo>
                    <a:pt x="655" y="6777"/>
                  </a:moveTo>
                  <a:lnTo>
                    <a:pt x="1" y="7024"/>
                  </a:lnTo>
                  <a:cubicBezTo>
                    <a:pt x="218" y="6948"/>
                    <a:pt x="438" y="6867"/>
                    <a:pt x="655" y="6780"/>
                  </a:cubicBezTo>
                  <a:lnTo>
                    <a:pt x="655" y="6777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2"/>
            <p:cNvSpPr/>
            <p:nvPr/>
          </p:nvSpPr>
          <p:spPr>
            <a:xfrm>
              <a:off x="2992725" y="2104673"/>
              <a:ext cx="229398" cy="200502"/>
            </a:xfrm>
            <a:custGeom>
              <a:rect b="b" l="l" r="r" t="t"/>
              <a:pathLst>
                <a:path extrusionOk="0" h="8965" w="10257">
                  <a:moveTo>
                    <a:pt x="1414" y="1"/>
                  </a:moveTo>
                  <a:cubicBezTo>
                    <a:pt x="932" y="1"/>
                    <a:pt x="397" y="230"/>
                    <a:pt x="165" y="230"/>
                  </a:cubicBezTo>
                  <a:cubicBezTo>
                    <a:pt x="114" y="230"/>
                    <a:pt x="78" y="219"/>
                    <a:pt x="61" y="192"/>
                  </a:cubicBezTo>
                  <a:cubicBezTo>
                    <a:pt x="21" y="400"/>
                    <a:pt x="0" y="612"/>
                    <a:pt x="0" y="823"/>
                  </a:cubicBezTo>
                  <a:lnTo>
                    <a:pt x="0" y="4647"/>
                  </a:lnTo>
                  <a:cubicBezTo>
                    <a:pt x="0" y="6716"/>
                    <a:pt x="1456" y="8445"/>
                    <a:pt x="3400" y="8866"/>
                  </a:cubicBezTo>
                  <a:cubicBezTo>
                    <a:pt x="3704" y="8932"/>
                    <a:pt x="4011" y="8964"/>
                    <a:pt x="4318" y="8964"/>
                  </a:cubicBezTo>
                  <a:cubicBezTo>
                    <a:pt x="4973" y="8964"/>
                    <a:pt x="5624" y="8815"/>
                    <a:pt x="6220" y="8522"/>
                  </a:cubicBezTo>
                  <a:cubicBezTo>
                    <a:pt x="6761" y="8256"/>
                    <a:pt x="7240" y="7881"/>
                    <a:pt x="7628" y="7419"/>
                  </a:cubicBezTo>
                  <a:cubicBezTo>
                    <a:pt x="7297" y="5483"/>
                    <a:pt x="10256" y="3037"/>
                    <a:pt x="8444" y="2615"/>
                  </a:cubicBezTo>
                  <a:lnTo>
                    <a:pt x="6072" y="2247"/>
                  </a:lnTo>
                  <a:cubicBezTo>
                    <a:pt x="5563" y="2129"/>
                    <a:pt x="6042" y="1652"/>
                    <a:pt x="5610" y="1439"/>
                  </a:cubicBezTo>
                  <a:cubicBezTo>
                    <a:pt x="5008" y="1142"/>
                    <a:pt x="3910" y="1161"/>
                    <a:pt x="3469" y="783"/>
                  </a:cubicBezTo>
                  <a:cubicBezTo>
                    <a:pt x="3258" y="604"/>
                    <a:pt x="2225" y="406"/>
                    <a:pt x="2052" y="231"/>
                  </a:cubicBezTo>
                  <a:cubicBezTo>
                    <a:pt x="1883" y="58"/>
                    <a:pt x="1656" y="1"/>
                    <a:pt x="14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2"/>
            <p:cNvSpPr/>
            <p:nvPr/>
          </p:nvSpPr>
          <p:spPr>
            <a:xfrm>
              <a:off x="2992725" y="2108967"/>
              <a:ext cx="103528" cy="196208"/>
            </a:xfrm>
            <a:custGeom>
              <a:rect b="b" l="l" r="r" t="t"/>
              <a:pathLst>
                <a:path extrusionOk="0" h="8773" w="4629">
                  <a:moveTo>
                    <a:pt x="62" y="0"/>
                  </a:moveTo>
                  <a:cubicBezTo>
                    <a:pt x="21" y="208"/>
                    <a:pt x="0" y="420"/>
                    <a:pt x="2" y="631"/>
                  </a:cubicBezTo>
                  <a:lnTo>
                    <a:pt x="2" y="4455"/>
                  </a:lnTo>
                  <a:cubicBezTo>
                    <a:pt x="2" y="6524"/>
                    <a:pt x="1458" y="8254"/>
                    <a:pt x="3400" y="8674"/>
                  </a:cubicBezTo>
                  <a:cubicBezTo>
                    <a:pt x="3702" y="8740"/>
                    <a:pt x="4010" y="8773"/>
                    <a:pt x="4319" y="8773"/>
                  </a:cubicBezTo>
                  <a:cubicBezTo>
                    <a:pt x="4423" y="8773"/>
                    <a:pt x="4526" y="8768"/>
                    <a:pt x="4629" y="8761"/>
                  </a:cubicBezTo>
                  <a:cubicBezTo>
                    <a:pt x="4425" y="8747"/>
                    <a:pt x="4222" y="8718"/>
                    <a:pt x="4023" y="8675"/>
                  </a:cubicBezTo>
                  <a:cubicBezTo>
                    <a:pt x="2080" y="8254"/>
                    <a:pt x="623" y="6524"/>
                    <a:pt x="623" y="4455"/>
                  </a:cubicBezTo>
                  <a:lnTo>
                    <a:pt x="623" y="760"/>
                  </a:lnTo>
                  <a:cubicBezTo>
                    <a:pt x="422" y="519"/>
                    <a:pt x="233" y="264"/>
                    <a:pt x="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2"/>
            <p:cNvSpPr/>
            <p:nvPr/>
          </p:nvSpPr>
          <p:spPr>
            <a:xfrm>
              <a:off x="3098069" y="2185638"/>
              <a:ext cx="65261" cy="109678"/>
            </a:xfrm>
            <a:custGeom>
              <a:rect b="b" l="l" r="r" t="t"/>
              <a:pathLst>
                <a:path extrusionOk="0" h="4904" w="2918">
                  <a:moveTo>
                    <a:pt x="1" y="1"/>
                  </a:moveTo>
                  <a:lnTo>
                    <a:pt x="1" y="1"/>
                  </a:lnTo>
                  <a:cubicBezTo>
                    <a:pt x="51" y="68"/>
                    <a:pt x="1508" y="1997"/>
                    <a:pt x="1510" y="4904"/>
                  </a:cubicBezTo>
                  <a:cubicBezTo>
                    <a:pt x="2051" y="4636"/>
                    <a:pt x="2530" y="4261"/>
                    <a:pt x="2918" y="3799"/>
                  </a:cubicBezTo>
                  <a:cubicBezTo>
                    <a:pt x="2587" y="1863"/>
                    <a:pt x="1811" y="425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2"/>
            <p:cNvSpPr/>
            <p:nvPr/>
          </p:nvSpPr>
          <p:spPr>
            <a:xfrm>
              <a:off x="2994112" y="2048959"/>
              <a:ext cx="248274" cy="358846"/>
            </a:xfrm>
            <a:custGeom>
              <a:rect b="b" l="l" r="r" t="t"/>
              <a:pathLst>
                <a:path extrusionOk="0" h="16045" w="11101">
                  <a:moveTo>
                    <a:pt x="3254" y="0"/>
                  </a:moveTo>
                  <a:cubicBezTo>
                    <a:pt x="1667" y="0"/>
                    <a:pt x="302" y="1125"/>
                    <a:pt x="0" y="2682"/>
                  </a:cubicBezTo>
                  <a:cubicBezTo>
                    <a:pt x="177" y="2959"/>
                    <a:pt x="740" y="3775"/>
                    <a:pt x="1661" y="4560"/>
                  </a:cubicBezTo>
                  <a:cubicBezTo>
                    <a:pt x="2138" y="4971"/>
                    <a:pt x="2664" y="5321"/>
                    <a:pt x="3229" y="5603"/>
                  </a:cubicBezTo>
                  <a:cubicBezTo>
                    <a:pt x="3677" y="5826"/>
                    <a:pt x="4150" y="5995"/>
                    <a:pt x="4639" y="6109"/>
                  </a:cubicBezTo>
                  <a:cubicBezTo>
                    <a:pt x="6458" y="6528"/>
                    <a:pt x="7235" y="7970"/>
                    <a:pt x="7566" y="9910"/>
                  </a:cubicBezTo>
                  <a:cubicBezTo>
                    <a:pt x="7681" y="10576"/>
                    <a:pt x="7743" y="11305"/>
                    <a:pt x="7774" y="12069"/>
                  </a:cubicBezTo>
                  <a:cubicBezTo>
                    <a:pt x="7789" y="12400"/>
                    <a:pt x="7774" y="12732"/>
                    <a:pt x="7730" y="13059"/>
                  </a:cubicBezTo>
                  <a:cubicBezTo>
                    <a:pt x="7585" y="14160"/>
                    <a:pt x="7123" y="15193"/>
                    <a:pt x="6401" y="16035"/>
                  </a:cubicBezTo>
                  <a:cubicBezTo>
                    <a:pt x="6401" y="16035"/>
                    <a:pt x="6471" y="16044"/>
                    <a:pt x="6596" y="16044"/>
                  </a:cubicBezTo>
                  <a:cubicBezTo>
                    <a:pt x="7149" y="16044"/>
                    <a:pt x="8762" y="15897"/>
                    <a:pt x="9900" y="14298"/>
                  </a:cubicBezTo>
                  <a:cubicBezTo>
                    <a:pt x="10586" y="13332"/>
                    <a:pt x="11101" y="11834"/>
                    <a:pt x="11101" y="9517"/>
                  </a:cubicBezTo>
                  <a:cubicBezTo>
                    <a:pt x="11101" y="5129"/>
                    <a:pt x="9915" y="418"/>
                    <a:pt x="5170" y="26"/>
                  </a:cubicBezTo>
                  <a:lnTo>
                    <a:pt x="5163" y="26"/>
                  </a:lnTo>
                  <a:cubicBezTo>
                    <a:pt x="4956" y="9"/>
                    <a:pt x="4742" y="0"/>
                    <a:pt x="45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2"/>
            <p:cNvSpPr/>
            <p:nvPr/>
          </p:nvSpPr>
          <p:spPr>
            <a:xfrm>
              <a:off x="2994067" y="2048959"/>
              <a:ext cx="84830" cy="101984"/>
            </a:xfrm>
            <a:custGeom>
              <a:rect b="b" l="l" r="r" t="t"/>
              <a:pathLst>
                <a:path extrusionOk="0" h="4560" w="3793">
                  <a:moveTo>
                    <a:pt x="3254" y="0"/>
                  </a:moveTo>
                  <a:cubicBezTo>
                    <a:pt x="1668" y="0"/>
                    <a:pt x="304" y="1125"/>
                    <a:pt x="1" y="2683"/>
                  </a:cubicBezTo>
                  <a:cubicBezTo>
                    <a:pt x="178" y="2959"/>
                    <a:pt x="741" y="3775"/>
                    <a:pt x="1662" y="4560"/>
                  </a:cubicBezTo>
                  <a:cubicBezTo>
                    <a:pt x="1662" y="4557"/>
                    <a:pt x="1662" y="4555"/>
                    <a:pt x="1662" y="4553"/>
                  </a:cubicBezTo>
                  <a:cubicBezTo>
                    <a:pt x="1258" y="1647"/>
                    <a:pt x="3793" y="0"/>
                    <a:pt x="37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2"/>
            <p:cNvSpPr/>
            <p:nvPr/>
          </p:nvSpPr>
          <p:spPr>
            <a:xfrm>
              <a:off x="2833098" y="2235738"/>
              <a:ext cx="191265" cy="191288"/>
            </a:xfrm>
            <a:custGeom>
              <a:rect b="b" l="l" r="r" t="t"/>
              <a:pathLst>
                <a:path extrusionOk="0" h="8553" w="8552">
                  <a:moveTo>
                    <a:pt x="4275" y="1"/>
                  </a:moveTo>
                  <a:cubicBezTo>
                    <a:pt x="1914" y="1"/>
                    <a:pt x="0" y="1915"/>
                    <a:pt x="0" y="4276"/>
                  </a:cubicBezTo>
                  <a:cubicBezTo>
                    <a:pt x="0" y="6638"/>
                    <a:pt x="1914" y="8552"/>
                    <a:pt x="4275" y="8552"/>
                  </a:cubicBezTo>
                  <a:cubicBezTo>
                    <a:pt x="6636" y="8552"/>
                    <a:pt x="8551" y="6638"/>
                    <a:pt x="8551" y="4276"/>
                  </a:cubicBezTo>
                  <a:cubicBezTo>
                    <a:pt x="8551" y="1915"/>
                    <a:pt x="6636" y="1"/>
                    <a:pt x="4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2"/>
            <p:cNvSpPr/>
            <p:nvPr/>
          </p:nvSpPr>
          <p:spPr>
            <a:xfrm>
              <a:off x="2833098" y="2235738"/>
              <a:ext cx="108381" cy="191288"/>
            </a:xfrm>
            <a:custGeom>
              <a:rect b="b" l="l" r="r" t="t"/>
              <a:pathLst>
                <a:path extrusionOk="0" h="8553" w="4846">
                  <a:moveTo>
                    <a:pt x="4275" y="1"/>
                  </a:moveTo>
                  <a:cubicBezTo>
                    <a:pt x="1914" y="1"/>
                    <a:pt x="0" y="1915"/>
                    <a:pt x="0" y="4276"/>
                  </a:cubicBezTo>
                  <a:cubicBezTo>
                    <a:pt x="0" y="6638"/>
                    <a:pt x="1914" y="8552"/>
                    <a:pt x="4275" y="8552"/>
                  </a:cubicBezTo>
                  <a:cubicBezTo>
                    <a:pt x="4466" y="8552"/>
                    <a:pt x="4656" y="8539"/>
                    <a:pt x="4845" y="8514"/>
                  </a:cubicBezTo>
                  <a:cubicBezTo>
                    <a:pt x="2753" y="8235"/>
                    <a:pt x="1140" y="6444"/>
                    <a:pt x="1140" y="4276"/>
                  </a:cubicBezTo>
                  <a:cubicBezTo>
                    <a:pt x="1140" y="2108"/>
                    <a:pt x="2753" y="318"/>
                    <a:pt x="4845" y="40"/>
                  </a:cubicBezTo>
                  <a:cubicBezTo>
                    <a:pt x="4656" y="14"/>
                    <a:pt x="4466" y="1"/>
                    <a:pt x="4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2"/>
            <p:cNvSpPr/>
            <p:nvPr/>
          </p:nvSpPr>
          <p:spPr>
            <a:xfrm>
              <a:off x="2835849" y="2235715"/>
              <a:ext cx="92882" cy="72753"/>
            </a:xfrm>
            <a:custGeom>
              <a:rect b="b" l="l" r="r" t="t"/>
              <a:pathLst>
                <a:path extrusionOk="0" h="3253" w="4153">
                  <a:moveTo>
                    <a:pt x="4152" y="0"/>
                  </a:moveTo>
                  <a:cubicBezTo>
                    <a:pt x="2145" y="0"/>
                    <a:pt x="459" y="1386"/>
                    <a:pt x="1" y="3252"/>
                  </a:cubicBezTo>
                  <a:cubicBezTo>
                    <a:pt x="1" y="3252"/>
                    <a:pt x="16" y="3253"/>
                    <a:pt x="45" y="3253"/>
                  </a:cubicBezTo>
                  <a:cubicBezTo>
                    <a:pt x="492" y="3253"/>
                    <a:pt x="4152" y="3156"/>
                    <a:pt x="4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2"/>
            <p:cNvSpPr/>
            <p:nvPr/>
          </p:nvSpPr>
          <p:spPr>
            <a:xfrm>
              <a:off x="2928713" y="2235715"/>
              <a:ext cx="92859" cy="72731"/>
            </a:xfrm>
            <a:custGeom>
              <a:rect b="b" l="l" r="r" t="t"/>
              <a:pathLst>
                <a:path extrusionOk="0" h="3252" w="4152">
                  <a:moveTo>
                    <a:pt x="0" y="0"/>
                  </a:moveTo>
                  <a:cubicBezTo>
                    <a:pt x="0" y="3154"/>
                    <a:pt x="3654" y="3251"/>
                    <a:pt x="4106" y="3251"/>
                  </a:cubicBezTo>
                  <a:cubicBezTo>
                    <a:pt x="4136" y="3251"/>
                    <a:pt x="4151" y="3251"/>
                    <a:pt x="4151" y="3251"/>
                  </a:cubicBezTo>
                  <a:cubicBezTo>
                    <a:pt x="3693" y="1386"/>
                    <a:pt x="2007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6" name="Google Shape;3316;p72"/>
          <p:cNvGrpSpPr/>
          <p:nvPr/>
        </p:nvGrpSpPr>
        <p:grpSpPr>
          <a:xfrm>
            <a:off x="3745650" y="2436790"/>
            <a:ext cx="520469" cy="515178"/>
            <a:chOff x="3439689" y="2082419"/>
            <a:chExt cx="520469" cy="515178"/>
          </a:xfrm>
        </p:grpSpPr>
        <p:sp>
          <p:nvSpPr>
            <p:cNvPr id="3317" name="Google Shape;3317;p72"/>
            <p:cNvSpPr/>
            <p:nvPr/>
          </p:nvSpPr>
          <p:spPr>
            <a:xfrm>
              <a:off x="3712623" y="2082419"/>
              <a:ext cx="212311" cy="515178"/>
            </a:xfrm>
            <a:custGeom>
              <a:rect b="b" l="l" r="r" t="t"/>
              <a:pathLst>
                <a:path extrusionOk="0" h="23035" w="9493">
                  <a:moveTo>
                    <a:pt x="5103" y="0"/>
                  </a:moveTo>
                  <a:cubicBezTo>
                    <a:pt x="0" y="0"/>
                    <a:pt x="510" y="5953"/>
                    <a:pt x="1259" y="9629"/>
                  </a:cubicBezTo>
                  <a:cubicBezTo>
                    <a:pt x="2008" y="13304"/>
                    <a:pt x="1906" y="17829"/>
                    <a:pt x="1906" y="19020"/>
                  </a:cubicBezTo>
                  <a:cubicBezTo>
                    <a:pt x="1906" y="20211"/>
                    <a:pt x="2144" y="23035"/>
                    <a:pt x="5172" y="23035"/>
                  </a:cubicBezTo>
                  <a:cubicBezTo>
                    <a:pt x="8200" y="23035"/>
                    <a:pt x="8540" y="20381"/>
                    <a:pt x="8540" y="17965"/>
                  </a:cubicBezTo>
                  <a:cubicBezTo>
                    <a:pt x="8540" y="15550"/>
                    <a:pt x="9493" y="9289"/>
                    <a:pt x="9493" y="6635"/>
                  </a:cubicBezTo>
                  <a:cubicBezTo>
                    <a:pt x="9493" y="3981"/>
                    <a:pt x="7894" y="0"/>
                    <a:pt x="51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2"/>
            <p:cNvSpPr/>
            <p:nvPr/>
          </p:nvSpPr>
          <p:spPr>
            <a:xfrm>
              <a:off x="3736376" y="2095301"/>
              <a:ext cx="175655" cy="489391"/>
            </a:xfrm>
            <a:custGeom>
              <a:rect b="b" l="l" r="r" t="t"/>
              <a:pathLst>
                <a:path extrusionOk="0" h="21882" w="7854">
                  <a:moveTo>
                    <a:pt x="4042" y="0"/>
                  </a:moveTo>
                  <a:cubicBezTo>
                    <a:pt x="2818" y="0"/>
                    <a:pt x="1924" y="365"/>
                    <a:pt x="1312" y="1117"/>
                  </a:cubicBezTo>
                  <a:cubicBezTo>
                    <a:pt x="190" y="2489"/>
                    <a:pt x="0" y="5194"/>
                    <a:pt x="762" y="8937"/>
                  </a:cubicBezTo>
                  <a:cubicBezTo>
                    <a:pt x="1457" y="12347"/>
                    <a:pt x="1431" y="16494"/>
                    <a:pt x="1421" y="18056"/>
                  </a:cubicBezTo>
                  <a:cubicBezTo>
                    <a:pt x="1421" y="18210"/>
                    <a:pt x="1420" y="18339"/>
                    <a:pt x="1420" y="18442"/>
                  </a:cubicBezTo>
                  <a:cubicBezTo>
                    <a:pt x="1420" y="19335"/>
                    <a:pt x="1567" y="20072"/>
                    <a:pt x="1854" y="20634"/>
                  </a:cubicBezTo>
                  <a:cubicBezTo>
                    <a:pt x="2284" y="21473"/>
                    <a:pt x="3022" y="21881"/>
                    <a:pt x="4110" y="21881"/>
                  </a:cubicBezTo>
                  <a:cubicBezTo>
                    <a:pt x="5252" y="21881"/>
                    <a:pt x="5982" y="21467"/>
                    <a:pt x="6409" y="20579"/>
                  </a:cubicBezTo>
                  <a:cubicBezTo>
                    <a:pt x="6845" y="19671"/>
                    <a:pt x="6901" y="18396"/>
                    <a:pt x="6901" y="17388"/>
                  </a:cubicBezTo>
                  <a:cubicBezTo>
                    <a:pt x="6901" y="16178"/>
                    <a:pt x="7126" y="14103"/>
                    <a:pt x="7363" y="11906"/>
                  </a:cubicBezTo>
                  <a:cubicBezTo>
                    <a:pt x="7605" y="9683"/>
                    <a:pt x="7853" y="7385"/>
                    <a:pt x="7853" y="6059"/>
                  </a:cubicBezTo>
                  <a:cubicBezTo>
                    <a:pt x="7853" y="3588"/>
                    <a:pt x="6369" y="0"/>
                    <a:pt x="40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2"/>
            <p:cNvSpPr/>
            <p:nvPr/>
          </p:nvSpPr>
          <p:spPr>
            <a:xfrm>
              <a:off x="3726848" y="2165553"/>
              <a:ext cx="194665" cy="231411"/>
            </a:xfrm>
            <a:custGeom>
              <a:rect b="b" l="l" r="r" t="t"/>
              <a:pathLst>
                <a:path extrusionOk="0" h="10347" w="8704">
                  <a:moveTo>
                    <a:pt x="295" y="1"/>
                  </a:moveTo>
                  <a:cubicBezTo>
                    <a:pt x="1" y="1678"/>
                    <a:pt x="204" y="3645"/>
                    <a:pt x="502" y="5290"/>
                  </a:cubicBezTo>
                  <a:lnTo>
                    <a:pt x="626" y="5371"/>
                  </a:lnTo>
                  <a:lnTo>
                    <a:pt x="2639" y="6693"/>
                  </a:lnTo>
                  <a:lnTo>
                    <a:pt x="4379" y="7836"/>
                  </a:lnTo>
                  <a:lnTo>
                    <a:pt x="8200" y="10347"/>
                  </a:lnTo>
                  <a:cubicBezTo>
                    <a:pt x="8367" y="8760"/>
                    <a:pt x="8568" y="7022"/>
                    <a:pt x="8703" y="5524"/>
                  </a:cubicBezTo>
                  <a:lnTo>
                    <a:pt x="7808" y="4937"/>
                  </a:lnTo>
                  <a:lnTo>
                    <a:pt x="4055" y="2471"/>
                  </a:lnTo>
                  <a:lnTo>
                    <a:pt x="2675" y="1563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2"/>
            <p:cNvSpPr/>
            <p:nvPr/>
          </p:nvSpPr>
          <p:spPr>
            <a:xfrm>
              <a:off x="3738076" y="2283870"/>
              <a:ext cx="86731" cy="117550"/>
            </a:xfrm>
            <a:custGeom>
              <a:rect b="b" l="l" r="r" t="t"/>
              <a:pathLst>
                <a:path extrusionOk="0" h="5256" w="3878">
                  <a:moveTo>
                    <a:pt x="0" y="0"/>
                  </a:moveTo>
                  <a:lnTo>
                    <a:pt x="0" y="0"/>
                  </a:lnTo>
                  <a:cubicBezTo>
                    <a:pt x="39" y="214"/>
                    <a:pt x="79" y="423"/>
                    <a:pt x="121" y="622"/>
                  </a:cubicBezTo>
                  <a:cubicBezTo>
                    <a:pt x="426" y="2120"/>
                    <a:pt x="590" y="3758"/>
                    <a:pt x="676" y="5255"/>
                  </a:cubicBezTo>
                  <a:lnTo>
                    <a:pt x="2422" y="3778"/>
                  </a:lnTo>
                  <a:lnTo>
                    <a:pt x="3877" y="2546"/>
                  </a:lnTo>
                  <a:lnTo>
                    <a:pt x="2137" y="1404"/>
                  </a:lnTo>
                  <a:lnTo>
                    <a:pt x="124" y="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2"/>
            <p:cNvSpPr/>
            <p:nvPr/>
          </p:nvSpPr>
          <p:spPr>
            <a:xfrm>
              <a:off x="3817565" y="2146453"/>
              <a:ext cx="107374" cy="142666"/>
            </a:xfrm>
            <a:custGeom>
              <a:rect b="b" l="l" r="r" t="t"/>
              <a:pathLst>
                <a:path extrusionOk="0" h="6379" w="4801">
                  <a:moveTo>
                    <a:pt x="3932" y="1"/>
                  </a:moveTo>
                  <a:lnTo>
                    <a:pt x="0" y="3325"/>
                  </a:lnTo>
                  <a:lnTo>
                    <a:pt x="3753" y="5791"/>
                  </a:lnTo>
                  <a:lnTo>
                    <a:pt x="4647" y="6378"/>
                  </a:lnTo>
                  <a:cubicBezTo>
                    <a:pt x="4739" y="5357"/>
                    <a:pt x="4801" y="4447"/>
                    <a:pt x="4801" y="3772"/>
                  </a:cubicBezTo>
                  <a:cubicBezTo>
                    <a:pt x="4801" y="2619"/>
                    <a:pt x="4499" y="1218"/>
                    <a:pt x="39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2"/>
            <p:cNvSpPr/>
            <p:nvPr/>
          </p:nvSpPr>
          <p:spPr>
            <a:xfrm>
              <a:off x="3726848" y="2165553"/>
              <a:ext cx="65395" cy="235861"/>
            </a:xfrm>
            <a:custGeom>
              <a:rect b="b" l="l" r="r" t="t"/>
              <a:pathLst>
                <a:path extrusionOk="0" h="10546" w="2924">
                  <a:moveTo>
                    <a:pt x="295" y="1"/>
                  </a:moveTo>
                  <a:lnTo>
                    <a:pt x="295" y="1"/>
                  </a:lnTo>
                  <a:cubicBezTo>
                    <a:pt x="1" y="1678"/>
                    <a:pt x="205" y="3646"/>
                    <a:pt x="502" y="5290"/>
                  </a:cubicBezTo>
                  <a:cubicBezTo>
                    <a:pt x="541" y="5504"/>
                    <a:pt x="581" y="5713"/>
                    <a:pt x="623" y="5912"/>
                  </a:cubicBezTo>
                  <a:cubicBezTo>
                    <a:pt x="928" y="7410"/>
                    <a:pt x="1092" y="9048"/>
                    <a:pt x="1178" y="10545"/>
                  </a:cubicBezTo>
                  <a:lnTo>
                    <a:pt x="2924" y="9068"/>
                  </a:lnTo>
                  <a:cubicBezTo>
                    <a:pt x="2787" y="8260"/>
                    <a:pt x="2697" y="7461"/>
                    <a:pt x="2639" y="6694"/>
                  </a:cubicBezTo>
                  <a:cubicBezTo>
                    <a:pt x="2481" y="4572"/>
                    <a:pt x="2577" y="2695"/>
                    <a:pt x="2675" y="1564"/>
                  </a:cubicBezTo>
                  <a:lnTo>
                    <a:pt x="29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2"/>
            <p:cNvSpPr/>
            <p:nvPr/>
          </p:nvSpPr>
          <p:spPr>
            <a:xfrm>
              <a:off x="3697929" y="2219947"/>
              <a:ext cx="262230" cy="122694"/>
            </a:xfrm>
            <a:custGeom>
              <a:rect b="b" l="l" r="r" t="t"/>
              <a:pathLst>
                <a:path extrusionOk="0" h="5486" w="11725">
                  <a:moveTo>
                    <a:pt x="1694" y="1"/>
                  </a:moveTo>
                  <a:cubicBezTo>
                    <a:pt x="1510" y="1"/>
                    <a:pt x="1337" y="44"/>
                    <a:pt x="1182" y="142"/>
                  </a:cubicBezTo>
                  <a:cubicBezTo>
                    <a:pt x="1" y="891"/>
                    <a:pt x="1182" y="2743"/>
                    <a:pt x="1182" y="2743"/>
                  </a:cubicBezTo>
                  <a:cubicBezTo>
                    <a:pt x="1182" y="2743"/>
                    <a:pt x="1" y="4595"/>
                    <a:pt x="1182" y="5344"/>
                  </a:cubicBezTo>
                  <a:cubicBezTo>
                    <a:pt x="1337" y="5443"/>
                    <a:pt x="1510" y="5485"/>
                    <a:pt x="1694" y="5485"/>
                  </a:cubicBezTo>
                  <a:cubicBezTo>
                    <a:pt x="2903" y="5485"/>
                    <a:pt x="4553" y="3623"/>
                    <a:pt x="4553" y="3623"/>
                  </a:cubicBezTo>
                  <a:lnTo>
                    <a:pt x="7171" y="3623"/>
                  </a:lnTo>
                  <a:cubicBezTo>
                    <a:pt x="7171" y="3623"/>
                    <a:pt x="8822" y="5485"/>
                    <a:pt x="10030" y="5485"/>
                  </a:cubicBezTo>
                  <a:cubicBezTo>
                    <a:pt x="10214" y="5485"/>
                    <a:pt x="10387" y="5443"/>
                    <a:pt x="10542" y="5344"/>
                  </a:cubicBezTo>
                  <a:cubicBezTo>
                    <a:pt x="11725" y="4595"/>
                    <a:pt x="10542" y="2743"/>
                    <a:pt x="10542" y="2743"/>
                  </a:cubicBezTo>
                  <a:cubicBezTo>
                    <a:pt x="10542" y="2743"/>
                    <a:pt x="11725" y="891"/>
                    <a:pt x="10542" y="142"/>
                  </a:cubicBezTo>
                  <a:cubicBezTo>
                    <a:pt x="10387" y="44"/>
                    <a:pt x="10214" y="1"/>
                    <a:pt x="10030" y="1"/>
                  </a:cubicBezTo>
                  <a:cubicBezTo>
                    <a:pt x="8822" y="1"/>
                    <a:pt x="7171" y="1864"/>
                    <a:pt x="7171" y="1864"/>
                  </a:cubicBezTo>
                  <a:lnTo>
                    <a:pt x="4553" y="1864"/>
                  </a:lnTo>
                  <a:cubicBezTo>
                    <a:pt x="4553" y="1864"/>
                    <a:pt x="2903" y="1"/>
                    <a:pt x="1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2"/>
            <p:cNvSpPr/>
            <p:nvPr/>
          </p:nvSpPr>
          <p:spPr>
            <a:xfrm>
              <a:off x="3474938" y="2082419"/>
              <a:ext cx="212333" cy="515178"/>
            </a:xfrm>
            <a:custGeom>
              <a:rect b="b" l="l" r="r" t="t"/>
              <a:pathLst>
                <a:path extrusionOk="0" h="23035" w="9494">
                  <a:moveTo>
                    <a:pt x="4389" y="0"/>
                  </a:moveTo>
                  <a:cubicBezTo>
                    <a:pt x="1599" y="0"/>
                    <a:pt x="1" y="3981"/>
                    <a:pt x="1" y="6635"/>
                  </a:cubicBezTo>
                  <a:cubicBezTo>
                    <a:pt x="1" y="9289"/>
                    <a:pt x="952" y="15550"/>
                    <a:pt x="952" y="17965"/>
                  </a:cubicBezTo>
                  <a:cubicBezTo>
                    <a:pt x="952" y="20381"/>
                    <a:pt x="1293" y="23035"/>
                    <a:pt x="4320" y="23035"/>
                  </a:cubicBezTo>
                  <a:cubicBezTo>
                    <a:pt x="7348" y="23035"/>
                    <a:pt x="7587" y="20211"/>
                    <a:pt x="7587" y="19020"/>
                  </a:cubicBezTo>
                  <a:cubicBezTo>
                    <a:pt x="7587" y="17829"/>
                    <a:pt x="7485" y="13304"/>
                    <a:pt x="8233" y="9629"/>
                  </a:cubicBezTo>
                  <a:cubicBezTo>
                    <a:pt x="8982" y="5953"/>
                    <a:pt x="9494" y="0"/>
                    <a:pt x="438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2"/>
            <p:cNvSpPr/>
            <p:nvPr/>
          </p:nvSpPr>
          <p:spPr>
            <a:xfrm>
              <a:off x="3487866" y="2095324"/>
              <a:ext cx="175655" cy="489369"/>
            </a:xfrm>
            <a:custGeom>
              <a:rect b="b" l="l" r="r" t="t"/>
              <a:pathLst>
                <a:path extrusionOk="0" h="21881" w="7854">
                  <a:moveTo>
                    <a:pt x="3811" y="1"/>
                  </a:moveTo>
                  <a:cubicBezTo>
                    <a:pt x="1485" y="1"/>
                    <a:pt x="1" y="3587"/>
                    <a:pt x="1" y="6058"/>
                  </a:cubicBezTo>
                  <a:cubicBezTo>
                    <a:pt x="1" y="7385"/>
                    <a:pt x="249" y="9683"/>
                    <a:pt x="489" y="11905"/>
                  </a:cubicBezTo>
                  <a:cubicBezTo>
                    <a:pt x="728" y="14102"/>
                    <a:pt x="953" y="16177"/>
                    <a:pt x="953" y="17388"/>
                  </a:cubicBezTo>
                  <a:cubicBezTo>
                    <a:pt x="953" y="18397"/>
                    <a:pt x="1008" y="19672"/>
                    <a:pt x="1445" y="20578"/>
                  </a:cubicBezTo>
                  <a:cubicBezTo>
                    <a:pt x="1870" y="21468"/>
                    <a:pt x="2601" y="21880"/>
                    <a:pt x="3744" y="21880"/>
                  </a:cubicBezTo>
                  <a:cubicBezTo>
                    <a:pt x="4832" y="21880"/>
                    <a:pt x="5569" y="21472"/>
                    <a:pt x="5998" y="20634"/>
                  </a:cubicBezTo>
                  <a:cubicBezTo>
                    <a:pt x="6287" y="20071"/>
                    <a:pt x="6434" y="19334"/>
                    <a:pt x="6434" y="18443"/>
                  </a:cubicBezTo>
                  <a:cubicBezTo>
                    <a:pt x="6434" y="18338"/>
                    <a:pt x="6431" y="18209"/>
                    <a:pt x="6431" y="18056"/>
                  </a:cubicBezTo>
                  <a:cubicBezTo>
                    <a:pt x="6422" y="16494"/>
                    <a:pt x="6397" y="12346"/>
                    <a:pt x="7091" y="8937"/>
                  </a:cubicBezTo>
                  <a:cubicBezTo>
                    <a:pt x="7854" y="5194"/>
                    <a:pt x="7664" y="2490"/>
                    <a:pt x="6542" y="1116"/>
                  </a:cubicBezTo>
                  <a:cubicBezTo>
                    <a:pt x="5928" y="366"/>
                    <a:pt x="5036" y="1"/>
                    <a:pt x="38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2"/>
            <p:cNvSpPr/>
            <p:nvPr/>
          </p:nvSpPr>
          <p:spPr>
            <a:xfrm>
              <a:off x="3478360" y="2165553"/>
              <a:ext cx="194643" cy="231455"/>
            </a:xfrm>
            <a:custGeom>
              <a:rect b="b" l="l" r="r" t="t"/>
              <a:pathLst>
                <a:path extrusionOk="0" h="10349" w="8703">
                  <a:moveTo>
                    <a:pt x="8406" y="1"/>
                  </a:moveTo>
                  <a:lnTo>
                    <a:pt x="4647" y="2471"/>
                  </a:lnTo>
                  <a:lnTo>
                    <a:pt x="2202" y="4077"/>
                  </a:lnTo>
                  <a:lnTo>
                    <a:pt x="894" y="4937"/>
                  </a:lnTo>
                  <a:lnTo>
                    <a:pt x="0" y="5524"/>
                  </a:lnTo>
                  <a:cubicBezTo>
                    <a:pt x="135" y="7023"/>
                    <a:pt x="336" y="8760"/>
                    <a:pt x="503" y="10348"/>
                  </a:cubicBezTo>
                  <a:lnTo>
                    <a:pt x="2646" y="8940"/>
                  </a:lnTo>
                  <a:lnTo>
                    <a:pt x="4324" y="7836"/>
                  </a:lnTo>
                  <a:lnTo>
                    <a:pt x="8077" y="5371"/>
                  </a:lnTo>
                  <a:lnTo>
                    <a:pt x="8201" y="5290"/>
                  </a:lnTo>
                  <a:cubicBezTo>
                    <a:pt x="8498" y="3645"/>
                    <a:pt x="8703" y="1678"/>
                    <a:pt x="84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2"/>
            <p:cNvSpPr/>
            <p:nvPr/>
          </p:nvSpPr>
          <p:spPr>
            <a:xfrm>
              <a:off x="3575072" y="2283870"/>
              <a:ext cx="86731" cy="117550"/>
            </a:xfrm>
            <a:custGeom>
              <a:rect b="b" l="l" r="r" t="t"/>
              <a:pathLst>
                <a:path extrusionOk="0" h="5256" w="3878">
                  <a:moveTo>
                    <a:pt x="3877" y="0"/>
                  </a:moveTo>
                  <a:lnTo>
                    <a:pt x="3753" y="81"/>
                  </a:lnTo>
                  <a:lnTo>
                    <a:pt x="0" y="2546"/>
                  </a:lnTo>
                  <a:lnTo>
                    <a:pt x="3202" y="5255"/>
                  </a:lnTo>
                  <a:cubicBezTo>
                    <a:pt x="3288" y="3758"/>
                    <a:pt x="3452" y="2120"/>
                    <a:pt x="3758" y="622"/>
                  </a:cubicBezTo>
                  <a:cubicBezTo>
                    <a:pt x="3798" y="421"/>
                    <a:pt x="3838" y="213"/>
                    <a:pt x="38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2"/>
            <p:cNvSpPr/>
            <p:nvPr/>
          </p:nvSpPr>
          <p:spPr>
            <a:xfrm>
              <a:off x="3474938" y="2146453"/>
              <a:ext cx="107374" cy="142666"/>
            </a:xfrm>
            <a:custGeom>
              <a:rect b="b" l="l" r="r" t="t"/>
              <a:pathLst>
                <a:path extrusionOk="0" h="6379" w="4801">
                  <a:moveTo>
                    <a:pt x="872" y="1"/>
                  </a:moveTo>
                  <a:cubicBezTo>
                    <a:pt x="303" y="1218"/>
                    <a:pt x="1" y="2619"/>
                    <a:pt x="1" y="3772"/>
                  </a:cubicBezTo>
                  <a:cubicBezTo>
                    <a:pt x="1" y="4447"/>
                    <a:pt x="63" y="5357"/>
                    <a:pt x="155" y="6378"/>
                  </a:cubicBezTo>
                  <a:lnTo>
                    <a:pt x="1048" y="5791"/>
                  </a:lnTo>
                  <a:lnTo>
                    <a:pt x="2356" y="4931"/>
                  </a:lnTo>
                  <a:lnTo>
                    <a:pt x="4800" y="3325"/>
                  </a:lnTo>
                  <a:lnTo>
                    <a:pt x="2784" y="1618"/>
                  </a:lnTo>
                  <a:lnTo>
                    <a:pt x="8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2"/>
            <p:cNvSpPr/>
            <p:nvPr/>
          </p:nvSpPr>
          <p:spPr>
            <a:xfrm>
              <a:off x="3474916" y="2146453"/>
              <a:ext cx="62622" cy="250555"/>
            </a:xfrm>
            <a:custGeom>
              <a:rect b="b" l="l" r="r" t="t"/>
              <a:pathLst>
                <a:path extrusionOk="0" h="11203" w="2800">
                  <a:moveTo>
                    <a:pt x="871" y="1"/>
                  </a:moveTo>
                  <a:cubicBezTo>
                    <a:pt x="302" y="1220"/>
                    <a:pt x="0" y="2621"/>
                    <a:pt x="0" y="3773"/>
                  </a:cubicBezTo>
                  <a:cubicBezTo>
                    <a:pt x="0" y="4448"/>
                    <a:pt x="62" y="5358"/>
                    <a:pt x="154" y="6378"/>
                  </a:cubicBezTo>
                  <a:cubicBezTo>
                    <a:pt x="289" y="7877"/>
                    <a:pt x="490" y="9614"/>
                    <a:pt x="657" y="11202"/>
                  </a:cubicBezTo>
                  <a:lnTo>
                    <a:pt x="2800" y="9794"/>
                  </a:lnTo>
                  <a:cubicBezTo>
                    <a:pt x="2429" y="7917"/>
                    <a:pt x="2320" y="6296"/>
                    <a:pt x="2356" y="4931"/>
                  </a:cubicBezTo>
                  <a:cubicBezTo>
                    <a:pt x="2392" y="3572"/>
                    <a:pt x="2573" y="2467"/>
                    <a:pt x="2784" y="1618"/>
                  </a:cubicBezTo>
                  <a:lnTo>
                    <a:pt x="87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2"/>
            <p:cNvSpPr/>
            <p:nvPr/>
          </p:nvSpPr>
          <p:spPr>
            <a:xfrm>
              <a:off x="3439689" y="2219947"/>
              <a:ext cx="262274" cy="122694"/>
            </a:xfrm>
            <a:custGeom>
              <a:rect b="b" l="l" r="r" t="t"/>
              <a:pathLst>
                <a:path extrusionOk="0" h="5486" w="11727">
                  <a:moveTo>
                    <a:pt x="1695" y="1"/>
                  </a:moveTo>
                  <a:cubicBezTo>
                    <a:pt x="1512" y="1"/>
                    <a:pt x="1339" y="44"/>
                    <a:pt x="1183" y="142"/>
                  </a:cubicBezTo>
                  <a:cubicBezTo>
                    <a:pt x="1" y="891"/>
                    <a:pt x="1183" y="2743"/>
                    <a:pt x="1183" y="2743"/>
                  </a:cubicBezTo>
                  <a:cubicBezTo>
                    <a:pt x="1183" y="2743"/>
                    <a:pt x="1" y="4595"/>
                    <a:pt x="1183" y="5344"/>
                  </a:cubicBezTo>
                  <a:cubicBezTo>
                    <a:pt x="1339" y="5443"/>
                    <a:pt x="1512" y="5485"/>
                    <a:pt x="1695" y="5485"/>
                  </a:cubicBezTo>
                  <a:cubicBezTo>
                    <a:pt x="2628" y="5485"/>
                    <a:pt x="3826" y="4374"/>
                    <a:pt x="4323" y="3868"/>
                  </a:cubicBezTo>
                  <a:cubicBezTo>
                    <a:pt x="4468" y="3719"/>
                    <a:pt x="4554" y="3623"/>
                    <a:pt x="4554" y="3623"/>
                  </a:cubicBezTo>
                  <a:lnTo>
                    <a:pt x="7172" y="3623"/>
                  </a:lnTo>
                  <a:cubicBezTo>
                    <a:pt x="7172" y="3623"/>
                    <a:pt x="7282" y="3745"/>
                    <a:pt x="7464" y="3929"/>
                  </a:cubicBezTo>
                  <a:cubicBezTo>
                    <a:pt x="7992" y="4456"/>
                    <a:pt x="9134" y="5484"/>
                    <a:pt x="10032" y="5484"/>
                  </a:cubicBezTo>
                  <a:cubicBezTo>
                    <a:pt x="10215" y="5484"/>
                    <a:pt x="10388" y="5441"/>
                    <a:pt x="10544" y="5343"/>
                  </a:cubicBezTo>
                  <a:cubicBezTo>
                    <a:pt x="11726" y="4595"/>
                    <a:pt x="10544" y="2743"/>
                    <a:pt x="10544" y="2743"/>
                  </a:cubicBezTo>
                  <a:cubicBezTo>
                    <a:pt x="10544" y="2743"/>
                    <a:pt x="11726" y="892"/>
                    <a:pt x="10544" y="142"/>
                  </a:cubicBezTo>
                  <a:cubicBezTo>
                    <a:pt x="10388" y="44"/>
                    <a:pt x="10216" y="1"/>
                    <a:pt x="10033" y="1"/>
                  </a:cubicBezTo>
                  <a:cubicBezTo>
                    <a:pt x="9128" y="1"/>
                    <a:pt x="7974" y="1047"/>
                    <a:pt x="7451" y="1571"/>
                  </a:cubicBezTo>
                  <a:cubicBezTo>
                    <a:pt x="7277" y="1747"/>
                    <a:pt x="7172" y="1864"/>
                    <a:pt x="7172" y="1864"/>
                  </a:cubicBezTo>
                  <a:lnTo>
                    <a:pt x="4554" y="1864"/>
                  </a:lnTo>
                  <a:cubicBezTo>
                    <a:pt x="4554" y="1864"/>
                    <a:pt x="4474" y="1773"/>
                    <a:pt x="4334" y="1631"/>
                  </a:cubicBezTo>
                  <a:cubicBezTo>
                    <a:pt x="3846" y="1130"/>
                    <a:pt x="2637" y="1"/>
                    <a:pt x="16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2"/>
            <p:cNvSpPr/>
            <p:nvPr/>
          </p:nvSpPr>
          <p:spPr>
            <a:xfrm>
              <a:off x="3525866" y="2255062"/>
              <a:ext cx="89572" cy="52759"/>
            </a:xfrm>
            <a:custGeom>
              <a:rect b="b" l="l" r="r" t="t"/>
              <a:pathLst>
                <a:path extrusionOk="0" h="2359" w="4005">
                  <a:moveTo>
                    <a:pt x="3598" y="1"/>
                  </a:moveTo>
                  <a:cubicBezTo>
                    <a:pt x="3424" y="177"/>
                    <a:pt x="3319" y="294"/>
                    <a:pt x="3319" y="294"/>
                  </a:cubicBezTo>
                  <a:lnTo>
                    <a:pt x="701" y="294"/>
                  </a:lnTo>
                  <a:cubicBezTo>
                    <a:pt x="701" y="294"/>
                    <a:pt x="621" y="203"/>
                    <a:pt x="481" y="61"/>
                  </a:cubicBezTo>
                  <a:cubicBezTo>
                    <a:pt x="4" y="729"/>
                    <a:pt x="0" y="1624"/>
                    <a:pt x="470" y="2298"/>
                  </a:cubicBezTo>
                  <a:cubicBezTo>
                    <a:pt x="615" y="2149"/>
                    <a:pt x="701" y="2053"/>
                    <a:pt x="701" y="2053"/>
                  </a:cubicBezTo>
                  <a:lnTo>
                    <a:pt x="3319" y="2053"/>
                  </a:lnTo>
                  <a:cubicBezTo>
                    <a:pt x="3319" y="2053"/>
                    <a:pt x="3429" y="2175"/>
                    <a:pt x="3611" y="2359"/>
                  </a:cubicBezTo>
                  <a:cubicBezTo>
                    <a:pt x="3867" y="2021"/>
                    <a:pt x="4005" y="1610"/>
                    <a:pt x="4003" y="1189"/>
                  </a:cubicBezTo>
                  <a:cubicBezTo>
                    <a:pt x="4005" y="758"/>
                    <a:pt x="3863" y="341"/>
                    <a:pt x="3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2"/>
            <p:cNvSpPr/>
            <p:nvPr/>
          </p:nvSpPr>
          <p:spPr>
            <a:xfrm>
              <a:off x="3784060" y="2255084"/>
              <a:ext cx="89594" cy="52737"/>
            </a:xfrm>
            <a:custGeom>
              <a:rect b="b" l="l" r="r" t="t"/>
              <a:pathLst>
                <a:path extrusionOk="0" h="2358" w="4006">
                  <a:moveTo>
                    <a:pt x="3599" y="1"/>
                  </a:moveTo>
                  <a:cubicBezTo>
                    <a:pt x="3425" y="176"/>
                    <a:pt x="3320" y="294"/>
                    <a:pt x="3320" y="294"/>
                  </a:cubicBezTo>
                  <a:lnTo>
                    <a:pt x="702" y="294"/>
                  </a:lnTo>
                  <a:cubicBezTo>
                    <a:pt x="702" y="294"/>
                    <a:pt x="621" y="202"/>
                    <a:pt x="482" y="60"/>
                  </a:cubicBezTo>
                  <a:cubicBezTo>
                    <a:pt x="5" y="728"/>
                    <a:pt x="1" y="1625"/>
                    <a:pt x="471" y="2297"/>
                  </a:cubicBezTo>
                  <a:cubicBezTo>
                    <a:pt x="617" y="2149"/>
                    <a:pt x="702" y="2052"/>
                    <a:pt x="702" y="2052"/>
                  </a:cubicBezTo>
                  <a:lnTo>
                    <a:pt x="3320" y="2052"/>
                  </a:lnTo>
                  <a:cubicBezTo>
                    <a:pt x="3320" y="2052"/>
                    <a:pt x="3429" y="2174"/>
                    <a:pt x="3612" y="2358"/>
                  </a:cubicBezTo>
                  <a:cubicBezTo>
                    <a:pt x="3868" y="2021"/>
                    <a:pt x="4006" y="1609"/>
                    <a:pt x="4006" y="1186"/>
                  </a:cubicBezTo>
                  <a:cubicBezTo>
                    <a:pt x="4006" y="757"/>
                    <a:pt x="3863" y="340"/>
                    <a:pt x="35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3" name="Google Shape;3333;p72"/>
          <p:cNvGrpSpPr/>
          <p:nvPr/>
        </p:nvGrpSpPr>
        <p:grpSpPr>
          <a:xfrm>
            <a:off x="4435078" y="2498436"/>
            <a:ext cx="524368" cy="391887"/>
            <a:chOff x="4083766" y="2110734"/>
            <a:chExt cx="524368" cy="391887"/>
          </a:xfrm>
        </p:grpSpPr>
        <p:sp>
          <p:nvSpPr>
            <p:cNvPr id="3334" name="Google Shape;3334;p72"/>
            <p:cNvSpPr/>
            <p:nvPr/>
          </p:nvSpPr>
          <p:spPr>
            <a:xfrm>
              <a:off x="4083766" y="2110734"/>
              <a:ext cx="244025" cy="107195"/>
            </a:xfrm>
            <a:custGeom>
              <a:rect b="b" l="l" r="r" t="t"/>
              <a:pathLst>
                <a:path extrusionOk="0" h="4793" w="10911">
                  <a:moveTo>
                    <a:pt x="2524" y="0"/>
                  </a:moveTo>
                  <a:cubicBezTo>
                    <a:pt x="1081" y="0"/>
                    <a:pt x="1" y="1338"/>
                    <a:pt x="325" y="2743"/>
                  </a:cubicBezTo>
                  <a:cubicBezTo>
                    <a:pt x="528" y="3623"/>
                    <a:pt x="919" y="4456"/>
                    <a:pt x="1662" y="4792"/>
                  </a:cubicBezTo>
                  <a:lnTo>
                    <a:pt x="10910" y="2498"/>
                  </a:lnTo>
                  <a:lnTo>
                    <a:pt x="1091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2"/>
            <p:cNvSpPr/>
            <p:nvPr/>
          </p:nvSpPr>
          <p:spPr>
            <a:xfrm>
              <a:off x="4120917" y="2166582"/>
              <a:ext cx="206899" cy="335989"/>
            </a:xfrm>
            <a:custGeom>
              <a:rect b="b" l="l" r="r" t="t"/>
              <a:pathLst>
                <a:path extrusionOk="0" h="15023" w="9251">
                  <a:moveTo>
                    <a:pt x="1" y="1"/>
                  </a:moveTo>
                  <a:lnTo>
                    <a:pt x="1" y="15023"/>
                  </a:lnTo>
                  <a:lnTo>
                    <a:pt x="9250" y="15023"/>
                  </a:lnTo>
                  <a:lnTo>
                    <a:pt x="9250" y="4543"/>
                  </a:lnTo>
                  <a:lnTo>
                    <a:pt x="925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2"/>
            <p:cNvSpPr/>
            <p:nvPr/>
          </p:nvSpPr>
          <p:spPr>
            <a:xfrm>
              <a:off x="4120917" y="2166582"/>
              <a:ext cx="206899" cy="101604"/>
            </a:xfrm>
            <a:custGeom>
              <a:rect b="b" l="l" r="r" t="t"/>
              <a:pathLst>
                <a:path extrusionOk="0" h="4543" w="9251">
                  <a:moveTo>
                    <a:pt x="1" y="1"/>
                  </a:moveTo>
                  <a:lnTo>
                    <a:pt x="1" y="4543"/>
                  </a:lnTo>
                  <a:lnTo>
                    <a:pt x="9250" y="4543"/>
                  </a:lnTo>
                  <a:lnTo>
                    <a:pt x="9250" y="1374"/>
                  </a:lnTo>
                  <a:lnTo>
                    <a:pt x="925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2"/>
            <p:cNvSpPr/>
            <p:nvPr/>
          </p:nvSpPr>
          <p:spPr>
            <a:xfrm>
              <a:off x="4120917" y="2402902"/>
              <a:ext cx="206899" cy="99681"/>
            </a:xfrm>
            <a:custGeom>
              <a:rect b="b" l="l" r="r" t="t"/>
              <a:pathLst>
                <a:path extrusionOk="0" h="4457" w="9251">
                  <a:moveTo>
                    <a:pt x="1" y="1"/>
                  </a:moveTo>
                  <a:lnTo>
                    <a:pt x="1" y="4457"/>
                  </a:lnTo>
                  <a:lnTo>
                    <a:pt x="9250" y="4457"/>
                  </a:lnTo>
                  <a:lnTo>
                    <a:pt x="9250" y="1348"/>
                  </a:lnTo>
                  <a:lnTo>
                    <a:pt x="925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2"/>
            <p:cNvSpPr/>
            <p:nvPr/>
          </p:nvSpPr>
          <p:spPr>
            <a:xfrm>
              <a:off x="4219014" y="2268169"/>
              <a:ext cx="304075" cy="234452"/>
            </a:xfrm>
            <a:custGeom>
              <a:rect b="b" l="l" r="r" t="t"/>
              <a:pathLst>
                <a:path extrusionOk="0" h="10483" w="13596">
                  <a:moveTo>
                    <a:pt x="0" y="1"/>
                  </a:moveTo>
                  <a:lnTo>
                    <a:pt x="1022" y="7709"/>
                  </a:lnTo>
                  <a:cubicBezTo>
                    <a:pt x="1232" y="9295"/>
                    <a:pt x="2585" y="10481"/>
                    <a:pt x="4186" y="10482"/>
                  </a:cubicBezTo>
                  <a:lnTo>
                    <a:pt x="9410" y="10482"/>
                  </a:lnTo>
                  <a:cubicBezTo>
                    <a:pt x="11010" y="10481"/>
                    <a:pt x="12364" y="9295"/>
                    <a:pt x="12574" y="7709"/>
                  </a:cubicBezTo>
                  <a:lnTo>
                    <a:pt x="1359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2"/>
            <p:cNvSpPr/>
            <p:nvPr/>
          </p:nvSpPr>
          <p:spPr>
            <a:xfrm>
              <a:off x="4219014" y="2268146"/>
              <a:ext cx="161453" cy="234475"/>
            </a:xfrm>
            <a:custGeom>
              <a:rect b="b" l="l" r="r" t="t"/>
              <a:pathLst>
                <a:path extrusionOk="0" h="10484" w="7219">
                  <a:moveTo>
                    <a:pt x="0" y="0"/>
                  </a:moveTo>
                  <a:lnTo>
                    <a:pt x="1022" y="7710"/>
                  </a:lnTo>
                  <a:cubicBezTo>
                    <a:pt x="1232" y="9296"/>
                    <a:pt x="2585" y="10482"/>
                    <a:pt x="4186" y="10483"/>
                  </a:cubicBezTo>
                  <a:lnTo>
                    <a:pt x="7218" y="10483"/>
                  </a:lnTo>
                  <a:cubicBezTo>
                    <a:pt x="5617" y="10483"/>
                    <a:pt x="4265" y="9298"/>
                    <a:pt x="4054" y="7710"/>
                  </a:cubicBezTo>
                  <a:lnTo>
                    <a:pt x="30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2"/>
            <p:cNvSpPr/>
            <p:nvPr/>
          </p:nvSpPr>
          <p:spPr>
            <a:xfrm>
              <a:off x="4256388" y="2352779"/>
              <a:ext cx="68571" cy="65194"/>
            </a:xfrm>
            <a:custGeom>
              <a:rect b="b" l="l" r="r" t="t"/>
              <a:pathLst>
                <a:path extrusionOk="0" h="2915" w="3066">
                  <a:moveTo>
                    <a:pt x="230" y="0"/>
                  </a:moveTo>
                  <a:cubicBezTo>
                    <a:pt x="114" y="0"/>
                    <a:pt x="1" y="90"/>
                    <a:pt x="1" y="228"/>
                  </a:cubicBezTo>
                  <a:lnTo>
                    <a:pt x="1" y="2687"/>
                  </a:lnTo>
                  <a:cubicBezTo>
                    <a:pt x="1" y="2812"/>
                    <a:pt x="103" y="2914"/>
                    <a:pt x="228" y="2914"/>
                  </a:cubicBezTo>
                  <a:cubicBezTo>
                    <a:pt x="354" y="2914"/>
                    <a:pt x="456" y="2812"/>
                    <a:pt x="456" y="2687"/>
                  </a:cubicBezTo>
                  <a:lnTo>
                    <a:pt x="456" y="848"/>
                  </a:lnTo>
                  <a:lnTo>
                    <a:pt x="1360" y="1910"/>
                  </a:lnTo>
                  <a:cubicBezTo>
                    <a:pt x="1405" y="1963"/>
                    <a:pt x="1469" y="1989"/>
                    <a:pt x="1533" y="1989"/>
                  </a:cubicBezTo>
                  <a:cubicBezTo>
                    <a:pt x="1597" y="1989"/>
                    <a:pt x="1661" y="1963"/>
                    <a:pt x="1706" y="1910"/>
                  </a:cubicBezTo>
                  <a:lnTo>
                    <a:pt x="2610" y="848"/>
                  </a:lnTo>
                  <a:lnTo>
                    <a:pt x="2610" y="2687"/>
                  </a:lnTo>
                  <a:cubicBezTo>
                    <a:pt x="2610" y="2812"/>
                    <a:pt x="2712" y="2914"/>
                    <a:pt x="2839" y="2914"/>
                  </a:cubicBezTo>
                  <a:cubicBezTo>
                    <a:pt x="2839" y="2914"/>
                    <a:pt x="2840" y="2914"/>
                    <a:pt x="2841" y="2914"/>
                  </a:cubicBezTo>
                  <a:cubicBezTo>
                    <a:pt x="2965" y="2914"/>
                    <a:pt x="3066" y="2813"/>
                    <a:pt x="3066" y="2687"/>
                  </a:cubicBezTo>
                  <a:lnTo>
                    <a:pt x="3066" y="228"/>
                  </a:lnTo>
                  <a:cubicBezTo>
                    <a:pt x="3066" y="90"/>
                    <a:pt x="2953" y="0"/>
                    <a:pt x="2836" y="0"/>
                  </a:cubicBezTo>
                  <a:cubicBezTo>
                    <a:pt x="2775" y="0"/>
                    <a:pt x="2712" y="25"/>
                    <a:pt x="2665" y="80"/>
                  </a:cubicBezTo>
                  <a:lnTo>
                    <a:pt x="1534" y="1410"/>
                  </a:lnTo>
                  <a:lnTo>
                    <a:pt x="401" y="80"/>
                  </a:lnTo>
                  <a:cubicBezTo>
                    <a:pt x="354" y="25"/>
                    <a:pt x="292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2"/>
            <p:cNvSpPr/>
            <p:nvPr/>
          </p:nvSpPr>
          <p:spPr>
            <a:xfrm>
              <a:off x="4417111" y="2352757"/>
              <a:ext cx="68616" cy="65216"/>
            </a:xfrm>
            <a:custGeom>
              <a:rect b="b" l="l" r="r" t="t"/>
              <a:pathLst>
                <a:path extrusionOk="0" h="2916" w="3068">
                  <a:moveTo>
                    <a:pt x="231" y="1"/>
                  </a:moveTo>
                  <a:cubicBezTo>
                    <a:pt x="114" y="1"/>
                    <a:pt x="1" y="90"/>
                    <a:pt x="1" y="229"/>
                  </a:cubicBezTo>
                  <a:lnTo>
                    <a:pt x="1" y="2688"/>
                  </a:lnTo>
                  <a:cubicBezTo>
                    <a:pt x="5" y="2812"/>
                    <a:pt x="106" y="2909"/>
                    <a:pt x="229" y="2909"/>
                  </a:cubicBezTo>
                  <a:cubicBezTo>
                    <a:pt x="353" y="2909"/>
                    <a:pt x="453" y="2812"/>
                    <a:pt x="458" y="2688"/>
                  </a:cubicBezTo>
                  <a:lnTo>
                    <a:pt x="458" y="849"/>
                  </a:lnTo>
                  <a:lnTo>
                    <a:pt x="1360" y="1911"/>
                  </a:lnTo>
                  <a:cubicBezTo>
                    <a:pt x="1406" y="1964"/>
                    <a:pt x="1470" y="1990"/>
                    <a:pt x="1534" y="1990"/>
                  </a:cubicBezTo>
                  <a:cubicBezTo>
                    <a:pt x="1598" y="1990"/>
                    <a:pt x="1662" y="1964"/>
                    <a:pt x="1708" y="1911"/>
                  </a:cubicBezTo>
                  <a:lnTo>
                    <a:pt x="2610" y="849"/>
                  </a:lnTo>
                  <a:lnTo>
                    <a:pt x="2610" y="2688"/>
                  </a:lnTo>
                  <a:cubicBezTo>
                    <a:pt x="2612" y="2813"/>
                    <a:pt x="2714" y="2915"/>
                    <a:pt x="2839" y="2915"/>
                  </a:cubicBezTo>
                  <a:cubicBezTo>
                    <a:pt x="2840" y="2915"/>
                    <a:pt x="2841" y="2915"/>
                    <a:pt x="2842" y="2915"/>
                  </a:cubicBezTo>
                  <a:cubicBezTo>
                    <a:pt x="2967" y="2915"/>
                    <a:pt x="3067" y="2814"/>
                    <a:pt x="3067" y="2688"/>
                  </a:cubicBezTo>
                  <a:lnTo>
                    <a:pt x="3067" y="229"/>
                  </a:lnTo>
                  <a:cubicBezTo>
                    <a:pt x="3067" y="91"/>
                    <a:pt x="2954" y="1"/>
                    <a:pt x="2837" y="1"/>
                  </a:cubicBezTo>
                  <a:cubicBezTo>
                    <a:pt x="2776" y="1"/>
                    <a:pt x="2713" y="26"/>
                    <a:pt x="2666" y="81"/>
                  </a:cubicBezTo>
                  <a:lnTo>
                    <a:pt x="1534" y="1411"/>
                  </a:lnTo>
                  <a:lnTo>
                    <a:pt x="403" y="81"/>
                  </a:lnTo>
                  <a:cubicBezTo>
                    <a:pt x="356" y="26"/>
                    <a:pt x="293" y="1"/>
                    <a:pt x="2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2"/>
            <p:cNvSpPr/>
            <p:nvPr/>
          </p:nvSpPr>
          <p:spPr>
            <a:xfrm>
              <a:off x="4336727" y="2352802"/>
              <a:ext cx="68616" cy="65172"/>
            </a:xfrm>
            <a:custGeom>
              <a:rect b="b" l="l" r="r" t="t"/>
              <a:pathLst>
                <a:path extrusionOk="0" h="2914" w="3068">
                  <a:moveTo>
                    <a:pt x="1534" y="456"/>
                  </a:moveTo>
                  <a:cubicBezTo>
                    <a:pt x="2128" y="456"/>
                    <a:pt x="2612" y="904"/>
                    <a:pt x="2612" y="1456"/>
                  </a:cubicBezTo>
                  <a:cubicBezTo>
                    <a:pt x="2612" y="2009"/>
                    <a:pt x="2129" y="2458"/>
                    <a:pt x="1534" y="2458"/>
                  </a:cubicBezTo>
                  <a:cubicBezTo>
                    <a:pt x="939" y="2458"/>
                    <a:pt x="456" y="2009"/>
                    <a:pt x="456" y="1456"/>
                  </a:cubicBezTo>
                  <a:cubicBezTo>
                    <a:pt x="456" y="904"/>
                    <a:pt x="941" y="456"/>
                    <a:pt x="1534" y="456"/>
                  </a:cubicBezTo>
                  <a:close/>
                  <a:moveTo>
                    <a:pt x="1534" y="0"/>
                  </a:moveTo>
                  <a:cubicBezTo>
                    <a:pt x="689" y="0"/>
                    <a:pt x="1" y="653"/>
                    <a:pt x="1" y="1457"/>
                  </a:cubicBezTo>
                  <a:cubicBezTo>
                    <a:pt x="1" y="2261"/>
                    <a:pt x="689" y="2913"/>
                    <a:pt x="1534" y="2913"/>
                  </a:cubicBezTo>
                  <a:cubicBezTo>
                    <a:pt x="2379" y="2913"/>
                    <a:pt x="3067" y="2261"/>
                    <a:pt x="3067" y="1457"/>
                  </a:cubicBezTo>
                  <a:cubicBezTo>
                    <a:pt x="3067" y="653"/>
                    <a:pt x="2379" y="0"/>
                    <a:pt x="15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2"/>
            <p:cNvSpPr/>
            <p:nvPr/>
          </p:nvSpPr>
          <p:spPr>
            <a:xfrm>
              <a:off x="4498881" y="2280380"/>
              <a:ext cx="109253" cy="179748"/>
            </a:xfrm>
            <a:custGeom>
              <a:rect b="b" l="l" r="r" t="t"/>
              <a:pathLst>
                <a:path extrusionOk="0" h="8037" w="4885">
                  <a:moveTo>
                    <a:pt x="2619" y="0"/>
                  </a:moveTo>
                  <a:cubicBezTo>
                    <a:pt x="1385" y="0"/>
                    <a:pt x="273" y="1004"/>
                    <a:pt x="223" y="1050"/>
                  </a:cubicBezTo>
                  <a:cubicBezTo>
                    <a:pt x="68" y="1191"/>
                    <a:pt x="57" y="1431"/>
                    <a:pt x="199" y="1586"/>
                  </a:cubicBezTo>
                  <a:cubicBezTo>
                    <a:pt x="273" y="1668"/>
                    <a:pt x="376" y="1710"/>
                    <a:pt x="479" y="1710"/>
                  </a:cubicBezTo>
                  <a:cubicBezTo>
                    <a:pt x="570" y="1710"/>
                    <a:pt x="662" y="1677"/>
                    <a:pt x="735" y="1610"/>
                  </a:cubicBezTo>
                  <a:cubicBezTo>
                    <a:pt x="744" y="1601"/>
                    <a:pt x="1685" y="758"/>
                    <a:pt x="2617" y="758"/>
                  </a:cubicBezTo>
                  <a:cubicBezTo>
                    <a:pt x="2674" y="758"/>
                    <a:pt x="2731" y="761"/>
                    <a:pt x="2788" y="768"/>
                  </a:cubicBezTo>
                  <a:cubicBezTo>
                    <a:pt x="3126" y="808"/>
                    <a:pt x="3489" y="1046"/>
                    <a:pt x="3715" y="1372"/>
                  </a:cubicBezTo>
                  <a:cubicBezTo>
                    <a:pt x="3896" y="1635"/>
                    <a:pt x="4079" y="2083"/>
                    <a:pt x="3919" y="2725"/>
                  </a:cubicBezTo>
                  <a:cubicBezTo>
                    <a:pt x="3767" y="3340"/>
                    <a:pt x="2936" y="3759"/>
                    <a:pt x="2133" y="4164"/>
                  </a:cubicBezTo>
                  <a:cubicBezTo>
                    <a:pt x="1229" y="4619"/>
                    <a:pt x="294" y="5091"/>
                    <a:pt x="117" y="5956"/>
                  </a:cubicBezTo>
                  <a:cubicBezTo>
                    <a:pt x="1" y="6532"/>
                    <a:pt x="246" y="7168"/>
                    <a:pt x="868" y="7903"/>
                  </a:cubicBezTo>
                  <a:cubicBezTo>
                    <a:pt x="940" y="7988"/>
                    <a:pt x="1047" y="8036"/>
                    <a:pt x="1159" y="8036"/>
                  </a:cubicBezTo>
                  <a:cubicBezTo>
                    <a:pt x="1481" y="8036"/>
                    <a:pt x="1656" y="7657"/>
                    <a:pt x="1448" y="7411"/>
                  </a:cubicBezTo>
                  <a:cubicBezTo>
                    <a:pt x="992" y="6874"/>
                    <a:pt x="795" y="6436"/>
                    <a:pt x="861" y="6107"/>
                  </a:cubicBezTo>
                  <a:cubicBezTo>
                    <a:pt x="965" y="5602"/>
                    <a:pt x="1732" y="5216"/>
                    <a:pt x="2475" y="4842"/>
                  </a:cubicBezTo>
                  <a:cubicBezTo>
                    <a:pt x="3431" y="4361"/>
                    <a:pt x="4419" y="3862"/>
                    <a:pt x="4656" y="2909"/>
                  </a:cubicBezTo>
                  <a:cubicBezTo>
                    <a:pt x="4885" y="1991"/>
                    <a:pt x="4610" y="1332"/>
                    <a:pt x="4340" y="941"/>
                  </a:cubicBezTo>
                  <a:cubicBezTo>
                    <a:pt x="3991" y="435"/>
                    <a:pt x="3431" y="80"/>
                    <a:pt x="2877" y="15"/>
                  </a:cubicBezTo>
                  <a:cubicBezTo>
                    <a:pt x="2791" y="5"/>
                    <a:pt x="2704" y="0"/>
                    <a:pt x="2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2"/>
            <p:cNvSpPr/>
            <p:nvPr/>
          </p:nvSpPr>
          <p:spPr>
            <a:xfrm>
              <a:off x="4367458" y="2125473"/>
              <a:ext cx="38199" cy="107017"/>
            </a:xfrm>
            <a:custGeom>
              <a:rect b="b" l="l" r="r" t="t"/>
              <a:pathLst>
                <a:path extrusionOk="0" h="4785" w="1708">
                  <a:moveTo>
                    <a:pt x="1360" y="1"/>
                  </a:moveTo>
                  <a:cubicBezTo>
                    <a:pt x="1316" y="123"/>
                    <a:pt x="1258" y="228"/>
                    <a:pt x="1182" y="307"/>
                  </a:cubicBezTo>
                  <a:cubicBezTo>
                    <a:pt x="1106" y="387"/>
                    <a:pt x="1017" y="445"/>
                    <a:pt x="919" y="502"/>
                  </a:cubicBezTo>
                  <a:cubicBezTo>
                    <a:pt x="821" y="560"/>
                    <a:pt x="713" y="614"/>
                    <a:pt x="600" y="682"/>
                  </a:cubicBezTo>
                  <a:cubicBezTo>
                    <a:pt x="472" y="756"/>
                    <a:pt x="356" y="850"/>
                    <a:pt x="255" y="959"/>
                  </a:cubicBezTo>
                  <a:cubicBezTo>
                    <a:pt x="139" y="1091"/>
                    <a:pt x="60" y="1252"/>
                    <a:pt x="25" y="1425"/>
                  </a:cubicBezTo>
                  <a:lnTo>
                    <a:pt x="14" y="1489"/>
                  </a:lnTo>
                  <a:cubicBezTo>
                    <a:pt x="9" y="1511"/>
                    <a:pt x="8" y="1531"/>
                    <a:pt x="6" y="1553"/>
                  </a:cubicBezTo>
                  <a:cubicBezTo>
                    <a:pt x="2" y="1596"/>
                    <a:pt x="1" y="1639"/>
                    <a:pt x="1" y="1682"/>
                  </a:cubicBezTo>
                  <a:cubicBezTo>
                    <a:pt x="4" y="1771"/>
                    <a:pt x="17" y="1862"/>
                    <a:pt x="41" y="1948"/>
                  </a:cubicBezTo>
                  <a:cubicBezTo>
                    <a:pt x="88" y="2127"/>
                    <a:pt x="193" y="2288"/>
                    <a:pt x="301" y="2408"/>
                  </a:cubicBezTo>
                  <a:cubicBezTo>
                    <a:pt x="399" y="2511"/>
                    <a:pt x="505" y="2606"/>
                    <a:pt x="619" y="2691"/>
                  </a:cubicBezTo>
                  <a:cubicBezTo>
                    <a:pt x="702" y="2754"/>
                    <a:pt x="782" y="2821"/>
                    <a:pt x="859" y="2892"/>
                  </a:cubicBezTo>
                  <a:cubicBezTo>
                    <a:pt x="909" y="2939"/>
                    <a:pt x="951" y="2995"/>
                    <a:pt x="979" y="3057"/>
                  </a:cubicBezTo>
                  <a:cubicBezTo>
                    <a:pt x="992" y="3089"/>
                    <a:pt x="1002" y="3120"/>
                    <a:pt x="1008" y="3153"/>
                  </a:cubicBezTo>
                  <a:cubicBezTo>
                    <a:pt x="1011" y="3172"/>
                    <a:pt x="1015" y="3191"/>
                    <a:pt x="1015" y="3209"/>
                  </a:cubicBezTo>
                  <a:cubicBezTo>
                    <a:pt x="1018" y="3228"/>
                    <a:pt x="1018" y="3247"/>
                    <a:pt x="1018" y="3265"/>
                  </a:cubicBezTo>
                  <a:cubicBezTo>
                    <a:pt x="1020" y="3337"/>
                    <a:pt x="1002" y="3409"/>
                    <a:pt x="969" y="3474"/>
                  </a:cubicBezTo>
                  <a:cubicBezTo>
                    <a:pt x="948" y="3515"/>
                    <a:pt x="923" y="3554"/>
                    <a:pt x="896" y="3592"/>
                  </a:cubicBezTo>
                  <a:cubicBezTo>
                    <a:pt x="866" y="3632"/>
                    <a:pt x="830" y="3672"/>
                    <a:pt x="792" y="3717"/>
                  </a:cubicBezTo>
                  <a:cubicBezTo>
                    <a:pt x="713" y="3803"/>
                    <a:pt x="621" y="3896"/>
                    <a:pt x="538" y="4004"/>
                  </a:cubicBezTo>
                  <a:cubicBezTo>
                    <a:pt x="453" y="4113"/>
                    <a:pt x="374" y="4240"/>
                    <a:pt x="337" y="4379"/>
                  </a:cubicBezTo>
                  <a:cubicBezTo>
                    <a:pt x="300" y="4513"/>
                    <a:pt x="302" y="4654"/>
                    <a:pt x="347" y="4784"/>
                  </a:cubicBezTo>
                  <a:cubicBezTo>
                    <a:pt x="390" y="4661"/>
                    <a:pt x="449" y="4557"/>
                    <a:pt x="525" y="4477"/>
                  </a:cubicBezTo>
                  <a:cubicBezTo>
                    <a:pt x="600" y="4398"/>
                    <a:pt x="689" y="4339"/>
                    <a:pt x="788" y="4283"/>
                  </a:cubicBezTo>
                  <a:cubicBezTo>
                    <a:pt x="886" y="4225"/>
                    <a:pt x="994" y="4172"/>
                    <a:pt x="1107" y="4103"/>
                  </a:cubicBezTo>
                  <a:cubicBezTo>
                    <a:pt x="1235" y="4030"/>
                    <a:pt x="1351" y="3937"/>
                    <a:pt x="1452" y="3827"/>
                  </a:cubicBezTo>
                  <a:cubicBezTo>
                    <a:pt x="1568" y="3694"/>
                    <a:pt x="1647" y="3533"/>
                    <a:pt x="1682" y="3360"/>
                  </a:cubicBezTo>
                  <a:cubicBezTo>
                    <a:pt x="1699" y="3276"/>
                    <a:pt x="1708" y="3189"/>
                    <a:pt x="1705" y="3103"/>
                  </a:cubicBezTo>
                  <a:cubicBezTo>
                    <a:pt x="1704" y="3014"/>
                    <a:pt x="1691" y="2923"/>
                    <a:pt x="1666" y="2837"/>
                  </a:cubicBezTo>
                  <a:cubicBezTo>
                    <a:pt x="1617" y="2656"/>
                    <a:pt x="1512" y="2497"/>
                    <a:pt x="1405" y="2377"/>
                  </a:cubicBezTo>
                  <a:cubicBezTo>
                    <a:pt x="1353" y="2321"/>
                    <a:pt x="1300" y="2268"/>
                    <a:pt x="1242" y="2219"/>
                  </a:cubicBezTo>
                  <a:cubicBezTo>
                    <a:pt x="1188" y="2173"/>
                    <a:pt x="1137" y="2132"/>
                    <a:pt x="1089" y="2093"/>
                  </a:cubicBezTo>
                  <a:cubicBezTo>
                    <a:pt x="1004" y="2031"/>
                    <a:pt x="925" y="1964"/>
                    <a:pt x="847" y="1893"/>
                  </a:cubicBezTo>
                  <a:cubicBezTo>
                    <a:pt x="797" y="1846"/>
                    <a:pt x="755" y="1790"/>
                    <a:pt x="726" y="1728"/>
                  </a:cubicBezTo>
                  <a:cubicBezTo>
                    <a:pt x="712" y="1696"/>
                    <a:pt x="703" y="1665"/>
                    <a:pt x="696" y="1632"/>
                  </a:cubicBezTo>
                  <a:cubicBezTo>
                    <a:pt x="690" y="1594"/>
                    <a:pt x="688" y="1557"/>
                    <a:pt x="688" y="1520"/>
                  </a:cubicBezTo>
                  <a:cubicBezTo>
                    <a:pt x="686" y="1446"/>
                    <a:pt x="703" y="1374"/>
                    <a:pt x="736" y="1310"/>
                  </a:cubicBezTo>
                  <a:cubicBezTo>
                    <a:pt x="757" y="1268"/>
                    <a:pt x="781" y="1229"/>
                    <a:pt x="808" y="1192"/>
                  </a:cubicBezTo>
                  <a:cubicBezTo>
                    <a:pt x="840" y="1152"/>
                    <a:pt x="876" y="1110"/>
                    <a:pt x="913" y="1067"/>
                  </a:cubicBezTo>
                  <a:cubicBezTo>
                    <a:pt x="992" y="981"/>
                    <a:pt x="1083" y="887"/>
                    <a:pt x="1168" y="779"/>
                  </a:cubicBezTo>
                  <a:cubicBezTo>
                    <a:pt x="1251" y="672"/>
                    <a:pt x="1331" y="545"/>
                    <a:pt x="1369" y="404"/>
                  </a:cubicBezTo>
                  <a:cubicBezTo>
                    <a:pt x="1406" y="272"/>
                    <a:pt x="1403" y="131"/>
                    <a:pt x="13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2"/>
            <p:cNvSpPr/>
            <p:nvPr/>
          </p:nvSpPr>
          <p:spPr>
            <a:xfrm>
              <a:off x="4120894" y="2166582"/>
              <a:ext cx="16640" cy="335989"/>
            </a:xfrm>
            <a:custGeom>
              <a:rect b="b" l="l" r="r" t="t"/>
              <a:pathLst>
                <a:path extrusionOk="0" h="15023" w="744">
                  <a:moveTo>
                    <a:pt x="0" y="1"/>
                  </a:moveTo>
                  <a:lnTo>
                    <a:pt x="0" y="15023"/>
                  </a:lnTo>
                  <a:lnTo>
                    <a:pt x="743" y="15023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6" name="Google Shape;3346;p72"/>
          <p:cNvGrpSpPr/>
          <p:nvPr/>
        </p:nvGrpSpPr>
        <p:grpSpPr>
          <a:xfrm>
            <a:off x="5128406" y="2436773"/>
            <a:ext cx="175342" cy="515212"/>
            <a:chOff x="4781768" y="2067366"/>
            <a:chExt cx="175342" cy="515212"/>
          </a:xfrm>
        </p:grpSpPr>
        <p:sp>
          <p:nvSpPr>
            <p:cNvPr id="3347" name="Google Shape;3347;p72"/>
            <p:cNvSpPr/>
            <p:nvPr/>
          </p:nvSpPr>
          <p:spPr>
            <a:xfrm>
              <a:off x="4820976" y="2067366"/>
              <a:ext cx="98249" cy="152529"/>
            </a:xfrm>
            <a:custGeom>
              <a:rect b="b" l="l" r="r" t="t"/>
              <a:pathLst>
                <a:path extrusionOk="0" h="6820" w="4393">
                  <a:moveTo>
                    <a:pt x="807" y="0"/>
                  </a:moveTo>
                  <a:cubicBezTo>
                    <a:pt x="567" y="0"/>
                    <a:pt x="365" y="67"/>
                    <a:pt x="224" y="209"/>
                  </a:cubicBezTo>
                  <a:cubicBezTo>
                    <a:pt x="66" y="366"/>
                    <a:pt x="1" y="596"/>
                    <a:pt x="17" y="869"/>
                  </a:cubicBezTo>
                  <a:lnTo>
                    <a:pt x="8" y="864"/>
                  </a:lnTo>
                  <a:lnTo>
                    <a:pt x="8" y="6819"/>
                  </a:lnTo>
                  <a:lnTo>
                    <a:pt x="4322" y="6819"/>
                  </a:lnTo>
                  <a:lnTo>
                    <a:pt x="4322" y="3659"/>
                  </a:lnTo>
                  <a:lnTo>
                    <a:pt x="4316" y="3656"/>
                  </a:lnTo>
                  <a:cubicBezTo>
                    <a:pt x="4392" y="3030"/>
                    <a:pt x="3930" y="2067"/>
                    <a:pt x="3095" y="1231"/>
                  </a:cubicBezTo>
                  <a:cubicBezTo>
                    <a:pt x="2513" y="649"/>
                    <a:pt x="1870" y="248"/>
                    <a:pt x="1321" y="84"/>
                  </a:cubicBezTo>
                  <a:cubicBezTo>
                    <a:pt x="1138" y="29"/>
                    <a:pt x="964" y="0"/>
                    <a:pt x="8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2"/>
            <p:cNvSpPr/>
            <p:nvPr/>
          </p:nvSpPr>
          <p:spPr>
            <a:xfrm>
              <a:off x="4821155" y="2086690"/>
              <a:ext cx="29388" cy="133206"/>
            </a:xfrm>
            <a:custGeom>
              <a:rect b="b" l="l" r="r" t="t"/>
              <a:pathLst>
                <a:path extrusionOk="0" h="5956" w="1314">
                  <a:moveTo>
                    <a:pt x="0" y="0"/>
                  </a:moveTo>
                  <a:lnTo>
                    <a:pt x="0" y="5955"/>
                  </a:lnTo>
                  <a:lnTo>
                    <a:pt x="1313" y="5955"/>
                  </a:lnTo>
                  <a:lnTo>
                    <a:pt x="1313" y="2294"/>
                  </a:lnTo>
                  <a:cubicBezTo>
                    <a:pt x="1288" y="2269"/>
                    <a:pt x="1262" y="2243"/>
                    <a:pt x="1236" y="2217"/>
                  </a:cubicBezTo>
                  <a:cubicBezTo>
                    <a:pt x="490" y="1472"/>
                    <a:pt x="42" y="624"/>
                    <a:pt x="9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2"/>
            <p:cNvSpPr/>
            <p:nvPr/>
          </p:nvSpPr>
          <p:spPr>
            <a:xfrm>
              <a:off x="4814534" y="2067366"/>
              <a:ext cx="109924" cy="96438"/>
            </a:xfrm>
            <a:custGeom>
              <a:rect b="b" l="l" r="r" t="t"/>
              <a:pathLst>
                <a:path extrusionOk="0" h="4312" w="4915">
                  <a:moveTo>
                    <a:pt x="1095" y="1"/>
                  </a:moveTo>
                  <a:cubicBezTo>
                    <a:pt x="854" y="1"/>
                    <a:pt x="652" y="68"/>
                    <a:pt x="510" y="210"/>
                  </a:cubicBezTo>
                  <a:cubicBezTo>
                    <a:pt x="0" y="721"/>
                    <a:pt x="457" y="2007"/>
                    <a:pt x="1532" y="3081"/>
                  </a:cubicBezTo>
                  <a:cubicBezTo>
                    <a:pt x="2308" y="3857"/>
                    <a:pt x="3193" y="4311"/>
                    <a:pt x="3818" y="4311"/>
                  </a:cubicBezTo>
                  <a:cubicBezTo>
                    <a:pt x="4059" y="4311"/>
                    <a:pt x="4261" y="4244"/>
                    <a:pt x="4403" y="4102"/>
                  </a:cubicBezTo>
                  <a:cubicBezTo>
                    <a:pt x="4915" y="3592"/>
                    <a:pt x="4456" y="2306"/>
                    <a:pt x="3381" y="1231"/>
                  </a:cubicBezTo>
                  <a:cubicBezTo>
                    <a:pt x="2605" y="455"/>
                    <a:pt x="1720" y="1"/>
                    <a:pt x="10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2"/>
            <p:cNvSpPr/>
            <p:nvPr/>
          </p:nvSpPr>
          <p:spPr>
            <a:xfrm>
              <a:off x="4802591" y="2218158"/>
              <a:ext cx="133653" cy="104869"/>
            </a:xfrm>
            <a:custGeom>
              <a:rect b="b" l="l" r="r" t="t"/>
              <a:pathLst>
                <a:path extrusionOk="0" h="4689" w="5976">
                  <a:moveTo>
                    <a:pt x="1" y="1"/>
                  </a:moveTo>
                  <a:lnTo>
                    <a:pt x="1" y="4688"/>
                  </a:lnTo>
                  <a:lnTo>
                    <a:pt x="5976" y="4688"/>
                  </a:lnTo>
                  <a:lnTo>
                    <a:pt x="597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2"/>
            <p:cNvSpPr/>
            <p:nvPr/>
          </p:nvSpPr>
          <p:spPr>
            <a:xfrm>
              <a:off x="4802591" y="2218158"/>
              <a:ext cx="37640" cy="104869"/>
            </a:xfrm>
            <a:custGeom>
              <a:rect b="b" l="l" r="r" t="t"/>
              <a:pathLst>
                <a:path extrusionOk="0" h="4689" w="1683">
                  <a:moveTo>
                    <a:pt x="1" y="1"/>
                  </a:moveTo>
                  <a:lnTo>
                    <a:pt x="1" y="4688"/>
                  </a:lnTo>
                  <a:lnTo>
                    <a:pt x="1682" y="4688"/>
                  </a:lnTo>
                  <a:lnTo>
                    <a:pt x="168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2"/>
            <p:cNvSpPr/>
            <p:nvPr/>
          </p:nvSpPr>
          <p:spPr>
            <a:xfrm>
              <a:off x="4781768" y="2321310"/>
              <a:ext cx="175342" cy="261268"/>
            </a:xfrm>
            <a:custGeom>
              <a:rect b="b" l="l" r="r" t="t"/>
              <a:pathLst>
                <a:path extrusionOk="0" h="11682" w="7840">
                  <a:moveTo>
                    <a:pt x="1" y="0"/>
                  </a:moveTo>
                  <a:lnTo>
                    <a:pt x="1" y="10845"/>
                  </a:lnTo>
                  <a:cubicBezTo>
                    <a:pt x="1" y="11306"/>
                    <a:pt x="374" y="11681"/>
                    <a:pt x="836" y="11681"/>
                  </a:cubicBezTo>
                  <a:lnTo>
                    <a:pt x="7003" y="11681"/>
                  </a:lnTo>
                  <a:cubicBezTo>
                    <a:pt x="7464" y="11681"/>
                    <a:pt x="7839" y="11306"/>
                    <a:pt x="7839" y="10845"/>
                  </a:cubicBezTo>
                  <a:lnTo>
                    <a:pt x="78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2"/>
            <p:cNvSpPr/>
            <p:nvPr/>
          </p:nvSpPr>
          <p:spPr>
            <a:xfrm>
              <a:off x="4781768" y="2321310"/>
              <a:ext cx="44708" cy="261268"/>
            </a:xfrm>
            <a:custGeom>
              <a:rect b="b" l="l" r="r" t="t"/>
              <a:pathLst>
                <a:path extrusionOk="0" h="11682" w="1999">
                  <a:moveTo>
                    <a:pt x="1" y="0"/>
                  </a:moveTo>
                  <a:lnTo>
                    <a:pt x="1" y="10845"/>
                  </a:lnTo>
                  <a:cubicBezTo>
                    <a:pt x="1" y="11306"/>
                    <a:pt x="374" y="11681"/>
                    <a:pt x="836" y="11681"/>
                  </a:cubicBezTo>
                  <a:lnTo>
                    <a:pt x="1998" y="11681"/>
                  </a:lnTo>
                  <a:lnTo>
                    <a:pt x="19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4" name="Google Shape;3354;p72"/>
          <p:cNvGrpSpPr/>
          <p:nvPr/>
        </p:nvGrpSpPr>
        <p:grpSpPr>
          <a:xfrm>
            <a:off x="5472707" y="2581358"/>
            <a:ext cx="515220" cy="226043"/>
            <a:chOff x="5156579" y="2227395"/>
            <a:chExt cx="515220" cy="226043"/>
          </a:xfrm>
        </p:grpSpPr>
        <p:sp>
          <p:nvSpPr>
            <p:cNvPr id="3355" name="Google Shape;3355;p72"/>
            <p:cNvSpPr/>
            <p:nvPr/>
          </p:nvSpPr>
          <p:spPr>
            <a:xfrm>
              <a:off x="5553354" y="2227395"/>
              <a:ext cx="118445" cy="226043"/>
            </a:xfrm>
            <a:custGeom>
              <a:rect b="b" l="l" r="r" t="t"/>
              <a:pathLst>
                <a:path extrusionOk="0" h="10107" w="5296">
                  <a:moveTo>
                    <a:pt x="3609" y="0"/>
                  </a:moveTo>
                  <a:lnTo>
                    <a:pt x="0" y="10107"/>
                  </a:lnTo>
                  <a:lnTo>
                    <a:pt x="5296" y="10107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2"/>
            <p:cNvSpPr/>
            <p:nvPr/>
          </p:nvSpPr>
          <p:spPr>
            <a:xfrm>
              <a:off x="5156579" y="2227395"/>
              <a:ext cx="477470" cy="226043"/>
            </a:xfrm>
            <a:custGeom>
              <a:rect b="b" l="l" r="r" t="t"/>
              <a:pathLst>
                <a:path extrusionOk="0" h="10107" w="21349">
                  <a:moveTo>
                    <a:pt x="1686" y="0"/>
                  </a:moveTo>
                  <a:lnTo>
                    <a:pt x="1" y="10107"/>
                  </a:lnTo>
                  <a:lnTo>
                    <a:pt x="19663" y="10107"/>
                  </a:lnTo>
                  <a:lnTo>
                    <a:pt x="213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2"/>
            <p:cNvSpPr/>
            <p:nvPr/>
          </p:nvSpPr>
          <p:spPr>
            <a:xfrm>
              <a:off x="5315133" y="2353092"/>
              <a:ext cx="87939" cy="70964"/>
            </a:xfrm>
            <a:custGeom>
              <a:rect b="b" l="l" r="r" t="t"/>
              <a:pathLst>
                <a:path extrusionOk="0" h="3173" w="3932">
                  <a:moveTo>
                    <a:pt x="853" y="1"/>
                  </a:moveTo>
                  <a:cubicBezTo>
                    <a:pt x="734" y="1"/>
                    <a:pt x="616" y="78"/>
                    <a:pt x="587" y="216"/>
                  </a:cubicBezTo>
                  <a:lnTo>
                    <a:pt x="32" y="2844"/>
                  </a:lnTo>
                  <a:cubicBezTo>
                    <a:pt x="0" y="2991"/>
                    <a:pt x="95" y="3134"/>
                    <a:pt x="242" y="3166"/>
                  </a:cubicBezTo>
                  <a:cubicBezTo>
                    <a:pt x="259" y="3169"/>
                    <a:pt x="278" y="3172"/>
                    <a:pt x="298" y="3172"/>
                  </a:cubicBezTo>
                  <a:cubicBezTo>
                    <a:pt x="426" y="3170"/>
                    <a:pt x="535" y="3081"/>
                    <a:pt x="562" y="2956"/>
                  </a:cubicBezTo>
                  <a:lnTo>
                    <a:pt x="980" y="975"/>
                  </a:lnTo>
                  <a:lnTo>
                    <a:pt x="1673" y="2057"/>
                  </a:lnTo>
                  <a:cubicBezTo>
                    <a:pt x="1725" y="2138"/>
                    <a:pt x="1812" y="2181"/>
                    <a:pt x="1901" y="2181"/>
                  </a:cubicBezTo>
                  <a:cubicBezTo>
                    <a:pt x="1967" y="2181"/>
                    <a:pt x="2034" y="2157"/>
                    <a:pt x="2087" y="2107"/>
                  </a:cubicBezTo>
                  <a:lnTo>
                    <a:pt x="3199" y="1061"/>
                  </a:lnTo>
                  <a:lnTo>
                    <a:pt x="2821" y="2844"/>
                  </a:lnTo>
                  <a:cubicBezTo>
                    <a:pt x="2790" y="2991"/>
                    <a:pt x="2883" y="3136"/>
                    <a:pt x="3030" y="3167"/>
                  </a:cubicBezTo>
                  <a:cubicBezTo>
                    <a:pt x="3048" y="3171"/>
                    <a:pt x="3067" y="3173"/>
                    <a:pt x="3085" y="3173"/>
                  </a:cubicBezTo>
                  <a:cubicBezTo>
                    <a:pt x="3212" y="3173"/>
                    <a:pt x="3325" y="3084"/>
                    <a:pt x="3351" y="2956"/>
                  </a:cubicBezTo>
                  <a:lnTo>
                    <a:pt x="3908" y="328"/>
                  </a:lnTo>
                  <a:cubicBezTo>
                    <a:pt x="3932" y="212"/>
                    <a:pt x="3877" y="94"/>
                    <a:pt x="3775" y="36"/>
                  </a:cubicBezTo>
                  <a:cubicBezTo>
                    <a:pt x="3734" y="12"/>
                    <a:pt x="3688" y="1"/>
                    <a:pt x="3642" y="1"/>
                  </a:cubicBezTo>
                  <a:cubicBezTo>
                    <a:pt x="3575" y="1"/>
                    <a:pt x="3508" y="26"/>
                    <a:pt x="3456" y="75"/>
                  </a:cubicBezTo>
                  <a:lnTo>
                    <a:pt x="1953" y="1490"/>
                  </a:lnTo>
                  <a:lnTo>
                    <a:pt x="1080" y="127"/>
                  </a:lnTo>
                  <a:cubicBezTo>
                    <a:pt x="1025" y="41"/>
                    <a:pt x="938" y="1"/>
                    <a:pt x="8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2"/>
            <p:cNvSpPr/>
            <p:nvPr/>
          </p:nvSpPr>
          <p:spPr>
            <a:xfrm>
              <a:off x="5487016" y="2353092"/>
              <a:ext cx="87939" cy="70942"/>
            </a:xfrm>
            <a:custGeom>
              <a:rect b="b" l="l" r="r" t="t"/>
              <a:pathLst>
                <a:path extrusionOk="0" h="3172" w="3932">
                  <a:moveTo>
                    <a:pt x="854" y="1"/>
                  </a:moveTo>
                  <a:cubicBezTo>
                    <a:pt x="734" y="1"/>
                    <a:pt x="616" y="78"/>
                    <a:pt x="588" y="216"/>
                  </a:cubicBezTo>
                  <a:lnTo>
                    <a:pt x="32" y="2844"/>
                  </a:lnTo>
                  <a:cubicBezTo>
                    <a:pt x="0" y="2991"/>
                    <a:pt x="95" y="3134"/>
                    <a:pt x="240" y="3166"/>
                  </a:cubicBezTo>
                  <a:cubicBezTo>
                    <a:pt x="259" y="3170"/>
                    <a:pt x="277" y="3172"/>
                    <a:pt x="296" y="3172"/>
                  </a:cubicBezTo>
                  <a:cubicBezTo>
                    <a:pt x="422" y="3172"/>
                    <a:pt x="535" y="3084"/>
                    <a:pt x="562" y="2956"/>
                  </a:cubicBezTo>
                  <a:lnTo>
                    <a:pt x="980" y="975"/>
                  </a:lnTo>
                  <a:lnTo>
                    <a:pt x="1673" y="2057"/>
                  </a:lnTo>
                  <a:cubicBezTo>
                    <a:pt x="1725" y="2139"/>
                    <a:pt x="1813" y="2182"/>
                    <a:pt x="1901" y="2182"/>
                  </a:cubicBezTo>
                  <a:cubicBezTo>
                    <a:pt x="1967" y="2182"/>
                    <a:pt x="2034" y="2158"/>
                    <a:pt x="2087" y="2108"/>
                  </a:cubicBezTo>
                  <a:lnTo>
                    <a:pt x="3199" y="1061"/>
                  </a:lnTo>
                  <a:lnTo>
                    <a:pt x="3199" y="1061"/>
                  </a:lnTo>
                  <a:lnTo>
                    <a:pt x="2821" y="2846"/>
                  </a:lnTo>
                  <a:cubicBezTo>
                    <a:pt x="2791" y="2992"/>
                    <a:pt x="2884" y="3136"/>
                    <a:pt x="3032" y="3166"/>
                  </a:cubicBezTo>
                  <a:cubicBezTo>
                    <a:pt x="3050" y="3170"/>
                    <a:pt x="3068" y="3172"/>
                    <a:pt x="3088" y="3172"/>
                  </a:cubicBezTo>
                  <a:cubicBezTo>
                    <a:pt x="3216" y="3172"/>
                    <a:pt x="3327" y="3081"/>
                    <a:pt x="3353" y="2956"/>
                  </a:cubicBezTo>
                  <a:lnTo>
                    <a:pt x="3907" y="328"/>
                  </a:lnTo>
                  <a:cubicBezTo>
                    <a:pt x="3932" y="213"/>
                    <a:pt x="3879" y="94"/>
                    <a:pt x="3775" y="36"/>
                  </a:cubicBezTo>
                  <a:cubicBezTo>
                    <a:pt x="3734" y="12"/>
                    <a:pt x="3688" y="1"/>
                    <a:pt x="3642" y="1"/>
                  </a:cubicBezTo>
                  <a:cubicBezTo>
                    <a:pt x="3575" y="1"/>
                    <a:pt x="3509" y="26"/>
                    <a:pt x="3458" y="75"/>
                  </a:cubicBezTo>
                  <a:lnTo>
                    <a:pt x="1953" y="1490"/>
                  </a:lnTo>
                  <a:lnTo>
                    <a:pt x="1081" y="127"/>
                  </a:lnTo>
                  <a:cubicBezTo>
                    <a:pt x="1026" y="41"/>
                    <a:pt x="940" y="1"/>
                    <a:pt x="8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2"/>
            <p:cNvSpPr/>
            <p:nvPr/>
          </p:nvSpPr>
          <p:spPr>
            <a:xfrm>
              <a:off x="5405984" y="2353115"/>
              <a:ext cx="78278" cy="70919"/>
            </a:xfrm>
            <a:custGeom>
              <a:rect b="b" l="l" r="r" t="t"/>
              <a:pathLst>
                <a:path extrusionOk="0" h="3171" w="3500">
                  <a:moveTo>
                    <a:pt x="2027" y="542"/>
                  </a:moveTo>
                  <a:cubicBezTo>
                    <a:pt x="2327" y="542"/>
                    <a:pt x="2579" y="650"/>
                    <a:pt x="2737" y="844"/>
                  </a:cubicBezTo>
                  <a:cubicBezTo>
                    <a:pt x="2885" y="1025"/>
                    <a:pt x="2936" y="1270"/>
                    <a:pt x="2880" y="1531"/>
                  </a:cubicBezTo>
                  <a:lnTo>
                    <a:pt x="2880" y="1530"/>
                  </a:lnTo>
                  <a:cubicBezTo>
                    <a:pt x="2755" y="2126"/>
                    <a:pt x="2110" y="2629"/>
                    <a:pt x="1474" y="2629"/>
                  </a:cubicBezTo>
                  <a:cubicBezTo>
                    <a:pt x="1173" y="2629"/>
                    <a:pt x="922" y="2521"/>
                    <a:pt x="762" y="2326"/>
                  </a:cubicBezTo>
                  <a:cubicBezTo>
                    <a:pt x="616" y="2145"/>
                    <a:pt x="565" y="1902"/>
                    <a:pt x="619" y="1642"/>
                  </a:cubicBezTo>
                  <a:cubicBezTo>
                    <a:pt x="745" y="1045"/>
                    <a:pt x="1390" y="542"/>
                    <a:pt x="2027" y="542"/>
                  </a:cubicBezTo>
                  <a:close/>
                  <a:moveTo>
                    <a:pt x="2028" y="1"/>
                  </a:moveTo>
                  <a:cubicBezTo>
                    <a:pt x="1123" y="1"/>
                    <a:pt x="271" y="672"/>
                    <a:pt x="90" y="1530"/>
                  </a:cubicBezTo>
                  <a:cubicBezTo>
                    <a:pt x="1" y="1952"/>
                    <a:pt x="90" y="2356"/>
                    <a:pt x="341" y="2668"/>
                  </a:cubicBezTo>
                  <a:cubicBezTo>
                    <a:pt x="601" y="2987"/>
                    <a:pt x="1012" y="3171"/>
                    <a:pt x="1472" y="3171"/>
                  </a:cubicBezTo>
                  <a:cubicBezTo>
                    <a:pt x="2377" y="3171"/>
                    <a:pt x="3228" y="2498"/>
                    <a:pt x="3409" y="1642"/>
                  </a:cubicBezTo>
                  <a:cubicBezTo>
                    <a:pt x="3500" y="1218"/>
                    <a:pt x="3409" y="814"/>
                    <a:pt x="3158" y="504"/>
                  </a:cubicBezTo>
                  <a:cubicBezTo>
                    <a:pt x="2899" y="183"/>
                    <a:pt x="2488" y="1"/>
                    <a:pt x="20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2"/>
            <p:cNvSpPr/>
            <p:nvPr/>
          </p:nvSpPr>
          <p:spPr>
            <a:xfrm>
              <a:off x="5212182" y="2251394"/>
              <a:ext cx="61996" cy="84965"/>
            </a:xfrm>
            <a:custGeom>
              <a:rect b="b" l="l" r="r" t="t"/>
              <a:pathLst>
                <a:path extrusionOk="0" h="3799" w="2772">
                  <a:moveTo>
                    <a:pt x="1761" y="542"/>
                  </a:moveTo>
                  <a:cubicBezTo>
                    <a:pt x="1893" y="542"/>
                    <a:pt x="2005" y="590"/>
                    <a:pt x="2076" y="676"/>
                  </a:cubicBezTo>
                  <a:cubicBezTo>
                    <a:pt x="2150" y="765"/>
                    <a:pt x="2175" y="893"/>
                    <a:pt x="2148" y="1032"/>
                  </a:cubicBezTo>
                  <a:cubicBezTo>
                    <a:pt x="2083" y="1356"/>
                    <a:pt x="1758" y="1629"/>
                    <a:pt x="1436" y="1629"/>
                  </a:cubicBezTo>
                  <a:lnTo>
                    <a:pt x="952" y="1629"/>
                  </a:lnTo>
                  <a:lnTo>
                    <a:pt x="1169" y="542"/>
                  </a:lnTo>
                  <a:close/>
                  <a:moveTo>
                    <a:pt x="1794" y="2171"/>
                  </a:moveTo>
                  <a:cubicBezTo>
                    <a:pt x="1926" y="2171"/>
                    <a:pt x="2037" y="2218"/>
                    <a:pt x="2109" y="2304"/>
                  </a:cubicBezTo>
                  <a:cubicBezTo>
                    <a:pt x="2182" y="2395"/>
                    <a:pt x="2208" y="2523"/>
                    <a:pt x="2181" y="2661"/>
                  </a:cubicBezTo>
                  <a:cubicBezTo>
                    <a:pt x="2116" y="2984"/>
                    <a:pt x="1791" y="3257"/>
                    <a:pt x="1469" y="3257"/>
                  </a:cubicBezTo>
                  <a:lnTo>
                    <a:pt x="629" y="3257"/>
                  </a:lnTo>
                  <a:lnTo>
                    <a:pt x="844" y="2171"/>
                  </a:lnTo>
                  <a:close/>
                  <a:moveTo>
                    <a:pt x="946" y="1"/>
                  </a:moveTo>
                  <a:cubicBezTo>
                    <a:pt x="817" y="1"/>
                    <a:pt x="706" y="93"/>
                    <a:pt x="680" y="219"/>
                  </a:cubicBezTo>
                  <a:lnTo>
                    <a:pt x="357" y="1847"/>
                  </a:lnTo>
                  <a:lnTo>
                    <a:pt x="34" y="3475"/>
                  </a:lnTo>
                  <a:cubicBezTo>
                    <a:pt x="1" y="3642"/>
                    <a:pt x="129" y="3799"/>
                    <a:pt x="298" y="3799"/>
                  </a:cubicBezTo>
                  <a:lnTo>
                    <a:pt x="1471" y="3799"/>
                  </a:lnTo>
                  <a:cubicBezTo>
                    <a:pt x="2051" y="3799"/>
                    <a:pt x="2597" y="3346"/>
                    <a:pt x="2712" y="2767"/>
                  </a:cubicBezTo>
                  <a:cubicBezTo>
                    <a:pt x="2771" y="2469"/>
                    <a:pt x="2704" y="2176"/>
                    <a:pt x="2527" y="1961"/>
                  </a:cubicBezTo>
                  <a:cubicBezTo>
                    <a:pt x="2469" y="1892"/>
                    <a:pt x="2402" y="1831"/>
                    <a:pt x="2327" y="1783"/>
                  </a:cubicBezTo>
                  <a:cubicBezTo>
                    <a:pt x="2505" y="1607"/>
                    <a:pt x="2626" y="1383"/>
                    <a:pt x="2678" y="1139"/>
                  </a:cubicBezTo>
                  <a:cubicBezTo>
                    <a:pt x="2737" y="841"/>
                    <a:pt x="2669" y="548"/>
                    <a:pt x="2494" y="333"/>
                  </a:cubicBezTo>
                  <a:cubicBezTo>
                    <a:pt x="2317" y="117"/>
                    <a:pt x="2057" y="1"/>
                    <a:pt x="1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2"/>
            <p:cNvSpPr/>
            <p:nvPr/>
          </p:nvSpPr>
          <p:spPr>
            <a:xfrm>
              <a:off x="5283440" y="2251394"/>
              <a:ext cx="62823" cy="84965"/>
            </a:xfrm>
            <a:custGeom>
              <a:rect b="b" l="l" r="r" t="t"/>
              <a:pathLst>
                <a:path extrusionOk="0" h="3799" w="2809">
                  <a:moveTo>
                    <a:pt x="946" y="1"/>
                  </a:moveTo>
                  <a:cubicBezTo>
                    <a:pt x="817" y="1"/>
                    <a:pt x="706" y="91"/>
                    <a:pt x="680" y="218"/>
                  </a:cubicBezTo>
                  <a:lnTo>
                    <a:pt x="357" y="1844"/>
                  </a:lnTo>
                  <a:lnTo>
                    <a:pt x="357" y="1846"/>
                  </a:lnTo>
                  <a:lnTo>
                    <a:pt x="34" y="3475"/>
                  </a:lnTo>
                  <a:cubicBezTo>
                    <a:pt x="1" y="3642"/>
                    <a:pt x="128" y="3799"/>
                    <a:pt x="299" y="3799"/>
                  </a:cubicBezTo>
                  <a:lnTo>
                    <a:pt x="1892" y="3799"/>
                  </a:lnTo>
                  <a:cubicBezTo>
                    <a:pt x="2041" y="3799"/>
                    <a:pt x="2162" y="3676"/>
                    <a:pt x="2162" y="3528"/>
                  </a:cubicBezTo>
                  <a:cubicBezTo>
                    <a:pt x="2162" y="3378"/>
                    <a:pt x="2041" y="3257"/>
                    <a:pt x="1892" y="3257"/>
                  </a:cubicBezTo>
                  <a:lnTo>
                    <a:pt x="629" y="3257"/>
                  </a:lnTo>
                  <a:lnTo>
                    <a:pt x="844" y="2171"/>
                  </a:lnTo>
                  <a:lnTo>
                    <a:pt x="1419" y="2171"/>
                  </a:lnTo>
                  <a:cubicBezTo>
                    <a:pt x="1568" y="2171"/>
                    <a:pt x="1689" y="2048"/>
                    <a:pt x="1689" y="1899"/>
                  </a:cubicBezTo>
                  <a:cubicBezTo>
                    <a:pt x="1689" y="1750"/>
                    <a:pt x="1568" y="1629"/>
                    <a:pt x="1419" y="1629"/>
                  </a:cubicBezTo>
                  <a:lnTo>
                    <a:pt x="952" y="1629"/>
                  </a:lnTo>
                  <a:lnTo>
                    <a:pt x="1167" y="542"/>
                  </a:lnTo>
                  <a:lnTo>
                    <a:pt x="2538" y="542"/>
                  </a:lnTo>
                  <a:cubicBezTo>
                    <a:pt x="2688" y="542"/>
                    <a:pt x="2808" y="420"/>
                    <a:pt x="2808" y="271"/>
                  </a:cubicBezTo>
                  <a:cubicBezTo>
                    <a:pt x="2808" y="121"/>
                    <a:pt x="2688" y="1"/>
                    <a:pt x="25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2"/>
            <p:cNvSpPr/>
            <p:nvPr/>
          </p:nvSpPr>
          <p:spPr>
            <a:xfrm>
              <a:off x="5347139" y="2248643"/>
              <a:ext cx="65462" cy="87716"/>
            </a:xfrm>
            <a:custGeom>
              <a:rect b="b" l="l" r="r" t="t"/>
              <a:pathLst>
                <a:path extrusionOk="0" h="3922" w="2927">
                  <a:moveTo>
                    <a:pt x="1676" y="0"/>
                  </a:moveTo>
                  <a:cubicBezTo>
                    <a:pt x="1078" y="0"/>
                    <a:pt x="517" y="467"/>
                    <a:pt x="397" y="1062"/>
                  </a:cubicBezTo>
                  <a:cubicBezTo>
                    <a:pt x="337" y="1368"/>
                    <a:pt x="406" y="1670"/>
                    <a:pt x="587" y="1890"/>
                  </a:cubicBezTo>
                  <a:cubicBezTo>
                    <a:pt x="768" y="2111"/>
                    <a:pt x="1035" y="2232"/>
                    <a:pt x="1340" y="2232"/>
                  </a:cubicBezTo>
                  <a:lnTo>
                    <a:pt x="1587" y="2232"/>
                  </a:lnTo>
                  <a:cubicBezTo>
                    <a:pt x="1728" y="2232"/>
                    <a:pt x="1846" y="2282"/>
                    <a:pt x="1922" y="2374"/>
                  </a:cubicBezTo>
                  <a:cubicBezTo>
                    <a:pt x="2001" y="2470"/>
                    <a:pt x="2028" y="2605"/>
                    <a:pt x="1998" y="2753"/>
                  </a:cubicBezTo>
                  <a:cubicBezTo>
                    <a:pt x="1930" y="3093"/>
                    <a:pt x="1588" y="3380"/>
                    <a:pt x="1251" y="3380"/>
                  </a:cubicBezTo>
                  <a:lnTo>
                    <a:pt x="1004" y="3380"/>
                  </a:lnTo>
                  <a:cubicBezTo>
                    <a:pt x="863" y="3380"/>
                    <a:pt x="745" y="3330"/>
                    <a:pt x="669" y="3236"/>
                  </a:cubicBezTo>
                  <a:cubicBezTo>
                    <a:pt x="590" y="3140"/>
                    <a:pt x="562" y="3005"/>
                    <a:pt x="593" y="2858"/>
                  </a:cubicBezTo>
                  <a:lnTo>
                    <a:pt x="606" y="2791"/>
                  </a:lnTo>
                  <a:cubicBezTo>
                    <a:pt x="633" y="2646"/>
                    <a:pt x="538" y="2503"/>
                    <a:pt x="393" y="2475"/>
                  </a:cubicBezTo>
                  <a:cubicBezTo>
                    <a:pt x="375" y="2471"/>
                    <a:pt x="357" y="2469"/>
                    <a:pt x="340" y="2469"/>
                  </a:cubicBezTo>
                  <a:cubicBezTo>
                    <a:pt x="213" y="2469"/>
                    <a:pt x="100" y="2557"/>
                    <a:pt x="74" y="2686"/>
                  </a:cubicBezTo>
                  <a:lnTo>
                    <a:pt x="61" y="2752"/>
                  </a:lnTo>
                  <a:cubicBezTo>
                    <a:pt x="1" y="3058"/>
                    <a:pt x="70" y="3358"/>
                    <a:pt x="251" y="3580"/>
                  </a:cubicBezTo>
                  <a:cubicBezTo>
                    <a:pt x="432" y="3801"/>
                    <a:pt x="698" y="3922"/>
                    <a:pt x="1004" y="3922"/>
                  </a:cubicBezTo>
                  <a:lnTo>
                    <a:pt x="1251" y="3922"/>
                  </a:lnTo>
                  <a:cubicBezTo>
                    <a:pt x="1849" y="3922"/>
                    <a:pt x="2410" y="3455"/>
                    <a:pt x="2530" y="2858"/>
                  </a:cubicBezTo>
                  <a:cubicBezTo>
                    <a:pt x="2590" y="2552"/>
                    <a:pt x="2521" y="2252"/>
                    <a:pt x="2340" y="2031"/>
                  </a:cubicBezTo>
                  <a:cubicBezTo>
                    <a:pt x="2159" y="1809"/>
                    <a:pt x="1892" y="1689"/>
                    <a:pt x="1587" y="1689"/>
                  </a:cubicBezTo>
                  <a:lnTo>
                    <a:pt x="1340" y="1689"/>
                  </a:lnTo>
                  <a:cubicBezTo>
                    <a:pt x="1199" y="1689"/>
                    <a:pt x="1081" y="1638"/>
                    <a:pt x="1005" y="1546"/>
                  </a:cubicBezTo>
                  <a:cubicBezTo>
                    <a:pt x="926" y="1450"/>
                    <a:pt x="899" y="1315"/>
                    <a:pt x="929" y="1168"/>
                  </a:cubicBezTo>
                  <a:cubicBezTo>
                    <a:pt x="996" y="828"/>
                    <a:pt x="1338" y="540"/>
                    <a:pt x="1676" y="540"/>
                  </a:cubicBezTo>
                  <a:lnTo>
                    <a:pt x="1923" y="540"/>
                  </a:lnTo>
                  <a:cubicBezTo>
                    <a:pt x="2064" y="540"/>
                    <a:pt x="2182" y="592"/>
                    <a:pt x="2258" y="684"/>
                  </a:cubicBezTo>
                  <a:cubicBezTo>
                    <a:pt x="2337" y="780"/>
                    <a:pt x="2364" y="914"/>
                    <a:pt x="2334" y="1062"/>
                  </a:cubicBezTo>
                  <a:lnTo>
                    <a:pt x="2321" y="1130"/>
                  </a:lnTo>
                  <a:cubicBezTo>
                    <a:pt x="2293" y="1276"/>
                    <a:pt x="2387" y="1420"/>
                    <a:pt x="2534" y="1449"/>
                  </a:cubicBezTo>
                  <a:cubicBezTo>
                    <a:pt x="2552" y="1452"/>
                    <a:pt x="2569" y="1454"/>
                    <a:pt x="2587" y="1454"/>
                  </a:cubicBezTo>
                  <a:cubicBezTo>
                    <a:pt x="2713" y="1454"/>
                    <a:pt x="2826" y="1365"/>
                    <a:pt x="2853" y="1236"/>
                  </a:cubicBezTo>
                  <a:lnTo>
                    <a:pt x="2866" y="1170"/>
                  </a:lnTo>
                  <a:cubicBezTo>
                    <a:pt x="2926" y="864"/>
                    <a:pt x="2857" y="562"/>
                    <a:pt x="2676" y="341"/>
                  </a:cubicBezTo>
                  <a:cubicBezTo>
                    <a:pt x="2495" y="121"/>
                    <a:pt x="2229" y="0"/>
                    <a:pt x="19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2"/>
            <p:cNvSpPr/>
            <p:nvPr/>
          </p:nvSpPr>
          <p:spPr>
            <a:xfrm>
              <a:off x="5427433" y="2248665"/>
              <a:ext cx="67833" cy="87693"/>
            </a:xfrm>
            <a:custGeom>
              <a:rect b="b" l="l" r="r" t="t"/>
              <a:pathLst>
                <a:path extrusionOk="0" h="3921" w="3033">
                  <a:moveTo>
                    <a:pt x="272" y="1"/>
                  </a:moveTo>
                  <a:cubicBezTo>
                    <a:pt x="121" y="1"/>
                    <a:pt x="0" y="121"/>
                    <a:pt x="0" y="271"/>
                  </a:cubicBezTo>
                  <a:cubicBezTo>
                    <a:pt x="0" y="420"/>
                    <a:pt x="121" y="541"/>
                    <a:pt x="272" y="541"/>
                  </a:cubicBezTo>
                  <a:lnTo>
                    <a:pt x="1187" y="541"/>
                  </a:lnTo>
                  <a:lnTo>
                    <a:pt x="579" y="3597"/>
                  </a:lnTo>
                  <a:cubicBezTo>
                    <a:pt x="549" y="3744"/>
                    <a:pt x="645" y="3886"/>
                    <a:pt x="792" y="3915"/>
                  </a:cubicBezTo>
                  <a:cubicBezTo>
                    <a:pt x="809" y="3919"/>
                    <a:pt x="826" y="3921"/>
                    <a:pt x="845" y="3921"/>
                  </a:cubicBezTo>
                  <a:cubicBezTo>
                    <a:pt x="973" y="3921"/>
                    <a:pt x="1085" y="3829"/>
                    <a:pt x="1110" y="3702"/>
                  </a:cubicBezTo>
                  <a:lnTo>
                    <a:pt x="1739" y="541"/>
                  </a:lnTo>
                  <a:lnTo>
                    <a:pt x="2762" y="541"/>
                  </a:lnTo>
                  <a:cubicBezTo>
                    <a:pt x="2912" y="541"/>
                    <a:pt x="3032" y="420"/>
                    <a:pt x="3032" y="271"/>
                  </a:cubicBezTo>
                  <a:cubicBezTo>
                    <a:pt x="3032" y="121"/>
                    <a:pt x="2912" y="1"/>
                    <a:pt x="27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4" name="Google Shape;3364;p72"/>
          <p:cNvGrpSpPr/>
          <p:nvPr/>
        </p:nvGrpSpPr>
        <p:grpSpPr>
          <a:xfrm>
            <a:off x="6156886" y="2436699"/>
            <a:ext cx="367725" cy="515360"/>
            <a:chOff x="5805398" y="2056496"/>
            <a:chExt cx="367725" cy="515360"/>
          </a:xfrm>
        </p:grpSpPr>
        <p:sp>
          <p:nvSpPr>
            <p:cNvPr id="3365" name="Google Shape;3365;p72"/>
            <p:cNvSpPr/>
            <p:nvPr/>
          </p:nvSpPr>
          <p:spPr>
            <a:xfrm>
              <a:off x="6058784" y="2056675"/>
              <a:ext cx="39922" cy="99345"/>
            </a:xfrm>
            <a:custGeom>
              <a:rect b="b" l="l" r="r" t="t"/>
              <a:pathLst>
                <a:path extrusionOk="0" h="4442" w="1785">
                  <a:moveTo>
                    <a:pt x="1523" y="0"/>
                  </a:moveTo>
                  <a:cubicBezTo>
                    <a:pt x="1380" y="0"/>
                    <a:pt x="1263" y="115"/>
                    <a:pt x="1263" y="259"/>
                  </a:cubicBezTo>
                  <a:cubicBezTo>
                    <a:pt x="1263" y="267"/>
                    <a:pt x="1229" y="1128"/>
                    <a:pt x="68" y="4085"/>
                  </a:cubicBezTo>
                  <a:cubicBezTo>
                    <a:pt x="0" y="4256"/>
                    <a:pt x="127" y="4440"/>
                    <a:pt x="311" y="4442"/>
                  </a:cubicBezTo>
                  <a:cubicBezTo>
                    <a:pt x="417" y="4440"/>
                    <a:pt x="513" y="4376"/>
                    <a:pt x="553" y="4275"/>
                  </a:cubicBezTo>
                  <a:cubicBezTo>
                    <a:pt x="1771" y="1176"/>
                    <a:pt x="1785" y="299"/>
                    <a:pt x="1785" y="263"/>
                  </a:cubicBezTo>
                  <a:cubicBezTo>
                    <a:pt x="1785" y="118"/>
                    <a:pt x="1669" y="2"/>
                    <a:pt x="15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72"/>
            <p:cNvSpPr/>
            <p:nvPr/>
          </p:nvSpPr>
          <p:spPr>
            <a:xfrm>
              <a:off x="5880235" y="2056496"/>
              <a:ext cx="40033" cy="99524"/>
            </a:xfrm>
            <a:custGeom>
              <a:rect b="b" l="l" r="r" t="t"/>
              <a:pathLst>
                <a:path extrusionOk="0" h="4450" w="1790">
                  <a:moveTo>
                    <a:pt x="267" y="1"/>
                  </a:moveTo>
                  <a:cubicBezTo>
                    <a:pt x="119" y="1"/>
                    <a:pt x="1" y="123"/>
                    <a:pt x="5" y="271"/>
                  </a:cubicBezTo>
                  <a:cubicBezTo>
                    <a:pt x="5" y="307"/>
                    <a:pt x="19" y="1184"/>
                    <a:pt x="1238" y="4283"/>
                  </a:cubicBezTo>
                  <a:cubicBezTo>
                    <a:pt x="1277" y="4384"/>
                    <a:pt x="1373" y="4448"/>
                    <a:pt x="1479" y="4450"/>
                  </a:cubicBezTo>
                  <a:cubicBezTo>
                    <a:pt x="1663" y="4448"/>
                    <a:pt x="1790" y="4264"/>
                    <a:pt x="1722" y="4093"/>
                  </a:cubicBezTo>
                  <a:cubicBezTo>
                    <a:pt x="561" y="1136"/>
                    <a:pt x="527" y="277"/>
                    <a:pt x="527" y="271"/>
                  </a:cubicBezTo>
                  <a:cubicBezTo>
                    <a:pt x="532" y="123"/>
                    <a:pt x="413" y="1"/>
                    <a:pt x="2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2"/>
            <p:cNvSpPr/>
            <p:nvPr/>
          </p:nvSpPr>
          <p:spPr>
            <a:xfrm>
              <a:off x="5805398" y="2117600"/>
              <a:ext cx="367725" cy="454256"/>
            </a:xfrm>
            <a:custGeom>
              <a:rect b="b" l="l" r="r" t="t"/>
              <a:pathLst>
                <a:path extrusionOk="0" h="20311" w="16442">
                  <a:moveTo>
                    <a:pt x="5394" y="0"/>
                  </a:moveTo>
                  <a:cubicBezTo>
                    <a:pt x="4940" y="0"/>
                    <a:pt x="4489" y="75"/>
                    <a:pt x="4060" y="222"/>
                  </a:cubicBezTo>
                  <a:cubicBezTo>
                    <a:pt x="4190" y="587"/>
                    <a:pt x="4344" y="996"/>
                    <a:pt x="4525" y="1456"/>
                  </a:cubicBezTo>
                  <a:cubicBezTo>
                    <a:pt x="4968" y="2583"/>
                    <a:pt x="4978" y="3754"/>
                    <a:pt x="4812" y="4789"/>
                  </a:cubicBezTo>
                  <a:cubicBezTo>
                    <a:pt x="4617" y="6009"/>
                    <a:pt x="4055" y="7145"/>
                    <a:pt x="3192" y="8029"/>
                  </a:cubicBezTo>
                  <a:cubicBezTo>
                    <a:pt x="1390" y="9873"/>
                    <a:pt x="184" y="12682"/>
                    <a:pt x="20" y="15869"/>
                  </a:cubicBezTo>
                  <a:cubicBezTo>
                    <a:pt x="10" y="16052"/>
                    <a:pt x="4" y="16234"/>
                    <a:pt x="1" y="16418"/>
                  </a:cubicBezTo>
                  <a:cubicBezTo>
                    <a:pt x="0" y="16484"/>
                    <a:pt x="0" y="16549"/>
                    <a:pt x="0" y="16615"/>
                  </a:cubicBezTo>
                  <a:lnTo>
                    <a:pt x="0" y="20311"/>
                  </a:lnTo>
                  <a:lnTo>
                    <a:pt x="16442" y="20311"/>
                  </a:lnTo>
                  <a:lnTo>
                    <a:pt x="16442" y="16615"/>
                  </a:lnTo>
                  <a:cubicBezTo>
                    <a:pt x="16442" y="16562"/>
                    <a:pt x="16442" y="16510"/>
                    <a:pt x="16440" y="16458"/>
                  </a:cubicBezTo>
                  <a:cubicBezTo>
                    <a:pt x="16439" y="16274"/>
                    <a:pt x="16433" y="16092"/>
                    <a:pt x="16425" y="15911"/>
                  </a:cubicBezTo>
                  <a:cubicBezTo>
                    <a:pt x="16269" y="12708"/>
                    <a:pt x="15061" y="9881"/>
                    <a:pt x="13252" y="8030"/>
                  </a:cubicBezTo>
                  <a:cubicBezTo>
                    <a:pt x="12388" y="7147"/>
                    <a:pt x="11825" y="6010"/>
                    <a:pt x="11631" y="4790"/>
                  </a:cubicBezTo>
                  <a:cubicBezTo>
                    <a:pt x="11466" y="3755"/>
                    <a:pt x="11476" y="2583"/>
                    <a:pt x="11918" y="1458"/>
                  </a:cubicBezTo>
                  <a:cubicBezTo>
                    <a:pt x="12099" y="998"/>
                    <a:pt x="12253" y="587"/>
                    <a:pt x="12384" y="223"/>
                  </a:cubicBezTo>
                  <a:cubicBezTo>
                    <a:pt x="12189" y="153"/>
                    <a:pt x="11688" y="1"/>
                    <a:pt x="11057" y="1"/>
                  </a:cubicBezTo>
                  <a:cubicBezTo>
                    <a:pt x="10207" y="1"/>
                    <a:pt x="9119" y="277"/>
                    <a:pt x="8222" y="1402"/>
                  </a:cubicBezTo>
                  <a:cubicBezTo>
                    <a:pt x="7344" y="302"/>
                    <a:pt x="6285" y="14"/>
                    <a:pt x="5445" y="1"/>
                  </a:cubicBezTo>
                  <a:cubicBezTo>
                    <a:pt x="5428" y="0"/>
                    <a:pt x="5411" y="0"/>
                    <a:pt x="5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2"/>
            <p:cNvSpPr/>
            <p:nvPr/>
          </p:nvSpPr>
          <p:spPr>
            <a:xfrm>
              <a:off x="5805398" y="2117600"/>
              <a:ext cx="165456" cy="454256"/>
            </a:xfrm>
            <a:custGeom>
              <a:rect b="b" l="l" r="r" t="t"/>
              <a:pathLst>
                <a:path extrusionOk="0" h="20311" w="7398">
                  <a:moveTo>
                    <a:pt x="5394" y="0"/>
                  </a:moveTo>
                  <a:cubicBezTo>
                    <a:pt x="4940" y="0"/>
                    <a:pt x="4489" y="75"/>
                    <a:pt x="4058" y="222"/>
                  </a:cubicBezTo>
                  <a:cubicBezTo>
                    <a:pt x="4190" y="587"/>
                    <a:pt x="4344" y="996"/>
                    <a:pt x="4525" y="1456"/>
                  </a:cubicBezTo>
                  <a:cubicBezTo>
                    <a:pt x="4966" y="2583"/>
                    <a:pt x="4978" y="3754"/>
                    <a:pt x="4812" y="4789"/>
                  </a:cubicBezTo>
                  <a:cubicBezTo>
                    <a:pt x="4617" y="6009"/>
                    <a:pt x="4054" y="7145"/>
                    <a:pt x="3190" y="8029"/>
                  </a:cubicBezTo>
                  <a:cubicBezTo>
                    <a:pt x="1250" y="10015"/>
                    <a:pt x="0" y="13122"/>
                    <a:pt x="0" y="16615"/>
                  </a:cubicBezTo>
                  <a:lnTo>
                    <a:pt x="0" y="20311"/>
                  </a:lnTo>
                  <a:lnTo>
                    <a:pt x="3674" y="20311"/>
                  </a:lnTo>
                  <a:cubicBezTo>
                    <a:pt x="1964" y="12409"/>
                    <a:pt x="6212" y="6310"/>
                    <a:pt x="6212" y="6310"/>
                  </a:cubicBezTo>
                  <a:cubicBezTo>
                    <a:pt x="7398" y="5125"/>
                    <a:pt x="7261" y="4326"/>
                    <a:pt x="6212" y="2946"/>
                  </a:cubicBezTo>
                  <a:cubicBezTo>
                    <a:pt x="5346" y="1805"/>
                    <a:pt x="5445" y="1"/>
                    <a:pt x="5445" y="1"/>
                  </a:cubicBezTo>
                  <a:cubicBezTo>
                    <a:pt x="5428" y="0"/>
                    <a:pt x="5411" y="0"/>
                    <a:pt x="5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2"/>
            <p:cNvSpPr/>
            <p:nvPr/>
          </p:nvSpPr>
          <p:spPr>
            <a:xfrm>
              <a:off x="6071510" y="2335602"/>
              <a:ext cx="31244" cy="112921"/>
            </a:xfrm>
            <a:custGeom>
              <a:rect b="b" l="l" r="r" t="t"/>
              <a:pathLst>
                <a:path extrusionOk="0" h="5049" w="1397">
                  <a:moveTo>
                    <a:pt x="233" y="0"/>
                  </a:moveTo>
                  <a:cubicBezTo>
                    <a:pt x="210" y="0"/>
                    <a:pt x="187" y="4"/>
                    <a:pt x="164" y="12"/>
                  </a:cubicBezTo>
                  <a:cubicBezTo>
                    <a:pt x="58" y="49"/>
                    <a:pt x="0" y="166"/>
                    <a:pt x="35" y="274"/>
                  </a:cubicBezTo>
                  <a:cubicBezTo>
                    <a:pt x="506" y="1611"/>
                    <a:pt x="831" y="3196"/>
                    <a:pt x="972" y="4858"/>
                  </a:cubicBezTo>
                  <a:cubicBezTo>
                    <a:pt x="982" y="4965"/>
                    <a:pt x="1071" y="5049"/>
                    <a:pt x="1180" y="5049"/>
                  </a:cubicBezTo>
                  <a:lnTo>
                    <a:pt x="1197" y="5049"/>
                  </a:lnTo>
                  <a:cubicBezTo>
                    <a:pt x="1312" y="5039"/>
                    <a:pt x="1397" y="4937"/>
                    <a:pt x="1387" y="4823"/>
                  </a:cubicBezTo>
                  <a:cubicBezTo>
                    <a:pt x="1243" y="3126"/>
                    <a:pt x="911" y="1505"/>
                    <a:pt x="428" y="134"/>
                  </a:cubicBezTo>
                  <a:cubicBezTo>
                    <a:pt x="397" y="52"/>
                    <a:pt x="317" y="0"/>
                    <a:pt x="2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2"/>
            <p:cNvSpPr/>
            <p:nvPr/>
          </p:nvSpPr>
          <p:spPr>
            <a:xfrm>
              <a:off x="6052029" y="2292704"/>
              <a:ext cx="21157" cy="29298"/>
            </a:xfrm>
            <a:custGeom>
              <a:rect b="b" l="l" r="r" t="t"/>
              <a:pathLst>
                <a:path extrusionOk="0" h="1310" w="946">
                  <a:moveTo>
                    <a:pt x="235" y="1"/>
                  </a:moveTo>
                  <a:cubicBezTo>
                    <a:pt x="200" y="1"/>
                    <a:pt x="164" y="10"/>
                    <a:pt x="131" y="29"/>
                  </a:cubicBezTo>
                  <a:cubicBezTo>
                    <a:pt x="35" y="85"/>
                    <a:pt x="0" y="207"/>
                    <a:pt x="51" y="305"/>
                  </a:cubicBezTo>
                  <a:cubicBezTo>
                    <a:pt x="217" y="591"/>
                    <a:pt x="368" y="885"/>
                    <a:pt x="505" y="1187"/>
                  </a:cubicBezTo>
                  <a:cubicBezTo>
                    <a:pt x="538" y="1262"/>
                    <a:pt x="612" y="1309"/>
                    <a:pt x="694" y="1309"/>
                  </a:cubicBezTo>
                  <a:lnTo>
                    <a:pt x="694" y="1309"/>
                  </a:lnTo>
                  <a:cubicBezTo>
                    <a:pt x="846" y="1309"/>
                    <a:pt x="946" y="1152"/>
                    <a:pt x="883" y="1015"/>
                  </a:cubicBezTo>
                  <a:cubicBezTo>
                    <a:pt x="742" y="700"/>
                    <a:pt x="584" y="394"/>
                    <a:pt x="410" y="95"/>
                  </a:cubicBezTo>
                  <a:cubicBezTo>
                    <a:pt x="370" y="35"/>
                    <a:pt x="304" y="1"/>
                    <a:pt x="235" y="1"/>
                  </a:cubicBezTo>
                  <a:close/>
                  <a:moveTo>
                    <a:pt x="694" y="1309"/>
                  </a:moveTo>
                  <a:cubicBezTo>
                    <a:pt x="694" y="1309"/>
                    <a:pt x="693" y="1309"/>
                    <a:pt x="693" y="1309"/>
                  </a:cubicBezTo>
                  <a:lnTo>
                    <a:pt x="694" y="1309"/>
                  </a:lnTo>
                  <a:cubicBezTo>
                    <a:pt x="694" y="1309"/>
                    <a:pt x="694" y="1309"/>
                    <a:pt x="694" y="13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2"/>
            <p:cNvSpPr/>
            <p:nvPr/>
          </p:nvSpPr>
          <p:spPr>
            <a:xfrm>
              <a:off x="5883545" y="2292592"/>
              <a:ext cx="44506" cy="107464"/>
            </a:xfrm>
            <a:custGeom>
              <a:rect b="b" l="l" r="r" t="t"/>
              <a:pathLst>
                <a:path extrusionOk="0" h="4805" w="1990">
                  <a:moveTo>
                    <a:pt x="1752" y="1"/>
                  </a:moveTo>
                  <a:cubicBezTo>
                    <a:pt x="1682" y="1"/>
                    <a:pt x="1613" y="36"/>
                    <a:pt x="1574" y="100"/>
                  </a:cubicBezTo>
                  <a:cubicBezTo>
                    <a:pt x="892" y="1271"/>
                    <a:pt x="356" y="2812"/>
                    <a:pt x="24" y="4558"/>
                  </a:cubicBezTo>
                  <a:cubicBezTo>
                    <a:pt x="1" y="4685"/>
                    <a:pt x="98" y="4805"/>
                    <a:pt x="229" y="4805"/>
                  </a:cubicBezTo>
                  <a:cubicBezTo>
                    <a:pt x="330" y="4805"/>
                    <a:pt x="415" y="4733"/>
                    <a:pt x="433" y="4635"/>
                  </a:cubicBezTo>
                  <a:cubicBezTo>
                    <a:pt x="757" y="2935"/>
                    <a:pt x="1275" y="1441"/>
                    <a:pt x="1935" y="311"/>
                  </a:cubicBezTo>
                  <a:cubicBezTo>
                    <a:pt x="1990" y="211"/>
                    <a:pt x="1955" y="87"/>
                    <a:pt x="1857" y="30"/>
                  </a:cubicBezTo>
                  <a:cubicBezTo>
                    <a:pt x="1824" y="10"/>
                    <a:pt x="1788" y="1"/>
                    <a:pt x="17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2"/>
            <p:cNvSpPr/>
            <p:nvPr/>
          </p:nvSpPr>
          <p:spPr>
            <a:xfrm>
              <a:off x="5877216" y="2416813"/>
              <a:ext cx="12278" cy="31714"/>
            </a:xfrm>
            <a:custGeom>
              <a:rect b="b" l="l" r="r" t="t"/>
              <a:pathLst>
                <a:path extrusionOk="0" h="1418" w="549">
                  <a:moveTo>
                    <a:pt x="326" y="1"/>
                  </a:moveTo>
                  <a:cubicBezTo>
                    <a:pt x="221" y="1"/>
                    <a:pt x="129" y="79"/>
                    <a:pt x="119" y="186"/>
                  </a:cubicBezTo>
                  <a:cubicBezTo>
                    <a:pt x="75" y="517"/>
                    <a:pt x="39" y="854"/>
                    <a:pt x="11" y="1192"/>
                  </a:cubicBezTo>
                  <a:cubicBezTo>
                    <a:pt x="1" y="1307"/>
                    <a:pt x="85" y="1408"/>
                    <a:pt x="200" y="1418"/>
                  </a:cubicBezTo>
                  <a:lnTo>
                    <a:pt x="218" y="1418"/>
                  </a:lnTo>
                  <a:cubicBezTo>
                    <a:pt x="325" y="1418"/>
                    <a:pt x="415" y="1336"/>
                    <a:pt x="425" y="1228"/>
                  </a:cubicBezTo>
                  <a:cubicBezTo>
                    <a:pt x="453" y="896"/>
                    <a:pt x="489" y="564"/>
                    <a:pt x="531" y="241"/>
                  </a:cubicBezTo>
                  <a:cubicBezTo>
                    <a:pt x="548" y="124"/>
                    <a:pt x="468" y="18"/>
                    <a:pt x="353" y="2"/>
                  </a:cubicBezTo>
                  <a:cubicBezTo>
                    <a:pt x="344" y="1"/>
                    <a:pt x="335" y="1"/>
                    <a:pt x="3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72"/>
            <p:cNvSpPr/>
            <p:nvPr/>
          </p:nvSpPr>
          <p:spPr>
            <a:xfrm>
              <a:off x="5805398" y="2513569"/>
              <a:ext cx="367725" cy="23304"/>
            </a:xfrm>
            <a:custGeom>
              <a:rect b="b" l="l" r="r" t="t"/>
              <a:pathLst>
                <a:path extrusionOk="0" h="1042" w="16442">
                  <a:moveTo>
                    <a:pt x="0" y="0"/>
                  </a:moveTo>
                  <a:lnTo>
                    <a:pt x="0" y="562"/>
                  </a:lnTo>
                  <a:cubicBezTo>
                    <a:pt x="513" y="882"/>
                    <a:pt x="1094" y="1041"/>
                    <a:pt x="1676" y="1041"/>
                  </a:cubicBezTo>
                  <a:cubicBezTo>
                    <a:pt x="2245" y="1041"/>
                    <a:pt x="2815" y="888"/>
                    <a:pt x="3321" y="582"/>
                  </a:cubicBezTo>
                  <a:cubicBezTo>
                    <a:pt x="3826" y="888"/>
                    <a:pt x="4395" y="1041"/>
                    <a:pt x="4965" y="1041"/>
                  </a:cubicBezTo>
                  <a:cubicBezTo>
                    <a:pt x="5534" y="1041"/>
                    <a:pt x="6104" y="888"/>
                    <a:pt x="6609" y="582"/>
                  </a:cubicBezTo>
                  <a:cubicBezTo>
                    <a:pt x="7114" y="888"/>
                    <a:pt x="7683" y="1041"/>
                    <a:pt x="8253" y="1041"/>
                  </a:cubicBezTo>
                  <a:cubicBezTo>
                    <a:pt x="8822" y="1041"/>
                    <a:pt x="9391" y="888"/>
                    <a:pt x="9897" y="582"/>
                  </a:cubicBezTo>
                  <a:cubicBezTo>
                    <a:pt x="10402" y="888"/>
                    <a:pt x="10971" y="1041"/>
                    <a:pt x="11541" y="1041"/>
                  </a:cubicBezTo>
                  <a:cubicBezTo>
                    <a:pt x="12110" y="1041"/>
                    <a:pt x="12680" y="888"/>
                    <a:pt x="13186" y="582"/>
                  </a:cubicBezTo>
                  <a:cubicBezTo>
                    <a:pt x="13690" y="888"/>
                    <a:pt x="14259" y="1041"/>
                    <a:pt x="14828" y="1041"/>
                  </a:cubicBezTo>
                  <a:cubicBezTo>
                    <a:pt x="15386" y="1041"/>
                    <a:pt x="15944" y="894"/>
                    <a:pt x="16442" y="599"/>
                  </a:cubicBezTo>
                  <a:lnTo>
                    <a:pt x="16442" y="43"/>
                  </a:lnTo>
                  <a:lnTo>
                    <a:pt x="16343" y="109"/>
                  </a:lnTo>
                  <a:cubicBezTo>
                    <a:pt x="15886" y="418"/>
                    <a:pt x="15358" y="572"/>
                    <a:pt x="14830" y="572"/>
                  </a:cubicBezTo>
                  <a:cubicBezTo>
                    <a:pt x="14303" y="572"/>
                    <a:pt x="13775" y="418"/>
                    <a:pt x="13318" y="109"/>
                  </a:cubicBezTo>
                  <a:cubicBezTo>
                    <a:pt x="13278" y="82"/>
                    <a:pt x="13232" y="68"/>
                    <a:pt x="13186" y="68"/>
                  </a:cubicBezTo>
                  <a:cubicBezTo>
                    <a:pt x="13140" y="68"/>
                    <a:pt x="13094" y="82"/>
                    <a:pt x="13054" y="109"/>
                  </a:cubicBezTo>
                  <a:cubicBezTo>
                    <a:pt x="12597" y="418"/>
                    <a:pt x="12069" y="572"/>
                    <a:pt x="11541" y="572"/>
                  </a:cubicBezTo>
                  <a:cubicBezTo>
                    <a:pt x="11014" y="572"/>
                    <a:pt x="10487" y="418"/>
                    <a:pt x="10030" y="111"/>
                  </a:cubicBezTo>
                  <a:cubicBezTo>
                    <a:pt x="9990" y="83"/>
                    <a:pt x="9944" y="69"/>
                    <a:pt x="9897" y="69"/>
                  </a:cubicBezTo>
                  <a:cubicBezTo>
                    <a:pt x="9851" y="69"/>
                    <a:pt x="9805" y="82"/>
                    <a:pt x="9766" y="109"/>
                  </a:cubicBezTo>
                  <a:cubicBezTo>
                    <a:pt x="9308" y="417"/>
                    <a:pt x="8781" y="571"/>
                    <a:pt x="8253" y="571"/>
                  </a:cubicBezTo>
                  <a:cubicBezTo>
                    <a:pt x="7724" y="571"/>
                    <a:pt x="7196" y="417"/>
                    <a:pt x="6738" y="108"/>
                  </a:cubicBezTo>
                  <a:cubicBezTo>
                    <a:pt x="6699" y="81"/>
                    <a:pt x="6653" y="68"/>
                    <a:pt x="6608" y="68"/>
                  </a:cubicBezTo>
                  <a:cubicBezTo>
                    <a:pt x="6563" y="68"/>
                    <a:pt x="6517" y="81"/>
                    <a:pt x="6478" y="108"/>
                  </a:cubicBezTo>
                  <a:cubicBezTo>
                    <a:pt x="6020" y="417"/>
                    <a:pt x="5492" y="571"/>
                    <a:pt x="4964" y="571"/>
                  </a:cubicBezTo>
                  <a:cubicBezTo>
                    <a:pt x="4436" y="571"/>
                    <a:pt x="3908" y="417"/>
                    <a:pt x="3450" y="108"/>
                  </a:cubicBezTo>
                  <a:cubicBezTo>
                    <a:pt x="3411" y="81"/>
                    <a:pt x="3365" y="68"/>
                    <a:pt x="3320" y="68"/>
                  </a:cubicBezTo>
                  <a:cubicBezTo>
                    <a:pt x="3275" y="68"/>
                    <a:pt x="3230" y="81"/>
                    <a:pt x="3190" y="108"/>
                  </a:cubicBezTo>
                  <a:cubicBezTo>
                    <a:pt x="2732" y="417"/>
                    <a:pt x="2204" y="571"/>
                    <a:pt x="1676" y="571"/>
                  </a:cubicBezTo>
                  <a:cubicBezTo>
                    <a:pt x="1148" y="571"/>
                    <a:pt x="620" y="417"/>
                    <a:pt x="162" y="10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2"/>
            <p:cNvSpPr/>
            <p:nvPr/>
          </p:nvSpPr>
          <p:spPr>
            <a:xfrm>
              <a:off x="5805420" y="2472527"/>
              <a:ext cx="367681" cy="23014"/>
            </a:xfrm>
            <a:custGeom>
              <a:rect b="b" l="l" r="r" t="t"/>
              <a:pathLst>
                <a:path extrusionOk="0" h="1029" w="16440">
                  <a:moveTo>
                    <a:pt x="18" y="0"/>
                  </a:moveTo>
                  <a:cubicBezTo>
                    <a:pt x="9" y="183"/>
                    <a:pt x="2" y="365"/>
                    <a:pt x="0" y="549"/>
                  </a:cubicBezTo>
                  <a:cubicBezTo>
                    <a:pt x="514" y="868"/>
                    <a:pt x="1095" y="1028"/>
                    <a:pt x="1677" y="1028"/>
                  </a:cubicBezTo>
                  <a:cubicBezTo>
                    <a:pt x="2245" y="1028"/>
                    <a:pt x="2813" y="875"/>
                    <a:pt x="3318" y="569"/>
                  </a:cubicBezTo>
                  <a:cubicBezTo>
                    <a:pt x="3824" y="875"/>
                    <a:pt x="4393" y="1028"/>
                    <a:pt x="4962" y="1028"/>
                  </a:cubicBezTo>
                  <a:cubicBezTo>
                    <a:pt x="5532" y="1028"/>
                    <a:pt x="6101" y="875"/>
                    <a:pt x="6606" y="569"/>
                  </a:cubicBezTo>
                  <a:cubicBezTo>
                    <a:pt x="7112" y="875"/>
                    <a:pt x="7681" y="1028"/>
                    <a:pt x="8251" y="1028"/>
                  </a:cubicBezTo>
                  <a:cubicBezTo>
                    <a:pt x="8820" y="1028"/>
                    <a:pt x="9390" y="875"/>
                    <a:pt x="9896" y="569"/>
                  </a:cubicBezTo>
                  <a:cubicBezTo>
                    <a:pt x="10401" y="875"/>
                    <a:pt x="10970" y="1028"/>
                    <a:pt x="11539" y="1028"/>
                  </a:cubicBezTo>
                  <a:cubicBezTo>
                    <a:pt x="12109" y="1028"/>
                    <a:pt x="12678" y="875"/>
                    <a:pt x="13183" y="569"/>
                  </a:cubicBezTo>
                  <a:cubicBezTo>
                    <a:pt x="13688" y="875"/>
                    <a:pt x="14257" y="1028"/>
                    <a:pt x="14827" y="1028"/>
                  </a:cubicBezTo>
                  <a:cubicBezTo>
                    <a:pt x="15384" y="1028"/>
                    <a:pt x="15942" y="881"/>
                    <a:pt x="16439" y="588"/>
                  </a:cubicBezTo>
                  <a:cubicBezTo>
                    <a:pt x="16439" y="404"/>
                    <a:pt x="16432" y="223"/>
                    <a:pt x="16424" y="42"/>
                  </a:cubicBezTo>
                  <a:lnTo>
                    <a:pt x="16342" y="96"/>
                  </a:lnTo>
                  <a:cubicBezTo>
                    <a:pt x="15885" y="405"/>
                    <a:pt x="15357" y="559"/>
                    <a:pt x="14829" y="559"/>
                  </a:cubicBezTo>
                  <a:cubicBezTo>
                    <a:pt x="14302" y="559"/>
                    <a:pt x="13774" y="405"/>
                    <a:pt x="13317" y="96"/>
                  </a:cubicBezTo>
                  <a:cubicBezTo>
                    <a:pt x="13277" y="69"/>
                    <a:pt x="13231" y="55"/>
                    <a:pt x="13185" y="55"/>
                  </a:cubicBezTo>
                  <a:cubicBezTo>
                    <a:pt x="13139" y="55"/>
                    <a:pt x="13093" y="69"/>
                    <a:pt x="13053" y="96"/>
                  </a:cubicBezTo>
                  <a:cubicBezTo>
                    <a:pt x="12596" y="405"/>
                    <a:pt x="12068" y="559"/>
                    <a:pt x="11540" y="559"/>
                  </a:cubicBezTo>
                  <a:cubicBezTo>
                    <a:pt x="11013" y="559"/>
                    <a:pt x="10486" y="405"/>
                    <a:pt x="10029" y="98"/>
                  </a:cubicBezTo>
                  <a:cubicBezTo>
                    <a:pt x="9989" y="70"/>
                    <a:pt x="9942" y="56"/>
                    <a:pt x="9895" y="56"/>
                  </a:cubicBezTo>
                  <a:cubicBezTo>
                    <a:pt x="9849" y="56"/>
                    <a:pt x="9803" y="69"/>
                    <a:pt x="9763" y="96"/>
                  </a:cubicBezTo>
                  <a:cubicBezTo>
                    <a:pt x="9307" y="404"/>
                    <a:pt x="8779" y="559"/>
                    <a:pt x="8251" y="559"/>
                  </a:cubicBezTo>
                  <a:cubicBezTo>
                    <a:pt x="7723" y="559"/>
                    <a:pt x="7194" y="404"/>
                    <a:pt x="6737" y="95"/>
                  </a:cubicBezTo>
                  <a:cubicBezTo>
                    <a:pt x="6698" y="69"/>
                    <a:pt x="6653" y="56"/>
                    <a:pt x="6607" y="56"/>
                  </a:cubicBezTo>
                  <a:cubicBezTo>
                    <a:pt x="6561" y="56"/>
                    <a:pt x="6515" y="70"/>
                    <a:pt x="6476" y="96"/>
                  </a:cubicBezTo>
                  <a:cubicBezTo>
                    <a:pt x="6018" y="404"/>
                    <a:pt x="5490" y="559"/>
                    <a:pt x="4963" y="559"/>
                  </a:cubicBezTo>
                  <a:cubicBezTo>
                    <a:pt x="4435" y="559"/>
                    <a:pt x="3906" y="404"/>
                    <a:pt x="3449" y="95"/>
                  </a:cubicBezTo>
                  <a:cubicBezTo>
                    <a:pt x="3410" y="68"/>
                    <a:pt x="3364" y="55"/>
                    <a:pt x="3319" y="55"/>
                  </a:cubicBezTo>
                  <a:cubicBezTo>
                    <a:pt x="3274" y="55"/>
                    <a:pt x="3229" y="68"/>
                    <a:pt x="3189" y="95"/>
                  </a:cubicBezTo>
                  <a:cubicBezTo>
                    <a:pt x="2731" y="404"/>
                    <a:pt x="2203" y="558"/>
                    <a:pt x="1675" y="558"/>
                  </a:cubicBezTo>
                  <a:cubicBezTo>
                    <a:pt x="1147" y="558"/>
                    <a:pt x="619" y="404"/>
                    <a:pt x="161" y="95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2"/>
            <p:cNvSpPr/>
            <p:nvPr/>
          </p:nvSpPr>
          <p:spPr>
            <a:xfrm>
              <a:off x="5985087" y="2296171"/>
              <a:ext cx="9326" cy="152350"/>
            </a:xfrm>
            <a:custGeom>
              <a:rect b="b" l="l" r="r" t="t"/>
              <a:pathLst>
                <a:path extrusionOk="0" h="6812" w="417">
                  <a:moveTo>
                    <a:pt x="209" y="0"/>
                  </a:moveTo>
                  <a:cubicBezTo>
                    <a:pt x="95" y="0"/>
                    <a:pt x="3" y="91"/>
                    <a:pt x="0" y="203"/>
                  </a:cubicBezTo>
                  <a:lnTo>
                    <a:pt x="0" y="6603"/>
                  </a:lnTo>
                  <a:cubicBezTo>
                    <a:pt x="0" y="6718"/>
                    <a:pt x="94" y="6812"/>
                    <a:pt x="209" y="6812"/>
                  </a:cubicBezTo>
                  <a:cubicBezTo>
                    <a:pt x="324" y="6812"/>
                    <a:pt x="417" y="6718"/>
                    <a:pt x="417" y="6603"/>
                  </a:cubicBezTo>
                  <a:lnTo>
                    <a:pt x="417" y="203"/>
                  </a:lnTo>
                  <a:cubicBezTo>
                    <a:pt x="413" y="91"/>
                    <a:pt x="321" y="0"/>
                    <a:pt x="2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6" name="Google Shape;3376;p72"/>
          <p:cNvGrpSpPr/>
          <p:nvPr/>
        </p:nvGrpSpPr>
        <p:grpSpPr>
          <a:xfrm>
            <a:off x="6693570" y="2436777"/>
            <a:ext cx="361754" cy="515205"/>
            <a:chOff x="6348649" y="2036344"/>
            <a:chExt cx="361754" cy="515205"/>
          </a:xfrm>
        </p:grpSpPr>
        <p:sp>
          <p:nvSpPr>
            <p:cNvPr id="3377" name="Google Shape;3377;p72"/>
            <p:cNvSpPr/>
            <p:nvPr/>
          </p:nvSpPr>
          <p:spPr>
            <a:xfrm>
              <a:off x="6348649" y="2138692"/>
              <a:ext cx="361754" cy="412858"/>
            </a:xfrm>
            <a:custGeom>
              <a:rect b="b" l="l" r="r" t="t"/>
              <a:pathLst>
                <a:path extrusionOk="0" h="18460" w="16175">
                  <a:moveTo>
                    <a:pt x="0" y="0"/>
                  </a:moveTo>
                  <a:lnTo>
                    <a:pt x="0" y="16879"/>
                  </a:lnTo>
                  <a:cubicBezTo>
                    <a:pt x="0" y="17753"/>
                    <a:pt x="709" y="18460"/>
                    <a:pt x="1582" y="18460"/>
                  </a:cubicBezTo>
                  <a:lnTo>
                    <a:pt x="14594" y="18460"/>
                  </a:lnTo>
                  <a:cubicBezTo>
                    <a:pt x="15466" y="18460"/>
                    <a:pt x="16175" y="17751"/>
                    <a:pt x="16175" y="16879"/>
                  </a:cubicBezTo>
                  <a:lnTo>
                    <a:pt x="1617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2"/>
            <p:cNvSpPr/>
            <p:nvPr/>
          </p:nvSpPr>
          <p:spPr>
            <a:xfrm>
              <a:off x="6444286" y="2036344"/>
              <a:ext cx="170511" cy="151545"/>
            </a:xfrm>
            <a:custGeom>
              <a:rect b="b" l="l" r="r" t="t"/>
              <a:pathLst>
                <a:path extrusionOk="0" h="6776" w="7624">
                  <a:moveTo>
                    <a:pt x="827" y="1"/>
                  </a:moveTo>
                  <a:cubicBezTo>
                    <a:pt x="370" y="1"/>
                    <a:pt x="1" y="372"/>
                    <a:pt x="1" y="827"/>
                  </a:cubicBezTo>
                  <a:lnTo>
                    <a:pt x="1" y="6012"/>
                  </a:lnTo>
                  <a:cubicBezTo>
                    <a:pt x="1" y="6466"/>
                    <a:pt x="373" y="6775"/>
                    <a:pt x="767" y="6775"/>
                  </a:cubicBezTo>
                  <a:cubicBezTo>
                    <a:pt x="932" y="6775"/>
                    <a:pt x="1100" y="6721"/>
                    <a:pt x="1247" y="6601"/>
                  </a:cubicBezTo>
                  <a:cubicBezTo>
                    <a:pt x="1422" y="6456"/>
                    <a:pt x="1524" y="6240"/>
                    <a:pt x="1524" y="6012"/>
                  </a:cubicBezTo>
                  <a:lnTo>
                    <a:pt x="1524" y="1527"/>
                  </a:lnTo>
                  <a:lnTo>
                    <a:pt x="6099" y="1527"/>
                  </a:lnTo>
                  <a:lnTo>
                    <a:pt x="6099" y="6012"/>
                  </a:lnTo>
                  <a:cubicBezTo>
                    <a:pt x="6099" y="6240"/>
                    <a:pt x="6201" y="6456"/>
                    <a:pt x="6377" y="6601"/>
                  </a:cubicBezTo>
                  <a:cubicBezTo>
                    <a:pt x="6524" y="6721"/>
                    <a:pt x="6692" y="6775"/>
                    <a:pt x="6857" y="6775"/>
                  </a:cubicBezTo>
                  <a:cubicBezTo>
                    <a:pt x="7252" y="6775"/>
                    <a:pt x="7624" y="6466"/>
                    <a:pt x="7624" y="6012"/>
                  </a:cubicBezTo>
                  <a:lnTo>
                    <a:pt x="7624" y="827"/>
                  </a:lnTo>
                  <a:cubicBezTo>
                    <a:pt x="7624" y="372"/>
                    <a:pt x="7253" y="1"/>
                    <a:pt x="6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2"/>
            <p:cNvSpPr/>
            <p:nvPr/>
          </p:nvSpPr>
          <p:spPr>
            <a:xfrm>
              <a:off x="6478775" y="2331532"/>
              <a:ext cx="101515" cy="92144"/>
            </a:xfrm>
            <a:custGeom>
              <a:rect b="b" l="l" r="r" t="t"/>
              <a:pathLst>
                <a:path extrusionOk="0" h="4120" w="4539">
                  <a:moveTo>
                    <a:pt x="3133" y="654"/>
                  </a:moveTo>
                  <a:cubicBezTo>
                    <a:pt x="3547" y="654"/>
                    <a:pt x="3885" y="1076"/>
                    <a:pt x="3885" y="1598"/>
                  </a:cubicBezTo>
                  <a:cubicBezTo>
                    <a:pt x="3885" y="2246"/>
                    <a:pt x="3074" y="2978"/>
                    <a:pt x="2270" y="3423"/>
                  </a:cubicBezTo>
                  <a:cubicBezTo>
                    <a:pt x="1465" y="2978"/>
                    <a:pt x="654" y="2246"/>
                    <a:pt x="654" y="1598"/>
                  </a:cubicBezTo>
                  <a:cubicBezTo>
                    <a:pt x="654" y="1076"/>
                    <a:pt x="992" y="654"/>
                    <a:pt x="1406" y="654"/>
                  </a:cubicBezTo>
                  <a:cubicBezTo>
                    <a:pt x="1702" y="654"/>
                    <a:pt x="1943" y="963"/>
                    <a:pt x="1943" y="1344"/>
                  </a:cubicBezTo>
                  <a:cubicBezTo>
                    <a:pt x="1943" y="1523"/>
                    <a:pt x="2089" y="1670"/>
                    <a:pt x="2270" y="1670"/>
                  </a:cubicBezTo>
                  <a:cubicBezTo>
                    <a:pt x="2449" y="1670"/>
                    <a:pt x="2596" y="1523"/>
                    <a:pt x="2596" y="1344"/>
                  </a:cubicBezTo>
                  <a:cubicBezTo>
                    <a:pt x="2596" y="963"/>
                    <a:pt x="2837" y="654"/>
                    <a:pt x="3133" y="654"/>
                  </a:cubicBezTo>
                  <a:close/>
                  <a:moveTo>
                    <a:pt x="1406" y="0"/>
                  </a:moveTo>
                  <a:cubicBezTo>
                    <a:pt x="631" y="0"/>
                    <a:pt x="1" y="717"/>
                    <a:pt x="1" y="1598"/>
                  </a:cubicBezTo>
                  <a:cubicBezTo>
                    <a:pt x="1" y="2088"/>
                    <a:pt x="245" y="2587"/>
                    <a:pt x="726" y="3080"/>
                  </a:cubicBezTo>
                  <a:cubicBezTo>
                    <a:pt x="1093" y="3456"/>
                    <a:pt x="1588" y="3812"/>
                    <a:pt x="2120" y="4084"/>
                  </a:cubicBezTo>
                  <a:cubicBezTo>
                    <a:pt x="2166" y="4108"/>
                    <a:pt x="2218" y="4120"/>
                    <a:pt x="2270" y="4120"/>
                  </a:cubicBezTo>
                  <a:cubicBezTo>
                    <a:pt x="2321" y="4120"/>
                    <a:pt x="2372" y="4108"/>
                    <a:pt x="2418" y="4084"/>
                  </a:cubicBezTo>
                  <a:cubicBezTo>
                    <a:pt x="2951" y="3812"/>
                    <a:pt x="3446" y="3456"/>
                    <a:pt x="3813" y="3080"/>
                  </a:cubicBezTo>
                  <a:cubicBezTo>
                    <a:pt x="4294" y="2587"/>
                    <a:pt x="4539" y="2088"/>
                    <a:pt x="4539" y="1598"/>
                  </a:cubicBezTo>
                  <a:cubicBezTo>
                    <a:pt x="4539" y="717"/>
                    <a:pt x="3908" y="0"/>
                    <a:pt x="3133" y="0"/>
                  </a:cubicBezTo>
                  <a:cubicBezTo>
                    <a:pt x="2793" y="0"/>
                    <a:pt x="2487" y="162"/>
                    <a:pt x="2270" y="420"/>
                  </a:cubicBezTo>
                  <a:cubicBezTo>
                    <a:pt x="2053" y="162"/>
                    <a:pt x="1747" y="0"/>
                    <a:pt x="14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2"/>
            <p:cNvSpPr/>
            <p:nvPr/>
          </p:nvSpPr>
          <p:spPr>
            <a:xfrm>
              <a:off x="6364864" y="2327170"/>
              <a:ext cx="96035" cy="94962"/>
            </a:xfrm>
            <a:custGeom>
              <a:rect b="b" l="l" r="r" t="t"/>
              <a:pathLst>
                <a:path extrusionOk="0" h="4246" w="4294">
                  <a:moveTo>
                    <a:pt x="330" y="0"/>
                  </a:moveTo>
                  <a:cubicBezTo>
                    <a:pt x="163" y="0"/>
                    <a:pt x="1" y="128"/>
                    <a:pt x="1" y="327"/>
                  </a:cubicBezTo>
                  <a:lnTo>
                    <a:pt x="1" y="3920"/>
                  </a:lnTo>
                  <a:cubicBezTo>
                    <a:pt x="1" y="4099"/>
                    <a:pt x="146" y="4246"/>
                    <a:pt x="327" y="4246"/>
                  </a:cubicBezTo>
                  <a:cubicBezTo>
                    <a:pt x="507" y="4246"/>
                    <a:pt x="653" y="4099"/>
                    <a:pt x="653" y="3920"/>
                  </a:cubicBezTo>
                  <a:lnTo>
                    <a:pt x="653" y="1247"/>
                  </a:lnTo>
                  <a:lnTo>
                    <a:pt x="1893" y="2773"/>
                  </a:lnTo>
                  <a:cubicBezTo>
                    <a:pt x="1955" y="2849"/>
                    <a:pt x="2049" y="2894"/>
                    <a:pt x="2146" y="2894"/>
                  </a:cubicBezTo>
                  <a:cubicBezTo>
                    <a:pt x="2245" y="2894"/>
                    <a:pt x="2337" y="2849"/>
                    <a:pt x="2401" y="2773"/>
                  </a:cubicBezTo>
                  <a:lnTo>
                    <a:pt x="3639" y="1247"/>
                  </a:lnTo>
                  <a:lnTo>
                    <a:pt x="3639" y="3920"/>
                  </a:lnTo>
                  <a:cubicBezTo>
                    <a:pt x="3639" y="4099"/>
                    <a:pt x="3786" y="4246"/>
                    <a:pt x="3967" y="4246"/>
                  </a:cubicBezTo>
                  <a:cubicBezTo>
                    <a:pt x="4147" y="4246"/>
                    <a:pt x="4293" y="4099"/>
                    <a:pt x="4293" y="3920"/>
                  </a:cubicBezTo>
                  <a:lnTo>
                    <a:pt x="4293" y="329"/>
                  </a:lnTo>
                  <a:cubicBezTo>
                    <a:pt x="4293" y="129"/>
                    <a:pt x="4130" y="1"/>
                    <a:pt x="3963" y="1"/>
                  </a:cubicBezTo>
                  <a:cubicBezTo>
                    <a:pt x="3872" y="1"/>
                    <a:pt x="3781" y="38"/>
                    <a:pt x="3713" y="122"/>
                  </a:cubicBezTo>
                  <a:lnTo>
                    <a:pt x="2148" y="2049"/>
                  </a:lnTo>
                  <a:lnTo>
                    <a:pt x="580" y="122"/>
                  </a:lnTo>
                  <a:cubicBezTo>
                    <a:pt x="512" y="38"/>
                    <a:pt x="420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2"/>
            <p:cNvSpPr/>
            <p:nvPr/>
          </p:nvSpPr>
          <p:spPr>
            <a:xfrm>
              <a:off x="6598232" y="2327170"/>
              <a:ext cx="96058" cy="94962"/>
            </a:xfrm>
            <a:custGeom>
              <a:rect b="b" l="l" r="r" t="t"/>
              <a:pathLst>
                <a:path extrusionOk="0" h="4246" w="4295">
                  <a:moveTo>
                    <a:pt x="329" y="0"/>
                  </a:moveTo>
                  <a:cubicBezTo>
                    <a:pt x="163" y="0"/>
                    <a:pt x="1" y="128"/>
                    <a:pt x="1" y="327"/>
                  </a:cubicBezTo>
                  <a:lnTo>
                    <a:pt x="1" y="3920"/>
                  </a:lnTo>
                  <a:cubicBezTo>
                    <a:pt x="1" y="4099"/>
                    <a:pt x="146" y="4246"/>
                    <a:pt x="327" y="4246"/>
                  </a:cubicBezTo>
                  <a:cubicBezTo>
                    <a:pt x="507" y="4246"/>
                    <a:pt x="653" y="4099"/>
                    <a:pt x="653" y="3920"/>
                  </a:cubicBezTo>
                  <a:lnTo>
                    <a:pt x="653" y="1247"/>
                  </a:lnTo>
                  <a:lnTo>
                    <a:pt x="1893" y="2773"/>
                  </a:lnTo>
                  <a:cubicBezTo>
                    <a:pt x="1959" y="2853"/>
                    <a:pt x="2053" y="2894"/>
                    <a:pt x="2147" y="2894"/>
                  </a:cubicBezTo>
                  <a:cubicBezTo>
                    <a:pt x="2241" y="2894"/>
                    <a:pt x="2335" y="2853"/>
                    <a:pt x="2401" y="2773"/>
                  </a:cubicBezTo>
                  <a:lnTo>
                    <a:pt x="3639" y="1247"/>
                  </a:lnTo>
                  <a:lnTo>
                    <a:pt x="3639" y="3920"/>
                  </a:lnTo>
                  <a:cubicBezTo>
                    <a:pt x="3639" y="4099"/>
                    <a:pt x="3786" y="4246"/>
                    <a:pt x="3967" y="4246"/>
                  </a:cubicBezTo>
                  <a:cubicBezTo>
                    <a:pt x="4147" y="4246"/>
                    <a:pt x="4295" y="4101"/>
                    <a:pt x="4295" y="3920"/>
                  </a:cubicBezTo>
                  <a:lnTo>
                    <a:pt x="4295" y="327"/>
                  </a:lnTo>
                  <a:cubicBezTo>
                    <a:pt x="4295" y="128"/>
                    <a:pt x="4132" y="0"/>
                    <a:pt x="3965" y="0"/>
                  </a:cubicBezTo>
                  <a:cubicBezTo>
                    <a:pt x="3874" y="0"/>
                    <a:pt x="3782" y="38"/>
                    <a:pt x="3714" y="122"/>
                  </a:cubicBezTo>
                  <a:lnTo>
                    <a:pt x="2148" y="2049"/>
                  </a:lnTo>
                  <a:lnTo>
                    <a:pt x="580" y="122"/>
                  </a:lnTo>
                  <a:cubicBezTo>
                    <a:pt x="512" y="38"/>
                    <a:pt x="420" y="0"/>
                    <a:pt x="3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2" name="Google Shape;3382;p72"/>
          <p:cNvGrpSpPr/>
          <p:nvPr/>
        </p:nvGrpSpPr>
        <p:grpSpPr>
          <a:xfrm>
            <a:off x="7224283" y="2445714"/>
            <a:ext cx="516071" cy="497330"/>
            <a:chOff x="6864299" y="2027957"/>
            <a:chExt cx="516071" cy="497330"/>
          </a:xfrm>
        </p:grpSpPr>
        <p:sp>
          <p:nvSpPr>
            <p:cNvPr id="3383" name="Google Shape;3383;p72"/>
            <p:cNvSpPr/>
            <p:nvPr/>
          </p:nvSpPr>
          <p:spPr>
            <a:xfrm>
              <a:off x="6948396" y="2495050"/>
              <a:ext cx="235436" cy="30237"/>
            </a:xfrm>
            <a:custGeom>
              <a:rect b="b" l="l" r="r" t="t"/>
              <a:pathLst>
                <a:path extrusionOk="0" h="1352" w="10527">
                  <a:moveTo>
                    <a:pt x="1" y="0"/>
                  </a:moveTo>
                  <a:lnTo>
                    <a:pt x="1" y="1351"/>
                  </a:lnTo>
                  <a:lnTo>
                    <a:pt x="10527" y="1351"/>
                  </a:lnTo>
                  <a:lnTo>
                    <a:pt x="1052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2"/>
            <p:cNvSpPr/>
            <p:nvPr/>
          </p:nvSpPr>
          <p:spPr>
            <a:xfrm>
              <a:off x="6985725" y="2027957"/>
              <a:ext cx="160804" cy="358175"/>
            </a:xfrm>
            <a:custGeom>
              <a:rect b="b" l="l" r="r" t="t"/>
              <a:pathLst>
                <a:path extrusionOk="0" h="16015" w="7190">
                  <a:moveTo>
                    <a:pt x="3594" y="821"/>
                  </a:moveTo>
                  <a:cubicBezTo>
                    <a:pt x="5124" y="821"/>
                    <a:pt x="6370" y="2066"/>
                    <a:pt x="6370" y="3596"/>
                  </a:cubicBezTo>
                  <a:lnTo>
                    <a:pt x="6370" y="15195"/>
                  </a:lnTo>
                  <a:lnTo>
                    <a:pt x="819" y="15195"/>
                  </a:lnTo>
                  <a:lnTo>
                    <a:pt x="819" y="3596"/>
                  </a:lnTo>
                  <a:cubicBezTo>
                    <a:pt x="819" y="2066"/>
                    <a:pt x="2065" y="821"/>
                    <a:pt x="3594" y="821"/>
                  </a:cubicBezTo>
                  <a:close/>
                  <a:moveTo>
                    <a:pt x="3594" y="1"/>
                  </a:moveTo>
                  <a:cubicBezTo>
                    <a:pt x="1612" y="1"/>
                    <a:pt x="0" y="1615"/>
                    <a:pt x="0" y="3596"/>
                  </a:cubicBezTo>
                  <a:lnTo>
                    <a:pt x="0" y="15605"/>
                  </a:lnTo>
                  <a:cubicBezTo>
                    <a:pt x="0" y="15831"/>
                    <a:pt x="183" y="16015"/>
                    <a:pt x="410" y="16015"/>
                  </a:cubicBezTo>
                  <a:lnTo>
                    <a:pt x="6780" y="16015"/>
                  </a:lnTo>
                  <a:cubicBezTo>
                    <a:pt x="7005" y="16015"/>
                    <a:pt x="7189" y="15832"/>
                    <a:pt x="7189" y="15605"/>
                  </a:cubicBezTo>
                  <a:lnTo>
                    <a:pt x="7189" y="3596"/>
                  </a:lnTo>
                  <a:cubicBezTo>
                    <a:pt x="7189" y="1615"/>
                    <a:pt x="5577" y="1"/>
                    <a:pt x="35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2"/>
            <p:cNvSpPr/>
            <p:nvPr/>
          </p:nvSpPr>
          <p:spPr>
            <a:xfrm>
              <a:off x="7184090" y="2200690"/>
              <a:ext cx="141794" cy="296806"/>
            </a:xfrm>
            <a:custGeom>
              <a:rect b="b" l="l" r="r" t="t"/>
              <a:pathLst>
                <a:path extrusionOk="0" h="13271" w="6340">
                  <a:moveTo>
                    <a:pt x="5116" y="0"/>
                  </a:moveTo>
                  <a:lnTo>
                    <a:pt x="0" y="8330"/>
                  </a:lnTo>
                  <a:lnTo>
                    <a:pt x="1082" y="13271"/>
                  </a:lnTo>
                  <a:lnTo>
                    <a:pt x="6340" y="875"/>
                  </a:lnTo>
                  <a:lnTo>
                    <a:pt x="51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2"/>
            <p:cNvSpPr/>
            <p:nvPr/>
          </p:nvSpPr>
          <p:spPr>
            <a:xfrm>
              <a:off x="6923905" y="2289998"/>
              <a:ext cx="284393" cy="207502"/>
            </a:xfrm>
            <a:custGeom>
              <a:rect b="b" l="l" r="r" t="t"/>
              <a:pathLst>
                <a:path extrusionOk="0" h="9278" w="12716">
                  <a:moveTo>
                    <a:pt x="2033" y="1"/>
                  </a:moveTo>
                  <a:lnTo>
                    <a:pt x="1" y="9278"/>
                  </a:lnTo>
                  <a:lnTo>
                    <a:pt x="12715" y="9278"/>
                  </a:lnTo>
                  <a:lnTo>
                    <a:pt x="1068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2"/>
            <p:cNvSpPr/>
            <p:nvPr/>
          </p:nvSpPr>
          <p:spPr>
            <a:xfrm>
              <a:off x="6923905" y="2289998"/>
              <a:ext cx="85636" cy="207502"/>
            </a:xfrm>
            <a:custGeom>
              <a:rect b="b" l="l" r="r" t="t"/>
              <a:pathLst>
                <a:path extrusionOk="0" h="9278" w="3829">
                  <a:moveTo>
                    <a:pt x="2033" y="1"/>
                  </a:moveTo>
                  <a:lnTo>
                    <a:pt x="1" y="9278"/>
                  </a:lnTo>
                  <a:lnTo>
                    <a:pt x="2734" y="9278"/>
                  </a:lnTo>
                  <a:lnTo>
                    <a:pt x="38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2"/>
            <p:cNvSpPr/>
            <p:nvPr/>
          </p:nvSpPr>
          <p:spPr>
            <a:xfrm>
              <a:off x="7286415" y="2141264"/>
              <a:ext cx="93955" cy="79016"/>
            </a:xfrm>
            <a:custGeom>
              <a:rect b="b" l="l" r="r" t="t"/>
              <a:pathLst>
                <a:path extrusionOk="0" h="3533" w="4201">
                  <a:moveTo>
                    <a:pt x="0" y="0"/>
                  </a:moveTo>
                  <a:lnTo>
                    <a:pt x="541" y="2657"/>
                  </a:lnTo>
                  <a:lnTo>
                    <a:pt x="1765" y="3532"/>
                  </a:lnTo>
                  <a:lnTo>
                    <a:pt x="4201" y="29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2"/>
            <p:cNvSpPr/>
            <p:nvPr/>
          </p:nvSpPr>
          <p:spPr>
            <a:xfrm>
              <a:off x="6889774" y="2183245"/>
              <a:ext cx="79955" cy="76824"/>
            </a:xfrm>
            <a:custGeom>
              <a:rect b="b" l="l" r="r" t="t"/>
              <a:pathLst>
                <a:path extrusionOk="0" h="3435" w="3575">
                  <a:moveTo>
                    <a:pt x="1469" y="0"/>
                  </a:moveTo>
                  <a:cubicBezTo>
                    <a:pt x="1129" y="0"/>
                    <a:pt x="789" y="130"/>
                    <a:pt x="529" y="389"/>
                  </a:cubicBezTo>
                  <a:cubicBezTo>
                    <a:pt x="1" y="920"/>
                    <a:pt x="12" y="1782"/>
                    <a:pt x="557" y="2296"/>
                  </a:cubicBezTo>
                  <a:cubicBezTo>
                    <a:pt x="869" y="2607"/>
                    <a:pt x="1716" y="3154"/>
                    <a:pt x="2461" y="3434"/>
                  </a:cubicBezTo>
                  <a:cubicBezTo>
                    <a:pt x="2691" y="2944"/>
                    <a:pt x="3084" y="2551"/>
                    <a:pt x="3574" y="2321"/>
                  </a:cubicBezTo>
                  <a:cubicBezTo>
                    <a:pt x="3294" y="1576"/>
                    <a:pt x="2747" y="728"/>
                    <a:pt x="2436" y="417"/>
                  </a:cubicBezTo>
                  <a:lnTo>
                    <a:pt x="2435" y="417"/>
                  </a:lnTo>
                  <a:cubicBezTo>
                    <a:pt x="2173" y="139"/>
                    <a:pt x="1821" y="0"/>
                    <a:pt x="146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2"/>
            <p:cNvSpPr/>
            <p:nvPr/>
          </p:nvSpPr>
          <p:spPr>
            <a:xfrm>
              <a:off x="6864299" y="2252356"/>
              <a:ext cx="78680" cy="59469"/>
            </a:xfrm>
            <a:custGeom>
              <a:rect b="b" l="l" r="r" t="t"/>
              <a:pathLst>
                <a:path extrusionOk="0" h="2659" w="3518">
                  <a:moveTo>
                    <a:pt x="1328" y="0"/>
                  </a:moveTo>
                  <a:cubicBezTo>
                    <a:pt x="597" y="0"/>
                    <a:pt x="0" y="593"/>
                    <a:pt x="0" y="1329"/>
                  </a:cubicBezTo>
                  <a:cubicBezTo>
                    <a:pt x="0" y="2064"/>
                    <a:pt x="597" y="2658"/>
                    <a:pt x="1328" y="2658"/>
                  </a:cubicBezTo>
                  <a:cubicBezTo>
                    <a:pt x="1341" y="2658"/>
                    <a:pt x="1354" y="2658"/>
                    <a:pt x="1367" y="2658"/>
                  </a:cubicBezTo>
                  <a:cubicBezTo>
                    <a:pt x="1806" y="2658"/>
                    <a:pt x="2794" y="2445"/>
                    <a:pt x="3518" y="2116"/>
                  </a:cubicBezTo>
                  <a:cubicBezTo>
                    <a:pt x="3334" y="1607"/>
                    <a:pt x="3334" y="1050"/>
                    <a:pt x="3518" y="541"/>
                  </a:cubicBezTo>
                  <a:cubicBezTo>
                    <a:pt x="2794" y="213"/>
                    <a:pt x="1806" y="1"/>
                    <a:pt x="1367" y="1"/>
                  </a:cubicBezTo>
                  <a:cubicBezTo>
                    <a:pt x="1354" y="0"/>
                    <a:pt x="1341" y="0"/>
                    <a:pt x="13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2"/>
            <p:cNvSpPr/>
            <p:nvPr/>
          </p:nvSpPr>
          <p:spPr>
            <a:xfrm>
              <a:off x="6889707" y="2304111"/>
              <a:ext cx="80022" cy="76824"/>
            </a:xfrm>
            <a:custGeom>
              <a:rect b="b" l="l" r="r" t="t"/>
              <a:pathLst>
                <a:path extrusionOk="0" h="3435" w="3578">
                  <a:moveTo>
                    <a:pt x="2464" y="0"/>
                  </a:moveTo>
                  <a:cubicBezTo>
                    <a:pt x="1719" y="279"/>
                    <a:pt x="870" y="828"/>
                    <a:pt x="560" y="1138"/>
                  </a:cubicBezTo>
                  <a:cubicBezTo>
                    <a:pt x="14" y="1651"/>
                    <a:pt x="1" y="2515"/>
                    <a:pt x="531" y="3045"/>
                  </a:cubicBezTo>
                  <a:cubicBezTo>
                    <a:pt x="791" y="3305"/>
                    <a:pt x="1131" y="3435"/>
                    <a:pt x="1471" y="3435"/>
                  </a:cubicBezTo>
                  <a:cubicBezTo>
                    <a:pt x="1824" y="3435"/>
                    <a:pt x="2177" y="3295"/>
                    <a:pt x="2439" y="3017"/>
                  </a:cubicBezTo>
                  <a:cubicBezTo>
                    <a:pt x="2750" y="2706"/>
                    <a:pt x="3297" y="1857"/>
                    <a:pt x="3577" y="1114"/>
                  </a:cubicBezTo>
                  <a:cubicBezTo>
                    <a:pt x="3087" y="884"/>
                    <a:pt x="2694" y="489"/>
                    <a:pt x="24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2"/>
            <p:cNvSpPr/>
            <p:nvPr/>
          </p:nvSpPr>
          <p:spPr>
            <a:xfrm>
              <a:off x="6961547" y="2330838"/>
              <a:ext cx="60385" cy="78680"/>
            </a:xfrm>
            <a:custGeom>
              <a:rect b="b" l="l" r="r" t="t"/>
              <a:pathLst>
                <a:path extrusionOk="0" h="3518" w="2700">
                  <a:moveTo>
                    <a:pt x="562" y="1"/>
                  </a:moveTo>
                  <a:cubicBezTo>
                    <a:pt x="235" y="724"/>
                    <a:pt x="21" y="1712"/>
                    <a:pt x="21" y="2151"/>
                  </a:cubicBezTo>
                  <a:cubicBezTo>
                    <a:pt x="0" y="2899"/>
                    <a:pt x="601" y="3517"/>
                    <a:pt x="1350" y="3517"/>
                  </a:cubicBezTo>
                  <a:cubicBezTo>
                    <a:pt x="2098" y="3517"/>
                    <a:pt x="2699" y="2899"/>
                    <a:pt x="2679" y="2151"/>
                  </a:cubicBezTo>
                  <a:cubicBezTo>
                    <a:pt x="2679" y="1712"/>
                    <a:pt x="2465" y="724"/>
                    <a:pt x="2137" y="1"/>
                  </a:cubicBezTo>
                  <a:cubicBezTo>
                    <a:pt x="1883" y="92"/>
                    <a:pt x="1616" y="138"/>
                    <a:pt x="1350" y="138"/>
                  </a:cubicBezTo>
                  <a:cubicBezTo>
                    <a:pt x="1083" y="138"/>
                    <a:pt x="817" y="92"/>
                    <a:pt x="5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2"/>
            <p:cNvSpPr/>
            <p:nvPr/>
          </p:nvSpPr>
          <p:spPr>
            <a:xfrm>
              <a:off x="7080535" y="2188434"/>
              <a:ext cx="53341" cy="50545"/>
            </a:xfrm>
            <a:custGeom>
              <a:rect b="b" l="l" r="r" t="t"/>
              <a:pathLst>
                <a:path extrusionOk="0" h="2260" w="2385">
                  <a:moveTo>
                    <a:pt x="1171" y="1"/>
                  </a:moveTo>
                  <a:cubicBezTo>
                    <a:pt x="1145" y="1"/>
                    <a:pt x="1118" y="2"/>
                    <a:pt x="1092" y="4"/>
                  </a:cubicBezTo>
                  <a:cubicBezTo>
                    <a:pt x="469" y="48"/>
                    <a:pt x="0" y="587"/>
                    <a:pt x="43" y="1209"/>
                  </a:cubicBezTo>
                  <a:cubicBezTo>
                    <a:pt x="75" y="1665"/>
                    <a:pt x="378" y="2057"/>
                    <a:pt x="812" y="2201"/>
                  </a:cubicBezTo>
                  <a:cubicBezTo>
                    <a:pt x="930" y="2240"/>
                    <a:pt x="1051" y="2259"/>
                    <a:pt x="1171" y="2259"/>
                  </a:cubicBezTo>
                  <a:cubicBezTo>
                    <a:pt x="1492" y="2259"/>
                    <a:pt x="1804" y="2123"/>
                    <a:pt x="2022" y="1872"/>
                  </a:cubicBezTo>
                  <a:cubicBezTo>
                    <a:pt x="2322" y="1527"/>
                    <a:pt x="2384" y="1035"/>
                    <a:pt x="2180" y="627"/>
                  </a:cubicBezTo>
                  <a:cubicBezTo>
                    <a:pt x="1989" y="241"/>
                    <a:pt x="1597" y="1"/>
                    <a:pt x="1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2"/>
            <p:cNvSpPr/>
            <p:nvPr/>
          </p:nvSpPr>
          <p:spPr>
            <a:xfrm>
              <a:off x="6997512" y="2119501"/>
              <a:ext cx="81834" cy="75392"/>
            </a:xfrm>
            <a:custGeom>
              <a:rect b="b" l="l" r="r" t="t"/>
              <a:pathLst>
                <a:path extrusionOk="0" h="3371" w="3659">
                  <a:moveTo>
                    <a:pt x="1502" y="1"/>
                  </a:moveTo>
                  <a:cubicBezTo>
                    <a:pt x="1125" y="1"/>
                    <a:pt x="751" y="158"/>
                    <a:pt x="485" y="465"/>
                  </a:cubicBezTo>
                  <a:cubicBezTo>
                    <a:pt x="0" y="1021"/>
                    <a:pt x="55" y="1864"/>
                    <a:pt x="607" y="2354"/>
                  </a:cubicBezTo>
                  <a:cubicBezTo>
                    <a:pt x="943" y="2646"/>
                    <a:pt x="1840" y="3140"/>
                    <a:pt x="2611" y="3370"/>
                  </a:cubicBezTo>
                  <a:cubicBezTo>
                    <a:pt x="2810" y="2859"/>
                    <a:pt x="3180" y="2432"/>
                    <a:pt x="3659" y="2164"/>
                  </a:cubicBezTo>
                  <a:cubicBezTo>
                    <a:pt x="3324" y="1433"/>
                    <a:pt x="2709" y="613"/>
                    <a:pt x="2374" y="321"/>
                  </a:cubicBezTo>
                  <a:cubicBezTo>
                    <a:pt x="2121" y="106"/>
                    <a:pt x="1811" y="1"/>
                    <a:pt x="15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2"/>
            <p:cNvSpPr/>
            <p:nvPr/>
          </p:nvSpPr>
          <p:spPr>
            <a:xfrm>
              <a:off x="6980066" y="2190737"/>
              <a:ext cx="79239" cy="59424"/>
            </a:xfrm>
            <a:custGeom>
              <a:rect b="b" l="l" r="r" t="t"/>
              <a:pathLst>
                <a:path extrusionOk="0" h="2657" w="3543">
                  <a:moveTo>
                    <a:pt x="1378" y="0"/>
                  </a:moveTo>
                  <a:cubicBezTo>
                    <a:pt x="1331" y="0"/>
                    <a:pt x="1289" y="1"/>
                    <a:pt x="1250" y="4"/>
                  </a:cubicBezTo>
                  <a:cubicBezTo>
                    <a:pt x="532" y="73"/>
                    <a:pt x="0" y="701"/>
                    <a:pt x="50" y="1421"/>
                  </a:cubicBezTo>
                  <a:cubicBezTo>
                    <a:pt x="99" y="2120"/>
                    <a:pt x="682" y="2657"/>
                    <a:pt x="1376" y="2657"/>
                  </a:cubicBezTo>
                  <a:cubicBezTo>
                    <a:pt x="1396" y="2657"/>
                    <a:pt x="1416" y="2656"/>
                    <a:pt x="1436" y="2655"/>
                  </a:cubicBezTo>
                  <a:cubicBezTo>
                    <a:pt x="1872" y="2625"/>
                    <a:pt x="2844" y="2343"/>
                    <a:pt x="3542" y="1965"/>
                  </a:cubicBezTo>
                  <a:cubicBezTo>
                    <a:pt x="3324" y="1471"/>
                    <a:pt x="3285" y="915"/>
                    <a:pt x="3432" y="393"/>
                  </a:cubicBezTo>
                  <a:cubicBezTo>
                    <a:pt x="2753" y="142"/>
                    <a:pt x="1861" y="0"/>
                    <a:pt x="13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2"/>
            <p:cNvSpPr/>
            <p:nvPr/>
          </p:nvSpPr>
          <p:spPr>
            <a:xfrm>
              <a:off x="7009232" y="2238959"/>
              <a:ext cx="78792" cy="78389"/>
            </a:xfrm>
            <a:custGeom>
              <a:rect b="b" l="l" r="r" t="t"/>
              <a:pathLst>
                <a:path extrusionOk="0" h="3505" w="3523">
                  <a:moveTo>
                    <a:pt x="2333" y="1"/>
                  </a:moveTo>
                  <a:cubicBezTo>
                    <a:pt x="1612" y="331"/>
                    <a:pt x="803" y="938"/>
                    <a:pt x="515" y="1269"/>
                  </a:cubicBezTo>
                  <a:cubicBezTo>
                    <a:pt x="1" y="1820"/>
                    <a:pt x="47" y="2686"/>
                    <a:pt x="614" y="3179"/>
                  </a:cubicBezTo>
                  <a:cubicBezTo>
                    <a:pt x="867" y="3398"/>
                    <a:pt x="1177" y="3504"/>
                    <a:pt x="1486" y="3504"/>
                  </a:cubicBezTo>
                  <a:cubicBezTo>
                    <a:pt x="1873" y="3504"/>
                    <a:pt x="2257" y="3337"/>
                    <a:pt x="2520" y="3011"/>
                  </a:cubicBezTo>
                  <a:cubicBezTo>
                    <a:pt x="2809" y="2681"/>
                    <a:pt x="3296" y="1795"/>
                    <a:pt x="3523" y="1034"/>
                  </a:cubicBezTo>
                  <a:cubicBezTo>
                    <a:pt x="3019" y="838"/>
                    <a:pt x="2598" y="473"/>
                    <a:pt x="2333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2"/>
            <p:cNvSpPr/>
            <p:nvPr/>
          </p:nvSpPr>
          <p:spPr>
            <a:xfrm>
              <a:off x="7081072" y="2261906"/>
              <a:ext cx="61727" cy="79642"/>
            </a:xfrm>
            <a:custGeom>
              <a:rect b="b" l="l" r="r" t="t"/>
              <a:pathLst>
                <a:path extrusionOk="0" h="3561" w="2760">
                  <a:moveTo>
                    <a:pt x="2019" y="1"/>
                  </a:moveTo>
                  <a:cubicBezTo>
                    <a:pt x="1717" y="134"/>
                    <a:pt x="1393" y="202"/>
                    <a:pt x="1067" y="202"/>
                  </a:cubicBezTo>
                  <a:cubicBezTo>
                    <a:pt x="852" y="202"/>
                    <a:pt x="636" y="172"/>
                    <a:pt x="426" y="113"/>
                  </a:cubicBezTo>
                  <a:cubicBezTo>
                    <a:pt x="146" y="867"/>
                    <a:pt x="1" y="1882"/>
                    <a:pt x="31" y="2326"/>
                  </a:cubicBezTo>
                  <a:cubicBezTo>
                    <a:pt x="90" y="3028"/>
                    <a:pt x="677" y="3560"/>
                    <a:pt x="1372" y="3560"/>
                  </a:cubicBezTo>
                  <a:cubicBezTo>
                    <a:pt x="1404" y="3560"/>
                    <a:pt x="1436" y="3559"/>
                    <a:pt x="1468" y="3557"/>
                  </a:cubicBezTo>
                  <a:cubicBezTo>
                    <a:pt x="2203" y="3505"/>
                    <a:pt x="2760" y="2873"/>
                    <a:pt x="2719" y="2137"/>
                  </a:cubicBezTo>
                  <a:cubicBezTo>
                    <a:pt x="2688" y="1693"/>
                    <a:pt x="2402" y="709"/>
                    <a:pt x="20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2"/>
            <p:cNvSpPr/>
            <p:nvPr/>
          </p:nvSpPr>
          <p:spPr>
            <a:xfrm>
              <a:off x="7130568" y="2232785"/>
              <a:ext cx="82527" cy="75840"/>
            </a:xfrm>
            <a:custGeom>
              <a:rect b="b" l="l" r="r" t="t"/>
              <a:pathLst>
                <a:path extrusionOk="0" h="3391" w="3690">
                  <a:moveTo>
                    <a:pt x="1048" y="1"/>
                  </a:moveTo>
                  <a:cubicBezTo>
                    <a:pt x="850" y="512"/>
                    <a:pt x="479" y="938"/>
                    <a:pt x="0" y="1206"/>
                  </a:cubicBezTo>
                  <a:cubicBezTo>
                    <a:pt x="335" y="1938"/>
                    <a:pt x="949" y="2758"/>
                    <a:pt x="1285" y="3050"/>
                  </a:cubicBezTo>
                  <a:cubicBezTo>
                    <a:pt x="1542" y="3278"/>
                    <a:pt x="1861" y="3390"/>
                    <a:pt x="2179" y="3390"/>
                  </a:cubicBezTo>
                  <a:cubicBezTo>
                    <a:pt x="2556" y="3390"/>
                    <a:pt x="2931" y="3233"/>
                    <a:pt x="3198" y="2926"/>
                  </a:cubicBezTo>
                  <a:cubicBezTo>
                    <a:pt x="3689" y="2360"/>
                    <a:pt x="3625" y="1502"/>
                    <a:pt x="3053" y="1017"/>
                  </a:cubicBezTo>
                  <a:cubicBezTo>
                    <a:pt x="2716" y="725"/>
                    <a:pt x="1820" y="231"/>
                    <a:pt x="10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2"/>
            <p:cNvSpPr/>
            <p:nvPr/>
          </p:nvSpPr>
          <p:spPr>
            <a:xfrm>
              <a:off x="7153023" y="2176848"/>
              <a:ext cx="80894" cy="60296"/>
            </a:xfrm>
            <a:custGeom>
              <a:rect b="b" l="l" r="r" t="t"/>
              <a:pathLst>
                <a:path extrusionOk="0" h="2696" w="3617">
                  <a:moveTo>
                    <a:pt x="2223" y="0"/>
                  </a:moveTo>
                  <a:cubicBezTo>
                    <a:pt x="2194" y="0"/>
                    <a:pt x="2166" y="1"/>
                    <a:pt x="2138" y="3"/>
                  </a:cubicBezTo>
                  <a:cubicBezTo>
                    <a:pt x="1694" y="36"/>
                    <a:pt x="709" y="320"/>
                    <a:pt x="1" y="703"/>
                  </a:cubicBezTo>
                  <a:cubicBezTo>
                    <a:pt x="222" y="1204"/>
                    <a:pt x="262" y="1767"/>
                    <a:pt x="113" y="2296"/>
                  </a:cubicBezTo>
                  <a:cubicBezTo>
                    <a:pt x="802" y="2552"/>
                    <a:pt x="1708" y="2695"/>
                    <a:pt x="2197" y="2695"/>
                  </a:cubicBezTo>
                  <a:cubicBezTo>
                    <a:pt x="2243" y="2695"/>
                    <a:pt x="2286" y="2694"/>
                    <a:pt x="2325" y="2691"/>
                  </a:cubicBezTo>
                  <a:cubicBezTo>
                    <a:pt x="3063" y="2634"/>
                    <a:pt x="3616" y="1992"/>
                    <a:pt x="3565" y="1254"/>
                  </a:cubicBezTo>
                  <a:cubicBezTo>
                    <a:pt x="3515" y="544"/>
                    <a:pt x="2924" y="0"/>
                    <a:pt x="22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2"/>
            <p:cNvSpPr/>
            <p:nvPr/>
          </p:nvSpPr>
          <p:spPr>
            <a:xfrm>
              <a:off x="7123925" y="2109571"/>
              <a:ext cx="79105" cy="78658"/>
            </a:xfrm>
            <a:custGeom>
              <a:rect b="b" l="l" r="r" t="t"/>
              <a:pathLst>
                <a:path extrusionOk="0" h="3517" w="3537">
                  <a:moveTo>
                    <a:pt x="2034" y="0"/>
                  </a:moveTo>
                  <a:cubicBezTo>
                    <a:pt x="1658" y="0"/>
                    <a:pt x="1283" y="158"/>
                    <a:pt x="1016" y="464"/>
                  </a:cubicBezTo>
                  <a:cubicBezTo>
                    <a:pt x="724" y="801"/>
                    <a:pt x="230" y="1697"/>
                    <a:pt x="0" y="2469"/>
                  </a:cubicBezTo>
                  <a:cubicBezTo>
                    <a:pt x="512" y="2667"/>
                    <a:pt x="937" y="3038"/>
                    <a:pt x="1206" y="3517"/>
                  </a:cubicBezTo>
                  <a:cubicBezTo>
                    <a:pt x="1937" y="3182"/>
                    <a:pt x="2758" y="2567"/>
                    <a:pt x="3049" y="2232"/>
                  </a:cubicBezTo>
                  <a:cubicBezTo>
                    <a:pt x="3536" y="1670"/>
                    <a:pt x="3478" y="819"/>
                    <a:pt x="2916" y="331"/>
                  </a:cubicBezTo>
                  <a:cubicBezTo>
                    <a:pt x="2661" y="109"/>
                    <a:pt x="2347" y="0"/>
                    <a:pt x="20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2"/>
            <p:cNvSpPr/>
            <p:nvPr/>
          </p:nvSpPr>
          <p:spPr>
            <a:xfrm>
              <a:off x="7066735" y="2085527"/>
              <a:ext cx="62108" cy="80246"/>
            </a:xfrm>
            <a:custGeom>
              <a:rect b="b" l="l" r="r" t="t"/>
              <a:pathLst>
                <a:path extrusionOk="0" h="3588" w="2777">
                  <a:moveTo>
                    <a:pt x="1402" y="0"/>
                  </a:moveTo>
                  <a:cubicBezTo>
                    <a:pt x="1370" y="0"/>
                    <a:pt x="1339" y="1"/>
                    <a:pt x="1307" y="3"/>
                  </a:cubicBezTo>
                  <a:cubicBezTo>
                    <a:pt x="561" y="55"/>
                    <a:pt x="1" y="706"/>
                    <a:pt x="58" y="1452"/>
                  </a:cubicBezTo>
                  <a:cubicBezTo>
                    <a:pt x="90" y="1894"/>
                    <a:pt x="376" y="2879"/>
                    <a:pt x="758" y="3587"/>
                  </a:cubicBezTo>
                  <a:cubicBezTo>
                    <a:pt x="1060" y="3454"/>
                    <a:pt x="1385" y="3386"/>
                    <a:pt x="1711" y="3386"/>
                  </a:cubicBezTo>
                  <a:cubicBezTo>
                    <a:pt x="1926" y="3386"/>
                    <a:pt x="2141" y="3416"/>
                    <a:pt x="2352" y="3475"/>
                  </a:cubicBezTo>
                  <a:cubicBezTo>
                    <a:pt x="2632" y="2721"/>
                    <a:pt x="2777" y="1706"/>
                    <a:pt x="2747" y="1264"/>
                  </a:cubicBezTo>
                  <a:cubicBezTo>
                    <a:pt x="2701" y="548"/>
                    <a:pt x="2108" y="0"/>
                    <a:pt x="14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2"/>
            <p:cNvSpPr/>
            <p:nvPr/>
          </p:nvSpPr>
          <p:spPr>
            <a:xfrm>
              <a:off x="7053539" y="2161863"/>
              <a:ext cx="106346" cy="103729"/>
            </a:xfrm>
            <a:custGeom>
              <a:rect b="b" l="l" r="r" t="t"/>
              <a:pathLst>
                <a:path extrusionOk="0" h="4638" w="4755">
                  <a:moveTo>
                    <a:pt x="2378" y="1189"/>
                  </a:moveTo>
                  <a:cubicBezTo>
                    <a:pt x="2498" y="1189"/>
                    <a:pt x="2619" y="1208"/>
                    <a:pt x="2736" y="1248"/>
                  </a:cubicBezTo>
                  <a:cubicBezTo>
                    <a:pt x="3170" y="1393"/>
                    <a:pt x="3473" y="1785"/>
                    <a:pt x="3505" y="2241"/>
                  </a:cubicBezTo>
                  <a:lnTo>
                    <a:pt x="3503" y="2239"/>
                  </a:lnTo>
                  <a:lnTo>
                    <a:pt x="3503" y="2239"/>
                  </a:lnTo>
                  <a:cubicBezTo>
                    <a:pt x="3548" y="2861"/>
                    <a:pt x="3079" y="3402"/>
                    <a:pt x="2457" y="3446"/>
                  </a:cubicBezTo>
                  <a:cubicBezTo>
                    <a:pt x="2431" y="3448"/>
                    <a:pt x="2405" y="3449"/>
                    <a:pt x="2379" y="3449"/>
                  </a:cubicBezTo>
                  <a:cubicBezTo>
                    <a:pt x="1952" y="3449"/>
                    <a:pt x="1559" y="3208"/>
                    <a:pt x="1367" y="2823"/>
                  </a:cubicBezTo>
                  <a:cubicBezTo>
                    <a:pt x="1163" y="2414"/>
                    <a:pt x="1226" y="1923"/>
                    <a:pt x="1525" y="1578"/>
                  </a:cubicBezTo>
                  <a:cubicBezTo>
                    <a:pt x="1744" y="1327"/>
                    <a:pt x="2057" y="1189"/>
                    <a:pt x="2378" y="1189"/>
                  </a:cubicBezTo>
                  <a:close/>
                  <a:moveTo>
                    <a:pt x="2377" y="1"/>
                  </a:moveTo>
                  <a:cubicBezTo>
                    <a:pt x="2056" y="1"/>
                    <a:pt x="1737" y="67"/>
                    <a:pt x="1440" y="199"/>
                  </a:cubicBezTo>
                  <a:cubicBezTo>
                    <a:pt x="1374" y="227"/>
                    <a:pt x="1311" y="259"/>
                    <a:pt x="1249" y="295"/>
                  </a:cubicBezTo>
                  <a:cubicBezTo>
                    <a:pt x="776" y="558"/>
                    <a:pt x="411" y="979"/>
                    <a:pt x="216" y="1483"/>
                  </a:cubicBezTo>
                  <a:cubicBezTo>
                    <a:pt x="188" y="1549"/>
                    <a:pt x="167" y="1617"/>
                    <a:pt x="147" y="1686"/>
                  </a:cubicBezTo>
                  <a:cubicBezTo>
                    <a:pt x="0" y="2206"/>
                    <a:pt x="39" y="2762"/>
                    <a:pt x="257" y="3258"/>
                  </a:cubicBezTo>
                  <a:cubicBezTo>
                    <a:pt x="286" y="3323"/>
                    <a:pt x="318" y="3386"/>
                    <a:pt x="352" y="3448"/>
                  </a:cubicBezTo>
                  <a:cubicBezTo>
                    <a:pt x="617" y="3920"/>
                    <a:pt x="1038" y="4287"/>
                    <a:pt x="1542" y="4482"/>
                  </a:cubicBezTo>
                  <a:cubicBezTo>
                    <a:pt x="1608" y="4508"/>
                    <a:pt x="1676" y="4531"/>
                    <a:pt x="1745" y="4550"/>
                  </a:cubicBezTo>
                  <a:cubicBezTo>
                    <a:pt x="1951" y="4608"/>
                    <a:pt x="2164" y="4637"/>
                    <a:pt x="2376" y="4637"/>
                  </a:cubicBezTo>
                  <a:cubicBezTo>
                    <a:pt x="2698" y="4637"/>
                    <a:pt x="3018" y="4571"/>
                    <a:pt x="3317" y="4439"/>
                  </a:cubicBezTo>
                  <a:cubicBezTo>
                    <a:pt x="3381" y="4410"/>
                    <a:pt x="3444" y="4379"/>
                    <a:pt x="3506" y="4344"/>
                  </a:cubicBezTo>
                  <a:cubicBezTo>
                    <a:pt x="3979" y="4080"/>
                    <a:pt x="4344" y="3660"/>
                    <a:pt x="4539" y="3154"/>
                  </a:cubicBezTo>
                  <a:cubicBezTo>
                    <a:pt x="4565" y="3088"/>
                    <a:pt x="4588" y="3021"/>
                    <a:pt x="4607" y="2953"/>
                  </a:cubicBezTo>
                  <a:cubicBezTo>
                    <a:pt x="4755" y="2432"/>
                    <a:pt x="4716" y="1876"/>
                    <a:pt x="4498" y="1381"/>
                  </a:cubicBezTo>
                  <a:cubicBezTo>
                    <a:pt x="4469" y="1315"/>
                    <a:pt x="4437" y="1252"/>
                    <a:pt x="4403" y="1190"/>
                  </a:cubicBezTo>
                  <a:cubicBezTo>
                    <a:pt x="4139" y="717"/>
                    <a:pt x="3718" y="352"/>
                    <a:pt x="3213" y="157"/>
                  </a:cubicBezTo>
                  <a:cubicBezTo>
                    <a:pt x="3147" y="131"/>
                    <a:pt x="3079" y="108"/>
                    <a:pt x="3011" y="89"/>
                  </a:cubicBezTo>
                  <a:cubicBezTo>
                    <a:pt x="2803" y="30"/>
                    <a:pt x="2589" y="1"/>
                    <a:pt x="23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2"/>
            <p:cNvSpPr/>
            <p:nvPr/>
          </p:nvSpPr>
          <p:spPr>
            <a:xfrm>
              <a:off x="6955821" y="2246183"/>
              <a:ext cx="74610" cy="71792"/>
            </a:xfrm>
            <a:custGeom>
              <a:rect b="b" l="l" r="r" t="t"/>
              <a:pathLst>
                <a:path extrusionOk="0" h="3210" w="3336">
                  <a:moveTo>
                    <a:pt x="1606" y="1"/>
                  </a:moveTo>
                  <a:cubicBezTo>
                    <a:pt x="721" y="1"/>
                    <a:pt x="2" y="719"/>
                    <a:pt x="1" y="1605"/>
                  </a:cubicBezTo>
                  <a:cubicBezTo>
                    <a:pt x="1" y="2254"/>
                    <a:pt x="391" y="2839"/>
                    <a:pt x="991" y="3088"/>
                  </a:cubicBezTo>
                  <a:cubicBezTo>
                    <a:pt x="1189" y="3169"/>
                    <a:pt x="1397" y="3209"/>
                    <a:pt x="1604" y="3209"/>
                  </a:cubicBezTo>
                  <a:cubicBezTo>
                    <a:pt x="2021" y="3209"/>
                    <a:pt x="2432" y="3047"/>
                    <a:pt x="2740" y="2740"/>
                  </a:cubicBezTo>
                  <a:cubicBezTo>
                    <a:pt x="3198" y="2281"/>
                    <a:pt x="3336" y="1592"/>
                    <a:pt x="3087" y="992"/>
                  </a:cubicBezTo>
                  <a:cubicBezTo>
                    <a:pt x="2839" y="392"/>
                    <a:pt x="2255" y="1"/>
                    <a:pt x="16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2"/>
            <p:cNvSpPr/>
            <p:nvPr/>
          </p:nvSpPr>
          <p:spPr>
            <a:xfrm>
              <a:off x="7013750" y="2304111"/>
              <a:ext cx="80044" cy="76846"/>
            </a:xfrm>
            <a:custGeom>
              <a:rect b="b" l="l" r="r" t="t"/>
              <a:pathLst>
                <a:path extrusionOk="0" h="3436" w="3579">
                  <a:moveTo>
                    <a:pt x="1115" y="0"/>
                  </a:moveTo>
                  <a:cubicBezTo>
                    <a:pt x="884" y="489"/>
                    <a:pt x="490" y="884"/>
                    <a:pt x="0" y="1114"/>
                  </a:cubicBezTo>
                  <a:cubicBezTo>
                    <a:pt x="280" y="1857"/>
                    <a:pt x="828" y="2706"/>
                    <a:pt x="1138" y="3017"/>
                  </a:cubicBezTo>
                  <a:cubicBezTo>
                    <a:pt x="1401" y="3296"/>
                    <a:pt x="1754" y="3436"/>
                    <a:pt x="2107" y="3436"/>
                  </a:cubicBezTo>
                  <a:cubicBezTo>
                    <a:pt x="2447" y="3436"/>
                    <a:pt x="2787" y="3307"/>
                    <a:pt x="3048" y="3047"/>
                  </a:cubicBezTo>
                  <a:cubicBezTo>
                    <a:pt x="3578" y="2516"/>
                    <a:pt x="3565" y="1651"/>
                    <a:pt x="3018" y="1138"/>
                  </a:cubicBezTo>
                  <a:cubicBezTo>
                    <a:pt x="2707" y="828"/>
                    <a:pt x="1858" y="279"/>
                    <a:pt x="11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2"/>
            <p:cNvSpPr/>
            <p:nvPr/>
          </p:nvSpPr>
          <p:spPr>
            <a:xfrm>
              <a:off x="7040522" y="2252356"/>
              <a:ext cx="76958" cy="59446"/>
            </a:xfrm>
            <a:custGeom>
              <a:rect b="b" l="l" r="r" t="t"/>
              <a:pathLst>
                <a:path extrusionOk="0" h="2658" w="3441">
                  <a:moveTo>
                    <a:pt x="2150" y="1"/>
                  </a:moveTo>
                  <a:cubicBezTo>
                    <a:pt x="1710" y="1"/>
                    <a:pt x="723" y="213"/>
                    <a:pt x="0" y="541"/>
                  </a:cubicBezTo>
                  <a:cubicBezTo>
                    <a:pt x="183" y="1050"/>
                    <a:pt x="183" y="1607"/>
                    <a:pt x="0" y="2116"/>
                  </a:cubicBezTo>
                  <a:cubicBezTo>
                    <a:pt x="723" y="2445"/>
                    <a:pt x="1710" y="2658"/>
                    <a:pt x="2150" y="2658"/>
                  </a:cubicBezTo>
                  <a:cubicBezTo>
                    <a:pt x="2868" y="2636"/>
                    <a:pt x="3440" y="2049"/>
                    <a:pt x="3440" y="1329"/>
                  </a:cubicBezTo>
                  <a:cubicBezTo>
                    <a:pt x="3440" y="610"/>
                    <a:pt x="2868" y="21"/>
                    <a:pt x="21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2"/>
            <p:cNvSpPr/>
            <p:nvPr/>
          </p:nvSpPr>
          <p:spPr>
            <a:xfrm>
              <a:off x="7013772" y="2183871"/>
              <a:ext cx="79083" cy="76198"/>
            </a:xfrm>
            <a:custGeom>
              <a:rect b="b" l="l" r="r" t="t"/>
              <a:pathLst>
                <a:path extrusionOk="0" h="3407" w="3536">
                  <a:moveTo>
                    <a:pt x="2078" y="1"/>
                  </a:moveTo>
                  <a:cubicBezTo>
                    <a:pt x="1738" y="1"/>
                    <a:pt x="1398" y="130"/>
                    <a:pt x="1139" y="390"/>
                  </a:cubicBezTo>
                  <a:cubicBezTo>
                    <a:pt x="827" y="700"/>
                    <a:pt x="279" y="1550"/>
                    <a:pt x="1" y="2293"/>
                  </a:cubicBezTo>
                  <a:cubicBezTo>
                    <a:pt x="489" y="2523"/>
                    <a:pt x="883" y="2916"/>
                    <a:pt x="1114" y="3406"/>
                  </a:cubicBezTo>
                  <a:cubicBezTo>
                    <a:pt x="1857" y="3127"/>
                    <a:pt x="2706" y="2579"/>
                    <a:pt x="3017" y="2268"/>
                  </a:cubicBezTo>
                  <a:cubicBezTo>
                    <a:pt x="3535" y="1749"/>
                    <a:pt x="3535" y="909"/>
                    <a:pt x="3017" y="389"/>
                  </a:cubicBezTo>
                  <a:cubicBezTo>
                    <a:pt x="2758" y="130"/>
                    <a:pt x="2418" y="1"/>
                    <a:pt x="20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2"/>
            <p:cNvSpPr/>
            <p:nvPr/>
          </p:nvSpPr>
          <p:spPr>
            <a:xfrm>
              <a:off x="6961547" y="2154616"/>
              <a:ext cx="60385" cy="78702"/>
            </a:xfrm>
            <a:custGeom>
              <a:rect b="b" l="l" r="r" t="t"/>
              <a:pathLst>
                <a:path extrusionOk="0" h="3519" w="2700">
                  <a:moveTo>
                    <a:pt x="1350" y="1"/>
                  </a:moveTo>
                  <a:cubicBezTo>
                    <a:pt x="601" y="1"/>
                    <a:pt x="0" y="620"/>
                    <a:pt x="21" y="1369"/>
                  </a:cubicBezTo>
                  <a:cubicBezTo>
                    <a:pt x="21" y="1807"/>
                    <a:pt x="235" y="2794"/>
                    <a:pt x="562" y="3519"/>
                  </a:cubicBezTo>
                  <a:cubicBezTo>
                    <a:pt x="817" y="3427"/>
                    <a:pt x="1083" y="3381"/>
                    <a:pt x="1350" y="3381"/>
                  </a:cubicBezTo>
                  <a:cubicBezTo>
                    <a:pt x="1616" y="3381"/>
                    <a:pt x="1883" y="3427"/>
                    <a:pt x="2137" y="3519"/>
                  </a:cubicBezTo>
                  <a:cubicBezTo>
                    <a:pt x="2465" y="2794"/>
                    <a:pt x="2679" y="1807"/>
                    <a:pt x="2679" y="1369"/>
                  </a:cubicBezTo>
                  <a:cubicBezTo>
                    <a:pt x="2699" y="620"/>
                    <a:pt x="2098" y="1"/>
                    <a:pt x="13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2"/>
            <p:cNvSpPr/>
            <p:nvPr/>
          </p:nvSpPr>
          <p:spPr>
            <a:xfrm>
              <a:off x="6938846" y="2230213"/>
              <a:ext cx="105764" cy="103729"/>
            </a:xfrm>
            <a:custGeom>
              <a:rect b="b" l="l" r="r" t="t"/>
              <a:pathLst>
                <a:path extrusionOk="0" h="4638" w="4729">
                  <a:moveTo>
                    <a:pt x="2364" y="1189"/>
                  </a:moveTo>
                  <a:cubicBezTo>
                    <a:pt x="2510" y="1189"/>
                    <a:pt x="2657" y="1217"/>
                    <a:pt x="2797" y="1275"/>
                  </a:cubicBezTo>
                  <a:cubicBezTo>
                    <a:pt x="3218" y="1451"/>
                    <a:pt x="3494" y="1862"/>
                    <a:pt x="3494" y="2319"/>
                  </a:cubicBezTo>
                  <a:lnTo>
                    <a:pt x="3494" y="2320"/>
                  </a:lnTo>
                  <a:cubicBezTo>
                    <a:pt x="3494" y="2942"/>
                    <a:pt x="2988" y="3448"/>
                    <a:pt x="2365" y="3448"/>
                  </a:cubicBezTo>
                  <a:cubicBezTo>
                    <a:pt x="1908" y="3448"/>
                    <a:pt x="1495" y="3174"/>
                    <a:pt x="1321" y="2751"/>
                  </a:cubicBezTo>
                  <a:cubicBezTo>
                    <a:pt x="1146" y="2329"/>
                    <a:pt x="1242" y="1843"/>
                    <a:pt x="1566" y="1520"/>
                  </a:cubicBezTo>
                  <a:cubicBezTo>
                    <a:pt x="1782" y="1304"/>
                    <a:pt x="2070" y="1189"/>
                    <a:pt x="2364" y="1189"/>
                  </a:cubicBezTo>
                  <a:close/>
                  <a:moveTo>
                    <a:pt x="2365" y="1"/>
                  </a:moveTo>
                  <a:cubicBezTo>
                    <a:pt x="2098" y="1"/>
                    <a:pt x="1832" y="47"/>
                    <a:pt x="1577" y="139"/>
                  </a:cubicBezTo>
                  <a:cubicBezTo>
                    <a:pt x="1510" y="163"/>
                    <a:pt x="1444" y="190"/>
                    <a:pt x="1379" y="221"/>
                  </a:cubicBezTo>
                  <a:cubicBezTo>
                    <a:pt x="889" y="451"/>
                    <a:pt x="495" y="844"/>
                    <a:pt x="265" y="1334"/>
                  </a:cubicBezTo>
                  <a:cubicBezTo>
                    <a:pt x="235" y="1399"/>
                    <a:pt x="208" y="1465"/>
                    <a:pt x="183" y="1533"/>
                  </a:cubicBezTo>
                  <a:cubicBezTo>
                    <a:pt x="1" y="2041"/>
                    <a:pt x="1" y="2599"/>
                    <a:pt x="183" y="3107"/>
                  </a:cubicBezTo>
                  <a:cubicBezTo>
                    <a:pt x="208" y="3175"/>
                    <a:pt x="235" y="3241"/>
                    <a:pt x="265" y="3304"/>
                  </a:cubicBezTo>
                  <a:cubicBezTo>
                    <a:pt x="495" y="3794"/>
                    <a:pt x="889" y="4188"/>
                    <a:pt x="1379" y="4418"/>
                  </a:cubicBezTo>
                  <a:cubicBezTo>
                    <a:pt x="1444" y="4450"/>
                    <a:pt x="1510" y="4477"/>
                    <a:pt x="1577" y="4500"/>
                  </a:cubicBezTo>
                  <a:cubicBezTo>
                    <a:pt x="1832" y="4592"/>
                    <a:pt x="2098" y="4638"/>
                    <a:pt x="2365" y="4638"/>
                  </a:cubicBezTo>
                  <a:cubicBezTo>
                    <a:pt x="2631" y="4638"/>
                    <a:pt x="2898" y="4592"/>
                    <a:pt x="3152" y="4500"/>
                  </a:cubicBezTo>
                  <a:cubicBezTo>
                    <a:pt x="3220" y="4477"/>
                    <a:pt x="3286" y="4448"/>
                    <a:pt x="3351" y="4418"/>
                  </a:cubicBezTo>
                  <a:cubicBezTo>
                    <a:pt x="3839" y="4188"/>
                    <a:pt x="4233" y="3794"/>
                    <a:pt x="4464" y="3304"/>
                  </a:cubicBezTo>
                  <a:cubicBezTo>
                    <a:pt x="4494" y="3241"/>
                    <a:pt x="4522" y="3175"/>
                    <a:pt x="4545" y="3107"/>
                  </a:cubicBezTo>
                  <a:cubicBezTo>
                    <a:pt x="4729" y="2599"/>
                    <a:pt x="4729" y="2041"/>
                    <a:pt x="4545" y="1533"/>
                  </a:cubicBezTo>
                  <a:cubicBezTo>
                    <a:pt x="4522" y="1464"/>
                    <a:pt x="4494" y="1397"/>
                    <a:pt x="4464" y="1334"/>
                  </a:cubicBezTo>
                  <a:cubicBezTo>
                    <a:pt x="4233" y="844"/>
                    <a:pt x="3839" y="451"/>
                    <a:pt x="3351" y="221"/>
                  </a:cubicBezTo>
                  <a:cubicBezTo>
                    <a:pt x="3286" y="190"/>
                    <a:pt x="3220" y="163"/>
                    <a:pt x="3152" y="139"/>
                  </a:cubicBezTo>
                  <a:cubicBezTo>
                    <a:pt x="2898" y="47"/>
                    <a:pt x="2631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9" name="Google Shape;3409;p72"/>
          <p:cNvGrpSpPr/>
          <p:nvPr/>
        </p:nvGrpSpPr>
        <p:grpSpPr>
          <a:xfrm>
            <a:off x="7506372" y="3246898"/>
            <a:ext cx="233983" cy="515165"/>
            <a:chOff x="6583001" y="2933402"/>
            <a:chExt cx="233983" cy="515165"/>
          </a:xfrm>
        </p:grpSpPr>
        <p:sp>
          <p:nvSpPr>
            <p:cNvPr id="3410" name="Google Shape;3410;p72"/>
            <p:cNvSpPr/>
            <p:nvPr/>
          </p:nvSpPr>
          <p:spPr>
            <a:xfrm>
              <a:off x="6639319" y="2933402"/>
              <a:ext cx="121375" cy="128465"/>
            </a:xfrm>
            <a:custGeom>
              <a:rect b="b" l="l" r="r" t="t"/>
              <a:pathLst>
                <a:path extrusionOk="0" h="5744" w="5427">
                  <a:moveTo>
                    <a:pt x="2713" y="0"/>
                  </a:moveTo>
                  <a:cubicBezTo>
                    <a:pt x="2075" y="0"/>
                    <a:pt x="1488" y="356"/>
                    <a:pt x="1194" y="929"/>
                  </a:cubicBezTo>
                  <a:cubicBezTo>
                    <a:pt x="881" y="1538"/>
                    <a:pt x="965" y="2275"/>
                    <a:pt x="1403" y="2801"/>
                  </a:cubicBezTo>
                  <a:cubicBezTo>
                    <a:pt x="1568" y="2998"/>
                    <a:pt x="1512" y="3298"/>
                    <a:pt x="1292" y="3433"/>
                  </a:cubicBezTo>
                  <a:cubicBezTo>
                    <a:pt x="489" y="3926"/>
                    <a:pt x="0" y="4801"/>
                    <a:pt x="0" y="5744"/>
                  </a:cubicBezTo>
                  <a:lnTo>
                    <a:pt x="5426" y="5744"/>
                  </a:lnTo>
                  <a:cubicBezTo>
                    <a:pt x="5426" y="4798"/>
                    <a:pt x="4935" y="3920"/>
                    <a:pt x="4127" y="3429"/>
                  </a:cubicBezTo>
                  <a:cubicBezTo>
                    <a:pt x="3909" y="3295"/>
                    <a:pt x="3859" y="2999"/>
                    <a:pt x="4022" y="2802"/>
                  </a:cubicBezTo>
                  <a:cubicBezTo>
                    <a:pt x="4308" y="2462"/>
                    <a:pt x="4449" y="2024"/>
                    <a:pt x="4416" y="1581"/>
                  </a:cubicBezTo>
                  <a:cubicBezTo>
                    <a:pt x="4354" y="742"/>
                    <a:pt x="3673" y="62"/>
                    <a:pt x="2835" y="5"/>
                  </a:cubicBezTo>
                  <a:cubicBezTo>
                    <a:pt x="2794" y="2"/>
                    <a:pt x="2754" y="0"/>
                    <a:pt x="27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2"/>
            <p:cNvSpPr/>
            <p:nvPr/>
          </p:nvSpPr>
          <p:spPr>
            <a:xfrm>
              <a:off x="6639274" y="2933402"/>
              <a:ext cx="60743" cy="128465"/>
            </a:xfrm>
            <a:custGeom>
              <a:rect b="b" l="l" r="r" t="t"/>
              <a:pathLst>
                <a:path extrusionOk="0" h="5744" w="2716">
                  <a:moveTo>
                    <a:pt x="2715" y="0"/>
                  </a:moveTo>
                  <a:cubicBezTo>
                    <a:pt x="2053" y="0"/>
                    <a:pt x="1449" y="383"/>
                    <a:pt x="1169" y="983"/>
                  </a:cubicBezTo>
                  <a:cubicBezTo>
                    <a:pt x="887" y="1582"/>
                    <a:pt x="979" y="2291"/>
                    <a:pt x="1403" y="2800"/>
                  </a:cubicBezTo>
                  <a:cubicBezTo>
                    <a:pt x="1569" y="2998"/>
                    <a:pt x="1513" y="3297"/>
                    <a:pt x="1294" y="3432"/>
                  </a:cubicBezTo>
                  <a:cubicBezTo>
                    <a:pt x="491" y="3925"/>
                    <a:pt x="1" y="4800"/>
                    <a:pt x="1" y="5744"/>
                  </a:cubicBezTo>
                  <a:lnTo>
                    <a:pt x="1403" y="5744"/>
                  </a:lnTo>
                  <a:cubicBezTo>
                    <a:pt x="1403" y="4765"/>
                    <a:pt x="1653" y="3910"/>
                    <a:pt x="2028" y="3432"/>
                  </a:cubicBezTo>
                  <a:cubicBezTo>
                    <a:pt x="2135" y="3297"/>
                    <a:pt x="2162" y="2998"/>
                    <a:pt x="2082" y="2800"/>
                  </a:cubicBezTo>
                  <a:cubicBezTo>
                    <a:pt x="1962" y="2504"/>
                    <a:pt x="1890" y="2123"/>
                    <a:pt x="1890" y="1707"/>
                  </a:cubicBezTo>
                  <a:cubicBezTo>
                    <a:pt x="1890" y="765"/>
                    <a:pt x="2260" y="0"/>
                    <a:pt x="2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2"/>
            <p:cNvSpPr/>
            <p:nvPr/>
          </p:nvSpPr>
          <p:spPr>
            <a:xfrm>
              <a:off x="6613732" y="3060642"/>
              <a:ext cx="172546" cy="68258"/>
            </a:xfrm>
            <a:custGeom>
              <a:rect b="b" l="l" r="r" t="t"/>
              <a:pathLst>
                <a:path extrusionOk="0" h="3052" w="7715">
                  <a:moveTo>
                    <a:pt x="880" y="0"/>
                  </a:moveTo>
                  <a:cubicBezTo>
                    <a:pt x="394" y="0"/>
                    <a:pt x="0" y="395"/>
                    <a:pt x="0" y="881"/>
                  </a:cubicBezTo>
                  <a:lnTo>
                    <a:pt x="0" y="3051"/>
                  </a:lnTo>
                  <a:lnTo>
                    <a:pt x="7714" y="3051"/>
                  </a:lnTo>
                  <a:lnTo>
                    <a:pt x="7713" y="881"/>
                  </a:lnTo>
                  <a:cubicBezTo>
                    <a:pt x="7713" y="394"/>
                    <a:pt x="7319" y="0"/>
                    <a:pt x="68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2"/>
            <p:cNvSpPr/>
            <p:nvPr/>
          </p:nvSpPr>
          <p:spPr>
            <a:xfrm>
              <a:off x="6613732" y="3060642"/>
              <a:ext cx="71367" cy="68258"/>
            </a:xfrm>
            <a:custGeom>
              <a:rect b="b" l="l" r="r" t="t"/>
              <a:pathLst>
                <a:path extrusionOk="0" h="3052" w="3191">
                  <a:moveTo>
                    <a:pt x="881" y="0"/>
                  </a:moveTo>
                  <a:cubicBezTo>
                    <a:pt x="394" y="0"/>
                    <a:pt x="0" y="394"/>
                    <a:pt x="0" y="881"/>
                  </a:cubicBezTo>
                  <a:lnTo>
                    <a:pt x="0" y="3051"/>
                  </a:lnTo>
                  <a:lnTo>
                    <a:pt x="2311" y="3051"/>
                  </a:lnTo>
                  <a:lnTo>
                    <a:pt x="2311" y="881"/>
                  </a:lnTo>
                  <a:cubicBezTo>
                    <a:pt x="2310" y="394"/>
                    <a:pt x="2703" y="0"/>
                    <a:pt x="3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2"/>
            <p:cNvSpPr/>
            <p:nvPr/>
          </p:nvSpPr>
          <p:spPr>
            <a:xfrm>
              <a:off x="6583001" y="3127651"/>
              <a:ext cx="233983" cy="320915"/>
            </a:xfrm>
            <a:custGeom>
              <a:rect b="b" l="l" r="r" t="t"/>
              <a:pathLst>
                <a:path extrusionOk="0" h="14349" w="10462">
                  <a:moveTo>
                    <a:pt x="1255" y="0"/>
                  </a:moveTo>
                  <a:cubicBezTo>
                    <a:pt x="561" y="0"/>
                    <a:pt x="1" y="562"/>
                    <a:pt x="1" y="1255"/>
                  </a:cubicBezTo>
                  <a:lnTo>
                    <a:pt x="1" y="13096"/>
                  </a:lnTo>
                  <a:cubicBezTo>
                    <a:pt x="1" y="13788"/>
                    <a:pt x="561" y="14349"/>
                    <a:pt x="1255" y="14349"/>
                  </a:cubicBezTo>
                  <a:lnTo>
                    <a:pt x="9207" y="14349"/>
                  </a:lnTo>
                  <a:cubicBezTo>
                    <a:pt x="9900" y="14349"/>
                    <a:pt x="10462" y="13788"/>
                    <a:pt x="10462" y="13096"/>
                  </a:cubicBezTo>
                  <a:lnTo>
                    <a:pt x="10462" y="1255"/>
                  </a:lnTo>
                  <a:cubicBezTo>
                    <a:pt x="10462" y="562"/>
                    <a:pt x="9900" y="0"/>
                    <a:pt x="9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2"/>
            <p:cNvSpPr/>
            <p:nvPr/>
          </p:nvSpPr>
          <p:spPr>
            <a:xfrm>
              <a:off x="6583001" y="3127651"/>
              <a:ext cx="78948" cy="320915"/>
            </a:xfrm>
            <a:custGeom>
              <a:rect b="b" l="l" r="r" t="t"/>
              <a:pathLst>
                <a:path extrusionOk="0" h="14349" w="3530">
                  <a:moveTo>
                    <a:pt x="1255" y="0"/>
                  </a:moveTo>
                  <a:cubicBezTo>
                    <a:pt x="563" y="0"/>
                    <a:pt x="1" y="562"/>
                    <a:pt x="1" y="1255"/>
                  </a:cubicBezTo>
                  <a:lnTo>
                    <a:pt x="1" y="13096"/>
                  </a:lnTo>
                  <a:cubicBezTo>
                    <a:pt x="1" y="13788"/>
                    <a:pt x="563" y="14349"/>
                    <a:pt x="1255" y="14349"/>
                  </a:cubicBezTo>
                  <a:lnTo>
                    <a:pt x="3530" y="14349"/>
                  </a:lnTo>
                  <a:cubicBezTo>
                    <a:pt x="2837" y="14349"/>
                    <a:pt x="2275" y="13788"/>
                    <a:pt x="2277" y="13096"/>
                  </a:cubicBezTo>
                  <a:lnTo>
                    <a:pt x="2277" y="1255"/>
                  </a:lnTo>
                  <a:cubicBezTo>
                    <a:pt x="2275" y="562"/>
                    <a:pt x="2837" y="0"/>
                    <a:pt x="35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2"/>
            <p:cNvSpPr/>
            <p:nvPr/>
          </p:nvSpPr>
          <p:spPr>
            <a:xfrm>
              <a:off x="6617042" y="3220403"/>
              <a:ext cx="165926" cy="150047"/>
            </a:xfrm>
            <a:custGeom>
              <a:rect b="b" l="l" r="r" t="t"/>
              <a:pathLst>
                <a:path extrusionOk="0" h="6709" w="7419">
                  <a:moveTo>
                    <a:pt x="5178" y="812"/>
                  </a:moveTo>
                  <a:cubicBezTo>
                    <a:pt x="5965" y="812"/>
                    <a:pt x="6606" y="1600"/>
                    <a:pt x="6606" y="2567"/>
                  </a:cubicBezTo>
                  <a:cubicBezTo>
                    <a:pt x="6606" y="3436"/>
                    <a:pt x="5708" y="4770"/>
                    <a:pt x="3709" y="5843"/>
                  </a:cubicBezTo>
                  <a:cubicBezTo>
                    <a:pt x="1710" y="4770"/>
                    <a:pt x="812" y="3435"/>
                    <a:pt x="812" y="2567"/>
                  </a:cubicBezTo>
                  <a:cubicBezTo>
                    <a:pt x="812" y="1600"/>
                    <a:pt x="1453" y="812"/>
                    <a:pt x="2241" y="812"/>
                  </a:cubicBezTo>
                  <a:cubicBezTo>
                    <a:pt x="2827" y="812"/>
                    <a:pt x="3303" y="1406"/>
                    <a:pt x="3303" y="2134"/>
                  </a:cubicBezTo>
                  <a:cubicBezTo>
                    <a:pt x="3307" y="2356"/>
                    <a:pt x="3488" y="2532"/>
                    <a:pt x="3709" y="2532"/>
                  </a:cubicBezTo>
                  <a:cubicBezTo>
                    <a:pt x="3931" y="2532"/>
                    <a:pt x="4112" y="2356"/>
                    <a:pt x="4116" y="2134"/>
                  </a:cubicBezTo>
                  <a:cubicBezTo>
                    <a:pt x="4116" y="1406"/>
                    <a:pt x="4592" y="812"/>
                    <a:pt x="5178" y="812"/>
                  </a:cubicBezTo>
                  <a:close/>
                  <a:moveTo>
                    <a:pt x="2241" y="1"/>
                  </a:moveTo>
                  <a:cubicBezTo>
                    <a:pt x="1006" y="1"/>
                    <a:pt x="0" y="1152"/>
                    <a:pt x="0" y="2567"/>
                  </a:cubicBezTo>
                  <a:cubicBezTo>
                    <a:pt x="0" y="4261"/>
                    <a:pt x="1899" y="5832"/>
                    <a:pt x="3524" y="6664"/>
                  </a:cubicBezTo>
                  <a:cubicBezTo>
                    <a:pt x="3581" y="6693"/>
                    <a:pt x="3645" y="6708"/>
                    <a:pt x="3709" y="6708"/>
                  </a:cubicBezTo>
                  <a:cubicBezTo>
                    <a:pt x="3774" y="6708"/>
                    <a:pt x="3837" y="6693"/>
                    <a:pt x="3895" y="6664"/>
                  </a:cubicBezTo>
                  <a:cubicBezTo>
                    <a:pt x="5520" y="5832"/>
                    <a:pt x="7418" y="4261"/>
                    <a:pt x="7418" y="2567"/>
                  </a:cubicBezTo>
                  <a:cubicBezTo>
                    <a:pt x="7418" y="1152"/>
                    <a:pt x="6414" y="1"/>
                    <a:pt x="5176" y="1"/>
                  </a:cubicBezTo>
                  <a:cubicBezTo>
                    <a:pt x="4583" y="1"/>
                    <a:pt x="4053" y="315"/>
                    <a:pt x="3709" y="808"/>
                  </a:cubicBezTo>
                  <a:cubicBezTo>
                    <a:pt x="3366" y="317"/>
                    <a:pt x="2836" y="1"/>
                    <a:pt x="2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7" name="Google Shape;3417;p72"/>
          <p:cNvGrpSpPr/>
          <p:nvPr/>
        </p:nvGrpSpPr>
        <p:grpSpPr>
          <a:xfrm>
            <a:off x="6057652" y="3246881"/>
            <a:ext cx="531167" cy="515197"/>
            <a:chOff x="5834116" y="2940156"/>
            <a:chExt cx="531167" cy="515197"/>
          </a:xfrm>
        </p:grpSpPr>
        <p:sp>
          <p:nvSpPr>
            <p:cNvPr id="3418" name="Google Shape;3418;p72"/>
            <p:cNvSpPr/>
            <p:nvPr/>
          </p:nvSpPr>
          <p:spPr>
            <a:xfrm>
              <a:off x="6232747" y="3333307"/>
              <a:ext cx="69578" cy="120793"/>
            </a:xfrm>
            <a:custGeom>
              <a:rect b="b" l="l" r="r" t="t"/>
              <a:pathLst>
                <a:path extrusionOk="0" h="5401" w="3111">
                  <a:moveTo>
                    <a:pt x="1" y="1"/>
                  </a:moveTo>
                  <a:cubicBezTo>
                    <a:pt x="1" y="1"/>
                    <a:pt x="54" y="584"/>
                    <a:pt x="180" y="1377"/>
                  </a:cubicBezTo>
                  <a:cubicBezTo>
                    <a:pt x="288" y="2047"/>
                    <a:pt x="447" y="2864"/>
                    <a:pt x="670" y="3609"/>
                  </a:cubicBezTo>
                  <a:cubicBezTo>
                    <a:pt x="896" y="4359"/>
                    <a:pt x="1187" y="5033"/>
                    <a:pt x="1555" y="5401"/>
                  </a:cubicBezTo>
                  <a:cubicBezTo>
                    <a:pt x="1923" y="5033"/>
                    <a:pt x="2213" y="4359"/>
                    <a:pt x="2439" y="3609"/>
                  </a:cubicBezTo>
                  <a:cubicBezTo>
                    <a:pt x="2663" y="2864"/>
                    <a:pt x="2823" y="2047"/>
                    <a:pt x="2931" y="1377"/>
                  </a:cubicBezTo>
                  <a:cubicBezTo>
                    <a:pt x="3057" y="584"/>
                    <a:pt x="3110" y="1"/>
                    <a:pt x="31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2"/>
            <p:cNvSpPr/>
            <p:nvPr/>
          </p:nvSpPr>
          <p:spPr>
            <a:xfrm>
              <a:off x="6232725" y="3333307"/>
              <a:ext cx="69600" cy="30841"/>
            </a:xfrm>
            <a:custGeom>
              <a:rect b="b" l="l" r="r" t="t"/>
              <a:pathLst>
                <a:path extrusionOk="0" h="1379" w="3112">
                  <a:moveTo>
                    <a:pt x="0" y="1"/>
                  </a:moveTo>
                  <a:cubicBezTo>
                    <a:pt x="0" y="1"/>
                    <a:pt x="53" y="584"/>
                    <a:pt x="181" y="1379"/>
                  </a:cubicBezTo>
                  <a:lnTo>
                    <a:pt x="2932" y="1379"/>
                  </a:lnTo>
                  <a:cubicBezTo>
                    <a:pt x="3058" y="584"/>
                    <a:pt x="3111" y="1"/>
                    <a:pt x="31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2"/>
            <p:cNvSpPr/>
            <p:nvPr/>
          </p:nvSpPr>
          <p:spPr>
            <a:xfrm>
              <a:off x="6247733" y="3414004"/>
              <a:ext cx="39586" cy="40100"/>
            </a:xfrm>
            <a:custGeom>
              <a:rect b="b" l="l" r="r" t="t"/>
              <a:pathLst>
                <a:path extrusionOk="0" h="1793" w="1770">
                  <a:moveTo>
                    <a:pt x="0" y="1"/>
                  </a:moveTo>
                  <a:cubicBezTo>
                    <a:pt x="226" y="751"/>
                    <a:pt x="517" y="1425"/>
                    <a:pt x="885" y="1793"/>
                  </a:cubicBezTo>
                  <a:cubicBezTo>
                    <a:pt x="1253" y="1425"/>
                    <a:pt x="1543" y="751"/>
                    <a:pt x="17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2"/>
            <p:cNvSpPr/>
            <p:nvPr/>
          </p:nvSpPr>
          <p:spPr>
            <a:xfrm>
              <a:off x="6245026" y="2992582"/>
              <a:ext cx="120257" cy="156376"/>
            </a:xfrm>
            <a:custGeom>
              <a:rect b="b" l="l" r="r" t="t"/>
              <a:pathLst>
                <a:path extrusionOk="0" h="6992" w="5377">
                  <a:moveTo>
                    <a:pt x="3189" y="1"/>
                  </a:moveTo>
                  <a:cubicBezTo>
                    <a:pt x="2120" y="1"/>
                    <a:pt x="1184" y="561"/>
                    <a:pt x="502" y="1003"/>
                  </a:cubicBezTo>
                  <a:cubicBezTo>
                    <a:pt x="0" y="1328"/>
                    <a:pt x="1709" y="4134"/>
                    <a:pt x="1067" y="4138"/>
                  </a:cubicBezTo>
                  <a:cubicBezTo>
                    <a:pt x="1807" y="4138"/>
                    <a:pt x="1335" y="6202"/>
                    <a:pt x="1820" y="6686"/>
                  </a:cubicBezTo>
                  <a:cubicBezTo>
                    <a:pt x="2049" y="6916"/>
                    <a:pt x="2323" y="6992"/>
                    <a:pt x="2628" y="6992"/>
                  </a:cubicBezTo>
                  <a:cubicBezTo>
                    <a:pt x="2968" y="6992"/>
                    <a:pt x="3346" y="6898"/>
                    <a:pt x="3747" y="6818"/>
                  </a:cubicBezTo>
                  <a:cubicBezTo>
                    <a:pt x="5376" y="3599"/>
                    <a:pt x="4209" y="179"/>
                    <a:pt x="4209" y="179"/>
                  </a:cubicBezTo>
                  <a:cubicBezTo>
                    <a:pt x="3859" y="54"/>
                    <a:pt x="3518" y="1"/>
                    <a:pt x="31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2"/>
            <p:cNvSpPr/>
            <p:nvPr/>
          </p:nvSpPr>
          <p:spPr>
            <a:xfrm>
              <a:off x="6208927" y="3085133"/>
              <a:ext cx="119899" cy="144992"/>
            </a:xfrm>
            <a:custGeom>
              <a:rect b="b" l="l" r="r" t="t"/>
              <a:pathLst>
                <a:path extrusionOk="0" h="6483" w="5361">
                  <a:moveTo>
                    <a:pt x="2679" y="0"/>
                  </a:moveTo>
                  <a:cubicBezTo>
                    <a:pt x="2259" y="0"/>
                    <a:pt x="1838" y="98"/>
                    <a:pt x="1452" y="298"/>
                  </a:cubicBezTo>
                  <a:cubicBezTo>
                    <a:pt x="560" y="758"/>
                    <a:pt x="1" y="1677"/>
                    <a:pt x="1" y="2680"/>
                  </a:cubicBezTo>
                  <a:lnTo>
                    <a:pt x="1" y="6482"/>
                  </a:lnTo>
                  <a:lnTo>
                    <a:pt x="5361" y="6482"/>
                  </a:lnTo>
                  <a:lnTo>
                    <a:pt x="5361" y="2680"/>
                  </a:lnTo>
                  <a:cubicBezTo>
                    <a:pt x="5361" y="1969"/>
                    <a:pt x="5079" y="1288"/>
                    <a:pt x="4576" y="785"/>
                  </a:cubicBezTo>
                  <a:cubicBezTo>
                    <a:pt x="4470" y="680"/>
                    <a:pt x="4356" y="582"/>
                    <a:pt x="4234" y="497"/>
                  </a:cubicBezTo>
                  <a:cubicBezTo>
                    <a:pt x="3772" y="168"/>
                    <a:pt x="3226" y="0"/>
                    <a:pt x="26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2"/>
            <p:cNvSpPr/>
            <p:nvPr/>
          </p:nvSpPr>
          <p:spPr>
            <a:xfrm>
              <a:off x="6208927" y="3085133"/>
              <a:ext cx="72888" cy="144970"/>
            </a:xfrm>
            <a:custGeom>
              <a:rect b="b" l="l" r="r" t="t"/>
              <a:pathLst>
                <a:path extrusionOk="0" h="6482" w="3259">
                  <a:moveTo>
                    <a:pt x="2681" y="0"/>
                  </a:moveTo>
                  <a:cubicBezTo>
                    <a:pt x="1201" y="0"/>
                    <a:pt x="1" y="1200"/>
                    <a:pt x="1" y="2680"/>
                  </a:cubicBezTo>
                  <a:lnTo>
                    <a:pt x="1" y="6481"/>
                  </a:lnTo>
                  <a:lnTo>
                    <a:pt x="1156" y="6481"/>
                  </a:lnTo>
                  <a:lnTo>
                    <a:pt x="1156" y="2680"/>
                  </a:lnTo>
                  <a:cubicBezTo>
                    <a:pt x="1156" y="1423"/>
                    <a:pt x="2030" y="335"/>
                    <a:pt x="3258" y="64"/>
                  </a:cubicBezTo>
                  <a:cubicBezTo>
                    <a:pt x="3069" y="22"/>
                    <a:pt x="2875" y="0"/>
                    <a:pt x="26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2"/>
            <p:cNvSpPr/>
            <p:nvPr/>
          </p:nvSpPr>
          <p:spPr>
            <a:xfrm>
              <a:off x="6199064" y="3230110"/>
              <a:ext cx="139625" cy="104512"/>
            </a:xfrm>
            <a:custGeom>
              <a:rect b="b" l="l" r="r" t="t"/>
              <a:pathLst>
                <a:path extrusionOk="0" h="4673" w="6243">
                  <a:moveTo>
                    <a:pt x="442" y="0"/>
                  </a:moveTo>
                  <a:lnTo>
                    <a:pt x="1" y="4672"/>
                  </a:lnTo>
                  <a:lnTo>
                    <a:pt x="6243" y="4672"/>
                  </a:lnTo>
                  <a:lnTo>
                    <a:pt x="58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2"/>
            <p:cNvSpPr/>
            <p:nvPr/>
          </p:nvSpPr>
          <p:spPr>
            <a:xfrm>
              <a:off x="6195977" y="2940156"/>
              <a:ext cx="144970" cy="144992"/>
            </a:xfrm>
            <a:custGeom>
              <a:rect b="b" l="l" r="r" t="t"/>
              <a:pathLst>
                <a:path extrusionOk="0" h="6483" w="6482">
                  <a:moveTo>
                    <a:pt x="3241" y="0"/>
                  </a:moveTo>
                  <a:cubicBezTo>
                    <a:pt x="1452" y="0"/>
                    <a:pt x="1" y="1451"/>
                    <a:pt x="1" y="3240"/>
                  </a:cubicBezTo>
                  <a:cubicBezTo>
                    <a:pt x="1" y="5031"/>
                    <a:pt x="1452" y="6482"/>
                    <a:pt x="3241" y="6482"/>
                  </a:cubicBezTo>
                  <a:cubicBezTo>
                    <a:pt x="5031" y="6482"/>
                    <a:pt x="6481" y="5031"/>
                    <a:pt x="6481" y="3240"/>
                  </a:cubicBezTo>
                  <a:cubicBezTo>
                    <a:pt x="6481" y="1451"/>
                    <a:pt x="5031" y="0"/>
                    <a:pt x="32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2"/>
            <p:cNvSpPr/>
            <p:nvPr/>
          </p:nvSpPr>
          <p:spPr>
            <a:xfrm>
              <a:off x="6233754" y="3085133"/>
              <a:ext cx="69891" cy="20218"/>
            </a:xfrm>
            <a:custGeom>
              <a:rect b="b" l="l" r="r" t="t"/>
              <a:pathLst>
                <a:path extrusionOk="0" h="904" w="3125">
                  <a:moveTo>
                    <a:pt x="1569" y="0"/>
                  </a:moveTo>
                  <a:cubicBezTo>
                    <a:pt x="1019" y="0"/>
                    <a:pt x="468" y="169"/>
                    <a:pt x="0" y="508"/>
                  </a:cubicBezTo>
                  <a:cubicBezTo>
                    <a:pt x="485" y="772"/>
                    <a:pt x="1019" y="903"/>
                    <a:pt x="1553" y="903"/>
                  </a:cubicBezTo>
                  <a:cubicBezTo>
                    <a:pt x="2095" y="903"/>
                    <a:pt x="2636" y="768"/>
                    <a:pt x="3124" y="497"/>
                  </a:cubicBezTo>
                  <a:cubicBezTo>
                    <a:pt x="2659" y="166"/>
                    <a:pt x="2114" y="0"/>
                    <a:pt x="15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2"/>
            <p:cNvSpPr/>
            <p:nvPr/>
          </p:nvSpPr>
          <p:spPr>
            <a:xfrm>
              <a:off x="6195955" y="2940156"/>
              <a:ext cx="89035" cy="144992"/>
            </a:xfrm>
            <a:custGeom>
              <a:rect b="b" l="l" r="r" t="t"/>
              <a:pathLst>
                <a:path extrusionOk="0" h="6483" w="3981">
                  <a:moveTo>
                    <a:pt x="3241" y="1"/>
                  </a:moveTo>
                  <a:cubicBezTo>
                    <a:pt x="2517" y="1"/>
                    <a:pt x="1806" y="244"/>
                    <a:pt x="1227" y="701"/>
                  </a:cubicBezTo>
                  <a:cubicBezTo>
                    <a:pt x="453" y="1316"/>
                    <a:pt x="0" y="2252"/>
                    <a:pt x="0" y="3242"/>
                  </a:cubicBezTo>
                  <a:cubicBezTo>
                    <a:pt x="0" y="4231"/>
                    <a:pt x="453" y="5166"/>
                    <a:pt x="1227" y="5781"/>
                  </a:cubicBezTo>
                  <a:cubicBezTo>
                    <a:pt x="1807" y="6240"/>
                    <a:pt x="2518" y="6482"/>
                    <a:pt x="3243" y="6482"/>
                  </a:cubicBezTo>
                  <a:cubicBezTo>
                    <a:pt x="3489" y="6482"/>
                    <a:pt x="3736" y="6454"/>
                    <a:pt x="3981" y="6398"/>
                  </a:cubicBezTo>
                  <a:cubicBezTo>
                    <a:pt x="2547" y="6063"/>
                    <a:pt x="1477" y="4778"/>
                    <a:pt x="1477" y="3242"/>
                  </a:cubicBezTo>
                  <a:cubicBezTo>
                    <a:pt x="1477" y="1706"/>
                    <a:pt x="2547" y="420"/>
                    <a:pt x="3981" y="86"/>
                  </a:cubicBezTo>
                  <a:cubicBezTo>
                    <a:pt x="3736" y="29"/>
                    <a:pt x="3488" y="1"/>
                    <a:pt x="32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2"/>
            <p:cNvSpPr/>
            <p:nvPr/>
          </p:nvSpPr>
          <p:spPr>
            <a:xfrm>
              <a:off x="6217516" y="2940156"/>
              <a:ext cx="123455" cy="73290"/>
            </a:xfrm>
            <a:custGeom>
              <a:rect b="b" l="l" r="r" t="t"/>
              <a:pathLst>
                <a:path extrusionOk="0" h="3277" w="5520">
                  <a:moveTo>
                    <a:pt x="2278" y="1"/>
                  </a:moveTo>
                  <a:cubicBezTo>
                    <a:pt x="1442" y="1"/>
                    <a:pt x="619" y="325"/>
                    <a:pt x="0" y="937"/>
                  </a:cubicBezTo>
                  <a:cubicBezTo>
                    <a:pt x="0" y="937"/>
                    <a:pt x="1682" y="3277"/>
                    <a:pt x="4846" y="3277"/>
                  </a:cubicBezTo>
                  <a:cubicBezTo>
                    <a:pt x="5063" y="3277"/>
                    <a:pt x="5288" y="3266"/>
                    <a:pt x="5520" y="3242"/>
                  </a:cubicBezTo>
                  <a:cubicBezTo>
                    <a:pt x="5518" y="1934"/>
                    <a:pt x="4734" y="755"/>
                    <a:pt x="3527" y="252"/>
                  </a:cubicBezTo>
                  <a:cubicBezTo>
                    <a:pt x="3123" y="83"/>
                    <a:pt x="2699" y="1"/>
                    <a:pt x="22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2"/>
            <p:cNvSpPr/>
            <p:nvPr/>
          </p:nvSpPr>
          <p:spPr>
            <a:xfrm>
              <a:off x="6199064" y="3230110"/>
              <a:ext cx="35739" cy="104512"/>
            </a:xfrm>
            <a:custGeom>
              <a:rect b="b" l="l" r="r" t="t"/>
              <a:pathLst>
                <a:path extrusionOk="0" h="4673" w="1598">
                  <a:moveTo>
                    <a:pt x="442" y="0"/>
                  </a:moveTo>
                  <a:lnTo>
                    <a:pt x="1" y="4672"/>
                  </a:lnTo>
                  <a:lnTo>
                    <a:pt x="1560" y="4672"/>
                  </a:lnTo>
                  <a:lnTo>
                    <a:pt x="15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2"/>
            <p:cNvSpPr/>
            <p:nvPr/>
          </p:nvSpPr>
          <p:spPr>
            <a:xfrm>
              <a:off x="6122192" y="3146908"/>
              <a:ext cx="48152" cy="54235"/>
            </a:xfrm>
            <a:custGeom>
              <a:rect b="b" l="l" r="r" t="t"/>
              <a:pathLst>
                <a:path extrusionOk="0" h="2425" w="2153">
                  <a:moveTo>
                    <a:pt x="1138" y="0"/>
                  </a:moveTo>
                  <a:cubicBezTo>
                    <a:pt x="510" y="0"/>
                    <a:pt x="2" y="509"/>
                    <a:pt x="0" y="1138"/>
                  </a:cubicBezTo>
                  <a:lnTo>
                    <a:pt x="0" y="2100"/>
                  </a:lnTo>
                  <a:cubicBezTo>
                    <a:pt x="0" y="2279"/>
                    <a:pt x="145" y="2424"/>
                    <a:pt x="325" y="2424"/>
                  </a:cubicBezTo>
                  <a:cubicBezTo>
                    <a:pt x="505" y="2424"/>
                    <a:pt x="650" y="2279"/>
                    <a:pt x="650" y="2100"/>
                  </a:cubicBezTo>
                  <a:lnTo>
                    <a:pt x="650" y="1138"/>
                  </a:lnTo>
                  <a:cubicBezTo>
                    <a:pt x="650" y="868"/>
                    <a:pt x="868" y="650"/>
                    <a:pt x="1138" y="650"/>
                  </a:cubicBezTo>
                  <a:lnTo>
                    <a:pt x="1828" y="650"/>
                  </a:lnTo>
                  <a:cubicBezTo>
                    <a:pt x="2008" y="650"/>
                    <a:pt x="2153" y="503"/>
                    <a:pt x="2153" y="325"/>
                  </a:cubicBezTo>
                  <a:cubicBezTo>
                    <a:pt x="2153" y="145"/>
                    <a:pt x="2008" y="0"/>
                    <a:pt x="18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2"/>
            <p:cNvSpPr/>
            <p:nvPr/>
          </p:nvSpPr>
          <p:spPr>
            <a:xfrm>
              <a:off x="6143551" y="3129753"/>
              <a:ext cx="161453" cy="76690"/>
            </a:xfrm>
            <a:custGeom>
              <a:rect b="b" l="l" r="r" t="t"/>
              <a:pathLst>
                <a:path extrusionOk="0" h="3429" w="7219">
                  <a:moveTo>
                    <a:pt x="6739" y="0"/>
                  </a:moveTo>
                  <a:cubicBezTo>
                    <a:pt x="6608" y="0"/>
                    <a:pt x="6479" y="61"/>
                    <a:pt x="6395" y="175"/>
                  </a:cubicBezTo>
                  <a:lnTo>
                    <a:pt x="5351" y="1625"/>
                  </a:lnTo>
                  <a:cubicBezTo>
                    <a:pt x="4895" y="2256"/>
                    <a:pt x="4188" y="2582"/>
                    <a:pt x="3478" y="2582"/>
                  </a:cubicBezTo>
                  <a:cubicBezTo>
                    <a:pt x="2888" y="2582"/>
                    <a:pt x="2295" y="2358"/>
                    <a:pt x="1840" y="1898"/>
                  </a:cubicBezTo>
                  <a:lnTo>
                    <a:pt x="767" y="813"/>
                  </a:lnTo>
                  <a:cubicBezTo>
                    <a:pt x="684" y="729"/>
                    <a:pt x="575" y="687"/>
                    <a:pt x="466" y="687"/>
                  </a:cubicBezTo>
                  <a:cubicBezTo>
                    <a:pt x="358" y="687"/>
                    <a:pt x="250" y="728"/>
                    <a:pt x="168" y="810"/>
                  </a:cubicBezTo>
                  <a:cubicBezTo>
                    <a:pt x="2" y="974"/>
                    <a:pt x="1" y="1243"/>
                    <a:pt x="165" y="1408"/>
                  </a:cubicBezTo>
                  <a:lnTo>
                    <a:pt x="1240" y="2493"/>
                  </a:lnTo>
                  <a:cubicBezTo>
                    <a:pt x="1830" y="3092"/>
                    <a:pt x="2636" y="3428"/>
                    <a:pt x="3478" y="3428"/>
                  </a:cubicBezTo>
                  <a:cubicBezTo>
                    <a:pt x="3560" y="3428"/>
                    <a:pt x="3642" y="3426"/>
                    <a:pt x="3724" y="3418"/>
                  </a:cubicBezTo>
                  <a:cubicBezTo>
                    <a:pt x="4650" y="3348"/>
                    <a:pt x="5496" y="2872"/>
                    <a:pt x="6038" y="2119"/>
                  </a:cubicBezTo>
                  <a:lnTo>
                    <a:pt x="7082" y="671"/>
                  </a:lnTo>
                  <a:cubicBezTo>
                    <a:pt x="7219" y="481"/>
                    <a:pt x="7177" y="217"/>
                    <a:pt x="6987" y="80"/>
                  </a:cubicBezTo>
                  <a:cubicBezTo>
                    <a:pt x="6912" y="26"/>
                    <a:pt x="6825" y="0"/>
                    <a:pt x="67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2"/>
            <p:cNvSpPr/>
            <p:nvPr/>
          </p:nvSpPr>
          <p:spPr>
            <a:xfrm>
              <a:off x="5931319" y="3395842"/>
              <a:ext cx="116857" cy="14560"/>
            </a:xfrm>
            <a:custGeom>
              <a:rect b="b" l="l" r="r" t="t"/>
              <a:pathLst>
                <a:path extrusionOk="0" h="651" w="5225">
                  <a:moveTo>
                    <a:pt x="0" y="1"/>
                  </a:moveTo>
                  <a:lnTo>
                    <a:pt x="0" y="650"/>
                  </a:lnTo>
                  <a:lnTo>
                    <a:pt x="5225" y="650"/>
                  </a:lnTo>
                  <a:lnTo>
                    <a:pt x="522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2"/>
            <p:cNvSpPr/>
            <p:nvPr/>
          </p:nvSpPr>
          <p:spPr>
            <a:xfrm>
              <a:off x="5876701" y="3307273"/>
              <a:ext cx="44663" cy="67811"/>
            </a:xfrm>
            <a:custGeom>
              <a:rect b="b" l="l" r="r" t="t"/>
              <a:pathLst>
                <a:path extrusionOk="0" h="3032" w="1997">
                  <a:moveTo>
                    <a:pt x="1420" y="1"/>
                  </a:moveTo>
                  <a:lnTo>
                    <a:pt x="1" y="2731"/>
                  </a:lnTo>
                  <a:lnTo>
                    <a:pt x="577" y="3031"/>
                  </a:lnTo>
                  <a:lnTo>
                    <a:pt x="1997" y="300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2"/>
            <p:cNvSpPr/>
            <p:nvPr/>
          </p:nvSpPr>
          <p:spPr>
            <a:xfrm>
              <a:off x="6057084" y="3308123"/>
              <a:ext cx="45915" cy="66335"/>
            </a:xfrm>
            <a:custGeom>
              <a:rect b="b" l="l" r="r" t="t"/>
              <a:pathLst>
                <a:path extrusionOk="0" h="2966" w="2053">
                  <a:moveTo>
                    <a:pt x="566" y="0"/>
                  </a:moveTo>
                  <a:lnTo>
                    <a:pt x="0" y="318"/>
                  </a:lnTo>
                  <a:lnTo>
                    <a:pt x="1486" y="2966"/>
                  </a:lnTo>
                  <a:lnTo>
                    <a:pt x="2052" y="2648"/>
                  </a:lnTo>
                  <a:lnTo>
                    <a:pt x="56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2"/>
            <p:cNvSpPr/>
            <p:nvPr/>
          </p:nvSpPr>
          <p:spPr>
            <a:xfrm>
              <a:off x="5844248" y="3047581"/>
              <a:ext cx="292467" cy="292489"/>
            </a:xfrm>
            <a:custGeom>
              <a:rect b="b" l="l" r="r" t="t"/>
              <a:pathLst>
                <a:path extrusionOk="0" h="13078" w="13077">
                  <a:moveTo>
                    <a:pt x="6539" y="1"/>
                  </a:moveTo>
                  <a:cubicBezTo>
                    <a:pt x="2929" y="1"/>
                    <a:pt x="0" y="2927"/>
                    <a:pt x="0" y="6539"/>
                  </a:cubicBezTo>
                  <a:cubicBezTo>
                    <a:pt x="0" y="10150"/>
                    <a:pt x="2929" y="13077"/>
                    <a:pt x="6539" y="13077"/>
                  </a:cubicBezTo>
                  <a:lnTo>
                    <a:pt x="6642" y="13077"/>
                  </a:lnTo>
                  <a:cubicBezTo>
                    <a:pt x="6668" y="13076"/>
                    <a:pt x="6692" y="13076"/>
                    <a:pt x="6718" y="13074"/>
                  </a:cubicBezTo>
                  <a:cubicBezTo>
                    <a:pt x="6738" y="13074"/>
                    <a:pt x="6760" y="13073"/>
                    <a:pt x="6780" y="13073"/>
                  </a:cubicBezTo>
                  <a:lnTo>
                    <a:pt x="6802" y="13073"/>
                  </a:lnTo>
                  <a:cubicBezTo>
                    <a:pt x="6826" y="13072"/>
                    <a:pt x="6850" y="13070"/>
                    <a:pt x="6876" y="13069"/>
                  </a:cubicBezTo>
                  <a:cubicBezTo>
                    <a:pt x="6904" y="13067"/>
                    <a:pt x="6931" y="13066"/>
                    <a:pt x="6960" y="13064"/>
                  </a:cubicBezTo>
                  <a:cubicBezTo>
                    <a:pt x="7014" y="13062"/>
                    <a:pt x="7070" y="13057"/>
                    <a:pt x="7125" y="13052"/>
                  </a:cubicBezTo>
                  <a:cubicBezTo>
                    <a:pt x="7142" y="13050"/>
                    <a:pt x="7159" y="13049"/>
                    <a:pt x="7177" y="13047"/>
                  </a:cubicBezTo>
                  <a:lnTo>
                    <a:pt x="7251" y="13039"/>
                  </a:lnTo>
                  <a:cubicBezTo>
                    <a:pt x="7284" y="13036"/>
                    <a:pt x="7317" y="13031"/>
                    <a:pt x="7350" y="13027"/>
                  </a:cubicBezTo>
                  <a:lnTo>
                    <a:pt x="7349" y="13027"/>
                  </a:lnTo>
                  <a:cubicBezTo>
                    <a:pt x="10578" y="12629"/>
                    <a:pt x="13077" y="9877"/>
                    <a:pt x="13077" y="6539"/>
                  </a:cubicBezTo>
                  <a:lnTo>
                    <a:pt x="6539" y="6539"/>
                  </a:lnTo>
                  <a:lnTo>
                    <a:pt x="65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2"/>
            <p:cNvSpPr/>
            <p:nvPr/>
          </p:nvSpPr>
          <p:spPr>
            <a:xfrm>
              <a:off x="5834116" y="3350887"/>
              <a:ext cx="104467" cy="104467"/>
            </a:xfrm>
            <a:custGeom>
              <a:rect b="b" l="l" r="r" t="t"/>
              <a:pathLst>
                <a:path extrusionOk="0" h="4671" w="4671">
                  <a:moveTo>
                    <a:pt x="2336" y="1"/>
                  </a:moveTo>
                  <a:cubicBezTo>
                    <a:pt x="1045" y="1"/>
                    <a:pt x="1" y="1047"/>
                    <a:pt x="1" y="2336"/>
                  </a:cubicBezTo>
                  <a:cubicBezTo>
                    <a:pt x="1" y="3626"/>
                    <a:pt x="1045" y="4671"/>
                    <a:pt x="2336" y="4671"/>
                  </a:cubicBezTo>
                  <a:cubicBezTo>
                    <a:pt x="3625" y="4671"/>
                    <a:pt x="4671" y="3626"/>
                    <a:pt x="4671" y="2336"/>
                  </a:cubicBezTo>
                  <a:cubicBezTo>
                    <a:pt x="4671" y="1047"/>
                    <a:pt x="3625" y="1"/>
                    <a:pt x="23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2"/>
            <p:cNvSpPr/>
            <p:nvPr/>
          </p:nvSpPr>
          <p:spPr>
            <a:xfrm>
              <a:off x="6040913" y="3350887"/>
              <a:ext cx="104467" cy="104467"/>
            </a:xfrm>
            <a:custGeom>
              <a:rect b="b" l="l" r="r" t="t"/>
              <a:pathLst>
                <a:path extrusionOk="0" h="4671" w="4671">
                  <a:moveTo>
                    <a:pt x="2335" y="1"/>
                  </a:moveTo>
                  <a:cubicBezTo>
                    <a:pt x="1046" y="1"/>
                    <a:pt x="0" y="1047"/>
                    <a:pt x="0" y="2336"/>
                  </a:cubicBezTo>
                  <a:cubicBezTo>
                    <a:pt x="0" y="3626"/>
                    <a:pt x="1046" y="4671"/>
                    <a:pt x="2335" y="4671"/>
                  </a:cubicBezTo>
                  <a:cubicBezTo>
                    <a:pt x="3626" y="4671"/>
                    <a:pt x="4670" y="3626"/>
                    <a:pt x="4670" y="2336"/>
                  </a:cubicBezTo>
                  <a:cubicBezTo>
                    <a:pt x="4670" y="1047"/>
                    <a:pt x="3626" y="1"/>
                    <a:pt x="2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72"/>
            <p:cNvSpPr/>
            <p:nvPr/>
          </p:nvSpPr>
          <p:spPr>
            <a:xfrm>
              <a:off x="5858070" y="3374863"/>
              <a:ext cx="56539" cy="56516"/>
            </a:xfrm>
            <a:custGeom>
              <a:rect b="b" l="l" r="r" t="t"/>
              <a:pathLst>
                <a:path extrusionOk="0" h="2527" w="2528">
                  <a:moveTo>
                    <a:pt x="1265" y="1"/>
                  </a:moveTo>
                  <a:cubicBezTo>
                    <a:pt x="566" y="1"/>
                    <a:pt x="0" y="567"/>
                    <a:pt x="0" y="1264"/>
                  </a:cubicBezTo>
                  <a:cubicBezTo>
                    <a:pt x="0" y="1962"/>
                    <a:pt x="566" y="2527"/>
                    <a:pt x="1265" y="2527"/>
                  </a:cubicBezTo>
                  <a:cubicBezTo>
                    <a:pt x="1962" y="2527"/>
                    <a:pt x="2528" y="1962"/>
                    <a:pt x="2528" y="1264"/>
                  </a:cubicBezTo>
                  <a:cubicBezTo>
                    <a:pt x="2528" y="567"/>
                    <a:pt x="1962" y="1"/>
                    <a:pt x="1265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72"/>
            <p:cNvSpPr/>
            <p:nvPr/>
          </p:nvSpPr>
          <p:spPr>
            <a:xfrm>
              <a:off x="6064890" y="3374863"/>
              <a:ext cx="56539" cy="56516"/>
            </a:xfrm>
            <a:custGeom>
              <a:rect b="b" l="l" r="r" t="t"/>
              <a:pathLst>
                <a:path extrusionOk="0" h="2527" w="2528">
                  <a:moveTo>
                    <a:pt x="1263" y="1"/>
                  </a:moveTo>
                  <a:cubicBezTo>
                    <a:pt x="566" y="1"/>
                    <a:pt x="0" y="567"/>
                    <a:pt x="0" y="1264"/>
                  </a:cubicBezTo>
                  <a:cubicBezTo>
                    <a:pt x="0" y="1962"/>
                    <a:pt x="566" y="2527"/>
                    <a:pt x="1263" y="2527"/>
                  </a:cubicBezTo>
                  <a:cubicBezTo>
                    <a:pt x="1962" y="2527"/>
                    <a:pt x="2528" y="1962"/>
                    <a:pt x="2528" y="1264"/>
                  </a:cubicBezTo>
                  <a:cubicBezTo>
                    <a:pt x="2528" y="567"/>
                    <a:pt x="1962" y="1"/>
                    <a:pt x="1263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2"/>
            <p:cNvSpPr/>
            <p:nvPr/>
          </p:nvSpPr>
          <p:spPr>
            <a:xfrm>
              <a:off x="6054825" y="3367594"/>
              <a:ext cx="73872" cy="71098"/>
            </a:xfrm>
            <a:custGeom>
              <a:rect b="b" l="l" r="r" t="t"/>
              <a:pathLst>
                <a:path extrusionOk="0" h="3179" w="3303">
                  <a:moveTo>
                    <a:pt x="1715" y="650"/>
                  </a:moveTo>
                  <a:cubicBezTo>
                    <a:pt x="2232" y="650"/>
                    <a:pt x="2652" y="1071"/>
                    <a:pt x="2653" y="1589"/>
                  </a:cubicBezTo>
                  <a:cubicBezTo>
                    <a:pt x="2653" y="1968"/>
                    <a:pt x="2425" y="2312"/>
                    <a:pt x="2073" y="2457"/>
                  </a:cubicBezTo>
                  <a:cubicBezTo>
                    <a:pt x="1957" y="2505"/>
                    <a:pt x="1835" y="2528"/>
                    <a:pt x="1714" y="2528"/>
                  </a:cubicBezTo>
                  <a:cubicBezTo>
                    <a:pt x="1470" y="2528"/>
                    <a:pt x="1230" y="2432"/>
                    <a:pt x="1051" y="2253"/>
                  </a:cubicBezTo>
                  <a:cubicBezTo>
                    <a:pt x="782" y="1984"/>
                    <a:pt x="702" y="1580"/>
                    <a:pt x="847" y="1229"/>
                  </a:cubicBezTo>
                  <a:cubicBezTo>
                    <a:pt x="992" y="879"/>
                    <a:pt x="1334" y="650"/>
                    <a:pt x="1715" y="650"/>
                  </a:cubicBezTo>
                  <a:close/>
                  <a:moveTo>
                    <a:pt x="1715" y="1"/>
                  </a:moveTo>
                  <a:cubicBezTo>
                    <a:pt x="1301" y="1"/>
                    <a:pt x="895" y="163"/>
                    <a:pt x="591" y="466"/>
                  </a:cubicBezTo>
                  <a:cubicBezTo>
                    <a:pt x="137" y="921"/>
                    <a:pt x="0" y="1603"/>
                    <a:pt x="246" y="2197"/>
                  </a:cubicBezTo>
                  <a:cubicBezTo>
                    <a:pt x="492" y="2790"/>
                    <a:pt x="1071" y="3178"/>
                    <a:pt x="1715" y="3178"/>
                  </a:cubicBezTo>
                  <a:cubicBezTo>
                    <a:pt x="2591" y="3177"/>
                    <a:pt x="3301" y="2465"/>
                    <a:pt x="3303" y="1589"/>
                  </a:cubicBezTo>
                  <a:cubicBezTo>
                    <a:pt x="3303" y="946"/>
                    <a:pt x="2915" y="367"/>
                    <a:pt x="2321" y="122"/>
                  </a:cubicBezTo>
                  <a:cubicBezTo>
                    <a:pt x="2125" y="40"/>
                    <a:pt x="1919" y="1"/>
                    <a:pt x="17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2"/>
            <p:cNvSpPr/>
            <p:nvPr/>
          </p:nvSpPr>
          <p:spPr>
            <a:xfrm>
              <a:off x="5848005" y="3367594"/>
              <a:ext cx="73872" cy="71098"/>
            </a:xfrm>
            <a:custGeom>
              <a:rect b="b" l="l" r="r" t="t"/>
              <a:pathLst>
                <a:path extrusionOk="0" h="3179" w="3303">
                  <a:moveTo>
                    <a:pt x="1715" y="650"/>
                  </a:moveTo>
                  <a:cubicBezTo>
                    <a:pt x="2232" y="650"/>
                    <a:pt x="2653" y="1071"/>
                    <a:pt x="2653" y="1589"/>
                  </a:cubicBezTo>
                  <a:cubicBezTo>
                    <a:pt x="2653" y="1968"/>
                    <a:pt x="2425" y="2312"/>
                    <a:pt x="2074" y="2457"/>
                  </a:cubicBezTo>
                  <a:cubicBezTo>
                    <a:pt x="1958" y="2505"/>
                    <a:pt x="1836" y="2528"/>
                    <a:pt x="1716" y="2528"/>
                  </a:cubicBezTo>
                  <a:cubicBezTo>
                    <a:pt x="1471" y="2528"/>
                    <a:pt x="1231" y="2432"/>
                    <a:pt x="1051" y="2253"/>
                  </a:cubicBezTo>
                  <a:cubicBezTo>
                    <a:pt x="782" y="1984"/>
                    <a:pt x="702" y="1580"/>
                    <a:pt x="847" y="1229"/>
                  </a:cubicBezTo>
                  <a:cubicBezTo>
                    <a:pt x="992" y="879"/>
                    <a:pt x="1334" y="650"/>
                    <a:pt x="1715" y="650"/>
                  </a:cubicBezTo>
                  <a:close/>
                  <a:moveTo>
                    <a:pt x="1716" y="1"/>
                  </a:moveTo>
                  <a:cubicBezTo>
                    <a:pt x="1302" y="1"/>
                    <a:pt x="895" y="163"/>
                    <a:pt x="591" y="466"/>
                  </a:cubicBezTo>
                  <a:cubicBezTo>
                    <a:pt x="137" y="921"/>
                    <a:pt x="0" y="1603"/>
                    <a:pt x="248" y="2197"/>
                  </a:cubicBezTo>
                  <a:cubicBezTo>
                    <a:pt x="493" y="2790"/>
                    <a:pt x="1072" y="3178"/>
                    <a:pt x="1715" y="3178"/>
                  </a:cubicBezTo>
                  <a:cubicBezTo>
                    <a:pt x="2591" y="3177"/>
                    <a:pt x="3301" y="2465"/>
                    <a:pt x="3303" y="1589"/>
                  </a:cubicBezTo>
                  <a:cubicBezTo>
                    <a:pt x="3303" y="946"/>
                    <a:pt x="2916" y="367"/>
                    <a:pt x="2323" y="122"/>
                  </a:cubicBezTo>
                  <a:cubicBezTo>
                    <a:pt x="2126" y="40"/>
                    <a:pt x="1920" y="1"/>
                    <a:pt x="1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2"/>
            <p:cNvSpPr/>
            <p:nvPr/>
          </p:nvSpPr>
          <p:spPr>
            <a:xfrm>
              <a:off x="5839551" y="3042772"/>
              <a:ext cx="169102" cy="297298"/>
            </a:xfrm>
            <a:custGeom>
              <a:rect b="b" l="l" r="r" t="t"/>
              <a:pathLst>
                <a:path extrusionOk="0" h="13293" w="7561">
                  <a:moveTo>
                    <a:pt x="6533" y="480"/>
                  </a:moveTo>
                  <a:lnTo>
                    <a:pt x="6533" y="5708"/>
                  </a:lnTo>
                  <a:cubicBezTo>
                    <a:pt x="6489" y="5708"/>
                    <a:pt x="6445" y="5712"/>
                    <a:pt x="6402" y="5720"/>
                  </a:cubicBezTo>
                  <a:lnTo>
                    <a:pt x="4135" y="1778"/>
                  </a:lnTo>
                  <a:cubicBezTo>
                    <a:pt x="4833" y="1182"/>
                    <a:pt x="5651" y="739"/>
                    <a:pt x="6533" y="480"/>
                  </a:cubicBezTo>
                  <a:close/>
                  <a:moveTo>
                    <a:pt x="3807" y="2077"/>
                  </a:moveTo>
                  <a:lnTo>
                    <a:pt x="6003" y="5892"/>
                  </a:lnTo>
                  <a:cubicBezTo>
                    <a:pt x="5960" y="5926"/>
                    <a:pt x="5919" y="5965"/>
                    <a:pt x="5882" y="6008"/>
                  </a:cubicBezTo>
                  <a:lnTo>
                    <a:pt x="2432" y="4025"/>
                  </a:lnTo>
                  <a:cubicBezTo>
                    <a:pt x="2767" y="3297"/>
                    <a:pt x="3234" y="2636"/>
                    <a:pt x="3807" y="2077"/>
                  </a:cubicBezTo>
                  <a:close/>
                  <a:moveTo>
                    <a:pt x="2262" y="4428"/>
                  </a:moveTo>
                  <a:lnTo>
                    <a:pt x="5690" y="6396"/>
                  </a:lnTo>
                  <a:cubicBezTo>
                    <a:pt x="5681" y="6444"/>
                    <a:pt x="5675" y="6491"/>
                    <a:pt x="5674" y="6539"/>
                  </a:cubicBezTo>
                  <a:lnTo>
                    <a:pt x="1840" y="6539"/>
                  </a:lnTo>
                  <a:cubicBezTo>
                    <a:pt x="1863" y="5817"/>
                    <a:pt x="2005" y="5103"/>
                    <a:pt x="2262" y="4429"/>
                  </a:cubicBezTo>
                  <a:lnTo>
                    <a:pt x="2262" y="4428"/>
                  </a:lnTo>
                  <a:close/>
                  <a:moveTo>
                    <a:pt x="6749" y="0"/>
                  </a:moveTo>
                  <a:cubicBezTo>
                    <a:pt x="6629" y="0"/>
                    <a:pt x="6533" y="98"/>
                    <a:pt x="6533" y="217"/>
                  </a:cubicBezTo>
                  <a:lnTo>
                    <a:pt x="6533" y="222"/>
                  </a:lnTo>
                  <a:cubicBezTo>
                    <a:pt x="5534" y="253"/>
                    <a:pt x="4557" y="513"/>
                    <a:pt x="3676" y="983"/>
                  </a:cubicBezTo>
                  <a:lnTo>
                    <a:pt x="3675" y="980"/>
                  </a:lnTo>
                  <a:cubicBezTo>
                    <a:pt x="3635" y="910"/>
                    <a:pt x="3563" y="871"/>
                    <a:pt x="3488" y="871"/>
                  </a:cubicBezTo>
                  <a:cubicBezTo>
                    <a:pt x="3451" y="871"/>
                    <a:pt x="3413" y="881"/>
                    <a:pt x="3379" y="900"/>
                  </a:cubicBezTo>
                  <a:cubicBezTo>
                    <a:pt x="3275" y="959"/>
                    <a:pt x="3240" y="1091"/>
                    <a:pt x="3300" y="1196"/>
                  </a:cubicBezTo>
                  <a:lnTo>
                    <a:pt x="3301" y="1199"/>
                  </a:lnTo>
                  <a:cubicBezTo>
                    <a:pt x="2445" y="1732"/>
                    <a:pt x="1722" y="2455"/>
                    <a:pt x="1190" y="3313"/>
                  </a:cubicBezTo>
                  <a:lnTo>
                    <a:pt x="1090" y="3255"/>
                  </a:lnTo>
                  <a:cubicBezTo>
                    <a:pt x="1056" y="3235"/>
                    <a:pt x="1018" y="3226"/>
                    <a:pt x="982" y="3226"/>
                  </a:cubicBezTo>
                  <a:cubicBezTo>
                    <a:pt x="907" y="3226"/>
                    <a:pt x="835" y="3265"/>
                    <a:pt x="795" y="3334"/>
                  </a:cubicBezTo>
                  <a:cubicBezTo>
                    <a:pt x="735" y="3438"/>
                    <a:pt x="771" y="3570"/>
                    <a:pt x="874" y="3630"/>
                  </a:cubicBezTo>
                  <a:lnTo>
                    <a:pt x="975" y="3688"/>
                  </a:lnTo>
                  <a:cubicBezTo>
                    <a:pt x="506" y="4567"/>
                    <a:pt x="246" y="5543"/>
                    <a:pt x="215" y="6539"/>
                  </a:cubicBezTo>
                  <a:lnTo>
                    <a:pt x="212" y="6539"/>
                  </a:lnTo>
                  <a:cubicBezTo>
                    <a:pt x="94" y="6541"/>
                    <a:pt x="1" y="6638"/>
                    <a:pt x="1" y="6756"/>
                  </a:cubicBezTo>
                  <a:cubicBezTo>
                    <a:pt x="1" y="6872"/>
                    <a:pt x="94" y="6968"/>
                    <a:pt x="212" y="6971"/>
                  </a:cubicBezTo>
                  <a:lnTo>
                    <a:pt x="215" y="6971"/>
                  </a:lnTo>
                  <a:cubicBezTo>
                    <a:pt x="330" y="10482"/>
                    <a:pt x="3211" y="13292"/>
                    <a:pt x="6749" y="13292"/>
                  </a:cubicBezTo>
                  <a:lnTo>
                    <a:pt x="6852" y="13292"/>
                  </a:lnTo>
                  <a:cubicBezTo>
                    <a:pt x="6876" y="13292"/>
                    <a:pt x="6902" y="13291"/>
                    <a:pt x="6928" y="13291"/>
                  </a:cubicBezTo>
                  <a:cubicBezTo>
                    <a:pt x="6948" y="13291"/>
                    <a:pt x="6970" y="13289"/>
                    <a:pt x="6990" y="13288"/>
                  </a:cubicBezTo>
                  <a:lnTo>
                    <a:pt x="7012" y="13288"/>
                  </a:lnTo>
                  <a:cubicBezTo>
                    <a:pt x="7036" y="13288"/>
                    <a:pt x="7060" y="13287"/>
                    <a:pt x="7085" y="13285"/>
                  </a:cubicBezTo>
                  <a:lnTo>
                    <a:pt x="7168" y="13281"/>
                  </a:lnTo>
                  <a:cubicBezTo>
                    <a:pt x="7224" y="13277"/>
                    <a:pt x="7280" y="13272"/>
                    <a:pt x="7335" y="13268"/>
                  </a:cubicBezTo>
                  <a:cubicBezTo>
                    <a:pt x="7352" y="13267"/>
                    <a:pt x="7369" y="13265"/>
                    <a:pt x="7387" y="13264"/>
                  </a:cubicBezTo>
                  <a:lnTo>
                    <a:pt x="7461" y="13255"/>
                  </a:lnTo>
                  <a:cubicBezTo>
                    <a:pt x="7494" y="13252"/>
                    <a:pt x="7527" y="13248"/>
                    <a:pt x="7560" y="13244"/>
                  </a:cubicBezTo>
                  <a:cubicBezTo>
                    <a:pt x="4403" y="12853"/>
                    <a:pt x="1945" y="10210"/>
                    <a:pt x="1838" y="6971"/>
                  </a:cubicBezTo>
                  <a:lnTo>
                    <a:pt x="5770" y="6971"/>
                  </a:lnTo>
                  <a:cubicBezTo>
                    <a:pt x="5927" y="7275"/>
                    <a:pt x="6231" y="7439"/>
                    <a:pt x="6539" y="7439"/>
                  </a:cubicBezTo>
                  <a:cubicBezTo>
                    <a:pt x="6752" y="7439"/>
                    <a:pt x="6968" y="7361"/>
                    <a:pt x="7138" y="7197"/>
                  </a:cubicBezTo>
                  <a:cubicBezTo>
                    <a:pt x="7555" y="6796"/>
                    <a:pt x="7469" y="6106"/>
                    <a:pt x="6966" y="5820"/>
                  </a:cubicBezTo>
                  <a:lnTo>
                    <a:pt x="6966" y="217"/>
                  </a:lnTo>
                  <a:cubicBezTo>
                    <a:pt x="6966" y="98"/>
                    <a:pt x="6869" y="0"/>
                    <a:pt x="67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3" name="Google Shape;3443;p72"/>
          <p:cNvGrpSpPr/>
          <p:nvPr/>
        </p:nvGrpSpPr>
        <p:grpSpPr>
          <a:xfrm>
            <a:off x="5348798" y="3246886"/>
            <a:ext cx="507677" cy="515189"/>
            <a:chOff x="5038688" y="2934610"/>
            <a:chExt cx="507677" cy="515189"/>
          </a:xfrm>
        </p:grpSpPr>
        <p:sp>
          <p:nvSpPr>
            <p:cNvPr id="3444" name="Google Shape;3444;p72"/>
            <p:cNvSpPr/>
            <p:nvPr/>
          </p:nvSpPr>
          <p:spPr>
            <a:xfrm>
              <a:off x="5112004" y="3040938"/>
              <a:ext cx="87313" cy="19010"/>
            </a:xfrm>
            <a:custGeom>
              <a:rect b="b" l="l" r="r" t="t"/>
              <a:pathLst>
                <a:path extrusionOk="0" h="850" w="3904">
                  <a:moveTo>
                    <a:pt x="425" y="0"/>
                  </a:moveTo>
                  <a:cubicBezTo>
                    <a:pt x="192" y="0"/>
                    <a:pt x="1" y="190"/>
                    <a:pt x="1" y="426"/>
                  </a:cubicBezTo>
                  <a:cubicBezTo>
                    <a:pt x="1" y="660"/>
                    <a:pt x="192" y="850"/>
                    <a:pt x="425" y="850"/>
                  </a:cubicBezTo>
                  <a:cubicBezTo>
                    <a:pt x="428" y="850"/>
                    <a:pt x="431" y="850"/>
                    <a:pt x="433" y="850"/>
                  </a:cubicBezTo>
                  <a:lnTo>
                    <a:pt x="3471" y="850"/>
                  </a:lnTo>
                  <a:cubicBezTo>
                    <a:pt x="3474" y="850"/>
                    <a:pt x="3476" y="850"/>
                    <a:pt x="3479" y="850"/>
                  </a:cubicBezTo>
                  <a:cubicBezTo>
                    <a:pt x="3712" y="850"/>
                    <a:pt x="3904" y="660"/>
                    <a:pt x="3904" y="426"/>
                  </a:cubicBezTo>
                  <a:cubicBezTo>
                    <a:pt x="3904" y="190"/>
                    <a:pt x="3712" y="0"/>
                    <a:pt x="3479" y="0"/>
                  </a:cubicBezTo>
                  <a:cubicBezTo>
                    <a:pt x="3476" y="0"/>
                    <a:pt x="3474" y="0"/>
                    <a:pt x="3471" y="0"/>
                  </a:cubicBezTo>
                  <a:lnTo>
                    <a:pt x="433" y="0"/>
                  </a:lnTo>
                  <a:cubicBezTo>
                    <a:pt x="431" y="0"/>
                    <a:pt x="428" y="0"/>
                    <a:pt x="4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72"/>
            <p:cNvSpPr/>
            <p:nvPr/>
          </p:nvSpPr>
          <p:spPr>
            <a:xfrm>
              <a:off x="5038688" y="3002021"/>
              <a:ext cx="115784" cy="96840"/>
            </a:xfrm>
            <a:custGeom>
              <a:rect b="b" l="l" r="r" t="t"/>
              <a:pathLst>
                <a:path extrusionOk="0" h="4330" w="5177">
                  <a:moveTo>
                    <a:pt x="2589" y="0"/>
                  </a:moveTo>
                  <a:cubicBezTo>
                    <a:pt x="1159" y="0"/>
                    <a:pt x="1" y="970"/>
                    <a:pt x="1" y="2166"/>
                  </a:cubicBezTo>
                  <a:cubicBezTo>
                    <a:pt x="1" y="3360"/>
                    <a:pt x="1159" y="4330"/>
                    <a:pt x="2589" y="4330"/>
                  </a:cubicBezTo>
                  <a:cubicBezTo>
                    <a:pt x="4019" y="4330"/>
                    <a:pt x="5177" y="3360"/>
                    <a:pt x="5177" y="2166"/>
                  </a:cubicBezTo>
                  <a:cubicBezTo>
                    <a:pt x="5177" y="970"/>
                    <a:pt x="4019" y="0"/>
                    <a:pt x="25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72"/>
            <p:cNvSpPr/>
            <p:nvPr/>
          </p:nvSpPr>
          <p:spPr>
            <a:xfrm>
              <a:off x="5038688" y="3002043"/>
              <a:ext cx="74297" cy="96818"/>
            </a:xfrm>
            <a:custGeom>
              <a:rect b="b" l="l" r="r" t="t"/>
              <a:pathLst>
                <a:path extrusionOk="0" h="4329" w="3322">
                  <a:moveTo>
                    <a:pt x="2589" y="1"/>
                  </a:moveTo>
                  <a:cubicBezTo>
                    <a:pt x="1159" y="1"/>
                    <a:pt x="1" y="969"/>
                    <a:pt x="1" y="2165"/>
                  </a:cubicBezTo>
                  <a:cubicBezTo>
                    <a:pt x="1" y="3360"/>
                    <a:pt x="1159" y="4329"/>
                    <a:pt x="2589" y="4329"/>
                  </a:cubicBezTo>
                  <a:cubicBezTo>
                    <a:pt x="2836" y="4329"/>
                    <a:pt x="3082" y="4299"/>
                    <a:pt x="3322" y="4240"/>
                  </a:cubicBezTo>
                  <a:cubicBezTo>
                    <a:pt x="2250" y="3975"/>
                    <a:pt x="1467" y="3146"/>
                    <a:pt x="1467" y="2165"/>
                  </a:cubicBezTo>
                  <a:cubicBezTo>
                    <a:pt x="1467" y="1182"/>
                    <a:pt x="2250" y="353"/>
                    <a:pt x="3322" y="88"/>
                  </a:cubicBezTo>
                  <a:cubicBezTo>
                    <a:pt x="3082" y="29"/>
                    <a:pt x="2836" y="1"/>
                    <a:pt x="25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72"/>
            <p:cNvSpPr/>
            <p:nvPr/>
          </p:nvSpPr>
          <p:spPr>
            <a:xfrm>
              <a:off x="5175837" y="3017565"/>
              <a:ext cx="55085" cy="83869"/>
            </a:xfrm>
            <a:custGeom>
              <a:rect b="b" l="l" r="r" t="t"/>
              <a:pathLst>
                <a:path extrusionOk="0" h="3750" w="2463">
                  <a:moveTo>
                    <a:pt x="1" y="1"/>
                  </a:moveTo>
                  <a:lnTo>
                    <a:pt x="1" y="3750"/>
                  </a:lnTo>
                  <a:lnTo>
                    <a:pt x="2462" y="3750"/>
                  </a:lnTo>
                  <a:lnTo>
                    <a:pt x="24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72"/>
            <p:cNvSpPr/>
            <p:nvPr/>
          </p:nvSpPr>
          <p:spPr>
            <a:xfrm>
              <a:off x="5175837" y="3017565"/>
              <a:ext cx="21784" cy="83869"/>
            </a:xfrm>
            <a:custGeom>
              <a:rect b="b" l="l" r="r" t="t"/>
              <a:pathLst>
                <a:path extrusionOk="0" h="3750" w="974">
                  <a:moveTo>
                    <a:pt x="1" y="1"/>
                  </a:moveTo>
                  <a:lnTo>
                    <a:pt x="1" y="3750"/>
                  </a:lnTo>
                  <a:lnTo>
                    <a:pt x="973" y="3750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72"/>
            <p:cNvSpPr/>
            <p:nvPr/>
          </p:nvSpPr>
          <p:spPr>
            <a:xfrm>
              <a:off x="5347295" y="3047021"/>
              <a:ext cx="175632" cy="67184"/>
            </a:xfrm>
            <a:custGeom>
              <a:rect b="b" l="l" r="r" t="t"/>
              <a:pathLst>
                <a:path extrusionOk="0" h="3004" w="7853">
                  <a:moveTo>
                    <a:pt x="1" y="0"/>
                  </a:moveTo>
                  <a:lnTo>
                    <a:pt x="1" y="3003"/>
                  </a:lnTo>
                  <a:lnTo>
                    <a:pt x="7852" y="3003"/>
                  </a:lnTo>
                  <a:lnTo>
                    <a:pt x="78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72"/>
            <p:cNvSpPr/>
            <p:nvPr/>
          </p:nvSpPr>
          <p:spPr>
            <a:xfrm>
              <a:off x="5160628" y="3089137"/>
              <a:ext cx="85457" cy="81185"/>
            </a:xfrm>
            <a:custGeom>
              <a:rect b="b" l="l" r="r" t="t"/>
              <a:pathLst>
                <a:path extrusionOk="0" h="3630" w="3821">
                  <a:moveTo>
                    <a:pt x="1" y="1"/>
                  </a:moveTo>
                  <a:lnTo>
                    <a:pt x="1" y="3629"/>
                  </a:lnTo>
                  <a:lnTo>
                    <a:pt x="3820" y="3629"/>
                  </a:lnTo>
                  <a:lnTo>
                    <a:pt x="382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72"/>
            <p:cNvSpPr/>
            <p:nvPr/>
          </p:nvSpPr>
          <p:spPr>
            <a:xfrm>
              <a:off x="5160628" y="3089137"/>
              <a:ext cx="30662" cy="81185"/>
            </a:xfrm>
            <a:custGeom>
              <a:rect b="b" l="l" r="r" t="t"/>
              <a:pathLst>
                <a:path extrusionOk="0" h="3630" w="1371">
                  <a:moveTo>
                    <a:pt x="1" y="1"/>
                  </a:moveTo>
                  <a:lnTo>
                    <a:pt x="1" y="3629"/>
                  </a:lnTo>
                  <a:lnTo>
                    <a:pt x="1370" y="3629"/>
                  </a:lnTo>
                  <a:lnTo>
                    <a:pt x="137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72"/>
            <p:cNvSpPr/>
            <p:nvPr/>
          </p:nvSpPr>
          <p:spPr>
            <a:xfrm>
              <a:off x="5051682" y="3164197"/>
              <a:ext cx="303336" cy="285601"/>
            </a:xfrm>
            <a:custGeom>
              <a:rect b="b" l="l" r="r" t="t"/>
              <a:pathLst>
                <a:path extrusionOk="0" h="12770" w="13563">
                  <a:moveTo>
                    <a:pt x="6782" y="0"/>
                  </a:moveTo>
                  <a:cubicBezTo>
                    <a:pt x="3037" y="0"/>
                    <a:pt x="1" y="3037"/>
                    <a:pt x="1" y="6781"/>
                  </a:cubicBezTo>
                  <a:cubicBezTo>
                    <a:pt x="1" y="9375"/>
                    <a:pt x="1459" y="11630"/>
                    <a:pt x="3600" y="12769"/>
                  </a:cubicBezTo>
                  <a:lnTo>
                    <a:pt x="9965" y="12769"/>
                  </a:lnTo>
                  <a:cubicBezTo>
                    <a:pt x="12104" y="11630"/>
                    <a:pt x="13563" y="9375"/>
                    <a:pt x="13563" y="6781"/>
                  </a:cubicBezTo>
                  <a:cubicBezTo>
                    <a:pt x="13563" y="3037"/>
                    <a:pt x="10526" y="0"/>
                    <a:pt x="6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72"/>
            <p:cNvSpPr/>
            <p:nvPr/>
          </p:nvSpPr>
          <p:spPr>
            <a:xfrm>
              <a:off x="5051682" y="3164197"/>
              <a:ext cx="151679" cy="285601"/>
            </a:xfrm>
            <a:custGeom>
              <a:rect b="b" l="l" r="r" t="t"/>
              <a:pathLst>
                <a:path extrusionOk="0" h="12770" w="6782">
                  <a:moveTo>
                    <a:pt x="6782" y="0"/>
                  </a:moveTo>
                  <a:cubicBezTo>
                    <a:pt x="3037" y="0"/>
                    <a:pt x="1" y="3037"/>
                    <a:pt x="2" y="6781"/>
                  </a:cubicBezTo>
                  <a:cubicBezTo>
                    <a:pt x="2" y="9377"/>
                    <a:pt x="1459" y="11630"/>
                    <a:pt x="3600" y="12769"/>
                  </a:cubicBezTo>
                  <a:lnTo>
                    <a:pt x="4938" y="12769"/>
                  </a:lnTo>
                  <a:cubicBezTo>
                    <a:pt x="3696" y="11630"/>
                    <a:pt x="2853" y="9377"/>
                    <a:pt x="2853" y="6781"/>
                  </a:cubicBezTo>
                  <a:cubicBezTo>
                    <a:pt x="2853" y="3035"/>
                    <a:pt x="4612" y="0"/>
                    <a:pt x="67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72"/>
            <p:cNvSpPr/>
            <p:nvPr/>
          </p:nvSpPr>
          <p:spPr>
            <a:xfrm>
              <a:off x="5251345" y="3208728"/>
              <a:ext cx="29589" cy="203119"/>
            </a:xfrm>
            <a:custGeom>
              <a:rect b="b" l="l" r="r" t="t"/>
              <a:pathLst>
                <a:path extrusionOk="0" h="9082" w="1323">
                  <a:moveTo>
                    <a:pt x="0" y="1"/>
                  </a:moveTo>
                  <a:lnTo>
                    <a:pt x="0" y="1"/>
                  </a:lnTo>
                  <a:cubicBezTo>
                    <a:pt x="148" y="777"/>
                    <a:pt x="259" y="1524"/>
                    <a:pt x="332" y="2277"/>
                  </a:cubicBezTo>
                  <a:cubicBezTo>
                    <a:pt x="407" y="3027"/>
                    <a:pt x="444" y="3777"/>
                    <a:pt x="457" y="4529"/>
                  </a:cubicBezTo>
                  <a:cubicBezTo>
                    <a:pt x="471" y="5280"/>
                    <a:pt x="456" y="6029"/>
                    <a:pt x="414" y="6786"/>
                  </a:cubicBezTo>
                  <a:cubicBezTo>
                    <a:pt x="374" y="7542"/>
                    <a:pt x="295" y="8295"/>
                    <a:pt x="201" y="9081"/>
                  </a:cubicBezTo>
                  <a:cubicBezTo>
                    <a:pt x="420" y="8749"/>
                    <a:pt x="589" y="8389"/>
                    <a:pt x="733" y="8019"/>
                  </a:cubicBezTo>
                  <a:cubicBezTo>
                    <a:pt x="875" y="7648"/>
                    <a:pt x="989" y="7268"/>
                    <a:pt x="1075" y="6880"/>
                  </a:cubicBezTo>
                  <a:cubicBezTo>
                    <a:pt x="1244" y="6102"/>
                    <a:pt x="1322" y="5309"/>
                    <a:pt x="1305" y="4514"/>
                  </a:cubicBezTo>
                  <a:cubicBezTo>
                    <a:pt x="1290" y="3720"/>
                    <a:pt x="1191" y="2927"/>
                    <a:pt x="986" y="2156"/>
                  </a:cubicBezTo>
                  <a:cubicBezTo>
                    <a:pt x="884" y="1773"/>
                    <a:pt x="752" y="1396"/>
                    <a:pt x="592" y="1031"/>
                  </a:cubicBezTo>
                  <a:cubicBezTo>
                    <a:pt x="431" y="669"/>
                    <a:pt x="240" y="317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72"/>
            <p:cNvSpPr/>
            <p:nvPr/>
          </p:nvSpPr>
          <p:spPr>
            <a:xfrm>
              <a:off x="5323878" y="3098620"/>
              <a:ext cx="222487" cy="351175"/>
            </a:xfrm>
            <a:custGeom>
              <a:rect b="b" l="l" r="r" t="t"/>
              <a:pathLst>
                <a:path extrusionOk="0" h="15702" w="9948">
                  <a:moveTo>
                    <a:pt x="0" y="1"/>
                  </a:moveTo>
                  <a:lnTo>
                    <a:pt x="0" y="15701"/>
                  </a:lnTo>
                  <a:lnTo>
                    <a:pt x="9947" y="15701"/>
                  </a:lnTo>
                  <a:lnTo>
                    <a:pt x="994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72"/>
            <p:cNvSpPr/>
            <p:nvPr/>
          </p:nvSpPr>
          <p:spPr>
            <a:xfrm>
              <a:off x="5323878" y="3098620"/>
              <a:ext cx="7291" cy="351175"/>
            </a:xfrm>
            <a:custGeom>
              <a:rect b="b" l="l" r="r" t="t"/>
              <a:pathLst>
                <a:path extrusionOk="0" h="15702" w="326">
                  <a:moveTo>
                    <a:pt x="0" y="1"/>
                  </a:moveTo>
                  <a:lnTo>
                    <a:pt x="0" y="15701"/>
                  </a:lnTo>
                  <a:lnTo>
                    <a:pt x="325" y="15701"/>
                  </a:lnTo>
                  <a:lnTo>
                    <a:pt x="3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72"/>
            <p:cNvSpPr/>
            <p:nvPr/>
          </p:nvSpPr>
          <p:spPr>
            <a:xfrm>
              <a:off x="5323878" y="2934610"/>
              <a:ext cx="222487" cy="140631"/>
            </a:xfrm>
            <a:custGeom>
              <a:rect b="b" l="l" r="r" t="t"/>
              <a:pathLst>
                <a:path extrusionOk="0" h="6288" w="9948">
                  <a:moveTo>
                    <a:pt x="0" y="1"/>
                  </a:moveTo>
                  <a:lnTo>
                    <a:pt x="0" y="6288"/>
                  </a:lnTo>
                  <a:lnTo>
                    <a:pt x="9947" y="6288"/>
                  </a:lnTo>
                  <a:lnTo>
                    <a:pt x="994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72"/>
            <p:cNvSpPr/>
            <p:nvPr/>
          </p:nvSpPr>
          <p:spPr>
            <a:xfrm>
              <a:off x="5323878" y="2934610"/>
              <a:ext cx="8543" cy="140631"/>
            </a:xfrm>
            <a:custGeom>
              <a:rect b="b" l="l" r="r" t="t"/>
              <a:pathLst>
                <a:path extrusionOk="0" h="6288" w="382">
                  <a:moveTo>
                    <a:pt x="0" y="1"/>
                  </a:moveTo>
                  <a:lnTo>
                    <a:pt x="0" y="6288"/>
                  </a:lnTo>
                  <a:lnTo>
                    <a:pt x="381" y="6288"/>
                  </a:lnTo>
                  <a:lnTo>
                    <a:pt x="3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72"/>
            <p:cNvSpPr/>
            <p:nvPr/>
          </p:nvSpPr>
          <p:spPr>
            <a:xfrm>
              <a:off x="5371540" y="3177393"/>
              <a:ext cx="127190" cy="193636"/>
            </a:xfrm>
            <a:custGeom>
              <a:rect b="b" l="l" r="r" t="t"/>
              <a:pathLst>
                <a:path extrusionOk="0" h="8658" w="5687">
                  <a:moveTo>
                    <a:pt x="0" y="1"/>
                  </a:moveTo>
                  <a:lnTo>
                    <a:pt x="0" y="8657"/>
                  </a:lnTo>
                  <a:lnTo>
                    <a:pt x="5686" y="8657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72"/>
            <p:cNvSpPr/>
            <p:nvPr/>
          </p:nvSpPr>
          <p:spPr>
            <a:xfrm>
              <a:off x="5364562" y="3170437"/>
              <a:ext cx="141146" cy="207547"/>
            </a:xfrm>
            <a:custGeom>
              <a:rect b="b" l="l" r="r" t="t"/>
              <a:pathLst>
                <a:path extrusionOk="0" h="9280" w="6311">
                  <a:moveTo>
                    <a:pt x="5687" y="624"/>
                  </a:moveTo>
                  <a:lnTo>
                    <a:pt x="5687" y="8658"/>
                  </a:lnTo>
                  <a:lnTo>
                    <a:pt x="623" y="8658"/>
                  </a:lnTo>
                  <a:lnTo>
                    <a:pt x="623" y="624"/>
                  </a:lnTo>
                  <a:close/>
                  <a:moveTo>
                    <a:pt x="0" y="0"/>
                  </a:moveTo>
                  <a:lnTo>
                    <a:pt x="0" y="9280"/>
                  </a:lnTo>
                  <a:lnTo>
                    <a:pt x="6310" y="9280"/>
                  </a:lnTo>
                  <a:lnTo>
                    <a:pt x="631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72"/>
            <p:cNvSpPr/>
            <p:nvPr/>
          </p:nvSpPr>
          <p:spPr>
            <a:xfrm>
              <a:off x="5125804" y="3208728"/>
              <a:ext cx="29611" cy="203119"/>
            </a:xfrm>
            <a:custGeom>
              <a:rect b="b" l="l" r="r" t="t"/>
              <a:pathLst>
                <a:path extrusionOk="0" h="9082" w="1324">
                  <a:moveTo>
                    <a:pt x="1324" y="1"/>
                  </a:moveTo>
                  <a:lnTo>
                    <a:pt x="1324" y="1"/>
                  </a:lnTo>
                  <a:cubicBezTo>
                    <a:pt x="1082" y="317"/>
                    <a:pt x="893" y="669"/>
                    <a:pt x="730" y="1031"/>
                  </a:cubicBezTo>
                  <a:cubicBezTo>
                    <a:pt x="571" y="1396"/>
                    <a:pt x="440" y="1773"/>
                    <a:pt x="338" y="2156"/>
                  </a:cubicBezTo>
                  <a:cubicBezTo>
                    <a:pt x="132" y="2927"/>
                    <a:pt x="33" y="3720"/>
                    <a:pt x="17" y="4514"/>
                  </a:cubicBezTo>
                  <a:cubicBezTo>
                    <a:pt x="0" y="5309"/>
                    <a:pt x="78" y="6102"/>
                    <a:pt x="249" y="6880"/>
                  </a:cubicBezTo>
                  <a:cubicBezTo>
                    <a:pt x="334" y="7268"/>
                    <a:pt x="449" y="7648"/>
                    <a:pt x="589" y="8019"/>
                  </a:cubicBezTo>
                  <a:cubicBezTo>
                    <a:pt x="734" y="8389"/>
                    <a:pt x="904" y="8749"/>
                    <a:pt x="1122" y="9081"/>
                  </a:cubicBezTo>
                  <a:cubicBezTo>
                    <a:pt x="1028" y="8295"/>
                    <a:pt x="951" y="7541"/>
                    <a:pt x="908" y="6786"/>
                  </a:cubicBezTo>
                  <a:cubicBezTo>
                    <a:pt x="865" y="6032"/>
                    <a:pt x="852" y="5279"/>
                    <a:pt x="865" y="4529"/>
                  </a:cubicBezTo>
                  <a:cubicBezTo>
                    <a:pt x="880" y="3777"/>
                    <a:pt x="916" y="3027"/>
                    <a:pt x="992" y="2277"/>
                  </a:cubicBezTo>
                  <a:cubicBezTo>
                    <a:pt x="1064" y="1524"/>
                    <a:pt x="1174" y="777"/>
                    <a:pt x="13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2" name="Google Shape;3462;p72"/>
          <p:cNvGrpSpPr/>
          <p:nvPr/>
        </p:nvGrpSpPr>
        <p:grpSpPr>
          <a:xfrm>
            <a:off x="4632398" y="3255833"/>
            <a:ext cx="515223" cy="497294"/>
            <a:chOff x="4402908" y="2937607"/>
            <a:chExt cx="515223" cy="497294"/>
          </a:xfrm>
        </p:grpSpPr>
        <p:sp>
          <p:nvSpPr>
            <p:cNvPr id="3463" name="Google Shape;3463;p72"/>
            <p:cNvSpPr/>
            <p:nvPr/>
          </p:nvSpPr>
          <p:spPr>
            <a:xfrm>
              <a:off x="4402908" y="3158606"/>
              <a:ext cx="62152" cy="33055"/>
            </a:xfrm>
            <a:custGeom>
              <a:rect b="b" l="l" r="r" t="t"/>
              <a:pathLst>
                <a:path extrusionOk="0" h="1478" w="2779">
                  <a:moveTo>
                    <a:pt x="739" y="0"/>
                  </a:moveTo>
                  <a:cubicBezTo>
                    <a:pt x="331" y="0"/>
                    <a:pt x="1" y="331"/>
                    <a:pt x="1" y="739"/>
                  </a:cubicBezTo>
                  <a:cubicBezTo>
                    <a:pt x="1" y="1147"/>
                    <a:pt x="331" y="1477"/>
                    <a:pt x="739" y="1477"/>
                  </a:cubicBezTo>
                  <a:lnTo>
                    <a:pt x="2778" y="1477"/>
                  </a:lnTo>
                  <a:lnTo>
                    <a:pt x="277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72"/>
            <p:cNvSpPr/>
            <p:nvPr/>
          </p:nvSpPr>
          <p:spPr>
            <a:xfrm>
              <a:off x="4855979" y="3158606"/>
              <a:ext cx="62152" cy="33055"/>
            </a:xfrm>
            <a:custGeom>
              <a:rect b="b" l="l" r="r" t="t"/>
              <a:pathLst>
                <a:path extrusionOk="0" h="1478" w="2779">
                  <a:moveTo>
                    <a:pt x="1" y="0"/>
                  </a:moveTo>
                  <a:lnTo>
                    <a:pt x="1" y="1477"/>
                  </a:lnTo>
                  <a:lnTo>
                    <a:pt x="2040" y="1477"/>
                  </a:lnTo>
                  <a:cubicBezTo>
                    <a:pt x="2448" y="1477"/>
                    <a:pt x="2778" y="1147"/>
                    <a:pt x="2778" y="739"/>
                  </a:cubicBezTo>
                  <a:cubicBezTo>
                    <a:pt x="2778" y="331"/>
                    <a:pt x="2448" y="0"/>
                    <a:pt x="20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72"/>
            <p:cNvSpPr/>
            <p:nvPr/>
          </p:nvSpPr>
          <p:spPr>
            <a:xfrm>
              <a:off x="4621336" y="2971201"/>
              <a:ext cx="49427" cy="54839"/>
            </a:xfrm>
            <a:custGeom>
              <a:rect b="b" l="l" r="r" t="t"/>
              <a:pathLst>
                <a:path extrusionOk="0" h="2452" w="2210">
                  <a:moveTo>
                    <a:pt x="1814" y="0"/>
                  </a:moveTo>
                  <a:lnTo>
                    <a:pt x="0" y="341"/>
                  </a:lnTo>
                  <a:lnTo>
                    <a:pt x="397" y="2452"/>
                  </a:lnTo>
                  <a:lnTo>
                    <a:pt x="2209" y="2111"/>
                  </a:lnTo>
                  <a:lnTo>
                    <a:pt x="181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72"/>
            <p:cNvSpPr/>
            <p:nvPr/>
          </p:nvSpPr>
          <p:spPr>
            <a:xfrm>
              <a:off x="4463297" y="3116915"/>
              <a:ext cx="394429" cy="317986"/>
            </a:xfrm>
            <a:custGeom>
              <a:rect b="b" l="l" r="r" t="t"/>
              <a:pathLst>
                <a:path extrusionOk="0" h="14218" w="17636">
                  <a:moveTo>
                    <a:pt x="1" y="0"/>
                  </a:moveTo>
                  <a:lnTo>
                    <a:pt x="1" y="11748"/>
                  </a:lnTo>
                  <a:cubicBezTo>
                    <a:pt x="1" y="13111"/>
                    <a:pt x="1106" y="14218"/>
                    <a:pt x="2471" y="14218"/>
                  </a:cubicBezTo>
                  <a:lnTo>
                    <a:pt x="15165" y="14218"/>
                  </a:lnTo>
                  <a:cubicBezTo>
                    <a:pt x="16529" y="14218"/>
                    <a:pt x="17635" y="13111"/>
                    <a:pt x="17635" y="11748"/>
                  </a:cubicBezTo>
                  <a:lnTo>
                    <a:pt x="1763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72"/>
            <p:cNvSpPr/>
            <p:nvPr/>
          </p:nvSpPr>
          <p:spPr>
            <a:xfrm>
              <a:off x="4463297" y="3116915"/>
              <a:ext cx="107397" cy="317986"/>
            </a:xfrm>
            <a:custGeom>
              <a:rect b="b" l="l" r="r" t="t"/>
              <a:pathLst>
                <a:path extrusionOk="0" h="14218" w="4802">
                  <a:moveTo>
                    <a:pt x="1" y="0"/>
                  </a:moveTo>
                  <a:lnTo>
                    <a:pt x="1" y="11748"/>
                  </a:lnTo>
                  <a:cubicBezTo>
                    <a:pt x="1" y="13111"/>
                    <a:pt x="1106" y="14218"/>
                    <a:pt x="2471" y="14218"/>
                  </a:cubicBezTo>
                  <a:lnTo>
                    <a:pt x="4802" y="14218"/>
                  </a:lnTo>
                  <a:cubicBezTo>
                    <a:pt x="3437" y="14218"/>
                    <a:pt x="2332" y="13111"/>
                    <a:pt x="2332" y="11748"/>
                  </a:cubicBezTo>
                  <a:lnTo>
                    <a:pt x="23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72"/>
            <p:cNvSpPr/>
            <p:nvPr/>
          </p:nvSpPr>
          <p:spPr>
            <a:xfrm>
              <a:off x="4434959" y="2976971"/>
              <a:ext cx="438019" cy="115470"/>
            </a:xfrm>
            <a:custGeom>
              <a:rect b="b" l="l" r="r" t="t"/>
              <a:pathLst>
                <a:path extrusionOk="0" h="5163" w="19585">
                  <a:moveTo>
                    <a:pt x="17753" y="0"/>
                  </a:moveTo>
                  <a:cubicBezTo>
                    <a:pt x="17639" y="0"/>
                    <a:pt x="17524" y="11"/>
                    <a:pt x="17408" y="32"/>
                  </a:cubicBezTo>
                  <a:lnTo>
                    <a:pt x="1680" y="2985"/>
                  </a:lnTo>
                  <a:cubicBezTo>
                    <a:pt x="667" y="3175"/>
                    <a:pt x="0" y="4149"/>
                    <a:pt x="191" y="5162"/>
                  </a:cubicBezTo>
                  <a:lnTo>
                    <a:pt x="19585" y="1521"/>
                  </a:lnTo>
                  <a:cubicBezTo>
                    <a:pt x="19417" y="626"/>
                    <a:pt x="18633" y="0"/>
                    <a:pt x="177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72"/>
            <p:cNvSpPr/>
            <p:nvPr/>
          </p:nvSpPr>
          <p:spPr>
            <a:xfrm>
              <a:off x="4434959" y="3030269"/>
              <a:ext cx="109298" cy="62175"/>
            </a:xfrm>
            <a:custGeom>
              <a:rect b="b" l="l" r="r" t="t"/>
              <a:pathLst>
                <a:path extrusionOk="0" h="2780" w="4887">
                  <a:moveTo>
                    <a:pt x="4886" y="0"/>
                  </a:moveTo>
                  <a:lnTo>
                    <a:pt x="1680" y="602"/>
                  </a:lnTo>
                  <a:cubicBezTo>
                    <a:pt x="667" y="792"/>
                    <a:pt x="0" y="1766"/>
                    <a:pt x="191" y="2779"/>
                  </a:cubicBezTo>
                  <a:lnTo>
                    <a:pt x="3397" y="2177"/>
                  </a:lnTo>
                  <a:cubicBezTo>
                    <a:pt x="3208" y="1166"/>
                    <a:pt x="3874" y="191"/>
                    <a:pt x="48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72"/>
            <p:cNvSpPr/>
            <p:nvPr/>
          </p:nvSpPr>
          <p:spPr>
            <a:xfrm>
              <a:off x="4591276" y="2937607"/>
              <a:ext cx="96259" cy="52692"/>
            </a:xfrm>
            <a:custGeom>
              <a:rect b="b" l="l" r="r" t="t"/>
              <a:pathLst>
                <a:path extrusionOk="0" h="2356" w="4304">
                  <a:moveTo>
                    <a:pt x="3253" y="0"/>
                  </a:moveTo>
                  <a:cubicBezTo>
                    <a:pt x="3193" y="0"/>
                    <a:pt x="3131" y="6"/>
                    <a:pt x="3070" y="18"/>
                  </a:cubicBezTo>
                  <a:lnTo>
                    <a:pt x="874" y="429"/>
                  </a:lnTo>
                  <a:cubicBezTo>
                    <a:pt x="349" y="528"/>
                    <a:pt x="1" y="1035"/>
                    <a:pt x="100" y="1563"/>
                  </a:cubicBezTo>
                  <a:cubicBezTo>
                    <a:pt x="188" y="2029"/>
                    <a:pt x="595" y="2355"/>
                    <a:pt x="1053" y="2355"/>
                  </a:cubicBezTo>
                  <a:cubicBezTo>
                    <a:pt x="1113" y="2355"/>
                    <a:pt x="1173" y="2350"/>
                    <a:pt x="1234" y="2339"/>
                  </a:cubicBezTo>
                  <a:lnTo>
                    <a:pt x="3428" y="1926"/>
                  </a:lnTo>
                  <a:cubicBezTo>
                    <a:pt x="3955" y="1827"/>
                    <a:pt x="4303" y="1320"/>
                    <a:pt x="4204" y="792"/>
                  </a:cubicBezTo>
                  <a:cubicBezTo>
                    <a:pt x="4116" y="326"/>
                    <a:pt x="3710" y="0"/>
                    <a:pt x="32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72"/>
            <p:cNvSpPr/>
            <p:nvPr/>
          </p:nvSpPr>
          <p:spPr>
            <a:xfrm>
              <a:off x="4591276" y="2937607"/>
              <a:ext cx="83489" cy="52692"/>
            </a:xfrm>
            <a:custGeom>
              <a:rect b="b" l="l" r="r" t="t"/>
              <a:pathLst>
                <a:path extrusionOk="0" h="2356" w="3733">
                  <a:moveTo>
                    <a:pt x="3250" y="1"/>
                  </a:moveTo>
                  <a:cubicBezTo>
                    <a:pt x="3190" y="1"/>
                    <a:pt x="3130" y="7"/>
                    <a:pt x="3070" y="18"/>
                  </a:cubicBezTo>
                  <a:lnTo>
                    <a:pt x="874" y="429"/>
                  </a:lnTo>
                  <a:cubicBezTo>
                    <a:pt x="349" y="528"/>
                    <a:pt x="1" y="1035"/>
                    <a:pt x="100" y="1563"/>
                  </a:cubicBezTo>
                  <a:cubicBezTo>
                    <a:pt x="188" y="2029"/>
                    <a:pt x="595" y="2355"/>
                    <a:pt x="1053" y="2355"/>
                  </a:cubicBezTo>
                  <a:cubicBezTo>
                    <a:pt x="1113" y="2355"/>
                    <a:pt x="1173" y="2350"/>
                    <a:pt x="1234" y="2339"/>
                  </a:cubicBezTo>
                  <a:lnTo>
                    <a:pt x="1834" y="2225"/>
                  </a:lnTo>
                  <a:cubicBezTo>
                    <a:pt x="1587" y="2084"/>
                    <a:pt x="1415" y="1841"/>
                    <a:pt x="1363" y="1563"/>
                  </a:cubicBezTo>
                  <a:cubicBezTo>
                    <a:pt x="1264" y="1035"/>
                    <a:pt x="1612" y="528"/>
                    <a:pt x="2139" y="429"/>
                  </a:cubicBezTo>
                  <a:lnTo>
                    <a:pt x="3733" y="130"/>
                  </a:lnTo>
                  <a:cubicBezTo>
                    <a:pt x="3585" y="45"/>
                    <a:pt x="3418" y="1"/>
                    <a:pt x="32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72"/>
            <p:cNvSpPr/>
            <p:nvPr/>
          </p:nvSpPr>
          <p:spPr>
            <a:xfrm>
              <a:off x="4732697" y="2938032"/>
              <a:ext cx="161073" cy="143740"/>
            </a:xfrm>
            <a:custGeom>
              <a:rect b="b" l="l" r="r" t="t"/>
              <a:pathLst>
                <a:path extrusionOk="0" h="6427" w="7202">
                  <a:moveTo>
                    <a:pt x="2001" y="0"/>
                  </a:moveTo>
                  <a:cubicBezTo>
                    <a:pt x="896" y="0"/>
                    <a:pt x="1" y="1054"/>
                    <a:pt x="1" y="2355"/>
                  </a:cubicBezTo>
                  <a:cubicBezTo>
                    <a:pt x="1" y="3981"/>
                    <a:pt x="1926" y="5570"/>
                    <a:pt x="3600" y="6426"/>
                  </a:cubicBezTo>
                  <a:cubicBezTo>
                    <a:pt x="5274" y="5570"/>
                    <a:pt x="7201" y="3981"/>
                    <a:pt x="7201" y="2355"/>
                  </a:cubicBezTo>
                  <a:cubicBezTo>
                    <a:pt x="7201" y="1054"/>
                    <a:pt x="6305" y="0"/>
                    <a:pt x="5201" y="0"/>
                  </a:cubicBezTo>
                  <a:cubicBezTo>
                    <a:pt x="4317" y="0"/>
                    <a:pt x="3600" y="844"/>
                    <a:pt x="3600" y="1884"/>
                  </a:cubicBezTo>
                  <a:cubicBezTo>
                    <a:pt x="3600" y="844"/>
                    <a:pt x="2885" y="0"/>
                    <a:pt x="20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73" name="Google Shape;3473;p72"/>
          <p:cNvSpPr/>
          <p:nvPr/>
        </p:nvSpPr>
        <p:spPr>
          <a:xfrm>
            <a:off x="3895133" y="3246913"/>
            <a:ext cx="536089" cy="515133"/>
          </a:xfrm>
          <a:custGeom>
            <a:rect b="b" l="l" r="r" t="t"/>
            <a:pathLst>
              <a:path extrusionOk="0" h="23033" w="23970">
                <a:moveTo>
                  <a:pt x="10513" y="6778"/>
                </a:moveTo>
                <a:cubicBezTo>
                  <a:pt x="12224" y="6778"/>
                  <a:pt x="13935" y="7429"/>
                  <a:pt x="15237" y="8731"/>
                </a:cubicBezTo>
                <a:cubicBezTo>
                  <a:pt x="17842" y="11335"/>
                  <a:pt x="17842" y="15574"/>
                  <a:pt x="15237" y="18180"/>
                </a:cubicBezTo>
                <a:cubicBezTo>
                  <a:pt x="13935" y="19481"/>
                  <a:pt x="12224" y="20132"/>
                  <a:pt x="10513" y="20132"/>
                </a:cubicBezTo>
                <a:cubicBezTo>
                  <a:pt x="8802" y="20132"/>
                  <a:pt x="7091" y="19481"/>
                  <a:pt x="5789" y="18180"/>
                </a:cubicBezTo>
                <a:cubicBezTo>
                  <a:pt x="3185" y="15574"/>
                  <a:pt x="3185" y="11335"/>
                  <a:pt x="5789" y="8731"/>
                </a:cubicBezTo>
                <a:cubicBezTo>
                  <a:pt x="7091" y="7429"/>
                  <a:pt x="8802" y="6778"/>
                  <a:pt x="10513" y="6778"/>
                </a:cubicBezTo>
                <a:close/>
                <a:moveTo>
                  <a:pt x="17974" y="0"/>
                </a:moveTo>
                <a:lnTo>
                  <a:pt x="15921" y="2052"/>
                </a:lnTo>
                <a:lnTo>
                  <a:pt x="17894" y="4024"/>
                </a:lnTo>
                <a:lnTo>
                  <a:pt x="16185" y="5730"/>
                </a:lnTo>
                <a:cubicBezTo>
                  <a:pt x="14505" y="4494"/>
                  <a:pt x="12509" y="3876"/>
                  <a:pt x="10513" y="3876"/>
                </a:cubicBezTo>
                <a:cubicBezTo>
                  <a:pt x="8059" y="3876"/>
                  <a:pt x="5605" y="4810"/>
                  <a:pt x="3737" y="6678"/>
                </a:cubicBezTo>
                <a:cubicBezTo>
                  <a:pt x="0" y="10414"/>
                  <a:pt x="0" y="16494"/>
                  <a:pt x="3737" y="20230"/>
                </a:cubicBezTo>
                <a:cubicBezTo>
                  <a:pt x="5605" y="22098"/>
                  <a:pt x="8059" y="23032"/>
                  <a:pt x="10513" y="23032"/>
                </a:cubicBezTo>
                <a:cubicBezTo>
                  <a:pt x="12967" y="23032"/>
                  <a:pt x="15421" y="22098"/>
                  <a:pt x="17289" y="20230"/>
                </a:cubicBezTo>
                <a:cubicBezTo>
                  <a:pt x="20677" y="16843"/>
                  <a:pt x="20993" y="11529"/>
                  <a:pt x="18237" y="7783"/>
                </a:cubicBezTo>
                <a:lnTo>
                  <a:pt x="19946" y="6074"/>
                </a:lnTo>
                <a:lnTo>
                  <a:pt x="21917" y="8047"/>
                </a:lnTo>
                <a:lnTo>
                  <a:pt x="23969" y="5994"/>
                </a:lnTo>
                <a:lnTo>
                  <a:pt x="21998" y="4024"/>
                </a:lnTo>
                <a:lnTo>
                  <a:pt x="23969" y="2051"/>
                </a:lnTo>
                <a:lnTo>
                  <a:pt x="21917" y="0"/>
                </a:lnTo>
                <a:lnTo>
                  <a:pt x="19946" y="1972"/>
                </a:lnTo>
                <a:lnTo>
                  <a:pt x="1797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74" name="Google Shape;3474;p72"/>
          <p:cNvGrpSpPr/>
          <p:nvPr/>
        </p:nvGrpSpPr>
        <p:grpSpPr>
          <a:xfrm>
            <a:off x="3175942" y="3256834"/>
            <a:ext cx="518014" cy="495293"/>
            <a:chOff x="2983890" y="2949394"/>
            <a:chExt cx="518014" cy="495293"/>
          </a:xfrm>
        </p:grpSpPr>
        <p:sp>
          <p:nvSpPr>
            <p:cNvPr id="3475" name="Google Shape;3475;p72"/>
            <p:cNvSpPr/>
            <p:nvPr/>
          </p:nvSpPr>
          <p:spPr>
            <a:xfrm>
              <a:off x="3221843" y="3122060"/>
              <a:ext cx="129359" cy="176549"/>
            </a:xfrm>
            <a:custGeom>
              <a:rect b="b" l="l" r="r" t="t"/>
              <a:pathLst>
                <a:path extrusionOk="0" h="7894" w="5784">
                  <a:moveTo>
                    <a:pt x="5337" y="0"/>
                  </a:moveTo>
                  <a:cubicBezTo>
                    <a:pt x="5160" y="0"/>
                    <a:pt x="4997" y="117"/>
                    <a:pt x="4947" y="295"/>
                  </a:cubicBezTo>
                  <a:cubicBezTo>
                    <a:pt x="4240" y="2831"/>
                    <a:pt x="3038" y="6610"/>
                    <a:pt x="2580" y="7067"/>
                  </a:cubicBezTo>
                  <a:cubicBezTo>
                    <a:pt x="2567" y="7082"/>
                    <a:pt x="2559" y="7088"/>
                    <a:pt x="2534" y="7088"/>
                  </a:cubicBezTo>
                  <a:cubicBezTo>
                    <a:pt x="2530" y="7088"/>
                    <a:pt x="2524" y="7088"/>
                    <a:pt x="2518" y="7088"/>
                  </a:cubicBezTo>
                  <a:cubicBezTo>
                    <a:pt x="2218" y="7059"/>
                    <a:pt x="1472" y="6411"/>
                    <a:pt x="792" y="5411"/>
                  </a:cubicBezTo>
                  <a:cubicBezTo>
                    <a:pt x="714" y="5296"/>
                    <a:pt x="587" y="5234"/>
                    <a:pt x="458" y="5234"/>
                  </a:cubicBezTo>
                  <a:cubicBezTo>
                    <a:pt x="380" y="5234"/>
                    <a:pt x="301" y="5257"/>
                    <a:pt x="232" y="5304"/>
                  </a:cubicBezTo>
                  <a:cubicBezTo>
                    <a:pt x="48" y="5429"/>
                    <a:pt x="1" y="5681"/>
                    <a:pt x="126" y="5865"/>
                  </a:cubicBezTo>
                  <a:cubicBezTo>
                    <a:pt x="346" y="6187"/>
                    <a:pt x="1487" y="7800"/>
                    <a:pt x="2442" y="7889"/>
                  </a:cubicBezTo>
                  <a:cubicBezTo>
                    <a:pt x="2474" y="7892"/>
                    <a:pt x="2504" y="7894"/>
                    <a:pt x="2536" y="7894"/>
                  </a:cubicBezTo>
                  <a:cubicBezTo>
                    <a:pt x="2539" y="7894"/>
                    <a:pt x="2542" y="7894"/>
                    <a:pt x="2546" y="7894"/>
                  </a:cubicBezTo>
                  <a:cubicBezTo>
                    <a:pt x="2773" y="7894"/>
                    <a:pt x="2991" y="7801"/>
                    <a:pt x="3151" y="7638"/>
                  </a:cubicBezTo>
                  <a:cubicBezTo>
                    <a:pt x="3296" y="7493"/>
                    <a:pt x="3681" y="7106"/>
                    <a:pt x="4761" y="3724"/>
                  </a:cubicBezTo>
                  <a:cubicBezTo>
                    <a:pt x="5283" y="2090"/>
                    <a:pt x="5718" y="528"/>
                    <a:pt x="5724" y="512"/>
                  </a:cubicBezTo>
                  <a:cubicBezTo>
                    <a:pt x="5783" y="296"/>
                    <a:pt x="5658" y="75"/>
                    <a:pt x="5444" y="15"/>
                  </a:cubicBezTo>
                  <a:cubicBezTo>
                    <a:pt x="5408" y="5"/>
                    <a:pt x="5372" y="0"/>
                    <a:pt x="53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72"/>
            <p:cNvSpPr/>
            <p:nvPr/>
          </p:nvSpPr>
          <p:spPr>
            <a:xfrm>
              <a:off x="3364360" y="2999270"/>
              <a:ext cx="114419" cy="148794"/>
            </a:xfrm>
            <a:custGeom>
              <a:rect b="b" l="l" r="r" t="t"/>
              <a:pathLst>
                <a:path extrusionOk="0" h="6653" w="5116">
                  <a:moveTo>
                    <a:pt x="3034" y="1"/>
                  </a:moveTo>
                  <a:cubicBezTo>
                    <a:pt x="2016" y="1"/>
                    <a:pt x="1126" y="534"/>
                    <a:pt x="477" y="954"/>
                  </a:cubicBezTo>
                  <a:cubicBezTo>
                    <a:pt x="0" y="1264"/>
                    <a:pt x="1624" y="3934"/>
                    <a:pt x="1013" y="3937"/>
                  </a:cubicBezTo>
                  <a:cubicBezTo>
                    <a:pt x="1719" y="3937"/>
                    <a:pt x="1269" y="5900"/>
                    <a:pt x="1730" y="6363"/>
                  </a:cubicBezTo>
                  <a:cubicBezTo>
                    <a:pt x="1949" y="6581"/>
                    <a:pt x="2209" y="6653"/>
                    <a:pt x="2499" y="6653"/>
                  </a:cubicBezTo>
                  <a:cubicBezTo>
                    <a:pt x="2822" y="6653"/>
                    <a:pt x="3183" y="6563"/>
                    <a:pt x="3564" y="6488"/>
                  </a:cubicBezTo>
                  <a:cubicBezTo>
                    <a:pt x="5116" y="3425"/>
                    <a:pt x="4005" y="171"/>
                    <a:pt x="4005" y="171"/>
                  </a:cubicBezTo>
                  <a:cubicBezTo>
                    <a:pt x="3672" y="51"/>
                    <a:pt x="3347" y="1"/>
                    <a:pt x="3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72"/>
            <p:cNvSpPr/>
            <p:nvPr/>
          </p:nvSpPr>
          <p:spPr>
            <a:xfrm>
              <a:off x="3352618" y="3323511"/>
              <a:ext cx="66267" cy="114934"/>
            </a:xfrm>
            <a:custGeom>
              <a:rect b="b" l="l" r="r" t="t"/>
              <a:pathLst>
                <a:path extrusionOk="0" h="5139" w="2963">
                  <a:moveTo>
                    <a:pt x="1" y="0"/>
                  </a:moveTo>
                  <a:cubicBezTo>
                    <a:pt x="1" y="0"/>
                    <a:pt x="52" y="556"/>
                    <a:pt x="173" y="1311"/>
                  </a:cubicBezTo>
                  <a:cubicBezTo>
                    <a:pt x="275" y="1947"/>
                    <a:pt x="428" y="2726"/>
                    <a:pt x="640" y="3433"/>
                  </a:cubicBezTo>
                  <a:cubicBezTo>
                    <a:pt x="854" y="4147"/>
                    <a:pt x="1132" y="4788"/>
                    <a:pt x="1481" y="5139"/>
                  </a:cubicBezTo>
                  <a:cubicBezTo>
                    <a:pt x="1831" y="4788"/>
                    <a:pt x="2107" y="4147"/>
                    <a:pt x="2323" y="3433"/>
                  </a:cubicBezTo>
                  <a:cubicBezTo>
                    <a:pt x="2536" y="2726"/>
                    <a:pt x="2688" y="1947"/>
                    <a:pt x="2790" y="1311"/>
                  </a:cubicBezTo>
                  <a:cubicBezTo>
                    <a:pt x="2911" y="555"/>
                    <a:pt x="2962" y="0"/>
                    <a:pt x="29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72"/>
            <p:cNvSpPr/>
            <p:nvPr/>
          </p:nvSpPr>
          <p:spPr>
            <a:xfrm>
              <a:off x="3352618" y="3323511"/>
              <a:ext cx="66267" cy="29321"/>
            </a:xfrm>
            <a:custGeom>
              <a:rect b="b" l="l" r="r" t="t"/>
              <a:pathLst>
                <a:path extrusionOk="0" h="1311" w="2963">
                  <a:moveTo>
                    <a:pt x="1" y="0"/>
                  </a:moveTo>
                  <a:cubicBezTo>
                    <a:pt x="1" y="0"/>
                    <a:pt x="51" y="555"/>
                    <a:pt x="173" y="1311"/>
                  </a:cubicBezTo>
                  <a:lnTo>
                    <a:pt x="2790" y="1311"/>
                  </a:lnTo>
                  <a:cubicBezTo>
                    <a:pt x="2911" y="555"/>
                    <a:pt x="2962" y="0"/>
                    <a:pt x="29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72"/>
            <p:cNvSpPr/>
            <p:nvPr/>
          </p:nvSpPr>
          <p:spPr>
            <a:xfrm>
              <a:off x="3366932" y="3400293"/>
              <a:ext cx="37640" cy="38155"/>
            </a:xfrm>
            <a:custGeom>
              <a:rect b="b" l="l" r="r" t="t"/>
              <a:pathLst>
                <a:path extrusionOk="0" h="1706" w="1683">
                  <a:moveTo>
                    <a:pt x="0" y="0"/>
                  </a:moveTo>
                  <a:cubicBezTo>
                    <a:pt x="214" y="714"/>
                    <a:pt x="492" y="1355"/>
                    <a:pt x="841" y="1706"/>
                  </a:cubicBezTo>
                  <a:cubicBezTo>
                    <a:pt x="1191" y="1355"/>
                    <a:pt x="1467" y="714"/>
                    <a:pt x="16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72"/>
            <p:cNvSpPr/>
            <p:nvPr/>
          </p:nvSpPr>
          <p:spPr>
            <a:xfrm>
              <a:off x="3329961" y="3087347"/>
              <a:ext cx="114106" cy="137947"/>
            </a:xfrm>
            <a:custGeom>
              <a:rect b="b" l="l" r="r" t="t"/>
              <a:pathLst>
                <a:path extrusionOk="0" h="6168" w="5102">
                  <a:moveTo>
                    <a:pt x="2550" y="0"/>
                  </a:moveTo>
                  <a:cubicBezTo>
                    <a:pt x="2151" y="0"/>
                    <a:pt x="1750" y="94"/>
                    <a:pt x="1382" y="284"/>
                  </a:cubicBezTo>
                  <a:cubicBezTo>
                    <a:pt x="534" y="720"/>
                    <a:pt x="1" y="1595"/>
                    <a:pt x="1" y="2550"/>
                  </a:cubicBezTo>
                  <a:lnTo>
                    <a:pt x="1" y="6168"/>
                  </a:lnTo>
                  <a:lnTo>
                    <a:pt x="5102" y="6168"/>
                  </a:lnTo>
                  <a:lnTo>
                    <a:pt x="5102" y="2550"/>
                  </a:lnTo>
                  <a:cubicBezTo>
                    <a:pt x="5102" y="1873"/>
                    <a:pt x="4833" y="1225"/>
                    <a:pt x="4353" y="748"/>
                  </a:cubicBezTo>
                  <a:cubicBezTo>
                    <a:pt x="4254" y="646"/>
                    <a:pt x="4145" y="555"/>
                    <a:pt x="4030" y="473"/>
                  </a:cubicBezTo>
                  <a:cubicBezTo>
                    <a:pt x="3589" y="159"/>
                    <a:pt x="3071" y="0"/>
                    <a:pt x="25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72"/>
            <p:cNvSpPr/>
            <p:nvPr/>
          </p:nvSpPr>
          <p:spPr>
            <a:xfrm>
              <a:off x="3329961" y="3087347"/>
              <a:ext cx="69376" cy="137947"/>
            </a:xfrm>
            <a:custGeom>
              <a:rect b="b" l="l" r="r" t="t"/>
              <a:pathLst>
                <a:path extrusionOk="0" h="6168" w="3102">
                  <a:moveTo>
                    <a:pt x="2551" y="0"/>
                  </a:moveTo>
                  <a:cubicBezTo>
                    <a:pt x="1143" y="0"/>
                    <a:pt x="1" y="1141"/>
                    <a:pt x="1" y="2551"/>
                  </a:cubicBezTo>
                  <a:lnTo>
                    <a:pt x="1" y="6168"/>
                  </a:lnTo>
                  <a:lnTo>
                    <a:pt x="1101" y="6168"/>
                  </a:lnTo>
                  <a:lnTo>
                    <a:pt x="1101" y="2551"/>
                  </a:lnTo>
                  <a:cubicBezTo>
                    <a:pt x="1101" y="1354"/>
                    <a:pt x="1933" y="318"/>
                    <a:pt x="3102" y="61"/>
                  </a:cubicBezTo>
                  <a:cubicBezTo>
                    <a:pt x="2921" y="21"/>
                    <a:pt x="2737" y="0"/>
                    <a:pt x="25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72"/>
            <p:cNvSpPr/>
            <p:nvPr/>
          </p:nvSpPr>
          <p:spPr>
            <a:xfrm>
              <a:off x="3320590" y="3225279"/>
              <a:ext cx="132870" cy="99457"/>
            </a:xfrm>
            <a:custGeom>
              <a:rect b="b" l="l" r="r" t="t"/>
              <a:pathLst>
                <a:path extrusionOk="0" h="4447" w="5941">
                  <a:moveTo>
                    <a:pt x="421" y="1"/>
                  </a:moveTo>
                  <a:lnTo>
                    <a:pt x="0" y="4447"/>
                  </a:lnTo>
                  <a:lnTo>
                    <a:pt x="5941" y="4447"/>
                  </a:lnTo>
                  <a:lnTo>
                    <a:pt x="55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72"/>
            <p:cNvSpPr/>
            <p:nvPr/>
          </p:nvSpPr>
          <p:spPr>
            <a:xfrm>
              <a:off x="3317682" y="2949394"/>
              <a:ext cx="137970" cy="137970"/>
            </a:xfrm>
            <a:custGeom>
              <a:rect b="b" l="l" r="r" t="t"/>
              <a:pathLst>
                <a:path extrusionOk="0" h="6169" w="6169">
                  <a:moveTo>
                    <a:pt x="3084" y="1"/>
                  </a:moveTo>
                  <a:cubicBezTo>
                    <a:pt x="1380" y="1"/>
                    <a:pt x="1" y="1382"/>
                    <a:pt x="1" y="3085"/>
                  </a:cubicBezTo>
                  <a:cubicBezTo>
                    <a:pt x="1" y="4788"/>
                    <a:pt x="1380" y="6168"/>
                    <a:pt x="3084" y="6168"/>
                  </a:cubicBezTo>
                  <a:cubicBezTo>
                    <a:pt x="4787" y="6168"/>
                    <a:pt x="6168" y="4788"/>
                    <a:pt x="6168" y="3085"/>
                  </a:cubicBezTo>
                  <a:cubicBezTo>
                    <a:pt x="6168" y="1382"/>
                    <a:pt x="4787" y="1"/>
                    <a:pt x="30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72"/>
            <p:cNvSpPr/>
            <p:nvPr/>
          </p:nvSpPr>
          <p:spPr>
            <a:xfrm>
              <a:off x="3353625" y="3087325"/>
              <a:ext cx="66514" cy="19256"/>
            </a:xfrm>
            <a:custGeom>
              <a:rect b="b" l="l" r="r" t="t"/>
              <a:pathLst>
                <a:path extrusionOk="0" h="861" w="2974">
                  <a:moveTo>
                    <a:pt x="1494" y="1"/>
                  </a:moveTo>
                  <a:cubicBezTo>
                    <a:pt x="970" y="1"/>
                    <a:pt x="446" y="162"/>
                    <a:pt x="0" y="484"/>
                  </a:cubicBezTo>
                  <a:cubicBezTo>
                    <a:pt x="461" y="735"/>
                    <a:pt x="969" y="860"/>
                    <a:pt x="1478" y="860"/>
                  </a:cubicBezTo>
                  <a:cubicBezTo>
                    <a:pt x="1993" y="860"/>
                    <a:pt x="2508" y="732"/>
                    <a:pt x="2973" y="474"/>
                  </a:cubicBezTo>
                  <a:cubicBezTo>
                    <a:pt x="2530" y="158"/>
                    <a:pt x="2012" y="1"/>
                    <a:pt x="14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72"/>
            <p:cNvSpPr/>
            <p:nvPr/>
          </p:nvSpPr>
          <p:spPr>
            <a:xfrm>
              <a:off x="3317615" y="2949394"/>
              <a:ext cx="84741" cy="137970"/>
            </a:xfrm>
            <a:custGeom>
              <a:rect b="b" l="l" r="r" t="t"/>
              <a:pathLst>
                <a:path extrusionOk="0" h="6169" w="3789">
                  <a:moveTo>
                    <a:pt x="3086" y="0"/>
                  </a:moveTo>
                  <a:cubicBezTo>
                    <a:pt x="2397" y="0"/>
                    <a:pt x="1720" y="231"/>
                    <a:pt x="1169" y="668"/>
                  </a:cubicBezTo>
                  <a:cubicBezTo>
                    <a:pt x="432" y="1253"/>
                    <a:pt x="1" y="2142"/>
                    <a:pt x="1" y="3085"/>
                  </a:cubicBezTo>
                  <a:cubicBezTo>
                    <a:pt x="1" y="4026"/>
                    <a:pt x="432" y="4915"/>
                    <a:pt x="1169" y="5500"/>
                  </a:cubicBezTo>
                  <a:cubicBezTo>
                    <a:pt x="1720" y="5937"/>
                    <a:pt x="2397" y="6168"/>
                    <a:pt x="3085" y="6168"/>
                  </a:cubicBezTo>
                  <a:cubicBezTo>
                    <a:pt x="3320" y="6168"/>
                    <a:pt x="3556" y="6141"/>
                    <a:pt x="3789" y="6087"/>
                  </a:cubicBezTo>
                  <a:cubicBezTo>
                    <a:pt x="2393" y="5760"/>
                    <a:pt x="1408" y="4517"/>
                    <a:pt x="1406" y="3085"/>
                  </a:cubicBezTo>
                  <a:cubicBezTo>
                    <a:pt x="1408" y="1652"/>
                    <a:pt x="2393" y="408"/>
                    <a:pt x="3789" y="81"/>
                  </a:cubicBezTo>
                  <a:cubicBezTo>
                    <a:pt x="3556" y="27"/>
                    <a:pt x="3321" y="0"/>
                    <a:pt x="30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72"/>
            <p:cNvSpPr/>
            <p:nvPr/>
          </p:nvSpPr>
          <p:spPr>
            <a:xfrm>
              <a:off x="3338170" y="2949394"/>
              <a:ext cx="117483" cy="69734"/>
            </a:xfrm>
            <a:custGeom>
              <a:rect b="b" l="l" r="r" t="t"/>
              <a:pathLst>
                <a:path extrusionOk="0" h="3118" w="5253">
                  <a:moveTo>
                    <a:pt x="2170" y="0"/>
                  </a:moveTo>
                  <a:cubicBezTo>
                    <a:pt x="1373" y="0"/>
                    <a:pt x="589" y="309"/>
                    <a:pt x="0" y="890"/>
                  </a:cubicBezTo>
                  <a:cubicBezTo>
                    <a:pt x="0" y="890"/>
                    <a:pt x="1601" y="3118"/>
                    <a:pt x="4610" y="3118"/>
                  </a:cubicBezTo>
                  <a:cubicBezTo>
                    <a:pt x="4818" y="3118"/>
                    <a:pt x="5032" y="3107"/>
                    <a:pt x="5252" y="3085"/>
                  </a:cubicBezTo>
                  <a:cubicBezTo>
                    <a:pt x="5252" y="1840"/>
                    <a:pt x="4504" y="718"/>
                    <a:pt x="3357" y="238"/>
                  </a:cubicBezTo>
                  <a:cubicBezTo>
                    <a:pt x="2973" y="78"/>
                    <a:pt x="2570" y="0"/>
                    <a:pt x="2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72"/>
            <p:cNvSpPr/>
            <p:nvPr/>
          </p:nvSpPr>
          <p:spPr>
            <a:xfrm>
              <a:off x="3320590" y="3225279"/>
              <a:ext cx="34017" cy="99457"/>
            </a:xfrm>
            <a:custGeom>
              <a:rect b="b" l="l" r="r" t="t"/>
              <a:pathLst>
                <a:path extrusionOk="0" h="4447" w="1521">
                  <a:moveTo>
                    <a:pt x="421" y="1"/>
                  </a:moveTo>
                  <a:lnTo>
                    <a:pt x="0" y="4447"/>
                  </a:lnTo>
                  <a:lnTo>
                    <a:pt x="1484" y="4447"/>
                  </a:lnTo>
                  <a:lnTo>
                    <a:pt x="15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72"/>
            <p:cNvSpPr/>
            <p:nvPr/>
          </p:nvSpPr>
          <p:spPr>
            <a:xfrm>
              <a:off x="3367671" y="3425835"/>
              <a:ext cx="36164" cy="12591"/>
            </a:xfrm>
            <a:custGeom>
              <a:rect b="b" l="l" r="r" t="t"/>
              <a:pathLst>
                <a:path extrusionOk="0" h="563" w="1617">
                  <a:moveTo>
                    <a:pt x="523" y="1"/>
                  </a:moveTo>
                  <a:cubicBezTo>
                    <a:pt x="234" y="1"/>
                    <a:pt x="0" y="235"/>
                    <a:pt x="0" y="524"/>
                  </a:cubicBezTo>
                  <a:lnTo>
                    <a:pt x="0" y="563"/>
                  </a:lnTo>
                  <a:lnTo>
                    <a:pt x="1617" y="563"/>
                  </a:lnTo>
                  <a:lnTo>
                    <a:pt x="1617" y="524"/>
                  </a:lnTo>
                  <a:cubicBezTo>
                    <a:pt x="1617" y="235"/>
                    <a:pt x="1383" y="1"/>
                    <a:pt x="10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72"/>
            <p:cNvSpPr/>
            <p:nvPr/>
          </p:nvSpPr>
          <p:spPr>
            <a:xfrm>
              <a:off x="3354363" y="3100991"/>
              <a:ext cx="147542" cy="138730"/>
            </a:xfrm>
            <a:custGeom>
              <a:rect b="b" l="l" r="r" t="t"/>
              <a:pathLst>
                <a:path extrusionOk="0" h="6203" w="6597">
                  <a:moveTo>
                    <a:pt x="4376" y="0"/>
                  </a:moveTo>
                  <a:cubicBezTo>
                    <a:pt x="3858" y="0"/>
                    <a:pt x="3340" y="198"/>
                    <a:pt x="2945" y="593"/>
                  </a:cubicBezTo>
                  <a:lnTo>
                    <a:pt x="789" y="2749"/>
                  </a:lnTo>
                  <a:cubicBezTo>
                    <a:pt x="0" y="3538"/>
                    <a:pt x="0" y="4819"/>
                    <a:pt x="789" y="5610"/>
                  </a:cubicBezTo>
                  <a:cubicBezTo>
                    <a:pt x="1184" y="6005"/>
                    <a:pt x="1702" y="6202"/>
                    <a:pt x="2220" y="6202"/>
                  </a:cubicBezTo>
                  <a:cubicBezTo>
                    <a:pt x="2738" y="6202"/>
                    <a:pt x="3257" y="6005"/>
                    <a:pt x="3652" y="5610"/>
                  </a:cubicBezTo>
                  <a:lnTo>
                    <a:pt x="5807" y="3454"/>
                  </a:lnTo>
                  <a:cubicBezTo>
                    <a:pt x="6596" y="2664"/>
                    <a:pt x="6596" y="1384"/>
                    <a:pt x="5807" y="593"/>
                  </a:cubicBezTo>
                  <a:cubicBezTo>
                    <a:pt x="5412" y="198"/>
                    <a:pt x="4894" y="0"/>
                    <a:pt x="43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72"/>
            <p:cNvSpPr/>
            <p:nvPr/>
          </p:nvSpPr>
          <p:spPr>
            <a:xfrm>
              <a:off x="3354385" y="3100968"/>
              <a:ext cx="114129" cy="138730"/>
            </a:xfrm>
            <a:custGeom>
              <a:rect b="b" l="l" r="r" t="t"/>
              <a:pathLst>
                <a:path extrusionOk="0" h="6203" w="5103">
                  <a:moveTo>
                    <a:pt x="4376" y="1"/>
                  </a:moveTo>
                  <a:cubicBezTo>
                    <a:pt x="3850" y="1"/>
                    <a:pt x="3333" y="207"/>
                    <a:pt x="2947" y="593"/>
                  </a:cubicBezTo>
                  <a:lnTo>
                    <a:pt x="791" y="2748"/>
                  </a:lnTo>
                  <a:cubicBezTo>
                    <a:pt x="1" y="3539"/>
                    <a:pt x="1" y="4819"/>
                    <a:pt x="791" y="5609"/>
                  </a:cubicBezTo>
                  <a:cubicBezTo>
                    <a:pt x="1172" y="5991"/>
                    <a:pt x="1686" y="6203"/>
                    <a:pt x="2219" y="6203"/>
                  </a:cubicBezTo>
                  <a:cubicBezTo>
                    <a:pt x="2285" y="6203"/>
                    <a:pt x="2352" y="6199"/>
                    <a:pt x="2419" y="6193"/>
                  </a:cubicBezTo>
                  <a:cubicBezTo>
                    <a:pt x="2155" y="6091"/>
                    <a:pt x="1915" y="5935"/>
                    <a:pt x="1714" y="5734"/>
                  </a:cubicBezTo>
                  <a:cubicBezTo>
                    <a:pt x="923" y="4944"/>
                    <a:pt x="923" y="3664"/>
                    <a:pt x="1714" y="2873"/>
                  </a:cubicBezTo>
                  <a:lnTo>
                    <a:pt x="3869" y="718"/>
                  </a:lnTo>
                  <a:cubicBezTo>
                    <a:pt x="4200" y="386"/>
                    <a:pt x="4635" y="180"/>
                    <a:pt x="5102" y="136"/>
                  </a:cubicBezTo>
                  <a:cubicBezTo>
                    <a:pt x="4866" y="45"/>
                    <a:pt x="4620" y="1"/>
                    <a:pt x="43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72"/>
            <p:cNvSpPr/>
            <p:nvPr/>
          </p:nvSpPr>
          <p:spPr>
            <a:xfrm>
              <a:off x="3410837" y="3109982"/>
              <a:ext cx="51216" cy="46631"/>
            </a:xfrm>
            <a:custGeom>
              <a:rect b="b" l="l" r="r" t="t"/>
              <a:pathLst>
                <a:path extrusionOk="0" h="2085" w="2290">
                  <a:moveTo>
                    <a:pt x="1150" y="1"/>
                  </a:moveTo>
                  <a:cubicBezTo>
                    <a:pt x="882" y="1"/>
                    <a:pt x="614" y="103"/>
                    <a:pt x="410" y="308"/>
                  </a:cubicBezTo>
                  <a:cubicBezTo>
                    <a:pt x="4" y="713"/>
                    <a:pt x="0" y="1370"/>
                    <a:pt x="401" y="1779"/>
                  </a:cubicBezTo>
                  <a:cubicBezTo>
                    <a:pt x="441" y="1819"/>
                    <a:pt x="484" y="1855"/>
                    <a:pt x="530" y="1888"/>
                  </a:cubicBezTo>
                  <a:cubicBezTo>
                    <a:pt x="714" y="2020"/>
                    <a:pt x="928" y="2085"/>
                    <a:pt x="1141" y="2085"/>
                  </a:cubicBezTo>
                  <a:cubicBezTo>
                    <a:pt x="1410" y="2085"/>
                    <a:pt x="1678" y="1981"/>
                    <a:pt x="1881" y="1779"/>
                  </a:cubicBezTo>
                  <a:cubicBezTo>
                    <a:pt x="2242" y="1415"/>
                    <a:pt x="2289" y="845"/>
                    <a:pt x="1990" y="428"/>
                  </a:cubicBezTo>
                  <a:cubicBezTo>
                    <a:pt x="1957" y="382"/>
                    <a:pt x="1920" y="339"/>
                    <a:pt x="1881" y="299"/>
                  </a:cubicBezTo>
                  <a:cubicBezTo>
                    <a:pt x="1677" y="100"/>
                    <a:pt x="1413" y="1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72"/>
            <p:cNvSpPr/>
            <p:nvPr/>
          </p:nvSpPr>
          <p:spPr>
            <a:xfrm>
              <a:off x="3423966" y="3115059"/>
              <a:ext cx="38110" cy="37417"/>
            </a:xfrm>
            <a:custGeom>
              <a:rect b="b" l="l" r="r" t="t"/>
              <a:pathLst>
                <a:path extrusionOk="0" h="1673" w="1704">
                  <a:moveTo>
                    <a:pt x="860" y="1"/>
                  </a:moveTo>
                  <a:cubicBezTo>
                    <a:pt x="753" y="1"/>
                    <a:pt x="644" y="22"/>
                    <a:pt x="541" y="65"/>
                  </a:cubicBezTo>
                  <a:cubicBezTo>
                    <a:pt x="251" y="184"/>
                    <a:pt x="51" y="457"/>
                    <a:pt x="27" y="769"/>
                  </a:cubicBezTo>
                  <a:cubicBezTo>
                    <a:pt x="1" y="1082"/>
                    <a:pt x="153" y="1384"/>
                    <a:pt x="420" y="1549"/>
                  </a:cubicBezTo>
                  <a:cubicBezTo>
                    <a:pt x="555" y="1632"/>
                    <a:pt x="707" y="1673"/>
                    <a:pt x="860" y="1673"/>
                  </a:cubicBezTo>
                  <a:cubicBezTo>
                    <a:pt x="1010" y="1673"/>
                    <a:pt x="1161" y="1633"/>
                    <a:pt x="1294" y="1552"/>
                  </a:cubicBezTo>
                  <a:cubicBezTo>
                    <a:pt x="1656" y="1190"/>
                    <a:pt x="1704" y="618"/>
                    <a:pt x="1403" y="201"/>
                  </a:cubicBezTo>
                  <a:cubicBezTo>
                    <a:pt x="1249" y="70"/>
                    <a:pt x="1056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72"/>
            <p:cNvSpPr/>
            <p:nvPr/>
          </p:nvSpPr>
          <p:spPr>
            <a:xfrm>
              <a:off x="3412336" y="3169207"/>
              <a:ext cx="87671" cy="64009"/>
            </a:xfrm>
            <a:custGeom>
              <a:rect b="b" l="l" r="r" t="t"/>
              <a:pathLst>
                <a:path extrusionOk="0" h="2862" w="3920">
                  <a:moveTo>
                    <a:pt x="3530" y="0"/>
                  </a:moveTo>
                  <a:cubicBezTo>
                    <a:pt x="3442" y="148"/>
                    <a:pt x="3337" y="283"/>
                    <a:pt x="3215" y="404"/>
                  </a:cubicBezTo>
                  <a:lnTo>
                    <a:pt x="2959" y="661"/>
                  </a:lnTo>
                  <a:cubicBezTo>
                    <a:pt x="2982" y="743"/>
                    <a:pt x="3005" y="825"/>
                    <a:pt x="3024" y="907"/>
                  </a:cubicBezTo>
                  <a:cubicBezTo>
                    <a:pt x="3150" y="1422"/>
                    <a:pt x="3189" y="1923"/>
                    <a:pt x="3015" y="2097"/>
                  </a:cubicBezTo>
                  <a:cubicBezTo>
                    <a:pt x="3006" y="2106"/>
                    <a:pt x="2976" y="2115"/>
                    <a:pt x="2922" y="2115"/>
                  </a:cubicBezTo>
                  <a:cubicBezTo>
                    <a:pt x="2778" y="2115"/>
                    <a:pt x="2459" y="2049"/>
                    <a:pt x="1883" y="1736"/>
                  </a:cubicBezTo>
                  <a:lnTo>
                    <a:pt x="1820" y="1700"/>
                  </a:lnTo>
                  <a:cubicBezTo>
                    <a:pt x="1213" y="1361"/>
                    <a:pt x="665" y="945"/>
                    <a:pt x="660" y="940"/>
                  </a:cubicBezTo>
                  <a:cubicBezTo>
                    <a:pt x="591" y="885"/>
                    <a:pt x="508" y="858"/>
                    <a:pt x="426" y="858"/>
                  </a:cubicBezTo>
                  <a:cubicBezTo>
                    <a:pt x="314" y="858"/>
                    <a:pt x="202" y="909"/>
                    <a:pt x="129" y="1005"/>
                  </a:cubicBezTo>
                  <a:cubicBezTo>
                    <a:pt x="1" y="1172"/>
                    <a:pt x="35" y="1410"/>
                    <a:pt x="205" y="1535"/>
                  </a:cubicBezTo>
                  <a:cubicBezTo>
                    <a:pt x="565" y="1807"/>
                    <a:pt x="943" y="2057"/>
                    <a:pt x="1334" y="2285"/>
                  </a:cubicBezTo>
                  <a:cubicBezTo>
                    <a:pt x="1372" y="2307"/>
                    <a:pt x="1410" y="2330"/>
                    <a:pt x="1449" y="2351"/>
                  </a:cubicBezTo>
                  <a:cubicBezTo>
                    <a:pt x="2057" y="2692"/>
                    <a:pt x="2547" y="2861"/>
                    <a:pt x="2925" y="2861"/>
                  </a:cubicBezTo>
                  <a:cubicBezTo>
                    <a:pt x="3182" y="2861"/>
                    <a:pt x="3388" y="2782"/>
                    <a:pt x="3544" y="2626"/>
                  </a:cubicBezTo>
                  <a:cubicBezTo>
                    <a:pt x="3876" y="2294"/>
                    <a:pt x="3919" y="1758"/>
                    <a:pt x="3853" y="1238"/>
                  </a:cubicBezTo>
                  <a:cubicBezTo>
                    <a:pt x="3791" y="756"/>
                    <a:pt x="3638" y="288"/>
                    <a:pt x="35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72"/>
            <p:cNvSpPr/>
            <p:nvPr/>
          </p:nvSpPr>
          <p:spPr>
            <a:xfrm>
              <a:off x="3478472" y="3169207"/>
              <a:ext cx="20061" cy="27666"/>
            </a:xfrm>
            <a:custGeom>
              <a:rect b="b" l="l" r="r" t="t"/>
              <a:pathLst>
                <a:path extrusionOk="0" h="1237" w="897">
                  <a:moveTo>
                    <a:pt x="571" y="0"/>
                  </a:moveTo>
                  <a:cubicBezTo>
                    <a:pt x="484" y="147"/>
                    <a:pt x="379" y="283"/>
                    <a:pt x="258" y="404"/>
                  </a:cubicBezTo>
                  <a:lnTo>
                    <a:pt x="1" y="661"/>
                  </a:lnTo>
                  <a:cubicBezTo>
                    <a:pt x="25" y="742"/>
                    <a:pt x="47" y="825"/>
                    <a:pt x="67" y="907"/>
                  </a:cubicBezTo>
                  <a:cubicBezTo>
                    <a:pt x="300" y="927"/>
                    <a:pt x="623" y="1001"/>
                    <a:pt x="896" y="1236"/>
                  </a:cubicBezTo>
                  <a:cubicBezTo>
                    <a:pt x="834" y="756"/>
                    <a:pt x="681" y="286"/>
                    <a:pt x="5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72"/>
            <p:cNvSpPr/>
            <p:nvPr/>
          </p:nvSpPr>
          <p:spPr>
            <a:xfrm>
              <a:off x="3126430" y="3247130"/>
              <a:ext cx="50344" cy="116835"/>
            </a:xfrm>
            <a:custGeom>
              <a:rect b="b" l="l" r="r" t="t"/>
              <a:pathLst>
                <a:path extrusionOk="0" h="5224" w="2251">
                  <a:moveTo>
                    <a:pt x="1823" y="0"/>
                  </a:moveTo>
                  <a:cubicBezTo>
                    <a:pt x="1724" y="0"/>
                    <a:pt x="1626" y="38"/>
                    <a:pt x="1551" y="115"/>
                  </a:cubicBezTo>
                  <a:cubicBezTo>
                    <a:pt x="1488" y="182"/>
                    <a:pt x="0" y="1826"/>
                    <a:pt x="0" y="4838"/>
                  </a:cubicBezTo>
                  <a:cubicBezTo>
                    <a:pt x="0" y="5051"/>
                    <a:pt x="173" y="5223"/>
                    <a:pt x="385" y="5223"/>
                  </a:cubicBezTo>
                  <a:cubicBezTo>
                    <a:pt x="598" y="5223"/>
                    <a:pt x="771" y="5051"/>
                    <a:pt x="771" y="4838"/>
                  </a:cubicBezTo>
                  <a:cubicBezTo>
                    <a:pt x="771" y="2151"/>
                    <a:pt x="2094" y="659"/>
                    <a:pt x="2117" y="635"/>
                  </a:cubicBezTo>
                  <a:cubicBezTo>
                    <a:pt x="2251" y="478"/>
                    <a:pt x="2236" y="242"/>
                    <a:pt x="2084" y="102"/>
                  </a:cubicBezTo>
                  <a:cubicBezTo>
                    <a:pt x="2010" y="34"/>
                    <a:pt x="1917" y="0"/>
                    <a:pt x="18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72"/>
            <p:cNvSpPr/>
            <p:nvPr/>
          </p:nvSpPr>
          <p:spPr>
            <a:xfrm>
              <a:off x="3175568" y="3370390"/>
              <a:ext cx="27106" cy="74297"/>
            </a:xfrm>
            <a:custGeom>
              <a:rect b="b" l="l" r="r" t="t"/>
              <a:pathLst>
                <a:path extrusionOk="0" h="3322" w="1212">
                  <a:moveTo>
                    <a:pt x="0" y="1"/>
                  </a:moveTo>
                  <a:cubicBezTo>
                    <a:pt x="39" y="211"/>
                    <a:pt x="82" y="429"/>
                    <a:pt x="130" y="650"/>
                  </a:cubicBezTo>
                  <a:cubicBezTo>
                    <a:pt x="261" y="1248"/>
                    <a:pt x="429" y="1866"/>
                    <a:pt x="643" y="2381"/>
                  </a:cubicBezTo>
                  <a:cubicBezTo>
                    <a:pt x="805" y="2771"/>
                    <a:pt x="993" y="3103"/>
                    <a:pt x="1212" y="3322"/>
                  </a:cubicBezTo>
                  <a:lnTo>
                    <a:pt x="12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72"/>
            <p:cNvSpPr/>
            <p:nvPr/>
          </p:nvSpPr>
          <p:spPr>
            <a:xfrm>
              <a:off x="3202653" y="3355047"/>
              <a:ext cx="27084" cy="89639"/>
            </a:xfrm>
            <a:custGeom>
              <a:rect b="b" l="l" r="r" t="t"/>
              <a:pathLst>
                <a:path extrusionOk="0" h="4008" w="1211">
                  <a:moveTo>
                    <a:pt x="1" y="0"/>
                  </a:moveTo>
                  <a:lnTo>
                    <a:pt x="1" y="4008"/>
                  </a:lnTo>
                  <a:cubicBezTo>
                    <a:pt x="219" y="3789"/>
                    <a:pt x="406" y="3457"/>
                    <a:pt x="570" y="3067"/>
                  </a:cubicBezTo>
                  <a:cubicBezTo>
                    <a:pt x="783" y="2552"/>
                    <a:pt x="951" y="1934"/>
                    <a:pt x="1081" y="1336"/>
                  </a:cubicBezTo>
                  <a:cubicBezTo>
                    <a:pt x="1130" y="1115"/>
                    <a:pt x="1173" y="897"/>
                    <a:pt x="1211" y="68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72"/>
            <p:cNvSpPr/>
            <p:nvPr/>
          </p:nvSpPr>
          <p:spPr>
            <a:xfrm>
              <a:off x="3175568" y="3355047"/>
              <a:ext cx="54168" cy="29902"/>
            </a:xfrm>
            <a:custGeom>
              <a:rect b="b" l="l" r="r" t="t"/>
              <a:pathLst>
                <a:path extrusionOk="0" h="1337" w="2422">
                  <a:moveTo>
                    <a:pt x="1212" y="0"/>
                  </a:moveTo>
                  <a:lnTo>
                    <a:pt x="0" y="687"/>
                  </a:lnTo>
                  <a:cubicBezTo>
                    <a:pt x="39" y="897"/>
                    <a:pt x="82" y="1115"/>
                    <a:pt x="130" y="1336"/>
                  </a:cubicBezTo>
                  <a:lnTo>
                    <a:pt x="2292" y="1336"/>
                  </a:lnTo>
                  <a:cubicBezTo>
                    <a:pt x="2341" y="1115"/>
                    <a:pt x="2384" y="897"/>
                    <a:pt x="2422" y="687"/>
                  </a:cubicBezTo>
                  <a:lnTo>
                    <a:pt x="12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72"/>
            <p:cNvSpPr/>
            <p:nvPr/>
          </p:nvSpPr>
          <p:spPr>
            <a:xfrm>
              <a:off x="3150071" y="3221969"/>
              <a:ext cx="105183" cy="148414"/>
            </a:xfrm>
            <a:custGeom>
              <a:rect b="b" l="l" r="r" t="t"/>
              <a:pathLst>
                <a:path extrusionOk="0" h="6636" w="4703">
                  <a:moveTo>
                    <a:pt x="2350" y="1"/>
                  </a:moveTo>
                  <a:cubicBezTo>
                    <a:pt x="1240" y="1"/>
                    <a:pt x="339" y="902"/>
                    <a:pt x="339" y="2013"/>
                  </a:cubicBezTo>
                  <a:lnTo>
                    <a:pt x="339" y="2441"/>
                  </a:lnTo>
                  <a:cubicBezTo>
                    <a:pt x="340" y="3728"/>
                    <a:pt x="244" y="5016"/>
                    <a:pt x="53" y="6289"/>
                  </a:cubicBezTo>
                  <a:lnTo>
                    <a:pt x="1" y="6635"/>
                  </a:lnTo>
                  <a:lnTo>
                    <a:pt x="4703" y="6635"/>
                  </a:lnTo>
                  <a:lnTo>
                    <a:pt x="4650" y="6289"/>
                  </a:lnTo>
                  <a:cubicBezTo>
                    <a:pt x="4458" y="5016"/>
                    <a:pt x="4364" y="3728"/>
                    <a:pt x="4362" y="2441"/>
                  </a:cubicBezTo>
                  <a:lnTo>
                    <a:pt x="4362" y="2013"/>
                  </a:lnTo>
                  <a:cubicBezTo>
                    <a:pt x="4362" y="902"/>
                    <a:pt x="3463" y="1"/>
                    <a:pt x="2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72"/>
            <p:cNvSpPr/>
            <p:nvPr/>
          </p:nvSpPr>
          <p:spPr>
            <a:xfrm>
              <a:off x="3150294" y="3221969"/>
              <a:ext cx="52602" cy="148414"/>
            </a:xfrm>
            <a:custGeom>
              <a:rect b="b" l="l" r="r" t="t"/>
              <a:pathLst>
                <a:path extrusionOk="0" h="6636" w="2352">
                  <a:moveTo>
                    <a:pt x="2352" y="1"/>
                  </a:moveTo>
                  <a:cubicBezTo>
                    <a:pt x="1241" y="1"/>
                    <a:pt x="340" y="902"/>
                    <a:pt x="340" y="2013"/>
                  </a:cubicBezTo>
                  <a:lnTo>
                    <a:pt x="340" y="2441"/>
                  </a:lnTo>
                  <a:cubicBezTo>
                    <a:pt x="340" y="3728"/>
                    <a:pt x="244" y="5016"/>
                    <a:pt x="54" y="6289"/>
                  </a:cubicBezTo>
                  <a:lnTo>
                    <a:pt x="1" y="6635"/>
                  </a:lnTo>
                  <a:lnTo>
                    <a:pt x="1238" y="6635"/>
                  </a:lnTo>
                  <a:lnTo>
                    <a:pt x="1263" y="6289"/>
                  </a:lnTo>
                  <a:cubicBezTo>
                    <a:pt x="1352" y="5016"/>
                    <a:pt x="1398" y="3728"/>
                    <a:pt x="1398" y="2441"/>
                  </a:cubicBezTo>
                  <a:lnTo>
                    <a:pt x="1398" y="2013"/>
                  </a:lnTo>
                  <a:cubicBezTo>
                    <a:pt x="1398" y="902"/>
                    <a:pt x="1824" y="1"/>
                    <a:pt x="2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72"/>
            <p:cNvSpPr/>
            <p:nvPr/>
          </p:nvSpPr>
          <p:spPr>
            <a:xfrm>
              <a:off x="3170849" y="3222013"/>
              <a:ext cx="63651" cy="28761"/>
            </a:xfrm>
            <a:custGeom>
              <a:rect b="b" l="l" r="r" t="t"/>
              <a:pathLst>
                <a:path extrusionOk="0" h="1286" w="2846">
                  <a:moveTo>
                    <a:pt x="1422" y="0"/>
                  </a:moveTo>
                  <a:cubicBezTo>
                    <a:pt x="907" y="0"/>
                    <a:pt x="392" y="197"/>
                    <a:pt x="0" y="590"/>
                  </a:cubicBezTo>
                  <a:cubicBezTo>
                    <a:pt x="360" y="1054"/>
                    <a:pt x="891" y="1286"/>
                    <a:pt x="1422" y="1286"/>
                  </a:cubicBezTo>
                  <a:cubicBezTo>
                    <a:pt x="1953" y="1286"/>
                    <a:pt x="2485" y="1054"/>
                    <a:pt x="2845" y="590"/>
                  </a:cubicBezTo>
                  <a:cubicBezTo>
                    <a:pt x="2452" y="197"/>
                    <a:pt x="1937" y="0"/>
                    <a:pt x="14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72"/>
            <p:cNvSpPr/>
            <p:nvPr/>
          </p:nvSpPr>
          <p:spPr>
            <a:xfrm>
              <a:off x="3189927" y="3423599"/>
              <a:ext cx="25474" cy="21068"/>
            </a:xfrm>
            <a:custGeom>
              <a:rect b="b" l="l" r="r" t="t"/>
              <a:pathLst>
                <a:path extrusionOk="0" h="942" w="1139">
                  <a:moveTo>
                    <a:pt x="1" y="0"/>
                  </a:moveTo>
                  <a:cubicBezTo>
                    <a:pt x="163" y="392"/>
                    <a:pt x="351" y="723"/>
                    <a:pt x="570" y="941"/>
                  </a:cubicBezTo>
                  <a:cubicBezTo>
                    <a:pt x="788" y="723"/>
                    <a:pt x="975" y="392"/>
                    <a:pt x="1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72"/>
            <p:cNvSpPr/>
            <p:nvPr/>
          </p:nvSpPr>
          <p:spPr>
            <a:xfrm>
              <a:off x="3185364" y="3432612"/>
              <a:ext cx="34576" cy="12055"/>
            </a:xfrm>
            <a:custGeom>
              <a:rect b="b" l="l" r="r" t="t"/>
              <a:pathLst>
                <a:path extrusionOk="0" h="539" w="1546">
                  <a:moveTo>
                    <a:pt x="524" y="1"/>
                  </a:moveTo>
                  <a:cubicBezTo>
                    <a:pt x="235" y="1"/>
                    <a:pt x="1" y="235"/>
                    <a:pt x="1" y="524"/>
                  </a:cubicBezTo>
                  <a:lnTo>
                    <a:pt x="1" y="538"/>
                  </a:lnTo>
                  <a:lnTo>
                    <a:pt x="1545" y="538"/>
                  </a:lnTo>
                  <a:lnTo>
                    <a:pt x="1545" y="524"/>
                  </a:lnTo>
                  <a:cubicBezTo>
                    <a:pt x="1545" y="235"/>
                    <a:pt x="1311" y="1"/>
                    <a:pt x="10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72"/>
            <p:cNvSpPr/>
            <p:nvPr/>
          </p:nvSpPr>
          <p:spPr>
            <a:xfrm>
              <a:off x="3148214" y="3118839"/>
              <a:ext cx="108873" cy="108918"/>
            </a:xfrm>
            <a:custGeom>
              <a:rect b="b" l="l" r="r" t="t"/>
              <a:pathLst>
                <a:path extrusionOk="0" h="4870" w="4868">
                  <a:moveTo>
                    <a:pt x="2435" y="1"/>
                  </a:moveTo>
                  <a:cubicBezTo>
                    <a:pt x="1090" y="1"/>
                    <a:pt x="1" y="1090"/>
                    <a:pt x="1" y="2435"/>
                  </a:cubicBezTo>
                  <a:cubicBezTo>
                    <a:pt x="1" y="3778"/>
                    <a:pt x="1090" y="4869"/>
                    <a:pt x="2435" y="4869"/>
                  </a:cubicBezTo>
                  <a:cubicBezTo>
                    <a:pt x="3778" y="4869"/>
                    <a:pt x="4868" y="3778"/>
                    <a:pt x="4868" y="2435"/>
                  </a:cubicBezTo>
                  <a:cubicBezTo>
                    <a:pt x="4868" y="1090"/>
                    <a:pt x="3778" y="1"/>
                    <a:pt x="24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72"/>
            <p:cNvSpPr/>
            <p:nvPr/>
          </p:nvSpPr>
          <p:spPr>
            <a:xfrm>
              <a:off x="3148214" y="3118816"/>
              <a:ext cx="68728" cy="108940"/>
            </a:xfrm>
            <a:custGeom>
              <a:rect b="b" l="l" r="r" t="t"/>
              <a:pathLst>
                <a:path extrusionOk="0" h="4871" w="3073">
                  <a:moveTo>
                    <a:pt x="2431" y="0"/>
                  </a:moveTo>
                  <a:cubicBezTo>
                    <a:pt x="1130" y="0"/>
                    <a:pt x="1" y="1056"/>
                    <a:pt x="1" y="2436"/>
                  </a:cubicBezTo>
                  <a:cubicBezTo>
                    <a:pt x="1" y="3195"/>
                    <a:pt x="354" y="3909"/>
                    <a:pt x="956" y="4370"/>
                  </a:cubicBezTo>
                  <a:cubicBezTo>
                    <a:pt x="1385" y="4698"/>
                    <a:pt x="1907" y="4870"/>
                    <a:pt x="2436" y="4870"/>
                  </a:cubicBezTo>
                  <a:cubicBezTo>
                    <a:pt x="2649" y="4870"/>
                    <a:pt x="2863" y="4842"/>
                    <a:pt x="3073" y="4785"/>
                  </a:cubicBezTo>
                  <a:cubicBezTo>
                    <a:pt x="2012" y="4497"/>
                    <a:pt x="1277" y="3535"/>
                    <a:pt x="1277" y="2436"/>
                  </a:cubicBezTo>
                  <a:cubicBezTo>
                    <a:pt x="1277" y="1338"/>
                    <a:pt x="2012" y="375"/>
                    <a:pt x="3073" y="86"/>
                  </a:cubicBezTo>
                  <a:cubicBezTo>
                    <a:pt x="2857" y="28"/>
                    <a:pt x="2642" y="0"/>
                    <a:pt x="24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72"/>
            <p:cNvSpPr/>
            <p:nvPr/>
          </p:nvSpPr>
          <p:spPr>
            <a:xfrm>
              <a:off x="3149780" y="3118839"/>
              <a:ext cx="52893" cy="41420"/>
            </a:xfrm>
            <a:custGeom>
              <a:rect b="b" l="l" r="r" t="t"/>
              <a:pathLst>
                <a:path extrusionOk="0" h="1852" w="2365">
                  <a:moveTo>
                    <a:pt x="2365" y="1"/>
                  </a:moveTo>
                  <a:cubicBezTo>
                    <a:pt x="1245" y="1"/>
                    <a:pt x="270" y="764"/>
                    <a:pt x="1" y="1851"/>
                  </a:cubicBezTo>
                  <a:cubicBezTo>
                    <a:pt x="1" y="1851"/>
                    <a:pt x="10" y="1852"/>
                    <a:pt x="26" y="1852"/>
                  </a:cubicBezTo>
                  <a:cubicBezTo>
                    <a:pt x="279" y="1852"/>
                    <a:pt x="2365" y="1797"/>
                    <a:pt x="2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72"/>
            <p:cNvSpPr/>
            <p:nvPr/>
          </p:nvSpPr>
          <p:spPr>
            <a:xfrm>
              <a:off x="3202653" y="3118839"/>
              <a:ext cx="52871" cy="41420"/>
            </a:xfrm>
            <a:custGeom>
              <a:rect b="b" l="l" r="r" t="t"/>
              <a:pathLst>
                <a:path extrusionOk="0" h="1852" w="2364">
                  <a:moveTo>
                    <a:pt x="1" y="1"/>
                  </a:moveTo>
                  <a:cubicBezTo>
                    <a:pt x="1" y="1797"/>
                    <a:pt x="2085" y="1852"/>
                    <a:pt x="2338" y="1852"/>
                  </a:cubicBezTo>
                  <a:cubicBezTo>
                    <a:pt x="2354" y="1852"/>
                    <a:pt x="2363" y="1851"/>
                    <a:pt x="2363" y="1851"/>
                  </a:cubicBezTo>
                  <a:cubicBezTo>
                    <a:pt x="2094" y="765"/>
                    <a:pt x="1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72"/>
            <p:cNvSpPr/>
            <p:nvPr/>
          </p:nvSpPr>
          <p:spPr>
            <a:xfrm>
              <a:off x="3034661" y="3367929"/>
              <a:ext cx="27979" cy="76734"/>
            </a:xfrm>
            <a:custGeom>
              <a:rect b="b" l="l" r="r" t="t"/>
              <a:pathLst>
                <a:path extrusionOk="0" h="3431" w="1251">
                  <a:moveTo>
                    <a:pt x="1" y="0"/>
                  </a:moveTo>
                  <a:cubicBezTo>
                    <a:pt x="50" y="265"/>
                    <a:pt x="104" y="543"/>
                    <a:pt x="169" y="824"/>
                  </a:cubicBezTo>
                  <a:cubicBezTo>
                    <a:pt x="405" y="1865"/>
                    <a:pt x="755" y="2935"/>
                    <a:pt x="1251" y="3430"/>
                  </a:cubicBezTo>
                  <a:lnTo>
                    <a:pt x="125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72"/>
            <p:cNvSpPr/>
            <p:nvPr/>
          </p:nvSpPr>
          <p:spPr>
            <a:xfrm>
              <a:off x="3062619" y="3352072"/>
              <a:ext cx="28001" cy="92591"/>
            </a:xfrm>
            <a:custGeom>
              <a:rect b="b" l="l" r="r" t="t"/>
              <a:pathLst>
                <a:path extrusionOk="0" h="4140" w="1252">
                  <a:moveTo>
                    <a:pt x="1" y="1"/>
                  </a:moveTo>
                  <a:lnTo>
                    <a:pt x="1" y="4139"/>
                  </a:lnTo>
                  <a:cubicBezTo>
                    <a:pt x="497" y="3644"/>
                    <a:pt x="846" y="2574"/>
                    <a:pt x="1083" y="1534"/>
                  </a:cubicBezTo>
                  <a:cubicBezTo>
                    <a:pt x="1148" y="1252"/>
                    <a:pt x="1204" y="974"/>
                    <a:pt x="1251" y="70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72"/>
            <p:cNvSpPr/>
            <p:nvPr/>
          </p:nvSpPr>
          <p:spPr>
            <a:xfrm>
              <a:off x="3034661" y="3352072"/>
              <a:ext cx="55980" cy="34286"/>
            </a:xfrm>
            <a:custGeom>
              <a:rect b="b" l="l" r="r" t="t"/>
              <a:pathLst>
                <a:path extrusionOk="0" h="1533" w="2503">
                  <a:moveTo>
                    <a:pt x="1251" y="1"/>
                  </a:moveTo>
                  <a:lnTo>
                    <a:pt x="1251" y="709"/>
                  </a:lnTo>
                  <a:lnTo>
                    <a:pt x="1" y="709"/>
                  </a:lnTo>
                  <a:cubicBezTo>
                    <a:pt x="50" y="974"/>
                    <a:pt x="104" y="1252"/>
                    <a:pt x="169" y="1533"/>
                  </a:cubicBezTo>
                  <a:lnTo>
                    <a:pt x="2334" y="1533"/>
                  </a:lnTo>
                  <a:cubicBezTo>
                    <a:pt x="2398" y="1252"/>
                    <a:pt x="2454" y="974"/>
                    <a:pt x="2502" y="709"/>
                  </a:cubicBezTo>
                  <a:lnTo>
                    <a:pt x="12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2"/>
            <p:cNvSpPr/>
            <p:nvPr/>
          </p:nvSpPr>
          <p:spPr>
            <a:xfrm>
              <a:off x="3040879" y="3426842"/>
              <a:ext cx="43500" cy="17825"/>
            </a:xfrm>
            <a:custGeom>
              <a:rect b="b" l="l" r="r" t="t"/>
              <a:pathLst>
                <a:path extrusionOk="0" h="797" w="1945">
                  <a:moveTo>
                    <a:pt x="796" y="0"/>
                  </a:moveTo>
                  <a:cubicBezTo>
                    <a:pt x="356" y="0"/>
                    <a:pt x="0" y="357"/>
                    <a:pt x="0" y="796"/>
                  </a:cubicBezTo>
                  <a:lnTo>
                    <a:pt x="1944" y="796"/>
                  </a:lnTo>
                  <a:cubicBezTo>
                    <a:pt x="1944" y="357"/>
                    <a:pt x="1588" y="0"/>
                    <a:pt x="1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72"/>
            <p:cNvSpPr/>
            <p:nvPr/>
          </p:nvSpPr>
          <p:spPr>
            <a:xfrm>
              <a:off x="2983890" y="3240644"/>
              <a:ext cx="51976" cy="120682"/>
            </a:xfrm>
            <a:custGeom>
              <a:rect b="b" l="l" r="r" t="t"/>
              <a:pathLst>
                <a:path extrusionOk="0" h="5396" w="2324">
                  <a:moveTo>
                    <a:pt x="1882" y="1"/>
                  </a:moveTo>
                  <a:cubicBezTo>
                    <a:pt x="1780" y="1"/>
                    <a:pt x="1679" y="40"/>
                    <a:pt x="1601" y="117"/>
                  </a:cubicBezTo>
                  <a:cubicBezTo>
                    <a:pt x="1536" y="188"/>
                    <a:pt x="0" y="1886"/>
                    <a:pt x="0" y="4997"/>
                  </a:cubicBezTo>
                  <a:cubicBezTo>
                    <a:pt x="0" y="5217"/>
                    <a:pt x="178" y="5395"/>
                    <a:pt x="398" y="5395"/>
                  </a:cubicBezTo>
                  <a:cubicBezTo>
                    <a:pt x="618" y="5395"/>
                    <a:pt x="796" y="5217"/>
                    <a:pt x="796" y="4997"/>
                  </a:cubicBezTo>
                  <a:cubicBezTo>
                    <a:pt x="796" y="2194"/>
                    <a:pt x="2172" y="670"/>
                    <a:pt x="2186" y="656"/>
                  </a:cubicBezTo>
                  <a:cubicBezTo>
                    <a:pt x="2324" y="494"/>
                    <a:pt x="2310" y="251"/>
                    <a:pt x="2151" y="106"/>
                  </a:cubicBezTo>
                  <a:cubicBezTo>
                    <a:pt x="2075" y="36"/>
                    <a:pt x="1979" y="1"/>
                    <a:pt x="18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72"/>
            <p:cNvSpPr/>
            <p:nvPr/>
          </p:nvSpPr>
          <p:spPr>
            <a:xfrm>
              <a:off x="3087759" y="3240197"/>
              <a:ext cx="52401" cy="121129"/>
            </a:xfrm>
            <a:custGeom>
              <a:rect b="b" l="l" r="r" t="t"/>
              <a:pathLst>
                <a:path extrusionOk="0" h="5416" w="2343">
                  <a:moveTo>
                    <a:pt x="442" y="0"/>
                  </a:moveTo>
                  <a:cubicBezTo>
                    <a:pt x="345" y="0"/>
                    <a:pt x="248" y="35"/>
                    <a:pt x="172" y="106"/>
                  </a:cubicBezTo>
                  <a:cubicBezTo>
                    <a:pt x="6" y="258"/>
                    <a:pt x="1" y="517"/>
                    <a:pt x="157" y="676"/>
                  </a:cubicBezTo>
                  <a:cubicBezTo>
                    <a:pt x="172" y="690"/>
                    <a:pt x="1547" y="2214"/>
                    <a:pt x="1547" y="5017"/>
                  </a:cubicBezTo>
                  <a:cubicBezTo>
                    <a:pt x="1547" y="5237"/>
                    <a:pt x="1725" y="5415"/>
                    <a:pt x="1945" y="5415"/>
                  </a:cubicBezTo>
                  <a:cubicBezTo>
                    <a:pt x="2165" y="5415"/>
                    <a:pt x="2341" y="5237"/>
                    <a:pt x="2343" y="5017"/>
                  </a:cubicBezTo>
                  <a:cubicBezTo>
                    <a:pt x="2343" y="1906"/>
                    <a:pt x="807" y="208"/>
                    <a:pt x="742" y="137"/>
                  </a:cubicBezTo>
                  <a:cubicBezTo>
                    <a:pt x="664" y="46"/>
                    <a:pt x="55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72"/>
            <p:cNvSpPr/>
            <p:nvPr/>
          </p:nvSpPr>
          <p:spPr>
            <a:xfrm>
              <a:off x="3016165" y="3215102"/>
              <a:ext cx="92949" cy="128800"/>
            </a:xfrm>
            <a:custGeom>
              <a:rect b="b" l="l" r="r" t="t"/>
              <a:pathLst>
                <a:path extrusionOk="0" h="5759" w="4156">
                  <a:moveTo>
                    <a:pt x="2078" y="0"/>
                  </a:moveTo>
                  <a:cubicBezTo>
                    <a:pt x="937" y="0"/>
                    <a:pt x="10" y="919"/>
                    <a:pt x="0" y="2058"/>
                  </a:cubicBezTo>
                  <a:lnTo>
                    <a:pt x="0" y="5758"/>
                  </a:lnTo>
                  <a:lnTo>
                    <a:pt x="4156" y="5007"/>
                  </a:lnTo>
                  <a:lnTo>
                    <a:pt x="4156" y="2058"/>
                  </a:lnTo>
                  <a:cubicBezTo>
                    <a:pt x="4144" y="919"/>
                    <a:pt x="3217" y="0"/>
                    <a:pt x="20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72"/>
            <p:cNvSpPr/>
            <p:nvPr/>
          </p:nvSpPr>
          <p:spPr>
            <a:xfrm>
              <a:off x="3053337" y="3214655"/>
              <a:ext cx="55778" cy="112406"/>
            </a:xfrm>
            <a:custGeom>
              <a:rect b="b" l="l" r="r" t="t"/>
              <a:pathLst>
                <a:path extrusionOk="0" h="5026" w="2494">
                  <a:moveTo>
                    <a:pt x="416" y="0"/>
                  </a:moveTo>
                  <a:cubicBezTo>
                    <a:pt x="277" y="0"/>
                    <a:pt x="137" y="15"/>
                    <a:pt x="1" y="42"/>
                  </a:cubicBezTo>
                  <a:cubicBezTo>
                    <a:pt x="969" y="239"/>
                    <a:pt x="1665" y="1091"/>
                    <a:pt x="1665" y="2078"/>
                  </a:cubicBezTo>
                  <a:lnTo>
                    <a:pt x="1665" y="5025"/>
                  </a:lnTo>
                  <a:lnTo>
                    <a:pt x="2494" y="5025"/>
                  </a:lnTo>
                  <a:lnTo>
                    <a:pt x="2494" y="2078"/>
                  </a:lnTo>
                  <a:cubicBezTo>
                    <a:pt x="2492" y="930"/>
                    <a:pt x="1563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72"/>
            <p:cNvSpPr/>
            <p:nvPr/>
          </p:nvSpPr>
          <p:spPr>
            <a:xfrm>
              <a:off x="3037368" y="3214655"/>
              <a:ext cx="50500" cy="13441"/>
            </a:xfrm>
            <a:custGeom>
              <a:rect b="b" l="l" r="r" t="t"/>
              <a:pathLst>
                <a:path extrusionOk="0" h="601" w="2258">
                  <a:moveTo>
                    <a:pt x="1129" y="1"/>
                  </a:moveTo>
                  <a:cubicBezTo>
                    <a:pt x="737" y="1"/>
                    <a:pt x="344" y="112"/>
                    <a:pt x="0" y="334"/>
                  </a:cubicBezTo>
                  <a:cubicBezTo>
                    <a:pt x="355" y="512"/>
                    <a:pt x="742" y="601"/>
                    <a:pt x="1129" y="601"/>
                  </a:cubicBezTo>
                  <a:cubicBezTo>
                    <a:pt x="1516" y="601"/>
                    <a:pt x="1903" y="512"/>
                    <a:pt x="2258" y="334"/>
                  </a:cubicBezTo>
                  <a:cubicBezTo>
                    <a:pt x="1914" y="112"/>
                    <a:pt x="1522" y="1"/>
                    <a:pt x="11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72"/>
            <p:cNvSpPr/>
            <p:nvPr/>
          </p:nvSpPr>
          <p:spPr>
            <a:xfrm>
              <a:off x="3016165" y="3327067"/>
              <a:ext cx="92949" cy="48241"/>
            </a:xfrm>
            <a:custGeom>
              <a:rect b="b" l="l" r="r" t="t"/>
              <a:pathLst>
                <a:path extrusionOk="0" h="2157" w="4156">
                  <a:moveTo>
                    <a:pt x="0" y="1"/>
                  </a:moveTo>
                  <a:lnTo>
                    <a:pt x="0" y="2156"/>
                  </a:lnTo>
                  <a:lnTo>
                    <a:pt x="4156" y="2156"/>
                  </a:lnTo>
                  <a:lnTo>
                    <a:pt x="415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72"/>
            <p:cNvSpPr/>
            <p:nvPr/>
          </p:nvSpPr>
          <p:spPr>
            <a:xfrm>
              <a:off x="3090197" y="3327067"/>
              <a:ext cx="18921" cy="48241"/>
            </a:xfrm>
            <a:custGeom>
              <a:rect b="b" l="l" r="r" t="t"/>
              <a:pathLst>
                <a:path extrusionOk="0" h="2157" w="846">
                  <a:moveTo>
                    <a:pt x="1" y="1"/>
                  </a:moveTo>
                  <a:lnTo>
                    <a:pt x="1" y="2156"/>
                  </a:lnTo>
                  <a:lnTo>
                    <a:pt x="846" y="2156"/>
                  </a:lnTo>
                  <a:lnTo>
                    <a:pt x="8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2"/>
            <p:cNvSpPr/>
            <p:nvPr/>
          </p:nvSpPr>
          <p:spPr>
            <a:xfrm>
              <a:off x="3006391" y="3108103"/>
              <a:ext cx="112474" cy="112474"/>
            </a:xfrm>
            <a:custGeom>
              <a:rect b="b" l="l" r="r" t="t"/>
              <a:pathLst>
                <a:path extrusionOk="0" h="5029" w="5029">
                  <a:moveTo>
                    <a:pt x="2515" y="1"/>
                  </a:moveTo>
                  <a:cubicBezTo>
                    <a:pt x="1125" y="1"/>
                    <a:pt x="0" y="1127"/>
                    <a:pt x="0" y="2515"/>
                  </a:cubicBezTo>
                  <a:cubicBezTo>
                    <a:pt x="0" y="3904"/>
                    <a:pt x="1125" y="5029"/>
                    <a:pt x="2515" y="5029"/>
                  </a:cubicBezTo>
                  <a:cubicBezTo>
                    <a:pt x="3903" y="5029"/>
                    <a:pt x="5028" y="3904"/>
                    <a:pt x="5028" y="2515"/>
                  </a:cubicBezTo>
                  <a:cubicBezTo>
                    <a:pt x="5028" y="1127"/>
                    <a:pt x="3903" y="1"/>
                    <a:pt x="25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2"/>
            <p:cNvSpPr/>
            <p:nvPr/>
          </p:nvSpPr>
          <p:spPr>
            <a:xfrm>
              <a:off x="3047880" y="3108058"/>
              <a:ext cx="71054" cy="112541"/>
            </a:xfrm>
            <a:custGeom>
              <a:rect b="b" l="l" r="r" t="t"/>
              <a:pathLst>
                <a:path extrusionOk="0" h="5032" w="3177">
                  <a:moveTo>
                    <a:pt x="666" y="1"/>
                  </a:moveTo>
                  <a:cubicBezTo>
                    <a:pt x="447" y="1"/>
                    <a:pt x="224" y="29"/>
                    <a:pt x="0" y="90"/>
                  </a:cubicBezTo>
                  <a:cubicBezTo>
                    <a:pt x="1095" y="388"/>
                    <a:pt x="1855" y="1382"/>
                    <a:pt x="1855" y="2517"/>
                  </a:cubicBezTo>
                  <a:cubicBezTo>
                    <a:pt x="1854" y="3651"/>
                    <a:pt x="1095" y="4646"/>
                    <a:pt x="0" y="4943"/>
                  </a:cubicBezTo>
                  <a:cubicBezTo>
                    <a:pt x="218" y="5002"/>
                    <a:pt x="440" y="5031"/>
                    <a:pt x="661" y="5031"/>
                  </a:cubicBezTo>
                  <a:cubicBezTo>
                    <a:pt x="1206" y="5031"/>
                    <a:pt x="1744" y="4854"/>
                    <a:pt x="2187" y="4515"/>
                  </a:cubicBezTo>
                  <a:cubicBezTo>
                    <a:pt x="2811" y="4039"/>
                    <a:pt x="3176" y="3301"/>
                    <a:pt x="3176" y="2517"/>
                  </a:cubicBezTo>
                  <a:cubicBezTo>
                    <a:pt x="3176" y="1091"/>
                    <a:pt x="2010" y="1"/>
                    <a:pt x="6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1" name="Google Shape;3521;p72"/>
          <p:cNvGrpSpPr/>
          <p:nvPr/>
        </p:nvGrpSpPr>
        <p:grpSpPr>
          <a:xfrm>
            <a:off x="2558866" y="3246877"/>
            <a:ext cx="415900" cy="515206"/>
            <a:chOff x="2322860" y="2934364"/>
            <a:chExt cx="415900" cy="515206"/>
          </a:xfrm>
        </p:grpSpPr>
        <p:sp>
          <p:nvSpPr>
            <p:cNvPr id="3522" name="Google Shape;3522;p72"/>
            <p:cNvSpPr/>
            <p:nvPr/>
          </p:nvSpPr>
          <p:spPr>
            <a:xfrm>
              <a:off x="2346076" y="3064914"/>
              <a:ext cx="369470" cy="384656"/>
            </a:xfrm>
            <a:custGeom>
              <a:rect b="b" l="l" r="r" t="t"/>
              <a:pathLst>
                <a:path extrusionOk="0" h="17199" w="16520">
                  <a:moveTo>
                    <a:pt x="0" y="0"/>
                  </a:moveTo>
                  <a:lnTo>
                    <a:pt x="0" y="17198"/>
                  </a:lnTo>
                  <a:lnTo>
                    <a:pt x="16520" y="17198"/>
                  </a:lnTo>
                  <a:lnTo>
                    <a:pt x="165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2"/>
            <p:cNvSpPr/>
            <p:nvPr/>
          </p:nvSpPr>
          <p:spPr>
            <a:xfrm>
              <a:off x="2346076" y="3058719"/>
              <a:ext cx="369470" cy="35180"/>
            </a:xfrm>
            <a:custGeom>
              <a:rect b="b" l="l" r="r" t="t"/>
              <a:pathLst>
                <a:path extrusionOk="0" h="1573" w="16520">
                  <a:moveTo>
                    <a:pt x="0" y="0"/>
                  </a:moveTo>
                  <a:lnTo>
                    <a:pt x="0" y="1572"/>
                  </a:lnTo>
                  <a:lnTo>
                    <a:pt x="16520" y="1572"/>
                  </a:lnTo>
                  <a:lnTo>
                    <a:pt x="165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2"/>
            <p:cNvSpPr/>
            <p:nvPr/>
          </p:nvSpPr>
          <p:spPr>
            <a:xfrm>
              <a:off x="2461261" y="3267170"/>
              <a:ext cx="139110" cy="124126"/>
            </a:xfrm>
            <a:custGeom>
              <a:rect b="b" l="l" r="r" t="t"/>
              <a:pathLst>
                <a:path extrusionOk="0" h="5550" w="6220">
                  <a:moveTo>
                    <a:pt x="1728" y="0"/>
                  </a:moveTo>
                  <a:cubicBezTo>
                    <a:pt x="774" y="0"/>
                    <a:pt x="1" y="911"/>
                    <a:pt x="1" y="2035"/>
                  </a:cubicBezTo>
                  <a:cubicBezTo>
                    <a:pt x="1" y="3439"/>
                    <a:pt x="1665" y="4811"/>
                    <a:pt x="3110" y="5550"/>
                  </a:cubicBezTo>
                  <a:cubicBezTo>
                    <a:pt x="4556" y="4811"/>
                    <a:pt x="6220" y="3439"/>
                    <a:pt x="6220" y="2035"/>
                  </a:cubicBezTo>
                  <a:cubicBezTo>
                    <a:pt x="6220" y="911"/>
                    <a:pt x="5447" y="0"/>
                    <a:pt x="4493" y="0"/>
                  </a:cubicBezTo>
                  <a:cubicBezTo>
                    <a:pt x="3730" y="0"/>
                    <a:pt x="3110" y="730"/>
                    <a:pt x="3110" y="1628"/>
                  </a:cubicBezTo>
                  <a:cubicBezTo>
                    <a:pt x="3110" y="729"/>
                    <a:pt x="2491" y="0"/>
                    <a:pt x="17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2"/>
            <p:cNvSpPr/>
            <p:nvPr/>
          </p:nvSpPr>
          <p:spPr>
            <a:xfrm>
              <a:off x="2379894" y="3120114"/>
              <a:ext cx="90422" cy="104288"/>
            </a:xfrm>
            <a:custGeom>
              <a:rect b="b" l="l" r="r" t="t"/>
              <a:pathLst>
                <a:path extrusionOk="0" h="4663" w="4043">
                  <a:moveTo>
                    <a:pt x="309" y="0"/>
                  </a:moveTo>
                  <a:cubicBezTo>
                    <a:pt x="154" y="0"/>
                    <a:pt x="1" y="118"/>
                    <a:pt x="0" y="306"/>
                  </a:cubicBezTo>
                  <a:lnTo>
                    <a:pt x="0" y="4358"/>
                  </a:lnTo>
                  <a:cubicBezTo>
                    <a:pt x="0" y="4526"/>
                    <a:pt x="137" y="4663"/>
                    <a:pt x="306" y="4663"/>
                  </a:cubicBezTo>
                  <a:cubicBezTo>
                    <a:pt x="474" y="4663"/>
                    <a:pt x="611" y="4526"/>
                    <a:pt x="611" y="4358"/>
                  </a:cubicBezTo>
                  <a:lnTo>
                    <a:pt x="611" y="1299"/>
                  </a:lnTo>
                  <a:lnTo>
                    <a:pt x="1769" y="3004"/>
                  </a:lnTo>
                  <a:cubicBezTo>
                    <a:pt x="1830" y="3094"/>
                    <a:pt x="1926" y="3138"/>
                    <a:pt x="2022" y="3138"/>
                  </a:cubicBezTo>
                  <a:cubicBezTo>
                    <a:pt x="2118" y="3138"/>
                    <a:pt x="2214" y="3094"/>
                    <a:pt x="2275" y="3004"/>
                  </a:cubicBezTo>
                  <a:lnTo>
                    <a:pt x="3433" y="1299"/>
                  </a:lnTo>
                  <a:lnTo>
                    <a:pt x="3433" y="4358"/>
                  </a:lnTo>
                  <a:cubicBezTo>
                    <a:pt x="3433" y="4526"/>
                    <a:pt x="3570" y="4663"/>
                    <a:pt x="3738" y="4663"/>
                  </a:cubicBezTo>
                  <a:cubicBezTo>
                    <a:pt x="3906" y="4663"/>
                    <a:pt x="4042" y="4526"/>
                    <a:pt x="4042" y="4358"/>
                  </a:cubicBezTo>
                  <a:lnTo>
                    <a:pt x="4042" y="306"/>
                  </a:lnTo>
                  <a:cubicBezTo>
                    <a:pt x="4042" y="118"/>
                    <a:pt x="3890" y="0"/>
                    <a:pt x="3735" y="0"/>
                  </a:cubicBezTo>
                  <a:cubicBezTo>
                    <a:pt x="3642" y="0"/>
                    <a:pt x="3548" y="42"/>
                    <a:pt x="3485" y="135"/>
                  </a:cubicBezTo>
                  <a:lnTo>
                    <a:pt x="2022" y="2289"/>
                  </a:lnTo>
                  <a:lnTo>
                    <a:pt x="558" y="135"/>
                  </a:lnTo>
                  <a:cubicBezTo>
                    <a:pt x="495" y="42"/>
                    <a:pt x="402" y="0"/>
                    <a:pt x="3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2"/>
            <p:cNvSpPr/>
            <p:nvPr/>
          </p:nvSpPr>
          <p:spPr>
            <a:xfrm>
              <a:off x="2591298" y="3120114"/>
              <a:ext cx="90422" cy="104288"/>
            </a:xfrm>
            <a:custGeom>
              <a:rect b="b" l="l" r="r" t="t"/>
              <a:pathLst>
                <a:path extrusionOk="0" h="4663" w="4043">
                  <a:moveTo>
                    <a:pt x="309" y="0"/>
                  </a:moveTo>
                  <a:cubicBezTo>
                    <a:pt x="154" y="0"/>
                    <a:pt x="1" y="118"/>
                    <a:pt x="1" y="306"/>
                  </a:cubicBezTo>
                  <a:lnTo>
                    <a:pt x="1" y="4358"/>
                  </a:lnTo>
                  <a:cubicBezTo>
                    <a:pt x="1" y="4526"/>
                    <a:pt x="137" y="4663"/>
                    <a:pt x="307" y="4663"/>
                  </a:cubicBezTo>
                  <a:cubicBezTo>
                    <a:pt x="475" y="4663"/>
                    <a:pt x="611" y="4526"/>
                    <a:pt x="611" y="4358"/>
                  </a:cubicBezTo>
                  <a:lnTo>
                    <a:pt x="611" y="1299"/>
                  </a:lnTo>
                  <a:lnTo>
                    <a:pt x="1770" y="3004"/>
                  </a:lnTo>
                  <a:cubicBezTo>
                    <a:pt x="1830" y="3093"/>
                    <a:pt x="1926" y="3137"/>
                    <a:pt x="2022" y="3137"/>
                  </a:cubicBezTo>
                  <a:cubicBezTo>
                    <a:pt x="2118" y="3137"/>
                    <a:pt x="2214" y="3093"/>
                    <a:pt x="2275" y="3004"/>
                  </a:cubicBezTo>
                  <a:lnTo>
                    <a:pt x="3434" y="1299"/>
                  </a:lnTo>
                  <a:lnTo>
                    <a:pt x="3434" y="4358"/>
                  </a:lnTo>
                  <a:cubicBezTo>
                    <a:pt x="3434" y="4526"/>
                    <a:pt x="3570" y="4663"/>
                    <a:pt x="3738" y="4663"/>
                  </a:cubicBezTo>
                  <a:cubicBezTo>
                    <a:pt x="3906" y="4663"/>
                    <a:pt x="4043" y="4526"/>
                    <a:pt x="4043" y="4358"/>
                  </a:cubicBezTo>
                  <a:lnTo>
                    <a:pt x="4043" y="306"/>
                  </a:lnTo>
                  <a:cubicBezTo>
                    <a:pt x="4042" y="118"/>
                    <a:pt x="3890" y="1"/>
                    <a:pt x="3735" y="1"/>
                  </a:cubicBezTo>
                  <a:cubicBezTo>
                    <a:pt x="3643" y="1"/>
                    <a:pt x="3550" y="43"/>
                    <a:pt x="3487" y="135"/>
                  </a:cubicBezTo>
                  <a:lnTo>
                    <a:pt x="2024" y="2289"/>
                  </a:lnTo>
                  <a:lnTo>
                    <a:pt x="558" y="135"/>
                  </a:lnTo>
                  <a:cubicBezTo>
                    <a:pt x="495" y="42"/>
                    <a:pt x="402" y="0"/>
                    <a:pt x="3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2"/>
            <p:cNvSpPr/>
            <p:nvPr/>
          </p:nvSpPr>
          <p:spPr>
            <a:xfrm>
              <a:off x="2485618" y="3120136"/>
              <a:ext cx="90444" cy="104266"/>
            </a:xfrm>
            <a:custGeom>
              <a:rect b="b" l="l" r="r" t="t"/>
              <a:pathLst>
                <a:path extrusionOk="0" h="4662" w="4044">
                  <a:moveTo>
                    <a:pt x="2021" y="611"/>
                  </a:moveTo>
                  <a:cubicBezTo>
                    <a:pt x="2799" y="611"/>
                    <a:pt x="3432" y="1383"/>
                    <a:pt x="3432" y="2331"/>
                  </a:cubicBezTo>
                  <a:cubicBezTo>
                    <a:pt x="3432" y="3279"/>
                    <a:pt x="2799" y="4051"/>
                    <a:pt x="2021" y="4051"/>
                  </a:cubicBezTo>
                  <a:cubicBezTo>
                    <a:pt x="1244" y="4051"/>
                    <a:pt x="610" y="3279"/>
                    <a:pt x="610" y="2331"/>
                  </a:cubicBezTo>
                  <a:cubicBezTo>
                    <a:pt x="610" y="1383"/>
                    <a:pt x="1244" y="611"/>
                    <a:pt x="2021" y="611"/>
                  </a:cubicBezTo>
                  <a:close/>
                  <a:moveTo>
                    <a:pt x="2021" y="0"/>
                  </a:moveTo>
                  <a:cubicBezTo>
                    <a:pt x="908" y="0"/>
                    <a:pt x="1" y="1045"/>
                    <a:pt x="1" y="2331"/>
                  </a:cubicBezTo>
                  <a:cubicBezTo>
                    <a:pt x="1" y="3616"/>
                    <a:pt x="906" y="4662"/>
                    <a:pt x="2021" y="4662"/>
                  </a:cubicBezTo>
                  <a:cubicBezTo>
                    <a:pt x="3136" y="4662"/>
                    <a:pt x="4043" y="3616"/>
                    <a:pt x="4043" y="2331"/>
                  </a:cubicBezTo>
                  <a:cubicBezTo>
                    <a:pt x="4043" y="1045"/>
                    <a:pt x="3136" y="0"/>
                    <a:pt x="2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2"/>
            <p:cNvSpPr/>
            <p:nvPr/>
          </p:nvSpPr>
          <p:spPr>
            <a:xfrm>
              <a:off x="2322860" y="2934364"/>
              <a:ext cx="415900" cy="130567"/>
            </a:xfrm>
            <a:custGeom>
              <a:rect b="b" l="l" r="r" t="t"/>
              <a:pathLst>
                <a:path extrusionOk="0" h="5838" w="18596">
                  <a:moveTo>
                    <a:pt x="1" y="0"/>
                  </a:moveTo>
                  <a:lnTo>
                    <a:pt x="1" y="5837"/>
                  </a:lnTo>
                  <a:lnTo>
                    <a:pt x="18595" y="5837"/>
                  </a:lnTo>
                  <a:lnTo>
                    <a:pt x="1859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2"/>
            <p:cNvSpPr/>
            <p:nvPr/>
          </p:nvSpPr>
          <p:spPr>
            <a:xfrm>
              <a:off x="2427779" y="2978425"/>
              <a:ext cx="40995" cy="40995"/>
            </a:xfrm>
            <a:custGeom>
              <a:rect b="b" l="l" r="r" t="t"/>
              <a:pathLst>
                <a:path extrusionOk="0" h="1833" w="1833">
                  <a:moveTo>
                    <a:pt x="916" y="1"/>
                  </a:moveTo>
                  <a:cubicBezTo>
                    <a:pt x="410" y="1"/>
                    <a:pt x="0" y="412"/>
                    <a:pt x="0" y="916"/>
                  </a:cubicBezTo>
                  <a:cubicBezTo>
                    <a:pt x="0" y="1422"/>
                    <a:pt x="410" y="1833"/>
                    <a:pt x="916" y="1833"/>
                  </a:cubicBezTo>
                  <a:cubicBezTo>
                    <a:pt x="1421" y="1833"/>
                    <a:pt x="1832" y="1422"/>
                    <a:pt x="1832" y="916"/>
                  </a:cubicBezTo>
                  <a:cubicBezTo>
                    <a:pt x="1832" y="412"/>
                    <a:pt x="1421" y="1"/>
                    <a:pt x="9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2"/>
            <p:cNvSpPr/>
            <p:nvPr/>
          </p:nvSpPr>
          <p:spPr>
            <a:xfrm>
              <a:off x="2592886" y="2978425"/>
              <a:ext cx="40995" cy="40995"/>
            </a:xfrm>
            <a:custGeom>
              <a:rect b="b" l="l" r="r" t="t"/>
              <a:pathLst>
                <a:path extrusionOk="0" h="1833" w="1833">
                  <a:moveTo>
                    <a:pt x="915" y="1"/>
                  </a:moveTo>
                  <a:cubicBezTo>
                    <a:pt x="410" y="1"/>
                    <a:pt x="0" y="412"/>
                    <a:pt x="0" y="916"/>
                  </a:cubicBezTo>
                  <a:cubicBezTo>
                    <a:pt x="0" y="1422"/>
                    <a:pt x="410" y="1833"/>
                    <a:pt x="915" y="1833"/>
                  </a:cubicBezTo>
                  <a:cubicBezTo>
                    <a:pt x="1421" y="1833"/>
                    <a:pt x="1832" y="1422"/>
                    <a:pt x="1832" y="916"/>
                  </a:cubicBezTo>
                  <a:cubicBezTo>
                    <a:pt x="1832" y="412"/>
                    <a:pt x="1421" y="1"/>
                    <a:pt x="9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2"/>
            <p:cNvSpPr/>
            <p:nvPr/>
          </p:nvSpPr>
          <p:spPr>
            <a:xfrm>
              <a:off x="2418811" y="2971581"/>
              <a:ext cx="56807" cy="54660"/>
            </a:xfrm>
            <a:custGeom>
              <a:rect b="b" l="l" r="r" t="t"/>
              <a:pathLst>
                <a:path extrusionOk="0" h="2444" w="2540">
                  <a:moveTo>
                    <a:pt x="1318" y="611"/>
                  </a:moveTo>
                  <a:lnTo>
                    <a:pt x="1318" y="613"/>
                  </a:lnTo>
                  <a:cubicBezTo>
                    <a:pt x="1654" y="613"/>
                    <a:pt x="1927" y="886"/>
                    <a:pt x="1929" y="1222"/>
                  </a:cubicBezTo>
                  <a:cubicBezTo>
                    <a:pt x="1929" y="1469"/>
                    <a:pt x="1779" y="1692"/>
                    <a:pt x="1551" y="1787"/>
                  </a:cubicBezTo>
                  <a:cubicBezTo>
                    <a:pt x="1475" y="1818"/>
                    <a:pt x="1396" y="1833"/>
                    <a:pt x="1318" y="1833"/>
                  </a:cubicBezTo>
                  <a:cubicBezTo>
                    <a:pt x="1159" y="1833"/>
                    <a:pt x="1003" y="1771"/>
                    <a:pt x="886" y="1654"/>
                  </a:cubicBezTo>
                  <a:cubicBezTo>
                    <a:pt x="712" y="1479"/>
                    <a:pt x="659" y="1216"/>
                    <a:pt x="753" y="989"/>
                  </a:cubicBezTo>
                  <a:cubicBezTo>
                    <a:pt x="848" y="761"/>
                    <a:pt x="1071" y="611"/>
                    <a:pt x="1318" y="611"/>
                  </a:cubicBezTo>
                  <a:close/>
                  <a:moveTo>
                    <a:pt x="1317" y="1"/>
                  </a:moveTo>
                  <a:cubicBezTo>
                    <a:pt x="1000" y="1"/>
                    <a:pt x="688" y="125"/>
                    <a:pt x="454" y="358"/>
                  </a:cubicBezTo>
                  <a:cubicBezTo>
                    <a:pt x="105" y="707"/>
                    <a:pt x="0" y="1233"/>
                    <a:pt x="189" y="1690"/>
                  </a:cubicBezTo>
                  <a:cubicBezTo>
                    <a:pt x="378" y="2146"/>
                    <a:pt x="824" y="2443"/>
                    <a:pt x="1318" y="2443"/>
                  </a:cubicBezTo>
                  <a:cubicBezTo>
                    <a:pt x="1992" y="2443"/>
                    <a:pt x="2540" y="1897"/>
                    <a:pt x="2540" y="1222"/>
                  </a:cubicBezTo>
                  <a:cubicBezTo>
                    <a:pt x="2540" y="728"/>
                    <a:pt x="2242" y="284"/>
                    <a:pt x="1785" y="94"/>
                  </a:cubicBezTo>
                  <a:cubicBezTo>
                    <a:pt x="1634" y="31"/>
                    <a:pt x="1475" y="1"/>
                    <a:pt x="1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2"/>
            <p:cNvSpPr/>
            <p:nvPr/>
          </p:nvSpPr>
          <p:spPr>
            <a:xfrm>
              <a:off x="2583917" y="2971581"/>
              <a:ext cx="56807" cy="54660"/>
            </a:xfrm>
            <a:custGeom>
              <a:rect b="b" l="l" r="r" t="t"/>
              <a:pathLst>
                <a:path extrusionOk="0" h="2444" w="2540">
                  <a:moveTo>
                    <a:pt x="1318" y="611"/>
                  </a:moveTo>
                  <a:lnTo>
                    <a:pt x="1318" y="613"/>
                  </a:lnTo>
                  <a:cubicBezTo>
                    <a:pt x="1654" y="613"/>
                    <a:pt x="1927" y="886"/>
                    <a:pt x="1929" y="1222"/>
                  </a:cubicBezTo>
                  <a:cubicBezTo>
                    <a:pt x="1929" y="1469"/>
                    <a:pt x="1779" y="1692"/>
                    <a:pt x="1551" y="1787"/>
                  </a:cubicBezTo>
                  <a:cubicBezTo>
                    <a:pt x="1475" y="1818"/>
                    <a:pt x="1396" y="1833"/>
                    <a:pt x="1318" y="1833"/>
                  </a:cubicBezTo>
                  <a:cubicBezTo>
                    <a:pt x="1159" y="1833"/>
                    <a:pt x="1003" y="1771"/>
                    <a:pt x="885" y="1654"/>
                  </a:cubicBezTo>
                  <a:cubicBezTo>
                    <a:pt x="710" y="1479"/>
                    <a:pt x="658" y="1216"/>
                    <a:pt x="753" y="989"/>
                  </a:cubicBezTo>
                  <a:cubicBezTo>
                    <a:pt x="848" y="761"/>
                    <a:pt x="1071" y="611"/>
                    <a:pt x="1318" y="611"/>
                  </a:cubicBezTo>
                  <a:close/>
                  <a:moveTo>
                    <a:pt x="1317" y="1"/>
                  </a:moveTo>
                  <a:cubicBezTo>
                    <a:pt x="999" y="1"/>
                    <a:pt x="687" y="125"/>
                    <a:pt x="453" y="358"/>
                  </a:cubicBezTo>
                  <a:cubicBezTo>
                    <a:pt x="104" y="707"/>
                    <a:pt x="0" y="1233"/>
                    <a:pt x="188" y="1690"/>
                  </a:cubicBezTo>
                  <a:cubicBezTo>
                    <a:pt x="378" y="2146"/>
                    <a:pt x="824" y="2443"/>
                    <a:pt x="1318" y="2443"/>
                  </a:cubicBezTo>
                  <a:cubicBezTo>
                    <a:pt x="1992" y="2443"/>
                    <a:pt x="2539" y="1897"/>
                    <a:pt x="2539" y="1222"/>
                  </a:cubicBezTo>
                  <a:cubicBezTo>
                    <a:pt x="2539" y="728"/>
                    <a:pt x="2240" y="284"/>
                    <a:pt x="1785" y="94"/>
                  </a:cubicBezTo>
                  <a:cubicBezTo>
                    <a:pt x="1633" y="31"/>
                    <a:pt x="1475" y="1"/>
                    <a:pt x="1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3" name="Google Shape;3533;p72"/>
          <p:cNvGrpSpPr/>
          <p:nvPr/>
        </p:nvGrpSpPr>
        <p:grpSpPr>
          <a:xfrm>
            <a:off x="1963780" y="3246858"/>
            <a:ext cx="393908" cy="515245"/>
            <a:chOff x="1678671" y="2952301"/>
            <a:chExt cx="393908" cy="515245"/>
          </a:xfrm>
        </p:grpSpPr>
        <p:sp>
          <p:nvSpPr>
            <p:cNvPr id="3534" name="Google Shape;3534;p72"/>
            <p:cNvSpPr/>
            <p:nvPr/>
          </p:nvSpPr>
          <p:spPr>
            <a:xfrm>
              <a:off x="1784686" y="3134204"/>
              <a:ext cx="136292" cy="186010"/>
            </a:xfrm>
            <a:custGeom>
              <a:rect b="b" l="l" r="r" t="t"/>
              <a:pathLst>
                <a:path extrusionOk="0" h="8317" w="6094">
                  <a:moveTo>
                    <a:pt x="5621" y="1"/>
                  </a:moveTo>
                  <a:cubicBezTo>
                    <a:pt x="5435" y="1"/>
                    <a:pt x="5265" y="124"/>
                    <a:pt x="5213" y="311"/>
                  </a:cubicBezTo>
                  <a:cubicBezTo>
                    <a:pt x="4467" y="2984"/>
                    <a:pt x="3201" y="6964"/>
                    <a:pt x="2720" y="7446"/>
                  </a:cubicBezTo>
                  <a:cubicBezTo>
                    <a:pt x="2705" y="7460"/>
                    <a:pt x="2695" y="7468"/>
                    <a:pt x="2668" y="7468"/>
                  </a:cubicBezTo>
                  <a:cubicBezTo>
                    <a:pt x="2664" y="7468"/>
                    <a:pt x="2659" y="7467"/>
                    <a:pt x="2653" y="7467"/>
                  </a:cubicBezTo>
                  <a:cubicBezTo>
                    <a:pt x="2337" y="7437"/>
                    <a:pt x="1551" y="6754"/>
                    <a:pt x="834" y="5701"/>
                  </a:cubicBezTo>
                  <a:cubicBezTo>
                    <a:pt x="753" y="5580"/>
                    <a:pt x="620" y="5515"/>
                    <a:pt x="484" y="5515"/>
                  </a:cubicBezTo>
                  <a:cubicBezTo>
                    <a:pt x="402" y="5515"/>
                    <a:pt x="318" y="5539"/>
                    <a:pt x="245" y="5589"/>
                  </a:cubicBezTo>
                  <a:cubicBezTo>
                    <a:pt x="51" y="5721"/>
                    <a:pt x="1" y="5984"/>
                    <a:pt x="133" y="6178"/>
                  </a:cubicBezTo>
                  <a:cubicBezTo>
                    <a:pt x="364" y="6519"/>
                    <a:pt x="1567" y="8217"/>
                    <a:pt x="2573" y="8312"/>
                  </a:cubicBezTo>
                  <a:cubicBezTo>
                    <a:pt x="2606" y="8315"/>
                    <a:pt x="2639" y="8316"/>
                    <a:pt x="2671" y="8316"/>
                  </a:cubicBezTo>
                  <a:cubicBezTo>
                    <a:pt x="2674" y="8316"/>
                    <a:pt x="2678" y="8316"/>
                    <a:pt x="2681" y="8316"/>
                  </a:cubicBezTo>
                  <a:cubicBezTo>
                    <a:pt x="2922" y="8316"/>
                    <a:pt x="3152" y="8219"/>
                    <a:pt x="3320" y="8046"/>
                  </a:cubicBezTo>
                  <a:cubicBezTo>
                    <a:pt x="3471" y="7892"/>
                    <a:pt x="3879" y="7487"/>
                    <a:pt x="5016" y="3923"/>
                  </a:cubicBezTo>
                  <a:cubicBezTo>
                    <a:pt x="5566" y="2202"/>
                    <a:pt x="6026" y="555"/>
                    <a:pt x="6030" y="539"/>
                  </a:cubicBezTo>
                  <a:cubicBezTo>
                    <a:pt x="6094" y="314"/>
                    <a:pt x="5961" y="80"/>
                    <a:pt x="5736" y="16"/>
                  </a:cubicBezTo>
                  <a:cubicBezTo>
                    <a:pt x="5697" y="6"/>
                    <a:pt x="5659" y="1"/>
                    <a:pt x="56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2"/>
            <p:cNvSpPr/>
            <p:nvPr/>
          </p:nvSpPr>
          <p:spPr>
            <a:xfrm>
              <a:off x="1732104" y="3386695"/>
              <a:ext cx="29499" cy="80805"/>
            </a:xfrm>
            <a:custGeom>
              <a:rect b="b" l="l" r="r" t="t"/>
              <a:pathLst>
                <a:path extrusionOk="0" h="3613" w="1319">
                  <a:moveTo>
                    <a:pt x="1" y="0"/>
                  </a:moveTo>
                  <a:cubicBezTo>
                    <a:pt x="51" y="279"/>
                    <a:pt x="110" y="572"/>
                    <a:pt x="176" y="868"/>
                  </a:cubicBezTo>
                  <a:cubicBezTo>
                    <a:pt x="426" y="1966"/>
                    <a:pt x="796" y="3091"/>
                    <a:pt x="1319" y="3613"/>
                  </a:cubicBezTo>
                  <a:lnTo>
                    <a:pt x="1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2"/>
            <p:cNvSpPr/>
            <p:nvPr/>
          </p:nvSpPr>
          <p:spPr>
            <a:xfrm>
              <a:off x="1761582" y="3370010"/>
              <a:ext cx="29455" cy="97534"/>
            </a:xfrm>
            <a:custGeom>
              <a:rect b="b" l="l" r="r" t="t"/>
              <a:pathLst>
                <a:path extrusionOk="0" h="4361" w="1317">
                  <a:moveTo>
                    <a:pt x="1" y="1"/>
                  </a:moveTo>
                  <a:lnTo>
                    <a:pt x="1" y="4360"/>
                  </a:lnTo>
                  <a:cubicBezTo>
                    <a:pt x="521" y="3837"/>
                    <a:pt x="890" y="2712"/>
                    <a:pt x="1140" y="1614"/>
                  </a:cubicBezTo>
                  <a:cubicBezTo>
                    <a:pt x="1208" y="1320"/>
                    <a:pt x="1267" y="1025"/>
                    <a:pt x="1317" y="7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2"/>
            <p:cNvSpPr/>
            <p:nvPr/>
          </p:nvSpPr>
          <p:spPr>
            <a:xfrm>
              <a:off x="1732104" y="3369987"/>
              <a:ext cx="58932" cy="36142"/>
            </a:xfrm>
            <a:custGeom>
              <a:rect b="b" l="l" r="r" t="t"/>
              <a:pathLst>
                <a:path extrusionOk="0" h="1616" w="2635">
                  <a:moveTo>
                    <a:pt x="1317" y="0"/>
                  </a:moveTo>
                  <a:lnTo>
                    <a:pt x="1317" y="747"/>
                  </a:lnTo>
                  <a:lnTo>
                    <a:pt x="1" y="747"/>
                  </a:lnTo>
                  <a:cubicBezTo>
                    <a:pt x="51" y="1026"/>
                    <a:pt x="110" y="1319"/>
                    <a:pt x="176" y="1615"/>
                  </a:cubicBezTo>
                  <a:lnTo>
                    <a:pt x="2458" y="1615"/>
                  </a:lnTo>
                  <a:cubicBezTo>
                    <a:pt x="2526" y="1319"/>
                    <a:pt x="2583" y="1026"/>
                    <a:pt x="2635" y="747"/>
                  </a:cubicBezTo>
                  <a:lnTo>
                    <a:pt x="131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2"/>
            <p:cNvSpPr/>
            <p:nvPr/>
          </p:nvSpPr>
          <p:spPr>
            <a:xfrm>
              <a:off x="1738679" y="3448760"/>
              <a:ext cx="45804" cy="18742"/>
            </a:xfrm>
            <a:custGeom>
              <a:rect b="b" l="l" r="r" t="t"/>
              <a:pathLst>
                <a:path extrusionOk="0" h="838" w="2048">
                  <a:moveTo>
                    <a:pt x="838" y="0"/>
                  </a:moveTo>
                  <a:cubicBezTo>
                    <a:pt x="375" y="0"/>
                    <a:pt x="0" y="375"/>
                    <a:pt x="0" y="838"/>
                  </a:cubicBezTo>
                  <a:lnTo>
                    <a:pt x="2048" y="838"/>
                  </a:lnTo>
                  <a:cubicBezTo>
                    <a:pt x="2048" y="375"/>
                    <a:pt x="1673" y="0"/>
                    <a:pt x="1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2"/>
            <p:cNvSpPr/>
            <p:nvPr/>
          </p:nvSpPr>
          <p:spPr>
            <a:xfrm>
              <a:off x="1678671" y="3252409"/>
              <a:ext cx="54906" cy="127302"/>
            </a:xfrm>
            <a:custGeom>
              <a:rect b="b" l="l" r="r" t="t"/>
              <a:pathLst>
                <a:path extrusionOk="0" h="5692" w="2455">
                  <a:moveTo>
                    <a:pt x="1989" y="1"/>
                  </a:moveTo>
                  <a:cubicBezTo>
                    <a:pt x="1879" y="1"/>
                    <a:pt x="1768" y="45"/>
                    <a:pt x="1686" y="132"/>
                  </a:cubicBezTo>
                  <a:cubicBezTo>
                    <a:pt x="1617" y="206"/>
                    <a:pt x="0" y="1994"/>
                    <a:pt x="0" y="5273"/>
                  </a:cubicBezTo>
                  <a:cubicBezTo>
                    <a:pt x="0" y="5504"/>
                    <a:pt x="187" y="5691"/>
                    <a:pt x="418" y="5691"/>
                  </a:cubicBezTo>
                  <a:cubicBezTo>
                    <a:pt x="650" y="5691"/>
                    <a:pt x="837" y="5504"/>
                    <a:pt x="838" y="5273"/>
                  </a:cubicBezTo>
                  <a:cubicBezTo>
                    <a:pt x="838" y="2319"/>
                    <a:pt x="2286" y="716"/>
                    <a:pt x="2301" y="699"/>
                  </a:cubicBezTo>
                  <a:cubicBezTo>
                    <a:pt x="2455" y="530"/>
                    <a:pt x="2442" y="268"/>
                    <a:pt x="2274" y="113"/>
                  </a:cubicBezTo>
                  <a:cubicBezTo>
                    <a:pt x="2193" y="38"/>
                    <a:pt x="2091" y="1"/>
                    <a:pt x="19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72"/>
            <p:cNvSpPr/>
            <p:nvPr/>
          </p:nvSpPr>
          <p:spPr>
            <a:xfrm>
              <a:off x="1712601" y="3225234"/>
              <a:ext cx="97959" cy="136158"/>
            </a:xfrm>
            <a:custGeom>
              <a:rect b="b" l="l" r="r" t="t"/>
              <a:pathLst>
                <a:path extrusionOk="0" h="6088" w="4380">
                  <a:moveTo>
                    <a:pt x="2189" y="0"/>
                  </a:moveTo>
                  <a:cubicBezTo>
                    <a:pt x="981" y="0"/>
                    <a:pt x="1" y="980"/>
                    <a:pt x="1" y="2189"/>
                  </a:cubicBezTo>
                  <a:lnTo>
                    <a:pt x="1" y="6087"/>
                  </a:lnTo>
                  <a:lnTo>
                    <a:pt x="4379" y="5294"/>
                  </a:lnTo>
                  <a:lnTo>
                    <a:pt x="4379" y="2189"/>
                  </a:lnTo>
                  <a:cubicBezTo>
                    <a:pt x="4378" y="980"/>
                    <a:pt x="3399" y="0"/>
                    <a:pt x="2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72"/>
            <p:cNvSpPr/>
            <p:nvPr/>
          </p:nvSpPr>
          <p:spPr>
            <a:xfrm>
              <a:off x="1751808" y="3225234"/>
              <a:ext cx="58753" cy="118400"/>
            </a:xfrm>
            <a:custGeom>
              <a:rect b="b" l="l" r="r" t="t"/>
              <a:pathLst>
                <a:path extrusionOk="0" h="5294" w="2627">
                  <a:moveTo>
                    <a:pt x="436" y="0"/>
                  </a:moveTo>
                  <a:cubicBezTo>
                    <a:pt x="290" y="0"/>
                    <a:pt x="144" y="14"/>
                    <a:pt x="1" y="43"/>
                  </a:cubicBezTo>
                  <a:cubicBezTo>
                    <a:pt x="1020" y="252"/>
                    <a:pt x="1752" y="1148"/>
                    <a:pt x="1752" y="2189"/>
                  </a:cubicBezTo>
                  <a:lnTo>
                    <a:pt x="1752" y="5294"/>
                  </a:lnTo>
                  <a:lnTo>
                    <a:pt x="2626" y="5294"/>
                  </a:lnTo>
                  <a:lnTo>
                    <a:pt x="2626" y="2189"/>
                  </a:lnTo>
                  <a:cubicBezTo>
                    <a:pt x="2626" y="980"/>
                    <a:pt x="1646" y="0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2"/>
            <p:cNvSpPr/>
            <p:nvPr/>
          </p:nvSpPr>
          <p:spPr>
            <a:xfrm>
              <a:off x="1734967" y="3225234"/>
              <a:ext cx="53229" cy="14179"/>
            </a:xfrm>
            <a:custGeom>
              <a:rect b="b" l="l" r="r" t="t"/>
              <a:pathLst>
                <a:path extrusionOk="0" h="634" w="2380">
                  <a:moveTo>
                    <a:pt x="1189" y="1"/>
                  </a:moveTo>
                  <a:cubicBezTo>
                    <a:pt x="776" y="1"/>
                    <a:pt x="362" y="118"/>
                    <a:pt x="1" y="352"/>
                  </a:cubicBezTo>
                  <a:cubicBezTo>
                    <a:pt x="375" y="540"/>
                    <a:pt x="783" y="633"/>
                    <a:pt x="1190" y="633"/>
                  </a:cubicBezTo>
                  <a:cubicBezTo>
                    <a:pt x="1597" y="633"/>
                    <a:pt x="2005" y="540"/>
                    <a:pt x="2379" y="352"/>
                  </a:cubicBezTo>
                  <a:cubicBezTo>
                    <a:pt x="2017" y="118"/>
                    <a:pt x="1603" y="1"/>
                    <a:pt x="11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72"/>
            <p:cNvSpPr/>
            <p:nvPr/>
          </p:nvSpPr>
          <p:spPr>
            <a:xfrm>
              <a:off x="1712601" y="3343618"/>
              <a:ext cx="97959" cy="50836"/>
            </a:xfrm>
            <a:custGeom>
              <a:rect b="b" l="l" r="r" t="t"/>
              <a:pathLst>
                <a:path extrusionOk="0" h="2273" w="4380">
                  <a:moveTo>
                    <a:pt x="1" y="1"/>
                  </a:moveTo>
                  <a:lnTo>
                    <a:pt x="1" y="2273"/>
                  </a:lnTo>
                  <a:lnTo>
                    <a:pt x="4379" y="2273"/>
                  </a:lnTo>
                  <a:lnTo>
                    <a:pt x="43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72"/>
            <p:cNvSpPr/>
            <p:nvPr/>
          </p:nvSpPr>
          <p:spPr>
            <a:xfrm>
              <a:off x="1789182" y="3343618"/>
              <a:ext cx="21381" cy="50836"/>
            </a:xfrm>
            <a:custGeom>
              <a:rect b="b" l="l" r="r" t="t"/>
              <a:pathLst>
                <a:path extrusionOk="0" h="2273" w="956">
                  <a:moveTo>
                    <a:pt x="1" y="1"/>
                  </a:moveTo>
                  <a:lnTo>
                    <a:pt x="1" y="2273"/>
                  </a:lnTo>
                  <a:lnTo>
                    <a:pt x="955" y="2273"/>
                  </a:lnTo>
                  <a:lnTo>
                    <a:pt x="95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72"/>
            <p:cNvSpPr/>
            <p:nvPr/>
          </p:nvSpPr>
          <p:spPr>
            <a:xfrm>
              <a:off x="1702312" y="3113001"/>
              <a:ext cx="118512" cy="118467"/>
            </a:xfrm>
            <a:custGeom>
              <a:rect b="b" l="l" r="r" t="t"/>
              <a:pathLst>
                <a:path extrusionOk="0" h="5297" w="5299">
                  <a:moveTo>
                    <a:pt x="2649" y="0"/>
                  </a:moveTo>
                  <a:cubicBezTo>
                    <a:pt x="1186" y="0"/>
                    <a:pt x="1" y="1186"/>
                    <a:pt x="1" y="2648"/>
                  </a:cubicBezTo>
                  <a:cubicBezTo>
                    <a:pt x="1" y="4111"/>
                    <a:pt x="1186" y="5297"/>
                    <a:pt x="2649" y="5297"/>
                  </a:cubicBezTo>
                  <a:cubicBezTo>
                    <a:pt x="4113" y="5297"/>
                    <a:pt x="5299" y="4111"/>
                    <a:pt x="5299" y="2648"/>
                  </a:cubicBezTo>
                  <a:cubicBezTo>
                    <a:pt x="5299" y="1186"/>
                    <a:pt x="4113" y="0"/>
                    <a:pt x="26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72"/>
            <p:cNvSpPr/>
            <p:nvPr/>
          </p:nvSpPr>
          <p:spPr>
            <a:xfrm>
              <a:off x="1746038" y="3112979"/>
              <a:ext cx="74789" cy="118512"/>
            </a:xfrm>
            <a:custGeom>
              <a:rect b="b" l="l" r="r" t="t"/>
              <a:pathLst>
                <a:path extrusionOk="0" h="5299" w="3344">
                  <a:moveTo>
                    <a:pt x="694" y="1"/>
                  </a:moveTo>
                  <a:cubicBezTo>
                    <a:pt x="462" y="1"/>
                    <a:pt x="229" y="31"/>
                    <a:pt x="0" y="93"/>
                  </a:cubicBezTo>
                  <a:cubicBezTo>
                    <a:pt x="1154" y="406"/>
                    <a:pt x="1954" y="1454"/>
                    <a:pt x="1954" y="2649"/>
                  </a:cubicBezTo>
                  <a:cubicBezTo>
                    <a:pt x="1954" y="3845"/>
                    <a:pt x="1154" y="4893"/>
                    <a:pt x="0" y="5206"/>
                  </a:cubicBezTo>
                  <a:cubicBezTo>
                    <a:pt x="229" y="5268"/>
                    <a:pt x="462" y="5299"/>
                    <a:pt x="694" y="5299"/>
                  </a:cubicBezTo>
                  <a:cubicBezTo>
                    <a:pt x="1270" y="5299"/>
                    <a:pt x="1837" y="5111"/>
                    <a:pt x="2304" y="4755"/>
                  </a:cubicBezTo>
                  <a:cubicBezTo>
                    <a:pt x="2959" y="4253"/>
                    <a:pt x="3344" y="3474"/>
                    <a:pt x="3344" y="2649"/>
                  </a:cubicBezTo>
                  <a:cubicBezTo>
                    <a:pt x="3344" y="1825"/>
                    <a:pt x="2959" y="1046"/>
                    <a:pt x="2304" y="546"/>
                  </a:cubicBezTo>
                  <a:cubicBezTo>
                    <a:pt x="1836" y="188"/>
                    <a:pt x="1269" y="1"/>
                    <a:pt x="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72"/>
            <p:cNvSpPr/>
            <p:nvPr/>
          </p:nvSpPr>
          <p:spPr>
            <a:xfrm>
              <a:off x="1934808" y="3004861"/>
              <a:ext cx="120547" cy="156756"/>
            </a:xfrm>
            <a:custGeom>
              <a:rect b="b" l="l" r="r" t="t"/>
              <a:pathLst>
                <a:path extrusionOk="0" h="7009" w="5390">
                  <a:moveTo>
                    <a:pt x="3198" y="1"/>
                  </a:moveTo>
                  <a:cubicBezTo>
                    <a:pt x="2125" y="1"/>
                    <a:pt x="1187" y="563"/>
                    <a:pt x="504" y="1006"/>
                  </a:cubicBezTo>
                  <a:cubicBezTo>
                    <a:pt x="1" y="1332"/>
                    <a:pt x="1712" y="4145"/>
                    <a:pt x="1070" y="4148"/>
                  </a:cubicBezTo>
                  <a:cubicBezTo>
                    <a:pt x="1810" y="4148"/>
                    <a:pt x="1337" y="6216"/>
                    <a:pt x="1824" y="6703"/>
                  </a:cubicBezTo>
                  <a:cubicBezTo>
                    <a:pt x="2054" y="6933"/>
                    <a:pt x="2329" y="7009"/>
                    <a:pt x="2634" y="7009"/>
                  </a:cubicBezTo>
                  <a:cubicBezTo>
                    <a:pt x="2975" y="7009"/>
                    <a:pt x="3355" y="6915"/>
                    <a:pt x="3756" y="6835"/>
                  </a:cubicBezTo>
                  <a:cubicBezTo>
                    <a:pt x="5390" y="3609"/>
                    <a:pt x="4220" y="179"/>
                    <a:pt x="4220" y="179"/>
                  </a:cubicBezTo>
                  <a:cubicBezTo>
                    <a:pt x="3869" y="54"/>
                    <a:pt x="3527" y="1"/>
                    <a:pt x="3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2"/>
            <p:cNvSpPr/>
            <p:nvPr/>
          </p:nvSpPr>
          <p:spPr>
            <a:xfrm>
              <a:off x="2002309" y="3143486"/>
              <a:ext cx="70271" cy="167089"/>
            </a:xfrm>
            <a:custGeom>
              <a:rect b="b" l="l" r="r" t="t"/>
              <a:pathLst>
                <a:path extrusionOk="0" h="7471" w="3142">
                  <a:moveTo>
                    <a:pt x="443" y="0"/>
                  </a:moveTo>
                  <a:cubicBezTo>
                    <a:pt x="413" y="0"/>
                    <a:pt x="382" y="4"/>
                    <a:pt x="351" y="11"/>
                  </a:cubicBezTo>
                  <a:cubicBezTo>
                    <a:pt x="134" y="63"/>
                    <a:pt x="1" y="280"/>
                    <a:pt x="51" y="497"/>
                  </a:cubicBezTo>
                  <a:cubicBezTo>
                    <a:pt x="55" y="511"/>
                    <a:pt x="406" y="1995"/>
                    <a:pt x="846" y="3556"/>
                  </a:cubicBezTo>
                  <a:cubicBezTo>
                    <a:pt x="1666" y="6459"/>
                    <a:pt x="2078" y="7112"/>
                    <a:pt x="2318" y="7351"/>
                  </a:cubicBezTo>
                  <a:cubicBezTo>
                    <a:pt x="2393" y="7427"/>
                    <a:pt x="2495" y="7470"/>
                    <a:pt x="2603" y="7470"/>
                  </a:cubicBezTo>
                  <a:cubicBezTo>
                    <a:pt x="2962" y="7470"/>
                    <a:pt x="3142" y="7036"/>
                    <a:pt x="2887" y="6782"/>
                  </a:cubicBezTo>
                  <a:cubicBezTo>
                    <a:pt x="2412" y="6305"/>
                    <a:pt x="1402" y="2711"/>
                    <a:pt x="835" y="311"/>
                  </a:cubicBezTo>
                  <a:cubicBezTo>
                    <a:pt x="792" y="125"/>
                    <a:pt x="627" y="0"/>
                    <a:pt x="4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72"/>
            <p:cNvSpPr/>
            <p:nvPr/>
          </p:nvSpPr>
          <p:spPr>
            <a:xfrm>
              <a:off x="1922484" y="3346413"/>
              <a:ext cx="69756" cy="121129"/>
            </a:xfrm>
            <a:custGeom>
              <a:rect b="b" l="l" r="r" t="t"/>
              <a:pathLst>
                <a:path extrusionOk="0" h="5416" w="3119">
                  <a:moveTo>
                    <a:pt x="0" y="1"/>
                  </a:moveTo>
                  <a:cubicBezTo>
                    <a:pt x="0" y="1"/>
                    <a:pt x="53" y="586"/>
                    <a:pt x="181" y="1382"/>
                  </a:cubicBezTo>
                  <a:cubicBezTo>
                    <a:pt x="289" y="2053"/>
                    <a:pt x="448" y="2873"/>
                    <a:pt x="673" y="3619"/>
                  </a:cubicBezTo>
                  <a:cubicBezTo>
                    <a:pt x="898" y="4371"/>
                    <a:pt x="1190" y="5046"/>
                    <a:pt x="1559" y="5415"/>
                  </a:cubicBezTo>
                  <a:cubicBezTo>
                    <a:pt x="1929" y="5046"/>
                    <a:pt x="2219" y="4371"/>
                    <a:pt x="2446" y="3619"/>
                  </a:cubicBezTo>
                  <a:cubicBezTo>
                    <a:pt x="2670" y="2873"/>
                    <a:pt x="2830" y="2053"/>
                    <a:pt x="2937" y="1382"/>
                  </a:cubicBezTo>
                  <a:cubicBezTo>
                    <a:pt x="3065" y="586"/>
                    <a:pt x="3118" y="1"/>
                    <a:pt x="3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72"/>
            <p:cNvSpPr/>
            <p:nvPr/>
          </p:nvSpPr>
          <p:spPr>
            <a:xfrm>
              <a:off x="1922484" y="3346458"/>
              <a:ext cx="69756" cy="30864"/>
            </a:xfrm>
            <a:custGeom>
              <a:rect b="b" l="l" r="r" t="t"/>
              <a:pathLst>
                <a:path extrusionOk="0" h="1380" w="3119">
                  <a:moveTo>
                    <a:pt x="0" y="0"/>
                  </a:moveTo>
                  <a:cubicBezTo>
                    <a:pt x="0" y="0"/>
                    <a:pt x="53" y="585"/>
                    <a:pt x="181" y="1380"/>
                  </a:cubicBezTo>
                  <a:lnTo>
                    <a:pt x="2937" y="1380"/>
                  </a:lnTo>
                  <a:cubicBezTo>
                    <a:pt x="3064" y="585"/>
                    <a:pt x="3118" y="0"/>
                    <a:pt x="31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2"/>
            <p:cNvSpPr/>
            <p:nvPr/>
          </p:nvSpPr>
          <p:spPr>
            <a:xfrm>
              <a:off x="1937514" y="3427356"/>
              <a:ext cx="39676" cy="40190"/>
            </a:xfrm>
            <a:custGeom>
              <a:rect b="b" l="l" r="r" t="t"/>
              <a:pathLst>
                <a:path extrusionOk="0" h="1797" w="1774">
                  <a:moveTo>
                    <a:pt x="1" y="0"/>
                  </a:moveTo>
                  <a:cubicBezTo>
                    <a:pt x="226" y="752"/>
                    <a:pt x="518" y="1427"/>
                    <a:pt x="887" y="1796"/>
                  </a:cubicBezTo>
                  <a:cubicBezTo>
                    <a:pt x="1257" y="1427"/>
                    <a:pt x="1547" y="752"/>
                    <a:pt x="17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2"/>
            <p:cNvSpPr/>
            <p:nvPr/>
          </p:nvSpPr>
          <p:spPr>
            <a:xfrm>
              <a:off x="1898597" y="3097636"/>
              <a:ext cx="120212" cy="145350"/>
            </a:xfrm>
            <a:custGeom>
              <a:rect b="b" l="l" r="r" t="t"/>
              <a:pathLst>
                <a:path extrusionOk="0" h="6499" w="5375">
                  <a:moveTo>
                    <a:pt x="2686" y="0"/>
                  </a:moveTo>
                  <a:cubicBezTo>
                    <a:pt x="2266" y="0"/>
                    <a:pt x="1844" y="99"/>
                    <a:pt x="1456" y="299"/>
                  </a:cubicBezTo>
                  <a:cubicBezTo>
                    <a:pt x="562" y="760"/>
                    <a:pt x="0" y="1682"/>
                    <a:pt x="0" y="2687"/>
                  </a:cubicBezTo>
                  <a:lnTo>
                    <a:pt x="0" y="6498"/>
                  </a:lnTo>
                  <a:lnTo>
                    <a:pt x="5375" y="6498"/>
                  </a:lnTo>
                  <a:lnTo>
                    <a:pt x="5375" y="2687"/>
                  </a:lnTo>
                  <a:cubicBezTo>
                    <a:pt x="5375" y="1975"/>
                    <a:pt x="5092" y="1291"/>
                    <a:pt x="4587" y="788"/>
                  </a:cubicBezTo>
                  <a:cubicBezTo>
                    <a:pt x="4481" y="681"/>
                    <a:pt x="4367" y="585"/>
                    <a:pt x="4245" y="499"/>
                  </a:cubicBezTo>
                  <a:cubicBezTo>
                    <a:pt x="3782" y="169"/>
                    <a:pt x="3235" y="0"/>
                    <a:pt x="26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2"/>
            <p:cNvSpPr/>
            <p:nvPr/>
          </p:nvSpPr>
          <p:spPr>
            <a:xfrm>
              <a:off x="1898597" y="3097636"/>
              <a:ext cx="73066" cy="145350"/>
            </a:xfrm>
            <a:custGeom>
              <a:rect b="b" l="l" r="r" t="t"/>
              <a:pathLst>
                <a:path extrusionOk="0" h="6499" w="3267">
                  <a:moveTo>
                    <a:pt x="2688" y="0"/>
                  </a:moveTo>
                  <a:cubicBezTo>
                    <a:pt x="1203" y="0"/>
                    <a:pt x="0" y="1203"/>
                    <a:pt x="0" y="2687"/>
                  </a:cubicBezTo>
                  <a:lnTo>
                    <a:pt x="0" y="6498"/>
                  </a:lnTo>
                  <a:lnTo>
                    <a:pt x="1159" y="6498"/>
                  </a:lnTo>
                  <a:lnTo>
                    <a:pt x="1159" y="2687"/>
                  </a:lnTo>
                  <a:cubicBezTo>
                    <a:pt x="1160" y="1426"/>
                    <a:pt x="2037" y="335"/>
                    <a:pt x="3267" y="63"/>
                  </a:cubicBezTo>
                  <a:cubicBezTo>
                    <a:pt x="3077" y="22"/>
                    <a:pt x="2882" y="0"/>
                    <a:pt x="26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72"/>
            <p:cNvSpPr/>
            <p:nvPr/>
          </p:nvSpPr>
          <p:spPr>
            <a:xfrm>
              <a:off x="1888689" y="3242970"/>
              <a:ext cx="139983" cy="104758"/>
            </a:xfrm>
            <a:custGeom>
              <a:rect b="b" l="l" r="r" t="t"/>
              <a:pathLst>
                <a:path extrusionOk="0" h="4684" w="6259">
                  <a:moveTo>
                    <a:pt x="443" y="0"/>
                  </a:moveTo>
                  <a:lnTo>
                    <a:pt x="1" y="4683"/>
                  </a:lnTo>
                  <a:lnTo>
                    <a:pt x="6259" y="4683"/>
                  </a:lnTo>
                  <a:lnTo>
                    <a:pt x="58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2"/>
            <p:cNvSpPr/>
            <p:nvPr/>
          </p:nvSpPr>
          <p:spPr>
            <a:xfrm>
              <a:off x="1885647" y="2952301"/>
              <a:ext cx="145305" cy="145350"/>
            </a:xfrm>
            <a:custGeom>
              <a:rect b="b" l="l" r="r" t="t"/>
              <a:pathLst>
                <a:path extrusionOk="0" h="6499" w="6497">
                  <a:moveTo>
                    <a:pt x="3248" y="0"/>
                  </a:moveTo>
                  <a:cubicBezTo>
                    <a:pt x="1455" y="0"/>
                    <a:pt x="0" y="1456"/>
                    <a:pt x="0" y="3249"/>
                  </a:cubicBezTo>
                  <a:cubicBezTo>
                    <a:pt x="0" y="5044"/>
                    <a:pt x="1455" y="6498"/>
                    <a:pt x="3248" y="6498"/>
                  </a:cubicBezTo>
                  <a:cubicBezTo>
                    <a:pt x="5043" y="6498"/>
                    <a:pt x="6497" y="5044"/>
                    <a:pt x="6497" y="3249"/>
                  </a:cubicBezTo>
                  <a:cubicBezTo>
                    <a:pt x="6497" y="1456"/>
                    <a:pt x="5043" y="0"/>
                    <a:pt x="32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72"/>
            <p:cNvSpPr/>
            <p:nvPr/>
          </p:nvSpPr>
          <p:spPr>
            <a:xfrm>
              <a:off x="1923513" y="3097636"/>
              <a:ext cx="70047" cy="20285"/>
            </a:xfrm>
            <a:custGeom>
              <a:rect b="b" l="l" r="r" t="t"/>
              <a:pathLst>
                <a:path extrusionOk="0" h="907" w="3132">
                  <a:moveTo>
                    <a:pt x="1573" y="1"/>
                  </a:moveTo>
                  <a:cubicBezTo>
                    <a:pt x="1021" y="1"/>
                    <a:pt x="469" y="171"/>
                    <a:pt x="0" y="510"/>
                  </a:cubicBezTo>
                  <a:cubicBezTo>
                    <a:pt x="485" y="774"/>
                    <a:pt x="1020" y="906"/>
                    <a:pt x="1555" y="906"/>
                  </a:cubicBezTo>
                  <a:cubicBezTo>
                    <a:pt x="2098" y="906"/>
                    <a:pt x="2641" y="770"/>
                    <a:pt x="3131" y="499"/>
                  </a:cubicBezTo>
                  <a:cubicBezTo>
                    <a:pt x="2665" y="167"/>
                    <a:pt x="2119" y="1"/>
                    <a:pt x="15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72"/>
            <p:cNvSpPr/>
            <p:nvPr/>
          </p:nvSpPr>
          <p:spPr>
            <a:xfrm>
              <a:off x="1885602" y="2952324"/>
              <a:ext cx="89236" cy="145328"/>
            </a:xfrm>
            <a:custGeom>
              <a:rect b="b" l="l" r="r" t="t"/>
              <a:pathLst>
                <a:path extrusionOk="0" h="6498" w="3990">
                  <a:moveTo>
                    <a:pt x="3250" y="1"/>
                  </a:moveTo>
                  <a:cubicBezTo>
                    <a:pt x="1457" y="1"/>
                    <a:pt x="2" y="1455"/>
                    <a:pt x="2" y="3248"/>
                  </a:cubicBezTo>
                  <a:cubicBezTo>
                    <a:pt x="1" y="4240"/>
                    <a:pt x="454" y="5178"/>
                    <a:pt x="1231" y="5795"/>
                  </a:cubicBezTo>
                  <a:cubicBezTo>
                    <a:pt x="1812" y="6254"/>
                    <a:pt x="2525" y="6498"/>
                    <a:pt x="3252" y="6498"/>
                  </a:cubicBezTo>
                  <a:cubicBezTo>
                    <a:pt x="3498" y="6498"/>
                    <a:pt x="3745" y="6470"/>
                    <a:pt x="3990" y="6412"/>
                  </a:cubicBezTo>
                  <a:cubicBezTo>
                    <a:pt x="2553" y="6078"/>
                    <a:pt x="1481" y="4789"/>
                    <a:pt x="1481" y="3248"/>
                  </a:cubicBezTo>
                  <a:cubicBezTo>
                    <a:pt x="1481" y="1709"/>
                    <a:pt x="2553" y="420"/>
                    <a:pt x="3990" y="85"/>
                  </a:cubicBezTo>
                  <a:cubicBezTo>
                    <a:pt x="3747" y="29"/>
                    <a:pt x="3500" y="1"/>
                    <a:pt x="32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2"/>
            <p:cNvSpPr/>
            <p:nvPr/>
          </p:nvSpPr>
          <p:spPr>
            <a:xfrm>
              <a:off x="1907208" y="2952324"/>
              <a:ext cx="123746" cy="73447"/>
            </a:xfrm>
            <a:custGeom>
              <a:rect b="b" l="l" r="r" t="t"/>
              <a:pathLst>
                <a:path extrusionOk="0" h="3284" w="5533">
                  <a:moveTo>
                    <a:pt x="2278" y="1"/>
                  </a:moveTo>
                  <a:cubicBezTo>
                    <a:pt x="1425" y="1"/>
                    <a:pt x="607" y="338"/>
                    <a:pt x="1" y="939"/>
                  </a:cubicBezTo>
                  <a:cubicBezTo>
                    <a:pt x="1" y="939"/>
                    <a:pt x="1687" y="3283"/>
                    <a:pt x="4856" y="3283"/>
                  </a:cubicBezTo>
                  <a:cubicBezTo>
                    <a:pt x="5075" y="3283"/>
                    <a:pt x="5300" y="3272"/>
                    <a:pt x="5533" y="3248"/>
                  </a:cubicBezTo>
                  <a:cubicBezTo>
                    <a:pt x="5533" y="1455"/>
                    <a:pt x="4079" y="1"/>
                    <a:pt x="2284" y="1"/>
                  </a:cubicBezTo>
                  <a:cubicBezTo>
                    <a:pt x="2282" y="1"/>
                    <a:pt x="2280" y="1"/>
                    <a:pt x="2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2"/>
            <p:cNvSpPr/>
            <p:nvPr/>
          </p:nvSpPr>
          <p:spPr>
            <a:xfrm>
              <a:off x="1888689" y="3242970"/>
              <a:ext cx="35829" cy="104758"/>
            </a:xfrm>
            <a:custGeom>
              <a:rect b="b" l="l" r="r" t="t"/>
              <a:pathLst>
                <a:path extrusionOk="0" h="4684" w="1602">
                  <a:moveTo>
                    <a:pt x="443" y="0"/>
                  </a:moveTo>
                  <a:lnTo>
                    <a:pt x="1" y="4683"/>
                  </a:lnTo>
                  <a:lnTo>
                    <a:pt x="1564" y="4683"/>
                  </a:lnTo>
                  <a:lnTo>
                    <a:pt x="160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2"/>
            <p:cNvSpPr/>
            <p:nvPr/>
          </p:nvSpPr>
          <p:spPr>
            <a:xfrm>
              <a:off x="1938319" y="3454240"/>
              <a:ext cx="38110" cy="13262"/>
            </a:xfrm>
            <a:custGeom>
              <a:rect b="b" l="l" r="r" t="t"/>
              <a:pathLst>
                <a:path extrusionOk="0" h="593" w="1704">
                  <a:moveTo>
                    <a:pt x="562" y="1"/>
                  </a:moveTo>
                  <a:cubicBezTo>
                    <a:pt x="252" y="1"/>
                    <a:pt x="1" y="252"/>
                    <a:pt x="1" y="563"/>
                  </a:cubicBezTo>
                  <a:lnTo>
                    <a:pt x="1" y="593"/>
                  </a:lnTo>
                  <a:lnTo>
                    <a:pt x="1703" y="593"/>
                  </a:lnTo>
                  <a:lnTo>
                    <a:pt x="1703" y="563"/>
                  </a:lnTo>
                  <a:cubicBezTo>
                    <a:pt x="1702" y="252"/>
                    <a:pt x="1450" y="1"/>
                    <a:pt x="1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1" name="Google Shape;3561;p72"/>
          <p:cNvGrpSpPr/>
          <p:nvPr/>
        </p:nvGrpSpPr>
        <p:grpSpPr>
          <a:xfrm>
            <a:off x="1403646" y="3246878"/>
            <a:ext cx="358958" cy="515203"/>
            <a:chOff x="1130321" y="2931814"/>
            <a:chExt cx="358958" cy="515203"/>
          </a:xfrm>
        </p:grpSpPr>
        <p:sp>
          <p:nvSpPr>
            <p:cNvPr id="3562" name="Google Shape;3562;p72"/>
            <p:cNvSpPr/>
            <p:nvPr/>
          </p:nvSpPr>
          <p:spPr>
            <a:xfrm>
              <a:off x="1130321" y="2931814"/>
              <a:ext cx="298953" cy="515200"/>
            </a:xfrm>
            <a:custGeom>
              <a:rect b="b" l="l" r="r" t="t"/>
              <a:pathLst>
                <a:path extrusionOk="0" h="23036" w="13367">
                  <a:moveTo>
                    <a:pt x="13366" y="1"/>
                  </a:moveTo>
                  <a:lnTo>
                    <a:pt x="1" y="2937"/>
                  </a:lnTo>
                  <a:lnTo>
                    <a:pt x="1" y="23036"/>
                  </a:lnTo>
                  <a:lnTo>
                    <a:pt x="13366" y="2937"/>
                  </a:lnTo>
                  <a:lnTo>
                    <a:pt x="133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2"/>
            <p:cNvSpPr/>
            <p:nvPr/>
          </p:nvSpPr>
          <p:spPr>
            <a:xfrm>
              <a:off x="1130321" y="2997481"/>
              <a:ext cx="358958" cy="449536"/>
            </a:xfrm>
            <a:custGeom>
              <a:rect b="b" l="l" r="r" t="t"/>
              <a:pathLst>
                <a:path extrusionOk="0" h="20100" w="16050">
                  <a:moveTo>
                    <a:pt x="1" y="1"/>
                  </a:moveTo>
                  <a:lnTo>
                    <a:pt x="1" y="20100"/>
                  </a:lnTo>
                  <a:lnTo>
                    <a:pt x="16049" y="20100"/>
                  </a:lnTo>
                  <a:lnTo>
                    <a:pt x="160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72"/>
            <p:cNvSpPr/>
            <p:nvPr/>
          </p:nvSpPr>
          <p:spPr>
            <a:xfrm>
              <a:off x="1195295" y="3065630"/>
              <a:ext cx="228995" cy="204371"/>
            </a:xfrm>
            <a:custGeom>
              <a:rect b="b" l="l" r="r" t="t"/>
              <a:pathLst>
                <a:path extrusionOk="0" h="9138" w="10239">
                  <a:moveTo>
                    <a:pt x="2844" y="0"/>
                  </a:moveTo>
                  <a:cubicBezTo>
                    <a:pt x="1273" y="0"/>
                    <a:pt x="0" y="1500"/>
                    <a:pt x="0" y="3350"/>
                  </a:cubicBezTo>
                  <a:cubicBezTo>
                    <a:pt x="0" y="5660"/>
                    <a:pt x="2740" y="7921"/>
                    <a:pt x="5120" y="9138"/>
                  </a:cubicBezTo>
                  <a:cubicBezTo>
                    <a:pt x="7500" y="7921"/>
                    <a:pt x="10239" y="5660"/>
                    <a:pt x="10239" y="3350"/>
                  </a:cubicBezTo>
                  <a:cubicBezTo>
                    <a:pt x="10239" y="1500"/>
                    <a:pt x="8965" y="0"/>
                    <a:pt x="7395" y="0"/>
                  </a:cubicBezTo>
                  <a:cubicBezTo>
                    <a:pt x="6139" y="0"/>
                    <a:pt x="5120" y="1200"/>
                    <a:pt x="5120" y="2680"/>
                  </a:cubicBezTo>
                  <a:cubicBezTo>
                    <a:pt x="5120" y="1200"/>
                    <a:pt x="4101" y="0"/>
                    <a:pt x="28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72"/>
            <p:cNvSpPr/>
            <p:nvPr/>
          </p:nvSpPr>
          <p:spPr>
            <a:xfrm>
              <a:off x="1170356" y="3301323"/>
              <a:ext cx="82504" cy="95163"/>
            </a:xfrm>
            <a:custGeom>
              <a:rect b="b" l="l" r="r" t="t"/>
              <a:pathLst>
                <a:path extrusionOk="0" h="4255" w="3689">
                  <a:moveTo>
                    <a:pt x="282" y="0"/>
                  </a:moveTo>
                  <a:cubicBezTo>
                    <a:pt x="140" y="0"/>
                    <a:pt x="1" y="107"/>
                    <a:pt x="1" y="280"/>
                  </a:cubicBezTo>
                  <a:lnTo>
                    <a:pt x="1" y="3975"/>
                  </a:lnTo>
                  <a:cubicBezTo>
                    <a:pt x="1" y="4129"/>
                    <a:pt x="125" y="4253"/>
                    <a:pt x="279" y="4253"/>
                  </a:cubicBezTo>
                  <a:cubicBezTo>
                    <a:pt x="433" y="4253"/>
                    <a:pt x="558" y="4129"/>
                    <a:pt x="558" y="3975"/>
                  </a:cubicBezTo>
                  <a:lnTo>
                    <a:pt x="558" y="1185"/>
                  </a:lnTo>
                  <a:lnTo>
                    <a:pt x="1615" y="2740"/>
                  </a:lnTo>
                  <a:cubicBezTo>
                    <a:pt x="1670" y="2822"/>
                    <a:pt x="1758" y="2863"/>
                    <a:pt x="1846" y="2863"/>
                  </a:cubicBezTo>
                  <a:cubicBezTo>
                    <a:pt x="1933" y="2863"/>
                    <a:pt x="2021" y="2822"/>
                    <a:pt x="2076" y="2740"/>
                  </a:cubicBezTo>
                  <a:lnTo>
                    <a:pt x="3131" y="1185"/>
                  </a:lnTo>
                  <a:lnTo>
                    <a:pt x="3131" y="3975"/>
                  </a:lnTo>
                  <a:cubicBezTo>
                    <a:pt x="3131" y="4129"/>
                    <a:pt x="3256" y="4254"/>
                    <a:pt x="3410" y="4254"/>
                  </a:cubicBezTo>
                  <a:cubicBezTo>
                    <a:pt x="3564" y="4254"/>
                    <a:pt x="3689" y="4129"/>
                    <a:pt x="3689" y="3975"/>
                  </a:cubicBezTo>
                  <a:lnTo>
                    <a:pt x="3689" y="280"/>
                  </a:lnTo>
                  <a:cubicBezTo>
                    <a:pt x="3688" y="107"/>
                    <a:pt x="3549" y="0"/>
                    <a:pt x="3407" y="0"/>
                  </a:cubicBezTo>
                  <a:cubicBezTo>
                    <a:pt x="3323" y="0"/>
                    <a:pt x="3237" y="38"/>
                    <a:pt x="3180" y="123"/>
                  </a:cubicBezTo>
                  <a:lnTo>
                    <a:pt x="1845" y="2089"/>
                  </a:lnTo>
                  <a:lnTo>
                    <a:pt x="510" y="123"/>
                  </a:lnTo>
                  <a:cubicBezTo>
                    <a:pt x="452" y="38"/>
                    <a:pt x="367" y="0"/>
                    <a:pt x="2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2"/>
            <p:cNvSpPr/>
            <p:nvPr/>
          </p:nvSpPr>
          <p:spPr>
            <a:xfrm>
              <a:off x="1363219" y="3301323"/>
              <a:ext cx="82482" cy="95163"/>
            </a:xfrm>
            <a:custGeom>
              <a:rect b="b" l="l" r="r" t="t"/>
              <a:pathLst>
                <a:path extrusionOk="0" h="4255" w="3688">
                  <a:moveTo>
                    <a:pt x="281" y="0"/>
                  </a:moveTo>
                  <a:cubicBezTo>
                    <a:pt x="139" y="0"/>
                    <a:pt x="0" y="107"/>
                    <a:pt x="0" y="280"/>
                  </a:cubicBezTo>
                  <a:lnTo>
                    <a:pt x="0" y="3975"/>
                  </a:lnTo>
                  <a:cubicBezTo>
                    <a:pt x="0" y="4129"/>
                    <a:pt x="124" y="4253"/>
                    <a:pt x="278" y="4253"/>
                  </a:cubicBezTo>
                  <a:cubicBezTo>
                    <a:pt x="431" y="4253"/>
                    <a:pt x="556" y="4129"/>
                    <a:pt x="556" y="3975"/>
                  </a:cubicBezTo>
                  <a:lnTo>
                    <a:pt x="556" y="1185"/>
                  </a:lnTo>
                  <a:lnTo>
                    <a:pt x="1613" y="2740"/>
                  </a:lnTo>
                  <a:cubicBezTo>
                    <a:pt x="1668" y="2822"/>
                    <a:pt x="1756" y="2863"/>
                    <a:pt x="1843" y="2863"/>
                  </a:cubicBezTo>
                  <a:cubicBezTo>
                    <a:pt x="1931" y="2863"/>
                    <a:pt x="2019" y="2822"/>
                    <a:pt x="2074" y="2740"/>
                  </a:cubicBezTo>
                  <a:lnTo>
                    <a:pt x="3130" y="1185"/>
                  </a:lnTo>
                  <a:lnTo>
                    <a:pt x="3130" y="3975"/>
                  </a:lnTo>
                  <a:cubicBezTo>
                    <a:pt x="3130" y="4129"/>
                    <a:pt x="3255" y="4254"/>
                    <a:pt x="3409" y="4254"/>
                  </a:cubicBezTo>
                  <a:cubicBezTo>
                    <a:pt x="3563" y="4254"/>
                    <a:pt x="3688" y="4129"/>
                    <a:pt x="3688" y="3975"/>
                  </a:cubicBezTo>
                  <a:lnTo>
                    <a:pt x="3688" y="280"/>
                  </a:lnTo>
                  <a:cubicBezTo>
                    <a:pt x="3687" y="107"/>
                    <a:pt x="3547" y="0"/>
                    <a:pt x="3406" y="0"/>
                  </a:cubicBezTo>
                  <a:cubicBezTo>
                    <a:pt x="3321" y="0"/>
                    <a:pt x="3236" y="38"/>
                    <a:pt x="3179" y="123"/>
                  </a:cubicBezTo>
                  <a:lnTo>
                    <a:pt x="1844" y="2089"/>
                  </a:lnTo>
                  <a:lnTo>
                    <a:pt x="509" y="123"/>
                  </a:lnTo>
                  <a:cubicBezTo>
                    <a:pt x="451" y="38"/>
                    <a:pt x="366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2"/>
            <p:cNvSpPr/>
            <p:nvPr/>
          </p:nvSpPr>
          <p:spPr>
            <a:xfrm>
              <a:off x="1266799" y="3301323"/>
              <a:ext cx="82482" cy="95163"/>
            </a:xfrm>
            <a:custGeom>
              <a:rect b="b" l="l" r="r" t="t"/>
              <a:pathLst>
                <a:path extrusionOk="0" h="4255" w="3688">
                  <a:moveTo>
                    <a:pt x="1844" y="558"/>
                  </a:moveTo>
                  <a:cubicBezTo>
                    <a:pt x="2552" y="558"/>
                    <a:pt x="3130" y="1262"/>
                    <a:pt x="3130" y="2128"/>
                  </a:cubicBezTo>
                  <a:cubicBezTo>
                    <a:pt x="3130" y="2993"/>
                    <a:pt x="2552" y="3697"/>
                    <a:pt x="1844" y="3697"/>
                  </a:cubicBezTo>
                  <a:cubicBezTo>
                    <a:pt x="1134" y="3697"/>
                    <a:pt x="556" y="2993"/>
                    <a:pt x="556" y="2128"/>
                  </a:cubicBezTo>
                  <a:cubicBezTo>
                    <a:pt x="556" y="1262"/>
                    <a:pt x="1134" y="558"/>
                    <a:pt x="1844" y="558"/>
                  </a:cubicBezTo>
                  <a:close/>
                  <a:moveTo>
                    <a:pt x="1844" y="1"/>
                  </a:moveTo>
                  <a:cubicBezTo>
                    <a:pt x="827" y="1"/>
                    <a:pt x="0" y="955"/>
                    <a:pt x="0" y="2128"/>
                  </a:cubicBezTo>
                  <a:cubicBezTo>
                    <a:pt x="0" y="3300"/>
                    <a:pt x="827" y="4254"/>
                    <a:pt x="1844" y="4254"/>
                  </a:cubicBezTo>
                  <a:cubicBezTo>
                    <a:pt x="2860" y="4254"/>
                    <a:pt x="3688" y="3300"/>
                    <a:pt x="3688" y="2128"/>
                  </a:cubicBezTo>
                  <a:cubicBezTo>
                    <a:pt x="3688" y="955"/>
                    <a:pt x="2861" y="1"/>
                    <a:pt x="18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8" name="Google Shape;3568;p72"/>
          <p:cNvGrpSpPr/>
          <p:nvPr/>
        </p:nvGrpSpPr>
        <p:grpSpPr>
          <a:xfrm>
            <a:off x="6226267" y="4165841"/>
            <a:ext cx="515201" cy="486257"/>
            <a:chOff x="6624087" y="3553970"/>
            <a:chExt cx="515201" cy="486257"/>
          </a:xfrm>
        </p:grpSpPr>
        <p:sp>
          <p:nvSpPr>
            <p:cNvPr id="3569" name="Google Shape;3569;p72"/>
            <p:cNvSpPr/>
            <p:nvPr/>
          </p:nvSpPr>
          <p:spPr>
            <a:xfrm>
              <a:off x="7062083" y="3964969"/>
              <a:ext cx="27464" cy="75258"/>
            </a:xfrm>
            <a:custGeom>
              <a:rect b="b" l="l" r="r" t="t"/>
              <a:pathLst>
                <a:path extrusionOk="0" h="3365" w="1228">
                  <a:moveTo>
                    <a:pt x="0" y="1"/>
                  </a:moveTo>
                  <a:lnTo>
                    <a:pt x="0" y="3365"/>
                  </a:lnTo>
                  <a:cubicBezTo>
                    <a:pt x="486" y="2878"/>
                    <a:pt x="831" y="1830"/>
                    <a:pt x="1062" y="810"/>
                  </a:cubicBezTo>
                  <a:cubicBezTo>
                    <a:pt x="1125" y="534"/>
                    <a:pt x="1180" y="261"/>
                    <a:pt x="12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2"/>
            <p:cNvSpPr/>
            <p:nvPr/>
          </p:nvSpPr>
          <p:spPr>
            <a:xfrm>
              <a:off x="7034662" y="3949424"/>
              <a:ext cx="27442" cy="90802"/>
            </a:xfrm>
            <a:custGeom>
              <a:rect b="b" l="l" r="r" t="t"/>
              <a:pathLst>
                <a:path extrusionOk="0" h="4060" w="1227">
                  <a:moveTo>
                    <a:pt x="1226" y="0"/>
                  </a:moveTo>
                  <a:lnTo>
                    <a:pt x="1" y="696"/>
                  </a:lnTo>
                  <a:cubicBezTo>
                    <a:pt x="47" y="956"/>
                    <a:pt x="101" y="1229"/>
                    <a:pt x="164" y="1505"/>
                  </a:cubicBezTo>
                  <a:cubicBezTo>
                    <a:pt x="397" y="2525"/>
                    <a:pt x="741" y="3573"/>
                    <a:pt x="1226" y="4060"/>
                  </a:cubicBezTo>
                  <a:lnTo>
                    <a:pt x="12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2"/>
            <p:cNvSpPr/>
            <p:nvPr/>
          </p:nvSpPr>
          <p:spPr>
            <a:xfrm>
              <a:off x="7034640" y="3949424"/>
              <a:ext cx="54906" cy="33659"/>
            </a:xfrm>
            <a:custGeom>
              <a:rect b="b" l="l" r="r" t="t"/>
              <a:pathLst>
                <a:path extrusionOk="0" h="1505" w="2455">
                  <a:moveTo>
                    <a:pt x="1227" y="0"/>
                  </a:moveTo>
                  <a:lnTo>
                    <a:pt x="0" y="696"/>
                  </a:lnTo>
                  <a:cubicBezTo>
                    <a:pt x="48" y="956"/>
                    <a:pt x="102" y="1229"/>
                    <a:pt x="165" y="1505"/>
                  </a:cubicBezTo>
                  <a:lnTo>
                    <a:pt x="2289" y="1505"/>
                  </a:lnTo>
                  <a:cubicBezTo>
                    <a:pt x="2352" y="1229"/>
                    <a:pt x="2407" y="956"/>
                    <a:pt x="2454" y="696"/>
                  </a:cubicBezTo>
                  <a:lnTo>
                    <a:pt x="1227" y="696"/>
                  </a:lnTo>
                  <a:lnTo>
                    <a:pt x="122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2"/>
            <p:cNvSpPr/>
            <p:nvPr/>
          </p:nvSpPr>
          <p:spPr>
            <a:xfrm>
              <a:off x="7040768" y="4022763"/>
              <a:ext cx="42628" cy="17445"/>
            </a:xfrm>
            <a:custGeom>
              <a:rect b="b" l="l" r="r" t="t"/>
              <a:pathLst>
                <a:path extrusionOk="0" h="780" w="1906">
                  <a:moveTo>
                    <a:pt x="781" y="1"/>
                  </a:moveTo>
                  <a:cubicBezTo>
                    <a:pt x="350" y="1"/>
                    <a:pt x="1" y="350"/>
                    <a:pt x="1" y="779"/>
                  </a:cubicBezTo>
                  <a:lnTo>
                    <a:pt x="1906" y="779"/>
                  </a:lnTo>
                  <a:cubicBezTo>
                    <a:pt x="1906" y="350"/>
                    <a:pt x="1557" y="1"/>
                    <a:pt x="1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2"/>
            <p:cNvSpPr/>
            <p:nvPr/>
          </p:nvSpPr>
          <p:spPr>
            <a:xfrm>
              <a:off x="7088117" y="3839875"/>
              <a:ext cx="51171" cy="118602"/>
            </a:xfrm>
            <a:custGeom>
              <a:rect b="b" l="l" r="r" t="t"/>
              <a:pathLst>
                <a:path extrusionOk="0" h="5303" w="2288">
                  <a:moveTo>
                    <a:pt x="432" y="1"/>
                  </a:moveTo>
                  <a:cubicBezTo>
                    <a:pt x="338" y="1"/>
                    <a:pt x="243" y="35"/>
                    <a:pt x="168" y="105"/>
                  </a:cubicBezTo>
                  <a:cubicBezTo>
                    <a:pt x="9" y="251"/>
                    <a:pt x="0" y="497"/>
                    <a:pt x="145" y="655"/>
                  </a:cubicBezTo>
                  <a:cubicBezTo>
                    <a:pt x="160" y="671"/>
                    <a:pt x="1509" y="2162"/>
                    <a:pt x="1509" y="4913"/>
                  </a:cubicBezTo>
                  <a:cubicBezTo>
                    <a:pt x="1508" y="5128"/>
                    <a:pt x="1683" y="5302"/>
                    <a:pt x="1898" y="5302"/>
                  </a:cubicBezTo>
                  <a:cubicBezTo>
                    <a:pt x="2114" y="5302"/>
                    <a:pt x="2288" y="5128"/>
                    <a:pt x="2288" y="4913"/>
                  </a:cubicBezTo>
                  <a:cubicBezTo>
                    <a:pt x="2288" y="1861"/>
                    <a:pt x="782" y="195"/>
                    <a:pt x="719" y="126"/>
                  </a:cubicBezTo>
                  <a:cubicBezTo>
                    <a:pt x="642" y="43"/>
                    <a:pt x="537" y="1"/>
                    <a:pt x="4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2"/>
            <p:cNvSpPr/>
            <p:nvPr/>
          </p:nvSpPr>
          <p:spPr>
            <a:xfrm>
              <a:off x="6624087" y="3840032"/>
              <a:ext cx="51082" cy="118445"/>
            </a:xfrm>
            <a:custGeom>
              <a:rect b="b" l="l" r="r" t="t"/>
              <a:pathLst>
                <a:path extrusionOk="0" h="5296" w="2284">
                  <a:moveTo>
                    <a:pt x="1851" y="0"/>
                  </a:moveTo>
                  <a:cubicBezTo>
                    <a:pt x="1749" y="0"/>
                    <a:pt x="1647" y="40"/>
                    <a:pt x="1571" y="119"/>
                  </a:cubicBezTo>
                  <a:cubicBezTo>
                    <a:pt x="1506" y="190"/>
                    <a:pt x="0" y="1854"/>
                    <a:pt x="0" y="4906"/>
                  </a:cubicBezTo>
                  <a:cubicBezTo>
                    <a:pt x="0" y="5121"/>
                    <a:pt x="175" y="5295"/>
                    <a:pt x="391" y="5295"/>
                  </a:cubicBezTo>
                  <a:cubicBezTo>
                    <a:pt x="607" y="5295"/>
                    <a:pt x="780" y="5120"/>
                    <a:pt x="780" y="4904"/>
                  </a:cubicBezTo>
                  <a:cubicBezTo>
                    <a:pt x="780" y="2184"/>
                    <a:pt x="2121" y="672"/>
                    <a:pt x="2144" y="648"/>
                  </a:cubicBezTo>
                  <a:cubicBezTo>
                    <a:pt x="2284" y="489"/>
                    <a:pt x="2272" y="247"/>
                    <a:pt x="2115" y="103"/>
                  </a:cubicBezTo>
                  <a:cubicBezTo>
                    <a:pt x="2040" y="34"/>
                    <a:pt x="1945" y="0"/>
                    <a:pt x="18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2"/>
            <p:cNvSpPr/>
            <p:nvPr/>
          </p:nvSpPr>
          <p:spPr>
            <a:xfrm>
              <a:off x="6859826" y="3602236"/>
              <a:ext cx="110729" cy="143986"/>
            </a:xfrm>
            <a:custGeom>
              <a:rect b="b" l="l" r="r" t="t"/>
              <a:pathLst>
                <a:path extrusionOk="0" h="6438" w="4951">
                  <a:moveTo>
                    <a:pt x="2937" y="1"/>
                  </a:moveTo>
                  <a:cubicBezTo>
                    <a:pt x="1952" y="1"/>
                    <a:pt x="1091" y="517"/>
                    <a:pt x="463" y="924"/>
                  </a:cubicBezTo>
                  <a:cubicBezTo>
                    <a:pt x="0" y="1224"/>
                    <a:pt x="1572" y="3808"/>
                    <a:pt x="982" y="3811"/>
                  </a:cubicBezTo>
                  <a:cubicBezTo>
                    <a:pt x="1663" y="3811"/>
                    <a:pt x="1229" y="5710"/>
                    <a:pt x="1676" y="6157"/>
                  </a:cubicBezTo>
                  <a:cubicBezTo>
                    <a:pt x="1887" y="6368"/>
                    <a:pt x="2138" y="6438"/>
                    <a:pt x="2419" y="6438"/>
                  </a:cubicBezTo>
                  <a:cubicBezTo>
                    <a:pt x="2732" y="6438"/>
                    <a:pt x="3080" y="6351"/>
                    <a:pt x="3449" y="6278"/>
                  </a:cubicBezTo>
                  <a:cubicBezTo>
                    <a:pt x="4951" y="3315"/>
                    <a:pt x="3876" y="165"/>
                    <a:pt x="3876" y="165"/>
                  </a:cubicBezTo>
                  <a:cubicBezTo>
                    <a:pt x="3553" y="50"/>
                    <a:pt x="3239" y="1"/>
                    <a:pt x="2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2"/>
            <p:cNvSpPr/>
            <p:nvPr/>
          </p:nvSpPr>
          <p:spPr>
            <a:xfrm>
              <a:off x="6721850" y="3721156"/>
              <a:ext cx="125199" cy="170757"/>
            </a:xfrm>
            <a:custGeom>
              <a:rect b="b" l="l" r="r" t="t"/>
              <a:pathLst>
                <a:path extrusionOk="0" h="7635" w="5598">
                  <a:moveTo>
                    <a:pt x="5165" y="1"/>
                  </a:moveTo>
                  <a:cubicBezTo>
                    <a:pt x="4996" y="1"/>
                    <a:pt x="4841" y="112"/>
                    <a:pt x="4791" y="281"/>
                  </a:cubicBezTo>
                  <a:cubicBezTo>
                    <a:pt x="4107" y="2736"/>
                    <a:pt x="2945" y="6391"/>
                    <a:pt x="2502" y="6834"/>
                  </a:cubicBezTo>
                  <a:cubicBezTo>
                    <a:pt x="2489" y="6847"/>
                    <a:pt x="2480" y="6855"/>
                    <a:pt x="2456" y="6855"/>
                  </a:cubicBezTo>
                  <a:cubicBezTo>
                    <a:pt x="2452" y="6855"/>
                    <a:pt x="2447" y="6854"/>
                    <a:pt x="2442" y="6854"/>
                  </a:cubicBezTo>
                  <a:cubicBezTo>
                    <a:pt x="2150" y="6827"/>
                    <a:pt x="1429" y="6199"/>
                    <a:pt x="771" y="5232"/>
                  </a:cubicBezTo>
                  <a:cubicBezTo>
                    <a:pt x="696" y="5117"/>
                    <a:pt x="571" y="5055"/>
                    <a:pt x="444" y="5055"/>
                  </a:cubicBezTo>
                  <a:cubicBezTo>
                    <a:pt x="368" y="5055"/>
                    <a:pt x="292" y="5076"/>
                    <a:pt x="225" y="5122"/>
                  </a:cubicBezTo>
                  <a:cubicBezTo>
                    <a:pt x="45" y="5245"/>
                    <a:pt x="0" y="5492"/>
                    <a:pt x="125" y="5670"/>
                  </a:cubicBezTo>
                  <a:cubicBezTo>
                    <a:pt x="338" y="5982"/>
                    <a:pt x="1443" y="7542"/>
                    <a:pt x="2367" y="7630"/>
                  </a:cubicBezTo>
                  <a:cubicBezTo>
                    <a:pt x="2397" y="7633"/>
                    <a:pt x="2428" y="7634"/>
                    <a:pt x="2458" y="7634"/>
                  </a:cubicBezTo>
                  <a:cubicBezTo>
                    <a:pt x="2459" y="7634"/>
                    <a:pt x="2461" y="7634"/>
                    <a:pt x="2463" y="7634"/>
                  </a:cubicBezTo>
                  <a:cubicBezTo>
                    <a:pt x="2685" y="7634"/>
                    <a:pt x="2897" y="7544"/>
                    <a:pt x="3053" y="7386"/>
                  </a:cubicBezTo>
                  <a:cubicBezTo>
                    <a:pt x="3193" y="7245"/>
                    <a:pt x="3567" y="6871"/>
                    <a:pt x="4612" y="3598"/>
                  </a:cubicBezTo>
                  <a:cubicBezTo>
                    <a:pt x="5116" y="2019"/>
                    <a:pt x="5539" y="505"/>
                    <a:pt x="5543" y="491"/>
                  </a:cubicBezTo>
                  <a:cubicBezTo>
                    <a:pt x="5597" y="284"/>
                    <a:pt x="5475" y="73"/>
                    <a:pt x="5270" y="15"/>
                  </a:cubicBezTo>
                  <a:cubicBezTo>
                    <a:pt x="5235" y="6"/>
                    <a:pt x="5200" y="1"/>
                    <a:pt x="5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2"/>
            <p:cNvSpPr/>
            <p:nvPr/>
          </p:nvSpPr>
          <p:spPr>
            <a:xfrm>
              <a:off x="6916256" y="3721067"/>
              <a:ext cx="125199" cy="170846"/>
            </a:xfrm>
            <a:custGeom>
              <a:rect b="b" l="l" r="r" t="t"/>
              <a:pathLst>
                <a:path extrusionOk="0" h="7639" w="5598">
                  <a:moveTo>
                    <a:pt x="436" y="0"/>
                  </a:moveTo>
                  <a:cubicBezTo>
                    <a:pt x="401" y="0"/>
                    <a:pt x="365" y="5"/>
                    <a:pt x="330" y="15"/>
                  </a:cubicBezTo>
                  <a:cubicBezTo>
                    <a:pt x="121" y="73"/>
                    <a:pt x="1" y="288"/>
                    <a:pt x="58" y="495"/>
                  </a:cubicBezTo>
                  <a:cubicBezTo>
                    <a:pt x="63" y="509"/>
                    <a:pt x="485" y="2021"/>
                    <a:pt x="989" y="3602"/>
                  </a:cubicBezTo>
                  <a:cubicBezTo>
                    <a:pt x="2035" y="6877"/>
                    <a:pt x="2408" y="7249"/>
                    <a:pt x="2548" y="7390"/>
                  </a:cubicBezTo>
                  <a:cubicBezTo>
                    <a:pt x="2704" y="7549"/>
                    <a:pt x="2917" y="7638"/>
                    <a:pt x="3139" y="7638"/>
                  </a:cubicBezTo>
                  <a:cubicBezTo>
                    <a:pt x="3141" y="7638"/>
                    <a:pt x="3143" y="7638"/>
                    <a:pt x="3145" y="7638"/>
                  </a:cubicBezTo>
                  <a:cubicBezTo>
                    <a:pt x="3174" y="7638"/>
                    <a:pt x="3204" y="7637"/>
                    <a:pt x="3234" y="7634"/>
                  </a:cubicBezTo>
                  <a:cubicBezTo>
                    <a:pt x="4158" y="7546"/>
                    <a:pt x="5263" y="5986"/>
                    <a:pt x="5476" y="5674"/>
                  </a:cubicBezTo>
                  <a:cubicBezTo>
                    <a:pt x="5598" y="5496"/>
                    <a:pt x="5553" y="5251"/>
                    <a:pt x="5374" y="5131"/>
                  </a:cubicBezTo>
                  <a:cubicBezTo>
                    <a:pt x="5307" y="5085"/>
                    <a:pt x="5230" y="5063"/>
                    <a:pt x="5155" y="5063"/>
                  </a:cubicBezTo>
                  <a:cubicBezTo>
                    <a:pt x="5029" y="5063"/>
                    <a:pt x="4906" y="5123"/>
                    <a:pt x="4830" y="5236"/>
                  </a:cubicBezTo>
                  <a:cubicBezTo>
                    <a:pt x="4105" y="6303"/>
                    <a:pt x="3405" y="6835"/>
                    <a:pt x="3161" y="6858"/>
                  </a:cubicBezTo>
                  <a:cubicBezTo>
                    <a:pt x="3154" y="6858"/>
                    <a:pt x="3149" y="6859"/>
                    <a:pt x="3144" y="6859"/>
                  </a:cubicBezTo>
                  <a:cubicBezTo>
                    <a:pt x="3121" y="6859"/>
                    <a:pt x="3113" y="6852"/>
                    <a:pt x="3100" y="6839"/>
                  </a:cubicBezTo>
                  <a:cubicBezTo>
                    <a:pt x="2658" y="6397"/>
                    <a:pt x="1494" y="2740"/>
                    <a:pt x="810" y="285"/>
                  </a:cubicBezTo>
                  <a:cubicBezTo>
                    <a:pt x="762" y="114"/>
                    <a:pt x="606" y="0"/>
                    <a:pt x="4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2"/>
            <p:cNvSpPr/>
            <p:nvPr/>
          </p:nvSpPr>
          <p:spPr>
            <a:xfrm>
              <a:off x="6848486" y="3915965"/>
              <a:ext cx="64098" cy="111221"/>
            </a:xfrm>
            <a:custGeom>
              <a:rect b="b" l="l" r="r" t="t"/>
              <a:pathLst>
                <a:path extrusionOk="0" h="4973" w="2866">
                  <a:moveTo>
                    <a:pt x="0" y="1"/>
                  </a:moveTo>
                  <a:cubicBezTo>
                    <a:pt x="0" y="1"/>
                    <a:pt x="50" y="538"/>
                    <a:pt x="167" y="1268"/>
                  </a:cubicBezTo>
                  <a:cubicBezTo>
                    <a:pt x="266" y="1884"/>
                    <a:pt x="413" y="2637"/>
                    <a:pt x="618" y="3323"/>
                  </a:cubicBezTo>
                  <a:cubicBezTo>
                    <a:pt x="826" y="4013"/>
                    <a:pt x="1094" y="4633"/>
                    <a:pt x="1433" y="4972"/>
                  </a:cubicBezTo>
                  <a:cubicBezTo>
                    <a:pt x="1772" y="4633"/>
                    <a:pt x="2039" y="4013"/>
                    <a:pt x="2248" y="3323"/>
                  </a:cubicBezTo>
                  <a:cubicBezTo>
                    <a:pt x="2453" y="2637"/>
                    <a:pt x="2600" y="1884"/>
                    <a:pt x="2699" y="1268"/>
                  </a:cubicBezTo>
                  <a:cubicBezTo>
                    <a:pt x="2817" y="538"/>
                    <a:pt x="2865" y="1"/>
                    <a:pt x="28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2"/>
            <p:cNvSpPr/>
            <p:nvPr/>
          </p:nvSpPr>
          <p:spPr>
            <a:xfrm>
              <a:off x="6848486" y="3915965"/>
              <a:ext cx="64098" cy="28359"/>
            </a:xfrm>
            <a:custGeom>
              <a:rect b="b" l="l" r="r" t="t"/>
              <a:pathLst>
                <a:path extrusionOk="0" h="1268" w="2866">
                  <a:moveTo>
                    <a:pt x="0" y="1"/>
                  </a:moveTo>
                  <a:cubicBezTo>
                    <a:pt x="0" y="1"/>
                    <a:pt x="49" y="538"/>
                    <a:pt x="167" y="1268"/>
                  </a:cubicBezTo>
                  <a:lnTo>
                    <a:pt x="2699" y="1268"/>
                  </a:lnTo>
                  <a:cubicBezTo>
                    <a:pt x="2815" y="538"/>
                    <a:pt x="2865" y="1"/>
                    <a:pt x="28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2"/>
            <p:cNvSpPr/>
            <p:nvPr/>
          </p:nvSpPr>
          <p:spPr>
            <a:xfrm>
              <a:off x="6862309" y="3990309"/>
              <a:ext cx="36455" cy="36880"/>
            </a:xfrm>
            <a:custGeom>
              <a:rect b="b" l="l" r="r" t="t"/>
              <a:pathLst>
                <a:path extrusionOk="0" h="1649" w="1630">
                  <a:moveTo>
                    <a:pt x="0" y="0"/>
                  </a:moveTo>
                  <a:cubicBezTo>
                    <a:pt x="208" y="690"/>
                    <a:pt x="476" y="1311"/>
                    <a:pt x="815" y="1648"/>
                  </a:cubicBezTo>
                  <a:cubicBezTo>
                    <a:pt x="1154" y="1311"/>
                    <a:pt x="1421" y="690"/>
                    <a:pt x="16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2"/>
            <p:cNvSpPr/>
            <p:nvPr/>
          </p:nvSpPr>
          <p:spPr>
            <a:xfrm>
              <a:off x="6826568" y="3687473"/>
              <a:ext cx="110416" cy="133474"/>
            </a:xfrm>
            <a:custGeom>
              <a:rect b="b" l="l" r="r" t="t"/>
              <a:pathLst>
                <a:path extrusionOk="0" h="5968" w="4937">
                  <a:moveTo>
                    <a:pt x="2468" y="0"/>
                  </a:moveTo>
                  <a:cubicBezTo>
                    <a:pt x="2082" y="0"/>
                    <a:pt x="1694" y="91"/>
                    <a:pt x="1338" y="274"/>
                  </a:cubicBezTo>
                  <a:cubicBezTo>
                    <a:pt x="516" y="698"/>
                    <a:pt x="2" y="1543"/>
                    <a:pt x="0" y="2467"/>
                  </a:cubicBezTo>
                  <a:lnTo>
                    <a:pt x="0" y="5967"/>
                  </a:lnTo>
                  <a:lnTo>
                    <a:pt x="4936" y="5967"/>
                  </a:lnTo>
                  <a:lnTo>
                    <a:pt x="4936" y="2467"/>
                  </a:lnTo>
                  <a:cubicBezTo>
                    <a:pt x="4936" y="1812"/>
                    <a:pt x="4676" y="1185"/>
                    <a:pt x="4212" y="722"/>
                  </a:cubicBezTo>
                  <a:cubicBezTo>
                    <a:pt x="4116" y="625"/>
                    <a:pt x="4011" y="536"/>
                    <a:pt x="3899" y="457"/>
                  </a:cubicBezTo>
                  <a:cubicBezTo>
                    <a:pt x="3472" y="154"/>
                    <a:pt x="2971" y="0"/>
                    <a:pt x="24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2"/>
            <p:cNvSpPr/>
            <p:nvPr/>
          </p:nvSpPr>
          <p:spPr>
            <a:xfrm>
              <a:off x="6826590" y="3687451"/>
              <a:ext cx="67095" cy="133497"/>
            </a:xfrm>
            <a:custGeom>
              <a:rect b="b" l="l" r="r" t="t"/>
              <a:pathLst>
                <a:path extrusionOk="0" h="5969" w="3000">
                  <a:moveTo>
                    <a:pt x="2468" y="1"/>
                  </a:moveTo>
                  <a:cubicBezTo>
                    <a:pt x="1104" y="1"/>
                    <a:pt x="1" y="1106"/>
                    <a:pt x="1" y="2468"/>
                  </a:cubicBezTo>
                  <a:lnTo>
                    <a:pt x="1" y="5968"/>
                  </a:lnTo>
                  <a:lnTo>
                    <a:pt x="1064" y="5968"/>
                  </a:lnTo>
                  <a:lnTo>
                    <a:pt x="1064" y="2468"/>
                  </a:lnTo>
                  <a:cubicBezTo>
                    <a:pt x="1064" y="1311"/>
                    <a:pt x="1869" y="308"/>
                    <a:pt x="3000" y="60"/>
                  </a:cubicBezTo>
                  <a:cubicBezTo>
                    <a:pt x="2824" y="21"/>
                    <a:pt x="2646" y="1"/>
                    <a:pt x="24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2"/>
            <p:cNvSpPr/>
            <p:nvPr/>
          </p:nvSpPr>
          <p:spPr>
            <a:xfrm>
              <a:off x="6817487" y="3820931"/>
              <a:ext cx="128576" cy="96237"/>
            </a:xfrm>
            <a:custGeom>
              <a:rect b="b" l="l" r="r" t="t"/>
              <a:pathLst>
                <a:path extrusionOk="0" h="4303" w="5749">
                  <a:moveTo>
                    <a:pt x="408" y="0"/>
                  </a:moveTo>
                  <a:lnTo>
                    <a:pt x="1" y="4303"/>
                  </a:lnTo>
                  <a:lnTo>
                    <a:pt x="5749" y="4303"/>
                  </a:lnTo>
                  <a:lnTo>
                    <a:pt x="534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2"/>
            <p:cNvSpPr/>
            <p:nvPr/>
          </p:nvSpPr>
          <p:spPr>
            <a:xfrm>
              <a:off x="6814669" y="3553970"/>
              <a:ext cx="133452" cy="133497"/>
            </a:xfrm>
            <a:custGeom>
              <a:rect b="b" l="l" r="r" t="t"/>
              <a:pathLst>
                <a:path extrusionOk="0" h="5969" w="5967">
                  <a:moveTo>
                    <a:pt x="2984" y="1"/>
                  </a:moveTo>
                  <a:cubicBezTo>
                    <a:pt x="1335" y="1"/>
                    <a:pt x="0" y="1337"/>
                    <a:pt x="0" y="2985"/>
                  </a:cubicBezTo>
                  <a:cubicBezTo>
                    <a:pt x="0" y="4632"/>
                    <a:pt x="1335" y="5969"/>
                    <a:pt x="2984" y="5969"/>
                  </a:cubicBezTo>
                  <a:cubicBezTo>
                    <a:pt x="4632" y="5969"/>
                    <a:pt x="5967" y="4632"/>
                    <a:pt x="5967" y="2985"/>
                  </a:cubicBezTo>
                  <a:cubicBezTo>
                    <a:pt x="5967" y="1337"/>
                    <a:pt x="4632" y="1"/>
                    <a:pt x="29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2"/>
            <p:cNvSpPr/>
            <p:nvPr/>
          </p:nvSpPr>
          <p:spPr>
            <a:xfrm>
              <a:off x="6849448" y="3687451"/>
              <a:ext cx="64366" cy="18630"/>
            </a:xfrm>
            <a:custGeom>
              <a:rect b="b" l="l" r="r" t="t"/>
              <a:pathLst>
                <a:path extrusionOk="0" h="833" w="2878">
                  <a:moveTo>
                    <a:pt x="1446" y="0"/>
                  </a:moveTo>
                  <a:cubicBezTo>
                    <a:pt x="939" y="0"/>
                    <a:pt x="432" y="156"/>
                    <a:pt x="0" y="468"/>
                  </a:cubicBezTo>
                  <a:cubicBezTo>
                    <a:pt x="445" y="711"/>
                    <a:pt x="937" y="832"/>
                    <a:pt x="1429" y="832"/>
                  </a:cubicBezTo>
                  <a:cubicBezTo>
                    <a:pt x="1928" y="832"/>
                    <a:pt x="2427" y="707"/>
                    <a:pt x="2877" y="458"/>
                  </a:cubicBezTo>
                  <a:cubicBezTo>
                    <a:pt x="2448" y="153"/>
                    <a:pt x="1947" y="0"/>
                    <a:pt x="14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2"/>
            <p:cNvSpPr/>
            <p:nvPr/>
          </p:nvSpPr>
          <p:spPr>
            <a:xfrm>
              <a:off x="6814602" y="3553970"/>
              <a:ext cx="82012" cy="133497"/>
            </a:xfrm>
            <a:custGeom>
              <a:rect b="b" l="l" r="r" t="t"/>
              <a:pathLst>
                <a:path extrusionOk="0" h="5969" w="3667">
                  <a:moveTo>
                    <a:pt x="2984" y="1"/>
                  </a:moveTo>
                  <a:cubicBezTo>
                    <a:pt x="2318" y="1"/>
                    <a:pt x="1664" y="224"/>
                    <a:pt x="1131" y="646"/>
                  </a:cubicBezTo>
                  <a:cubicBezTo>
                    <a:pt x="417" y="1212"/>
                    <a:pt x="1" y="2073"/>
                    <a:pt x="1" y="2984"/>
                  </a:cubicBezTo>
                  <a:cubicBezTo>
                    <a:pt x="1" y="3897"/>
                    <a:pt x="417" y="4757"/>
                    <a:pt x="1131" y="5323"/>
                  </a:cubicBezTo>
                  <a:cubicBezTo>
                    <a:pt x="1664" y="5745"/>
                    <a:pt x="2318" y="5969"/>
                    <a:pt x="2984" y="5969"/>
                  </a:cubicBezTo>
                  <a:cubicBezTo>
                    <a:pt x="3212" y="5969"/>
                    <a:pt x="3441" y="5943"/>
                    <a:pt x="3666" y="5890"/>
                  </a:cubicBezTo>
                  <a:cubicBezTo>
                    <a:pt x="2317" y="5575"/>
                    <a:pt x="1361" y="4371"/>
                    <a:pt x="1361" y="2985"/>
                  </a:cubicBezTo>
                  <a:cubicBezTo>
                    <a:pt x="1361" y="1599"/>
                    <a:pt x="2317" y="395"/>
                    <a:pt x="3666" y="80"/>
                  </a:cubicBezTo>
                  <a:cubicBezTo>
                    <a:pt x="3441" y="27"/>
                    <a:pt x="3212" y="1"/>
                    <a:pt x="29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2"/>
            <p:cNvSpPr/>
            <p:nvPr/>
          </p:nvSpPr>
          <p:spPr>
            <a:xfrm>
              <a:off x="6834508" y="3553970"/>
              <a:ext cx="113659" cy="67498"/>
            </a:xfrm>
            <a:custGeom>
              <a:rect b="b" l="l" r="r" t="t"/>
              <a:pathLst>
                <a:path extrusionOk="0" h="3018" w="5082">
                  <a:moveTo>
                    <a:pt x="2099" y="1"/>
                  </a:moveTo>
                  <a:cubicBezTo>
                    <a:pt x="1328" y="1"/>
                    <a:pt x="569" y="300"/>
                    <a:pt x="0" y="863"/>
                  </a:cubicBezTo>
                  <a:cubicBezTo>
                    <a:pt x="0" y="863"/>
                    <a:pt x="1548" y="3018"/>
                    <a:pt x="4460" y="3018"/>
                  </a:cubicBezTo>
                  <a:cubicBezTo>
                    <a:pt x="4661" y="3018"/>
                    <a:pt x="4868" y="3007"/>
                    <a:pt x="5081" y="2985"/>
                  </a:cubicBezTo>
                  <a:cubicBezTo>
                    <a:pt x="5081" y="1781"/>
                    <a:pt x="4357" y="695"/>
                    <a:pt x="3248" y="231"/>
                  </a:cubicBezTo>
                  <a:cubicBezTo>
                    <a:pt x="2876" y="76"/>
                    <a:pt x="2486" y="1"/>
                    <a:pt x="20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2"/>
            <p:cNvSpPr/>
            <p:nvPr/>
          </p:nvSpPr>
          <p:spPr>
            <a:xfrm>
              <a:off x="6817487" y="3820931"/>
              <a:ext cx="32899" cy="96237"/>
            </a:xfrm>
            <a:custGeom>
              <a:rect b="b" l="l" r="r" t="t"/>
              <a:pathLst>
                <a:path extrusionOk="0" h="4303" w="1471">
                  <a:moveTo>
                    <a:pt x="408" y="0"/>
                  </a:moveTo>
                  <a:lnTo>
                    <a:pt x="1" y="4303"/>
                  </a:lnTo>
                  <a:lnTo>
                    <a:pt x="1436" y="4303"/>
                  </a:lnTo>
                  <a:lnTo>
                    <a:pt x="147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72"/>
            <p:cNvSpPr/>
            <p:nvPr/>
          </p:nvSpPr>
          <p:spPr>
            <a:xfrm>
              <a:off x="6673874" y="3964969"/>
              <a:ext cx="27419" cy="75258"/>
            </a:xfrm>
            <a:custGeom>
              <a:rect b="b" l="l" r="r" t="t"/>
              <a:pathLst>
                <a:path extrusionOk="0" h="3365" w="1226">
                  <a:moveTo>
                    <a:pt x="0" y="1"/>
                  </a:moveTo>
                  <a:cubicBezTo>
                    <a:pt x="39" y="214"/>
                    <a:pt x="82" y="435"/>
                    <a:pt x="131" y="659"/>
                  </a:cubicBezTo>
                  <a:cubicBezTo>
                    <a:pt x="263" y="1264"/>
                    <a:pt x="434" y="1891"/>
                    <a:pt x="650" y="2411"/>
                  </a:cubicBezTo>
                  <a:cubicBezTo>
                    <a:pt x="815" y="2807"/>
                    <a:pt x="1006" y="3144"/>
                    <a:pt x="1226" y="3365"/>
                  </a:cubicBezTo>
                  <a:lnTo>
                    <a:pt x="122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72"/>
            <p:cNvSpPr/>
            <p:nvPr/>
          </p:nvSpPr>
          <p:spPr>
            <a:xfrm>
              <a:off x="6701273" y="3949424"/>
              <a:ext cx="27464" cy="90802"/>
            </a:xfrm>
            <a:custGeom>
              <a:rect b="b" l="l" r="r" t="t"/>
              <a:pathLst>
                <a:path extrusionOk="0" h="4060" w="1228">
                  <a:moveTo>
                    <a:pt x="1" y="0"/>
                  </a:moveTo>
                  <a:lnTo>
                    <a:pt x="1" y="4060"/>
                  </a:lnTo>
                  <a:cubicBezTo>
                    <a:pt x="222" y="3839"/>
                    <a:pt x="413" y="3502"/>
                    <a:pt x="577" y="3106"/>
                  </a:cubicBezTo>
                  <a:cubicBezTo>
                    <a:pt x="794" y="2586"/>
                    <a:pt x="964" y="1959"/>
                    <a:pt x="1096" y="1354"/>
                  </a:cubicBezTo>
                  <a:cubicBezTo>
                    <a:pt x="1145" y="1130"/>
                    <a:pt x="1189" y="909"/>
                    <a:pt x="1228" y="69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2"/>
            <p:cNvSpPr/>
            <p:nvPr/>
          </p:nvSpPr>
          <p:spPr>
            <a:xfrm>
              <a:off x="6673829" y="3949424"/>
              <a:ext cx="54906" cy="30305"/>
            </a:xfrm>
            <a:custGeom>
              <a:rect b="b" l="l" r="r" t="t"/>
              <a:pathLst>
                <a:path extrusionOk="0" h="1355" w="2455">
                  <a:moveTo>
                    <a:pt x="1228" y="0"/>
                  </a:moveTo>
                  <a:lnTo>
                    <a:pt x="1" y="696"/>
                  </a:lnTo>
                  <a:cubicBezTo>
                    <a:pt x="39" y="909"/>
                    <a:pt x="83" y="1130"/>
                    <a:pt x="131" y="1354"/>
                  </a:cubicBezTo>
                  <a:lnTo>
                    <a:pt x="2323" y="1354"/>
                  </a:lnTo>
                  <a:cubicBezTo>
                    <a:pt x="2372" y="1130"/>
                    <a:pt x="2416" y="909"/>
                    <a:pt x="2455" y="696"/>
                  </a:cubicBezTo>
                  <a:lnTo>
                    <a:pt x="122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72"/>
            <p:cNvSpPr/>
            <p:nvPr/>
          </p:nvSpPr>
          <p:spPr>
            <a:xfrm>
              <a:off x="6648064" y="3814691"/>
              <a:ext cx="106480" cy="150293"/>
            </a:xfrm>
            <a:custGeom>
              <a:rect b="b" l="l" r="r" t="t"/>
              <a:pathLst>
                <a:path extrusionOk="0" h="6720" w="4761">
                  <a:moveTo>
                    <a:pt x="2377" y="1"/>
                  </a:moveTo>
                  <a:cubicBezTo>
                    <a:pt x="1253" y="1"/>
                    <a:pt x="342" y="913"/>
                    <a:pt x="342" y="2038"/>
                  </a:cubicBezTo>
                  <a:lnTo>
                    <a:pt x="342" y="2471"/>
                  </a:lnTo>
                  <a:cubicBezTo>
                    <a:pt x="342" y="3776"/>
                    <a:pt x="246" y="5079"/>
                    <a:pt x="52" y="6369"/>
                  </a:cubicBezTo>
                  <a:lnTo>
                    <a:pt x="0" y="6720"/>
                  </a:lnTo>
                  <a:lnTo>
                    <a:pt x="4761" y="6720"/>
                  </a:lnTo>
                  <a:lnTo>
                    <a:pt x="4708" y="6369"/>
                  </a:lnTo>
                  <a:cubicBezTo>
                    <a:pt x="4515" y="5079"/>
                    <a:pt x="4417" y="3776"/>
                    <a:pt x="4417" y="2471"/>
                  </a:cubicBezTo>
                  <a:lnTo>
                    <a:pt x="4417" y="2038"/>
                  </a:lnTo>
                  <a:cubicBezTo>
                    <a:pt x="4417" y="912"/>
                    <a:pt x="3505" y="1"/>
                    <a:pt x="2380" y="1"/>
                  </a:cubicBezTo>
                  <a:cubicBezTo>
                    <a:pt x="2379" y="1"/>
                    <a:pt x="2378" y="1"/>
                    <a:pt x="2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72"/>
            <p:cNvSpPr/>
            <p:nvPr/>
          </p:nvSpPr>
          <p:spPr>
            <a:xfrm>
              <a:off x="6649204" y="3814669"/>
              <a:ext cx="53273" cy="150293"/>
            </a:xfrm>
            <a:custGeom>
              <a:rect b="b" l="l" r="r" t="t"/>
              <a:pathLst>
                <a:path extrusionOk="0" h="6720" w="2382">
                  <a:moveTo>
                    <a:pt x="2382" y="0"/>
                  </a:moveTo>
                  <a:cubicBezTo>
                    <a:pt x="1257" y="0"/>
                    <a:pt x="344" y="913"/>
                    <a:pt x="344" y="2038"/>
                  </a:cubicBezTo>
                  <a:lnTo>
                    <a:pt x="344" y="2472"/>
                  </a:lnTo>
                  <a:cubicBezTo>
                    <a:pt x="344" y="3777"/>
                    <a:pt x="247" y="5078"/>
                    <a:pt x="54" y="6369"/>
                  </a:cubicBezTo>
                  <a:lnTo>
                    <a:pt x="1" y="6719"/>
                  </a:lnTo>
                  <a:lnTo>
                    <a:pt x="1254" y="6719"/>
                  </a:lnTo>
                  <a:lnTo>
                    <a:pt x="1278" y="6369"/>
                  </a:lnTo>
                  <a:cubicBezTo>
                    <a:pt x="1370" y="5078"/>
                    <a:pt x="1416" y="3775"/>
                    <a:pt x="1416" y="2472"/>
                  </a:cubicBezTo>
                  <a:lnTo>
                    <a:pt x="1416" y="2038"/>
                  </a:lnTo>
                  <a:cubicBezTo>
                    <a:pt x="1416" y="913"/>
                    <a:pt x="1849" y="0"/>
                    <a:pt x="2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72"/>
            <p:cNvSpPr/>
            <p:nvPr/>
          </p:nvSpPr>
          <p:spPr>
            <a:xfrm>
              <a:off x="6669065" y="3814669"/>
              <a:ext cx="64501" cy="29164"/>
            </a:xfrm>
            <a:custGeom>
              <a:rect b="b" l="l" r="r" t="t"/>
              <a:pathLst>
                <a:path extrusionOk="0" h="1304" w="2884">
                  <a:moveTo>
                    <a:pt x="1442" y="1"/>
                  </a:moveTo>
                  <a:cubicBezTo>
                    <a:pt x="921" y="1"/>
                    <a:pt x="399" y="200"/>
                    <a:pt x="1" y="598"/>
                  </a:cubicBezTo>
                  <a:cubicBezTo>
                    <a:pt x="366" y="1069"/>
                    <a:pt x="904" y="1304"/>
                    <a:pt x="1442" y="1304"/>
                  </a:cubicBezTo>
                  <a:cubicBezTo>
                    <a:pt x="1980" y="1304"/>
                    <a:pt x="2518" y="1069"/>
                    <a:pt x="2884" y="598"/>
                  </a:cubicBezTo>
                  <a:cubicBezTo>
                    <a:pt x="2485" y="200"/>
                    <a:pt x="1964" y="1"/>
                    <a:pt x="1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72"/>
            <p:cNvSpPr/>
            <p:nvPr/>
          </p:nvSpPr>
          <p:spPr>
            <a:xfrm>
              <a:off x="7016501" y="3814669"/>
              <a:ext cx="91160" cy="126742"/>
            </a:xfrm>
            <a:custGeom>
              <a:rect b="b" l="l" r="r" t="t"/>
              <a:pathLst>
                <a:path extrusionOk="0" h="5667" w="4076">
                  <a:moveTo>
                    <a:pt x="2038" y="0"/>
                  </a:moveTo>
                  <a:cubicBezTo>
                    <a:pt x="913" y="0"/>
                    <a:pt x="1" y="913"/>
                    <a:pt x="1" y="2038"/>
                  </a:cubicBezTo>
                  <a:lnTo>
                    <a:pt x="1" y="4929"/>
                  </a:lnTo>
                  <a:lnTo>
                    <a:pt x="4076" y="5666"/>
                  </a:lnTo>
                  <a:lnTo>
                    <a:pt x="4076" y="2038"/>
                  </a:lnTo>
                  <a:cubicBezTo>
                    <a:pt x="4076" y="913"/>
                    <a:pt x="3163" y="0"/>
                    <a:pt x="2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72"/>
            <p:cNvSpPr/>
            <p:nvPr/>
          </p:nvSpPr>
          <p:spPr>
            <a:xfrm>
              <a:off x="7016501" y="3814669"/>
              <a:ext cx="54682" cy="110237"/>
            </a:xfrm>
            <a:custGeom>
              <a:rect b="b" l="l" r="r" t="t"/>
              <a:pathLst>
                <a:path extrusionOk="0" h="4929" w="2445">
                  <a:moveTo>
                    <a:pt x="2038" y="0"/>
                  </a:moveTo>
                  <a:cubicBezTo>
                    <a:pt x="913" y="0"/>
                    <a:pt x="1" y="913"/>
                    <a:pt x="1" y="2038"/>
                  </a:cubicBezTo>
                  <a:lnTo>
                    <a:pt x="1" y="4929"/>
                  </a:lnTo>
                  <a:lnTo>
                    <a:pt x="813" y="4929"/>
                  </a:lnTo>
                  <a:lnTo>
                    <a:pt x="813" y="2038"/>
                  </a:lnTo>
                  <a:cubicBezTo>
                    <a:pt x="813" y="1069"/>
                    <a:pt x="1495" y="234"/>
                    <a:pt x="2445" y="40"/>
                  </a:cubicBezTo>
                  <a:cubicBezTo>
                    <a:pt x="2311" y="15"/>
                    <a:pt x="2175" y="0"/>
                    <a:pt x="20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72"/>
            <p:cNvSpPr/>
            <p:nvPr/>
          </p:nvSpPr>
          <p:spPr>
            <a:xfrm>
              <a:off x="7037324" y="3814669"/>
              <a:ext cx="49516" cy="13195"/>
            </a:xfrm>
            <a:custGeom>
              <a:rect b="b" l="l" r="r" t="t"/>
              <a:pathLst>
                <a:path extrusionOk="0" h="590" w="2214">
                  <a:moveTo>
                    <a:pt x="1107" y="0"/>
                  </a:moveTo>
                  <a:cubicBezTo>
                    <a:pt x="722" y="0"/>
                    <a:pt x="337" y="109"/>
                    <a:pt x="1" y="328"/>
                  </a:cubicBezTo>
                  <a:cubicBezTo>
                    <a:pt x="349" y="502"/>
                    <a:pt x="728" y="590"/>
                    <a:pt x="1107" y="590"/>
                  </a:cubicBezTo>
                  <a:cubicBezTo>
                    <a:pt x="1486" y="590"/>
                    <a:pt x="1865" y="502"/>
                    <a:pt x="2214" y="328"/>
                  </a:cubicBezTo>
                  <a:cubicBezTo>
                    <a:pt x="1878" y="109"/>
                    <a:pt x="1492" y="0"/>
                    <a:pt x="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72"/>
            <p:cNvSpPr/>
            <p:nvPr/>
          </p:nvSpPr>
          <p:spPr>
            <a:xfrm>
              <a:off x="7016501" y="3924911"/>
              <a:ext cx="91160" cy="47324"/>
            </a:xfrm>
            <a:custGeom>
              <a:rect b="b" l="l" r="r" t="t"/>
              <a:pathLst>
                <a:path extrusionOk="0" h="2116" w="4076">
                  <a:moveTo>
                    <a:pt x="1" y="0"/>
                  </a:moveTo>
                  <a:lnTo>
                    <a:pt x="1" y="2115"/>
                  </a:lnTo>
                  <a:lnTo>
                    <a:pt x="4076" y="2115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72"/>
            <p:cNvSpPr/>
            <p:nvPr/>
          </p:nvSpPr>
          <p:spPr>
            <a:xfrm>
              <a:off x="7016501" y="3924911"/>
              <a:ext cx="19882" cy="47324"/>
            </a:xfrm>
            <a:custGeom>
              <a:rect b="b" l="l" r="r" t="t"/>
              <a:pathLst>
                <a:path extrusionOk="0" h="2116" w="889">
                  <a:moveTo>
                    <a:pt x="1" y="0"/>
                  </a:moveTo>
                  <a:lnTo>
                    <a:pt x="1" y="2115"/>
                  </a:lnTo>
                  <a:lnTo>
                    <a:pt x="889" y="211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72"/>
            <p:cNvSpPr/>
            <p:nvPr/>
          </p:nvSpPr>
          <p:spPr>
            <a:xfrm>
              <a:off x="6688390" y="4018871"/>
              <a:ext cx="25832" cy="21336"/>
            </a:xfrm>
            <a:custGeom>
              <a:rect b="b" l="l" r="r" t="t"/>
              <a:pathLst>
                <a:path extrusionOk="0" h="954" w="1155">
                  <a:moveTo>
                    <a:pt x="1" y="1"/>
                  </a:moveTo>
                  <a:cubicBezTo>
                    <a:pt x="166" y="397"/>
                    <a:pt x="357" y="734"/>
                    <a:pt x="577" y="953"/>
                  </a:cubicBezTo>
                  <a:cubicBezTo>
                    <a:pt x="798" y="734"/>
                    <a:pt x="989" y="397"/>
                    <a:pt x="115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2"/>
            <p:cNvSpPr/>
            <p:nvPr/>
          </p:nvSpPr>
          <p:spPr>
            <a:xfrm>
              <a:off x="6863047" y="4015024"/>
              <a:ext cx="34979" cy="12167"/>
            </a:xfrm>
            <a:custGeom>
              <a:rect b="b" l="l" r="r" t="t"/>
              <a:pathLst>
                <a:path extrusionOk="0" h="544" w="1564">
                  <a:moveTo>
                    <a:pt x="545" y="0"/>
                  </a:moveTo>
                  <a:cubicBezTo>
                    <a:pt x="243" y="0"/>
                    <a:pt x="0" y="243"/>
                    <a:pt x="0" y="543"/>
                  </a:cubicBezTo>
                  <a:lnTo>
                    <a:pt x="1564" y="543"/>
                  </a:lnTo>
                  <a:cubicBezTo>
                    <a:pt x="1564" y="243"/>
                    <a:pt x="1321" y="0"/>
                    <a:pt x="10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72"/>
            <p:cNvSpPr/>
            <p:nvPr/>
          </p:nvSpPr>
          <p:spPr>
            <a:xfrm>
              <a:off x="6683805" y="4028041"/>
              <a:ext cx="35001" cy="12167"/>
            </a:xfrm>
            <a:custGeom>
              <a:rect b="b" l="l" r="r" t="t"/>
              <a:pathLst>
                <a:path extrusionOk="0" h="544" w="1565">
                  <a:moveTo>
                    <a:pt x="545" y="0"/>
                  </a:moveTo>
                  <a:cubicBezTo>
                    <a:pt x="244" y="0"/>
                    <a:pt x="0" y="243"/>
                    <a:pt x="0" y="543"/>
                  </a:cubicBezTo>
                  <a:lnTo>
                    <a:pt x="1565" y="543"/>
                  </a:lnTo>
                  <a:cubicBezTo>
                    <a:pt x="1565" y="243"/>
                    <a:pt x="1321" y="0"/>
                    <a:pt x="10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72"/>
            <p:cNvSpPr/>
            <p:nvPr/>
          </p:nvSpPr>
          <p:spPr>
            <a:xfrm>
              <a:off x="6646163" y="3710219"/>
              <a:ext cx="110282" cy="110282"/>
            </a:xfrm>
            <a:custGeom>
              <a:rect b="b" l="l" r="r" t="t"/>
              <a:pathLst>
                <a:path extrusionOk="0" h="4931" w="4931">
                  <a:moveTo>
                    <a:pt x="2465" y="0"/>
                  </a:moveTo>
                  <a:cubicBezTo>
                    <a:pt x="1104" y="0"/>
                    <a:pt x="0" y="1104"/>
                    <a:pt x="0" y="2464"/>
                  </a:cubicBezTo>
                  <a:cubicBezTo>
                    <a:pt x="0" y="3827"/>
                    <a:pt x="1104" y="4930"/>
                    <a:pt x="2465" y="4930"/>
                  </a:cubicBezTo>
                  <a:cubicBezTo>
                    <a:pt x="3827" y="4930"/>
                    <a:pt x="4931" y="3827"/>
                    <a:pt x="4931" y="2464"/>
                  </a:cubicBezTo>
                  <a:cubicBezTo>
                    <a:pt x="4931" y="1104"/>
                    <a:pt x="3827" y="0"/>
                    <a:pt x="2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2"/>
            <p:cNvSpPr/>
            <p:nvPr/>
          </p:nvSpPr>
          <p:spPr>
            <a:xfrm>
              <a:off x="6646118" y="3710130"/>
              <a:ext cx="69645" cy="110371"/>
            </a:xfrm>
            <a:custGeom>
              <a:rect b="b" l="l" r="r" t="t"/>
              <a:pathLst>
                <a:path extrusionOk="0" h="4935" w="3114">
                  <a:moveTo>
                    <a:pt x="2462" y="1"/>
                  </a:moveTo>
                  <a:cubicBezTo>
                    <a:pt x="1144" y="1"/>
                    <a:pt x="1" y="1070"/>
                    <a:pt x="1" y="2468"/>
                  </a:cubicBezTo>
                  <a:cubicBezTo>
                    <a:pt x="1" y="3237"/>
                    <a:pt x="359" y="3961"/>
                    <a:pt x="969" y="4427"/>
                  </a:cubicBezTo>
                  <a:cubicBezTo>
                    <a:pt x="1405" y="4760"/>
                    <a:pt x="1932" y="4934"/>
                    <a:pt x="2467" y="4934"/>
                  </a:cubicBezTo>
                  <a:cubicBezTo>
                    <a:pt x="2683" y="4934"/>
                    <a:pt x="2900" y="4906"/>
                    <a:pt x="3113" y="4848"/>
                  </a:cubicBezTo>
                  <a:cubicBezTo>
                    <a:pt x="2040" y="4556"/>
                    <a:pt x="1294" y="3581"/>
                    <a:pt x="1294" y="2468"/>
                  </a:cubicBezTo>
                  <a:cubicBezTo>
                    <a:pt x="1294" y="1356"/>
                    <a:pt x="2040" y="381"/>
                    <a:pt x="3113" y="89"/>
                  </a:cubicBezTo>
                  <a:cubicBezTo>
                    <a:pt x="2894" y="29"/>
                    <a:pt x="2676" y="1"/>
                    <a:pt x="24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2"/>
            <p:cNvSpPr/>
            <p:nvPr/>
          </p:nvSpPr>
          <p:spPr>
            <a:xfrm>
              <a:off x="6647728" y="3710175"/>
              <a:ext cx="53564" cy="41934"/>
            </a:xfrm>
            <a:custGeom>
              <a:rect b="b" l="l" r="r" t="t"/>
              <a:pathLst>
                <a:path extrusionOk="0" h="1875" w="2395">
                  <a:moveTo>
                    <a:pt x="2395" y="1"/>
                  </a:moveTo>
                  <a:cubicBezTo>
                    <a:pt x="1261" y="1"/>
                    <a:pt x="274" y="774"/>
                    <a:pt x="1" y="1874"/>
                  </a:cubicBezTo>
                  <a:cubicBezTo>
                    <a:pt x="1" y="1874"/>
                    <a:pt x="10" y="1875"/>
                    <a:pt x="27" y="1875"/>
                  </a:cubicBezTo>
                  <a:cubicBezTo>
                    <a:pt x="285" y="1875"/>
                    <a:pt x="2395" y="1819"/>
                    <a:pt x="23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2"/>
            <p:cNvSpPr/>
            <p:nvPr/>
          </p:nvSpPr>
          <p:spPr>
            <a:xfrm>
              <a:off x="6701273" y="3710175"/>
              <a:ext cx="53564" cy="41979"/>
            </a:xfrm>
            <a:custGeom>
              <a:rect b="b" l="l" r="r" t="t"/>
              <a:pathLst>
                <a:path extrusionOk="0" h="1877" w="2395">
                  <a:moveTo>
                    <a:pt x="1" y="1"/>
                  </a:moveTo>
                  <a:cubicBezTo>
                    <a:pt x="1" y="1821"/>
                    <a:pt x="2116" y="1876"/>
                    <a:pt x="2370" y="1876"/>
                  </a:cubicBezTo>
                  <a:cubicBezTo>
                    <a:pt x="2386" y="1876"/>
                    <a:pt x="2395" y="1876"/>
                    <a:pt x="2395" y="1876"/>
                  </a:cubicBezTo>
                  <a:cubicBezTo>
                    <a:pt x="2123" y="774"/>
                    <a:pt x="1135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2"/>
            <p:cNvSpPr/>
            <p:nvPr/>
          </p:nvSpPr>
          <p:spPr>
            <a:xfrm>
              <a:off x="7006928" y="3710219"/>
              <a:ext cx="110327" cy="110282"/>
            </a:xfrm>
            <a:custGeom>
              <a:rect b="b" l="l" r="r" t="t"/>
              <a:pathLst>
                <a:path extrusionOk="0" h="4931" w="4933">
                  <a:moveTo>
                    <a:pt x="2466" y="0"/>
                  </a:moveTo>
                  <a:cubicBezTo>
                    <a:pt x="1104" y="0"/>
                    <a:pt x="0" y="1104"/>
                    <a:pt x="0" y="2464"/>
                  </a:cubicBezTo>
                  <a:cubicBezTo>
                    <a:pt x="0" y="3827"/>
                    <a:pt x="1104" y="4930"/>
                    <a:pt x="2466" y="4930"/>
                  </a:cubicBezTo>
                  <a:cubicBezTo>
                    <a:pt x="3829" y="4930"/>
                    <a:pt x="4932" y="3827"/>
                    <a:pt x="4932" y="2464"/>
                  </a:cubicBezTo>
                  <a:cubicBezTo>
                    <a:pt x="4932" y="1104"/>
                    <a:pt x="3829" y="0"/>
                    <a:pt x="24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2"/>
            <p:cNvSpPr/>
            <p:nvPr/>
          </p:nvSpPr>
          <p:spPr>
            <a:xfrm>
              <a:off x="7006883" y="3710130"/>
              <a:ext cx="69667" cy="110371"/>
            </a:xfrm>
            <a:custGeom>
              <a:rect b="b" l="l" r="r" t="t"/>
              <a:pathLst>
                <a:path extrusionOk="0" h="4935" w="3115">
                  <a:moveTo>
                    <a:pt x="2462" y="1"/>
                  </a:moveTo>
                  <a:cubicBezTo>
                    <a:pt x="1144" y="1"/>
                    <a:pt x="1" y="1070"/>
                    <a:pt x="1" y="2468"/>
                  </a:cubicBezTo>
                  <a:cubicBezTo>
                    <a:pt x="1" y="3237"/>
                    <a:pt x="360" y="3961"/>
                    <a:pt x="970" y="4427"/>
                  </a:cubicBezTo>
                  <a:cubicBezTo>
                    <a:pt x="1405" y="4760"/>
                    <a:pt x="1933" y="4934"/>
                    <a:pt x="2468" y="4934"/>
                  </a:cubicBezTo>
                  <a:cubicBezTo>
                    <a:pt x="2684" y="4934"/>
                    <a:pt x="2902" y="4906"/>
                    <a:pt x="3115" y="4848"/>
                  </a:cubicBezTo>
                  <a:cubicBezTo>
                    <a:pt x="2042" y="4556"/>
                    <a:pt x="1296" y="3581"/>
                    <a:pt x="1296" y="2468"/>
                  </a:cubicBezTo>
                  <a:cubicBezTo>
                    <a:pt x="1296" y="1356"/>
                    <a:pt x="2042" y="381"/>
                    <a:pt x="3115" y="89"/>
                  </a:cubicBezTo>
                  <a:cubicBezTo>
                    <a:pt x="2896" y="29"/>
                    <a:pt x="2677" y="1"/>
                    <a:pt x="24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9" name="Google Shape;3609;p72"/>
          <p:cNvGrpSpPr/>
          <p:nvPr/>
        </p:nvGrpSpPr>
        <p:grpSpPr>
          <a:xfrm>
            <a:off x="5549332" y="4239762"/>
            <a:ext cx="515019" cy="338415"/>
            <a:chOff x="5991574" y="3652739"/>
            <a:chExt cx="515019" cy="338415"/>
          </a:xfrm>
        </p:grpSpPr>
        <p:sp>
          <p:nvSpPr>
            <p:cNvPr id="3610" name="Google Shape;3610;p72"/>
            <p:cNvSpPr/>
            <p:nvPr/>
          </p:nvSpPr>
          <p:spPr>
            <a:xfrm>
              <a:off x="5991574" y="3652739"/>
              <a:ext cx="137612" cy="189566"/>
            </a:xfrm>
            <a:custGeom>
              <a:rect b="b" l="l" r="r" t="t"/>
              <a:pathLst>
                <a:path extrusionOk="0" h="8476" w="6153">
                  <a:moveTo>
                    <a:pt x="3175" y="930"/>
                  </a:moveTo>
                  <a:cubicBezTo>
                    <a:pt x="3777" y="930"/>
                    <a:pt x="4265" y="1418"/>
                    <a:pt x="4265" y="2020"/>
                  </a:cubicBezTo>
                  <a:lnTo>
                    <a:pt x="4265" y="2301"/>
                  </a:lnTo>
                  <a:cubicBezTo>
                    <a:pt x="4265" y="2903"/>
                    <a:pt x="3777" y="3392"/>
                    <a:pt x="3175" y="3392"/>
                  </a:cubicBezTo>
                  <a:lnTo>
                    <a:pt x="930" y="3392"/>
                  </a:lnTo>
                  <a:lnTo>
                    <a:pt x="930" y="930"/>
                  </a:lnTo>
                  <a:close/>
                  <a:moveTo>
                    <a:pt x="3784" y="4322"/>
                  </a:moveTo>
                  <a:cubicBezTo>
                    <a:pt x="4579" y="4323"/>
                    <a:pt x="5222" y="4967"/>
                    <a:pt x="5222" y="5762"/>
                  </a:cubicBezTo>
                  <a:lnTo>
                    <a:pt x="5222" y="6106"/>
                  </a:lnTo>
                  <a:cubicBezTo>
                    <a:pt x="5222" y="6901"/>
                    <a:pt x="4579" y="7546"/>
                    <a:pt x="3784" y="7546"/>
                  </a:cubicBezTo>
                  <a:lnTo>
                    <a:pt x="930" y="7546"/>
                  </a:lnTo>
                  <a:lnTo>
                    <a:pt x="930" y="4322"/>
                  </a:lnTo>
                  <a:close/>
                  <a:moveTo>
                    <a:pt x="465" y="1"/>
                  </a:moveTo>
                  <a:cubicBezTo>
                    <a:pt x="207" y="1"/>
                    <a:pt x="0" y="208"/>
                    <a:pt x="0" y="465"/>
                  </a:cubicBezTo>
                  <a:lnTo>
                    <a:pt x="0" y="8012"/>
                  </a:lnTo>
                  <a:cubicBezTo>
                    <a:pt x="0" y="8268"/>
                    <a:pt x="207" y="8476"/>
                    <a:pt x="465" y="8476"/>
                  </a:cubicBezTo>
                  <a:lnTo>
                    <a:pt x="3783" y="8476"/>
                  </a:lnTo>
                  <a:cubicBezTo>
                    <a:pt x="5089" y="8476"/>
                    <a:pt x="6152" y="7413"/>
                    <a:pt x="6152" y="6106"/>
                  </a:cubicBezTo>
                  <a:lnTo>
                    <a:pt x="6152" y="5762"/>
                  </a:lnTo>
                  <a:cubicBezTo>
                    <a:pt x="6151" y="4820"/>
                    <a:pt x="5592" y="3968"/>
                    <a:pt x="4730" y="3590"/>
                  </a:cubicBezTo>
                  <a:cubicBezTo>
                    <a:pt x="5030" y="3228"/>
                    <a:pt x="5195" y="2773"/>
                    <a:pt x="5195" y="2303"/>
                  </a:cubicBezTo>
                  <a:lnTo>
                    <a:pt x="5195" y="2020"/>
                  </a:lnTo>
                  <a:cubicBezTo>
                    <a:pt x="5194" y="905"/>
                    <a:pt x="4290" y="2"/>
                    <a:pt x="31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72"/>
            <p:cNvSpPr/>
            <p:nvPr/>
          </p:nvSpPr>
          <p:spPr>
            <a:xfrm>
              <a:off x="6147443" y="3652739"/>
              <a:ext cx="117774" cy="189566"/>
            </a:xfrm>
            <a:custGeom>
              <a:rect b="b" l="l" r="r" t="t"/>
              <a:pathLst>
                <a:path extrusionOk="0" h="8476" w="5266">
                  <a:moveTo>
                    <a:pt x="4802" y="1"/>
                  </a:moveTo>
                  <a:cubicBezTo>
                    <a:pt x="4799" y="1"/>
                    <a:pt x="4795" y="1"/>
                    <a:pt x="4792" y="1"/>
                  </a:cubicBezTo>
                  <a:lnTo>
                    <a:pt x="465" y="1"/>
                  </a:lnTo>
                  <a:cubicBezTo>
                    <a:pt x="208" y="1"/>
                    <a:pt x="1" y="208"/>
                    <a:pt x="1" y="465"/>
                  </a:cubicBezTo>
                  <a:lnTo>
                    <a:pt x="1" y="8012"/>
                  </a:lnTo>
                  <a:cubicBezTo>
                    <a:pt x="1" y="8268"/>
                    <a:pt x="208" y="8476"/>
                    <a:pt x="465" y="8476"/>
                  </a:cubicBezTo>
                  <a:lnTo>
                    <a:pt x="4792" y="8476"/>
                  </a:lnTo>
                  <a:cubicBezTo>
                    <a:pt x="5047" y="8476"/>
                    <a:pt x="5256" y="8268"/>
                    <a:pt x="5256" y="8012"/>
                  </a:cubicBezTo>
                  <a:cubicBezTo>
                    <a:pt x="5256" y="7755"/>
                    <a:pt x="5047" y="7546"/>
                    <a:pt x="4792" y="7546"/>
                  </a:cubicBezTo>
                  <a:lnTo>
                    <a:pt x="929" y="7546"/>
                  </a:lnTo>
                  <a:lnTo>
                    <a:pt x="929" y="4702"/>
                  </a:lnTo>
                  <a:lnTo>
                    <a:pt x="2161" y="4702"/>
                  </a:lnTo>
                  <a:cubicBezTo>
                    <a:pt x="2164" y="4703"/>
                    <a:pt x="2168" y="4703"/>
                    <a:pt x="2171" y="4703"/>
                  </a:cubicBezTo>
                  <a:cubicBezTo>
                    <a:pt x="2426" y="4703"/>
                    <a:pt x="2635" y="4495"/>
                    <a:pt x="2635" y="4238"/>
                  </a:cubicBezTo>
                  <a:cubicBezTo>
                    <a:pt x="2635" y="3981"/>
                    <a:pt x="2425" y="3773"/>
                    <a:pt x="2168" y="3773"/>
                  </a:cubicBezTo>
                  <a:cubicBezTo>
                    <a:pt x="2166" y="3773"/>
                    <a:pt x="2163" y="3773"/>
                    <a:pt x="2161" y="3773"/>
                  </a:cubicBezTo>
                  <a:lnTo>
                    <a:pt x="929" y="3773"/>
                  </a:lnTo>
                  <a:lnTo>
                    <a:pt x="929" y="930"/>
                  </a:lnTo>
                  <a:lnTo>
                    <a:pt x="4792" y="930"/>
                  </a:lnTo>
                  <a:cubicBezTo>
                    <a:pt x="4794" y="930"/>
                    <a:pt x="4797" y="930"/>
                    <a:pt x="4800" y="930"/>
                  </a:cubicBezTo>
                  <a:cubicBezTo>
                    <a:pt x="5056" y="930"/>
                    <a:pt x="5266" y="722"/>
                    <a:pt x="5266" y="465"/>
                  </a:cubicBezTo>
                  <a:cubicBezTo>
                    <a:pt x="5266" y="208"/>
                    <a:pt x="5057" y="1"/>
                    <a:pt x="48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2"/>
            <p:cNvSpPr/>
            <p:nvPr/>
          </p:nvSpPr>
          <p:spPr>
            <a:xfrm>
              <a:off x="6272537" y="3652739"/>
              <a:ext cx="117550" cy="189566"/>
            </a:xfrm>
            <a:custGeom>
              <a:rect b="b" l="l" r="r" t="t"/>
              <a:pathLst>
                <a:path extrusionOk="0" h="8476" w="5256">
                  <a:moveTo>
                    <a:pt x="2351" y="1"/>
                  </a:moveTo>
                  <a:cubicBezTo>
                    <a:pt x="1055" y="1"/>
                    <a:pt x="1" y="1055"/>
                    <a:pt x="1" y="2352"/>
                  </a:cubicBezTo>
                  <a:cubicBezTo>
                    <a:pt x="1" y="3648"/>
                    <a:pt x="1055" y="4702"/>
                    <a:pt x="2351" y="4702"/>
                  </a:cubicBezTo>
                  <a:lnTo>
                    <a:pt x="2905" y="4702"/>
                  </a:lnTo>
                  <a:cubicBezTo>
                    <a:pt x="3691" y="4702"/>
                    <a:pt x="4327" y="5339"/>
                    <a:pt x="4327" y="6125"/>
                  </a:cubicBezTo>
                  <a:cubicBezTo>
                    <a:pt x="4327" y="6910"/>
                    <a:pt x="3691" y="7546"/>
                    <a:pt x="2905" y="7546"/>
                  </a:cubicBezTo>
                  <a:lnTo>
                    <a:pt x="2351" y="7546"/>
                  </a:lnTo>
                  <a:cubicBezTo>
                    <a:pt x="1567" y="7546"/>
                    <a:pt x="930" y="6910"/>
                    <a:pt x="930" y="6125"/>
                  </a:cubicBezTo>
                  <a:lnTo>
                    <a:pt x="930" y="5976"/>
                  </a:lnTo>
                  <a:cubicBezTo>
                    <a:pt x="924" y="5723"/>
                    <a:pt x="718" y="5520"/>
                    <a:pt x="465" y="5520"/>
                  </a:cubicBezTo>
                  <a:cubicBezTo>
                    <a:pt x="212" y="5520"/>
                    <a:pt x="5" y="5723"/>
                    <a:pt x="1" y="5976"/>
                  </a:cubicBezTo>
                  <a:lnTo>
                    <a:pt x="1" y="6125"/>
                  </a:lnTo>
                  <a:cubicBezTo>
                    <a:pt x="1" y="7421"/>
                    <a:pt x="1055" y="8476"/>
                    <a:pt x="2351" y="8476"/>
                  </a:cubicBezTo>
                  <a:lnTo>
                    <a:pt x="2905" y="8476"/>
                  </a:lnTo>
                  <a:cubicBezTo>
                    <a:pt x="4204" y="8475"/>
                    <a:pt x="5256" y="7423"/>
                    <a:pt x="5256" y="6125"/>
                  </a:cubicBezTo>
                  <a:cubicBezTo>
                    <a:pt x="5256" y="4829"/>
                    <a:pt x="4201" y="3773"/>
                    <a:pt x="2905" y="3773"/>
                  </a:cubicBezTo>
                  <a:lnTo>
                    <a:pt x="2351" y="3773"/>
                  </a:lnTo>
                  <a:cubicBezTo>
                    <a:pt x="2345" y="3773"/>
                    <a:pt x="2339" y="3773"/>
                    <a:pt x="2333" y="3773"/>
                  </a:cubicBezTo>
                  <a:cubicBezTo>
                    <a:pt x="1550" y="3773"/>
                    <a:pt x="914" y="3137"/>
                    <a:pt x="914" y="2352"/>
                  </a:cubicBezTo>
                  <a:cubicBezTo>
                    <a:pt x="914" y="1566"/>
                    <a:pt x="1550" y="930"/>
                    <a:pt x="2333" y="930"/>
                  </a:cubicBezTo>
                  <a:cubicBezTo>
                    <a:pt x="2339" y="930"/>
                    <a:pt x="2345" y="930"/>
                    <a:pt x="2351" y="930"/>
                  </a:cubicBezTo>
                  <a:lnTo>
                    <a:pt x="2905" y="930"/>
                  </a:lnTo>
                  <a:cubicBezTo>
                    <a:pt x="3689" y="930"/>
                    <a:pt x="4326" y="1567"/>
                    <a:pt x="4327" y="2352"/>
                  </a:cubicBezTo>
                  <a:lnTo>
                    <a:pt x="4327" y="2501"/>
                  </a:lnTo>
                  <a:cubicBezTo>
                    <a:pt x="4327" y="2758"/>
                    <a:pt x="4534" y="2965"/>
                    <a:pt x="4791" y="2965"/>
                  </a:cubicBezTo>
                  <a:cubicBezTo>
                    <a:pt x="5049" y="2965"/>
                    <a:pt x="5256" y="2758"/>
                    <a:pt x="5256" y="2501"/>
                  </a:cubicBezTo>
                  <a:lnTo>
                    <a:pt x="5256" y="2353"/>
                  </a:lnTo>
                  <a:cubicBezTo>
                    <a:pt x="5256" y="1055"/>
                    <a:pt x="4201" y="1"/>
                    <a:pt x="29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2"/>
            <p:cNvSpPr/>
            <p:nvPr/>
          </p:nvSpPr>
          <p:spPr>
            <a:xfrm>
              <a:off x="6391860" y="3652739"/>
              <a:ext cx="114732" cy="189387"/>
            </a:xfrm>
            <a:custGeom>
              <a:rect b="b" l="l" r="r" t="t"/>
              <a:pathLst>
                <a:path extrusionOk="0" h="8468" w="5130">
                  <a:moveTo>
                    <a:pt x="457" y="1"/>
                  </a:moveTo>
                  <a:cubicBezTo>
                    <a:pt x="204" y="5"/>
                    <a:pt x="1" y="212"/>
                    <a:pt x="1" y="465"/>
                  </a:cubicBezTo>
                  <a:cubicBezTo>
                    <a:pt x="1" y="718"/>
                    <a:pt x="204" y="925"/>
                    <a:pt x="457" y="930"/>
                  </a:cubicBezTo>
                  <a:lnTo>
                    <a:pt x="2100" y="930"/>
                  </a:lnTo>
                  <a:lnTo>
                    <a:pt x="2100" y="8012"/>
                  </a:lnTo>
                  <a:cubicBezTo>
                    <a:pt x="2105" y="8265"/>
                    <a:pt x="2312" y="8467"/>
                    <a:pt x="2565" y="8467"/>
                  </a:cubicBezTo>
                  <a:cubicBezTo>
                    <a:pt x="2817" y="8467"/>
                    <a:pt x="3024" y="8265"/>
                    <a:pt x="3030" y="8012"/>
                  </a:cubicBezTo>
                  <a:lnTo>
                    <a:pt x="3030" y="930"/>
                  </a:lnTo>
                  <a:lnTo>
                    <a:pt x="4673" y="930"/>
                  </a:lnTo>
                  <a:cubicBezTo>
                    <a:pt x="4927" y="925"/>
                    <a:pt x="5130" y="718"/>
                    <a:pt x="5130" y="465"/>
                  </a:cubicBezTo>
                  <a:cubicBezTo>
                    <a:pt x="5130" y="212"/>
                    <a:pt x="4927" y="5"/>
                    <a:pt x="46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2"/>
            <p:cNvSpPr/>
            <p:nvPr/>
          </p:nvSpPr>
          <p:spPr>
            <a:xfrm>
              <a:off x="6168959" y="3868728"/>
              <a:ext cx="135241" cy="122426"/>
            </a:xfrm>
            <a:custGeom>
              <a:rect b="b" l="l" r="r" t="t"/>
              <a:pathLst>
                <a:path extrusionOk="0" h="5474" w="6047">
                  <a:moveTo>
                    <a:pt x="1841" y="0"/>
                  </a:moveTo>
                  <a:cubicBezTo>
                    <a:pt x="825" y="0"/>
                    <a:pt x="0" y="943"/>
                    <a:pt x="0" y="2102"/>
                  </a:cubicBezTo>
                  <a:cubicBezTo>
                    <a:pt x="0" y="3483"/>
                    <a:pt x="1541" y="4761"/>
                    <a:pt x="2860" y="5435"/>
                  </a:cubicBezTo>
                  <a:cubicBezTo>
                    <a:pt x="2911" y="5461"/>
                    <a:pt x="2967" y="5474"/>
                    <a:pt x="3024" y="5474"/>
                  </a:cubicBezTo>
                  <a:cubicBezTo>
                    <a:pt x="3080" y="5474"/>
                    <a:pt x="3137" y="5461"/>
                    <a:pt x="3189" y="5435"/>
                  </a:cubicBezTo>
                  <a:cubicBezTo>
                    <a:pt x="4506" y="4759"/>
                    <a:pt x="6047" y="3483"/>
                    <a:pt x="6047" y="2102"/>
                  </a:cubicBezTo>
                  <a:cubicBezTo>
                    <a:pt x="6047" y="943"/>
                    <a:pt x="5222" y="0"/>
                    <a:pt x="4206" y="0"/>
                  </a:cubicBezTo>
                  <a:cubicBezTo>
                    <a:pt x="3732" y="0"/>
                    <a:pt x="3307" y="244"/>
                    <a:pt x="3024" y="628"/>
                  </a:cubicBezTo>
                  <a:cubicBezTo>
                    <a:pt x="2740" y="244"/>
                    <a:pt x="2315" y="0"/>
                    <a:pt x="18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2"/>
            <p:cNvSpPr/>
            <p:nvPr/>
          </p:nvSpPr>
          <p:spPr>
            <a:xfrm>
              <a:off x="6012754" y="3862734"/>
              <a:ext cx="127794" cy="126295"/>
            </a:xfrm>
            <a:custGeom>
              <a:rect b="b" l="l" r="r" t="t"/>
              <a:pathLst>
                <a:path extrusionOk="0" h="5647" w="5714">
                  <a:moveTo>
                    <a:pt x="366" y="0"/>
                  </a:moveTo>
                  <a:cubicBezTo>
                    <a:pt x="181" y="0"/>
                    <a:pt x="0" y="142"/>
                    <a:pt x="0" y="363"/>
                  </a:cubicBezTo>
                  <a:lnTo>
                    <a:pt x="0" y="5285"/>
                  </a:lnTo>
                  <a:cubicBezTo>
                    <a:pt x="5" y="5482"/>
                    <a:pt x="166" y="5638"/>
                    <a:pt x="363" y="5638"/>
                  </a:cubicBezTo>
                  <a:cubicBezTo>
                    <a:pt x="559" y="5638"/>
                    <a:pt x="719" y="5482"/>
                    <a:pt x="723" y="5285"/>
                  </a:cubicBezTo>
                  <a:lnTo>
                    <a:pt x="723" y="1380"/>
                  </a:lnTo>
                  <a:lnTo>
                    <a:pt x="2577" y="3659"/>
                  </a:lnTo>
                  <a:cubicBezTo>
                    <a:pt x="2649" y="3749"/>
                    <a:pt x="2754" y="3793"/>
                    <a:pt x="2858" y="3793"/>
                  </a:cubicBezTo>
                  <a:cubicBezTo>
                    <a:pt x="2962" y="3793"/>
                    <a:pt x="3065" y="3749"/>
                    <a:pt x="3137" y="3659"/>
                  </a:cubicBezTo>
                  <a:lnTo>
                    <a:pt x="4991" y="1380"/>
                  </a:lnTo>
                  <a:lnTo>
                    <a:pt x="4991" y="5285"/>
                  </a:lnTo>
                  <a:cubicBezTo>
                    <a:pt x="4991" y="5484"/>
                    <a:pt x="5153" y="5647"/>
                    <a:pt x="5353" y="5647"/>
                  </a:cubicBezTo>
                  <a:cubicBezTo>
                    <a:pt x="5551" y="5647"/>
                    <a:pt x="5714" y="5484"/>
                    <a:pt x="5714" y="5285"/>
                  </a:cubicBezTo>
                  <a:lnTo>
                    <a:pt x="5714" y="363"/>
                  </a:lnTo>
                  <a:cubicBezTo>
                    <a:pt x="5714" y="142"/>
                    <a:pt x="5534" y="0"/>
                    <a:pt x="5349" y="0"/>
                  </a:cubicBezTo>
                  <a:cubicBezTo>
                    <a:pt x="5249" y="0"/>
                    <a:pt x="5147" y="42"/>
                    <a:pt x="5072" y="135"/>
                  </a:cubicBezTo>
                  <a:lnTo>
                    <a:pt x="2857" y="2859"/>
                  </a:lnTo>
                  <a:lnTo>
                    <a:pt x="643" y="135"/>
                  </a:lnTo>
                  <a:cubicBezTo>
                    <a:pt x="568" y="42"/>
                    <a:pt x="466" y="0"/>
                    <a:pt x="3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2"/>
            <p:cNvSpPr/>
            <p:nvPr/>
          </p:nvSpPr>
          <p:spPr>
            <a:xfrm>
              <a:off x="6332612" y="3862734"/>
              <a:ext cx="127794" cy="126295"/>
            </a:xfrm>
            <a:custGeom>
              <a:rect b="b" l="l" r="r" t="t"/>
              <a:pathLst>
                <a:path extrusionOk="0" h="5647" w="5714">
                  <a:moveTo>
                    <a:pt x="366" y="0"/>
                  </a:moveTo>
                  <a:cubicBezTo>
                    <a:pt x="181" y="0"/>
                    <a:pt x="0" y="142"/>
                    <a:pt x="0" y="363"/>
                  </a:cubicBezTo>
                  <a:lnTo>
                    <a:pt x="0" y="5285"/>
                  </a:lnTo>
                  <a:cubicBezTo>
                    <a:pt x="5" y="5482"/>
                    <a:pt x="165" y="5638"/>
                    <a:pt x="362" y="5638"/>
                  </a:cubicBezTo>
                  <a:cubicBezTo>
                    <a:pt x="559" y="5638"/>
                    <a:pt x="719" y="5482"/>
                    <a:pt x="723" y="5285"/>
                  </a:cubicBezTo>
                  <a:lnTo>
                    <a:pt x="723" y="1380"/>
                  </a:lnTo>
                  <a:lnTo>
                    <a:pt x="2577" y="3659"/>
                  </a:lnTo>
                  <a:cubicBezTo>
                    <a:pt x="2649" y="3749"/>
                    <a:pt x="2753" y="3793"/>
                    <a:pt x="2857" y="3793"/>
                  </a:cubicBezTo>
                  <a:cubicBezTo>
                    <a:pt x="2961" y="3793"/>
                    <a:pt x="3065" y="3749"/>
                    <a:pt x="3137" y="3659"/>
                  </a:cubicBezTo>
                  <a:lnTo>
                    <a:pt x="4991" y="1380"/>
                  </a:lnTo>
                  <a:lnTo>
                    <a:pt x="4991" y="5285"/>
                  </a:lnTo>
                  <a:cubicBezTo>
                    <a:pt x="4991" y="5484"/>
                    <a:pt x="5153" y="5647"/>
                    <a:pt x="5353" y="5647"/>
                  </a:cubicBezTo>
                  <a:cubicBezTo>
                    <a:pt x="5551" y="5647"/>
                    <a:pt x="5714" y="5484"/>
                    <a:pt x="5714" y="5285"/>
                  </a:cubicBezTo>
                  <a:lnTo>
                    <a:pt x="5714" y="363"/>
                  </a:lnTo>
                  <a:cubicBezTo>
                    <a:pt x="5714" y="142"/>
                    <a:pt x="5534" y="0"/>
                    <a:pt x="5349" y="0"/>
                  </a:cubicBezTo>
                  <a:cubicBezTo>
                    <a:pt x="5249" y="0"/>
                    <a:pt x="5147" y="42"/>
                    <a:pt x="5071" y="135"/>
                  </a:cubicBezTo>
                  <a:lnTo>
                    <a:pt x="2857" y="2859"/>
                  </a:lnTo>
                  <a:lnTo>
                    <a:pt x="643" y="135"/>
                  </a:lnTo>
                  <a:cubicBezTo>
                    <a:pt x="567" y="42"/>
                    <a:pt x="466" y="0"/>
                    <a:pt x="3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7" name="Google Shape;3617;p72"/>
          <p:cNvGrpSpPr/>
          <p:nvPr/>
        </p:nvGrpSpPr>
        <p:grpSpPr>
          <a:xfrm>
            <a:off x="5078197" y="4151381"/>
            <a:ext cx="309218" cy="515176"/>
            <a:chOff x="5516450" y="3567121"/>
            <a:chExt cx="309218" cy="515176"/>
          </a:xfrm>
        </p:grpSpPr>
        <p:sp>
          <p:nvSpPr>
            <p:cNvPr id="3618" name="Google Shape;3618;p72"/>
            <p:cNvSpPr/>
            <p:nvPr/>
          </p:nvSpPr>
          <p:spPr>
            <a:xfrm>
              <a:off x="5594418" y="4004065"/>
              <a:ext cx="153334" cy="78233"/>
            </a:xfrm>
            <a:custGeom>
              <a:rect b="b" l="l" r="r" t="t"/>
              <a:pathLst>
                <a:path extrusionOk="0" h="3498" w="6856">
                  <a:moveTo>
                    <a:pt x="2115" y="0"/>
                  </a:moveTo>
                  <a:lnTo>
                    <a:pt x="2115" y="1677"/>
                  </a:lnTo>
                  <a:cubicBezTo>
                    <a:pt x="2022" y="1663"/>
                    <a:pt x="1929" y="1657"/>
                    <a:pt x="1838" y="1657"/>
                  </a:cubicBezTo>
                  <a:cubicBezTo>
                    <a:pt x="842" y="1657"/>
                    <a:pt x="1" y="2467"/>
                    <a:pt x="1" y="3498"/>
                  </a:cubicBezTo>
                  <a:lnTo>
                    <a:pt x="6855" y="3498"/>
                  </a:lnTo>
                  <a:cubicBezTo>
                    <a:pt x="6855" y="2467"/>
                    <a:pt x="6014" y="1657"/>
                    <a:pt x="5016" y="1657"/>
                  </a:cubicBezTo>
                  <a:cubicBezTo>
                    <a:pt x="4925" y="1657"/>
                    <a:pt x="4833" y="1663"/>
                    <a:pt x="4740" y="1677"/>
                  </a:cubicBezTo>
                  <a:lnTo>
                    <a:pt x="47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2"/>
            <p:cNvSpPr/>
            <p:nvPr/>
          </p:nvSpPr>
          <p:spPr>
            <a:xfrm>
              <a:off x="5641700" y="4004087"/>
              <a:ext cx="58730" cy="35896"/>
            </a:xfrm>
            <a:custGeom>
              <a:rect b="b" l="l" r="r" t="t"/>
              <a:pathLst>
                <a:path extrusionOk="0" h="1605" w="2626">
                  <a:moveTo>
                    <a:pt x="1" y="1"/>
                  </a:moveTo>
                  <a:lnTo>
                    <a:pt x="1" y="1425"/>
                  </a:lnTo>
                  <a:cubicBezTo>
                    <a:pt x="430" y="1545"/>
                    <a:pt x="872" y="1605"/>
                    <a:pt x="1314" y="1605"/>
                  </a:cubicBezTo>
                  <a:cubicBezTo>
                    <a:pt x="1755" y="1605"/>
                    <a:pt x="2197" y="1545"/>
                    <a:pt x="2626" y="1425"/>
                  </a:cubicBezTo>
                  <a:lnTo>
                    <a:pt x="262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72"/>
            <p:cNvSpPr/>
            <p:nvPr/>
          </p:nvSpPr>
          <p:spPr>
            <a:xfrm>
              <a:off x="5516450" y="3567121"/>
              <a:ext cx="309218" cy="446875"/>
            </a:xfrm>
            <a:custGeom>
              <a:rect b="b" l="l" r="r" t="t"/>
              <a:pathLst>
                <a:path extrusionOk="0" h="19981" w="13826">
                  <a:moveTo>
                    <a:pt x="6914" y="1"/>
                  </a:moveTo>
                  <a:cubicBezTo>
                    <a:pt x="5080" y="1"/>
                    <a:pt x="3321" y="1052"/>
                    <a:pt x="2025" y="2926"/>
                  </a:cubicBezTo>
                  <a:cubicBezTo>
                    <a:pt x="729" y="4800"/>
                    <a:pt x="1" y="7341"/>
                    <a:pt x="1" y="9990"/>
                  </a:cubicBezTo>
                  <a:cubicBezTo>
                    <a:pt x="1" y="12640"/>
                    <a:pt x="729" y="15181"/>
                    <a:pt x="2025" y="17055"/>
                  </a:cubicBezTo>
                  <a:cubicBezTo>
                    <a:pt x="3321" y="18927"/>
                    <a:pt x="5080" y="19980"/>
                    <a:pt x="6914" y="19980"/>
                  </a:cubicBezTo>
                  <a:cubicBezTo>
                    <a:pt x="8748" y="19980"/>
                    <a:pt x="10505" y="18927"/>
                    <a:pt x="11801" y="17055"/>
                  </a:cubicBezTo>
                  <a:cubicBezTo>
                    <a:pt x="13099" y="15181"/>
                    <a:pt x="13826" y="12640"/>
                    <a:pt x="13826" y="9990"/>
                  </a:cubicBezTo>
                  <a:cubicBezTo>
                    <a:pt x="13826" y="7341"/>
                    <a:pt x="13099" y="4800"/>
                    <a:pt x="11801" y="2926"/>
                  </a:cubicBezTo>
                  <a:cubicBezTo>
                    <a:pt x="10505" y="1052"/>
                    <a:pt x="8748" y="1"/>
                    <a:pt x="69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72"/>
            <p:cNvSpPr/>
            <p:nvPr/>
          </p:nvSpPr>
          <p:spPr>
            <a:xfrm>
              <a:off x="5553824" y="3611540"/>
              <a:ext cx="234497" cy="357997"/>
            </a:xfrm>
            <a:custGeom>
              <a:rect b="b" l="l" r="r" t="t"/>
              <a:pathLst>
                <a:path extrusionOk="0" h="16007" w="10485">
                  <a:moveTo>
                    <a:pt x="5243" y="1"/>
                  </a:moveTo>
                  <a:cubicBezTo>
                    <a:pt x="3911" y="1"/>
                    <a:pt x="2633" y="787"/>
                    <a:pt x="1648" y="2212"/>
                  </a:cubicBezTo>
                  <a:cubicBezTo>
                    <a:pt x="586" y="3747"/>
                    <a:pt x="1" y="5803"/>
                    <a:pt x="1" y="8004"/>
                  </a:cubicBezTo>
                  <a:cubicBezTo>
                    <a:pt x="1" y="10204"/>
                    <a:pt x="586" y="12262"/>
                    <a:pt x="1648" y="13795"/>
                  </a:cubicBezTo>
                  <a:cubicBezTo>
                    <a:pt x="2633" y="15222"/>
                    <a:pt x="3911" y="16007"/>
                    <a:pt x="5243" y="16007"/>
                  </a:cubicBezTo>
                  <a:cubicBezTo>
                    <a:pt x="6575" y="16007"/>
                    <a:pt x="7852" y="15222"/>
                    <a:pt x="8840" y="13795"/>
                  </a:cubicBezTo>
                  <a:cubicBezTo>
                    <a:pt x="9900" y="12262"/>
                    <a:pt x="10485" y="10204"/>
                    <a:pt x="10485" y="8004"/>
                  </a:cubicBezTo>
                  <a:cubicBezTo>
                    <a:pt x="10485" y="5803"/>
                    <a:pt x="9900" y="3747"/>
                    <a:pt x="8840" y="2212"/>
                  </a:cubicBezTo>
                  <a:cubicBezTo>
                    <a:pt x="7852" y="787"/>
                    <a:pt x="6576" y="1"/>
                    <a:pt x="52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72"/>
            <p:cNvSpPr/>
            <p:nvPr/>
          </p:nvSpPr>
          <p:spPr>
            <a:xfrm>
              <a:off x="5607928" y="3644575"/>
              <a:ext cx="141146" cy="112988"/>
            </a:xfrm>
            <a:custGeom>
              <a:rect b="b" l="l" r="r" t="t"/>
              <a:pathLst>
                <a:path extrusionOk="0" h="5052" w="6311">
                  <a:moveTo>
                    <a:pt x="6042" y="1"/>
                  </a:moveTo>
                  <a:cubicBezTo>
                    <a:pt x="5990" y="1"/>
                    <a:pt x="5938" y="18"/>
                    <a:pt x="5895" y="52"/>
                  </a:cubicBezTo>
                  <a:lnTo>
                    <a:pt x="174" y="4629"/>
                  </a:lnTo>
                  <a:cubicBezTo>
                    <a:pt x="0" y="4770"/>
                    <a:pt x="99" y="5052"/>
                    <a:pt x="324" y="5052"/>
                  </a:cubicBezTo>
                  <a:cubicBezTo>
                    <a:pt x="377" y="5052"/>
                    <a:pt x="428" y="5033"/>
                    <a:pt x="472" y="5000"/>
                  </a:cubicBezTo>
                  <a:lnTo>
                    <a:pt x="6191" y="423"/>
                  </a:lnTo>
                  <a:cubicBezTo>
                    <a:pt x="6293" y="341"/>
                    <a:pt x="6310" y="192"/>
                    <a:pt x="6228" y="90"/>
                  </a:cubicBezTo>
                  <a:cubicBezTo>
                    <a:pt x="6181" y="31"/>
                    <a:pt x="6112" y="1"/>
                    <a:pt x="60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72"/>
            <p:cNvSpPr/>
            <p:nvPr/>
          </p:nvSpPr>
          <p:spPr>
            <a:xfrm>
              <a:off x="5546823" y="3765508"/>
              <a:ext cx="51082" cy="40950"/>
            </a:xfrm>
            <a:custGeom>
              <a:rect b="b" l="l" r="r" t="t"/>
              <a:pathLst>
                <a:path extrusionOk="0" h="1831" w="2284">
                  <a:moveTo>
                    <a:pt x="2018" y="0"/>
                  </a:moveTo>
                  <a:cubicBezTo>
                    <a:pt x="1967" y="0"/>
                    <a:pt x="1916" y="17"/>
                    <a:pt x="1873" y="50"/>
                  </a:cubicBezTo>
                  <a:lnTo>
                    <a:pt x="174" y="1408"/>
                  </a:lnTo>
                  <a:cubicBezTo>
                    <a:pt x="1" y="1549"/>
                    <a:pt x="100" y="1830"/>
                    <a:pt x="324" y="1830"/>
                  </a:cubicBezTo>
                  <a:cubicBezTo>
                    <a:pt x="377" y="1830"/>
                    <a:pt x="429" y="1812"/>
                    <a:pt x="472" y="1779"/>
                  </a:cubicBezTo>
                  <a:lnTo>
                    <a:pt x="2169" y="419"/>
                  </a:lnTo>
                  <a:cubicBezTo>
                    <a:pt x="2268" y="337"/>
                    <a:pt x="2284" y="191"/>
                    <a:pt x="2202" y="89"/>
                  </a:cubicBezTo>
                  <a:cubicBezTo>
                    <a:pt x="2156" y="31"/>
                    <a:pt x="2087" y="0"/>
                    <a:pt x="20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2"/>
            <p:cNvSpPr/>
            <p:nvPr/>
          </p:nvSpPr>
          <p:spPr>
            <a:xfrm>
              <a:off x="5552236" y="3728068"/>
              <a:ext cx="153088" cy="122538"/>
            </a:xfrm>
            <a:custGeom>
              <a:rect b="b" l="l" r="r" t="t"/>
              <a:pathLst>
                <a:path extrusionOk="0" h="5479" w="6845">
                  <a:moveTo>
                    <a:pt x="6578" y="1"/>
                  </a:moveTo>
                  <a:cubicBezTo>
                    <a:pt x="6526" y="1"/>
                    <a:pt x="6474" y="18"/>
                    <a:pt x="6430" y="53"/>
                  </a:cubicBezTo>
                  <a:lnTo>
                    <a:pt x="175" y="5058"/>
                  </a:lnTo>
                  <a:cubicBezTo>
                    <a:pt x="0" y="5197"/>
                    <a:pt x="100" y="5479"/>
                    <a:pt x="323" y="5479"/>
                  </a:cubicBezTo>
                  <a:cubicBezTo>
                    <a:pt x="324" y="5479"/>
                    <a:pt x="324" y="5479"/>
                    <a:pt x="325" y="5479"/>
                  </a:cubicBezTo>
                  <a:cubicBezTo>
                    <a:pt x="378" y="5479"/>
                    <a:pt x="430" y="5461"/>
                    <a:pt x="471" y="5427"/>
                  </a:cubicBezTo>
                  <a:lnTo>
                    <a:pt x="6726" y="423"/>
                  </a:lnTo>
                  <a:cubicBezTo>
                    <a:pt x="6828" y="342"/>
                    <a:pt x="6844" y="192"/>
                    <a:pt x="6764" y="90"/>
                  </a:cubicBezTo>
                  <a:cubicBezTo>
                    <a:pt x="6717" y="32"/>
                    <a:pt x="6648" y="1"/>
                    <a:pt x="65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2"/>
            <p:cNvSpPr/>
            <p:nvPr/>
          </p:nvSpPr>
          <p:spPr>
            <a:xfrm>
              <a:off x="5716672" y="3677319"/>
              <a:ext cx="52088" cy="41755"/>
            </a:xfrm>
            <a:custGeom>
              <a:rect b="b" l="l" r="r" t="t"/>
              <a:pathLst>
                <a:path extrusionOk="0" h="1867" w="2329">
                  <a:moveTo>
                    <a:pt x="2061" y="1"/>
                  </a:moveTo>
                  <a:cubicBezTo>
                    <a:pt x="2009" y="1"/>
                    <a:pt x="1957" y="18"/>
                    <a:pt x="1914" y="53"/>
                  </a:cubicBezTo>
                  <a:lnTo>
                    <a:pt x="176" y="1444"/>
                  </a:lnTo>
                  <a:cubicBezTo>
                    <a:pt x="1" y="1583"/>
                    <a:pt x="100" y="1866"/>
                    <a:pt x="324" y="1866"/>
                  </a:cubicBezTo>
                  <a:cubicBezTo>
                    <a:pt x="377" y="1866"/>
                    <a:pt x="429" y="1848"/>
                    <a:pt x="472" y="1813"/>
                  </a:cubicBezTo>
                  <a:lnTo>
                    <a:pt x="2210" y="423"/>
                  </a:lnTo>
                  <a:cubicBezTo>
                    <a:pt x="2312" y="342"/>
                    <a:pt x="2329" y="192"/>
                    <a:pt x="2247" y="90"/>
                  </a:cubicBezTo>
                  <a:cubicBezTo>
                    <a:pt x="2200" y="32"/>
                    <a:pt x="2131" y="1"/>
                    <a:pt x="20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2"/>
            <p:cNvSpPr/>
            <p:nvPr/>
          </p:nvSpPr>
          <p:spPr>
            <a:xfrm>
              <a:off x="5602180" y="3893084"/>
              <a:ext cx="68079" cy="54526"/>
            </a:xfrm>
            <a:custGeom>
              <a:rect b="b" l="l" r="r" t="t"/>
              <a:pathLst>
                <a:path extrusionOk="0" h="2438" w="3044">
                  <a:moveTo>
                    <a:pt x="2776" y="0"/>
                  </a:moveTo>
                  <a:cubicBezTo>
                    <a:pt x="2724" y="0"/>
                    <a:pt x="2672" y="17"/>
                    <a:pt x="2628" y="52"/>
                  </a:cubicBezTo>
                  <a:lnTo>
                    <a:pt x="175" y="2016"/>
                  </a:lnTo>
                  <a:cubicBezTo>
                    <a:pt x="0" y="2156"/>
                    <a:pt x="99" y="2438"/>
                    <a:pt x="323" y="2438"/>
                  </a:cubicBezTo>
                  <a:cubicBezTo>
                    <a:pt x="377" y="2438"/>
                    <a:pt x="430" y="2420"/>
                    <a:pt x="471" y="2386"/>
                  </a:cubicBezTo>
                  <a:lnTo>
                    <a:pt x="2924" y="423"/>
                  </a:lnTo>
                  <a:cubicBezTo>
                    <a:pt x="3026" y="341"/>
                    <a:pt x="3044" y="192"/>
                    <a:pt x="2962" y="90"/>
                  </a:cubicBezTo>
                  <a:cubicBezTo>
                    <a:pt x="2915" y="31"/>
                    <a:pt x="2845" y="0"/>
                    <a:pt x="27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2"/>
            <p:cNvSpPr/>
            <p:nvPr/>
          </p:nvSpPr>
          <p:spPr>
            <a:xfrm>
              <a:off x="5678716" y="3793936"/>
              <a:ext cx="115470" cy="92412"/>
            </a:xfrm>
            <a:custGeom>
              <a:rect b="b" l="l" r="r" t="t"/>
              <a:pathLst>
                <a:path extrusionOk="0" h="4132" w="5163">
                  <a:moveTo>
                    <a:pt x="4895" y="0"/>
                  </a:moveTo>
                  <a:cubicBezTo>
                    <a:pt x="4843" y="0"/>
                    <a:pt x="4791" y="17"/>
                    <a:pt x="4747" y="52"/>
                  </a:cubicBezTo>
                  <a:lnTo>
                    <a:pt x="176" y="3711"/>
                  </a:lnTo>
                  <a:cubicBezTo>
                    <a:pt x="1" y="3850"/>
                    <a:pt x="100" y="4132"/>
                    <a:pt x="324" y="4132"/>
                  </a:cubicBezTo>
                  <a:cubicBezTo>
                    <a:pt x="379" y="4132"/>
                    <a:pt x="431" y="4113"/>
                    <a:pt x="472" y="4080"/>
                  </a:cubicBezTo>
                  <a:lnTo>
                    <a:pt x="5043" y="423"/>
                  </a:lnTo>
                  <a:cubicBezTo>
                    <a:pt x="5145" y="341"/>
                    <a:pt x="5163" y="191"/>
                    <a:pt x="5081" y="89"/>
                  </a:cubicBezTo>
                  <a:cubicBezTo>
                    <a:pt x="5034" y="31"/>
                    <a:pt x="4964" y="0"/>
                    <a:pt x="48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2"/>
            <p:cNvSpPr/>
            <p:nvPr/>
          </p:nvSpPr>
          <p:spPr>
            <a:xfrm>
              <a:off x="5547338" y="3605077"/>
              <a:ext cx="247491" cy="370968"/>
            </a:xfrm>
            <a:custGeom>
              <a:rect b="b" l="l" r="r" t="t"/>
              <a:pathLst>
                <a:path extrusionOk="0" h="16587" w="11066">
                  <a:moveTo>
                    <a:pt x="5533" y="580"/>
                  </a:moveTo>
                  <a:cubicBezTo>
                    <a:pt x="6767" y="580"/>
                    <a:pt x="7960" y="1320"/>
                    <a:pt x="8893" y="2666"/>
                  </a:cubicBezTo>
                  <a:cubicBezTo>
                    <a:pt x="9920" y="4152"/>
                    <a:pt x="10486" y="6151"/>
                    <a:pt x="10486" y="8293"/>
                  </a:cubicBezTo>
                  <a:cubicBezTo>
                    <a:pt x="10486" y="10436"/>
                    <a:pt x="9920" y="12435"/>
                    <a:pt x="8893" y="13921"/>
                  </a:cubicBezTo>
                  <a:cubicBezTo>
                    <a:pt x="7960" y="15266"/>
                    <a:pt x="6767" y="16007"/>
                    <a:pt x="5533" y="16007"/>
                  </a:cubicBezTo>
                  <a:cubicBezTo>
                    <a:pt x="4299" y="16007"/>
                    <a:pt x="3106" y="15266"/>
                    <a:pt x="2175" y="13921"/>
                  </a:cubicBezTo>
                  <a:cubicBezTo>
                    <a:pt x="1147" y="12435"/>
                    <a:pt x="580" y="10436"/>
                    <a:pt x="580" y="8293"/>
                  </a:cubicBezTo>
                  <a:cubicBezTo>
                    <a:pt x="580" y="6151"/>
                    <a:pt x="1147" y="4152"/>
                    <a:pt x="2175" y="2666"/>
                  </a:cubicBezTo>
                  <a:cubicBezTo>
                    <a:pt x="3106" y="1320"/>
                    <a:pt x="4299" y="580"/>
                    <a:pt x="5533" y="580"/>
                  </a:cubicBezTo>
                  <a:close/>
                  <a:moveTo>
                    <a:pt x="5533" y="1"/>
                  </a:moveTo>
                  <a:cubicBezTo>
                    <a:pt x="4103" y="1"/>
                    <a:pt x="2741" y="830"/>
                    <a:pt x="1699" y="2336"/>
                  </a:cubicBezTo>
                  <a:cubicBezTo>
                    <a:pt x="604" y="3918"/>
                    <a:pt x="1" y="6035"/>
                    <a:pt x="1" y="8293"/>
                  </a:cubicBezTo>
                  <a:cubicBezTo>
                    <a:pt x="1" y="10552"/>
                    <a:pt x="603" y="12668"/>
                    <a:pt x="1699" y="14250"/>
                  </a:cubicBezTo>
                  <a:cubicBezTo>
                    <a:pt x="2741" y="15757"/>
                    <a:pt x="4103" y="16586"/>
                    <a:pt x="5533" y="16586"/>
                  </a:cubicBezTo>
                  <a:cubicBezTo>
                    <a:pt x="6963" y="16586"/>
                    <a:pt x="8325" y="15757"/>
                    <a:pt x="9367" y="14250"/>
                  </a:cubicBezTo>
                  <a:cubicBezTo>
                    <a:pt x="10462" y="12668"/>
                    <a:pt x="11065" y="10552"/>
                    <a:pt x="11065" y="8293"/>
                  </a:cubicBezTo>
                  <a:cubicBezTo>
                    <a:pt x="11065" y="6035"/>
                    <a:pt x="10462" y="3918"/>
                    <a:pt x="9367" y="2336"/>
                  </a:cubicBezTo>
                  <a:cubicBezTo>
                    <a:pt x="8325" y="830"/>
                    <a:pt x="6963" y="1"/>
                    <a:pt x="55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9" name="Google Shape;3629;p72"/>
          <p:cNvGrpSpPr/>
          <p:nvPr/>
        </p:nvGrpSpPr>
        <p:grpSpPr>
          <a:xfrm>
            <a:off x="4433703" y="4151370"/>
            <a:ext cx="482577" cy="515198"/>
            <a:chOff x="4847659" y="3591523"/>
            <a:chExt cx="482577" cy="515198"/>
          </a:xfrm>
        </p:grpSpPr>
        <p:sp>
          <p:nvSpPr>
            <p:cNvPr id="3630" name="Google Shape;3630;p72"/>
            <p:cNvSpPr/>
            <p:nvPr/>
          </p:nvSpPr>
          <p:spPr>
            <a:xfrm>
              <a:off x="4886777" y="3591523"/>
              <a:ext cx="365265" cy="515178"/>
            </a:xfrm>
            <a:custGeom>
              <a:rect b="b" l="l" r="r" t="t"/>
              <a:pathLst>
                <a:path extrusionOk="0" h="23035" w="16332">
                  <a:moveTo>
                    <a:pt x="0" y="0"/>
                  </a:moveTo>
                  <a:lnTo>
                    <a:pt x="1749" y="3496"/>
                  </a:lnTo>
                  <a:lnTo>
                    <a:pt x="1749" y="21286"/>
                  </a:lnTo>
                  <a:cubicBezTo>
                    <a:pt x="1749" y="22252"/>
                    <a:pt x="2531" y="23035"/>
                    <a:pt x="3497" y="23035"/>
                  </a:cubicBezTo>
                  <a:cubicBezTo>
                    <a:pt x="4462" y="23035"/>
                    <a:pt x="16332" y="19537"/>
                    <a:pt x="16332" y="19537"/>
                  </a:cubicBezTo>
                  <a:lnTo>
                    <a:pt x="16332" y="1749"/>
                  </a:lnTo>
                  <a:cubicBezTo>
                    <a:pt x="16332" y="783"/>
                    <a:pt x="15548" y="0"/>
                    <a:pt x="145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2"/>
            <p:cNvSpPr/>
            <p:nvPr/>
          </p:nvSpPr>
          <p:spPr>
            <a:xfrm>
              <a:off x="4886777" y="3591523"/>
              <a:ext cx="362246" cy="24020"/>
            </a:xfrm>
            <a:custGeom>
              <a:rect b="b" l="l" r="r" t="t"/>
              <a:pathLst>
                <a:path extrusionOk="0" h="1074" w="16197">
                  <a:moveTo>
                    <a:pt x="0" y="0"/>
                  </a:moveTo>
                  <a:lnTo>
                    <a:pt x="536" y="1074"/>
                  </a:lnTo>
                  <a:lnTo>
                    <a:pt x="16197" y="1074"/>
                  </a:lnTo>
                  <a:cubicBezTo>
                    <a:pt x="15924" y="423"/>
                    <a:pt x="15288" y="0"/>
                    <a:pt x="145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2"/>
            <p:cNvSpPr/>
            <p:nvPr/>
          </p:nvSpPr>
          <p:spPr>
            <a:xfrm>
              <a:off x="4847659" y="3591523"/>
              <a:ext cx="78255" cy="78210"/>
            </a:xfrm>
            <a:custGeom>
              <a:rect b="b" l="l" r="r" t="t"/>
              <a:pathLst>
                <a:path extrusionOk="0" h="3497" w="3499">
                  <a:moveTo>
                    <a:pt x="1749" y="0"/>
                  </a:moveTo>
                  <a:cubicBezTo>
                    <a:pt x="784" y="0"/>
                    <a:pt x="1" y="783"/>
                    <a:pt x="1" y="1749"/>
                  </a:cubicBezTo>
                  <a:lnTo>
                    <a:pt x="1" y="3496"/>
                  </a:lnTo>
                  <a:lnTo>
                    <a:pt x="3498" y="3496"/>
                  </a:lnTo>
                  <a:lnTo>
                    <a:pt x="3498" y="1749"/>
                  </a:lnTo>
                  <a:cubicBezTo>
                    <a:pt x="3497" y="783"/>
                    <a:pt x="2715" y="0"/>
                    <a:pt x="17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2"/>
            <p:cNvSpPr/>
            <p:nvPr/>
          </p:nvSpPr>
          <p:spPr>
            <a:xfrm>
              <a:off x="4964991" y="4028488"/>
              <a:ext cx="365243" cy="78233"/>
            </a:xfrm>
            <a:custGeom>
              <a:rect b="b" l="l" r="r" t="t"/>
              <a:pathLst>
                <a:path extrusionOk="0" h="3498" w="16331">
                  <a:moveTo>
                    <a:pt x="1748" y="0"/>
                  </a:moveTo>
                  <a:lnTo>
                    <a:pt x="1748" y="1749"/>
                  </a:lnTo>
                  <a:cubicBezTo>
                    <a:pt x="1748" y="1847"/>
                    <a:pt x="1740" y="1945"/>
                    <a:pt x="1724" y="2041"/>
                  </a:cubicBezTo>
                  <a:cubicBezTo>
                    <a:pt x="1582" y="2882"/>
                    <a:pt x="853" y="3498"/>
                    <a:pt x="1" y="3498"/>
                  </a:cubicBezTo>
                  <a:lnTo>
                    <a:pt x="14582" y="3498"/>
                  </a:lnTo>
                  <a:cubicBezTo>
                    <a:pt x="15436" y="3498"/>
                    <a:pt x="16164" y="2882"/>
                    <a:pt x="16306" y="2041"/>
                  </a:cubicBezTo>
                  <a:cubicBezTo>
                    <a:pt x="16322" y="1945"/>
                    <a:pt x="16331" y="1847"/>
                    <a:pt x="16331" y="1749"/>
                  </a:cubicBezTo>
                  <a:lnTo>
                    <a:pt x="163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2"/>
            <p:cNvSpPr/>
            <p:nvPr/>
          </p:nvSpPr>
          <p:spPr>
            <a:xfrm>
              <a:off x="5003528" y="4028488"/>
              <a:ext cx="326708" cy="45647"/>
            </a:xfrm>
            <a:custGeom>
              <a:rect b="b" l="l" r="r" t="t"/>
              <a:pathLst>
                <a:path extrusionOk="0" h="2041" w="14608">
                  <a:moveTo>
                    <a:pt x="25" y="0"/>
                  </a:moveTo>
                  <a:lnTo>
                    <a:pt x="25" y="1749"/>
                  </a:lnTo>
                  <a:cubicBezTo>
                    <a:pt x="25" y="1847"/>
                    <a:pt x="17" y="1945"/>
                    <a:pt x="1" y="2041"/>
                  </a:cubicBezTo>
                  <a:lnTo>
                    <a:pt x="14583" y="2041"/>
                  </a:lnTo>
                  <a:cubicBezTo>
                    <a:pt x="14599" y="1945"/>
                    <a:pt x="14608" y="1847"/>
                    <a:pt x="14608" y="1749"/>
                  </a:cubicBezTo>
                  <a:lnTo>
                    <a:pt x="146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2"/>
            <p:cNvSpPr/>
            <p:nvPr/>
          </p:nvSpPr>
          <p:spPr>
            <a:xfrm>
              <a:off x="4925895" y="4048886"/>
              <a:ext cx="78210" cy="57456"/>
            </a:xfrm>
            <a:custGeom>
              <a:rect b="b" l="l" r="r" t="t"/>
              <a:pathLst>
                <a:path extrusionOk="0" h="2569" w="3497">
                  <a:moveTo>
                    <a:pt x="0" y="1"/>
                  </a:moveTo>
                  <a:lnTo>
                    <a:pt x="0" y="837"/>
                  </a:lnTo>
                  <a:cubicBezTo>
                    <a:pt x="9" y="1796"/>
                    <a:pt x="789" y="2569"/>
                    <a:pt x="1748" y="2569"/>
                  </a:cubicBezTo>
                  <a:cubicBezTo>
                    <a:pt x="2706" y="2569"/>
                    <a:pt x="3486" y="1796"/>
                    <a:pt x="3496" y="837"/>
                  </a:cubicBezTo>
                  <a:lnTo>
                    <a:pt x="349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2"/>
            <p:cNvSpPr/>
            <p:nvPr/>
          </p:nvSpPr>
          <p:spPr>
            <a:xfrm>
              <a:off x="5019319" y="3651307"/>
              <a:ext cx="12032" cy="112854"/>
            </a:xfrm>
            <a:custGeom>
              <a:rect b="b" l="l" r="r" t="t"/>
              <a:pathLst>
                <a:path extrusionOk="0" h="5046" w="538">
                  <a:moveTo>
                    <a:pt x="269" y="0"/>
                  </a:moveTo>
                  <a:cubicBezTo>
                    <a:pt x="121" y="0"/>
                    <a:pt x="0" y="121"/>
                    <a:pt x="0" y="269"/>
                  </a:cubicBezTo>
                  <a:lnTo>
                    <a:pt x="0" y="4778"/>
                  </a:lnTo>
                  <a:cubicBezTo>
                    <a:pt x="0" y="4926"/>
                    <a:pt x="121" y="5045"/>
                    <a:pt x="269" y="5045"/>
                  </a:cubicBezTo>
                  <a:cubicBezTo>
                    <a:pt x="417" y="5045"/>
                    <a:pt x="538" y="4926"/>
                    <a:pt x="538" y="4778"/>
                  </a:cubicBezTo>
                  <a:lnTo>
                    <a:pt x="538" y="269"/>
                  </a:lnTo>
                  <a:cubicBezTo>
                    <a:pt x="538" y="121"/>
                    <a:pt x="417" y="0"/>
                    <a:pt x="2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2"/>
            <p:cNvSpPr/>
            <p:nvPr/>
          </p:nvSpPr>
          <p:spPr>
            <a:xfrm>
              <a:off x="4991965" y="3651307"/>
              <a:ext cx="66737" cy="12032"/>
            </a:xfrm>
            <a:custGeom>
              <a:rect b="b" l="l" r="r" t="t"/>
              <a:pathLst>
                <a:path extrusionOk="0" h="538" w="2984">
                  <a:moveTo>
                    <a:pt x="264" y="0"/>
                  </a:moveTo>
                  <a:cubicBezTo>
                    <a:pt x="117" y="4"/>
                    <a:pt x="1" y="124"/>
                    <a:pt x="1" y="269"/>
                  </a:cubicBezTo>
                  <a:cubicBezTo>
                    <a:pt x="1" y="414"/>
                    <a:pt x="117" y="533"/>
                    <a:pt x="264" y="537"/>
                  </a:cubicBezTo>
                  <a:lnTo>
                    <a:pt x="2722" y="537"/>
                  </a:lnTo>
                  <a:cubicBezTo>
                    <a:pt x="2867" y="533"/>
                    <a:pt x="2984" y="414"/>
                    <a:pt x="2984" y="269"/>
                  </a:cubicBezTo>
                  <a:cubicBezTo>
                    <a:pt x="2984" y="124"/>
                    <a:pt x="2867" y="4"/>
                    <a:pt x="27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2"/>
            <p:cNvSpPr/>
            <p:nvPr/>
          </p:nvSpPr>
          <p:spPr>
            <a:xfrm>
              <a:off x="4991831" y="3752156"/>
              <a:ext cx="67028" cy="12010"/>
            </a:xfrm>
            <a:custGeom>
              <a:rect b="b" l="l" r="r" t="t"/>
              <a:pathLst>
                <a:path extrusionOk="0" h="537" w="2997">
                  <a:moveTo>
                    <a:pt x="270" y="0"/>
                  </a:moveTo>
                  <a:cubicBezTo>
                    <a:pt x="120" y="0"/>
                    <a:pt x="1" y="120"/>
                    <a:pt x="1" y="269"/>
                  </a:cubicBezTo>
                  <a:cubicBezTo>
                    <a:pt x="1" y="417"/>
                    <a:pt x="120" y="536"/>
                    <a:pt x="270" y="536"/>
                  </a:cubicBezTo>
                  <a:lnTo>
                    <a:pt x="2728" y="536"/>
                  </a:lnTo>
                  <a:cubicBezTo>
                    <a:pt x="2876" y="536"/>
                    <a:pt x="2997" y="417"/>
                    <a:pt x="2997" y="269"/>
                  </a:cubicBezTo>
                  <a:cubicBezTo>
                    <a:pt x="2997" y="120"/>
                    <a:pt x="2876" y="0"/>
                    <a:pt x="27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2"/>
            <p:cNvSpPr/>
            <p:nvPr/>
          </p:nvSpPr>
          <p:spPr>
            <a:xfrm>
              <a:off x="5082480" y="3645649"/>
              <a:ext cx="142152" cy="126832"/>
            </a:xfrm>
            <a:custGeom>
              <a:rect b="b" l="l" r="r" t="t"/>
              <a:pathLst>
                <a:path extrusionOk="0" h="5671" w="6356">
                  <a:moveTo>
                    <a:pt x="1768" y="0"/>
                  </a:moveTo>
                  <a:cubicBezTo>
                    <a:pt x="1768" y="0"/>
                    <a:pt x="1767" y="0"/>
                    <a:pt x="1766" y="0"/>
                  </a:cubicBezTo>
                  <a:cubicBezTo>
                    <a:pt x="790" y="0"/>
                    <a:pt x="0" y="930"/>
                    <a:pt x="0" y="2078"/>
                  </a:cubicBezTo>
                  <a:cubicBezTo>
                    <a:pt x="0" y="3512"/>
                    <a:pt x="1700" y="4916"/>
                    <a:pt x="3177" y="5670"/>
                  </a:cubicBezTo>
                  <a:cubicBezTo>
                    <a:pt x="4654" y="4916"/>
                    <a:pt x="6356" y="3514"/>
                    <a:pt x="6356" y="2078"/>
                  </a:cubicBezTo>
                  <a:cubicBezTo>
                    <a:pt x="6356" y="930"/>
                    <a:pt x="5566" y="0"/>
                    <a:pt x="4590" y="0"/>
                  </a:cubicBezTo>
                  <a:cubicBezTo>
                    <a:pt x="3810" y="0"/>
                    <a:pt x="3177" y="744"/>
                    <a:pt x="3177" y="1663"/>
                  </a:cubicBezTo>
                  <a:cubicBezTo>
                    <a:pt x="3177" y="745"/>
                    <a:pt x="2548" y="0"/>
                    <a:pt x="1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2"/>
            <p:cNvSpPr/>
            <p:nvPr/>
          </p:nvSpPr>
          <p:spPr>
            <a:xfrm>
              <a:off x="4960496" y="3917553"/>
              <a:ext cx="77293" cy="73469"/>
            </a:xfrm>
            <a:custGeom>
              <a:rect b="b" l="l" r="r" t="t"/>
              <a:pathLst>
                <a:path extrusionOk="0" h="3285" w="3456">
                  <a:moveTo>
                    <a:pt x="272" y="1"/>
                  </a:moveTo>
                  <a:cubicBezTo>
                    <a:pt x="134" y="1"/>
                    <a:pt x="1" y="106"/>
                    <a:pt x="1" y="270"/>
                  </a:cubicBezTo>
                  <a:lnTo>
                    <a:pt x="1" y="3018"/>
                  </a:lnTo>
                  <a:cubicBezTo>
                    <a:pt x="5" y="3163"/>
                    <a:pt x="124" y="3279"/>
                    <a:pt x="270" y="3279"/>
                  </a:cubicBezTo>
                  <a:cubicBezTo>
                    <a:pt x="416" y="3279"/>
                    <a:pt x="535" y="3163"/>
                    <a:pt x="538" y="3018"/>
                  </a:cubicBezTo>
                  <a:lnTo>
                    <a:pt x="538" y="1000"/>
                  </a:lnTo>
                  <a:lnTo>
                    <a:pt x="1524" y="2157"/>
                  </a:lnTo>
                  <a:cubicBezTo>
                    <a:pt x="1577" y="2220"/>
                    <a:pt x="1653" y="2252"/>
                    <a:pt x="1728" y="2252"/>
                  </a:cubicBezTo>
                  <a:cubicBezTo>
                    <a:pt x="1803" y="2252"/>
                    <a:pt x="1879" y="2220"/>
                    <a:pt x="1932" y="2157"/>
                  </a:cubicBezTo>
                  <a:lnTo>
                    <a:pt x="2918" y="999"/>
                  </a:lnTo>
                  <a:lnTo>
                    <a:pt x="2918" y="3016"/>
                  </a:lnTo>
                  <a:cubicBezTo>
                    <a:pt x="2918" y="3166"/>
                    <a:pt x="3037" y="3285"/>
                    <a:pt x="3187" y="3285"/>
                  </a:cubicBezTo>
                  <a:cubicBezTo>
                    <a:pt x="3335" y="3285"/>
                    <a:pt x="3455" y="3166"/>
                    <a:pt x="3454" y="3016"/>
                  </a:cubicBezTo>
                  <a:lnTo>
                    <a:pt x="3454" y="270"/>
                  </a:lnTo>
                  <a:cubicBezTo>
                    <a:pt x="3455" y="106"/>
                    <a:pt x="3322" y="1"/>
                    <a:pt x="3184" y="1"/>
                  </a:cubicBezTo>
                  <a:cubicBezTo>
                    <a:pt x="3111" y="1"/>
                    <a:pt x="3037" y="30"/>
                    <a:pt x="2981" y="96"/>
                  </a:cubicBezTo>
                  <a:lnTo>
                    <a:pt x="1728" y="1569"/>
                  </a:lnTo>
                  <a:lnTo>
                    <a:pt x="474" y="96"/>
                  </a:lnTo>
                  <a:cubicBezTo>
                    <a:pt x="418" y="30"/>
                    <a:pt x="344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2"/>
            <p:cNvSpPr/>
            <p:nvPr/>
          </p:nvSpPr>
          <p:spPr>
            <a:xfrm>
              <a:off x="5140163" y="3917553"/>
              <a:ext cx="77249" cy="73469"/>
            </a:xfrm>
            <a:custGeom>
              <a:rect b="b" l="l" r="r" t="t"/>
              <a:pathLst>
                <a:path extrusionOk="0" h="3285" w="3454">
                  <a:moveTo>
                    <a:pt x="271" y="1"/>
                  </a:moveTo>
                  <a:cubicBezTo>
                    <a:pt x="134" y="1"/>
                    <a:pt x="1" y="106"/>
                    <a:pt x="1" y="270"/>
                  </a:cubicBezTo>
                  <a:lnTo>
                    <a:pt x="1" y="3016"/>
                  </a:lnTo>
                  <a:cubicBezTo>
                    <a:pt x="1" y="3166"/>
                    <a:pt x="121" y="3285"/>
                    <a:pt x="269" y="3285"/>
                  </a:cubicBezTo>
                  <a:cubicBezTo>
                    <a:pt x="417" y="3285"/>
                    <a:pt x="538" y="3166"/>
                    <a:pt x="538" y="3016"/>
                  </a:cubicBezTo>
                  <a:lnTo>
                    <a:pt x="538" y="999"/>
                  </a:lnTo>
                  <a:lnTo>
                    <a:pt x="1522" y="2157"/>
                  </a:lnTo>
                  <a:cubicBezTo>
                    <a:pt x="1576" y="2219"/>
                    <a:pt x="1652" y="2251"/>
                    <a:pt x="1727" y="2251"/>
                  </a:cubicBezTo>
                  <a:cubicBezTo>
                    <a:pt x="1802" y="2251"/>
                    <a:pt x="1878" y="2219"/>
                    <a:pt x="1932" y="2157"/>
                  </a:cubicBezTo>
                  <a:lnTo>
                    <a:pt x="2918" y="999"/>
                  </a:lnTo>
                  <a:lnTo>
                    <a:pt x="2918" y="3016"/>
                  </a:lnTo>
                  <a:cubicBezTo>
                    <a:pt x="2918" y="3166"/>
                    <a:pt x="3037" y="3285"/>
                    <a:pt x="3185" y="3285"/>
                  </a:cubicBezTo>
                  <a:cubicBezTo>
                    <a:pt x="3333" y="3285"/>
                    <a:pt x="3454" y="3166"/>
                    <a:pt x="3454" y="3016"/>
                  </a:cubicBezTo>
                  <a:lnTo>
                    <a:pt x="3454" y="270"/>
                  </a:lnTo>
                  <a:cubicBezTo>
                    <a:pt x="3454" y="106"/>
                    <a:pt x="3321" y="1"/>
                    <a:pt x="3183" y="1"/>
                  </a:cubicBezTo>
                  <a:cubicBezTo>
                    <a:pt x="3111" y="1"/>
                    <a:pt x="3037" y="30"/>
                    <a:pt x="2981" y="96"/>
                  </a:cubicBezTo>
                  <a:lnTo>
                    <a:pt x="1726" y="1569"/>
                  </a:lnTo>
                  <a:lnTo>
                    <a:pt x="473" y="96"/>
                  </a:lnTo>
                  <a:cubicBezTo>
                    <a:pt x="418" y="30"/>
                    <a:pt x="344" y="1"/>
                    <a:pt x="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2"/>
            <p:cNvSpPr/>
            <p:nvPr/>
          </p:nvSpPr>
          <p:spPr>
            <a:xfrm>
              <a:off x="5056223" y="3917575"/>
              <a:ext cx="65507" cy="73447"/>
            </a:xfrm>
            <a:custGeom>
              <a:rect b="b" l="l" r="r" t="t"/>
              <a:pathLst>
                <a:path extrusionOk="0" h="3284" w="2929">
                  <a:moveTo>
                    <a:pt x="1464" y="536"/>
                  </a:moveTo>
                  <a:cubicBezTo>
                    <a:pt x="1975" y="536"/>
                    <a:pt x="2391" y="1032"/>
                    <a:pt x="2391" y="1641"/>
                  </a:cubicBezTo>
                  <a:cubicBezTo>
                    <a:pt x="2391" y="2251"/>
                    <a:pt x="1975" y="2746"/>
                    <a:pt x="1464" y="2746"/>
                  </a:cubicBezTo>
                  <a:cubicBezTo>
                    <a:pt x="953" y="2746"/>
                    <a:pt x="538" y="2252"/>
                    <a:pt x="538" y="1641"/>
                  </a:cubicBezTo>
                  <a:cubicBezTo>
                    <a:pt x="538" y="1032"/>
                    <a:pt x="953" y="536"/>
                    <a:pt x="1464" y="536"/>
                  </a:cubicBezTo>
                  <a:close/>
                  <a:moveTo>
                    <a:pt x="1464" y="0"/>
                  </a:moveTo>
                  <a:cubicBezTo>
                    <a:pt x="657" y="0"/>
                    <a:pt x="0" y="736"/>
                    <a:pt x="0" y="1641"/>
                  </a:cubicBezTo>
                  <a:cubicBezTo>
                    <a:pt x="0" y="2548"/>
                    <a:pt x="657" y="3284"/>
                    <a:pt x="1464" y="3284"/>
                  </a:cubicBezTo>
                  <a:cubicBezTo>
                    <a:pt x="2272" y="3284"/>
                    <a:pt x="2929" y="2548"/>
                    <a:pt x="2929" y="1641"/>
                  </a:cubicBezTo>
                  <a:cubicBezTo>
                    <a:pt x="2929" y="736"/>
                    <a:pt x="2271" y="0"/>
                    <a:pt x="1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2"/>
            <p:cNvSpPr/>
            <p:nvPr/>
          </p:nvSpPr>
          <p:spPr>
            <a:xfrm>
              <a:off x="5010126" y="3805365"/>
              <a:ext cx="77249" cy="73469"/>
            </a:xfrm>
            <a:custGeom>
              <a:rect b="b" l="l" r="r" t="t"/>
              <a:pathLst>
                <a:path extrusionOk="0" h="3285" w="3454">
                  <a:moveTo>
                    <a:pt x="271" y="1"/>
                  </a:moveTo>
                  <a:cubicBezTo>
                    <a:pt x="133" y="1"/>
                    <a:pt x="0" y="106"/>
                    <a:pt x="0" y="270"/>
                  </a:cubicBezTo>
                  <a:lnTo>
                    <a:pt x="0" y="3017"/>
                  </a:lnTo>
                  <a:cubicBezTo>
                    <a:pt x="0" y="3165"/>
                    <a:pt x="121" y="3284"/>
                    <a:pt x="269" y="3284"/>
                  </a:cubicBezTo>
                  <a:cubicBezTo>
                    <a:pt x="417" y="3284"/>
                    <a:pt x="536" y="3165"/>
                    <a:pt x="536" y="3017"/>
                  </a:cubicBezTo>
                  <a:lnTo>
                    <a:pt x="536" y="998"/>
                  </a:lnTo>
                  <a:lnTo>
                    <a:pt x="1522" y="2156"/>
                  </a:lnTo>
                  <a:cubicBezTo>
                    <a:pt x="1576" y="2220"/>
                    <a:pt x="1652" y="2251"/>
                    <a:pt x="1727" y="2251"/>
                  </a:cubicBezTo>
                  <a:cubicBezTo>
                    <a:pt x="1802" y="2251"/>
                    <a:pt x="1878" y="2220"/>
                    <a:pt x="1932" y="2156"/>
                  </a:cubicBezTo>
                  <a:lnTo>
                    <a:pt x="2916" y="998"/>
                  </a:lnTo>
                  <a:lnTo>
                    <a:pt x="2916" y="3017"/>
                  </a:lnTo>
                  <a:cubicBezTo>
                    <a:pt x="2916" y="3165"/>
                    <a:pt x="3037" y="3284"/>
                    <a:pt x="3185" y="3284"/>
                  </a:cubicBezTo>
                  <a:cubicBezTo>
                    <a:pt x="3333" y="3284"/>
                    <a:pt x="3454" y="3165"/>
                    <a:pt x="3454" y="3017"/>
                  </a:cubicBezTo>
                  <a:lnTo>
                    <a:pt x="3454" y="270"/>
                  </a:lnTo>
                  <a:cubicBezTo>
                    <a:pt x="3454" y="106"/>
                    <a:pt x="3321" y="1"/>
                    <a:pt x="3183" y="1"/>
                  </a:cubicBezTo>
                  <a:cubicBezTo>
                    <a:pt x="3111" y="1"/>
                    <a:pt x="3037" y="30"/>
                    <a:pt x="2981" y="96"/>
                  </a:cubicBezTo>
                  <a:lnTo>
                    <a:pt x="1726" y="1569"/>
                  </a:lnTo>
                  <a:lnTo>
                    <a:pt x="473" y="96"/>
                  </a:lnTo>
                  <a:cubicBezTo>
                    <a:pt x="417" y="30"/>
                    <a:pt x="343" y="1"/>
                    <a:pt x="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2"/>
            <p:cNvSpPr/>
            <p:nvPr/>
          </p:nvSpPr>
          <p:spPr>
            <a:xfrm>
              <a:off x="5129964" y="3805365"/>
              <a:ext cx="38557" cy="73469"/>
            </a:xfrm>
            <a:custGeom>
              <a:rect b="b" l="l" r="r" t="t"/>
              <a:pathLst>
                <a:path extrusionOk="0" h="3285" w="1724">
                  <a:moveTo>
                    <a:pt x="1424" y="1"/>
                  </a:moveTo>
                  <a:cubicBezTo>
                    <a:pt x="1347" y="1"/>
                    <a:pt x="1271" y="34"/>
                    <a:pt x="1218" y="97"/>
                  </a:cubicBezTo>
                  <a:lnTo>
                    <a:pt x="64" y="1469"/>
                  </a:lnTo>
                  <a:cubicBezTo>
                    <a:pt x="23" y="1518"/>
                    <a:pt x="1" y="1580"/>
                    <a:pt x="1" y="1643"/>
                  </a:cubicBezTo>
                  <a:lnTo>
                    <a:pt x="1" y="3017"/>
                  </a:lnTo>
                  <a:cubicBezTo>
                    <a:pt x="1" y="3165"/>
                    <a:pt x="122" y="3284"/>
                    <a:pt x="270" y="3284"/>
                  </a:cubicBezTo>
                  <a:cubicBezTo>
                    <a:pt x="418" y="3284"/>
                    <a:pt x="538" y="3164"/>
                    <a:pt x="537" y="3016"/>
                  </a:cubicBezTo>
                  <a:lnTo>
                    <a:pt x="537" y="1741"/>
                  </a:lnTo>
                  <a:lnTo>
                    <a:pt x="1629" y="442"/>
                  </a:lnTo>
                  <a:cubicBezTo>
                    <a:pt x="1724" y="329"/>
                    <a:pt x="1710" y="159"/>
                    <a:pt x="1596" y="64"/>
                  </a:cubicBezTo>
                  <a:cubicBezTo>
                    <a:pt x="1546" y="22"/>
                    <a:pt x="1485" y="1"/>
                    <a:pt x="14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2"/>
            <p:cNvSpPr/>
            <p:nvPr/>
          </p:nvSpPr>
          <p:spPr>
            <a:xfrm>
              <a:off x="5103370" y="3805275"/>
              <a:ext cx="40503" cy="42829"/>
            </a:xfrm>
            <a:custGeom>
              <a:rect b="b" l="l" r="r" t="t"/>
              <a:pathLst>
                <a:path extrusionOk="0" h="1915" w="1811">
                  <a:moveTo>
                    <a:pt x="301" y="1"/>
                  </a:moveTo>
                  <a:cubicBezTo>
                    <a:pt x="240" y="1"/>
                    <a:pt x="178" y="22"/>
                    <a:pt x="128" y="64"/>
                  </a:cubicBezTo>
                  <a:cubicBezTo>
                    <a:pt x="13" y="160"/>
                    <a:pt x="0" y="333"/>
                    <a:pt x="99" y="446"/>
                  </a:cubicBezTo>
                  <a:lnTo>
                    <a:pt x="1253" y="1820"/>
                  </a:lnTo>
                  <a:cubicBezTo>
                    <a:pt x="1304" y="1880"/>
                    <a:pt x="1380" y="1915"/>
                    <a:pt x="1459" y="1915"/>
                  </a:cubicBezTo>
                  <a:cubicBezTo>
                    <a:pt x="1459" y="1915"/>
                    <a:pt x="1460" y="1915"/>
                    <a:pt x="1461" y="1915"/>
                  </a:cubicBezTo>
                  <a:cubicBezTo>
                    <a:pt x="1688" y="1915"/>
                    <a:pt x="1810" y="1648"/>
                    <a:pt x="1664" y="1475"/>
                  </a:cubicBezTo>
                  <a:lnTo>
                    <a:pt x="510" y="101"/>
                  </a:lnTo>
                  <a:cubicBezTo>
                    <a:pt x="457" y="35"/>
                    <a:pt x="379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46" name="Google Shape;3646;p72"/>
          <p:cNvGrpSpPr/>
          <p:nvPr/>
        </p:nvGrpSpPr>
        <p:grpSpPr>
          <a:xfrm>
            <a:off x="3756698" y="4188607"/>
            <a:ext cx="515088" cy="440725"/>
            <a:chOff x="3872050" y="3517650"/>
            <a:chExt cx="575775" cy="492650"/>
          </a:xfrm>
        </p:grpSpPr>
        <p:sp>
          <p:nvSpPr>
            <p:cNvPr id="3647" name="Google Shape;3647;p72"/>
            <p:cNvSpPr/>
            <p:nvPr/>
          </p:nvSpPr>
          <p:spPr>
            <a:xfrm>
              <a:off x="3872050" y="3517650"/>
              <a:ext cx="467550" cy="234700"/>
            </a:xfrm>
            <a:custGeom>
              <a:rect b="b" l="l" r="r" t="t"/>
              <a:pathLst>
                <a:path extrusionOk="0" h="9388" w="18702">
                  <a:moveTo>
                    <a:pt x="10610" y="1"/>
                  </a:moveTo>
                  <a:cubicBezTo>
                    <a:pt x="10326" y="1"/>
                    <a:pt x="10042" y="44"/>
                    <a:pt x="9768" y="131"/>
                  </a:cubicBezTo>
                  <a:lnTo>
                    <a:pt x="3351" y="2170"/>
                  </a:lnTo>
                  <a:cubicBezTo>
                    <a:pt x="3213" y="2215"/>
                    <a:pt x="3069" y="2237"/>
                    <a:pt x="2925" y="2237"/>
                  </a:cubicBezTo>
                  <a:cubicBezTo>
                    <a:pt x="2728" y="2237"/>
                    <a:pt x="2532" y="2195"/>
                    <a:pt x="2350" y="2113"/>
                  </a:cubicBezTo>
                  <a:lnTo>
                    <a:pt x="2097" y="1999"/>
                  </a:lnTo>
                  <a:lnTo>
                    <a:pt x="0" y="6726"/>
                  </a:lnTo>
                  <a:lnTo>
                    <a:pt x="2978" y="8755"/>
                  </a:lnTo>
                  <a:cubicBezTo>
                    <a:pt x="3582" y="9167"/>
                    <a:pt x="4291" y="9388"/>
                    <a:pt x="5005" y="9388"/>
                  </a:cubicBezTo>
                  <a:cubicBezTo>
                    <a:pt x="5364" y="9388"/>
                    <a:pt x="5724" y="9332"/>
                    <a:pt x="6073" y="9216"/>
                  </a:cubicBezTo>
                  <a:cubicBezTo>
                    <a:pt x="6115" y="9202"/>
                    <a:pt x="6158" y="9187"/>
                    <a:pt x="6198" y="9171"/>
                  </a:cubicBezTo>
                  <a:lnTo>
                    <a:pt x="11863" y="7068"/>
                  </a:lnTo>
                  <a:cubicBezTo>
                    <a:pt x="12363" y="6884"/>
                    <a:pt x="12621" y="6333"/>
                    <a:pt x="12446" y="5830"/>
                  </a:cubicBezTo>
                  <a:cubicBezTo>
                    <a:pt x="12305" y="5430"/>
                    <a:pt x="11929" y="5178"/>
                    <a:pt x="11526" y="5178"/>
                  </a:cubicBezTo>
                  <a:cubicBezTo>
                    <a:pt x="11424" y="5178"/>
                    <a:pt x="11321" y="5194"/>
                    <a:pt x="11219" y="5228"/>
                  </a:cubicBezTo>
                  <a:lnTo>
                    <a:pt x="7626" y="6415"/>
                  </a:lnTo>
                  <a:cubicBezTo>
                    <a:pt x="7531" y="6447"/>
                    <a:pt x="7435" y="6462"/>
                    <a:pt x="7340" y="6462"/>
                  </a:cubicBezTo>
                  <a:cubicBezTo>
                    <a:pt x="6961" y="6462"/>
                    <a:pt x="6609" y="6223"/>
                    <a:pt x="6484" y="5845"/>
                  </a:cubicBezTo>
                  <a:cubicBezTo>
                    <a:pt x="6326" y="5372"/>
                    <a:pt x="6580" y="4860"/>
                    <a:pt x="7055" y="4702"/>
                  </a:cubicBezTo>
                  <a:lnTo>
                    <a:pt x="11171" y="3311"/>
                  </a:lnTo>
                  <a:cubicBezTo>
                    <a:pt x="11348" y="3252"/>
                    <a:pt x="11532" y="3222"/>
                    <a:pt x="11716" y="3222"/>
                  </a:cubicBezTo>
                  <a:cubicBezTo>
                    <a:pt x="11913" y="3222"/>
                    <a:pt x="12110" y="3256"/>
                    <a:pt x="12298" y="3324"/>
                  </a:cubicBezTo>
                  <a:lnTo>
                    <a:pt x="16983" y="5020"/>
                  </a:lnTo>
                  <a:cubicBezTo>
                    <a:pt x="17113" y="5067"/>
                    <a:pt x="17246" y="5089"/>
                    <a:pt x="17378" y="5089"/>
                  </a:cubicBezTo>
                  <a:cubicBezTo>
                    <a:pt x="17825" y="5089"/>
                    <a:pt x="18249" y="4830"/>
                    <a:pt x="18441" y="4399"/>
                  </a:cubicBezTo>
                  <a:cubicBezTo>
                    <a:pt x="18443" y="4396"/>
                    <a:pt x="18443" y="4393"/>
                    <a:pt x="18444" y="4391"/>
                  </a:cubicBezTo>
                  <a:cubicBezTo>
                    <a:pt x="18701" y="3800"/>
                    <a:pt x="18430" y="3112"/>
                    <a:pt x="17838" y="2859"/>
                  </a:cubicBezTo>
                  <a:lnTo>
                    <a:pt x="11712" y="228"/>
                  </a:lnTo>
                  <a:cubicBezTo>
                    <a:pt x="11361" y="77"/>
                    <a:pt x="10986" y="1"/>
                    <a:pt x="106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72"/>
            <p:cNvSpPr/>
            <p:nvPr/>
          </p:nvSpPr>
          <p:spPr>
            <a:xfrm>
              <a:off x="4055875" y="3831200"/>
              <a:ext cx="391950" cy="179100"/>
            </a:xfrm>
            <a:custGeom>
              <a:rect b="b" l="l" r="r" t="t"/>
              <a:pathLst>
                <a:path extrusionOk="0" h="7164" w="15678">
                  <a:moveTo>
                    <a:pt x="1086" y="0"/>
                  </a:moveTo>
                  <a:cubicBezTo>
                    <a:pt x="833" y="0"/>
                    <a:pt x="581" y="97"/>
                    <a:pt x="390" y="289"/>
                  </a:cubicBezTo>
                  <a:lnTo>
                    <a:pt x="384" y="294"/>
                  </a:lnTo>
                  <a:cubicBezTo>
                    <a:pt x="0" y="683"/>
                    <a:pt x="8" y="1310"/>
                    <a:pt x="398" y="1690"/>
                  </a:cubicBezTo>
                  <a:lnTo>
                    <a:pt x="4439" y="5636"/>
                  </a:lnTo>
                  <a:cubicBezTo>
                    <a:pt x="4846" y="6033"/>
                    <a:pt x="5382" y="6270"/>
                    <a:pt x="5948" y="6303"/>
                  </a:cubicBezTo>
                  <a:lnTo>
                    <a:pt x="11643" y="6645"/>
                  </a:lnTo>
                  <a:cubicBezTo>
                    <a:pt x="11934" y="6662"/>
                    <a:pt x="12212" y="6787"/>
                    <a:pt x="12417" y="6997"/>
                  </a:cubicBezTo>
                  <a:lnTo>
                    <a:pt x="12583" y="7164"/>
                  </a:lnTo>
                  <a:lnTo>
                    <a:pt x="15678" y="4066"/>
                  </a:lnTo>
                  <a:lnTo>
                    <a:pt x="13942" y="1554"/>
                  </a:lnTo>
                  <a:cubicBezTo>
                    <a:pt x="13415" y="788"/>
                    <a:pt x="12564" y="291"/>
                    <a:pt x="11636" y="246"/>
                  </a:cubicBezTo>
                  <a:cubicBezTo>
                    <a:pt x="11598" y="245"/>
                    <a:pt x="11559" y="243"/>
                    <a:pt x="11522" y="243"/>
                  </a:cubicBezTo>
                  <a:lnTo>
                    <a:pt x="6404" y="182"/>
                  </a:lnTo>
                  <a:cubicBezTo>
                    <a:pt x="5962" y="189"/>
                    <a:pt x="5603" y="541"/>
                    <a:pt x="5590" y="983"/>
                  </a:cubicBezTo>
                  <a:cubicBezTo>
                    <a:pt x="5577" y="1425"/>
                    <a:pt x="5912" y="1798"/>
                    <a:pt x="6353" y="1831"/>
                  </a:cubicBezTo>
                  <a:lnTo>
                    <a:pt x="9555" y="1988"/>
                  </a:lnTo>
                  <a:cubicBezTo>
                    <a:pt x="9977" y="2007"/>
                    <a:pt x="10304" y="2364"/>
                    <a:pt x="10285" y="2787"/>
                  </a:cubicBezTo>
                  <a:cubicBezTo>
                    <a:pt x="10265" y="3198"/>
                    <a:pt x="9926" y="3518"/>
                    <a:pt x="9519" y="3518"/>
                  </a:cubicBezTo>
                  <a:cubicBezTo>
                    <a:pt x="9508" y="3518"/>
                    <a:pt x="9496" y="3517"/>
                    <a:pt x="9484" y="3517"/>
                  </a:cubicBezTo>
                  <a:lnTo>
                    <a:pt x="5806" y="3362"/>
                  </a:lnTo>
                  <a:cubicBezTo>
                    <a:pt x="5480" y="3349"/>
                    <a:pt x="5166" y="3224"/>
                    <a:pt x="4919" y="3010"/>
                  </a:cubicBezTo>
                  <a:lnTo>
                    <a:pt x="1732" y="242"/>
                  </a:lnTo>
                  <a:cubicBezTo>
                    <a:pt x="1546" y="80"/>
                    <a:pt x="1315" y="0"/>
                    <a:pt x="10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2"/>
            <p:cNvSpPr/>
            <p:nvPr/>
          </p:nvSpPr>
          <p:spPr>
            <a:xfrm>
              <a:off x="4160125" y="3689800"/>
              <a:ext cx="157475" cy="140550"/>
            </a:xfrm>
            <a:custGeom>
              <a:rect b="b" l="l" r="r" t="t"/>
              <a:pathLst>
                <a:path extrusionOk="0" h="5622" w="6299">
                  <a:moveTo>
                    <a:pt x="1751" y="1"/>
                  </a:moveTo>
                  <a:cubicBezTo>
                    <a:pt x="784" y="1"/>
                    <a:pt x="1" y="923"/>
                    <a:pt x="1" y="2061"/>
                  </a:cubicBezTo>
                  <a:cubicBezTo>
                    <a:pt x="1" y="3482"/>
                    <a:pt x="1686" y="4873"/>
                    <a:pt x="3150" y="5622"/>
                  </a:cubicBezTo>
                  <a:cubicBezTo>
                    <a:pt x="4615" y="4873"/>
                    <a:pt x="6299" y="3482"/>
                    <a:pt x="6299" y="2061"/>
                  </a:cubicBezTo>
                  <a:cubicBezTo>
                    <a:pt x="6299" y="923"/>
                    <a:pt x="5516" y="1"/>
                    <a:pt x="4550" y="1"/>
                  </a:cubicBezTo>
                  <a:cubicBezTo>
                    <a:pt x="3777" y="1"/>
                    <a:pt x="3150" y="738"/>
                    <a:pt x="3150" y="1649"/>
                  </a:cubicBezTo>
                  <a:cubicBezTo>
                    <a:pt x="3150" y="738"/>
                    <a:pt x="2524" y="1"/>
                    <a:pt x="1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0" name="Google Shape;3650;p72"/>
          <p:cNvGrpSpPr/>
          <p:nvPr/>
        </p:nvGrpSpPr>
        <p:grpSpPr>
          <a:xfrm>
            <a:off x="3079626" y="4167975"/>
            <a:ext cx="515155" cy="481988"/>
            <a:chOff x="3129850" y="3469225"/>
            <a:chExt cx="575850" cy="538775"/>
          </a:xfrm>
        </p:grpSpPr>
        <p:sp>
          <p:nvSpPr>
            <p:cNvPr id="3651" name="Google Shape;3651;p72"/>
            <p:cNvSpPr/>
            <p:nvPr/>
          </p:nvSpPr>
          <p:spPr>
            <a:xfrm>
              <a:off x="3242675" y="3504400"/>
              <a:ext cx="121200" cy="123125"/>
            </a:xfrm>
            <a:custGeom>
              <a:rect b="b" l="l" r="r" t="t"/>
              <a:pathLst>
                <a:path extrusionOk="0" h="4925" w="4848">
                  <a:moveTo>
                    <a:pt x="1652" y="0"/>
                  </a:moveTo>
                  <a:lnTo>
                    <a:pt x="1" y="3956"/>
                  </a:lnTo>
                  <a:lnTo>
                    <a:pt x="4493" y="4925"/>
                  </a:lnTo>
                  <a:lnTo>
                    <a:pt x="4848" y="1334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72"/>
            <p:cNvSpPr/>
            <p:nvPr/>
          </p:nvSpPr>
          <p:spPr>
            <a:xfrm>
              <a:off x="3260750" y="3549975"/>
              <a:ext cx="121200" cy="123175"/>
            </a:xfrm>
            <a:custGeom>
              <a:rect b="b" l="l" r="r" t="t"/>
              <a:pathLst>
                <a:path extrusionOk="0" h="4927" w="4848">
                  <a:moveTo>
                    <a:pt x="1650" y="1"/>
                  </a:moveTo>
                  <a:lnTo>
                    <a:pt x="1" y="3957"/>
                  </a:lnTo>
                  <a:lnTo>
                    <a:pt x="4493" y="4927"/>
                  </a:lnTo>
                  <a:lnTo>
                    <a:pt x="4848" y="1334"/>
                  </a:lnTo>
                  <a:lnTo>
                    <a:pt x="165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72"/>
            <p:cNvSpPr/>
            <p:nvPr/>
          </p:nvSpPr>
          <p:spPr>
            <a:xfrm>
              <a:off x="3324675" y="3469225"/>
              <a:ext cx="381025" cy="527325"/>
            </a:xfrm>
            <a:custGeom>
              <a:rect b="b" l="l" r="r" t="t"/>
              <a:pathLst>
                <a:path extrusionOk="0" h="21093" w="15241">
                  <a:moveTo>
                    <a:pt x="3208" y="1"/>
                  </a:moveTo>
                  <a:lnTo>
                    <a:pt x="0" y="5363"/>
                  </a:lnTo>
                  <a:lnTo>
                    <a:pt x="6229" y="20673"/>
                  </a:lnTo>
                  <a:lnTo>
                    <a:pt x="6929" y="21092"/>
                  </a:lnTo>
                  <a:lnTo>
                    <a:pt x="15241" y="7200"/>
                  </a:lnTo>
                  <a:lnTo>
                    <a:pt x="320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72"/>
            <p:cNvSpPr/>
            <p:nvPr/>
          </p:nvSpPr>
          <p:spPr>
            <a:xfrm>
              <a:off x="3366150" y="3518075"/>
              <a:ext cx="290700" cy="362875"/>
            </a:xfrm>
            <a:custGeom>
              <a:rect b="b" l="l" r="r" t="t"/>
              <a:pathLst>
                <a:path extrusionOk="0" h="14515" w="11628">
                  <a:moveTo>
                    <a:pt x="2040" y="1"/>
                  </a:moveTo>
                  <a:lnTo>
                    <a:pt x="1" y="3409"/>
                  </a:lnTo>
                  <a:lnTo>
                    <a:pt x="4570" y="13435"/>
                  </a:lnTo>
                  <a:lnTo>
                    <a:pt x="6377" y="14514"/>
                  </a:lnTo>
                  <a:lnTo>
                    <a:pt x="11627" y="5737"/>
                  </a:lnTo>
                  <a:lnTo>
                    <a:pt x="20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72"/>
            <p:cNvSpPr/>
            <p:nvPr/>
          </p:nvSpPr>
          <p:spPr>
            <a:xfrm>
              <a:off x="3460200" y="3637250"/>
              <a:ext cx="131975" cy="121150"/>
            </a:xfrm>
            <a:custGeom>
              <a:rect b="b" l="l" r="r" t="t"/>
              <a:pathLst>
                <a:path extrusionOk="0" h="4846" w="5279">
                  <a:moveTo>
                    <a:pt x="2118" y="1"/>
                  </a:moveTo>
                  <a:cubicBezTo>
                    <a:pt x="1675" y="1"/>
                    <a:pt x="1204" y="190"/>
                    <a:pt x="834" y="559"/>
                  </a:cubicBezTo>
                  <a:cubicBezTo>
                    <a:pt x="1" y="1394"/>
                    <a:pt x="173" y="3198"/>
                    <a:pt x="593" y="4497"/>
                  </a:cubicBezTo>
                  <a:cubicBezTo>
                    <a:pt x="1223" y="4700"/>
                    <a:pt x="1974" y="4846"/>
                    <a:pt x="2674" y="4846"/>
                  </a:cubicBezTo>
                  <a:cubicBezTo>
                    <a:pt x="3415" y="4846"/>
                    <a:pt x="4100" y="4683"/>
                    <a:pt x="4529" y="4254"/>
                  </a:cubicBezTo>
                  <a:cubicBezTo>
                    <a:pt x="5197" y="3587"/>
                    <a:pt x="5279" y="2587"/>
                    <a:pt x="4711" y="2019"/>
                  </a:cubicBezTo>
                  <a:cubicBezTo>
                    <a:pt x="4509" y="1817"/>
                    <a:pt x="4238" y="1718"/>
                    <a:pt x="3951" y="1718"/>
                  </a:cubicBezTo>
                  <a:cubicBezTo>
                    <a:pt x="3597" y="1718"/>
                    <a:pt x="3219" y="1870"/>
                    <a:pt x="2924" y="2166"/>
                  </a:cubicBezTo>
                  <a:cubicBezTo>
                    <a:pt x="3457" y="1631"/>
                    <a:pt x="3521" y="831"/>
                    <a:pt x="3069" y="378"/>
                  </a:cubicBezTo>
                  <a:cubicBezTo>
                    <a:pt x="2816" y="125"/>
                    <a:pt x="2476" y="1"/>
                    <a:pt x="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2"/>
            <p:cNvSpPr/>
            <p:nvPr/>
          </p:nvSpPr>
          <p:spPr>
            <a:xfrm>
              <a:off x="3129850" y="3603300"/>
              <a:ext cx="350575" cy="404700"/>
            </a:xfrm>
            <a:custGeom>
              <a:rect b="b" l="l" r="r" t="t"/>
              <a:pathLst>
                <a:path extrusionOk="0" h="16188" w="14023">
                  <a:moveTo>
                    <a:pt x="0" y="0"/>
                  </a:moveTo>
                  <a:lnTo>
                    <a:pt x="0" y="16188"/>
                  </a:lnTo>
                  <a:lnTo>
                    <a:pt x="14022" y="16188"/>
                  </a:lnTo>
                  <a:lnTo>
                    <a:pt x="1402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2"/>
            <p:cNvSpPr/>
            <p:nvPr/>
          </p:nvSpPr>
          <p:spPr>
            <a:xfrm>
              <a:off x="3165450" y="3638925"/>
              <a:ext cx="279325" cy="255750"/>
            </a:xfrm>
            <a:custGeom>
              <a:rect b="b" l="l" r="r" t="t"/>
              <a:pathLst>
                <a:path extrusionOk="0" h="10230" w="11173">
                  <a:moveTo>
                    <a:pt x="0" y="1"/>
                  </a:moveTo>
                  <a:lnTo>
                    <a:pt x="0" y="10229"/>
                  </a:lnTo>
                  <a:lnTo>
                    <a:pt x="11173" y="10229"/>
                  </a:lnTo>
                  <a:lnTo>
                    <a:pt x="111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72"/>
            <p:cNvSpPr/>
            <p:nvPr/>
          </p:nvSpPr>
          <p:spPr>
            <a:xfrm>
              <a:off x="3218125" y="3754650"/>
              <a:ext cx="87850" cy="133325"/>
            </a:xfrm>
            <a:custGeom>
              <a:rect b="b" l="l" r="r" t="t"/>
              <a:pathLst>
                <a:path extrusionOk="0" h="5333" w="3514">
                  <a:moveTo>
                    <a:pt x="471" y="0"/>
                  </a:moveTo>
                  <a:lnTo>
                    <a:pt x="471" y="0"/>
                  </a:lnTo>
                  <a:cubicBezTo>
                    <a:pt x="471" y="1"/>
                    <a:pt x="0" y="3508"/>
                    <a:pt x="960" y="5333"/>
                  </a:cubicBezTo>
                  <a:cubicBezTo>
                    <a:pt x="960" y="5043"/>
                    <a:pt x="1239" y="4993"/>
                    <a:pt x="1589" y="4993"/>
                  </a:cubicBezTo>
                  <a:cubicBezTo>
                    <a:pt x="1775" y="4993"/>
                    <a:pt x="1980" y="5007"/>
                    <a:pt x="2175" y="5007"/>
                  </a:cubicBezTo>
                  <a:cubicBezTo>
                    <a:pt x="2461" y="5007"/>
                    <a:pt x="2725" y="4977"/>
                    <a:pt x="2871" y="4830"/>
                  </a:cubicBezTo>
                  <a:cubicBezTo>
                    <a:pt x="3308" y="4393"/>
                    <a:pt x="2707" y="2919"/>
                    <a:pt x="3374" y="2919"/>
                  </a:cubicBezTo>
                  <a:cubicBezTo>
                    <a:pt x="2661" y="2914"/>
                    <a:pt x="3514" y="904"/>
                    <a:pt x="3009" y="476"/>
                  </a:cubicBezTo>
                  <a:cubicBezTo>
                    <a:pt x="2851" y="342"/>
                    <a:pt x="2614" y="302"/>
                    <a:pt x="2347" y="302"/>
                  </a:cubicBezTo>
                  <a:cubicBezTo>
                    <a:pt x="1926" y="302"/>
                    <a:pt x="1432" y="403"/>
                    <a:pt x="1056" y="403"/>
                  </a:cubicBezTo>
                  <a:cubicBezTo>
                    <a:pt x="715" y="403"/>
                    <a:pt x="471" y="319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72"/>
            <p:cNvSpPr/>
            <p:nvPr/>
          </p:nvSpPr>
          <p:spPr>
            <a:xfrm>
              <a:off x="3241825" y="3827100"/>
              <a:ext cx="121300" cy="67575"/>
            </a:xfrm>
            <a:custGeom>
              <a:rect b="b" l="l" r="r" t="t"/>
              <a:pathLst>
                <a:path extrusionOk="0" h="2703" w="4852">
                  <a:moveTo>
                    <a:pt x="2426" y="1"/>
                  </a:moveTo>
                  <a:cubicBezTo>
                    <a:pt x="1084" y="1"/>
                    <a:pt x="0" y="1094"/>
                    <a:pt x="12" y="2435"/>
                  </a:cubicBezTo>
                  <a:lnTo>
                    <a:pt x="12" y="2702"/>
                  </a:lnTo>
                  <a:lnTo>
                    <a:pt x="4840" y="2702"/>
                  </a:lnTo>
                  <a:lnTo>
                    <a:pt x="4840" y="2435"/>
                  </a:lnTo>
                  <a:cubicBezTo>
                    <a:pt x="4852" y="1094"/>
                    <a:pt x="3767" y="1"/>
                    <a:pt x="24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72"/>
            <p:cNvSpPr/>
            <p:nvPr/>
          </p:nvSpPr>
          <p:spPr>
            <a:xfrm>
              <a:off x="3229900" y="3681675"/>
              <a:ext cx="145975" cy="145950"/>
            </a:xfrm>
            <a:custGeom>
              <a:rect b="b" l="l" r="r" t="t"/>
              <a:pathLst>
                <a:path extrusionOk="0" h="5838" w="5839">
                  <a:moveTo>
                    <a:pt x="2919" y="1"/>
                  </a:moveTo>
                  <a:cubicBezTo>
                    <a:pt x="1307" y="1"/>
                    <a:pt x="0" y="1307"/>
                    <a:pt x="0" y="2919"/>
                  </a:cubicBezTo>
                  <a:cubicBezTo>
                    <a:pt x="0" y="4532"/>
                    <a:pt x="1307" y="5838"/>
                    <a:pt x="2919" y="5838"/>
                  </a:cubicBezTo>
                  <a:cubicBezTo>
                    <a:pt x="4531" y="5838"/>
                    <a:pt x="5839" y="4532"/>
                    <a:pt x="5839" y="2919"/>
                  </a:cubicBezTo>
                  <a:cubicBezTo>
                    <a:pt x="5839" y="1307"/>
                    <a:pt x="4531" y="1"/>
                    <a:pt x="29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72"/>
            <p:cNvSpPr/>
            <p:nvPr/>
          </p:nvSpPr>
          <p:spPr>
            <a:xfrm>
              <a:off x="3267650" y="3827625"/>
              <a:ext cx="70000" cy="20125"/>
            </a:xfrm>
            <a:custGeom>
              <a:rect b="b" l="l" r="r" t="t"/>
              <a:pathLst>
                <a:path extrusionOk="0" h="805" w="2800">
                  <a:moveTo>
                    <a:pt x="1393" y="0"/>
                  </a:moveTo>
                  <a:cubicBezTo>
                    <a:pt x="905" y="0"/>
                    <a:pt x="418" y="147"/>
                    <a:pt x="1" y="442"/>
                  </a:cubicBezTo>
                  <a:cubicBezTo>
                    <a:pt x="439" y="684"/>
                    <a:pt x="924" y="805"/>
                    <a:pt x="1409" y="805"/>
                  </a:cubicBezTo>
                  <a:cubicBezTo>
                    <a:pt x="1888" y="805"/>
                    <a:pt x="2366" y="687"/>
                    <a:pt x="2800" y="452"/>
                  </a:cubicBezTo>
                  <a:cubicBezTo>
                    <a:pt x="2379" y="151"/>
                    <a:pt x="1886" y="0"/>
                    <a:pt x="13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72"/>
            <p:cNvSpPr/>
            <p:nvPr/>
          </p:nvSpPr>
          <p:spPr>
            <a:xfrm>
              <a:off x="3286275" y="3681625"/>
              <a:ext cx="89600" cy="146025"/>
            </a:xfrm>
            <a:custGeom>
              <a:rect b="b" l="l" r="r" t="t"/>
              <a:pathLst>
                <a:path extrusionOk="0" h="5841" w="3584">
                  <a:moveTo>
                    <a:pt x="671" y="1"/>
                  </a:moveTo>
                  <a:cubicBezTo>
                    <a:pt x="450" y="1"/>
                    <a:pt x="226" y="26"/>
                    <a:pt x="0" y="79"/>
                  </a:cubicBezTo>
                  <a:cubicBezTo>
                    <a:pt x="1321" y="388"/>
                    <a:pt x="2255" y="1565"/>
                    <a:pt x="2255" y="2921"/>
                  </a:cubicBezTo>
                  <a:cubicBezTo>
                    <a:pt x="2255" y="4278"/>
                    <a:pt x="1321" y="5455"/>
                    <a:pt x="0" y="5764"/>
                  </a:cubicBezTo>
                  <a:cubicBezTo>
                    <a:pt x="220" y="5815"/>
                    <a:pt x="443" y="5840"/>
                    <a:pt x="665" y="5840"/>
                  </a:cubicBezTo>
                  <a:cubicBezTo>
                    <a:pt x="1317" y="5840"/>
                    <a:pt x="1958" y="5622"/>
                    <a:pt x="2479" y="5209"/>
                  </a:cubicBezTo>
                  <a:cubicBezTo>
                    <a:pt x="3177" y="4654"/>
                    <a:pt x="3584" y="3812"/>
                    <a:pt x="3584" y="2921"/>
                  </a:cubicBezTo>
                  <a:cubicBezTo>
                    <a:pt x="3584" y="1272"/>
                    <a:pt x="2237" y="1"/>
                    <a:pt x="6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72"/>
            <p:cNvSpPr/>
            <p:nvPr/>
          </p:nvSpPr>
          <p:spPr>
            <a:xfrm>
              <a:off x="3229900" y="3681675"/>
              <a:ext cx="124275" cy="73775"/>
            </a:xfrm>
            <a:custGeom>
              <a:rect b="b" l="l" r="r" t="t"/>
              <a:pathLst>
                <a:path extrusionOk="0" h="2951" w="4971">
                  <a:moveTo>
                    <a:pt x="2919" y="1"/>
                  </a:moveTo>
                  <a:cubicBezTo>
                    <a:pt x="2540" y="1"/>
                    <a:pt x="2157" y="74"/>
                    <a:pt x="1794" y="226"/>
                  </a:cubicBezTo>
                  <a:cubicBezTo>
                    <a:pt x="707" y="679"/>
                    <a:pt x="0" y="1742"/>
                    <a:pt x="0" y="2919"/>
                  </a:cubicBezTo>
                  <a:cubicBezTo>
                    <a:pt x="209" y="2941"/>
                    <a:pt x="412" y="2951"/>
                    <a:pt x="608" y="2951"/>
                  </a:cubicBezTo>
                  <a:cubicBezTo>
                    <a:pt x="3456" y="2951"/>
                    <a:pt x="4971" y="844"/>
                    <a:pt x="4971" y="844"/>
                  </a:cubicBezTo>
                  <a:cubicBezTo>
                    <a:pt x="4414" y="293"/>
                    <a:pt x="3672" y="1"/>
                    <a:pt x="29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2"/>
            <p:cNvSpPr/>
            <p:nvPr/>
          </p:nvSpPr>
          <p:spPr>
            <a:xfrm>
              <a:off x="3332350" y="3750600"/>
              <a:ext cx="18650" cy="15750"/>
            </a:xfrm>
            <a:custGeom>
              <a:rect b="b" l="l" r="r" t="t"/>
              <a:pathLst>
                <a:path extrusionOk="0" h="630" w="746">
                  <a:moveTo>
                    <a:pt x="420" y="1"/>
                  </a:moveTo>
                  <a:cubicBezTo>
                    <a:pt x="346" y="1"/>
                    <a:pt x="271" y="28"/>
                    <a:pt x="208" y="88"/>
                  </a:cubicBezTo>
                  <a:cubicBezTo>
                    <a:pt x="1" y="282"/>
                    <a:pt x="139" y="628"/>
                    <a:pt x="422" y="629"/>
                  </a:cubicBezTo>
                  <a:cubicBezTo>
                    <a:pt x="587" y="626"/>
                    <a:pt x="723" y="499"/>
                    <a:pt x="735" y="333"/>
                  </a:cubicBezTo>
                  <a:cubicBezTo>
                    <a:pt x="746" y="137"/>
                    <a:pt x="587" y="1"/>
                    <a:pt x="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72"/>
            <p:cNvSpPr/>
            <p:nvPr/>
          </p:nvSpPr>
          <p:spPr>
            <a:xfrm>
              <a:off x="3277100" y="3750600"/>
              <a:ext cx="18675" cy="15750"/>
            </a:xfrm>
            <a:custGeom>
              <a:rect b="b" l="l" r="r" t="t"/>
              <a:pathLst>
                <a:path extrusionOk="0" h="630" w="747">
                  <a:moveTo>
                    <a:pt x="421" y="1"/>
                  </a:moveTo>
                  <a:cubicBezTo>
                    <a:pt x="347" y="1"/>
                    <a:pt x="271" y="27"/>
                    <a:pt x="208" y="88"/>
                  </a:cubicBezTo>
                  <a:cubicBezTo>
                    <a:pt x="1" y="282"/>
                    <a:pt x="139" y="629"/>
                    <a:pt x="423" y="629"/>
                  </a:cubicBezTo>
                  <a:cubicBezTo>
                    <a:pt x="588" y="626"/>
                    <a:pt x="725" y="499"/>
                    <a:pt x="735" y="333"/>
                  </a:cubicBezTo>
                  <a:cubicBezTo>
                    <a:pt x="747" y="136"/>
                    <a:pt x="58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6" name="Google Shape;3666;p72"/>
          <p:cNvGrpSpPr/>
          <p:nvPr/>
        </p:nvGrpSpPr>
        <p:grpSpPr>
          <a:xfrm>
            <a:off x="2402532" y="4163983"/>
            <a:ext cx="515178" cy="489972"/>
            <a:chOff x="3857075" y="4312475"/>
            <a:chExt cx="575875" cy="547700"/>
          </a:xfrm>
        </p:grpSpPr>
        <p:sp>
          <p:nvSpPr>
            <p:cNvPr id="3667" name="Google Shape;3667;p72"/>
            <p:cNvSpPr/>
            <p:nvPr/>
          </p:nvSpPr>
          <p:spPr>
            <a:xfrm>
              <a:off x="3857100" y="4312475"/>
              <a:ext cx="575850" cy="547700"/>
            </a:xfrm>
            <a:custGeom>
              <a:rect b="b" l="l" r="r" t="t"/>
              <a:pathLst>
                <a:path extrusionOk="0" h="21908" w="23034">
                  <a:moveTo>
                    <a:pt x="4399" y="1"/>
                  </a:moveTo>
                  <a:lnTo>
                    <a:pt x="1" y="6013"/>
                  </a:lnTo>
                  <a:lnTo>
                    <a:pt x="11517" y="21907"/>
                  </a:lnTo>
                  <a:lnTo>
                    <a:pt x="23034" y="6013"/>
                  </a:lnTo>
                  <a:lnTo>
                    <a:pt x="186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72"/>
            <p:cNvSpPr/>
            <p:nvPr/>
          </p:nvSpPr>
          <p:spPr>
            <a:xfrm>
              <a:off x="3857075" y="4312475"/>
              <a:ext cx="192000" cy="150325"/>
            </a:xfrm>
            <a:custGeom>
              <a:rect b="b" l="l" r="r" t="t"/>
              <a:pathLst>
                <a:path extrusionOk="0" h="6013" w="7680">
                  <a:moveTo>
                    <a:pt x="4400" y="1"/>
                  </a:moveTo>
                  <a:lnTo>
                    <a:pt x="0" y="6013"/>
                  </a:lnTo>
                  <a:lnTo>
                    <a:pt x="7679" y="6013"/>
                  </a:lnTo>
                  <a:lnTo>
                    <a:pt x="44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72"/>
            <p:cNvSpPr/>
            <p:nvPr/>
          </p:nvSpPr>
          <p:spPr>
            <a:xfrm>
              <a:off x="4145000" y="4312475"/>
              <a:ext cx="178000" cy="150325"/>
            </a:xfrm>
            <a:custGeom>
              <a:rect b="b" l="l" r="r" t="t"/>
              <a:pathLst>
                <a:path extrusionOk="0" h="6013" w="7120">
                  <a:moveTo>
                    <a:pt x="1" y="1"/>
                  </a:moveTo>
                  <a:lnTo>
                    <a:pt x="3840" y="6013"/>
                  </a:lnTo>
                  <a:lnTo>
                    <a:pt x="7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2"/>
            <p:cNvSpPr/>
            <p:nvPr/>
          </p:nvSpPr>
          <p:spPr>
            <a:xfrm>
              <a:off x="4049050" y="4462775"/>
              <a:ext cx="191975" cy="397400"/>
            </a:xfrm>
            <a:custGeom>
              <a:rect b="b" l="l" r="r" t="t"/>
              <a:pathLst>
                <a:path extrusionOk="0" h="15896" w="7679">
                  <a:moveTo>
                    <a:pt x="0" y="1"/>
                  </a:moveTo>
                  <a:lnTo>
                    <a:pt x="3839" y="15895"/>
                  </a:lnTo>
                  <a:lnTo>
                    <a:pt x="76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72"/>
            <p:cNvSpPr/>
            <p:nvPr/>
          </p:nvSpPr>
          <p:spPr>
            <a:xfrm>
              <a:off x="4241000" y="4312475"/>
              <a:ext cx="191950" cy="150325"/>
            </a:xfrm>
            <a:custGeom>
              <a:rect b="b" l="l" r="r" t="t"/>
              <a:pathLst>
                <a:path extrusionOk="0" h="6013" w="7678">
                  <a:moveTo>
                    <a:pt x="3279" y="1"/>
                  </a:moveTo>
                  <a:lnTo>
                    <a:pt x="0" y="6013"/>
                  </a:lnTo>
                  <a:lnTo>
                    <a:pt x="7678" y="6013"/>
                  </a:lnTo>
                  <a:lnTo>
                    <a:pt x="32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72"/>
            <p:cNvSpPr/>
            <p:nvPr/>
          </p:nvSpPr>
          <p:spPr>
            <a:xfrm>
              <a:off x="4049050" y="4312475"/>
              <a:ext cx="191975" cy="150325"/>
            </a:xfrm>
            <a:custGeom>
              <a:rect b="b" l="l" r="r" t="t"/>
              <a:pathLst>
                <a:path extrusionOk="0" h="6013" w="7679">
                  <a:moveTo>
                    <a:pt x="3839" y="1"/>
                  </a:moveTo>
                  <a:lnTo>
                    <a:pt x="0" y="6013"/>
                  </a:lnTo>
                  <a:lnTo>
                    <a:pt x="7678" y="6013"/>
                  </a:lnTo>
                  <a:lnTo>
                    <a:pt x="383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72"/>
            <p:cNvSpPr/>
            <p:nvPr/>
          </p:nvSpPr>
          <p:spPr>
            <a:xfrm>
              <a:off x="3857075" y="4462775"/>
              <a:ext cx="287950" cy="397400"/>
            </a:xfrm>
            <a:custGeom>
              <a:rect b="b" l="l" r="r" t="t"/>
              <a:pathLst>
                <a:path extrusionOk="0" h="15896" w="11518">
                  <a:moveTo>
                    <a:pt x="0" y="1"/>
                  </a:moveTo>
                  <a:lnTo>
                    <a:pt x="11518" y="15895"/>
                  </a:lnTo>
                  <a:lnTo>
                    <a:pt x="76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4" name="Google Shape;3674;p72"/>
          <p:cNvGrpSpPr/>
          <p:nvPr/>
        </p:nvGrpSpPr>
        <p:grpSpPr>
          <a:xfrm>
            <a:off x="6789995" y="3270397"/>
            <a:ext cx="515200" cy="468167"/>
            <a:chOff x="1664375" y="4313850"/>
            <a:chExt cx="575900" cy="523325"/>
          </a:xfrm>
        </p:grpSpPr>
        <p:sp>
          <p:nvSpPr>
            <p:cNvPr id="3675" name="Google Shape;3675;p72"/>
            <p:cNvSpPr/>
            <p:nvPr/>
          </p:nvSpPr>
          <p:spPr>
            <a:xfrm>
              <a:off x="1664375" y="4313850"/>
              <a:ext cx="393225" cy="322200"/>
            </a:xfrm>
            <a:custGeom>
              <a:rect b="b" l="l" r="r" t="t"/>
              <a:pathLst>
                <a:path extrusionOk="0" h="12888" w="15729">
                  <a:moveTo>
                    <a:pt x="7865" y="0"/>
                  </a:moveTo>
                  <a:cubicBezTo>
                    <a:pt x="3521" y="0"/>
                    <a:pt x="1" y="2473"/>
                    <a:pt x="1" y="5523"/>
                  </a:cubicBezTo>
                  <a:cubicBezTo>
                    <a:pt x="1" y="7291"/>
                    <a:pt x="1186" y="8866"/>
                    <a:pt x="3027" y="9878"/>
                  </a:cubicBezTo>
                  <a:cubicBezTo>
                    <a:pt x="2817" y="10736"/>
                    <a:pt x="2369" y="11940"/>
                    <a:pt x="1422" y="12887"/>
                  </a:cubicBezTo>
                  <a:cubicBezTo>
                    <a:pt x="1422" y="12887"/>
                    <a:pt x="3832" y="12365"/>
                    <a:pt x="5354" y="10759"/>
                  </a:cubicBezTo>
                  <a:cubicBezTo>
                    <a:pt x="5599" y="10816"/>
                    <a:pt x="5851" y="10867"/>
                    <a:pt x="6107" y="10907"/>
                  </a:cubicBezTo>
                  <a:cubicBezTo>
                    <a:pt x="6689" y="11000"/>
                    <a:pt x="7276" y="11046"/>
                    <a:pt x="7865" y="11046"/>
                  </a:cubicBezTo>
                  <a:cubicBezTo>
                    <a:pt x="11653" y="11046"/>
                    <a:pt x="14818" y="9164"/>
                    <a:pt x="15562" y="6659"/>
                  </a:cubicBezTo>
                  <a:cubicBezTo>
                    <a:pt x="15673" y="6290"/>
                    <a:pt x="15729" y="5908"/>
                    <a:pt x="15729" y="5523"/>
                  </a:cubicBezTo>
                  <a:cubicBezTo>
                    <a:pt x="15729" y="2473"/>
                    <a:pt x="12209" y="0"/>
                    <a:pt x="78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72"/>
            <p:cNvSpPr/>
            <p:nvPr/>
          </p:nvSpPr>
          <p:spPr>
            <a:xfrm>
              <a:off x="1817025" y="4476825"/>
              <a:ext cx="236400" cy="113200"/>
            </a:xfrm>
            <a:custGeom>
              <a:rect b="b" l="l" r="r" t="t"/>
              <a:pathLst>
                <a:path extrusionOk="0" h="4528" w="9456">
                  <a:moveTo>
                    <a:pt x="7698" y="1"/>
                  </a:moveTo>
                  <a:cubicBezTo>
                    <a:pt x="3909" y="1"/>
                    <a:pt x="746" y="1883"/>
                    <a:pt x="1" y="4388"/>
                  </a:cubicBezTo>
                  <a:cubicBezTo>
                    <a:pt x="583" y="4481"/>
                    <a:pt x="1170" y="4527"/>
                    <a:pt x="1759" y="4527"/>
                  </a:cubicBezTo>
                  <a:cubicBezTo>
                    <a:pt x="5547" y="4527"/>
                    <a:pt x="8712" y="2645"/>
                    <a:pt x="9456" y="140"/>
                  </a:cubicBezTo>
                  <a:cubicBezTo>
                    <a:pt x="8875" y="47"/>
                    <a:pt x="8286" y="1"/>
                    <a:pt x="7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72"/>
            <p:cNvSpPr/>
            <p:nvPr/>
          </p:nvSpPr>
          <p:spPr>
            <a:xfrm>
              <a:off x="1847025" y="4514975"/>
              <a:ext cx="393250" cy="322200"/>
            </a:xfrm>
            <a:custGeom>
              <a:rect b="b" l="l" r="r" t="t"/>
              <a:pathLst>
                <a:path extrusionOk="0" h="12888" w="15730">
                  <a:moveTo>
                    <a:pt x="7865" y="1"/>
                  </a:moveTo>
                  <a:cubicBezTo>
                    <a:pt x="3522" y="1"/>
                    <a:pt x="0" y="2472"/>
                    <a:pt x="0" y="5523"/>
                  </a:cubicBezTo>
                  <a:cubicBezTo>
                    <a:pt x="0" y="8574"/>
                    <a:pt x="3522" y="11045"/>
                    <a:pt x="7865" y="11045"/>
                  </a:cubicBezTo>
                  <a:cubicBezTo>
                    <a:pt x="7877" y="11046"/>
                    <a:pt x="7890" y="11046"/>
                    <a:pt x="7902" y="11046"/>
                  </a:cubicBezTo>
                  <a:cubicBezTo>
                    <a:pt x="8736" y="11046"/>
                    <a:pt x="9565" y="10949"/>
                    <a:pt x="10377" y="10758"/>
                  </a:cubicBezTo>
                  <a:cubicBezTo>
                    <a:pt x="11899" y="12366"/>
                    <a:pt x="14308" y="12888"/>
                    <a:pt x="14308" y="12888"/>
                  </a:cubicBezTo>
                  <a:cubicBezTo>
                    <a:pt x="13361" y="11941"/>
                    <a:pt x="12913" y="10737"/>
                    <a:pt x="12703" y="9879"/>
                  </a:cubicBezTo>
                  <a:cubicBezTo>
                    <a:pt x="14544" y="8867"/>
                    <a:pt x="15730" y="7292"/>
                    <a:pt x="15730" y="5523"/>
                  </a:cubicBezTo>
                  <a:cubicBezTo>
                    <a:pt x="15730" y="2472"/>
                    <a:pt x="12208" y="1"/>
                    <a:pt x="78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72"/>
            <p:cNvSpPr/>
            <p:nvPr/>
          </p:nvSpPr>
          <p:spPr>
            <a:xfrm>
              <a:off x="1957675" y="4582875"/>
              <a:ext cx="171950" cy="153425"/>
            </a:xfrm>
            <a:custGeom>
              <a:rect b="b" l="l" r="r" t="t"/>
              <a:pathLst>
                <a:path extrusionOk="0" h="6137" w="6878">
                  <a:moveTo>
                    <a:pt x="1912" y="1"/>
                  </a:moveTo>
                  <a:cubicBezTo>
                    <a:pt x="857" y="1"/>
                    <a:pt x="0" y="1007"/>
                    <a:pt x="0" y="2250"/>
                  </a:cubicBezTo>
                  <a:cubicBezTo>
                    <a:pt x="0" y="3802"/>
                    <a:pt x="1841" y="5319"/>
                    <a:pt x="3439" y="6137"/>
                  </a:cubicBezTo>
                  <a:cubicBezTo>
                    <a:pt x="5037" y="5319"/>
                    <a:pt x="6878" y="3802"/>
                    <a:pt x="6878" y="2250"/>
                  </a:cubicBezTo>
                  <a:cubicBezTo>
                    <a:pt x="6878" y="1007"/>
                    <a:pt x="6021" y="1"/>
                    <a:pt x="4967" y="1"/>
                  </a:cubicBezTo>
                  <a:cubicBezTo>
                    <a:pt x="4123" y="1"/>
                    <a:pt x="3439" y="805"/>
                    <a:pt x="3439" y="1800"/>
                  </a:cubicBezTo>
                  <a:cubicBezTo>
                    <a:pt x="3439" y="807"/>
                    <a:pt x="2755" y="1"/>
                    <a:pt x="191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82" name="Shape 3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3" name="Google Shape;3683;p73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3684" name="Google Shape;3684;p73"/>
          <p:cNvGrpSpPr/>
          <p:nvPr/>
        </p:nvGrpSpPr>
        <p:grpSpPr>
          <a:xfrm flipH="1">
            <a:off x="418559" y="1413341"/>
            <a:ext cx="733347" cy="1057505"/>
            <a:chOff x="-1279900" y="9489425"/>
            <a:chExt cx="1398450" cy="2016600"/>
          </a:xfrm>
        </p:grpSpPr>
        <p:sp>
          <p:nvSpPr>
            <p:cNvPr id="3685" name="Google Shape;3685;p73"/>
            <p:cNvSpPr/>
            <p:nvPr/>
          </p:nvSpPr>
          <p:spPr>
            <a:xfrm>
              <a:off x="-1279900" y="9489425"/>
              <a:ext cx="1398450" cy="2016600"/>
            </a:xfrm>
            <a:custGeom>
              <a:rect b="b" l="l" r="r" t="t"/>
              <a:pathLst>
                <a:path extrusionOk="0" h="80664" w="55938">
                  <a:moveTo>
                    <a:pt x="12508" y="0"/>
                  </a:moveTo>
                  <a:cubicBezTo>
                    <a:pt x="12347" y="0"/>
                    <a:pt x="12180" y="152"/>
                    <a:pt x="12172" y="321"/>
                  </a:cubicBezTo>
                  <a:cubicBezTo>
                    <a:pt x="11945" y="4787"/>
                    <a:pt x="11832" y="9297"/>
                    <a:pt x="12150" y="13762"/>
                  </a:cubicBezTo>
                  <a:cubicBezTo>
                    <a:pt x="12433" y="17730"/>
                    <a:pt x="13260" y="21774"/>
                    <a:pt x="15419" y="25175"/>
                  </a:cubicBezTo>
                  <a:cubicBezTo>
                    <a:pt x="16488" y="26860"/>
                    <a:pt x="17881" y="28461"/>
                    <a:pt x="19633" y="29455"/>
                  </a:cubicBezTo>
                  <a:cubicBezTo>
                    <a:pt x="19678" y="29481"/>
                    <a:pt x="19728" y="29494"/>
                    <a:pt x="19780" y="29494"/>
                  </a:cubicBezTo>
                  <a:cubicBezTo>
                    <a:pt x="19804" y="29494"/>
                    <a:pt x="19828" y="29491"/>
                    <a:pt x="19852" y="29485"/>
                  </a:cubicBezTo>
                  <a:cubicBezTo>
                    <a:pt x="20227" y="30935"/>
                    <a:pt x="20629" y="32378"/>
                    <a:pt x="21074" y="33811"/>
                  </a:cubicBezTo>
                  <a:cubicBezTo>
                    <a:pt x="21294" y="34514"/>
                    <a:pt x="21521" y="35211"/>
                    <a:pt x="21759" y="35905"/>
                  </a:cubicBezTo>
                  <a:cubicBezTo>
                    <a:pt x="21636" y="35788"/>
                    <a:pt x="21511" y="35670"/>
                    <a:pt x="21383" y="35557"/>
                  </a:cubicBezTo>
                  <a:cubicBezTo>
                    <a:pt x="20777" y="35019"/>
                    <a:pt x="20152" y="34506"/>
                    <a:pt x="19505" y="34016"/>
                  </a:cubicBezTo>
                  <a:cubicBezTo>
                    <a:pt x="18212" y="33035"/>
                    <a:pt x="16849" y="32149"/>
                    <a:pt x="15410" y="31397"/>
                  </a:cubicBezTo>
                  <a:cubicBezTo>
                    <a:pt x="12500" y="29878"/>
                    <a:pt x="9360" y="28793"/>
                    <a:pt x="6130" y="28219"/>
                  </a:cubicBezTo>
                  <a:cubicBezTo>
                    <a:pt x="4401" y="27910"/>
                    <a:pt x="2644" y="27733"/>
                    <a:pt x="888" y="27733"/>
                  </a:cubicBezTo>
                  <a:cubicBezTo>
                    <a:pt x="782" y="27733"/>
                    <a:pt x="675" y="27734"/>
                    <a:pt x="568" y="27735"/>
                  </a:cubicBezTo>
                  <a:cubicBezTo>
                    <a:pt x="261" y="27739"/>
                    <a:pt x="0" y="28108"/>
                    <a:pt x="195" y="28386"/>
                  </a:cubicBezTo>
                  <a:cubicBezTo>
                    <a:pt x="1987" y="30950"/>
                    <a:pt x="4298" y="33075"/>
                    <a:pt x="7014" y="34632"/>
                  </a:cubicBezTo>
                  <a:cubicBezTo>
                    <a:pt x="9955" y="36320"/>
                    <a:pt x="13270" y="37267"/>
                    <a:pt x="16643" y="37533"/>
                  </a:cubicBezTo>
                  <a:cubicBezTo>
                    <a:pt x="17245" y="37580"/>
                    <a:pt x="17848" y="37603"/>
                    <a:pt x="18450" y="37603"/>
                  </a:cubicBezTo>
                  <a:cubicBezTo>
                    <a:pt x="19724" y="37603"/>
                    <a:pt x="20997" y="37501"/>
                    <a:pt x="22260" y="37318"/>
                  </a:cubicBezTo>
                  <a:cubicBezTo>
                    <a:pt x="22751" y="38661"/>
                    <a:pt x="23284" y="39989"/>
                    <a:pt x="23858" y="41302"/>
                  </a:cubicBezTo>
                  <a:cubicBezTo>
                    <a:pt x="24929" y="43739"/>
                    <a:pt x="26128" y="46118"/>
                    <a:pt x="27384" y="48462"/>
                  </a:cubicBezTo>
                  <a:cubicBezTo>
                    <a:pt x="28046" y="49698"/>
                    <a:pt x="28721" y="50928"/>
                    <a:pt x="29411" y="52150"/>
                  </a:cubicBezTo>
                  <a:cubicBezTo>
                    <a:pt x="29321" y="52078"/>
                    <a:pt x="29234" y="52003"/>
                    <a:pt x="29143" y="51931"/>
                  </a:cubicBezTo>
                  <a:cubicBezTo>
                    <a:pt x="27984" y="51017"/>
                    <a:pt x="26762" y="50183"/>
                    <a:pt x="25487" y="49439"/>
                  </a:cubicBezTo>
                  <a:cubicBezTo>
                    <a:pt x="22919" y="47934"/>
                    <a:pt x="20170" y="46761"/>
                    <a:pt x="17306" y="45950"/>
                  </a:cubicBezTo>
                  <a:cubicBezTo>
                    <a:pt x="15693" y="45497"/>
                    <a:pt x="14048" y="45167"/>
                    <a:pt x="12385" y="44964"/>
                  </a:cubicBezTo>
                  <a:cubicBezTo>
                    <a:pt x="12369" y="44962"/>
                    <a:pt x="12354" y="44961"/>
                    <a:pt x="12339" y="44961"/>
                  </a:cubicBezTo>
                  <a:cubicBezTo>
                    <a:pt x="12021" y="44961"/>
                    <a:pt x="11868" y="45376"/>
                    <a:pt x="12006" y="45625"/>
                  </a:cubicBezTo>
                  <a:cubicBezTo>
                    <a:pt x="13502" y="48341"/>
                    <a:pt x="15585" y="50650"/>
                    <a:pt x="18103" y="52451"/>
                  </a:cubicBezTo>
                  <a:cubicBezTo>
                    <a:pt x="20617" y="54249"/>
                    <a:pt x="23576" y="55605"/>
                    <a:pt x="26613" y="56213"/>
                  </a:cubicBezTo>
                  <a:cubicBezTo>
                    <a:pt x="27399" y="56371"/>
                    <a:pt x="28195" y="56465"/>
                    <a:pt x="28984" y="56465"/>
                  </a:cubicBezTo>
                  <a:cubicBezTo>
                    <a:pt x="29895" y="56465"/>
                    <a:pt x="30798" y="56339"/>
                    <a:pt x="31669" y="56038"/>
                  </a:cubicBezTo>
                  <a:cubicBezTo>
                    <a:pt x="32589" y="57564"/>
                    <a:pt x="33539" y="59072"/>
                    <a:pt x="34521" y="60562"/>
                  </a:cubicBezTo>
                  <a:cubicBezTo>
                    <a:pt x="35758" y="62430"/>
                    <a:pt x="37054" y="64264"/>
                    <a:pt x="38424" y="66040"/>
                  </a:cubicBezTo>
                  <a:cubicBezTo>
                    <a:pt x="38074" y="65897"/>
                    <a:pt x="37704" y="65793"/>
                    <a:pt x="37340" y="65701"/>
                  </a:cubicBezTo>
                  <a:cubicBezTo>
                    <a:pt x="36564" y="65507"/>
                    <a:pt x="35769" y="65398"/>
                    <a:pt x="34974" y="65320"/>
                  </a:cubicBezTo>
                  <a:cubicBezTo>
                    <a:pt x="33909" y="65214"/>
                    <a:pt x="32838" y="65166"/>
                    <a:pt x="31767" y="65166"/>
                  </a:cubicBezTo>
                  <a:cubicBezTo>
                    <a:pt x="31104" y="65166"/>
                    <a:pt x="30442" y="65184"/>
                    <a:pt x="29781" y="65219"/>
                  </a:cubicBezTo>
                  <a:cubicBezTo>
                    <a:pt x="26304" y="65405"/>
                    <a:pt x="22846" y="66071"/>
                    <a:pt x="19557" y="67213"/>
                  </a:cubicBezTo>
                  <a:cubicBezTo>
                    <a:pt x="17924" y="67780"/>
                    <a:pt x="16173" y="68417"/>
                    <a:pt x="15017" y="69770"/>
                  </a:cubicBezTo>
                  <a:cubicBezTo>
                    <a:pt x="14767" y="70060"/>
                    <a:pt x="14880" y="70439"/>
                    <a:pt x="15229" y="70573"/>
                  </a:cubicBezTo>
                  <a:cubicBezTo>
                    <a:pt x="18638" y="71887"/>
                    <a:pt x="22290" y="72554"/>
                    <a:pt x="25944" y="72554"/>
                  </a:cubicBezTo>
                  <a:cubicBezTo>
                    <a:pt x="25965" y="72554"/>
                    <a:pt x="25985" y="72554"/>
                    <a:pt x="26006" y="72554"/>
                  </a:cubicBezTo>
                  <a:cubicBezTo>
                    <a:pt x="29265" y="72548"/>
                    <a:pt x="32534" y="71998"/>
                    <a:pt x="35514" y="70648"/>
                  </a:cubicBezTo>
                  <a:cubicBezTo>
                    <a:pt x="37096" y="69933"/>
                    <a:pt x="38539" y="68953"/>
                    <a:pt x="39737" y="67695"/>
                  </a:cubicBezTo>
                  <a:cubicBezTo>
                    <a:pt x="40768" y="68962"/>
                    <a:pt x="41840" y="70195"/>
                    <a:pt x="42961" y="71384"/>
                  </a:cubicBezTo>
                  <a:cubicBezTo>
                    <a:pt x="46052" y="74659"/>
                    <a:pt x="49527" y="77627"/>
                    <a:pt x="53389" y="79959"/>
                  </a:cubicBezTo>
                  <a:cubicBezTo>
                    <a:pt x="53631" y="80107"/>
                    <a:pt x="53874" y="80262"/>
                    <a:pt x="54129" y="80386"/>
                  </a:cubicBezTo>
                  <a:cubicBezTo>
                    <a:pt x="54407" y="80523"/>
                    <a:pt x="54720" y="80577"/>
                    <a:pt x="55018" y="80647"/>
                  </a:cubicBezTo>
                  <a:cubicBezTo>
                    <a:pt x="55064" y="80658"/>
                    <a:pt x="55110" y="80664"/>
                    <a:pt x="55154" y="80664"/>
                  </a:cubicBezTo>
                  <a:cubicBezTo>
                    <a:pt x="55620" y="80664"/>
                    <a:pt x="55937" y="80080"/>
                    <a:pt x="55566" y="79712"/>
                  </a:cubicBezTo>
                  <a:cubicBezTo>
                    <a:pt x="55360" y="79509"/>
                    <a:pt x="55168" y="79281"/>
                    <a:pt x="54933" y="79112"/>
                  </a:cubicBezTo>
                  <a:cubicBezTo>
                    <a:pt x="54691" y="78937"/>
                    <a:pt x="54419" y="78794"/>
                    <a:pt x="54162" y="78639"/>
                  </a:cubicBezTo>
                  <a:cubicBezTo>
                    <a:pt x="53691" y="78352"/>
                    <a:pt x="53224" y="78058"/>
                    <a:pt x="52764" y="77756"/>
                  </a:cubicBezTo>
                  <a:cubicBezTo>
                    <a:pt x="51828" y="77145"/>
                    <a:pt x="50919" y="76500"/>
                    <a:pt x="50032" y="75821"/>
                  </a:cubicBezTo>
                  <a:cubicBezTo>
                    <a:pt x="48317" y="74511"/>
                    <a:pt x="46698" y="73068"/>
                    <a:pt x="45165" y="71550"/>
                  </a:cubicBezTo>
                  <a:cubicBezTo>
                    <a:pt x="47110" y="68566"/>
                    <a:pt x="47922" y="64998"/>
                    <a:pt x="48110" y="61475"/>
                  </a:cubicBezTo>
                  <a:cubicBezTo>
                    <a:pt x="48214" y="59504"/>
                    <a:pt x="48113" y="57531"/>
                    <a:pt x="47953" y="55565"/>
                  </a:cubicBezTo>
                  <a:cubicBezTo>
                    <a:pt x="47796" y="53647"/>
                    <a:pt x="47623" y="51728"/>
                    <a:pt x="47374" y="49820"/>
                  </a:cubicBezTo>
                  <a:cubicBezTo>
                    <a:pt x="47095" y="47667"/>
                    <a:pt x="46683" y="45525"/>
                    <a:pt x="46012" y="43458"/>
                  </a:cubicBezTo>
                  <a:cubicBezTo>
                    <a:pt x="45950" y="43267"/>
                    <a:pt x="45764" y="43152"/>
                    <a:pt x="45582" y="43152"/>
                  </a:cubicBezTo>
                  <a:cubicBezTo>
                    <a:pt x="45447" y="43152"/>
                    <a:pt x="45315" y="43215"/>
                    <a:pt x="45238" y="43357"/>
                  </a:cubicBezTo>
                  <a:cubicBezTo>
                    <a:pt x="43380" y="46767"/>
                    <a:pt x="42590" y="50610"/>
                    <a:pt x="42218" y="54443"/>
                  </a:cubicBezTo>
                  <a:cubicBezTo>
                    <a:pt x="42028" y="56384"/>
                    <a:pt x="41928" y="58334"/>
                    <a:pt x="41869" y="60282"/>
                  </a:cubicBezTo>
                  <a:cubicBezTo>
                    <a:pt x="41814" y="62171"/>
                    <a:pt x="41831" y="64056"/>
                    <a:pt x="42094" y="65931"/>
                  </a:cubicBezTo>
                  <a:cubicBezTo>
                    <a:pt x="42238" y="66955"/>
                    <a:pt x="42454" y="67970"/>
                    <a:pt x="42778" y="68953"/>
                  </a:cubicBezTo>
                  <a:cubicBezTo>
                    <a:pt x="42797" y="69010"/>
                    <a:pt x="42820" y="69064"/>
                    <a:pt x="42838" y="69120"/>
                  </a:cubicBezTo>
                  <a:cubicBezTo>
                    <a:pt x="40564" y="66608"/>
                    <a:pt x="38487" y="63921"/>
                    <a:pt x="36558" y="61136"/>
                  </a:cubicBezTo>
                  <a:cubicBezTo>
                    <a:pt x="36279" y="60732"/>
                    <a:pt x="36002" y="60327"/>
                    <a:pt x="35729" y="59918"/>
                  </a:cubicBezTo>
                  <a:cubicBezTo>
                    <a:pt x="38579" y="56849"/>
                    <a:pt x="40526" y="52826"/>
                    <a:pt x="41310" y="48726"/>
                  </a:cubicBezTo>
                  <a:cubicBezTo>
                    <a:pt x="42223" y="43979"/>
                    <a:pt x="41647" y="39108"/>
                    <a:pt x="41228" y="34337"/>
                  </a:cubicBezTo>
                  <a:cubicBezTo>
                    <a:pt x="40985" y="31589"/>
                    <a:pt x="40791" y="28828"/>
                    <a:pt x="41002" y="26070"/>
                  </a:cubicBezTo>
                  <a:cubicBezTo>
                    <a:pt x="41019" y="25836"/>
                    <a:pt x="40845" y="25722"/>
                    <a:pt x="40660" y="25722"/>
                  </a:cubicBezTo>
                  <a:cubicBezTo>
                    <a:pt x="40532" y="25722"/>
                    <a:pt x="40397" y="25777"/>
                    <a:pt x="40319" y="25886"/>
                  </a:cubicBezTo>
                  <a:cubicBezTo>
                    <a:pt x="37628" y="29623"/>
                    <a:pt x="35574" y="33811"/>
                    <a:pt x="34303" y="38237"/>
                  </a:cubicBezTo>
                  <a:cubicBezTo>
                    <a:pt x="33033" y="42664"/>
                    <a:pt x="32497" y="47335"/>
                    <a:pt x="32829" y="51932"/>
                  </a:cubicBezTo>
                  <a:cubicBezTo>
                    <a:pt x="32933" y="53374"/>
                    <a:pt x="33094" y="54836"/>
                    <a:pt x="33377" y="56270"/>
                  </a:cubicBezTo>
                  <a:cubicBezTo>
                    <a:pt x="31993" y="54039"/>
                    <a:pt x="30673" y="51770"/>
                    <a:pt x="29388" y="49482"/>
                  </a:cubicBezTo>
                  <a:cubicBezTo>
                    <a:pt x="28276" y="47503"/>
                    <a:pt x="27210" y="45500"/>
                    <a:pt x="26209" y="43469"/>
                  </a:cubicBezTo>
                  <a:cubicBezTo>
                    <a:pt x="26232" y="43430"/>
                    <a:pt x="26252" y="43389"/>
                    <a:pt x="26266" y="43346"/>
                  </a:cubicBezTo>
                  <a:cubicBezTo>
                    <a:pt x="26928" y="41216"/>
                    <a:pt x="27583" y="39084"/>
                    <a:pt x="28231" y="36949"/>
                  </a:cubicBezTo>
                  <a:cubicBezTo>
                    <a:pt x="28847" y="34905"/>
                    <a:pt x="29469" y="32857"/>
                    <a:pt x="29810" y="30746"/>
                  </a:cubicBezTo>
                  <a:cubicBezTo>
                    <a:pt x="30495" y="26494"/>
                    <a:pt x="30234" y="22181"/>
                    <a:pt x="30158" y="17897"/>
                  </a:cubicBezTo>
                  <a:cubicBezTo>
                    <a:pt x="30115" y="15463"/>
                    <a:pt x="30125" y="13016"/>
                    <a:pt x="30441" y="10599"/>
                  </a:cubicBezTo>
                  <a:cubicBezTo>
                    <a:pt x="30472" y="10364"/>
                    <a:pt x="30251" y="10217"/>
                    <a:pt x="30038" y="10217"/>
                  </a:cubicBezTo>
                  <a:cubicBezTo>
                    <a:pt x="29906" y="10217"/>
                    <a:pt x="29777" y="10274"/>
                    <a:pt x="29715" y="10402"/>
                  </a:cubicBezTo>
                  <a:cubicBezTo>
                    <a:pt x="27818" y="14378"/>
                    <a:pt x="26200" y="18494"/>
                    <a:pt x="25096" y="22763"/>
                  </a:cubicBezTo>
                  <a:cubicBezTo>
                    <a:pt x="24004" y="26989"/>
                    <a:pt x="23416" y="31374"/>
                    <a:pt x="23625" y="35742"/>
                  </a:cubicBezTo>
                  <a:cubicBezTo>
                    <a:pt x="23665" y="36578"/>
                    <a:pt x="23731" y="37414"/>
                    <a:pt x="23838" y="38245"/>
                  </a:cubicBezTo>
                  <a:cubicBezTo>
                    <a:pt x="23424" y="37242"/>
                    <a:pt x="23026" y="36232"/>
                    <a:pt x="22658" y="35208"/>
                  </a:cubicBezTo>
                  <a:cubicBezTo>
                    <a:pt x="21804" y="32834"/>
                    <a:pt x="21068" y="30420"/>
                    <a:pt x="20373" y="27996"/>
                  </a:cubicBezTo>
                  <a:cubicBezTo>
                    <a:pt x="20869" y="24392"/>
                    <a:pt x="20786" y="20755"/>
                    <a:pt x="20201" y="17157"/>
                  </a:cubicBezTo>
                  <a:cubicBezTo>
                    <a:pt x="19550" y="13177"/>
                    <a:pt x="18263" y="9326"/>
                    <a:pt x="16390" y="5755"/>
                  </a:cubicBezTo>
                  <a:cubicBezTo>
                    <a:pt x="15339" y="3760"/>
                    <a:pt x="14106" y="1867"/>
                    <a:pt x="12705" y="99"/>
                  </a:cubicBezTo>
                  <a:cubicBezTo>
                    <a:pt x="12649" y="30"/>
                    <a:pt x="12579" y="0"/>
                    <a:pt x="12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3"/>
            <p:cNvSpPr/>
            <p:nvPr/>
          </p:nvSpPr>
          <p:spPr>
            <a:xfrm>
              <a:off x="-647950" y="10580350"/>
              <a:ext cx="38575" cy="44975"/>
            </a:xfrm>
            <a:custGeom>
              <a:rect b="b" l="l" r="r" t="t"/>
              <a:pathLst>
                <a:path extrusionOk="0" h="1799" w="1543">
                  <a:moveTo>
                    <a:pt x="1017" y="1"/>
                  </a:moveTo>
                  <a:cubicBezTo>
                    <a:pt x="979" y="27"/>
                    <a:pt x="942" y="53"/>
                    <a:pt x="903" y="77"/>
                  </a:cubicBezTo>
                  <a:cubicBezTo>
                    <a:pt x="604" y="283"/>
                    <a:pt x="298" y="492"/>
                    <a:pt x="1" y="715"/>
                  </a:cubicBezTo>
                  <a:cubicBezTo>
                    <a:pt x="177" y="1077"/>
                    <a:pt x="357" y="1438"/>
                    <a:pt x="536" y="1799"/>
                  </a:cubicBezTo>
                  <a:cubicBezTo>
                    <a:pt x="885" y="1565"/>
                    <a:pt x="1220" y="1315"/>
                    <a:pt x="1542" y="1048"/>
                  </a:cubicBezTo>
                  <a:cubicBezTo>
                    <a:pt x="1366" y="699"/>
                    <a:pt x="1191" y="351"/>
                    <a:pt x="10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73"/>
            <p:cNvSpPr/>
            <p:nvPr/>
          </p:nvSpPr>
          <p:spPr>
            <a:xfrm>
              <a:off x="-771550" y="10271275"/>
              <a:ext cx="32525" cy="22900"/>
            </a:xfrm>
            <a:custGeom>
              <a:rect b="b" l="l" r="r" t="t"/>
              <a:pathLst>
                <a:path extrusionOk="0" h="916" w="1301">
                  <a:moveTo>
                    <a:pt x="0" y="0"/>
                  </a:moveTo>
                  <a:cubicBezTo>
                    <a:pt x="76" y="269"/>
                    <a:pt x="152" y="536"/>
                    <a:pt x="229" y="805"/>
                  </a:cubicBezTo>
                  <a:cubicBezTo>
                    <a:pt x="416" y="838"/>
                    <a:pt x="607" y="863"/>
                    <a:pt x="794" y="892"/>
                  </a:cubicBezTo>
                  <a:cubicBezTo>
                    <a:pt x="884" y="907"/>
                    <a:pt x="975" y="915"/>
                    <a:pt x="1065" y="915"/>
                  </a:cubicBezTo>
                  <a:cubicBezTo>
                    <a:pt x="1097" y="915"/>
                    <a:pt x="1128" y="914"/>
                    <a:pt x="1160" y="912"/>
                  </a:cubicBezTo>
                  <a:cubicBezTo>
                    <a:pt x="1206" y="909"/>
                    <a:pt x="1255" y="906"/>
                    <a:pt x="1301" y="900"/>
                  </a:cubicBezTo>
                  <a:cubicBezTo>
                    <a:pt x="1223" y="651"/>
                    <a:pt x="1141" y="404"/>
                    <a:pt x="1064" y="157"/>
                  </a:cubicBezTo>
                  <a:cubicBezTo>
                    <a:pt x="1037" y="148"/>
                    <a:pt x="1011" y="137"/>
                    <a:pt x="982" y="131"/>
                  </a:cubicBezTo>
                  <a:cubicBezTo>
                    <a:pt x="759" y="80"/>
                    <a:pt x="535" y="40"/>
                    <a:pt x="307" y="15"/>
                  </a:cubicBezTo>
                  <a:cubicBezTo>
                    <a:pt x="206" y="5"/>
                    <a:pt x="103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73"/>
            <p:cNvSpPr/>
            <p:nvPr/>
          </p:nvSpPr>
          <p:spPr>
            <a:xfrm>
              <a:off x="-862150" y="10634300"/>
              <a:ext cx="105975" cy="209875"/>
            </a:xfrm>
            <a:custGeom>
              <a:rect b="b" l="l" r="r" t="t"/>
              <a:pathLst>
                <a:path extrusionOk="0" h="8395" w="4239">
                  <a:moveTo>
                    <a:pt x="1" y="0"/>
                  </a:moveTo>
                  <a:lnTo>
                    <a:pt x="1" y="0"/>
                  </a:lnTo>
                  <a:cubicBezTo>
                    <a:pt x="53" y="174"/>
                    <a:pt x="104" y="346"/>
                    <a:pt x="153" y="516"/>
                  </a:cubicBezTo>
                  <a:cubicBezTo>
                    <a:pt x="492" y="1711"/>
                    <a:pt x="847" y="2897"/>
                    <a:pt x="1211" y="4084"/>
                  </a:cubicBezTo>
                  <a:cubicBezTo>
                    <a:pt x="1527" y="5119"/>
                    <a:pt x="1842" y="6153"/>
                    <a:pt x="2172" y="7183"/>
                  </a:cubicBezTo>
                  <a:cubicBezTo>
                    <a:pt x="2840" y="7622"/>
                    <a:pt x="3529" y="8028"/>
                    <a:pt x="4239" y="8394"/>
                  </a:cubicBezTo>
                  <a:cubicBezTo>
                    <a:pt x="4116" y="8003"/>
                    <a:pt x="3970" y="7614"/>
                    <a:pt x="3827" y="7224"/>
                  </a:cubicBezTo>
                  <a:cubicBezTo>
                    <a:pt x="3402" y="6053"/>
                    <a:pt x="2950" y="4892"/>
                    <a:pt x="2503" y="3728"/>
                  </a:cubicBezTo>
                  <a:cubicBezTo>
                    <a:pt x="2066" y="2590"/>
                    <a:pt x="1622" y="1456"/>
                    <a:pt x="1163" y="326"/>
                  </a:cubicBezTo>
                  <a:cubicBezTo>
                    <a:pt x="974" y="269"/>
                    <a:pt x="785" y="209"/>
                    <a:pt x="596" y="155"/>
                  </a:cubicBezTo>
                  <a:cubicBezTo>
                    <a:pt x="398" y="100"/>
                    <a:pt x="199" y="5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3"/>
            <p:cNvSpPr/>
            <p:nvPr/>
          </p:nvSpPr>
          <p:spPr>
            <a:xfrm>
              <a:off x="-876725" y="10303175"/>
              <a:ext cx="53900" cy="125700"/>
            </a:xfrm>
            <a:custGeom>
              <a:rect b="b" l="l" r="r" t="t"/>
              <a:pathLst>
                <a:path extrusionOk="0" h="5028" w="2156">
                  <a:moveTo>
                    <a:pt x="1272" y="0"/>
                  </a:moveTo>
                  <a:cubicBezTo>
                    <a:pt x="1030" y="977"/>
                    <a:pt x="800" y="1956"/>
                    <a:pt x="545" y="2928"/>
                  </a:cubicBezTo>
                  <a:cubicBezTo>
                    <a:pt x="372" y="3598"/>
                    <a:pt x="186" y="4263"/>
                    <a:pt x="0" y="4927"/>
                  </a:cubicBezTo>
                  <a:cubicBezTo>
                    <a:pt x="172" y="4944"/>
                    <a:pt x="344" y="4967"/>
                    <a:pt x="516" y="4981"/>
                  </a:cubicBezTo>
                  <a:cubicBezTo>
                    <a:pt x="768" y="5000"/>
                    <a:pt x="1021" y="5015"/>
                    <a:pt x="1273" y="5027"/>
                  </a:cubicBezTo>
                  <a:cubicBezTo>
                    <a:pt x="1408" y="4459"/>
                    <a:pt x="1534" y="3888"/>
                    <a:pt x="1652" y="3315"/>
                  </a:cubicBezTo>
                  <a:cubicBezTo>
                    <a:pt x="1840" y="2411"/>
                    <a:pt x="2018" y="1502"/>
                    <a:pt x="2156" y="588"/>
                  </a:cubicBezTo>
                  <a:cubicBezTo>
                    <a:pt x="1864" y="387"/>
                    <a:pt x="1569" y="190"/>
                    <a:pt x="12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3"/>
            <p:cNvSpPr/>
            <p:nvPr/>
          </p:nvSpPr>
          <p:spPr>
            <a:xfrm>
              <a:off x="-349800" y="10254000"/>
              <a:ext cx="111550" cy="223650"/>
            </a:xfrm>
            <a:custGeom>
              <a:rect b="b" l="l" r="r" t="t"/>
              <a:pathLst>
                <a:path extrusionOk="0" h="8946" w="4462">
                  <a:moveTo>
                    <a:pt x="203" y="0"/>
                  </a:moveTo>
                  <a:cubicBezTo>
                    <a:pt x="134" y="131"/>
                    <a:pt x="68" y="263"/>
                    <a:pt x="1" y="393"/>
                  </a:cubicBezTo>
                  <a:cubicBezTo>
                    <a:pt x="893" y="2164"/>
                    <a:pt x="1794" y="3928"/>
                    <a:pt x="2726" y="5678"/>
                  </a:cubicBezTo>
                  <a:lnTo>
                    <a:pt x="4461" y="8946"/>
                  </a:lnTo>
                  <a:cubicBezTo>
                    <a:pt x="4406" y="8104"/>
                    <a:pt x="4337" y="7264"/>
                    <a:pt x="4263" y="6426"/>
                  </a:cubicBezTo>
                  <a:lnTo>
                    <a:pt x="3517" y="5216"/>
                  </a:lnTo>
                  <a:cubicBezTo>
                    <a:pt x="2434" y="3464"/>
                    <a:pt x="1324" y="1729"/>
                    <a:pt x="2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73"/>
            <p:cNvSpPr/>
            <p:nvPr/>
          </p:nvSpPr>
          <p:spPr>
            <a:xfrm>
              <a:off x="-640300" y="9935375"/>
              <a:ext cx="114950" cy="79300"/>
            </a:xfrm>
            <a:custGeom>
              <a:rect b="b" l="l" r="r" t="t"/>
              <a:pathLst>
                <a:path extrusionOk="0" h="3172" w="4598">
                  <a:moveTo>
                    <a:pt x="4574" y="1"/>
                  </a:moveTo>
                  <a:cubicBezTo>
                    <a:pt x="4186" y="222"/>
                    <a:pt x="3797" y="446"/>
                    <a:pt x="3406" y="663"/>
                  </a:cubicBezTo>
                  <a:cubicBezTo>
                    <a:pt x="2512" y="1155"/>
                    <a:pt x="1625" y="1659"/>
                    <a:pt x="700" y="2097"/>
                  </a:cubicBezTo>
                  <a:cubicBezTo>
                    <a:pt x="559" y="2164"/>
                    <a:pt x="415" y="2229"/>
                    <a:pt x="269" y="2292"/>
                  </a:cubicBezTo>
                  <a:cubicBezTo>
                    <a:pt x="178" y="2585"/>
                    <a:pt x="86" y="2878"/>
                    <a:pt x="0" y="3171"/>
                  </a:cubicBezTo>
                  <a:cubicBezTo>
                    <a:pt x="318" y="3067"/>
                    <a:pt x="631" y="2947"/>
                    <a:pt x="934" y="2829"/>
                  </a:cubicBezTo>
                  <a:cubicBezTo>
                    <a:pt x="1898" y="2451"/>
                    <a:pt x="2842" y="2026"/>
                    <a:pt x="3762" y="1552"/>
                  </a:cubicBezTo>
                  <a:cubicBezTo>
                    <a:pt x="4040" y="1407"/>
                    <a:pt x="4318" y="1263"/>
                    <a:pt x="4597" y="1119"/>
                  </a:cubicBezTo>
                  <a:cubicBezTo>
                    <a:pt x="4588" y="765"/>
                    <a:pt x="4580" y="411"/>
                    <a:pt x="4574" y="58"/>
                  </a:cubicBezTo>
                  <a:lnTo>
                    <a:pt x="45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73"/>
            <p:cNvSpPr/>
            <p:nvPr/>
          </p:nvSpPr>
          <p:spPr>
            <a:xfrm>
              <a:off x="-735425" y="10716775"/>
              <a:ext cx="94075" cy="148250"/>
            </a:xfrm>
            <a:custGeom>
              <a:rect b="b" l="l" r="r" t="t"/>
              <a:pathLst>
                <a:path extrusionOk="0" h="5930" w="3763">
                  <a:moveTo>
                    <a:pt x="3099" y="1"/>
                  </a:moveTo>
                  <a:cubicBezTo>
                    <a:pt x="2922" y="340"/>
                    <a:pt x="2747" y="679"/>
                    <a:pt x="2574" y="1022"/>
                  </a:cubicBezTo>
                  <a:cubicBezTo>
                    <a:pt x="2156" y="1845"/>
                    <a:pt x="1708" y="2653"/>
                    <a:pt x="1253" y="3456"/>
                  </a:cubicBezTo>
                  <a:cubicBezTo>
                    <a:pt x="860" y="4147"/>
                    <a:pt x="423" y="4821"/>
                    <a:pt x="0" y="5502"/>
                  </a:cubicBezTo>
                  <a:cubicBezTo>
                    <a:pt x="321" y="5653"/>
                    <a:pt x="645" y="5794"/>
                    <a:pt x="974" y="5929"/>
                  </a:cubicBezTo>
                  <a:cubicBezTo>
                    <a:pt x="1396" y="5263"/>
                    <a:pt x="1775" y="4567"/>
                    <a:pt x="2142" y="3892"/>
                  </a:cubicBezTo>
                  <a:cubicBezTo>
                    <a:pt x="2574" y="3099"/>
                    <a:pt x="2959" y="2284"/>
                    <a:pt x="3323" y="1459"/>
                  </a:cubicBezTo>
                  <a:cubicBezTo>
                    <a:pt x="3480" y="1102"/>
                    <a:pt x="3627" y="742"/>
                    <a:pt x="3762" y="377"/>
                  </a:cubicBezTo>
                  <a:cubicBezTo>
                    <a:pt x="3744" y="366"/>
                    <a:pt x="3725" y="355"/>
                    <a:pt x="3707" y="345"/>
                  </a:cubicBezTo>
                  <a:cubicBezTo>
                    <a:pt x="3507" y="227"/>
                    <a:pt x="3303" y="114"/>
                    <a:pt x="3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3"/>
            <p:cNvSpPr/>
            <p:nvPr/>
          </p:nvSpPr>
          <p:spPr>
            <a:xfrm>
              <a:off x="-222400" y="10798750"/>
              <a:ext cx="145525" cy="147225"/>
            </a:xfrm>
            <a:custGeom>
              <a:rect b="b" l="l" r="r" t="t"/>
              <a:pathLst>
                <a:path extrusionOk="0" h="5889" w="5821">
                  <a:moveTo>
                    <a:pt x="164" y="0"/>
                  </a:moveTo>
                  <a:cubicBezTo>
                    <a:pt x="104" y="428"/>
                    <a:pt x="48" y="858"/>
                    <a:pt x="1" y="1287"/>
                  </a:cubicBezTo>
                  <a:cubicBezTo>
                    <a:pt x="655" y="1890"/>
                    <a:pt x="1351" y="2454"/>
                    <a:pt x="2037" y="3017"/>
                  </a:cubicBezTo>
                  <a:cubicBezTo>
                    <a:pt x="3261" y="4023"/>
                    <a:pt x="4529" y="4972"/>
                    <a:pt x="5820" y="5889"/>
                  </a:cubicBezTo>
                  <a:cubicBezTo>
                    <a:pt x="5796" y="5268"/>
                    <a:pt x="5762" y="4649"/>
                    <a:pt x="5717" y="4031"/>
                  </a:cubicBezTo>
                  <a:cubicBezTo>
                    <a:pt x="5701" y="4020"/>
                    <a:pt x="5685" y="4009"/>
                    <a:pt x="5668" y="3998"/>
                  </a:cubicBezTo>
                  <a:cubicBezTo>
                    <a:pt x="4901" y="3469"/>
                    <a:pt x="4145" y="2922"/>
                    <a:pt x="3387" y="2380"/>
                  </a:cubicBezTo>
                  <a:cubicBezTo>
                    <a:pt x="2568" y="1797"/>
                    <a:pt x="1759" y="1198"/>
                    <a:pt x="961" y="587"/>
                  </a:cubicBezTo>
                  <a:cubicBezTo>
                    <a:pt x="699" y="385"/>
                    <a:pt x="432" y="192"/>
                    <a:pt x="1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73"/>
            <p:cNvSpPr/>
            <p:nvPr/>
          </p:nvSpPr>
          <p:spPr>
            <a:xfrm>
              <a:off x="-933825" y="9955200"/>
              <a:ext cx="167625" cy="127875"/>
            </a:xfrm>
            <a:custGeom>
              <a:rect b="b" l="l" r="r" t="t"/>
              <a:pathLst>
                <a:path extrusionOk="0" h="5115" w="6705">
                  <a:moveTo>
                    <a:pt x="6568" y="0"/>
                  </a:moveTo>
                  <a:cubicBezTo>
                    <a:pt x="6109" y="203"/>
                    <a:pt x="5655" y="410"/>
                    <a:pt x="5203" y="628"/>
                  </a:cubicBezTo>
                  <a:cubicBezTo>
                    <a:pt x="3989" y="1216"/>
                    <a:pt x="2779" y="1840"/>
                    <a:pt x="1602" y="2500"/>
                  </a:cubicBezTo>
                  <a:cubicBezTo>
                    <a:pt x="1070" y="2799"/>
                    <a:pt x="535" y="3099"/>
                    <a:pt x="1" y="3398"/>
                  </a:cubicBezTo>
                  <a:cubicBezTo>
                    <a:pt x="228" y="3981"/>
                    <a:pt x="482" y="4554"/>
                    <a:pt x="766" y="5115"/>
                  </a:cubicBezTo>
                  <a:cubicBezTo>
                    <a:pt x="1366" y="4740"/>
                    <a:pt x="1966" y="4367"/>
                    <a:pt x="2567" y="3994"/>
                  </a:cubicBezTo>
                  <a:cubicBezTo>
                    <a:pt x="3692" y="3297"/>
                    <a:pt x="4808" y="2570"/>
                    <a:pt x="5903" y="1826"/>
                  </a:cubicBezTo>
                  <a:cubicBezTo>
                    <a:pt x="6172" y="1643"/>
                    <a:pt x="6441" y="1459"/>
                    <a:pt x="6705" y="1271"/>
                  </a:cubicBezTo>
                  <a:cubicBezTo>
                    <a:pt x="6666" y="848"/>
                    <a:pt x="6620" y="424"/>
                    <a:pt x="65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73"/>
            <p:cNvSpPr/>
            <p:nvPr/>
          </p:nvSpPr>
          <p:spPr>
            <a:xfrm>
              <a:off x="-980875" y="9633650"/>
              <a:ext cx="179975" cy="170825"/>
            </a:xfrm>
            <a:custGeom>
              <a:rect b="b" l="l" r="r" t="t"/>
              <a:pathLst>
                <a:path extrusionOk="0" h="6833" w="7199">
                  <a:moveTo>
                    <a:pt x="14" y="1"/>
                  </a:moveTo>
                  <a:cubicBezTo>
                    <a:pt x="8" y="322"/>
                    <a:pt x="4" y="643"/>
                    <a:pt x="0" y="964"/>
                  </a:cubicBezTo>
                  <a:cubicBezTo>
                    <a:pt x="1012" y="1797"/>
                    <a:pt x="2026" y="2630"/>
                    <a:pt x="3042" y="3457"/>
                  </a:cubicBezTo>
                  <a:lnTo>
                    <a:pt x="6941" y="6622"/>
                  </a:lnTo>
                  <a:cubicBezTo>
                    <a:pt x="7027" y="6692"/>
                    <a:pt x="7113" y="6762"/>
                    <a:pt x="7199" y="6832"/>
                  </a:cubicBezTo>
                  <a:cubicBezTo>
                    <a:pt x="6999" y="6154"/>
                    <a:pt x="6776" y="5484"/>
                    <a:pt x="6538" y="4818"/>
                  </a:cubicBezTo>
                  <a:lnTo>
                    <a:pt x="3649" y="2673"/>
                  </a:lnTo>
                  <a:cubicBezTo>
                    <a:pt x="2440" y="1777"/>
                    <a:pt x="1230" y="885"/>
                    <a:pt x="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73"/>
            <p:cNvSpPr/>
            <p:nvPr/>
          </p:nvSpPr>
          <p:spPr>
            <a:xfrm>
              <a:off x="-233800" y="11010600"/>
              <a:ext cx="157275" cy="39300"/>
            </a:xfrm>
            <a:custGeom>
              <a:rect b="b" l="l" r="r" t="t"/>
              <a:pathLst>
                <a:path extrusionOk="0" h="1572" w="6291">
                  <a:moveTo>
                    <a:pt x="6290" y="0"/>
                  </a:moveTo>
                  <a:lnTo>
                    <a:pt x="6290" y="0"/>
                  </a:lnTo>
                  <a:cubicBezTo>
                    <a:pt x="5587" y="83"/>
                    <a:pt x="4885" y="175"/>
                    <a:pt x="4183" y="267"/>
                  </a:cubicBezTo>
                  <a:cubicBezTo>
                    <a:pt x="3230" y="390"/>
                    <a:pt x="2284" y="533"/>
                    <a:pt x="1335" y="687"/>
                  </a:cubicBezTo>
                  <a:cubicBezTo>
                    <a:pt x="891" y="757"/>
                    <a:pt x="445" y="828"/>
                    <a:pt x="1" y="914"/>
                  </a:cubicBezTo>
                  <a:cubicBezTo>
                    <a:pt x="1" y="1132"/>
                    <a:pt x="1" y="1348"/>
                    <a:pt x="4" y="1566"/>
                  </a:cubicBezTo>
                  <a:cubicBezTo>
                    <a:pt x="179" y="1570"/>
                    <a:pt x="354" y="1572"/>
                    <a:pt x="529" y="1572"/>
                  </a:cubicBezTo>
                  <a:cubicBezTo>
                    <a:pt x="784" y="1572"/>
                    <a:pt x="1040" y="1569"/>
                    <a:pt x="1294" y="1565"/>
                  </a:cubicBezTo>
                  <a:cubicBezTo>
                    <a:pt x="2284" y="1550"/>
                    <a:pt x="3273" y="1530"/>
                    <a:pt x="4263" y="1485"/>
                  </a:cubicBezTo>
                  <a:cubicBezTo>
                    <a:pt x="4913" y="1456"/>
                    <a:pt x="5564" y="1428"/>
                    <a:pt x="6213" y="1391"/>
                  </a:cubicBezTo>
                  <a:cubicBezTo>
                    <a:pt x="6233" y="1137"/>
                    <a:pt x="6252" y="882"/>
                    <a:pt x="6266" y="627"/>
                  </a:cubicBezTo>
                  <a:cubicBezTo>
                    <a:pt x="6276" y="418"/>
                    <a:pt x="6284" y="209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3"/>
            <p:cNvSpPr/>
            <p:nvPr/>
          </p:nvSpPr>
          <p:spPr>
            <a:xfrm>
              <a:off x="-420850" y="10997125"/>
              <a:ext cx="63950" cy="33525"/>
            </a:xfrm>
            <a:custGeom>
              <a:rect b="b" l="l" r="r" t="t"/>
              <a:pathLst>
                <a:path extrusionOk="0" h="1341" w="2558">
                  <a:moveTo>
                    <a:pt x="488" y="1"/>
                  </a:moveTo>
                  <a:cubicBezTo>
                    <a:pt x="326" y="1"/>
                    <a:pt x="163" y="2"/>
                    <a:pt x="0" y="6"/>
                  </a:cubicBezTo>
                  <a:cubicBezTo>
                    <a:pt x="54" y="88"/>
                    <a:pt x="105" y="171"/>
                    <a:pt x="159" y="252"/>
                  </a:cubicBezTo>
                  <a:cubicBezTo>
                    <a:pt x="346" y="535"/>
                    <a:pt x="536" y="814"/>
                    <a:pt x="725" y="1094"/>
                  </a:cubicBezTo>
                  <a:cubicBezTo>
                    <a:pt x="1108" y="1146"/>
                    <a:pt x="1488" y="1195"/>
                    <a:pt x="1871" y="1243"/>
                  </a:cubicBezTo>
                  <a:cubicBezTo>
                    <a:pt x="2095" y="1272"/>
                    <a:pt x="2325" y="1305"/>
                    <a:pt x="2557" y="1341"/>
                  </a:cubicBezTo>
                  <a:cubicBezTo>
                    <a:pt x="2437" y="1169"/>
                    <a:pt x="2316" y="998"/>
                    <a:pt x="2196" y="828"/>
                  </a:cubicBezTo>
                  <a:cubicBezTo>
                    <a:pt x="2012" y="561"/>
                    <a:pt x="1831" y="292"/>
                    <a:pt x="1650" y="25"/>
                  </a:cubicBezTo>
                  <a:cubicBezTo>
                    <a:pt x="1262" y="11"/>
                    <a:pt x="876" y="1"/>
                    <a:pt x="4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3"/>
            <p:cNvSpPr/>
            <p:nvPr/>
          </p:nvSpPr>
          <p:spPr>
            <a:xfrm>
              <a:off x="-497050" y="11118650"/>
              <a:ext cx="34725" cy="171075"/>
            </a:xfrm>
            <a:custGeom>
              <a:rect b="b" l="l" r="r" t="t"/>
              <a:pathLst>
                <a:path extrusionOk="0" h="6843" w="1389">
                  <a:moveTo>
                    <a:pt x="744" y="0"/>
                  </a:moveTo>
                  <a:cubicBezTo>
                    <a:pt x="594" y="0"/>
                    <a:pt x="445" y="1"/>
                    <a:pt x="295" y="2"/>
                  </a:cubicBezTo>
                  <a:cubicBezTo>
                    <a:pt x="297" y="348"/>
                    <a:pt x="298" y="692"/>
                    <a:pt x="288" y="1032"/>
                  </a:cubicBezTo>
                  <a:cubicBezTo>
                    <a:pt x="254" y="2066"/>
                    <a:pt x="196" y="3099"/>
                    <a:pt x="153" y="4133"/>
                  </a:cubicBezTo>
                  <a:cubicBezTo>
                    <a:pt x="117" y="5028"/>
                    <a:pt x="40" y="5937"/>
                    <a:pt x="1" y="6843"/>
                  </a:cubicBezTo>
                  <a:cubicBezTo>
                    <a:pt x="466" y="6743"/>
                    <a:pt x="926" y="6629"/>
                    <a:pt x="1386" y="6502"/>
                  </a:cubicBezTo>
                  <a:cubicBezTo>
                    <a:pt x="1389" y="5679"/>
                    <a:pt x="1356" y="4856"/>
                    <a:pt x="1344" y="4051"/>
                  </a:cubicBezTo>
                  <a:cubicBezTo>
                    <a:pt x="1329" y="3044"/>
                    <a:pt x="1292" y="2038"/>
                    <a:pt x="1218" y="1032"/>
                  </a:cubicBezTo>
                  <a:cubicBezTo>
                    <a:pt x="1194" y="698"/>
                    <a:pt x="1166" y="349"/>
                    <a:pt x="1117" y="4"/>
                  </a:cubicBezTo>
                  <a:cubicBezTo>
                    <a:pt x="992" y="1"/>
                    <a:pt x="868" y="0"/>
                    <a:pt x="7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73"/>
            <p:cNvSpPr/>
            <p:nvPr/>
          </p:nvSpPr>
          <p:spPr>
            <a:xfrm>
              <a:off x="-120100" y="11319300"/>
              <a:ext cx="50175" cy="73700"/>
            </a:xfrm>
            <a:custGeom>
              <a:rect b="b" l="l" r="r" t="t"/>
              <a:pathLst>
                <a:path extrusionOk="0" h="2948" w="2007">
                  <a:moveTo>
                    <a:pt x="514" y="1"/>
                  </a:moveTo>
                  <a:cubicBezTo>
                    <a:pt x="483" y="80"/>
                    <a:pt x="451" y="160"/>
                    <a:pt x="422" y="242"/>
                  </a:cubicBezTo>
                  <a:cubicBezTo>
                    <a:pt x="270" y="665"/>
                    <a:pt x="130" y="1098"/>
                    <a:pt x="1" y="1534"/>
                  </a:cubicBezTo>
                  <a:cubicBezTo>
                    <a:pt x="538" y="2017"/>
                    <a:pt x="1085" y="2486"/>
                    <a:pt x="1642" y="2947"/>
                  </a:cubicBezTo>
                  <a:cubicBezTo>
                    <a:pt x="1757" y="2399"/>
                    <a:pt x="1885" y="1854"/>
                    <a:pt x="2006" y="1307"/>
                  </a:cubicBezTo>
                  <a:cubicBezTo>
                    <a:pt x="1500" y="882"/>
                    <a:pt x="1002" y="446"/>
                    <a:pt x="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73"/>
            <p:cNvSpPr/>
            <p:nvPr/>
          </p:nvSpPr>
          <p:spPr>
            <a:xfrm>
              <a:off x="-1152400" y="10190725"/>
              <a:ext cx="156500" cy="211575"/>
            </a:xfrm>
            <a:custGeom>
              <a:rect b="b" l="l" r="r" t="t"/>
              <a:pathLst>
                <a:path extrusionOk="0" h="8463" w="6260">
                  <a:moveTo>
                    <a:pt x="1" y="1"/>
                  </a:moveTo>
                  <a:cubicBezTo>
                    <a:pt x="328" y="644"/>
                    <a:pt x="660" y="1286"/>
                    <a:pt x="996" y="1925"/>
                  </a:cubicBezTo>
                  <a:cubicBezTo>
                    <a:pt x="2040" y="3902"/>
                    <a:pt x="3158" y="5843"/>
                    <a:pt x="4317" y="7758"/>
                  </a:cubicBezTo>
                  <a:cubicBezTo>
                    <a:pt x="4953" y="8024"/>
                    <a:pt x="5602" y="8257"/>
                    <a:pt x="6260" y="8463"/>
                  </a:cubicBezTo>
                  <a:cubicBezTo>
                    <a:pt x="5711" y="7655"/>
                    <a:pt x="5169" y="6843"/>
                    <a:pt x="4635" y="6026"/>
                  </a:cubicBezTo>
                  <a:cubicBezTo>
                    <a:pt x="3382" y="4099"/>
                    <a:pt x="2171" y="2144"/>
                    <a:pt x="1002" y="160"/>
                  </a:cubicBezTo>
                  <a:cubicBezTo>
                    <a:pt x="669" y="102"/>
                    <a:pt x="336" y="48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73"/>
            <p:cNvSpPr/>
            <p:nvPr/>
          </p:nvSpPr>
          <p:spPr>
            <a:xfrm>
              <a:off x="-679550" y="10185275"/>
              <a:ext cx="144800" cy="91975"/>
            </a:xfrm>
            <a:custGeom>
              <a:rect b="b" l="l" r="r" t="t"/>
              <a:pathLst>
                <a:path extrusionOk="0" h="3679" w="5792">
                  <a:moveTo>
                    <a:pt x="44" y="1"/>
                  </a:moveTo>
                  <a:cubicBezTo>
                    <a:pt x="29" y="97"/>
                    <a:pt x="15" y="196"/>
                    <a:pt x="1" y="294"/>
                  </a:cubicBezTo>
                  <a:cubicBezTo>
                    <a:pt x="1288" y="1180"/>
                    <a:pt x="2611" y="2008"/>
                    <a:pt x="3975" y="2775"/>
                  </a:cubicBezTo>
                  <a:cubicBezTo>
                    <a:pt x="4532" y="3087"/>
                    <a:pt x="5094" y="3385"/>
                    <a:pt x="5659" y="3678"/>
                  </a:cubicBezTo>
                  <a:cubicBezTo>
                    <a:pt x="5707" y="3431"/>
                    <a:pt x="5751" y="3184"/>
                    <a:pt x="5791" y="2936"/>
                  </a:cubicBezTo>
                  <a:cubicBezTo>
                    <a:pt x="5265" y="2700"/>
                    <a:pt x="4741" y="2457"/>
                    <a:pt x="4222" y="2207"/>
                  </a:cubicBezTo>
                  <a:cubicBezTo>
                    <a:pt x="2806" y="1521"/>
                    <a:pt x="1414" y="785"/>
                    <a:pt x="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73"/>
            <p:cNvSpPr/>
            <p:nvPr/>
          </p:nvSpPr>
          <p:spPr>
            <a:xfrm>
              <a:off x="-461625" y="10644275"/>
              <a:ext cx="223300" cy="79325"/>
            </a:xfrm>
            <a:custGeom>
              <a:rect b="b" l="l" r="r" t="t"/>
              <a:pathLst>
                <a:path extrusionOk="0" h="3173" w="8932">
                  <a:moveTo>
                    <a:pt x="8931" y="0"/>
                  </a:moveTo>
                  <a:lnTo>
                    <a:pt x="8880" y="11"/>
                  </a:lnTo>
                  <a:cubicBezTo>
                    <a:pt x="8409" y="102"/>
                    <a:pt x="7942" y="214"/>
                    <a:pt x="7472" y="315"/>
                  </a:cubicBezTo>
                  <a:cubicBezTo>
                    <a:pt x="6482" y="528"/>
                    <a:pt x="5501" y="780"/>
                    <a:pt x="4515" y="1015"/>
                  </a:cubicBezTo>
                  <a:cubicBezTo>
                    <a:pt x="3555" y="1242"/>
                    <a:pt x="2596" y="1464"/>
                    <a:pt x="1639" y="1708"/>
                  </a:cubicBezTo>
                  <a:cubicBezTo>
                    <a:pt x="1122" y="1838"/>
                    <a:pt x="547" y="1946"/>
                    <a:pt x="15" y="2127"/>
                  </a:cubicBezTo>
                  <a:cubicBezTo>
                    <a:pt x="7" y="2475"/>
                    <a:pt x="1" y="2824"/>
                    <a:pt x="2" y="3173"/>
                  </a:cubicBezTo>
                  <a:cubicBezTo>
                    <a:pt x="629" y="3111"/>
                    <a:pt x="1268" y="2910"/>
                    <a:pt x="1849" y="2769"/>
                  </a:cubicBezTo>
                  <a:cubicBezTo>
                    <a:pt x="2834" y="2531"/>
                    <a:pt x="3810" y="2265"/>
                    <a:pt x="4785" y="1995"/>
                  </a:cubicBezTo>
                  <a:cubicBezTo>
                    <a:pt x="5736" y="1734"/>
                    <a:pt x="6689" y="1482"/>
                    <a:pt x="7629" y="1184"/>
                  </a:cubicBezTo>
                  <a:cubicBezTo>
                    <a:pt x="8036" y="1055"/>
                    <a:pt x="8444" y="929"/>
                    <a:pt x="8848" y="796"/>
                  </a:cubicBezTo>
                  <a:cubicBezTo>
                    <a:pt x="8880" y="532"/>
                    <a:pt x="8907" y="266"/>
                    <a:pt x="89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73"/>
            <p:cNvSpPr/>
            <p:nvPr/>
          </p:nvSpPr>
          <p:spPr>
            <a:xfrm>
              <a:off x="-766325" y="11152600"/>
              <a:ext cx="204300" cy="150450"/>
            </a:xfrm>
            <a:custGeom>
              <a:rect b="b" l="l" r="r" t="t"/>
              <a:pathLst>
                <a:path extrusionOk="0" h="6018" w="8172">
                  <a:moveTo>
                    <a:pt x="1224" y="0"/>
                  </a:moveTo>
                  <a:cubicBezTo>
                    <a:pt x="814" y="114"/>
                    <a:pt x="407" y="235"/>
                    <a:pt x="0" y="362"/>
                  </a:cubicBezTo>
                  <a:cubicBezTo>
                    <a:pt x="680" y="1070"/>
                    <a:pt x="1371" y="1767"/>
                    <a:pt x="2085" y="2444"/>
                  </a:cubicBezTo>
                  <a:cubicBezTo>
                    <a:pt x="3056" y="3366"/>
                    <a:pt x="4048" y="4264"/>
                    <a:pt x="5058" y="5141"/>
                  </a:cubicBezTo>
                  <a:cubicBezTo>
                    <a:pt x="5404" y="5440"/>
                    <a:pt x="5757" y="5732"/>
                    <a:pt x="6114" y="6018"/>
                  </a:cubicBezTo>
                  <a:cubicBezTo>
                    <a:pt x="6801" y="6001"/>
                    <a:pt x="7487" y="5958"/>
                    <a:pt x="8172" y="5889"/>
                  </a:cubicBezTo>
                  <a:cubicBezTo>
                    <a:pt x="7980" y="5700"/>
                    <a:pt x="7776" y="5523"/>
                    <a:pt x="7570" y="5353"/>
                  </a:cubicBezTo>
                  <a:cubicBezTo>
                    <a:pt x="7074" y="4938"/>
                    <a:pt x="6570" y="4537"/>
                    <a:pt x="6065" y="4135"/>
                  </a:cubicBezTo>
                  <a:cubicBezTo>
                    <a:pt x="4997" y="3281"/>
                    <a:pt x="3948" y="2406"/>
                    <a:pt x="2919" y="1505"/>
                  </a:cubicBezTo>
                  <a:cubicBezTo>
                    <a:pt x="2351" y="1007"/>
                    <a:pt x="1786" y="507"/>
                    <a:pt x="12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4" name="Google Shape;3704;p73"/>
          <p:cNvGrpSpPr/>
          <p:nvPr/>
        </p:nvGrpSpPr>
        <p:grpSpPr>
          <a:xfrm flipH="1">
            <a:off x="1509932" y="1429657"/>
            <a:ext cx="743880" cy="924823"/>
            <a:chOff x="-5267275" y="9662750"/>
            <a:chExt cx="1475075" cy="1833875"/>
          </a:xfrm>
        </p:grpSpPr>
        <p:sp>
          <p:nvSpPr>
            <p:cNvPr id="3705" name="Google Shape;3705;p73"/>
            <p:cNvSpPr/>
            <p:nvPr/>
          </p:nvSpPr>
          <p:spPr>
            <a:xfrm>
              <a:off x="-5267275" y="9662750"/>
              <a:ext cx="1475075" cy="1833875"/>
            </a:xfrm>
            <a:custGeom>
              <a:rect b="b" l="l" r="r" t="t"/>
              <a:pathLst>
                <a:path extrusionOk="0" h="73355" w="59003">
                  <a:moveTo>
                    <a:pt x="58003" y="0"/>
                  </a:moveTo>
                  <a:cubicBezTo>
                    <a:pt x="57927" y="0"/>
                    <a:pt x="57851" y="10"/>
                    <a:pt x="57776" y="30"/>
                  </a:cubicBezTo>
                  <a:cubicBezTo>
                    <a:pt x="51838" y="1625"/>
                    <a:pt x="46088" y="3850"/>
                    <a:pt x="40623" y="6666"/>
                  </a:cubicBezTo>
                  <a:cubicBezTo>
                    <a:pt x="35177" y="9476"/>
                    <a:pt x="30053" y="12923"/>
                    <a:pt x="25419" y="16936"/>
                  </a:cubicBezTo>
                  <a:cubicBezTo>
                    <a:pt x="20739" y="20988"/>
                    <a:pt x="16581" y="25634"/>
                    <a:pt x="13094" y="30752"/>
                  </a:cubicBezTo>
                  <a:cubicBezTo>
                    <a:pt x="9533" y="35980"/>
                    <a:pt x="6696" y="41669"/>
                    <a:pt x="4663" y="47660"/>
                  </a:cubicBezTo>
                  <a:cubicBezTo>
                    <a:pt x="2818" y="53102"/>
                    <a:pt x="1579" y="58845"/>
                    <a:pt x="1324" y="64601"/>
                  </a:cubicBezTo>
                  <a:cubicBezTo>
                    <a:pt x="1237" y="64570"/>
                    <a:pt x="1144" y="64555"/>
                    <a:pt x="1052" y="64555"/>
                  </a:cubicBezTo>
                  <a:cubicBezTo>
                    <a:pt x="975" y="64555"/>
                    <a:pt x="897" y="64566"/>
                    <a:pt x="822" y="64587"/>
                  </a:cubicBezTo>
                  <a:cubicBezTo>
                    <a:pt x="397" y="64704"/>
                    <a:pt x="1" y="65246"/>
                    <a:pt x="191" y="65699"/>
                  </a:cubicBezTo>
                  <a:cubicBezTo>
                    <a:pt x="491" y="66425"/>
                    <a:pt x="859" y="67121"/>
                    <a:pt x="1291" y="67778"/>
                  </a:cubicBezTo>
                  <a:cubicBezTo>
                    <a:pt x="1297" y="68031"/>
                    <a:pt x="1301" y="68285"/>
                    <a:pt x="1311" y="68538"/>
                  </a:cubicBezTo>
                  <a:cubicBezTo>
                    <a:pt x="1319" y="68795"/>
                    <a:pt x="1512" y="68923"/>
                    <a:pt x="1706" y="68923"/>
                  </a:cubicBezTo>
                  <a:cubicBezTo>
                    <a:pt x="1829" y="68923"/>
                    <a:pt x="1952" y="68872"/>
                    <a:pt x="2029" y="68770"/>
                  </a:cubicBezTo>
                  <a:cubicBezTo>
                    <a:pt x="2293" y="69083"/>
                    <a:pt x="2576" y="69383"/>
                    <a:pt x="2874" y="69664"/>
                  </a:cubicBezTo>
                  <a:cubicBezTo>
                    <a:pt x="4067" y="70786"/>
                    <a:pt x="5458" y="71647"/>
                    <a:pt x="6967" y="72274"/>
                  </a:cubicBezTo>
                  <a:cubicBezTo>
                    <a:pt x="8792" y="73031"/>
                    <a:pt x="10749" y="73355"/>
                    <a:pt x="12715" y="73355"/>
                  </a:cubicBezTo>
                  <a:cubicBezTo>
                    <a:pt x="14414" y="73355"/>
                    <a:pt x="16120" y="73113"/>
                    <a:pt x="17753" y="72699"/>
                  </a:cubicBezTo>
                  <a:cubicBezTo>
                    <a:pt x="23973" y="71124"/>
                    <a:pt x="29341" y="67101"/>
                    <a:pt x="33384" y="62210"/>
                  </a:cubicBezTo>
                  <a:cubicBezTo>
                    <a:pt x="37798" y="56870"/>
                    <a:pt x="40703" y="50561"/>
                    <a:pt x="42861" y="44015"/>
                  </a:cubicBezTo>
                  <a:cubicBezTo>
                    <a:pt x="45191" y="36947"/>
                    <a:pt x="46693" y="29645"/>
                    <a:pt x="48771" y="22503"/>
                  </a:cubicBezTo>
                  <a:cubicBezTo>
                    <a:pt x="50711" y="15828"/>
                    <a:pt x="53184" y="9212"/>
                    <a:pt x="57193" y="3480"/>
                  </a:cubicBezTo>
                  <a:cubicBezTo>
                    <a:pt x="57658" y="2814"/>
                    <a:pt x="58145" y="2163"/>
                    <a:pt x="58644" y="1522"/>
                  </a:cubicBezTo>
                  <a:cubicBezTo>
                    <a:pt x="58894" y="1203"/>
                    <a:pt x="59003" y="813"/>
                    <a:pt x="58785" y="440"/>
                  </a:cubicBezTo>
                  <a:cubicBezTo>
                    <a:pt x="58624" y="164"/>
                    <a:pt x="58317" y="0"/>
                    <a:pt x="58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73"/>
            <p:cNvSpPr/>
            <p:nvPr/>
          </p:nvSpPr>
          <p:spPr>
            <a:xfrm>
              <a:off x="-5200250" y="9663950"/>
              <a:ext cx="1406175" cy="1769375"/>
            </a:xfrm>
            <a:custGeom>
              <a:rect b="b" l="l" r="r" t="t"/>
              <a:pathLst>
                <a:path extrusionOk="0" h="70775" w="56247">
                  <a:moveTo>
                    <a:pt x="55611" y="0"/>
                  </a:moveTo>
                  <a:cubicBezTo>
                    <a:pt x="55015" y="370"/>
                    <a:pt x="54429" y="756"/>
                    <a:pt x="53847" y="1150"/>
                  </a:cubicBezTo>
                  <a:cubicBezTo>
                    <a:pt x="52592" y="1998"/>
                    <a:pt x="51356" y="2873"/>
                    <a:pt x="50154" y="3795"/>
                  </a:cubicBezTo>
                  <a:cubicBezTo>
                    <a:pt x="49999" y="3914"/>
                    <a:pt x="49845" y="4037"/>
                    <a:pt x="49690" y="4157"/>
                  </a:cubicBezTo>
                  <a:cubicBezTo>
                    <a:pt x="49730" y="3592"/>
                    <a:pt x="49762" y="3027"/>
                    <a:pt x="49822" y="2463"/>
                  </a:cubicBezTo>
                  <a:cubicBezTo>
                    <a:pt x="49855" y="2159"/>
                    <a:pt x="49890" y="1855"/>
                    <a:pt x="49927" y="1551"/>
                  </a:cubicBezTo>
                  <a:lnTo>
                    <a:pt x="49927" y="1551"/>
                  </a:lnTo>
                  <a:cubicBezTo>
                    <a:pt x="49572" y="1671"/>
                    <a:pt x="49217" y="1791"/>
                    <a:pt x="48866" y="1914"/>
                  </a:cubicBezTo>
                  <a:cubicBezTo>
                    <a:pt x="48752" y="2317"/>
                    <a:pt x="48652" y="2724"/>
                    <a:pt x="48563" y="3136"/>
                  </a:cubicBezTo>
                  <a:cubicBezTo>
                    <a:pt x="48413" y="3848"/>
                    <a:pt x="48318" y="4565"/>
                    <a:pt x="48253" y="5290"/>
                  </a:cubicBezTo>
                  <a:cubicBezTo>
                    <a:pt x="46790" y="6465"/>
                    <a:pt x="45359" y="7676"/>
                    <a:pt x="43957" y="8926"/>
                  </a:cubicBezTo>
                  <a:cubicBezTo>
                    <a:pt x="44124" y="7834"/>
                    <a:pt x="44305" y="6744"/>
                    <a:pt x="44473" y="5654"/>
                  </a:cubicBezTo>
                  <a:cubicBezTo>
                    <a:pt x="44583" y="4931"/>
                    <a:pt x="44668" y="4205"/>
                    <a:pt x="44755" y="3480"/>
                  </a:cubicBezTo>
                  <a:lnTo>
                    <a:pt x="44755" y="3480"/>
                  </a:lnTo>
                  <a:cubicBezTo>
                    <a:pt x="44470" y="3596"/>
                    <a:pt x="44184" y="3712"/>
                    <a:pt x="43900" y="3833"/>
                  </a:cubicBezTo>
                  <a:cubicBezTo>
                    <a:pt x="43762" y="4404"/>
                    <a:pt x="43625" y="4977"/>
                    <a:pt x="43505" y="5554"/>
                  </a:cubicBezTo>
                  <a:cubicBezTo>
                    <a:pt x="43180" y="7111"/>
                    <a:pt x="42880" y="8677"/>
                    <a:pt x="42527" y="10230"/>
                  </a:cubicBezTo>
                  <a:cubicBezTo>
                    <a:pt x="39498" y="13041"/>
                    <a:pt x="36616" y="16008"/>
                    <a:pt x="33875" y="19102"/>
                  </a:cubicBezTo>
                  <a:cubicBezTo>
                    <a:pt x="33869" y="18503"/>
                    <a:pt x="33867" y="17904"/>
                    <a:pt x="33870" y="17304"/>
                  </a:cubicBezTo>
                  <a:cubicBezTo>
                    <a:pt x="33875" y="16074"/>
                    <a:pt x="33901" y="14844"/>
                    <a:pt x="33906" y="13614"/>
                  </a:cubicBezTo>
                  <a:cubicBezTo>
                    <a:pt x="33913" y="12015"/>
                    <a:pt x="33939" y="10419"/>
                    <a:pt x="33959" y="8820"/>
                  </a:cubicBezTo>
                  <a:lnTo>
                    <a:pt x="33959" y="8820"/>
                  </a:lnTo>
                  <a:cubicBezTo>
                    <a:pt x="33691" y="8978"/>
                    <a:pt x="33428" y="9146"/>
                    <a:pt x="33161" y="9308"/>
                  </a:cubicBezTo>
                  <a:cubicBezTo>
                    <a:pt x="32926" y="10709"/>
                    <a:pt x="32740" y="12117"/>
                    <a:pt x="32588" y="13534"/>
                  </a:cubicBezTo>
                  <a:cubicBezTo>
                    <a:pt x="32456" y="14762"/>
                    <a:pt x="32379" y="15991"/>
                    <a:pt x="32323" y="17224"/>
                  </a:cubicBezTo>
                  <a:cubicBezTo>
                    <a:pt x="32295" y="17840"/>
                    <a:pt x="32272" y="18455"/>
                    <a:pt x="32252" y="19071"/>
                  </a:cubicBezTo>
                  <a:cubicBezTo>
                    <a:pt x="32243" y="19392"/>
                    <a:pt x="32229" y="19713"/>
                    <a:pt x="32226" y="20034"/>
                  </a:cubicBezTo>
                  <a:cubicBezTo>
                    <a:pt x="32223" y="20358"/>
                    <a:pt x="32149" y="20672"/>
                    <a:pt x="32149" y="20998"/>
                  </a:cubicBezTo>
                  <a:cubicBezTo>
                    <a:pt x="32149" y="21026"/>
                    <a:pt x="32155" y="21049"/>
                    <a:pt x="32157" y="21076"/>
                  </a:cubicBezTo>
                  <a:cubicBezTo>
                    <a:pt x="31553" y="21784"/>
                    <a:pt x="30956" y="22497"/>
                    <a:pt x="30365" y="23215"/>
                  </a:cubicBezTo>
                  <a:cubicBezTo>
                    <a:pt x="28458" y="25540"/>
                    <a:pt x="26618" y="27917"/>
                    <a:pt x="24846" y="30349"/>
                  </a:cubicBezTo>
                  <a:cubicBezTo>
                    <a:pt x="24657" y="25862"/>
                    <a:pt x="24357" y="21379"/>
                    <a:pt x="24019" y="16904"/>
                  </a:cubicBezTo>
                  <a:cubicBezTo>
                    <a:pt x="23993" y="16565"/>
                    <a:pt x="23962" y="16226"/>
                    <a:pt x="23930" y="15886"/>
                  </a:cubicBezTo>
                  <a:cubicBezTo>
                    <a:pt x="23692" y="16084"/>
                    <a:pt x="23455" y="16283"/>
                    <a:pt x="23220" y="16482"/>
                  </a:cubicBezTo>
                  <a:cubicBezTo>
                    <a:pt x="23174" y="17806"/>
                    <a:pt x="23140" y="19129"/>
                    <a:pt x="23128" y="20456"/>
                  </a:cubicBezTo>
                  <a:cubicBezTo>
                    <a:pt x="23105" y="23201"/>
                    <a:pt x="23073" y="25945"/>
                    <a:pt x="23104" y="28691"/>
                  </a:cubicBezTo>
                  <a:cubicBezTo>
                    <a:pt x="23117" y="30028"/>
                    <a:pt x="23127" y="31367"/>
                    <a:pt x="23153" y="32704"/>
                  </a:cubicBezTo>
                  <a:cubicBezTo>
                    <a:pt x="21851" y="34547"/>
                    <a:pt x="20579" y="36413"/>
                    <a:pt x="19343" y="38301"/>
                  </a:cubicBezTo>
                  <a:cubicBezTo>
                    <a:pt x="17720" y="40773"/>
                    <a:pt x="16172" y="43288"/>
                    <a:pt x="14662" y="45827"/>
                  </a:cubicBezTo>
                  <a:cubicBezTo>
                    <a:pt x="14645" y="45208"/>
                    <a:pt x="14599" y="44589"/>
                    <a:pt x="14533" y="43969"/>
                  </a:cubicBezTo>
                  <a:cubicBezTo>
                    <a:pt x="14351" y="42255"/>
                    <a:pt x="14110" y="40549"/>
                    <a:pt x="13908" y="38837"/>
                  </a:cubicBezTo>
                  <a:cubicBezTo>
                    <a:pt x="13496" y="35376"/>
                    <a:pt x="13258" y="31904"/>
                    <a:pt x="12982" y="28431"/>
                  </a:cubicBezTo>
                  <a:cubicBezTo>
                    <a:pt x="12951" y="28050"/>
                    <a:pt x="12925" y="27670"/>
                    <a:pt x="12899" y="27289"/>
                  </a:cubicBezTo>
                  <a:cubicBezTo>
                    <a:pt x="12520" y="27780"/>
                    <a:pt x="12143" y="28273"/>
                    <a:pt x="11778" y="28774"/>
                  </a:cubicBezTo>
                  <a:cubicBezTo>
                    <a:pt x="11736" y="30128"/>
                    <a:pt x="11735" y="31482"/>
                    <a:pt x="11740" y="32838"/>
                  </a:cubicBezTo>
                  <a:cubicBezTo>
                    <a:pt x="11753" y="36241"/>
                    <a:pt x="11994" y="39657"/>
                    <a:pt x="12354" y="43038"/>
                  </a:cubicBezTo>
                  <a:cubicBezTo>
                    <a:pt x="12549" y="44861"/>
                    <a:pt x="12725" y="46736"/>
                    <a:pt x="12320" y="48541"/>
                  </a:cubicBezTo>
                  <a:cubicBezTo>
                    <a:pt x="12246" y="48868"/>
                    <a:pt x="12318" y="49212"/>
                    <a:pt x="12520" y="49481"/>
                  </a:cubicBezTo>
                  <a:cubicBezTo>
                    <a:pt x="11532" y="51188"/>
                    <a:pt x="10551" y="52900"/>
                    <a:pt x="9578" y="54619"/>
                  </a:cubicBezTo>
                  <a:cubicBezTo>
                    <a:pt x="8646" y="56260"/>
                    <a:pt x="7701" y="57900"/>
                    <a:pt x="6729" y="59526"/>
                  </a:cubicBezTo>
                  <a:cubicBezTo>
                    <a:pt x="6126" y="57037"/>
                    <a:pt x="5509" y="54553"/>
                    <a:pt x="4848" y="52079"/>
                  </a:cubicBezTo>
                  <a:cubicBezTo>
                    <a:pt x="4211" y="49690"/>
                    <a:pt x="3545" y="47305"/>
                    <a:pt x="2967" y="44899"/>
                  </a:cubicBezTo>
                  <a:cubicBezTo>
                    <a:pt x="2712" y="45559"/>
                    <a:pt x="2468" y="46224"/>
                    <a:pt x="2233" y="46894"/>
                  </a:cubicBezTo>
                  <a:cubicBezTo>
                    <a:pt x="2278" y="47130"/>
                    <a:pt x="2324" y="47368"/>
                    <a:pt x="2370" y="47605"/>
                  </a:cubicBezTo>
                  <a:cubicBezTo>
                    <a:pt x="3003" y="50829"/>
                    <a:pt x="3655" y="54049"/>
                    <a:pt x="4366" y="57257"/>
                  </a:cubicBezTo>
                  <a:cubicBezTo>
                    <a:pt x="4699" y="58754"/>
                    <a:pt x="5034" y="60249"/>
                    <a:pt x="5372" y="61746"/>
                  </a:cubicBezTo>
                  <a:cubicBezTo>
                    <a:pt x="3715" y="64398"/>
                    <a:pt x="1952" y="66982"/>
                    <a:pt x="1" y="69424"/>
                  </a:cubicBezTo>
                  <a:cubicBezTo>
                    <a:pt x="65" y="69487"/>
                    <a:pt x="127" y="69553"/>
                    <a:pt x="193" y="69616"/>
                  </a:cubicBezTo>
                  <a:cubicBezTo>
                    <a:pt x="641" y="70036"/>
                    <a:pt x="1119" y="70423"/>
                    <a:pt x="1624" y="70775"/>
                  </a:cubicBezTo>
                  <a:cubicBezTo>
                    <a:pt x="1745" y="70620"/>
                    <a:pt x="1868" y="70465"/>
                    <a:pt x="1989" y="70307"/>
                  </a:cubicBezTo>
                  <a:cubicBezTo>
                    <a:pt x="2986" y="69005"/>
                    <a:pt x="3933" y="67664"/>
                    <a:pt x="4841" y="66297"/>
                  </a:cubicBezTo>
                  <a:cubicBezTo>
                    <a:pt x="5459" y="65365"/>
                    <a:pt x="6055" y="64418"/>
                    <a:pt x="6643" y="63466"/>
                  </a:cubicBezTo>
                  <a:cubicBezTo>
                    <a:pt x="14235" y="62525"/>
                    <a:pt x="21875" y="61984"/>
                    <a:pt x="29526" y="61941"/>
                  </a:cubicBezTo>
                  <a:cubicBezTo>
                    <a:pt x="29616" y="61941"/>
                    <a:pt x="29706" y="61940"/>
                    <a:pt x="29796" y="61940"/>
                  </a:cubicBezTo>
                  <a:cubicBezTo>
                    <a:pt x="30156" y="61940"/>
                    <a:pt x="30516" y="61944"/>
                    <a:pt x="30876" y="61944"/>
                  </a:cubicBezTo>
                  <a:cubicBezTo>
                    <a:pt x="31397" y="61307"/>
                    <a:pt x="31897" y="60655"/>
                    <a:pt x="32376" y="59991"/>
                  </a:cubicBezTo>
                  <a:cubicBezTo>
                    <a:pt x="31892" y="59988"/>
                    <a:pt x="31409" y="59986"/>
                    <a:pt x="30925" y="59986"/>
                  </a:cubicBezTo>
                  <a:cubicBezTo>
                    <a:pt x="24899" y="59986"/>
                    <a:pt x="18875" y="60278"/>
                    <a:pt x="12876" y="60862"/>
                  </a:cubicBezTo>
                  <a:cubicBezTo>
                    <a:pt x="11204" y="61026"/>
                    <a:pt x="9533" y="61223"/>
                    <a:pt x="7867" y="61439"/>
                  </a:cubicBezTo>
                  <a:cubicBezTo>
                    <a:pt x="8561" y="60265"/>
                    <a:pt x="9244" y="59084"/>
                    <a:pt x="9917" y="57895"/>
                  </a:cubicBezTo>
                  <a:cubicBezTo>
                    <a:pt x="11479" y="55139"/>
                    <a:pt x="13011" y="52369"/>
                    <a:pt x="14574" y="49615"/>
                  </a:cubicBezTo>
                  <a:cubicBezTo>
                    <a:pt x="23056" y="47294"/>
                    <a:pt x="31602" y="45277"/>
                    <a:pt x="40259" y="43723"/>
                  </a:cubicBezTo>
                  <a:cubicBezTo>
                    <a:pt x="40514" y="42943"/>
                    <a:pt x="40762" y="42160"/>
                    <a:pt x="40998" y="41375"/>
                  </a:cubicBezTo>
                  <a:lnTo>
                    <a:pt x="40998" y="41375"/>
                  </a:lnTo>
                  <a:cubicBezTo>
                    <a:pt x="40947" y="41384"/>
                    <a:pt x="40895" y="41392"/>
                    <a:pt x="40844" y="41401"/>
                  </a:cubicBezTo>
                  <a:cubicBezTo>
                    <a:pt x="38583" y="41801"/>
                    <a:pt x="36326" y="42227"/>
                    <a:pt x="34075" y="42682"/>
                  </a:cubicBezTo>
                  <a:cubicBezTo>
                    <a:pt x="29546" y="43597"/>
                    <a:pt x="25043" y="44624"/>
                    <a:pt x="20564" y="45765"/>
                  </a:cubicBezTo>
                  <a:cubicBezTo>
                    <a:pt x="19078" y="46144"/>
                    <a:pt x="17594" y="46534"/>
                    <a:pt x="16111" y="46937"/>
                  </a:cubicBezTo>
                  <a:cubicBezTo>
                    <a:pt x="17201" y="45056"/>
                    <a:pt x="18313" y="43187"/>
                    <a:pt x="19466" y="41343"/>
                  </a:cubicBezTo>
                  <a:cubicBezTo>
                    <a:pt x="20963" y="38949"/>
                    <a:pt x="22512" y="36591"/>
                    <a:pt x="24115" y="34268"/>
                  </a:cubicBezTo>
                  <a:cubicBezTo>
                    <a:pt x="24177" y="34264"/>
                    <a:pt x="24238" y="34254"/>
                    <a:pt x="24298" y="34238"/>
                  </a:cubicBezTo>
                  <a:cubicBezTo>
                    <a:pt x="30924" y="32330"/>
                    <a:pt x="37594" y="30592"/>
                    <a:pt x="44312" y="29025"/>
                  </a:cubicBezTo>
                  <a:cubicBezTo>
                    <a:pt x="44482" y="28364"/>
                    <a:pt x="44654" y="27703"/>
                    <a:pt x="44827" y="27043"/>
                  </a:cubicBezTo>
                  <a:lnTo>
                    <a:pt x="44827" y="27043"/>
                  </a:lnTo>
                  <a:cubicBezTo>
                    <a:pt x="43323" y="27389"/>
                    <a:pt x="41819" y="27742"/>
                    <a:pt x="40319" y="28103"/>
                  </a:cubicBezTo>
                  <a:cubicBezTo>
                    <a:pt x="36777" y="28959"/>
                    <a:pt x="33248" y="29870"/>
                    <a:pt x="29734" y="30833"/>
                  </a:cubicBezTo>
                  <a:cubicBezTo>
                    <a:pt x="28398" y="31200"/>
                    <a:pt x="27067" y="31574"/>
                    <a:pt x="25735" y="31958"/>
                  </a:cubicBezTo>
                  <a:cubicBezTo>
                    <a:pt x="27116" y="30028"/>
                    <a:pt x="28539" y="28130"/>
                    <a:pt x="30004" y="26263"/>
                  </a:cubicBezTo>
                  <a:cubicBezTo>
                    <a:pt x="31185" y="24761"/>
                    <a:pt x="32396" y="23283"/>
                    <a:pt x="33637" y="21829"/>
                  </a:cubicBezTo>
                  <a:cubicBezTo>
                    <a:pt x="38096" y="21207"/>
                    <a:pt x="42533" y="20457"/>
                    <a:pt x="46956" y="19615"/>
                  </a:cubicBezTo>
                  <a:cubicBezTo>
                    <a:pt x="47172" y="18934"/>
                    <a:pt x="47395" y="18256"/>
                    <a:pt x="47625" y="17580"/>
                  </a:cubicBezTo>
                  <a:lnTo>
                    <a:pt x="47625" y="17580"/>
                  </a:lnTo>
                  <a:cubicBezTo>
                    <a:pt x="47333" y="17637"/>
                    <a:pt x="47043" y="17697"/>
                    <a:pt x="46750" y="17752"/>
                  </a:cubicBezTo>
                  <a:cubicBezTo>
                    <a:pt x="43794" y="18316"/>
                    <a:pt x="40832" y="18836"/>
                    <a:pt x="37861" y="19317"/>
                  </a:cubicBezTo>
                  <a:cubicBezTo>
                    <a:pt x="37070" y="19444"/>
                    <a:pt x="36278" y="19572"/>
                    <a:pt x="35487" y="19701"/>
                  </a:cubicBezTo>
                  <a:cubicBezTo>
                    <a:pt x="37678" y="17230"/>
                    <a:pt x="39962" y="14845"/>
                    <a:pt x="42334" y="12545"/>
                  </a:cubicBezTo>
                  <a:cubicBezTo>
                    <a:pt x="42799" y="12097"/>
                    <a:pt x="43269" y="11652"/>
                    <a:pt x="43743" y="11212"/>
                  </a:cubicBezTo>
                  <a:cubicBezTo>
                    <a:pt x="44597" y="11169"/>
                    <a:pt x="45454" y="11077"/>
                    <a:pt x="46301" y="11001"/>
                  </a:cubicBezTo>
                  <a:cubicBezTo>
                    <a:pt x="47373" y="10904"/>
                    <a:pt x="48443" y="10796"/>
                    <a:pt x="49515" y="10693"/>
                  </a:cubicBezTo>
                  <a:lnTo>
                    <a:pt x="50412" y="10607"/>
                  </a:lnTo>
                  <a:cubicBezTo>
                    <a:pt x="50647" y="10107"/>
                    <a:pt x="50886" y="9608"/>
                    <a:pt x="51137" y="9113"/>
                  </a:cubicBezTo>
                  <a:lnTo>
                    <a:pt x="51137" y="9113"/>
                  </a:lnTo>
                  <a:lnTo>
                    <a:pt x="49356" y="9288"/>
                  </a:lnTo>
                  <a:cubicBezTo>
                    <a:pt x="48061" y="9416"/>
                    <a:pt x="46748" y="9510"/>
                    <a:pt x="45446" y="9649"/>
                  </a:cubicBezTo>
                  <a:cubicBezTo>
                    <a:pt x="46446" y="8750"/>
                    <a:pt x="47462" y="7867"/>
                    <a:pt x="48493" y="7004"/>
                  </a:cubicBezTo>
                  <a:cubicBezTo>
                    <a:pt x="48666" y="7157"/>
                    <a:pt x="48893" y="7246"/>
                    <a:pt x="49142" y="7269"/>
                  </a:cubicBezTo>
                  <a:cubicBezTo>
                    <a:pt x="49968" y="7346"/>
                    <a:pt x="50822" y="7323"/>
                    <a:pt x="51651" y="7337"/>
                  </a:cubicBezTo>
                  <a:cubicBezTo>
                    <a:pt x="51794" y="7338"/>
                    <a:pt x="51937" y="7338"/>
                    <a:pt x="52079" y="7340"/>
                  </a:cubicBezTo>
                  <a:cubicBezTo>
                    <a:pt x="52377" y="6806"/>
                    <a:pt x="52681" y="6277"/>
                    <a:pt x="52999" y="5754"/>
                  </a:cubicBezTo>
                  <a:cubicBezTo>
                    <a:pt x="52549" y="5754"/>
                    <a:pt x="52101" y="5757"/>
                    <a:pt x="51651" y="5765"/>
                  </a:cubicBezTo>
                  <a:cubicBezTo>
                    <a:pt x="51223" y="5772"/>
                    <a:pt x="50793" y="5788"/>
                    <a:pt x="50364" y="5798"/>
                  </a:cubicBezTo>
                  <a:lnTo>
                    <a:pt x="49941" y="5809"/>
                  </a:lnTo>
                  <a:cubicBezTo>
                    <a:pt x="51983" y="4154"/>
                    <a:pt x="54083" y="2575"/>
                    <a:pt x="56195" y="1006"/>
                  </a:cubicBezTo>
                  <a:cubicBezTo>
                    <a:pt x="56247" y="797"/>
                    <a:pt x="56215" y="576"/>
                    <a:pt x="56104" y="390"/>
                  </a:cubicBezTo>
                  <a:cubicBezTo>
                    <a:pt x="55992" y="205"/>
                    <a:pt x="55817" y="66"/>
                    <a:pt x="55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7" name="Google Shape;3707;p73"/>
          <p:cNvGrpSpPr/>
          <p:nvPr/>
        </p:nvGrpSpPr>
        <p:grpSpPr>
          <a:xfrm flipH="1">
            <a:off x="4812253" y="1467241"/>
            <a:ext cx="691568" cy="849655"/>
            <a:chOff x="-3390650" y="10079050"/>
            <a:chExt cx="1087200" cy="1335725"/>
          </a:xfrm>
        </p:grpSpPr>
        <p:sp>
          <p:nvSpPr>
            <p:cNvPr id="3708" name="Google Shape;3708;p73"/>
            <p:cNvSpPr/>
            <p:nvPr/>
          </p:nvSpPr>
          <p:spPr>
            <a:xfrm>
              <a:off x="-3390650" y="10079050"/>
              <a:ext cx="1004100" cy="763300"/>
            </a:xfrm>
            <a:custGeom>
              <a:rect b="b" l="l" r="r" t="t"/>
              <a:pathLst>
                <a:path extrusionOk="0" h="30532" w="40164">
                  <a:moveTo>
                    <a:pt x="19585" y="0"/>
                  </a:moveTo>
                  <a:cubicBezTo>
                    <a:pt x="17914" y="0"/>
                    <a:pt x="16235" y="820"/>
                    <a:pt x="14976" y="1850"/>
                  </a:cubicBezTo>
                  <a:cubicBezTo>
                    <a:pt x="13579" y="2994"/>
                    <a:pt x="12584" y="4655"/>
                    <a:pt x="12286" y="6441"/>
                  </a:cubicBezTo>
                  <a:cubicBezTo>
                    <a:pt x="12023" y="8013"/>
                    <a:pt x="12215" y="9588"/>
                    <a:pt x="12840" y="11004"/>
                  </a:cubicBezTo>
                  <a:cubicBezTo>
                    <a:pt x="12229" y="10886"/>
                    <a:pt x="11618" y="10766"/>
                    <a:pt x="11005" y="10645"/>
                  </a:cubicBezTo>
                  <a:cubicBezTo>
                    <a:pt x="9808" y="10410"/>
                    <a:pt x="8607" y="10166"/>
                    <a:pt x="7388" y="10071"/>
                  </a:cubicBezTo>
                  <a:cubicBezTo>
                    <a:pt x="7111" y="10049"/>
                    <a:pt x="6833" y="10038"/>
                    <a:pt x="6555" y="10038"/>
                  </a:cubicBezTo>
                  <a:cubicBezTo>
                    <a:pt x="4653" y="10038"/>
                    <a:pt x="2749" y="10565"/>
                    <a:pt x="1415" y="12005"/>
                  </a:cubicBezTo>
                  <a:cubicBezTo>
                    <a:pt x="742" y="12730"/>
                    <a:pt x="262" y="13618"/>
                    <a:pt x="131" y="14603"/>
                  </a:cubicBezTo>
                  <a:cubicBezTo>
                    <a:pt x="1" y="15591"/>
                    <a:pt x="257" y="16612"/>
                    <a:pt x="821" y="17435"/>
                  </a:cubicBezTo>
                  <a:cubicBezTo>
                    <a:pt x="1995" y="19148"/>
                    <a:pt x="4004" y="20013"/>
                    <a:pt x="5901" y="20665"/>
                  </a:cubicBezTo>
                  <a:cubicBezTo>
                    <a:pt x="7079" y="21069"/>
                    <a:pt x="8292" y="21361"/>
                    <a:pt x="9524" y="21541"/>
                  </a:cubicBezTo>
                  <a:cubicBezTo>
                    <a:pt x="8883" y="22393"/>
                    <a:pt x="8397" y="23345"/>
                    <a:pt x="8226" y="24430"/>
                  </a:cubicBezTo>
                  <a:cubicBezTo>
                    <a:pt x="8045" y="25574"/>
                    <a:pt x="8163" y="26743"/>
                    <a:pt x="8764" y="27756"/>
                  </a:cubicBezTo>
                  <a:cubicBezTo>
                    <a:pt x="9238" y="28559"/>
                    <a:pt x="9963" y="29215"/>
                    <a:pt x="10777" y="29663"/>
                  </a:cubicBezTo>
                  <a:cubicBezTo>
                    <a:pt x="11864" y="30261"/>
                    <a:pt x="13040" y="30531"/>
                    <a:pt x="14218" y="30531"/>
                  </a:cubicBezTo>
                  <a:cubicBezTo>
                    <a:pt x="16767" y="30531"/>
                    <a:pt x="19324" y="29267"/>
                    <a:pt x="21003" y="27322"/>
                  </a:cubicBezTo>
                  <a:cubicBezTo>
                    <a:pt x="21982" y="26188"/>
                    <a:pt x="22704" y="24853"/>
                    <a:pt x="23062" y="23415"/>
                  </a:cubicBezTo>
                  <a:cubicBezTo>
                    <a:pt x="25445" y="25477"/>
                    <a:pt x="28275" y="27124"/>
                    <a:pt x="31446" y="27124"/>
                  </a:cubicBezTo>
                  <a:cubicBezTo>
                    <a:pt x="31848" y="27124"/>
                    <a:pt x="32255" y="27098"/>
                    <a:pt x="32668" y="27042"/>
                  </a:cubicBezTo>
                  <a:cubicBezTo>
                    <a:pt x="34587" y="26784"/>
                    <a:pt x="36569" y="25823"/>
                    <a:pt x="37515" y="24051"/>
                  </a:cubicBezTo>
                  <a:cubicBezTo>
                    <a:pt x="37991" y="23161"/>
                    <a:pt x="38140" y="22149"/>
                    <a:pt x="37905" y="21163"/>
                  </a:cubicBezTo>
                  <a:cubicBezTo>
                    <a:pt x="37683" y="20235"/>
                    <a:pt x="37115" y="19391"/>
                    <a:pt x="36430" y="18738"/>
                  </a:cubicBezTo>
                  <a:cubicBezTo>
                    <a:pt x="35442" y="17794"/>
                    <a:pt x="34235" y="17286"/>
                    <a:pt x="32995" y="16847"/>
                  </a:cubicBezTo>
                  <a:cubicBezTo>
                    <a:pt x="34289" y="16493"/>
                    <a:pt x="35538" y="15990"/>
                    <a:pt x="36632" y="15208"/>
                  </a:cubicBezTo>
                  <a:cubicBezTo>
                    <a:pt x="38429" y="13925"/>
                    <a:pt x="40164" y="11700"/>
                    <a:pt x="39693" y="9350"/>
                  </a:cubicBezTo>
                  <a:cubicBezTo>
                    <a:pt x="39276" y="7278"/>
                    <a:pt x="37036" y="6203"/>
                    <a:pt x="35161" y="5816"/>
                  </a:cubicBezTo>
                  <a:cubicBezTo>
                    <a:pt x="34399" y="5658"/>
                    <a:pt x="33621" y="5580"/>
                    <a:pt x="32843" y="5580"/>
                  </a:cubicBezTo>
                  <a:cubicBezTo>
                    <a:pt x="31612" y="5580"/>
                    <a:pt x="30381" y="5775"/>
                    <a:pt x="29211" y="6158"/>
                  </a:cubicBezTo>
                  <a:cubicBezTo>
                    <a:pt x="27731" y="6643"/>
                    <a:pt x="26305" y="7416"/>
                    <a:pt x="25124" y="8454"/>
                  </a:cubicBezTo>
                  <a:cubicBezTo>
                    <a:pt x="24972" y="7090"/>
                    <a:pt x="24708" y="5741"/>
                    <a:pt x="24215" y="4458"/>
                  </a:cubicBezTo>
                  <a:cubicBezTo>
                    <a:pt x="23524" y="2662"/>
                    <a:pt x="22397" y="348"/>
                    <a:pt x="20264" y="47"/>
                  </a:cubicBezTo>
                  <a:cubicBezTo>
                    <a:pt x="20039" y="15"/>
                    <a:pt x="19812" y="0"/>
                    <a:pt x="195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73"/>
            <p:cNvSpPr/>
            <p:nvPr/>
          </p:nvSpPr>
          <p:spPr>
            <a:xfrm>
              <a:off x="-3317325" y="10726775"/>
              <a:ext cx="1013875" cy="688000"/>
            </a:xfrm>
            <a:custGeom>
              <a:rect b="b" l="l" r="r" t="t"/>
              <a:pathLst>
                <a:path extrusionOk="0" h="27520" w="40555">
                  <a:moveTo>
                    <a:pt x="20664" y="1"/>
                  </a:moveTo>
                  <a:cubicBezTo>
                    <a:pt x="20458" y="1"/>
                    <a:pt x="20243" y="104"/>
                    <a:pt x="20158" y="279"/>
                  </a:cubicBezTo>
                  <a:cubicBezTo>
                    <a:pt x="19908" y="794"/>
                    <a:pt x="19912" y="1304"/>
                    <a:pt x="19949" y="1866"/>
                  </a:cubicBezTo>
                  <a:cubicBezTo>
                    <a:pt x="19983" y="2360"/>
                    <a:pt x="20015" y="2854"/>
                    <a:pt x="20037" y="3350"/>
                  </a:cubicBezTo>
                  <a:cubicBezTo>
                    <a:pt x="20080" y="4362"/>
                    <a:pt x="20092" y="5374"/>
                    <a:pt x="20067" y="6386"/>
                  </a:cubicBezTo>
                  <a:cubicBezTo>
                    <a:pt x="20018" y="8370"/>
                    <a:pt x="19840" y="10343"/>
                    <a:pt x="19464" y="12288"/>
                  </a:cubicBezTo>
                  <a:cubicBezTo>
                    <a:pt x="19269" y="13293"/>
                    <a:pt x="19031" y="14274"/>
                    <a:pt x="18750" y="15232"/>
                  </a:cubicBezTo>
                  <a:cubicBezTo>
                    <a:pt x="18670" y="15075"/>
                    <a:pt x="18587" y="14922"/>
                    <a:pt x="18500" y="14771"/>
                  </a:cubicBezTo>
                  <a:cubicBezTo>
                    <a:pt x="17683" y="13374"/>
                    <a:pt x="16497" y="12232"/>
                    <a:pt x="15160" y="11333"/>
                  </a:cubicBezTo>
                  <a:cubicBezTo>
                    <a:pt x="13000" y="9879"/>
                    <a:pt x="10427" y="9072"/>
                    <a:pt x="7838" y="9072"/>
                  </a:cubicBezTo>
                  <a:cubicBezTo>
                    <a:pt x="7013" y="9072"/>
                    <a:pt x="6186" y="9154"/>
                    <a:pt x="5370" y="9323"/>
                  </a:cubicBezTo>
                  <a:cubicBezTo>
                    <a:pt x="3484" y="9715"/>
                    <a:pt x="1754" y="10579"/>
                    <a:pt x="257" y="11782"/>
                  </a:cubicBezTo>
                  <a:cubicBezTo>
                    <a:pt x="0" y="11987"/>
                    <a:pt x="25" y="12465"/>
                    <a:pt x="257" y="12674"/>
                  </a:cubicBezTo>
                  <a:cubicBezTo>
                    <a:pt x="1267" y="13584"/>
                    <a:pt x="2454" y="14303"/>
                    <a:pt x="3748" y="14727"/>
                  </a:cubicBezTo>
                  <a:cubicBezTo>
                    <a:pt x="4898" y="15101"/>
                    <a:pt x="6083" y="15199"/>
                    <a:pt x="7278" y="15199"/>
                  </a:cubicBezTo>
                  <a:cubicBezTo>
                    <a:pt x="7529" y="15199"/>
                    <a:pt x="7781" y="15194"/>
                    <a:pt x="8032" y="15187"/>
                  </a:cubicBezTo>
                  <a:cubicBezTo>
                    <a:pt x="8422" y="15176"/>
                    <a:pt x="8809" y="15166"/>
                    <a:pt x="9195" y="15166"/>
                  </a:cubicBezTo>
                  <a:cubicBezTo>
                    <a:pt x="10147" y="15166"/>
                    <a:pt x="11088" y="15228"/>
                    <a:pt x="12022" y="15491"/>
                  </a:cubicBezTo>
                  <a:cubicBezTo>
                    <a:pt x="13141" y="15808"/>
                    <a:pt x="14183" y="16348"/>
                    <a:pt x="15117" y="17041"/>
                  </a:cubicBezTo>
                  <a:cubicBezTo>
                    <a:pt x="15621" y="17414"/>
                    <a:pt x="16081" y="17854"/>
                    <a:pt x="16497" y="18324"/>
                  </a:cubicBezTo>
                  <a:cubicBezTo>
                    <a:pt x="16723" y="18581"/>
                    <a:pt x="16926" y="18859"/>
                    <a:pt x="17162" y="19106"/>
                  </a:cubicBezTo>
                  <a:cubicBezTo>
                    <a:pt x="17188" y="19132"/>
                    <a:pt x="17215" y="19160"/>
                    <a:pt x="17239" y="19189"/>
                  </a:cubicBezTo>
                  <a:cubicBezTo>
                    <a:pt x="16762" y="20184"/>
                    <a:pt x="16215" y="21147"/>
                    <a:pt x="15605" y="22068"/>
                  </a:cubicBezTo>
                  <a:cubicBezTo>
                    <a:pt x="15060" y="22889"/>
                    <a:pt x="14583" y="23522"/>
                    <a:pt x="13947" y="24248"/>
                  </a:cubicBezTo>
                  <a:cubicBezTo>
                    <a:pt x="13638" y="24603"/>
                    <a:pt x="13316" y="24947"/>
                    <a:pt x="12983" y="25280"/>
                  </a:cubicBezTo>
                  <a:cubicBezTo>
                    <a:pt x="12582" y="25682"/>
                    <a:pt x="12135" y="26071"/>
                    <a:pt x="12014" y="26648"/>
                  </a:cubicBezTo>
                  <a:cubicBezTo>
                    <a:pt x="11933" y="27032"/>
                    <a:pt x="12184" y="27520"/>
                    <a:pt x="12624" y="27520"/>
                  </a:cubicBezTo>
                  <a:cubicBezTo>
                    <a:pt x="12641" y="27520"/>
                    <a:pt x="12659" y="27519"/>
                    <a:pt x="12677" y="27517"/>
                  </a:cubicBezTo>
                  <a:cubicBezTo>
                    <a:pt x="12964" y="27493"/>
                    <a:pt x="13215" y="27456"/>
                    <a:pt x="13460" y="27287"/>
                  </a:cubicBezTo>
                  <a:cubicBezTo>
                    <a:pt x="13675" y="27139"/>
                    <a:pt x="13879" y="26975"/>
                    <a:pt x="14070" y="26796"/>
                  </a:cubicBezTo>
                  <a:cubicBezTo>
                    <a:pt x="14397" y="26482"/>
                    <a:pt x="14710" y="26151"/>
                    <a:pt x="15014" y="25814"/>
                  </a:cubicBezTo>
                  <a:cubicBezTo>
                    <a:pt x="15628" y="25130"/>
                    <a:pt x="16203" y="24411"/>
                    <a:pt x="16734" y="23660"/>
                  </a:cubicBezTo>
                  <a:cubicBezTo>
                    <a:pt x="18619" y="21011"/>
                    <a:pt x="19925" y="17974"/>
                    <a:pt x="20735" y="14794"/>
                  </a:cubicBezTo>
                  <a:cubicBezTo>
                    <a:pt x="21957" y="15230"/>
                    <a:pt x="23251" y="15448"/>
                    <a:pt x="24545" y="15448"/>
                  </a:cubicBezTo>
                  <a:cubicBezTo>
                    <a:pt x="25758" y="15448"/>
                    <a:pt x="26971" y="15257"/>
                    <a:pt x="28126" y="14874"/>
                  </a:cubicBezTo>
                  <a:cubicBezTo>
                    <a:pt x="29395" y="14452"/>
                    <a:pt x="30556" y="13781"/>
                    <a:pt x="31760" y="13211"/>
                  </a:cubicBezTo>
                  <a:cubicBezTo>
                    <a:pt x="32881" y="12681"/>
                    <a:pt x="34048" y="12334"/>
                    <a:pt x="35295" y="12318"/>
                  </a:cubicBezTo>
                  <a:cubicBezTo>
                    <a:pt x="35330" y="12317"/>
                    <a:pt x="35365" y="12317"/>
                    <a:pt x="35400" y="12317"/>
                  </a:cubicBezTo>
                  <a:cubicBezTo>
                    <a:pt x="36811" y="12317"/>
                    <a:pt x="38185" y="12675"/>
                    <a:pt x="39488" y="13204"/>
                  </a:cubicBezTo>
                  <a:cubicBezTo>
                    <a:pt x="39557" y="13232"/>
                    <a:pt x="39627" y="13244"/>
                    <a:pt x="39697" y="13244"/>
                  </a:cubicBezTo>
                  <a:cubicBezTo>
                    <a:pt x="40138" y="13244"/>
                    <a:pt x="40554" y="12729"/>
                    <a:pt x="40392" y="12302"/>
                  </a:cubicBezTo>
                  <a:cubicBezTo>
                    <a:pt x="39227" y="9250"/>
                    <a:pt x="35834" y="7831"/>
                    <a:pt x="32816" y="7347"/>
                  </a:cubicBezTo>
                  <a:cubicBezTo>
                    <a:pt x="32043" y="7223"/>
                    <a:pt x="31259" y="7159"/>
                    <a:pt x="30477" y="7159"/>
                  </a:cubicBezTo>
                  <a:cubicBezTo>
                    <a:pt x="27834" y="7159"/>
                    <a:pt x="25211" y="7890"/>
                    <a:pt x="23071" y="9509"/>
                  </a:cubicBezTo>
                  <a:cubicBezTo>
                    <a:pt x="22490" y="9947"/>
                    <a:pt x="21953" y="10440"/>
                    <a:pt x="21466" y="10980"/>
                  </a:cubicBezTo>
                  <a:cubicBezTo>
                    <a:pt x="21631" y="9753"/>
                    <a:pt x="21732" y="8517"/>
                    <a:pt x="21769" y="7280"/>
                  </a:cubicBezTo>
                  <a:cubicBezTo>
                    <a:pt x="21803" y="6108"/>
                    <a:pt x="21783" y="4938"/>
                    <a:pt x="21720" y="3767"/>
                  </a:cubicBezTo>
                  <a:cubicBezTo>
                    <a:pt x="21687" y="3172"/>
                    <a:pt x="21644" y="2578"/>
                    <a:pt x="21592" y="1984"/>
                  </a:cubicBezTo>
                  <a:cubicBezTo>
                    <a:pt x="21565" y="1677"/>
                    <a:pt x="21526" y="1368"/>
                    <a:pt x="21469" y="1064"/>
                  </a:cubicBezTo>
                  <a:cubicBezTo>
                    <a:pt x="21403" y="708"/>
                    <a:pt x="21256" y="447"/>
                    <a:pt x="21038" y="166"/>
                  </a:cubicBezTo>
                  <a:cubicBezTo>
                    <a:pt x="20950" y="52"/>
                    <a:pt x="20809" y="1"/>
                    <a:pt x="20664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3"/>
            <p:cNvSpPr/>
            <p:nvPr/>
          </p:nvSpPr>
          <p:spPr>
            <a:xfrm>
              <a:off x="-3232600" y="10982300"/>
              <a:ext cx="34400" cy="32075"/>
            </a:xfrm>
            <a:custGeom>
              <a:rect b="b" l="l" r="r" t="t"/>
              <a:pathLst>
                <a:path extrusionOk="0" h="1283" w="1376">
                  <a:moveTo>
                    <a:pt x="731" y="0"/>
                  </a:moveTo>
                  <a:cubicBezTo>
                    <a:pt x="510" y="0"/>
                    <a:pt x="283" y="99"/>
                    <a:pt x="137" y="306"/>
                  </a:cubicBezTo>
                  <a:lnTo>
                    <a:pt x="114" y="340"/>
                  </a:lnTo>
                  <a:cubicBezTo>
                    <a:pt x="0" y="500"/>
                    <a:pt x="0" y="782"/>
                    <a:pt x="114" y="942"/>
                  </a:cubicBezTo>
                  <a:lnTo>
                    <a:pt x="137" y="977"/>
                  </a:lnTo>
                  <a:cubicBezTo>
                    <a:pt x="282" y="1183"/>
                    <a:pt x="509" y="1282"/>
                    <a:pt x="730" y="1282"/>
                  </a:cubicBezTo>
                  <a:cubicBezTo>
                    <a:pt x="1061" y="1282"/>
                    <a:pt x="1376" y="1059"/>
                    <a:pt x="1376" y="641"/>
                  </a:cubicBezTo>
                  <a:cubicBezTo>
                    <a:pt x="1376" y="223"/>
                    <a:pt x="1061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73"/>
            <p:cNvSpPr/>
            <p:nvPr/>
          </p:nvSpPr>
          <p:spPr>
            <a:xfrm>
              <a:off x="-3181900" y="11029175"/>
              <a:ext cx="43625" cy="43000"/>
            </a:xfrm>
            <a:custGeom>
              <a:rect b="b" l="l" r="r" t="t"/>
              <a:pathLst>
                <a:path extrusionOk="0" h="1720" w="1745">
                  <a:moveTo>
                    <a:pt x="863" y="0"/>
                  </a:moveTo>
                  <a:lnTo>
                    <a:pt x="636" y="31"/>
                  </a:lnTo>
                  <a:lnTo>
                    <a:pt x="432" y="117"/>
                  </a:lnTo>
                  <a:lnTo>
                    <a:pt x="258" y="252"/>
                  </a:lnTo>
                  <a:cubicBezTo>
                    <a:pt x="240" y="271"/>
                    <a:pt x="139" y="406"/>
                    <a:pt x="123" y="427"/>
                  </a:cubicBezTo>
                  <a:lnTo>
                    <a:pt x="119" y="435"/>
                  </a:lnTo>
                  <a:lnTo>
                    <a:pt x="111" y="444"/>
                  </a:lnTo>
                  <a:lnTo>
                    <a:pt x="108" y="450"/>
                  </a:lnTo>
                  <a:cubicBezTo>
                    <a:pt x="88" y="476"/>
                    <a:pt x="76" y="507"/>
                    <a:pt x="70" y="541"/>
                  </a:cubicBezTo>
                  <a:cubicBezTo>
                    <a:pt x="22" y="628"/>
                    <a:pt x="0" y="728"/>
                    <a:pt x="5" y="828"/>
                  </a:cubicBezTo>
                  <a:cubicBezTo>
                    <a:pt x="5" y="836"/>
                    <a:pt x="7" y="843"/>
                    <a:pt x="7" y="851"/>
                  </a:cubicBezTo>
                  <a:cubicBezTo>
                    <a:pt x="16" y="929"/>
                    <a:pt x="20" y="1020"/>
                    <a:pt x="39" y="1086"/>
                  </a:cubicBezTo>
                  <a:cubicBezTo>
                    <a:pt x="97" y="1298"/>
                    <a:pt x="246" y="1499"/>
                    <a:pt x="441" y="1603"/>
                  </a:cubicBezTo>
                  <a:cubicBezTo>
                    <a:pt x="576" y="1681"/>
                    <a:pt x="726" y="1720"/>
                    <a:pt x="876" y="1720"/>
                  </a:cubicBezTo>
                  <a:cubicBezTo>
                    <a:pt x="1025" y="1720"/>
                    <a:pt x="1175" y="1681"/>
                    <a:pt x="1309" y="1603"/>
                  </a:cubicBezTo>
                  <a:lnTo>
                    <a:pt x="1484" y="1468"/>
                  </a:lnTo>
                  <a:cubicBezTo>
                    <a:pt x="1588" y="1364"/>
                    <a:pt x="1665" y="1232"/>
                    <a:pt x="1705" y="1089"/>
                  </a:cubicBezTo>
                  <a:cubicBezTo>
                    <a:pt x="1740" y="979"/>
                    <a:pt x="1745" y="859"/>
                    <a:pt x="1719" y="745"/>
                  </a:cubicBezTo>
                  <a:cubicBezTo>
                    <a:pt x="1714" y="632"/>
                    <a:pt x="1679" y="521"/>
                    <a:pt x="1617" y="426"/>
                  </a:cubicBezTo>
                  <a:cubicBezTo>
                    <a:pt x="1462" y="160"/>
                    <a:pt x="1180" y="7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73"/>
            <p:cNvSpPr/>
            <p:nvPr/>
          </p:nvSpPr>
          <p:spPr>
            <a:xfrm>
              <a:off x="-3117950" y="10971075"/>
              <a:ext cx="34950" cy="32225"/>
            </a:xfrm>
            <a:custGeom>
              <a:rect b="b" l="l" r="r" t="t"/>
              <a:pathLst>
                <a:path extrusionOk="0" h="1289" w="1398">
                  <a:moveTo>
                    <a:pt x="646" y="0"/>
                  </a:moveTo>
                  <a:cubicBezTo>
                    <a:pt x="425" y="0"/>
                    <a:pt x="209" y="114"/>
                    <a:pt x="88" y="319"/>
                  </a:cubicBezTo>
                  <a:cubicBezTo>
                    <a:pt x="31" y="419"/>
                    <a:pt x="1" y="531"/>
                    <a:pt x="1" y="646"/>
                  </a:cubicBezTo>
                  <a:cubicBezTo>
                    <a:pt x="1" y="677"/>
                    <a:pt x="4" y="708"/>
                    <a:pt x="13" y="737"/>
                  </a:cubicBezTo>
                  <a:cubicBezTo>
                    <a:pt x="16" y="821"/>
                    <a:pt x="42" y="904"/>
                    <a:pt x="90" y="975"/>
                  </a:cubicBezTo>
                  <a:lnTo>
                    <a:pt x="189" y="1105"/>
                  </a:lnTo>
                  <a:cubicBezTo>
                    <a:pt x="202" y="1116"/>
                    <a:pt x="216" y="1125"/>
                    <a:pt x="228" y="1134"/>
                  </a:cubicBezTo>
                  <a:cubicBezTo>
                    <a:pt x="254" y="1170"/>
                    <a:pt x="286" y="1199"/>
                    <a:pt x="321" y="1222"/>
                  </a:cubicBezTo>
                  <a:lnTo>
                    <a:pt x="437" y="1270"/>
                  </a:lnTo>
                  <a:cubicBezTo>
                    <a:pt x="498" y="1282"/>
                    <a:pt x="559" y="1289"/>
                    <a:pt x="621" y="1289"/>
                  </a:cubicBezTo>
                  <a:cubicBezTo>
                    <a:pt x="657" y="1289"/>
                    <a:pt x="694" y="1286"/>
                    <a:pt x="730" y="1282"/>
                  </a:cubicBezTo>
                  <a:cubicBezTo>
                    <a:pt x="814" y="1279"/>
                    <a:pt x="897" y="1251"/>
                    <a:pt x="968" y="1205"/>
                  </a:cubicBezTo>
                  <a:lnTo>
                    <a:pt x="973" y="1202"/>
                  </a:lnTo>
                  <a:cubicBezTo>
                    <a:pt x="1398" y="953"/>
                    <a:pt x="1398" y="338"/>
                    <a:pt x="973" y="89"/>
                  </a:cubicBezTo>
                  <a:lnTo>
                    <a:pt x="971" y="89"/>
                  </a:lnTo>
                  <a:cubicBezTo>
                    <a:pt x="869" y="29"/>
                    <a:pt x="757" y="0"/>
                    <a:pt x="6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3"/>
            <p:cNvSpPr/>
            <p:nvPr/>
          </p:nvSpPr>
          <p:spPr>
            <a:xfrm>
              <a:off x="-3047750" y="11063725"/>
              <a:ext cx="40525" cy="40025"/>
            </a:xfrm>
            <a:custGeom>
              <a:rect b="b" l="l" r="r" t="t"/>
              <a:pathLst>
                <a:path extrusionOk="0" h="1601" w="1621">
                  <a:moveTo>
                    <a:pt x="810" y="0"/>
                  </a:moveTo>
                  <a:cubicBezTo>
                    <a:pt x="739" y="0"/>
                    <a:pt x="667" y="10"/>
                    <a:pt x="598" y="28"/>
                  </a:cubicBezTo>
                  <a:cubicBezTo>
                    <a:pt x="578" y="33"/>
                    <a:pt x="560" y="34"/>
                    <a:pt x="540" y="37"/>
                  </a:cubicBezTo>
                  <a:cubicBezTo>
                    <a:pt x="535" y="37"/>
                    <a:pt x="373" y="106"/>
                    <a:pt x="369" y="109"/>
                  </a:cubicBezTo>
                  <a:lnTo>
                    <a:pt x="366" y="111"/>
                  </a:lnTo>
                  <a:lnTo>
                    <a:pt x="360" y="116"/>
                  </a:lnTo>
                  <a:lnTo>
                    <a:pt x="354" y="120"/>
                  </a:lnTo>
                  <a:lnTo>
                    <a:pt x="351" y="122"/>
                  </a:lnTo>
                  <a:cubicBezTo>
                    <a:pt x="330" y="136"/>
                    <a:pt x="308" y="152"/>
                    <a:pt x="288" y="169"/>
                  </a:cubicBezTo>
                  <a:cubicBezTo>
                    <a:pt x="222" y="212"/>
                    <a:pt x="168" y="272"/>
                    <a:pt x="131" y="341"/>
                  </a:cubicBezTo>
                  <a:lnTo>
                    <a:pt x="124" y="352"/>
                  </a:lnTo>
                  <a:lnTo>
                    <a:pt x="119" y="358"/>
                  </a:lnTo>
                  <a:lnTo>
                    <a:pt x="118" y="361"/>
                  </a:lnTo>
                  <a:lnTo>
                    <a:pt x="47" y="529"/>
                  </a:lnTo>
                  <a:lnTo>
                    <a:pt x="47" y="533"/>
                  </a:lnTo>
                  <a:cubicBezTo>
                    <a:pt x="44" y="552"/>
                    <a:pt x="42" y="570"/>
                    <a:pt x="39" y="587"/>
                  </a:cubicBezTo>
                  <a:cubicBezTo>
                    <a:pt x="6" y="690"/>
                    <a:pt x="1" y="800"/>
                    <a:pt x="26" y="906"/>
                  </a:cubicBezTo>
                  <a:cubicBezTo>
                    <a:pt x="24" y="977"/>
                    <a:pt x="44" y="1048"/>
                    <a:pt x="79" y="1109"/>
                  </a:cubicBezTo>
                  <a:cubicBezTo>
                    <a:pt x="112" y="1207"/>
                    <a:pt x="168" y="1296"/>
                    <a:pt x="245" y="1365"/>
                  </a:cubicBezTo>
                  <a:lnTo>
                    <a:pt x="406" y="1491"/>
                  </a:lnTo>
                  <a:lnTo>
                    <a:pt x="598" y="1571"/>
                  </a:lnTo>
                  <a:cubicBezTo>
                    <a:pt x="659" y="1591"/>
                    <a:pt x="722" y="1601"/>
                    <a:pt x="785" y="1601"/>
                  </a:cubicBezTo>
                  <a:cubicBezTo>
                    <a:pt x="830" y="1601"/>
                    <a:pt x="874" y="1596"/>
                    <a:pt x="918" y="1587"/>
                  </a:cubicBezTo>
                  <a:cubicBezTo>
                    <a:pt x="988" y="1587"/>
                    <a:pt x="1059" y="1567"/>
                    <a:pt x="1120" y="1531"/>
                  </a:cubicBezTo>
                  <a:cubicBezTo>
                    <a:pt x="1219" y="1499"/>
                    <a:pt x="1308" y="1442"/>
                    <a:pt x="1377" y="1365"/>
                  </a:cubicBezTo>
                  <a:lnTo>
                    <a:pt x="1503" y="1204"/>
                  </a:lnTo>
                  <a:lnTo>
                    <a:pt x="1582" y="1012"/>
                  </a:lnTo>
                  <a:cubicBezTo>
                    <a:pt x="1616" y="909"/>
                    <a:pt x="1621" y="799"/>
                    <a:pt x="1596" y="694"/>
                  </a:cubicBezTo>
                  <a:cubicBezTo>
                    <a:pt x="1596" y="622"/>
                    <a:pt x="1578" y="553"/>
                    <a:pt x="1543" y="492"/>
                  </a:cubicBezTo>
                  <a:cubicBezTo>
                    <a:pt x="1510" y="393"/>
                    <a:pt x="1454" y="304"/>
                    <a:pt x="1377" y="234"/>
                  </a:cubicBezTo>
                  <a:lnTo>
                    <a:pt x="1216" y="109"/>
                  </a:lnTo>
                  <a:lnTo>
                    <a:pt x="1024" y="28"/>
                  </a:lnTo>
                  <a:cubicBezTo>
                    <a:pt x="954" y="10"/>
                    <a:pt x="882" y="0"/>
                    <a:pt x="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73"/>
            <p:cNvSpPr/>
            <p:nvPr/>
          </p:nvSpPr>
          <p:spPr>
            <a:xfrm>
              <a:off x="-2996850" y="11023600"/>
              <a:ext cx="44500" cy="38800"/>
            </a:xfrm>
            <a:custGeom>
              <a:rect b="b" l="l" r="r" t="t"/>
              <a:pathLst>
                <a:path extrusionOk="0" h="1552" w="1780">
                  <a:moveTo>
                    <a:pt x="1016" y="0"/>
                  </a:moveTo>
                  <a:cubicBezTo>
                    <a:pt x="1007" y="0"/>
                    <a:pt x="998" y="0"/>
                    <a:pt x="990" y="1"/>
                  </a:cubicBezTo>
                  <a:lnTo>
                    <a:pt x="784" y="28"/>
                  </a:lnTo>
                  <a:cubicBezTo>
                    <a:pt x="773" y="32"/>
                    <a:pt x="764" y="35"/>
                    <a:pt x="755" y="38"/>
                  </a:cubicBezTo>
                  <a:cubicBezTo>
                    <a:pt x="700" y="61"/>
                    <a:pt x="624" y="91"/>
                    <a:pt x="571" y="116"/>
                  </a:cubicBezTo>
                  <a:lnTo>
                    <a:pt x="565" y="119"/>
                  </a:lnTo>
                  <a:cubicBezTo>
                    <a:pt x="560" y="121"/>
                    <a:pt x="555" y="124"/>
                    <a:pt x="552" y="125"/>
                  </a:cubicBezTo>
                  <a:cubicBezTo>
                    <a:pt x="548" y="128"/>
                    <a:pt x="543" y="131"/>
                    <a:pt x="538" y="134"/>
                  </a:cubicBezTo>
                  <a:cubicBezTo>
                    <a:pt x="483" y="173"/>
                    <a:pt x="431" y="216"/>
                    <a:pt x="379" y="257"/>
                  </a:cubicBezTo>
                  <a:cubicBezTo>
                    <a:pt x="1" y="621"/>
                    <a:pt x="124" y="1254"/>
                    <a:pt x="609" y="1449"/>
                  </a:cubicBezTo>
                  <a:cubicBezTo>
                    <a:pt x="693" y="1501"/>
                    <a:pt x="789" y="1532"/>
                    <a:pt x="887" y="1536"/>
                  </a:cubicBezTo>
                  <a:cubicBezTo>
                    <a:pt x="914" y="1546"/>
                    <a:pt x="942" y="1551"/>
                    <a:pt x="970" y="1551"/>
                  </a:cubicBezTo>
                  <a:cubicBezTo>
                    <a:pt x="977" y="1551"/>
                    <a:pt x="984" y="1551"/>
                    <a:pt x="991" y="1550"/>
                  </a:cubicBezTo>
                  <a:lnTo>
                    <a:pt x="1011" y="1550"/>
                  </a:lnTo>
                  <a:lnTo>
                    <a:pt x="1216" y="1522"/>
                  </a:lnTo>
                  <a:cubicBezTo>
                    <a:pt x="1312" y="1499"/>
                    <a:pt x="1403" y="1452"/>
                    <a:pt x="1477" y="1384"/>
                  </a:cubicBezTo>
                  <a:cubicBezTo>
                    <a:pt x="1533" y="1352"/>
                    <a:pt x="1581" y="1304"/>
                    <a:pt x="1615" y="1248"/>
                  </a:cubicBezTo>
                  <a:cubicBezTo>
                    <a:pt x="1682" y="1174"/>
                    <a:pt x="1730" y="1083"/>
                    <a:pt x="1751" y="985"/>
                  </a:cubicBezTo>
                  <a:cubicBezTo>
                    <a:pt x="1761" y="917"/>
                    <a:pt x="1770" y="850"/>
                    <a:pt x="1779" y="781"/>
                  </a:cubicBezTo>
                  <a:lnTo>
                    <a:pt x="1751" y="577"/>
                  </a:lnTo>
                  <a:cubicBezTo>
                    <a:pt x="1692" y="388"/>
                    <a:pt x="1566" y="225"/>
                    <a:pt x="1398" y="118"/>
                  </a:cubicBezTo>
                  <a:cubicBezTo>
                    <a:pt x="1395" y="114"/>
                    <a:pt x="1391" y="111"/>
                    <a:pt x="1386" y="108"/>
                  </a:cubicBezTo>
                  <a:cubicBezTo>
                    <a:pt x="1354" y="93"/>
                    <a:pt x="1322" y="79"/>
                    <a:pt x="1288" y="67"/>
                  </a:cubicBezTo>
                  <a:cubicBezTo>
                    <a:pt x="1205" y="23"/>
                    <a:pt x="1110" y="0"/>
                    <a:pt x="10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73"/>
            <p:cNvSpPr/>
            <p:nvPr/>
          </p:nvSpPr>
          <p:spPr>
            <a:xfrm>
              <a:off x="-2938825" y="11115150"/>
              <a:ext cx="29275" cy="29275"/>
            </a:xfrm>
            <a:custGeom>
              <a:rect b="b" l="l" r="r" t="t"/>
              <a:pathLst>
                <a:path extrusionOk="0" h="1171" w="1171">
                  <a:moveTo>
                    <a:pt x="585" y="1"/>
                  </a:moveTo>
                  <a:cubicBezTo>
                    <a:pt x="266" y="9"/>
                    <a:pt x="8" y="267"/>
                    <a:pt x="0" y="586"/>
                  </a:cubicBezTo>
                  <a:cubicBezTo>
                    <a:pt x="6" y="638"/>
                    <a:pt x="14" y="689"/>
                    <a:pt x="22" y="741"/>
                  </a:cubicBezTo>
                  <a:cubicBezTo>
                    <a:pt x="48" y="839"/>
                    <a:pt x="100" y="928"/>
                    <a:pt x="172" y="999"/>
                  </a:cubicBezTo>
                  <a:lnTo>
                    <a:pt x="290" y="1091"/>
                  </a:lnTo>
                  <a:cubicBezTo>
                    <a:pt x="379" y="1143"/>
                    <a:pt x="481" y="1171"/>
                    <a:pt x="585" y="1171"/>
                  </a:cubicBezTo>
                  <a:cubicBezTo>
                    <a:pt x="904" y="1162"/>
                    <a:pt x="1161" y="905"/>
                    <a:pt x="1170" y="586"/>
                  </a:cubicBezTo>
                  <a:cubicBezTo>
                    <a:pt x="1162" y="534"/>
                    <a:pt x="1156" y="482"/>
                    <a:pt x="1149" y="429"/>
                  </a:cubicBezTo>
                  <a:cubicBezTo>
                    <a:pt x="1123" y="333"/>
                    <a:pt x="1070" y="244"/>
                    <a:pt x="998" y="171"/>
                  </a:cubicBezTo>
                  <a:lnTo>
                    <a:pt x="880" y="81"/>
                  </a:lnTo>
                  <a:cubicBezTo>
                    <a:pt x="791" y="29"/>
                    <a:pt x="688" y="1"/>
                    <a:pt x="5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3"/>
            <p:cNvSpPr/>
            <p:nvPr/>
          </p:nvSpPr>
          <p:spPr>
            <a:xfrm>
              <a:off x="-2746825" y="11000350"/>
              <a:ext cx="34350" cy="32200"/>
            </a:xfrm>
            <a:custGeom>
              <a:rect b="b" l="l" r="r" t="t"/>
              <a:pathLst>
                <a:path extrusionOk="0" h="1288" w="1374">
                  <a:moveTo>
                    <a:pt x="732" y="0"/>
                  </a:moveTo>
                  <a:cubicBezTo>
                    <a:pt x="686" y="0"/>
                    <a:pt x="640" y="7"/>
                    <a:pt x="595" y="19"/>
                  </a:cubicBezTo>
                  <a:lnTo>
                    <a:pt x="573" y="26"/>
                  </a:lnTo>
                  <a:lnTo>
                    <a:pt x="563" y="29"/>
                  </a:lnTo>
                  <a:cubicBezTo>
                    <a:pt x="553" y="33"/>
                    <a:pt x="418" y="89"/>
                    <a:pt x="409" y="94"/>
                  </a:cubicBezTo>
                  <a:cubicBezTo>
                    <a:pt x="103" y="272"/>
                    <a:pt x="1" y="665"/>
                    <a:pt x="179" y="971"/>
                  </a:cubicBezTo>
                  <a:cubicBezTo>
                    <a:pt x="212" y="1014"/>
                    <a:pt x="246" y="1057"/>
                    <a:pt x="278" y="1100"/>
                  </a:cubicBezTo>
                  <a:cubicBezTo>
                    <a:pt x="404" y="1225"/>
                    <a:pt x="568" y="1287"/>
                    <a:pt x="731" y="1287"/>
                  </a:cubicBezTo>
                  <a:cubicBezTo>
                    <a:pt x="895" y="1287"/>
                    <a:pt x="1059" y="1225"/>
                    <a:pt x="1184" y="1100"/>
                  </a:cubicBezTo>
                  <a:cubicBezTo>
                    <a:pt x="1300" y="975"/>
                    <a:pt x="1366" y="816"/>
                    <a:pt x="1372" y="647"/>
                  </a:cubicBezTo>
                  <a:cubicBezTo>
                    <a:pt x="1373" y="533"/>
                    <a:pt x="1343" y="423"/>
                    <a:pt x="1286" y="324"/>
                  </a:cubicBezTo>
                  <a:cubicBezTo>
                    <a:pt x="1230" y="229"/>
                    <a:pt x="1151" y="149"/>
                    <a:pt x="1055" y="94"/>
                  </a:cubicBezTo>
                  <a:cubicBezTo>
                    <a:pt x="1006" y="66"/>
                    <a:pt x="956" y="45"/>
                    <a:pt x="902" y="29"/>
                  </a:cubicBezTo>
                  <a:lnTo>
                    <a:pt x="899" y="29"/>
                  </a:lnTo>
                  <a:lnTo>
                    <a:pt x="888" y="25"/>
                  </a:lnTo>
                  <a:cubicBezTo>
                    <a:pt x="837" y="8"/>
                    <a:pt x="785" y="0"/>
                    <a:pt x="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73"/>
            <p:cNvSpPr/>
            <p:nvPr/>
          </p:nvSpPr>
          <p:spPr>
            <a:xfrm>
              <a:off x="-2668125" y="11024675"/>
              <a:ext cx="30625" cy="29200"/>
            </a:xfrm>
            <a:custGeom>
              <a:rect b="b" l="l" r="r" t="t"/>
              <a:pathLst>
                <a:path extrusionOk="0" h="1168" w="1225">
                  <a:moveTo>
                    <a:pt x="630" y="1"/>
                  </a:moveTo>
                  <a:lnTo>
                    <a:pt x="476" y="21"/>
                  </a:lnTo>
                  <a:cubicBezTo>
                    <a:pt x="427" y="41"/>
                    <a:pt x="380" y="59"/>
                    <a:pt x="333" y="81"/>
                  </a:cubicBezTo>
                  <a:lnTo>
                    <a:pt x="301" y="96"/>
                  </a:lnTo>
                  <a:cubicBezTo>
                    <a:pt x="272" y="108"/>
                    <a:pt x="269" y="118"/>
                    <a:pt x="232" y="147"/>
                  </a:cubicBezTo>
                  <a:cubicBezTo>
                    <a:pt x="189" y="171"/>
                    <a:pt x="154" y="207"/>
                    <a:pt x="129" y="248"/>
                  </a:cubicBezTo>
                  <a:cubicBezTo>
                    <a:pt x="112" y="270"/>
                    <a:pt x="97" y="291"/>
                    <a:pt x="80" y="313"/>
                  </a:cubicBezTo>
                  <a:cubicBezTo>
                    <a:pt x="29" y="398"/>
                    <a:pt x="3" y="498"/>
                    <a:pt x="3" y="598"/>
                  </a:cubicBezTo>
                  <a:cubicBezTo>
                    <a:pt x="0" y="675"/>
                    <a:pt x="17" y="750"/>
                    <a:pt x="52" y="816"/>
                  </a:cubicBezTo>
                  <a:cubicBezTo>
                    <a:pt x="75" y="887"/>
                    <a:pt x="115" y="950"/>
                    <a:pt x="169" y="999"/>
                  </a:cubicBezTo>
                  <a:cubicBezTo>
                    <a:pt x="238" y="1069"/>
                    <a:pt x="326" y="1119"/>
                    <a:pt x="419" y="1146"/>
                  </a:cubicBezTo>
                  <a:cubicBezTo>
                    <a:pt x="473" y="1161"/>
                    <a:pt x="521" y="1168"/>
                    <a:pt x="569" y="1168"/>
                  </a:cubicBezTo>
                  <a:cubicBezTo>
                    <a:pt x="624" y="1168"/>
                    <a:pt x="678" y="1159"/>
                    <a:pt x="740" y="1146"/>
                  </a:cubicBezTo>
                  <a:lnTo>
                    <a:pt x="776" y="1139"/>
                  </a:lnTo>
                  <a:cubicBezTo>
                    <a:pt x="934" y="1100"/>
                    <a:pt x="1063" y="988"/>
                    <a:pt x="1143" y="847"/>
                  </a:cubicBezTo>
                  <a:cubicBezTo>
                    <a:pt x="1181" y="785"/>
                    <a:pt x="1204" y="715"/>
                    <a:pt x="1207" y="641"/>
                  </a:cubicBezTo>
                  <a:cubicBezTo>
                    <a:pt x="1224" y="567"/>
                    <a:pt x="1221" y="491"/>
                    <a:pt x="1196" y="420"/>
                  </a:cubicBezTo>
                  <a:lnTo>
                    <a:pt x="1141" y="286"/>
                  </a:lnTo>
                  <a:cubicBezTo>
                    <a:pt x="1094" y="205"/>
                    <a:pt x="1024" y="136"/>
                    <a:pt x="943" y="88"/>
                  </a:cubicBezTo>
                  <a:lnTo>
                    <a:pt x="920" y="79"/>
                  </a:lnTo>
                  <a:lnTo>
                    <a:pt x="783" y="21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73"/>
            <p:cNvSpPr/>
            <p:nvPr/>
          </p:nvSpPr>
          <p:spPr>
            <a:xfrm>
              <a:off x="-2620850" y="10942975"/>
              <a:ext cx="29900" cy="29550"/>
            </a:xfrm>
            <a:custGeom>
              <a:rect b="b" l="l" r="r" t="t"/>
              <a:pathLst>
                <a:path extrusionOk="0" h="1182" w="1196">
                  <a:moveTo>
                    <a:pt x="617" y="1"/>
                  </a:moveTo>
                  <a:cubicBezTo>
                    <a:pt x="585" y="1"/>
                    <a:pt x="552" y="4"/>
                    <a:pt x="520" y="12"/>
                  </a:cubicBezTo>
                  <a:cubicBezTo>
                    <a:pt x="468" y="12"/>
                    <a:pt x="416" y="26"/>
                    <a:pt x="371" y="52"/>
                  </a:cubicBezTo>
                  <a:cubicBezTo>
                    <a:pt x="297" y="75"/>
                    <a:pt x="233" y="118"/>
                    <a:pt x="181" y="173"/>
                  </a:cubicBezTo>
                  <a:lnTo>
                    <a:pt x="88" y="293"/>
                  </a:lnTo>
                  <a:lnTo>
                    <a:pt x="29" y="434"/>
                  </a:lnTo>
                  <a:cubicBezTo>
                    <a:pt x="4" y="510"/>
                    <a:pt x="1" y="591"/>
                    <a:pt x="18" y="669"/>
                  </a:cubicBezTo>
                  <a:cubicBezTo>
                    <a:pt x="18" y="721"/>
                    <a:pt x="33" y="774"/>
                    <a:pt x="59" y="818"/>
                  </a:cubicBezTo>
                  <a:cubicBezTo>
                    <a:pt x="82" y="892"/>
                    <a:pt x="125" y="956"/>
                    <a:pt x="181" y="1009"/>
                  </a:cubicBezTo>
                  <a:lnTo>
                    <a:pt x="300" y="1101"/>
                  </a:lnTo>
                  <a:lnTo>
                    <a:pt x="442" y="1161"/>
                  </a:lnTo>
                  <a:cubicBezTo>
                    <a:pt x="485" y="1174"/>
                    <a:pt x="531" y="1181"/>
                    <a:pt x="578" y="1181"/>
                  </a:cubicBezTo>
                  <a:cubicBezTo>
                    <a:pt x="611" y="1181"/>
                    <a:pt x="644" y="1178"/>
                    <a:pt x="677" y="1170"/>
                  </a:cubicBezTo>
                  <a:cubicBezTo>
                    <a:pt x="729" y="1170"/>
                    <a:pt x="781" y="1156"/>
                    <a:pt x="826" y="1130"/>
                  </a:cubicBezTo>
                  <a:cubicBezTo>
                    <a:pt x="898" y="1107"/>
                    <a:pt x="964" y="1064"/>
                    <a:pt x="1016" y="1009"/>
                  </a:cubicBezTo>
                  <a:lnTo>
                    <a:pt x="1108" y="889"/>
                  </a:lnTo>
                  <a:cubicBezTo>
                    <a:pt x="1128" y="841"/>
                    <a:pt x="1148" y="795"/>
                    <a:pt x="1166" y="748"/>
                  </a:cubicBezTo>
                  <a:cubicBezTo>
                    <a:pt x="1196" y="645"/>
                    <a:pt x="1196" y="537"/>
                    <a:pt x="1166" y="434"/>
                  </a:cubicBezTo>
                  <a:lnTo>
                    <a:pt x="1166" y="433"/>
                  </a:lnTo>
                  <a:cubicBezTo>
                    <a:pt x="1111" y="233"/>
                    <a:pt x="956" y="77"/>
                    <a:pt x="756" y="23"/>
                  </a:cubicBezTo>
                  <a:lnTo>
                    <a:pt x="755" y="23"/>
                  </a:lnTo>
                  <a:cubicBezTo>
                    <a:pt x="710" y="8"/>
                    <a:pt x="663" y="1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73"/>
            <p:cNvSpPr/>
            <p:nvPr/>
          </p:nvSpPr>
          <p:spPr>
            <a:xfrm>
              <a:off x="-2558150" y="10985175"/>
              <a:ext cx="49425" cy="47325"/>
            </a:xfrm>
            <a:custGeom>
              <a:rect b="b" l="l" r="r" t="t"/>
              <a:pathLst>
                <a:path extrusionOk="0" h="1893" w="1977">
                  <a:moveTo>
                    <a:pt x="949" y="1"/>
                  </a:moveTo>
                  <a:lnTo>
                    <a:pt x="699" y="35"/>
                  </a:lnTo>
                  <a:cubicBezTo>
                    <a:pt x="542" y="78"/>
                    <a:pt x="400" y="160"/>
                    <a:pt x="286" y="276"/>
                  </a:cubicBezTo>
                  <a:cubicBezTo>
                    <a:pt x="257" y="311"/>
                    <a:pt x="228" y="348"/>
                    <a:pt x="202" y="385"/>
                  </a:cubicBezTo>
                  <a:cubicBezTo>
                    <a:pt x="128" y="463"/>
                    <a:pt x="77" y="560"/>
                    <a:pt x="53" y="666"/>
                  </a:cubicBezTo>
                  <a:lnTo>
                    <a:pt x="53" y="670"/>
                  </a:lnTo>
                  <a:lnTo>
                    <a:pt x="45" y="690"/>
                  </a:lnTo>
                  <a:cubicBezTo>
                    <a:pt x="5" y="812"/>
                    <a:pt x="0" y="941"/>
                    <a:pt x="28" y="1065"/>
                  </a:cubicBezTo>
                  <a:cubicBezTo>
                    <a:pt x="33" y="1189"/>
                    <a:pt x="71" y="1311"/>
                    <a:pt x="140" y="1415"/>
                  </a:cubicBezTo>
                  <a:lnTo>
                    <a:pt x="286" y="1604"/>
                  </a:lnTo>
                  <a:cubicBezTo>
                    <a:pt x="401" y="1719"/>
                    <a:pt x="544" y="1803"/>
                    <a:pt x="701" y="1846"/>
                  </a:cubicBezTo>
                  <a:lnTo>
                    <a:pt x="751" y="1854"/>
                  </a:lnTo>
                  <a:lnTo>
                    <a:pt x="773" y="1857"/>
                  </a:lnTo>
                  <a:cubicBezTo>
                    <a:pt x="814" y="1865"/>
                    <a:pt x="857" y="1871"/>
                    <a:pt x="900" y="1876"/>
                  </a:cubicBezTo>
                  <a:cubicBezTo>
                    <a:pt x="931" y="1887"/>
                    <a:pt x="965" y="1893"/>
                    <a:pt x="998" y="1893"/>
                  </a:cubicBezTo>
                  <a:cubicBezTo>
                    <a:pt x="1009" y="1893"/>
                    <a:pt x="1020" y="1892"/>
                    <a:pt x="1031" y="1891"/>
                  </a:cubicBezTo>
                  <a:cubicBezTo>
                    <a:pt x="1192" y="1891"/>
                    <a:pt x="1349" y="1848"/>
                    <a:pt x="1488" y="1767"/>
                  </a:cubicBezTo>
                  <a:cubicBezTo>
                    <a:pt x="1622" y="1688"/>
                    <a:pt x="1734" y="1576"/>
                    <a:pt x="1812" y="1443"/>
                  </a:cubicBezTo>
                  <a:cubicBezTo>
                    <a:pt x="1977" y="1160"/>
                    <a:pt x="1977" y="810"/>
                    <a:pt x="1812" y="527"/>
                  </a:cubicBezTo>
                  <a:lnTo>
                    <a:pt x="1811" y="529"/>
                  </a:lnTo>
                  <a:lnTo>
                    <a:pt x="1808" y="520"/>
                  </a:lnTo>
                  <a:lnTo>
                    <a:pt x="1665" y="336"/>
                  </a:lnTo>
                  <a:lnTo>
                    <a:pt x="1646" y="314"/>
                  </a:lnTo>
                  <a:lnTo>
                    <a:pt x="1613" y="276"/>
                  </a:lnTo>
                  <a:cubicBezTo>
                    <a:pt x="1431" y="108"/>
                    <a:pt x="1197" y="12"/>
                    <a:pt x="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73"/>
            <p:cNvSpPr/>
            <p:nvPr/>
          </p:nvSpPr>
          <p:spPr>
            <a:xfrm>
              <a:off x="-2489475" y="10946750"/>
              <a:ext cx="43625" cy="43675"/>
            </a:xfrm>
            <a:custGeom>
              <a:rect b="b" l="l" r="r" t="t"/>
              <a:pathLst>
                <a:path extrusionOk="0" h="1747" w="1745">
                  <a:moveTo>
                    <a:pt x="872" y="1"/>
                  </a:moveTo>
                  <a:cubicBezTo>
                    <a:pt x="395" y="15"/>
                    <a:pt x="13" y="397"/>
                    <a:pt x="0" y="874"/>
                  </a:cubicBezTo>
                  <a:lnTo>
                    <a:pt x="31" y="1106"/>
                  </a:lnTo>
                  <a:cubicBezTo>
                    <a:pt x="71" y="1251"/>
                    <a:pt x="148" y="1384"/>
                    <a:pt x="255" y="1490"/>
                  </a:cubicBezTo>
                  <a:lnTo>
                    <a:pt x="432" y="1627"/>
                  </a:lnTo>
                  <a:cubicBezTo>
                    <a:pt x="565" y="1705"/>
                    <a:pt x="717" y="1747"/>
                    <a:pt x="872" y="1747"/>
                  </a:cubicBezTo>
                  <a:cubicBezTo>
                    <a:pt x="1348" y="1733"/>
                    <a:pt x="1731" y="1350"/>
                    <a:pt x="1745" y="874"/>
                  </a:cubicBezTo>
                  <a:cubicBezTo>
                    <a:pt x="1734" y="796"/>
                    <a:pt x="1723" y="718"/>
                    <a:pt x="1712" y="641"/>
                  </a:cubicBezTo>
                  <a:cubicBezTo>
                    <a:pt x="1672" y="495"/>
                    <a:pt x="1596" y="363"/>
                    <a:pt x="1488" y="257"/>
                  </a:cubicBezTo>
                  <a:lnTo>
                    <a:pt x="1312" y="121"/>
                  </a:lnTo>
                  <a:cubicBezTo>
                    <a:pt x="1178" y="42"/>
                    <a:pt x="1026" y="1"/>
                    <a:pt x="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73"/>
            <p:cNvSpPr/>
            <p:nvPr/>
          </p:nvSpPr>
          <p:spPr>
            <a:xfrm>
              <a:off x="-2409900" y="11001975"/>
              <a:ext cx="42700" cy="37475"/>
            </a:xfrm>
            <a:custGeom>
              <a:rect b="b" l="l" r="r" t="t"/>
              <a:pathLst>
                <a:path extrusionOk="0" h="1499" w="1708">
                  <a:moveTo>
                    <a:pt x="898" y="0"/>
                  </a:moveTo>
                  <a:cubicBezTo>
                    <a:pt x="840" y="0"/>
                    <a:pt x="780" y="9"/>
                    <a:pt x="724" y="27"/>
                  </a:cubicBezTo>
                  <a:cubicBezTo>
                    <a:pt x="633" y="58"/>
                    <a:pt x="547" y="98"/>
                    <a:pt x="464" y="144"/>
                  </a:cubicBezTo>
                  <a:cubicBezTo>
                    <a:pt x="0" y="414"/>
                    <a:pt x="0" y="1084"/>
                    <a:pt x="464" y="1354"/>
                  </a:cubicBezTo>
                  <a:cubicBezTo>
                    <a:pt x="547" y="1400"/>
                    <a:pt x="633" y="1440"/>
                    <a:pt x="724" y="1471"/>
                  </a:cubicBezTo>
                  <a:lnTo>
                    <a:pt x="922" y="1498"/>
                  </a:lnTo>
                  <a:cubicBezTo>
                    <a:pt x="928" y="1499"/>
                    <a:pt x="934" y="1499"/>
                    <a:pt x="940" y="1499"/>
                  </a:cubicBezTo>
                  <a:cubicBezTo>
                    <a:pt x="1034" y="1499"/>
                    <a:pt x="1127" y="1477"/>
                    <a:pt x="1210" y="1434"/>
                  </a:cubicBezTo>
                  <a:cubicBezTo>
                    <a:pt x="1273" y="1416"/>
                    <a:pt x="1330" y="1383"/>
                    <a:pt x="1375" y="1337"/>
                  </a:cubicBezTo>
                  <a:cubicBezTo>
                    <a:pt x="1456" y="1285"/>
                    <a:pt x="1522" y="1213"/>
                    <a:pt x="1567" y="1127"/>
                  </a:cubicBezTo>
                  <a:lnTo>
                    <a:pt x="1571" y="1119"/>
                  </a:lnTo>
                  <a:cubicBezTo>
                    <a:pt x="1706" y="892"/>
                    <a:pt x="1708" y="608"/>
                    <a:pt x="1573" y="379"/>
                  </a:cubicBezTo>
                  <a:lnTo>
                    <a:pt x="1568" y="371"/>
                  </a:lnTo>
                  <a:lnTo>
                    <a:pt x="1451" y="219"/>
                  </a:lnTo>
                  <a:cubicBezTo>
                    <a:pt x="1385" y="149"/>
                    <a:pt x="1302" y="95"/>
                    <a:pt x="1210" y="64"/>
                  </a:cubicBezTo>
                  <a:cubicBezTo>
                    <a:pt x="1154" y="32"/>
                    <a:pt x="1087" y="14"/>
                    <a:pt x="1021" y="14"/>
                  </a:cubicBezTo>
                  <a:cubicBezTo>
                    <a:pt x="981" y="5"/>
                    <a:pt x="940" y="0"/>
                    <a:pt x="8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3"/>
            <p:cNvSpPr/>
            <p:nvPr/>
          </p:nvSpPr>
          <p:spPr>
            <a:xfrm>
              <a:off x="-3063975" y="10327175"/>
              <a:ext cx="357025" cy="292900"/>
            </a:xfrm>
            <a:custGeom>
              <a:rect b="b" l="l" r="r" t="t"/>
              <a:pathLst>
                <a:path extrusionOk="0" h="11716" w="14281">
                  <a:moveTo>
                    <a:pt x="6125" y="1"/>
                  </a:moveTo>
                  <a:cubicBezTo>
                    <a:pt x="5818" y="1"/>
                    <a:pt x="5509" y="67"/>
                    <a:pt x="5220" y="193"/>
                  </a:cubicBezTo>
                  <a:cubicBezTo>
                    <a:pt x="3973" y="735"/>
                    <a:pt x="3547" y="2154"/>
                    <a:pt x="3683" y="3416"/>
                  </a:cubicBezTo>
                  <a:cubicBezTo>
                    <a:pt x="3733" y="3903"/>
                    <a:pt x="3847" y="4382"/>
                    <a:pt x="4020" y="4840"/>
                  </a:cubicBezTo>
                  <a:cubicBezTo>
                    <a:pt x="3805" y="4809"/>
                    <a:pt x="3590" y="4793"/>
                    <a:pt x="3374" y="4792"/>
                  </a:cubicBezTo>
                  <a:cubicBezTo>
                    <a:pt x="3371" y="4792"/>
                    <a:pt x="3369" y="4792"/>
                    <a:pt x="3366" y="4792"/>
                  </a:cubicBezTo>
                  <a:cubicBezTo>
                    <a:pt x="2425" y="4792"/>
                    <a:pt x="954" y="5074"/>
                    <a:pt x="547" y="6050"/>
                  </a:cubicBezTo>
                  <a:cubicBezTo>
                    <a:pt x="0" y="7362"/>
                    <a:pt x="1539" y="8181"/>
                    <a:pt x="2598" y="8307"/>
                  </a:cubicBezTo>
                  <a:cubicBezTo>
                    <a:pt x="2748" y="8324"/>
                    <a:pt x="2899" y="8332"/>
                    <a:pt x="3049" y="8332"/>
                  </a:cubicBezTo>
                  <a:cubicBezTo>
                    <a:pt x="3246" y="8332"/>
                    <a:pt x="3442" y="8319"/>
                    <a:pt x="3638" y="8296"/>
                  </a:cubicBezTo>
                  <a:lnTo>
                    <a:pt x="3638" y="8296"/>
                  </a:lnTo>
                  <a:cubicBezTo>
                    <a:pt x="3609" y="8373"/>
                    <a:pt x="3577" y="8449"/>
                    <a:pt x="3552" y="8526"/>
                  </a:cubicBezTo>
                  <a:cubicBezTo>
                    <a:pt x="3207" y="9546"/>
                    <a:pt x="3050" y="11183"/>
                    <a:pt x="4314" y="11619"/>
                  </a:cubicBezTo>
                  <a:cubicBezTo>
                    <a:pt x="4508" y="11686"/>
                    <a:pt x="4692" y="11716"/>
                    <a:pt x="4866" y="11716"/>
                  </a:cubicBezTo>
                  <a:cubicBezTo>
                    <a:pt x="5806" y="11716"/>
                    <a:pt x="6459" y="10831"/>
                    <a:pt x="6948" y="10052"/>
                  </a:cubicBezTo>
                  <a:cubicBezTo>
                    <a:pt x="7188" y="9672"/>
                    <a:pt x="7405" y="9280"/>
                    <a:pt x="7610" y="8882"/>
                  </a:cubicBezTo>
                  <a:cubicBezTo>
                    <a:pt x="8481" y="9859"/>
                    <a:pt x="9784" y="10460"/>
                    <a:pt x="11100" y="10460"/>
                  </a:cubicBezTo>
                  <a:cubicBezTo>
                    <a:pt x="11338" y="10460"/>
                    <a:pt x="11576" y="10440"/>
                    <a:pt x="11813" y="10399"/>
                  </a:cubicBezTo>
                  <a:cubicBezTo>
                    <a:pt x="12415" y="10295"/>
                    <a:pt x="13018" y="10042"/>
                    <a:pt x="13408" y="9558"/>
                  </a:cubicBezTo>
                  <a:cubicBezTo>
                    <a:pt x="13896" y="8955"/>
                    <a:pt x="13870" y="8153"/>
                    <a:pt x="13405" y="7544"/>
                  </a:cubicBezTo>
                  <a:cubicBezTo>
                    <a:pt x="13004" y="7020"/>
                    <a:pt x="12381" y="6685"/>
                    <a:pt x="11817" y="6363"/>
                  </a:cubicBezTo>
                  <a:cubicBezTo>
                    <a:pt x="12152" y="6197"/>
                    <a:pt x="12475" y="6008"/>
                    <a:pt x="12785" y="5801"/>
                  </a:cubicBezTo>
                  <a:cubicBezTo>
                    <a:pt x="13304" y="5454"/>
                    <a:pt x="13801" y="5070"/>
                    <a:pt x="14030" y="4466"/>
                  </a:cubicBezTo>
                  <a:cubicBezTo>
                    <a:pt x="14280" y="3809"/>
                    <a:pt x="14045" y="3101"/>
                    <a:pt x="13470" y="2704"/>
                  </a:cubicBezTo>
                  <a:cubicBezTo>
                    <a:pt x="12954" y="2347"/>
                    <a:pt x="12308" y="2200"/>
                    <a:pt x="11657" y="2200"/>
                  </a:cubicBezTo>
                  <a:cubicBezTo>
                    <a:pt x="11078" y="2200"/>
                    <a:pt x="10494" y="2316"/>
                    <a:pt x="9993" y="2504"/>
                  </a:cubicBezTo>
                  <a:cubicBezTo>
                    <a:pt x="9553" y="2668"/>
                    <a:pt x="9143" y="2888"/>
                    <a:pt x="8756" y="3141"/>
                  </a:cubicBezTo>
                  <a:cubicBezTo>
                    <a:pt x="8668" y="2635"/>
                    <a:pt x="8512" y="2143"/>
                    <a:pt x="8290" y="1680"/>
                  </a:cubicBezTo>
                  <a:cubicBezTo>
                    <a:pt x="8034" y="1144"/>
                    <a:pt x="7667" y="589"/>
                    <a:pt x="7145" y="278"/>
                  </a:cubicBezTo>
                  <a:cubicBezTo>
                    <a:pt x="6829" y="89"/>
                    <a:pt x="6478" y="1"/>
                    <a:pt x="6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3"/>
            <p:cNvSpPr/>
            <p:nvPr/>
          </p:nvSpPr>
          <p:spPr>
            <a:xfrm>
              <a:off x="-3219125" y="10381175"/>
              <a:ext cx="101975" cy="56650"/>
            </a:xfrm>
            <a:custGeom>
              <a:rect b="b" l="l" r="r" t="t"/>
              <a:pathLst>
                <a:path extrusionOk="0" h="2266" w="4079">
                  <a:moveTo>
                    <a:pt x="796" y="1"/>
                  </a:moveTo>
                  <a:cubicBezTo>
                    <a:pt x="705" y="1"/>
                    <a:pt x="614" y="5"/>
                    <a:pt x="524" y="5"/>
                  </a:cubicBezTo>
                  <a:cubicBezTo>
                    <a:pt x="161" y="6"/>
                    <a:pt x="0" y="442"/>
                    <a:pt x="235" y="699"/>
                  </a:cubicBezTo>
                  <a:cubicBezTo>
                    <a:pt x="323" y="792"/>
                    <a:pt x="405" y="895"/>
                    <a:pt x="499" y="983"/>
                  </a:cubicBezTo>
                  <a:cubicBezTo>
                    <a:pt x="616" y="1096"/>
                    <a:pt x="775" y="1179"/>
                    <a:pt x="911" y="1268"/>
                  </a:cubicBezTo>
                  <a:cubicBezTo>
                    <a:pt x="1135" y="1414"/>
                    <a:pt x="1367" y="1539"/>
                    <a:pt x="1602" y="1665"/>
                  </a:cubicBezTo>
                  <a:cubicBezTo>
                    <a:pt x="1836" y="1791"/>
                    <a:pt x="2078" y="1903"/>
                    <a:pt x="2323" y="2010"/>
                  </a:cubicBezTo>
                  <a:cubicBezTo>
                    <a:pt x="2492" y="2082"/>
                    <a:pt x="2658" y="2162"/>
                    <a:pt x="2835" y="2211"/>
                  </a:cubicBezTo>
                  <a:cubicBezTo>
                    <a:pt x="2967" y="2249"/>
                    <a:pt x="3093" y="2265"/>
                    <a:pt x="3222" y="2265"/>
                  </a:cubicBezTo>
                  <a:cubicBezTo>
                    <a:pt x="3304" y="2265"/>
                    <a:pt x="3387" y="2258"/>
                    <a:pt x="3473" y="2247"/>
                  </a:cubicBezTo>
                  <a:cubicBezTo>
                    <a:pt x="3874" y="2193"/>
                    <a:pt x="4078" y="1609"/>
                    <a:pt x="3860" y="1298"/>
                  </a:cubicBezTo>
                  <a:cubicBezTo>
                    <a:pt x="3650" y="995"/>
                    <a:pt x="3355" y="834"/>
                    <a:pt x="3026" y="691"/>
                  </a:cubicBezTo>
                  <a:cubicBezTo>
                    <a:pt x="2741" y="565"/>
                    <a:pt x="2455" y="447"/>
                    <a:pt x="2159" y="346"/>
                  </a:cubicBezTo>
                  <a:cubicBezTo>
                    <a:pt x="1907" y="258"/>
                    <a:pt x="1658" y="174"/>
                    <a:pt x="1400" y="108"/>
                  </a:cubicBezTo>
                  <a:cubicBezTo>
                    <a:pt x="1239" y="68"/>
                    <a:pt x="1072" y="11"/>
                    <a:pt x="904" y="3"/>
                  </a:cubicBezTo>
                  <a:cubicBezTo>
                    <a:pt x="868" y="1"/>
                    <a:pt x="832" y="1"/>
                    <a:pt x="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3"/>
            <p:cNvSpPr/>
            <p:nvPr/>
          </p:nvSpPr>
          <p:spPr>
            <a:xfrm>
              <a:off x="-3291500" y="10474000"/>
              <a:ext cx="186975" cy="44075"/>
            </a:xfrm>
            <a:custGeom>
              <a:rect b="b" l="l" r="r" t="t"/>
              <a:pathLst>
                <a:path extrusionOk="0" h="1763" w="7479">
                  <a:moveTo>
                    <a:pt x="4781" y="0"/>
                  </a:moveTo>
                  <a:cubicBezTo>
                    <a:pt x="4404" y="0"/>
                    <a:pt x="4027" y="12"/>
                    <a:pt x="3649" y="17"/>
                  </a:cubicBezTo>
                  <a:cubicBezTo>
                    <a:pt x="3007" y="24"/>
                    <a:pt x="2365" y="31"/>
                    <a:pt x="1725" y="69"/>
                  </a:cubicBezTo>
                  <a:cubicBezTo>
                    <a:pt x="1203" y="100"/>
                    <a:pt x="460" y="144"/>
                    <a:pt x="56" y="514"/>
                  </a:cubicBezTo>
                  <a:cubicBezTo>
                    <a:pt x="1" y="565"/>
                    <a:pt x="15" y="642"/>
                    <a:pt x="56" y="694"/>
                  </a:cubicBezTo>
                  <a:cubicBezTo>
                    <a:pt x="385" y="1116"/>
                    <a:pt x="1114" y="1279"/>
                    <a:pt x="1616" y="1374"/>
                  </a:cubicBezTo>
                  <a:cubicBezTo>
                    <a:pt x="2287" y="1502"/>
                    <a:pt x="2969" y="1585"/>
                    <a:pt x="3649" y="1652"/>
                  </a:cubicBezTo>
                  <a:cubicBezTo>
                    <a:pt x="4219" y="1708"/>
                    <a:pt x="4784" y="1762"/>
                    <a:pt x="5355" y="1762"/>
                  </a:cubicBezTo>
                  <a:cubicBezTo>
                    <a:pt x="5428" y="1762"/>
                    <a:pt x="5502" y="1762"/>
                    <a:pt x="5576" y="1760"/>
                  </a:cubicBezTo>
                  <a:cubicBezTo>
                    <a:pt x="5915" y="1750"/>
                    <a:pt x="6276" y="1721"/>
                    <a:pt x="6599" y="1617"/>
                  </a:cubicBezTo>
                  <a:cubicBezTo>
                    <a:pt x="6901" y="1517"/>
                    <a:pt x="7141" y="1271"/>
                    <a:pt x="7300" y="1148"/>
                  </a:cubicBezTo>
                  <a:cubicBezTo>
                    <a:pt x="7478" y="1012"/>
                    <a:pt x="7478" y="801"/>
                    <a:pt x="7302" y="666"/>
                  </a:cubicBezTo>
                  <a:cubicBezTo>
                    <a:pt x="7161" y="559"/>
                    <a:pt x="6935" y="305"/>
                    <a:pt x="6663" y="207"/>
                  </a:cubicBezTo>
                  <a:cubicBezTo>
                    <a:pt x="6344" y="92"/>
                    <a:pt x="5984" y="58"/>
                    <a:pt x="5645" y="31"/>
                  </a:cubicBezTo>
                  <a:cubicBezTo>
                    <a:pt x="5357" y="7"/>
                    <a:pt x="5069" y="0"/>
                    <a:pt x="4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3"/>
            <p:cNvSpPr/>
            <p:nvPr/>
          </p:nvSpPr>
          <p:spPr>
            <a:xfrm>
              <a:off x="-3128475" y="10622475"/>
              <a:ext cx="64800" cy="65825"/>
            </a:xfrm>
            <a:custGeom>
              <a:rect b="b" l="l" r="r" t="t"/>
              <a:pathLst>
                <a:path extrusionOk="0" h="2633" w="2592">
                  <a:moveTo>
                    <a:pt x="2330" y="0"/>
                  </a:moveTo>
                  <a:cubicBezTo>
                    <a:pt x="2322" y="0"/>
                    <a:pt x="2315" y="1"/>
                    <a:pt x="2307" y="2"/>
                  </a:cubicBezTo>
                  <a:cubicBezTo>
                    <a:pt x="2295" y="2"/>
                    <a:pt x="2283" y="5"/>
                    <a:pt x="2270" y="6"/>
                  </a:cubicBezTo>
                  <a:cubicBezTo>
                    <a:pt x="2253" y="4"/>
                    <a:pt x="2235" y="3"/>
                    <a:pt x="2217" y="3"/>
                  </a:cubicBezTo>
                  <a:cubicBezTo>
                    <a:pt x="1990" y="3"/>
                    <a:pt x="1758" y="168"/>
                    <a:pt x="1575" y="277"/>
                  </a:cubicBezTo>
                  <a:cubicBezTo>
                    <a:pt x="1335" y="416"/>
                    <a:pt x="1123" y="620"/>
                    <a:pt x="908" y="796"/>
                  </a:cubicBezTo>
                  <a:cubicBezTo>
                    <a:pt x="819" y="869"/>
                    <a:pt x="721" y="938"/>
                    <a:pt x="644" y="1024"/>
                  </a:cubicBezTo>
                  <a:lnTo>
                    <a:pt x="395" y="1302"/>
                  </a:lnTo>
                  <a:cubicBezTo>
                    <a:pt x="260" y="1453"/>
                    <a:pt x="138" y="1594"/>
                    <a:pt x="62" y="1784"/>
                  </a:cubicBezTo>
                  <a:cubicBezTo>
                    <a:pt x="24" y="1872"/>
                    <a:pt x="4" y="1966"/>
                    <a:pt x="1" y="2062"/>
                  </a:cubicBezTo>
                  <a:cubicBezTo>
                    <a:pt x="1" y="2167"/>
                    <a:pt x="32" y="2260"/>
                    <a:pt x="73" y="2352"/>
                  </a:cubicBezTo>
                  <a:cubicBezTo>
                    <a:pt x="95" y="2469"/>
                    <a:pt x="191" y="2557"/>
                    <a:pt x="309" y="2569"/>
                  </a:cubicBezTo>
                  <a:cubicBezTo>
                    <a:pt x="386" y="2601"/>
                    <a:pt x="465" y="2629"/>
                    <a:pt x="554" y="2632"/>
                  </a:cubicBezTo>
                  <a:cubicBezTo>
                    <a:pt x="558" y="2632"/>
                    <a:pt x="562" y="2632"/>
                    <a:pt x="566" y="2632"/>
                  </a:cubicBezTo>
                  <a:cubicBezTo>
                    <a:pt x="679" y="2632"/>
                    <a:pt x="782" y="2592"/>
                    <a:pt x="884" y="2549"/>
                  </a:cubicBezTo>
                  <a:cubicBezTo>
                    <a:pt x="1048" y="2480"/>
                    <a:pt x="1177" y="2365"/>
                    <a:pt x="1306" y="2242"/>
                  </a:cubicBezTo>
                  <a:lnTo>
                    <a:pt x="1576" y="1987"/>
                  </a:lnTo>
                  <a:cubicBezTo>
                    <a:pt x="1667" y="1901"/>
                    <a:pt x="1739" y="1800"/>
                    <a:pt x="1814" y="1701"/>
                  </a:cubicBezTo>
                  <a:cubicBezTo>
                    <a:pt x="1980" y="1488"/>
                    <a:pt x="2180" y="1276"/>
                    <a:pt x="2312" y="1041"/>
                  </a:cubicBezTo>
                  <a:cubicBezTo>
                    <a:pt x="2367" y="943"/>
                    <a:pt x="2424" y="845"/>
                    <a:pt x="2476" y="745"/>
                  </a:cubicBezTo>
                  <a:cubicBezTo>
                    <a:pt x="2534" y="630"/>
                    <a:pt x="2591" y="465"/>
                    <a:pt x="2579" y="323"/>
                  </a:cubicBezTo>
                  <a:cubicBezTo>
                    <a:pt x="2582" y="307"/>
                    <a:pt x="2584" y="293"/>
                    <a:pt x="2585" y="278"/>
                  </a:cubicBezTo>
                  <a:cubicBezTo>
                    <a:pt x="2585" y="261"/>
                    <a:pt x="2585" y="244"/>
                    <a:pt x="2580" y="227"/>
                  </a:cubicBezTo>
                  <a:cubicBezTo>
                    <a:pt x="2582" y="206"/>
                    <a:pt x="2576" y="186"/>
                    <a:pt x="2560" y="171"/>
                  </a:cubicBezTo>
                  <a:cubicBezTo>
                    <a:pt x="2582" y="94"/>
                    <a:pt x="2521" y="17"/>
                    <a:pt x="2446" y="17"/>
                  </a:cubicBezTo>
                  <a:cubicBezTo>
                    <a:pt x="2436" y="17"/>
                    <a:pt x="2424" y="18"/>
                    <a:pt x="2413" y="22"/>
                  </a:cubicBezTo>
                  <a:lnTo>
                    <a:pt x="2393" y="9"/>
                  </a:lnTo>
                  <a:cubicBezTo>
                    <a:pt x="2373" y="4"/>
                    <a:pt x="2351" y="0"/>
                    <a:pt x="2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3"/>
            <p:cNvSpPr/>
            <p:nvPr/>
          </p:nvSpPr>
          <p:spPr>
            <a:xfrm>
              <a:off x="-3033725" y="10655325"/>
              <a:ext cx="59175" cy="100025"/>
            </a:xfrm>
            <a:custGeom>
              <a:rect b="b" l="l" r="r" t="t"/>
              <a:pathLst>
                <a:path extrusionOk="0" h="4001" w="2367">
                  <a:moveTo>
                    <a:pt x="2034" y="0"/>
                  </a:moveTo>
                  <a:cubicBezTo>
                    <a:pt x="2032" y="0"/>
                    <a:pt x="2030" y="0"/>
                    <a:pt x="2027" y="0"/>
                  </a:cubicBezTo>
                  <a:cubicBezTo>
                    <a:pt x="1935" y="4"/>
                    <a:pt x="1849" y="0"/>
                    <a:pt x="1762" y="39"/>
                  </a:cubicBezTo>
                  <a:cubicBezTo>
                    <a:pt x="1685" y="71"/>
                    <a:pt x="1620" y="123"/>
                    <a:pt x="1553" y="171"/>
                  </a:cubicBezTo>
                  <a:cubicBezTo>
                    <a:pt x="1355" y="311"/>
                    <a:pt x="1213" y="461"/>
                    <a:pt x="1069" y="655"/>
                  </a:cubicBezTo>
                  <a:cubicBezTo>
                    <a:pt x="848" y="949"/>
                    <a:pt x="642" y="1246"/>
                    <a:pt x="476" y="1574"/>
                  </a:cubicBezTo>
                  <a:cubicBezTo>
                    <a:pt x="378" y="1772"/>
                    <a:pt x="275" y="1972"/>
                    <a:pt x="197" y="2178"/>
                  </a:cubicBezTo>
                  <a:cubicBezTo>
                    <a:pt x="168" y="2256"/>
                    <a:pt x="143" y="2336"/>
                    <a:pt x="123" y="2416"/>
                  </a:cubicBezTo>
                  <a:cubicBezTo>
                    <a:pt x="103" y="2500"/>
                    <a:pt x="88" y="2586"/>
                    <a:pt x="80" y="2672"/>
                  </a:cubicBezTo>
                  <a:cubicBezTo>
                    <a:pt x="79" y="2692"/>
                    <a:pt x="77" y="2706"/>
                    <a:pt x="77" y="2717"/>
                  </a:cubicBezTo>
                  <a:cubicBezTo>
                    <a:pt x="48" y="2853"/>
                    <a:pt x="0" y="3042"/>
                    <a:pt x="70" y="3167"/>
                  </a:cubicBezTo>
                  <a:cubicBezTo>
                    <a:pt x="71" y="3170"/>
                    <a:pt x="73" y="3171"/>
                    <a:pt x="74" y="3173"/>
                  </a:cubicBezTo>
                  <a:lnTo>
                    <a:pt x="74" y="3200"/>
                  </a:lnTo>
                  <a:cubicBezTo>
                    <a:pt x="76" y="3268"/>
                    <a:pt x="82" y="3334"/>
                    <a:pt x="93" y="3400"/>
                  </a:cubicBezTo>
                  <a:cubicBezTo>
                    <a:pt x="122" y="3558"/>
                    <a:pt x="151" y="3722"/>
                    <a:pt x="218" y="3870"/>
                  </a:cubicBezTo>
                  <a:cubicBezTo>
                    <a:pt x="257" y="3957"/>
                    <a:pt x="355" y="4001"/>
                    <a:pt x="449" y="4001"/>
                  </a:cubicBezTo>
                  <a:cubicBezTo>
                    <a:pt x="497" y="4001"/>
                    <a:pt x="544" y="3989"/>
                    <a:pt x="582" y="3967"/>
                  </a:cubicBezTo>
                  <a:cubicBezTo>
                    <a:pt x="717" y="3885"/>
                    <a:pt x="840" y="3759"/>
                    <a:pt x="954" y="3652"/>
                  </a:cubicBezTo>
                  <a:cubicBezTo>
                    <a:pt x="977" y="3630"/>
                    <a:pt x="1017" y="3598"/>
                    <a:pt x="1029" y="3567"/>
                  </a:cubicBezTo>
                  <a:cubicBezTo>
                    <a:pt x="1032" y="3561"/>
                    <a:pt x="1032" y="3557"/>
                    <a:pt x="1032" y="3551"/>
                  </a:cubicBezTo>
                  <a:cubicBezTo>
                    <a:pt x="1134" y="3445"/>
                    <a:pt x="1278" y="3372"/>
                    <a:pt x="1330" y="3223"/>
                  </a:cubicBezTo>
                  <a:cubicBezTo>
                    <a:pt x="1342" y="3205"/>
                    <a:pt x="1347" y="3196"/>
                    <a:pt x="1346" y="3196"/>
                  </a:cubicBezTo>
                  <a:lnTo>
                    <a:pt x="1346" y="3196"/>
                  </a:lnTo>
                  <a:cubicBezTo>
                    <a:pt x="1345" y="3196"/>
                    <a:pt x="1338" y="3203"/>
                    <a:pt x="1326" y="3219"/>
                  </a:cubicBezTo>
                  <a:cubicBezTo>
                    <a:pt x="1311" y="3236"/>
                    <a:pt x="1303" y="3245"/>
                    <a:pt x="1303" y="3245"/>
                  </a:cubicBezTo>
                  <a:cubicBezTo>
                    <a:pt x="1302" y="3245"/>
                    <a:pt x="1322" y="3220"/>
                    <a:pt x="1362" y="3170"/>
                  </a:cubicBezTo>
                  <a:cubicBezTo>
                    <a:pt x="1407" y="3113"/>
                    <a:pt x="1448" y="3053"/>
                    <a:pt x="1485" y="2992"/>
                  </a:cubicBezTo>
                  <a:cubicBezTo>
                    <a:pt x="1525" y="2919"/>
                    <a:pt x="1564" y="2846"/>
                    <a:pt x="1599" y="2770"/>
                  </a:cubicBezTo>
                  <a:cubicBezTo>
                    <a:pt x="1689" y="2569"/>
                    <a:pt x="1762" y="2357"/>
                    <a:pt x="1846" y="2152"/>
                  </a:cubicBezTo>
                  <a:cubicBezTo>
                    <a:pt x="1849" y="2146"/>
                    <a:pt x="1861" y="2113"/>
                    <a:pt x="1871" y="2092"/>
                  </a:cubicBezTo>
                  <a:lnTo>
                    <a:pt x="1894" y="2043"/>
                  </a:lnTo>
                  <a:cubicBezTo>
                    <a:pt x="1943" y="1926"/>
                    <a:pt x="1987" y="1811"/>
                    <a:pt x="2027" y="1691"/>
                  </a:cubicBezTo>
                  <a:cubicBezTo>
                    <a:pt x="2083" y="1527"/>
                    <a:pt x="2141" y="1362"/>
                    <a:pt x="2202" y="1200"/>
                  </a:cubicBezTo>
                  <a:cubicBezTo>
                    <a:pt x="2270" y="1023"/>
                    <a:pt x="2313" y="837"/>
                    <a:pt x="2333" y="648"/>
                  </a:cubicBezTo>
                  <a:cubicBezTo>
                    <a:pt x="2347" y="553"/>
                    <a:pt x="2367" y="478"/>
                    <a:pt x="2353" y="375"/>
                  </a:cubicBezTo>
                  <a:cubicBezTo>
                    <a:pt x="2340" y="288"/>
                    <a:pt x="2297" y="215"/>
                    <a:pt x="2262" y="136"/>
                  </a:cubicBezTo>
                  <a:cubicBezTo>
                    <a:pt x="2226" y="55"/>
                    <a:pt x="2119" y="0"/>
                    <a:pt x="20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3"/>
            <p:cNvSpPr/>
            <p:nvPr/>
          </p:nvSpPr>
          <p:spPr>
            <a:xfrm>
              <a:off x="-2705400" y="10622400"/>
              <a:ext cx="43050" cy="54675"/>
            </a:xfrm>
            <a:custGeom>
              <a:rect b="b" l="l" r="r" t="t"/>
              <a:pathLst>
                <a:path extrusionOk="0" h="2187" w="1722">
                  <a:moveTo>
                    <a:pt x="131" y="1"/>
                  </a:moveTo>
                  <a:cubicBezTo>
                    <a:pt x="58" y="1"/>
                    <a:pt x="0" y="70"/>
                    <a:pt x="20" y="144"/>
                  </a:cubicBezTo>
                  <a:cubicBezTo>
                    <a:pt x="25" y="169"/>
                    <a:pt x="29" y="192"/>
                    <a:pt x="36" y="215"/>
                  </a:cubicBezTo>
                  <a:cubicBezTo>
                    <a:pt x="23" y="280"/>
                    <a:pt x="37" y="341"/>
                    <a:pt x="54" y="405"/>
                  </a:cubicBezTo>
                  <a:cubicBezTo>
                    <a:pt x="54" y="487"/>
                    <a:pt x="80" y="565"/>
                    <a:pt x="105" y="642"/>
                  </a:cubicBezTo>
                  <a:cubicBezTo>
                    <a:pt x="135" y="745"/>
                    <a:pt x="175" y="846"/>
                    <a:pt x="220" y="944"/>
                  </a:cubicBezTo>
                  <a:cubicBezTo>
                    <a:pt x="257" y="1020"/>
                    <a:pt x="291" y="1095"/>
                    <a:pt x="324" y="1170"/>
                  </a:cubicBezTo>
                  <a:lnTo>
                    <a:pt x="324" y="1172"/>
                  </a:lnTo>
                  <a:cubicBezTo>
                    <a:pt x="326" y="1175"/>
                    <a:pt x="327" y="1179"/>
                    <a:pt x="329" y="1182"/>
                  </a:cubicBezTo>
                  <a:cubicBezTo>
                    <a:pt x="344" y="1219"/>
                    <a:pt x="358" y="1256"/>
                    <a:pt x="372" y="1293"/>
                  </a:cubicBezTo>
                  <a:cubicBezTo>
                    <a:pt x="443" y="1474"/>
                    <a:pt x="547" y="1638"/>
                    <a:pt x="650" y="1803"/>
                  </a:cubicBezTo>
                  <a:cubicBezTo>
                    <a:pt x="773" y="2002"/>
                    <a:pt x="999" y="2187"/>
                    <a:pt x="1237" y="2187"/>
                  </a:cubicBezTo>
                  <a:cubicBezTo>
                    <a:pt x="1313" y="2187"/>
                    <a:pt x="1390" y="2168"/>
                    <a:pt x="1465" y="2125"/>
                  </a:cubicBezTo>
                  <a:cubicBezTo>
                    <a:pt x="1636" y="2027"/>
                    <a:pt x="1714" y="1820"/>
                    <a:pt x="1719" y="1631"/>
                  </a:cubicBezTo>
                  <a:cubicBezTo>
                    <a:pt x="1722" y="1466"/>
                    <a:pt x="1659" y="1327"/>
                    <a:pt x="1591" y="1181"/>
                  </a:cubicBezTo>
                  <a:cubicBezTo>
                    <a:pt x="1507" y="1003"/>
                    <a:pt x="1421" y="843"/>
                    <a:pt x="1286" y="694"/>
                  </a:cubicBezTo>
                  <a:cubicBezTo>
                    <a:pt x="1176" y="573"/>
                    <a:pt x="1061" y="458"/>
                    <a:pt x="942" y="349"/>
                  </a:cubicBezTo>
                  <a:cubicBezTo>
                    <a:pt x="817" y="237"/>
                    <a:pt x="645" y="115"/>
                    <a:pt x="470" y="81"/>
                  </a:cubicBezTo>
                  <a:lnTo>
                    <a:pt x="461" y="78"/>
                  </a:lnTo>
                  <a:cubicBezTo>
                    <a:pt x="432" y="65"/>
                    <a:pt x="404" y="51"/>
                    <a:pt x="376" y="42"/>
                  </a:cubicBezTo>
                  <a:cubicBezTo>
                    <a:pt x="346" y="31"/>
                    <a:pt x="314" y="25"/>
                    <a:pt x="283" y="25"/>
                  </a:cubicBezTo>
                  <a:cubicBezTo>
                    <a:pt x="271" y="25"/>
                    <a:pt x="258" y="26"/>
                    <a:pt x="246" y="28"/>
                  </a:cubicBezTo>
                  <a:cubicBezTo>
                    <a:pt x="217" y="20"/>
                    <a:pt x="189" y="11"/>
                    <a:pt x="162" y="5"/>
                  </a:cubicBezTo>
                  <a:cubicBezTo>
                    <a:pt x="151" y="2"/>
                    <a:pt x="14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3"/>
            <p:cNvSpPr/>
            <p:nvPr/>
          </p:nvSpPr>
          <p:spPr>
            <a:xfrm>
              <a:off x="-2654150" y="10570775"/>
              <a:ext cx="133000" cy="58000"/>
            </a:xfrm>
            <a:custGeom>
              <a:rect b="b" l="l" r="r" t="t"/>
              <a:pathLst>
                <a:path extrusionOk="0" h="2320" w="5320">
                  <a:moveTo>
                    <a:pt x="1165" y="1"/>
                  </a:moveTo>
                  <a:cubicBezTo>
                    <a:pt x="824" y="1"/>
                    <a:pt x="483" y="41"/>
                    <a:pt x="146" y="146"/>
                  </a:cubicBezTo>
                  <a:cubicBezTo>
                    <a:pt x="42" y="178"/>
                    <a:pt x="0" y="310"/>
                    <a:pt x="82" y="390"/>
                  </a:cubicBezTo>
                  <a:cubicBezTo>
                    <a:pt x="683" y="978"/>
                    <a:pt x="1451" y="1287"/>
                    <a:pt x="2190" y="1609"/>
                  </a:cubicBezTo>
                  <a:cubicBezTo>
                    <a:pt x="2612" y="1793"/>
                    <a:pt x="3043" y="1942"/>
                    <a:pt x="3473" y="2107"/>
                  </a:cubicBezTo>
                  <a:cubicBezTo>
                    <a:pt x="3745" y="2210"/>
                    <a:pt x="4083" y="2320"/>
                    <a:pt x="4399" y="2320"/>
                  </a:cubicBezTo>
                  <a:cubicBezTo>
                    <a:pt x="4571" y="2320"/>
                    <a:pt x="4736" y="2287"/>
                    <a:pt x="4880" y="2203"/>
                  </a:cubicBezTo>
                  <a:cubicBezTo>
                    <a:pt x="4940" y="2176"/>
                    <a:pt x="4998" y="2148"/>
                    <a:pt x="5056" y="2114"/>
                  </a:cubicBezTo>
                  <a:cubicBezTo>
                    <a:pt x="5218" y="2025"/>
                    <a:pt x="5319" y="1798"/>
                    <a:pt x="5258" y="1618"/>
                  </a:cubicBezTo>
                  <a:cubicBezTo>
                    <a:pt x="5233" y="1541"/>
                    <a:pt x="5202" y="1465"/>
                    <a:pt x="5167" y="1389"/>
                  </a:cubicBezTo>
                  <a:cubicBezTo>
                    <a:pt x="5161" y="1373"/>
                    <a:pt x="5150" y="1359"/>
                    <a:pt x="5142" y="1342"/>
                  </a:cubicBezTo>
                  <a:cubicBezTo>
                    <a:pt x="5138" y="1334"/>
                    <a:pt x="5136" y="1326"/>
                    <a:pt x="5132" y="1317"/>
                  </a:cubicBezTo>
                  <a:lnTo>
                    <a:pt x="5132" y="1322"/>
                  </a:lnTo>
                  <a:cubicBezTo>
                    <a:pt x="5043" y="1127"/>
                    <a:pt x="4891" y="981"/>
                    <a:pt x="4679" y="858"/>
                  </a:cubicBezTo>
                  <a:cubicBezTo>
                    <a:pt x="4447" y="726"/>
                    <a:pt x="4204" y="620"/>
                    <a:pt x="3952" y="537"/>
                  </a:cubicBezTo>
                  <a:cubicBezTo>
                    <a:pt x="3553" y="402"/>
                    <a:pt x="3149" y="279"/>
                    <a:pt x="2736" y="198"/>
                  </a:cubicBezTo>
                  <a:cubicBezTo>
                    <a:pt x="2215" y="96"/>
                    <a:pt x="1689" y="1"/>
                    <a:pt x="1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3"/>
            <p:cNvSpPr/>
            <p:nvPr/>
          </p:nvSpPr>
          <p:spPr>
            <a:xfrm>
              <a:off x="-2684875" y="10283550"/>
              <a:ext cx="83025" cy="50975"/>
            </a:xfrm>
            <a:custGeom>
              <a:rect b="b" l="l" r="r" t="t"/>
              <a:pathLst>
                <a:path extrusionOk="0" h="2039" w="3321">
                  <a:moveTo>
                    <a:pt x="2756" y="1"/>
                  </a:moveTo>
                  <a:cubicBezTo>
                    <a:pt x="2721" y="1"/>
                    <a:pt x="2686" y="6"/>
                    <a:pt x="2653" y="14"/>
                  </a:cubicBezTo>
                  <a:cubicBezTo>
                    <a:pt x="2550" y="17"/>
                    <a:pt x="2450" y="42"/>
                    <a:pt x="2358" y="85"/>
                  </a:cubicBezTo>
                  <a:cubicBezTo>
                    <a:pt x="1912" y="288"/>
                    <a:pt x="1519" y="578"/>
                    <a:pt x="1106" y="837"/>
                  </a:cubicBezTo>
                  <a:cubicBezTo>
                    <a:pt x="873" y="983"/>
                    <a:pt x="683" y="1111"/>
                    <a:pt x="512" y="1237"/>
                  </a:cubicBezTo>
                  <a:cubicBezTo>
                    <a:pt x="405" y="1316"/>
                    <a:pt x="300" y="1389"/>
                    <a:pt x="211" y="1490"/>
                  </a:cubicBezTo>
                  <a:cubicBezTo>
                    <a:pt x="136" y="1576"/>
                    <a:pt x="1" y="1742"/>
                    <a:pt x="94" y="1863"/>
                  </a:cubicBezTo>
                  <a:cubicBezTo>
                    <a:pt x="202" y="2003"/>
                    <a:pt x="311" y="2020"/>
                    <a:pt x="480" y="2035"/>
                  </a:cubicBezTo>
                  <a:cubicBezTo>
                    <a:pt x="505" y="2038"/>
                    <a:pt x="530" y="2039"/>
                    <a:pt x="555" y="2039"/>
                  </a:cubicBezTo>
                  <a:cubicBezTo>
                    <a:pt x="673" y="2039"/>
                    <a:pt x="792" y="2013"/>
                    <a:pt x="908" y="1997"/>
                  </a:cubicBezTo>
                  <a:cubicBezTo>
                    <a:pt x="1148" y="1960"/>
                    <a:pt x="1364" y="1889"/>
                    <a:pt x="1592" y="1805"/>
                  </a:cubicBezTo>
                  <a:cubicBezTo>
                    <a:pt x="2123" y="1605"/>
                    <a:pt x="2628" y="1369"/>
                    <a:pt x="3046" y="974"/>
                  </a:cubicBezTo>
                  <a:cubicBezTo>
                    <a:pt x="3106" y="914"/>
                    <a:pt x="3150" y="839"/>
                    <a:pt x="3173" y="756"/>
                  </a:cubicBezTo>
                  <a:cubicBezTo>
                    <a:pt x="3208" y="705"/>
                    <a:pt x="3233" y="648"/>
                    <a:pt x="3248" y="587"/>
                  </a:cubicBezTo>
                  <a:cubicBezTo>
                    <a:pt x="3320" y="268"/>
                    <a:pt x="3106" y="40"/>
                    <a:pt x="2801" y="4"/>
                  </a:cubicBezTo>
                  <a:cubicBezTo>
                    <a:pt x="2786" y="2"/>
                    <a:pt x="2771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73"/>
            <p:cNvSpPr/>
            <p:nvPr/>
          </p:nvSpPr>
          <p:spPr>
            <a:xfrm>
              <a:off x="-2650500" y="10354950"/>
              <a:ext cx="126500" cy="52125"/>
            </a:xfrm>
            <a:custGeom>
              <a:rect b="b" l="l" r="r" t="t"/>
              <a:pathLst>
                <a:path extrusionOk="0" h="2085" w="5060">
                  <a:moveTo>
                    <a:pt x="4197" y="1"/>
                  </a:moveTo>
                  <a:cubicBezTo>
                    <a:pt x="4000" y="1"/>
                    <a:pt x="3803" y="37"/>
                    <a:pt x="3610" y="74"/>
                  </a:cubicBezTo>
                  <a:cubicBezTo>
                    <a:pt x="3165" y="165"/>
                    <a:pt x="2730" y="298"/>
                    <a:pt x="2312" y="472"/>
                  </a:cubicBezTo>
                  <a:cubicBezTo>
                    <a:pt x="1886" y="645"/>
                    <a:pt x="1437" y="785"/>
                    <a:pt x="1027" y="992"/>
                  </a:cubicBezTo>
                  <a:cubicBezTo>
                    <a:pt x="840" y="1089"/>
                    <a:pt x="650" y="1177"/>
                    <a:pt x="470" y="1287"/>
                  </a:cubicBezTo>
                  <a:cubicBezTo>
                    <a:pt x="276" y="1405"/>
                    <a:pt x="160" y="1501"/>
                    <a:pt x="43" y="1694"/>
                  </a:cubicBezTo>
                  <a:cubicBezTo>
                    <a:pt x="0" y="1765"/>
                    <a:pt x="31" y="1849"/>
                    <a:pt x="95" y="1894"/>
                  </a:cubicBezTo>
                  <a:cubicBezTo>
                    <a:pt x="292" y="2026"/>
                    <a:pt x="447" y="2052"/>
                    <a:pt x="682" y="2073"/>
                  </a:cubicBezTo>
                  <a:cubicBezTo>
                    <a:pt x="779" y="2081"/>
                    <a:pt x="876" y="2084"/>
                    <a:pt x="973" y="2084"/>
                  </a:cubicBezTo>
                  <a:cubicBezTo>
                    <a:pt x="1103" y="2084"/>
                    <a:pt x="1234" y="2079"/>
                    <a:pt x="1364" y="2072"/>
                  </a:cubicBezTo>
                  <a:cubicBezTo>
                    <a:pt x="1820" y="2047"/>
                    <a:pt x="2289" y="1943"/>
                    <a:pt x="2736" y="1845"/>
                  </a:cubicBezTo>
                  <a:cubicBezTo>
                    <a:pt x="3197" y="1745"/>
                    <a:pt x="3644" y="1588"/>
                    <a:pt x="4066" y="1376"/>
                  </a:cubicBezTo>
                  <a:cubicBezTo>
                    <a:pt x="4287" y="1264"/>
                    <a:pt x="4508" y="1137"/>
                    <a:pt x="4683" y="957"/>
                  </a:cubicBezTo>
                  <a:cubicBezTo>
                    <a:pt x="4732" y="906"/>
                    <a:pt x="4778" y="851"/>
                    <a:pt x="4818" y="793"/>
                  </a:cubicBezTo>
                  <a:cubicBezTo>
                    <a:pt x="4845" y="703"/>
                    <a:pt x="4861" y="659"/>
                    <a:pt x="4868" y="659"/>
                  </a:cubicBezTo>
                  <a:cubicBezTo>
                    <a:pt x="4871" y="659"/>
                    <a:pt x="4871" y="670"/>
                    <a:pt x="4869" y="691"/>
                  </a:cubicBezTo>
                  <a:cubicBezTo>
                    <a:pt x="4930" y="601"/>
                    <a:pt x="4989" y="550"/>
                    <a:pt x="5024" y="441"/>
                  </a:cubicBezTo>
                  <a:cubicBezTo>
                    <a:pt x="5059" y="340"/>
                    <a:pt x="5003" y="208"/>
                    <a:pt x="4907" y="156"/>
                  </a:cubicBezTo>
                  <a:cubicBezTo>
                    <a:pt x="4806" y="100"/>
                    <a:pt x="4723" y="108"/>
                    <a:pt x="4616" y="80"/>
                  </a:cubicBezTo>
                  <a:cubicBezTo>
                    <a:pt x="4571" y="70"/>
                    <a:pt x="4396" y="11"/>
                    <a:pt x="4289" y="3"/>
                  </a:cubicBezTo>
                  <a:cubicBezTo>
                    <a:pt x="4258" y="2"/>
                    <a:pt x="4228" y="1"/>
                    <a:pt x="4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73"/>
            <p:cNvSpPr/>
            <p:nvPr/>
          </p:nvSpPr>
          <p:spPr>
            <a:xfrm>
              <a:off x="-3001475" y="10243800"/>
              <a:ext cx="42850" cy="51950"/>
            </a:xfrm>
            <a:custGeom>
              <a:rect b="b" l="l" r="r" t="t"/>
              <a:pathLst>
                <a:path extrusionOk="0" h="2078" w="1714">
                  <a:moveTo>
                    <a:pt x="547" y="1"/>
                  </a:moveTo>
                  <a:cubicBezTo>
                    <a:pt x="540" y="1"/>
                    <a:pt x="533" y="1"/>
                    <a:pt x="525" y="1"/>
                  </a:cubicBezTo>
                  <a:cubicBezTo>
                    <a:pt x="504" y="4"/>
                    <a:pt x="481" y="4"/>
                    <a:pt x="458" y="4"/>
                  </a:cubicBezTo>
                  <a:cubicBezTo>
                    <a:pt x="451" y="4"/>
                    <a:pt x="444" y="3"/>
                    <a:pt x="437" y="3"/>
                  </a:cubicBezTo>
                  <a:cubicBezTo>
                    <a:pt x="313" y="3"/>
                    <a:pt x="160" y="92"/>
                    <a:pt x="109" y="204"/>
                  </a:cubicBezTo>
                  <a:cubicBezTo>
                    <a:pt x="102" y="222"/>
                    <a:pt x="91" y="236"/>
                    <a:pt x="82" y="253"/>
                  </a:cubicBezTo>
                  <a:cubicBezTo>
                    <a:pt x="29" y="338"/>
                    <a:pt x="2" y="434"/>
                    <a:pt x="0" y="534"/>
                  </a:cubicBezTo>
                  <a:cubicBezTo>
                    <a:pt x="0" y="623"/>
                    <a:pt x="28" y="726"/>
                    <a:pt x="45" y="817"/>
                  </a:cubicBezTo>
                  <a:cubicBezTo>
                    <a:pt x="65" y="924"/>
                    <a:pt x="94" y="1028"/>
                    <a:pt x="132" y="1131"/>
                  </a:cubicBezTo>
                  <a:cubicBezTo>
                    <a:pt x="149" y="1180"/>
                    <a:pt x="168" y="1230"/>
                    <a:pt x="186" y="1279"/>
                  </a:cubicBezTo>
                  <a:cubicBezTo>
                    <a:pt x="223" y="1383"/>
                    <a:pt x="275" y="1480"/>
                    <a:pt x="341" y="1569"/>
                  </a:cubicBezTo>
                  <a:cubicBezTo>
                    <a:pt x="376" y="1617"/>
                    <a:pt x="410" y="1664"/>
                    <a:pt x="445" y="1712"/>
                  </a:cubicBezTo>
                  <a:cubicBezTo>
                    <a:pt x="499" y="1790"/>
                    <a:pt x="565" y="1859"/>
                    <a:pt x="640" y="1919"/>
                  </a:cubicBezTo>
                  <a:cubicBezTo>
                    <a:pt x="720" y="1979"/>
                    <a:pt x="811" y="2023"/>
                    <a:pt x="906" y="2053"/>
                  </a:cubicBezTo>
                  <a:cubicBezTo>
                    <a:pt x="956" y="2069"/>
                    <a:pt x="1010" y="2077"/>
                    <a:pt x="1064" y="2077"/>
                  </a:cubicBezTo>
                  <a:cubicBezTo>
                    <a:pt x="1335" y="2077"/>
                    <a:pt x="1628" y="1882"/>
                    <a:pt x="1677" y="1613"/>
                  </a:cubicBezTo>
                  <a:cubicBezTo>
                    <a:pt x="1692" y="1543"/>
                    <a:pt x="1703" y="1469"/>
                    <a:pt x="1709" y="1397"/>
                  </a:cubicBezTo>
                  <a:cubicBezTo>
                    <a:pt x="1714" y="1262"/>
                    <a:pt x="1665" y="1150"/>
                    <a:pt x="1611" y="1030"/>
                  </a:cubicBezTo>
                  <a:cubicBezTo>
                    <a:pt x="1586" y="976"/>
                    <a:pt x="1560" y="924"/>
                    <a:pt x="1534" y="870"/>
                  </a:cubicBezTo>
                  <a:cubicBezTo>
                    <a:pt x="1503" y="798"/>
                    <a:pt x="1462" y="729"/>
                    <a:pt x="1414" y="666"/>
                  </a:cubicBezTo>
                  <a:cubicBezTo>
                    <a:pt x="1364" y="602"/>
                    <a:pt x="1310" y="539"/>
                    <a:pt x="1256" y="477"/>
                  </a:cubicBezTo>
                  <a:cubicBezTo>
                    <a:pt x="1184" y="394"/>
                    <a:pt x="1106" y="318"/>
                    <a:pt x="1021" y="248"/>
                  </a:cubicBezTo>
                  <a:cubicBezTo>
                    <a:pt x="954" y="192"/>
                    <a:pt x="877" y="113"/>
                    <a:pt x="802" y="73"/>
                  </a:cubicBezTo>
                  <a:cubicBezTo>
                    <a:pt x="725" y="34"/>
                    <a:pt x="635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3"/>
            <p:cNvSpPr/>
            <p:nvPr/>
          </p:nvSpPr>
          <p:spPr>
            <a:xfrm>
              <a:off x="-2914225" y="10134000"/>
              <a:ext cx="43925" cy="144875"/>
            </a:xfrm>
            <a:custGeom>
              <a:rect b="b" l="l" r="r" t="t"/>
              <a:pathLst>
                <a:path extrusionOk="0" h="5795" w="1757">
                  <a:moveTo>
                    <a:pt x="1025" y="0"/>
                  </a:moveTo>
                  <a:cubicBezTo>
                    <a:pt x="886" y="0"/>
                    <a:pt x="745" y="73"/>
                    <a:pt x="644" y="204"/>
                  </a:cubicBezTo>
                  <a:cubicBezTo>
                    <a:pt x="373" y="556"/>
                    <a:pt x="306" y="1072"/>
                    <a:pt x="237" y="1499"/>
                  </a:cubicBezTo>
                  <a:cubicBezTo>
                    <a:pt x="163" y="1972"/>
                    <a:pt x="129" y="2454"/>
                    <a:pt x="79" y="2930"/>
                  </a:cubicBezTo>
                  <a:cubicBezTo>
                    <a:pt x="33" y="3364"/>
                    <a:pt x="0" y="3824"/>
                    <a:pt x="17" y="4260"/>
                  </a:cubicBezTo>
                  <a:cubicBezTo>
                    <a:pt x="26" y="4525"/>
                    <a:pt x="79" y="4842"/>
                    <a:pt x="157" y="5040"/>
                  </a:cubicBezTo>
                  <a:cubicBezTo>
                    <a:pt x="237" y="5238"/>
                    <a:pt x="334" y="5529"/>
                    <a:pt x="502" y="5663"/>
                  </a:cubicBezTo>
                  <a:cubicBezTo>
                    <a:pt x="599" y="5739"/>
                    <a:pt x="721" y="5795"/>
                    <a:pt x="844" y="5795"/>
                  </a:cubicBezTo>
                  <a:cubicBezTo>
                    <a:pt x="914" y="5795"/>
                    <a:pt x="984" y="5777"/>
                    <a:pt x="1049" y="5734"/>
                  </a:cubicBezTo>
                  <a:cubicBezTo>
                    <a:pt x="1213" y="5625"/>
                    <a:pt x="1290" y="5497"/>
                    <a:pt x="1359" y="5336"/>
                  </a:cubicBezTo>
                  <a:cubicBezTo>
                    <a:pt x="1617" y="4963"/>
                    <a:pt x="1697" y="4538"/>
                    <a:pt x="1722" y="4063"/>
                  </a:cubicBezTo>
                  <a:cubicBezTo>
                    <a:pt x="1743" y="3636"/>
                    <a:pt x="1757" y="3209"/>
                    <a:pt x="1745" y="2783"/>
                  </a:cubicBezTo>
                  <a:cubicBezTo>
                    <a:pt x="1731" y="2356"/>
                    <a:pt x="1735" y="1926"/>
                    <a:pt x="1691" y="1502"/>
                  </a:cubicBezTo>
                  <a:cubicBezTo>
                    <a:pt x="1645" y="1070"/>
                    <a:pt x="1623" y="578"/>
                    <a:pt x="1376" y="204"/>
                  </a:cubicBezTo>
                  <a:cubicBezTo>
                    <a:pt x="1284" y="65"/>
                    <a:pt x="1155" y="0"/>
                    <a:pt x="10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3" name="Google Shape;3733;p73"/>
          <p:cNvGrpSpPr/>
          <p:nvPr/>
        </p:nvGrpSpPr>
        <p:grpSpPr>
          <a:xfrm flipH="1" rot="5400000">
            <a:off x="2295099" y="1612655"/>
            <a:ext cx="856706" cy="558827"/>
            <a:chOff x="-5607800" y="8913100"/>
            <a:chExt cx="1826275" cy="1191275"/>
          </a:xfrm>
        </p:grpSpPr>
        <p:sp>
          <p:nvSpPr>
            <p:cNvPr id="3734" name="Google Shape;3734;p73"/>
            <p:cNvSpPr/>
            <p:nvPr/>
          </p:nvSpPr>
          <p:spPr>
            <a:xfrm>
              <a:off x="-5607800" y="8913100"/>
              <a:ext cx="1826275" cy="1191275"/>
            </a:xfrm>
            <a:custGeom>
              <a:rect b="b" l="l" r="r" t="t"/>
              <a:pathLst>
                <a:path extrusionOk="0" h="47651" w="73051">
                  <a:moveTo>
                    <a:pt x="44689" y="1"/>
                  </a:moveTo>
                  <a:cubicBezTo>
                    <a:pt x="41831" y="1"/>
                    <a:pt x="38972" y="447"/>
                    <a:pt x="36246" y="1320"/>
                  </a:cubicBezTo>
                  <a:cubicBezTo>
                    <a:pt x="33999" y="2038"/>
                    <a:pt x="31831" y="3036"/>
                    <a:pt x="29838" y="4301"/>
                  </a:cubicBezTo>
                  <a:cubicBezTo>
                    <a:pt x="28818" y="4952"/>
                    <a:pt x="27845" y="5674"/>
                    <a:pt x="26927" y="6463"/>
                  </a:cubicBezTo>
                  <a:cubicBezTo>
                    <a:pt x="26483" y="6844"/>
                    <a:pt x="26064" y="7251"/>
                    <a:pt x="25628" y="7641"/>
                  </a:cubicBezTo>
                  <a:cubicBezTo>
                    <a:pt x="25219" y="8008"/>
                    <a:pt x="24742" y="8406"/>
                    <a:pt x="24184" y="8510"/>
                  </a:cubicBezTo>
                  <a:cubicBezTo>
                    <a:pt x="24102" y="8525"/>
                    <a:pt x="24011" y="8534"/>
                    <a:pt x="23917" y="8534"/>
                  </a:cubicBezTo>
                  <a:cubicBezTo>
                    <a:pt x="23584" y="8534"/>
                    <a:pt x="23208" y="8430"/>
                    <a:pt x="23030" y="8159"/>
                  </a:cubicBezTo>
                  <a:cubicBezTo>
                    <a:pt x="22697" y="7655"/>
                    <a:pt x="23202" y="6824"/>
                    <a:pt x="23400" y="6356"/>
                  </a:cubicBezTo>
                  <a:lnTo>
                    <a:pt x="25364" y="1726"/>
                  </a:lnTo>
                  <a:cubicBezTo>
                    <a:pt x="25540" y="1309"/>
                    <a:pt x="25301" y="775"/>
                    <a:pt x="24842" y="775"/>
                  </a:cubicBezTo>
                  <a:cubicBezTo>
                    <a:pt x="24782" y="775"/>
                    <a:pt x="24719" y="784"/>
                    <a:pt x="24653" y="804"/>
                  </a:cubicBezTo>
                  <a:cubicBezTo>
                    <a:pt x="21944" y="1590"/>
                    <a:pt x="19385" y="2824"/>
                    <a:pt x="17069" y="4415"/>
                  </a:cubicBezTo>
                  <a:cubicBezTo>
                    <a:pt x="12856" y="6198"/>
                    <a:pt x="8925" y="8736"/>
                    <a:pt x="5872" y="12172"/>
                  </a:cubicBezTo>
                  <a:cubicBezTo>
                    <a:pt x="2370" y="16114"/>
                    <a:pt x="179" y="21129"/>
                    <a:pt x="61" y="26437"/>
                  </a:cubicBezTo>
                  <a:cubicBezTo>
                    <a:pt x="1" y="29125"/>
                    <a:pt x="517" y="31788"/>
                    <a:pt x="1599" y="34248"/>
                  </a:cubicBezTo>
                  <a:cubicBezTo>
                    <a:pt x="2680" y="36708"/>
                    <a:pt x="4401" y="38880"/>
                    <a:pt x="6350" y="40714"/>
                  </a:cubicBezTo>
                  <a:cubicBezTo>
                    <a:pt x="10282" y="44414"/>
                    <a:pt x="15294" y="47069"/>
                    <a:pt x="20716" y="47571"/>
                  </a:cubicBezTo>
                  <a:cubicBezTo>
                    <a:pt x="21286" y="47624"/>
                    <a:pt x="21861" y="47650"/>
                    <a:pt x="22436" y="47650"/>
                  </a:cubicBezTo>
                  <a:cubicBezTo>
                    <a:pt x="26869" y="47650"/>
                    <a:pt x="31357" y="46086"/>
                    <a:pt x="34615" y="43058"/>
                  </a:cubicBezTo>
                  <a:cubicBezTo>
                    <a:pt x="35056" y="42648"/>
                    <a:pt x="35470" y="42209"/>
                    <a:pt x="35856" y="41747"/>
                  </a:cubicBezTo>
                  <a:cubicBezTo>
                    <a:pt x="36244" y="41283"/>
                    <a:pt x="36309" y="40410"/>
                    <a:pt x="35645" y="40107"/>
                  </a:cubicBezTo>
                  <a:cubicBezTo>
                    <a:pt x="34541" y="39603"/>
                    <a:pt x="33483" y="39005"/>
                    <a:pt x="32482" y="38317"/>
                  </a:cubicBezTo>
                  <a:cubicBezTo>
                    <a:pt x="32018" y="37997"/>
                    <a:pt x="31565" y="37661"/>
                    <a:pt x="31134" y="37299"/>
                  </a:cubicBezTo>
                  <a:cubicBezTo>
                    <a:pt x="30956" y="37148"/>
                    <a:pt x="30741" y="36976"/>
                    <a:pt x="30610" y="36804"/>
                  </a:cubicBezTo>
                  <a:cubicBezTo>
                    <a:pt x="30563" y="36737"/>
                    <a:pt x="30521" y="36665"/>
                    <a:pt x="30483" y="36592"/>
                  </a:cubicBezTo>
                  <a:cubicBezTo>
                    <a:pt x="30425" y="36483"/>
                    <a:pt x="30443" y="36505"/>
                    <a:pt x="30452" y="36348"/>
                  </a:cubicBezTo>
                  <a:cubicBezTo>
                    <a:pt x="30457" y="36279"/>
                    <a:pt x="30509" y="36126"/>
                    <a:pt x="30590" y="35984"/>
                  </a:cubicBezTo>
                  <a:cubicBezTo>
                    <a:pt x="30716" y="35766"/>
                    <a:pt x="30822" y="35653"/>
                    <a:pt x="31014" y="35475"/>
                  </a:cubicBezTo>
                  <a:cubicBezTo>
                    <a:pt x="31304" y="35206"/>
                    <a:pt x="31764" y="34951"/>
                    <a:pt x="32143" y="34796"/>
                  </a:cubicBezTo>
                  <a:cubicBezTo>
                    <a:pt x="32973" y="34457"/>
                    <a:pt x="33807" y="34340"/>
                    <a:pt x="34677" y="34340"/>
                  </a:cubicBezTo>
                  <a:cubicBezTo>
                    <a:pt x="34855" y="34340"/>
                    <a:pt x="35034" y="34345"/>
                    <a:pt x="35215" y="34354"/>
                  </a:cubicBezTo>
                  <a:cubicBezTo>
                    <a:pt x="37580" y="34473"/>
                    <a:pt x="39849" y="35490"/>
                    <a:pt x="42097" y="36238"/>
                  </a:cubicBezTo>
                  <a:cubicBezTo>
                    <a:pt x="43956" y="36855"/>
                    <a:pt x="45866" y="37234"/>
                    <a:pt x="47811" y="37234"/>
                  </a:cubicBezTo>
                  <a:cubicBezTo>
                    <a:pt x="48261" y="37234"/>
                    <a:pt x="48714" y="37214"/>
                    <a:pt x="49168" y="37171"/>
                  </a:cubicBezTo>
                  <a:cubicBezTo>
                    <a:pt x="51838" y="36921"/>
                    <a:pt x="54430" y="36061"/>
                    <a:pt x="56677" y="34587"/>
                  </a:cubicBezTo>
                  <a:cubicBezTo>
                    <a:pt x="57335" y="34156"/>
                    <a:pt x="57309" y="32995"/>
                    <a:pt x="56443" y="32804"/>
                  </a:cubicBezTo>
                  <a:cubicBezTo>
                    <a:pt x="54688" y="32417"/>
                    <a:pt x="53044" y="31639"/>
                    <a:pt x="51634" y="30526"/>
                  </a:cubicBezTo>
                  <a:cubicBezTo>
                    <a:pt x="54886" y="28633"/>
                    <a:pt x="58682" y="27822"/>
                    <a:pt x="61870" y="25784"/>
                  </a:cubicBezTo>
                  <a:cubicBezTo>
                    <a:pt x="63579" y="24692"/>
                    <a:pt x="65126" y="23332"/>
                    <a:pt x="66407" y="21758"/>
                  </a:cubicBezTo>
                  <a:cubicBezTo>
                    <a:pt x="67735" y="20128"/>
                    <a:pt x="68709" y="18337"/>
                    <a:pt x="69538" y="16412"/>
                  </a:cubicBezTo>
                  <a:cubicBezTo>
                    <a:pt x="70470" y="14241"/>
                    <a:pt x="71345" y="12071"/>
                    <a:pt x="72765" y="10162"/>
                  </a:cubicBezTo>
                  <a:cubicBezTo>
                    <a:pt x="73051" y="9778"/>
                    <a:pt x="72824" y="9175"/>
                    <a:pt x="72447" y="8954"/>
                  </a:cubicBezTo>
                  <a:cubicBezTo>
                    <a:pt x="68623" y="6701"/>
                    <a:pt x="64406" y="5318"/>
                    <a:pt x="59956" y="5123"/>
                  </a:cubicBezTo>
                  <a:cubicBezTo>
                    <a:pt x="59567" y="5105"/>
                    <a:pt x="59178" y="5097"/>
                    <a:pt x="58789" y="5097"/>
                  </a:cubicBezTo>
                  <a:cubicBezTo>
                    <a:pt x="56957" y="5097"/>
                    <a:pt x="55129" y="5290"/>
                    <a:pt x="53335" y="5674"/>
                  </a:cubicBezTo>
                  <a:cubicBezTo>
                    <a:pt x="52273" y="5903"/>
                    <a:pt x="51227" y="6205"/>
                    <a:pt x="50206" y="6579"/>
                  </a:cubicBezTo>
                  <a:cubicBezTo>
                    <a:pt x="49675" y="6774"/>
                    <a:pt x="49162" y="7010"/>
                    <a:pt x="48635" y="7217"/>
                  </a:cubicBezTo>
                  <a:cubicBezTo>
                    <a:pt x="48307" y="7346"/>
                    <a:pt x="47969" y="7362"/>
                    <a:pt x="47668" y="7409"/>
                  </a:cubicBezTo>
                  <a:cubicBezTo>
                    <a:pt x="47665" y="7409"/>
                    <a:pt x="47631" y="7395"/>
                    <a:pt x="47616" y="7392"/>
                  </a:cubicBezTo>
                  <a:cubicBezTo>
                    <a:pt x="47614" y="7374"/>
                    <a:pt x="47614" y="7357"/>
                    <a:pt x="47614" y="7339"/>
                  </a:cubicBezTo>
                  <a:cubicBezTo>
                    <a:pt x="47611" y="7064"/>
                    <a:pt x="47736" y="6760"/>
                    <a:pt x="47814" y="6499"/>
                  </a:cubicBezTo>
                  <a:cubicBezTo>
                    <a:pt x="47986" y="5921"/>
                    <a:pt x="48210" y="5361"/>
                    <a:pt x="48482" y="4825"/>
                  </a:cubicBezTo>
                  <a:cubicBezTo>
                    <a:pt x="49047" y="3710"/>
                    <a:pt x="49801" y="2705"/>
                    <a:pt x="50710" y="1848"/>
                  </a:cubicBezTo>
                  <a:cubicBezTo>
                    <a:pt x="51103" y="1476"/>
                    <a:pt x="50926" y="724"/>
                    <a:pt x="50383" y="606"/>
                  </a:cubicBezTo>
                  <a:cubicBezTo>
                    <a:pt x="48511" y="200"/>
                    <a:pt x="46600" y="1"/>
                    <a:pt x="446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3"/>
            <p:cNvSpPr/>
            <p:nvPr/>
          </p:nvSpPr>
          <p:spPr>
            <a:xfrm>
              <a:off x="-5577650" y="8913175"/>
              <a:ext cx="1794175" cy="1119425"/>
            </a:xfrm>
            <a:custGeom>
              <a:rect b="b" l="l" r="r" t="t"/>
              <a:pathLst>
                <a:path extrusionOk="0" h="44777" w="71767">
                  <a:moveTo>
                    <a:pt x="43092" y="1"/>
                  </a:moveTo>
                  <a:cubicBezTo>
                    <a:pt x="42098" y="16"/>
                    <a:pt x="41108" y="84"/>
                    <a:pt x="40122" y="205"/>
                  </a:cubicBezTo>
                  <a:lnTo>
                    <a:pt x="39671" y="484"/>
                  </a:lnTo>
                  <a:cubicBezTo>
                    <a:pt x="37172" y="2035"/>
                    <a:pt x="34765" y="3723"/>
                    <a:pt x="32443" y="5524"/>
                  </a:cubicBezTo>
                  <a:cubicBezTo>
                    <a:pt x="27803" y="9124"/>
                    <a:pt x="23545" y="13212"/>
                    <a:pt x="19782" y="17722"/>
                  </a:cubicBezTo>
                  <a:cubicBezTo>
                    <a:pt x="18730" y="18981"/>
                    <a:pt x="17715" y="20272"/>
                    <a:pt x="16737" y="21592"/>
                  </a:cubicBezTo>
                  <a:cubicBezTo>
                    <a:pt x="15785" y="22881"/>
                    <a:pt x="14776" y="24227"/>
                    <a:pt x="14100" y="25688"/>
                  </a:cubicBezTo>
                  <a:cubicBezTo>
                    <a:pt x="12947" y="26199"/>
                    <a:pt x="11803" y="26727"/>
                    <a:pt x="10667" y="27274"/>
                  </a:cubicBezTo>
                  <a:cubicBezTo>
                    <a:pt x="8924" y="28115"/>
                    <a:pt x="7206" y="29004"/>
                    <a:pt x="5512" y="29942"/>
                  </a:cubicBezTo>
                  <a:cubicBezTo>
                    <a:pt x="5598" y="29644"/>
                    <a:pt x="5668" y="29342"/>
                    <a:pt x="5721" y="29036"/>
                  </a:cubicBezTo>
                  <a:cubicBezTo>
                    <a:pt x="5849" y="28318"/>
                    <a:pt x="5945" y="27593"/>
                    <a:pt x="6088" y="26874"/>
                  </a:cubicBezTo>
                  <a:cubicBezTo>
                    <a:pt x="6372" y="25439"/>
                    <a:pt x="6730" y="24012"/>
                    <a:pt x="7152" y="22610"/>
                  </a:cubicBezTo>
                  <a:cubicBezTo>
                    <a:pt x="7992" y="19816"/>
                    <a:pt x="9107" y="17112"/>
                    <a:pt x="10386" y="14489"/>
                  </a:cubicBezTo>
                  <a:cubicBezTo>
                    <a:pt x="11644" y="11907"/>
                    <a:pt x="12999" y="9296"/>
                    <a:pt x="14847" y="7081"/>
                  </a:cubicBezTo>
                  <a:cubicBezTo>
                    <a:pt x="16545" y="5043"/>
                    <a:pt x="18628" y="3383"/>
                    <a:pt x="20863" y="1972"/>
                  </a:cubicBezTo>
                  <a:cubicBezTo>
                    <a:pt x="21249" y="1728"/>
                    <a:pt x="21641" y="1493"/>
                    <a:pt x="22034" y="1261"/>
                  </a:cubicBezTo>
                  <a:lnTo>
                    <a:pt x="22034" y="1261"/>
                  </a:lnTo>
                  <a:cubicBezTo>
                    <a:pt x="19849" y="2038"/>
                    <a:pt x="17775" y="3096"/>
                    <a:pt x="15863" y="4411"/>
                  </a:cubicBezTo>
                  <a:cubicBezTo>
                    <a:pt x="15729" y="4469"/>
                    <a:pt x="15594" y="4529"/>
                    <a:pt x="15461" y="4587"/>
                  </a:cubicBezTo>
                  <a:cubicBezTo>
                    <a:pt x="15161" y="4877"/>
                    <a:pt x="14868" y="5174"/>
                    <a:pt x="14587" y="5481"/>
                  </a:cubicBezTo>
                  <a:cubicBezTo>
                    <a:pt x="12589" y="7660"/>
                    <a:pt x="11120" y="10241"/>
                    <a:pt x="9790" y="12865"/>
                  </a:cubicBezTo>
                  <a:cubicBezTo>
                    <a:pt x="8433" y="15540"/>
                    <a:pt x="7226" y="18302"/>
                    <a:pt x="6285" y="21152"/>
                  </a:cubicBezTo>
                  <a:cubicBezTo>
                    <a:pt x="5755" y="22755"/>
                    <a:pt x="5308" y="24385"/>
                    <a:pt x="5000" y="26047"/>
                  </a:cubicBezTo>
                  <a:cubicBezTo>
                    <a:pt x="4739" y="27459"/>
                    <a:pt x="4396" y="28983"/>
                    <a:pt x="4692" y="30409"/>
                  </a:cubicBezTo>
                  <a:cubicBezTo>
                    <a:pt x="3099" y="31315"/>
                    <a:pt x="1534" y="32269"/>
                    <a:pt x="0" y="33273"/>
                  </a:cubicBezTo>
                  <a:cubicBezTo>
                    <a:pt x="121" y="33600"/>
                    <a:pt x="252" y="33924"/>
                    <a:pt x="393" y="34245"/>
                  </a:cubicBezTo>
                  <a:cubicBezTo>
                    <a:pt x="430" y="34328"/>
                    <a:pt x="473" y="34409"/>
                    <a:pt x="511" y="34492"/>
                  </a:cubicBezTo>
                  <a:cubicBezTo>
                    <a:pt x="1218" y="34028"/>
                    <a:pt x="1927" y="33571"/>
                    <a:pt x="2647" y="33127"/>
                  </a:cubicBezTo>
                  <a:cubicBezTo>
                    <a:pt x="3521" y="33938"/>
                    <a:pt x="4540" y="34581"/>
                    <a:pt x="5551" y="35217"/>
                  </a:cubicBezTo>
                  <a:cubicBezTo>
                    <a:pt x="6721" y="35955"/>
                    <a:pt x="7915" y="36655"/>
                    <a:pt x="9132" y="37320"/>
                  </a:cubicBezTo>
                  <a:cubicBezTo>
                    <a:pt x="11570" y="38650"/>
                    <a:pt x="14090" y="39826"/>
                    <a:pt x="16675" y="40843"/>
                  </a:cubicBezTo>
                  <a:cubicBezTo>
                    <a:pt x="21354" y="42685"/>
                    <a:pt x="26229" y="43990"/>
                    <a:pt x="31193" y="44777"/>
                  </a:cubicBezTo>
                  <a:cubicBezTo>
                    <a:pt x="31873" y="44334"/>
                    <a:pt x="32520" y="43841"/>
                    <a:pt x="33126" y="43302"/>
                  </a:cubicBezTo>
                  <a:cubicBezTo>
                    <a:pt x="30713" y="43052"/>
                    <a:pt x="28316" y="42665"/>
                    <a:pt x="25945" y="42143"/>
                  </a:cubicBezTo>
                  <a:cubicBezTo>
                    <a:pt x="20654" y="40976"/>
                    <a:pt x="15519" y="39186"/>
                    <a:pt x="10650" y="36811"/>
                  </a:cubicBezTo>
                  <a:cubicBezTo>
                    <a:pt x="9279" y="36141"/>
                    <a:pt x="7931" y="35426"/>
                    <a:pt x="6607" y="34664"/>
                  </a:cubicBezTo>
                  <a:cubicBezTo>
                    <a:pt x="5936" y="34277"/>
                    <a:pt x="5274" y="33876"/>
                    <a:pt x="4610" y="33480"/>
                  </a:cubicBezTo>
                  <a:cubicBezTo>
                    <a:pt x="4287" y="33288"/>
                    <a:pt x="3966" y="33095"/>
                    <a:pt x="3647" y="32898"/>
                  </a:cubicBezTo>
                  <a:cubicBezTo>
                    <a:pt x="3539" y="32831"/>
                    <a:pt x="3430" y="32774"/>
                    <a:pt x="3320" y="32718"/>
                  </a:cubicBezTo>
                  <a:cubicBezTo>
                    <a:pt x="5359" y="31487"/>
                    <a:pt x="7443" y="30332"/>
                    <a:pt x="9569" y="29258"/>
                  </a:cubicBezTo>
                  <a:cubicBezTo>
                    <a:pt x="13059" y="27492"/>
                    <a:pt x="16645" y="25927"/>
                    <a:pt x="20287" y="24507"/>
                  </a:cubicBezTo>
                  <a:cubicBezTo>
                    <a:pt x="20735" y="24828"/>
                    <a:pt x="21176" y="25149"/>
                    <a:pt x="21652" y="25436"/>
                  </a:cubicBezTo>
                  <a:cubicBezTo>
                    <a:pt x="22249" y="25797"/>
                    <a:pt x="22856" y="26131"/>
                    <a:pt x="23471" y="26458"/>
                  </a:cubicBezTo>
                  <a:cubicBezTo>
                    <a:pt x="24655" y="27089"/>
                    <a:pt x="25845" y="27705"/>
                    <a:pt x="27043" y="28306"/>
                  </a:cubicBezTo>
                  <a:cubicBezTo>
                    <a:pt x="29486" y="29526"/>
                    <a:pt x="31944" y="30724"/>
                    <a:pt x="34458" y="31790"/>
                  </a:cubicBezTo>
                  <a:cubicBezTo>
                    <a:pt x="39434" y="33901"/>
                    <a:pt x="44584" y="35682"/>
                    <a:pt x="49931" y="36562"/>
                  </a:cubicBezTo>
                  <a:cubicBezTo>
                    <a:pt x="50189" y="36603"/>
                    <a:pt x="50447" y="36642"/>
                    <a:pt x="50706" y="36680"/>
                  </a:cubicBezTo>
                  <a:cubicBezTo>
                    <a:pt x="51878" y="36374"/>
                    <a:pt x="53011" y="35940"/>
                    <a:pt x="54087" y="35384"/>
                  </a:cubicBezTo>
                  <a:cubicBezTo>
                    <a:pt x="53126" y="35309"/>
                    <a:pt x="52169" y="35201"/>
                    <a:pt x="51214" y="35063"/>
                  </a:cubicBezTo>
                  <a:cubicBezTo>
                    <a:pt x="48578" y="34675"/>
                    <a:pt x="45969" y="34080"/>
                    <a:pt x="43411" y="33337"/>
                  </a:cubicBezTo>
                  <a:cubicBezTo>
                    <a:pt x="38281" y="31845"/>
                    <a:pt x="33344" y="29730"/>
                    <a:pt x="28498" y="27498"/>
                  </a:cubicBezTo>
                  <a:cubicBezTo>
                    <a:pt x="27113" y="26859"/>
                    <a:pt x="25732" y="26213"/>
                    <a:pt x="24343" y="25579"/>
                  </a:cubicBezTo>
                  <a:cubicBezTo>
                    <a:pt x="23666" y="25271"/>
                    <a:pt x="22994" y="24957"/>
                    <a:pt x="22301" y="24685"/>
                  </a:cubicBezTo>
                  <a:cubicBezTo>
                    <a:pt x="21870" y="24514"/>
                    <a:pt x="21437" y="24370"/>
                    <a:pt x="21002" y="24232"/>
                  </a:cubicBezTo>
                  <a:cubicBezTo>
                    <a:pt x="21944" y="23870"/>
                    <a:pt x="22889" y="23516"/>
                    <a:pt x="23838" y="23171"/>
                  </a:cubicBezTo>
                  <a:cubicBezTo>
                    <a:pt x="28747" y="21391"/>
                    <a:pt x="33734" y="19837"/>
                    <a:pt x="38746" y="18374"/>
                  </a:cubicBezTo>
                  <a:cubicBezTo>
                    <a:pt x="40299" y="17921"/>
                    <a:pt x="41854" y="17474"/>
                    <a:pt x="43413" y="17035"/>
                  </a:cubicBezTo>
                  <a:cubicBezTo>
                    <a:pt x="44033" y="17477"/>
                    <a:pt x="44701" y="17850"/>
                    <a:pt x="45364" y="18227"/>
                  </a:cubicBezTo>
                  <a:cubicBezTo>
                    <a:pt x="46299" y="18756"/>
                    <a:pt x="47268" y="19235"/>
                    <a:pt x="48232" y="19710"/>
                  </a:cubicBezTo>
                  <a:cubicBezTo>
                    <a:pt x="50152" y="20651"/>
                    <a:pt x="52142" y="21465"/>
                    <a:pt x="54138" y="22227"/>
                  </a:cubicBezTo>
                  <a:cubicBezTo>
                    <a:pt x="56742" y="23220"/>
                    <a:pt x="59398" y="24069"/>
                    <a:pt x="62098" y="24768"/>
                  </a:cubicBezTo>
                  <a:cubicBezTo>
                    <a:pt x="62581" y="24393"/>
                    <a:pt x="63048" y="23997"/>
                    <a:pt x="63496" y="23578"/>
                  </a:cubicBezTo>
                  <a:cubicBezTo>
                    <a:pt x="62813" y="23414"/>
                    <a:pt x="62131" y="23245"/>
                    <a:pt x="61453" y="23063"/>
                  </a:cubicBezTo>
                  <a:cubicBezTo>
                    <a:pt x="57385" y="21975"/>
                    <a:pt x="53399" y="20599"/>
                    <a:pt x="49527" y="18947"/>
                  </a:cubicBezTo>
                  <a:cubicBezTo>
                    <a:pt x="48440" y="18485"/>
                    <a:pt x="47351" y="18029"/>
                    <a:pt x="46278" y="17536"/>
                  </a:cubicBezTo>
                  <a:cubicBezTo>
                    <a:pt x="45694" y="17267"/>
                    <a:pt x="45108" y="16984"/>
                    <a:pt x="44510" y="16728"/>
                  </a:cubicBezTo>
                  <a:cubicBezTo>
                    <a:pt x="47882" y="15778"/>
                    <a:pt x="51259" y="14847"/>
                    <a:pt x="54631" y="13903"/>
                  </a:cubicBezTo>
                  <a:cubicBezTo>
                    <a:pt x="57344" y="13144"/>
                    <a:pt x="60069" y="12383"/>
                    <a:pt x="62819" y="11744"/>
                  </a:cubicBezTo>
                  <a:cubicBezTo>
                    <a:pt x="63275" y="12085"/>
                    <a:pt x="63802" y="12318"/>
                    <a:pt x="64326" y="12555"/>
                  </a:cubicBezTo>
                  <a:cubicBezTo>
                    <a:pt x="64960" y="12843"/>
                    <a:pt x="65620" y="13081"/>
                    <a:pt x="66276" y="13316"/>
                  </a:cubicBezTo>
                  <a:cubicBezTo>
                    <a:pt x="67258" y="13671"/>
                    <a:pt x="68270" y="13955"/>
                    <a:pt x="69290" y="14202"/>
                  </a:cubicBezTo>
                  <a:cubicBezTo>
                    <a:pt x="69469" y="13800"/>
                    <a:pt x="69658" y="13402"/>
                    <a:pt x="69852" y="13008"/>
                  </a:cubicBezTo>
                  <a:cubicBezTo>
                    <a:pt x="68779" y="12779"/>
                    <a:pt x="67718" y="12506"/>
                    <a:pt x="66655" y="12225"/>
                  </a:cubicBezTo>
                  <a:cubicBezTo>
                    <a:pt x="65975" y="12046"/>
                    <a:pt x="65307" y="11830"/>
                    <a:pt x="64630" y="11644"/>
                  </a:cubicBezTo>
                  <a:cubicBezTo>
                    <a:pt x="64429" y="11589"/>
                    <a:pt x="64230" y="11529"/>
                    <a:pt x="64032" y="11471"/>
                  </a:cubicBezTo>
                  <a:cubicBezTo>
                    <a:pt x="66481" y="10941"/>
                    <a:pt x="68952" y="10525"/>
                    <a:pt x="71452" y="10311"/>
                  </a:cubicBezTo>
                  <a:cubicBezTo>
                    <a:pt x="71489" y="10261"/>
                    <a:pt x="71521" y="10208"/>
                    <a:pt x="71559" y="10159"/>
                  </a:cubicBezTo>
                  <a:cubicBezTo>
                    <a:pt x="71767" y="9878"/>
                    <a:pt x="71702" y="9484"/>
                    <a:pt x="71506" y="9203"/>
                  </a:cubicBezTo>
                  <a:cubicBezTo>
                    <a:pt x="69313" y="9230"/>
                    <a:pt x="67091" y="9619"/>
                    <a:pt x="64969" y="10029"/>
                  </a:cubicBezTo>
                  <a:cubicBezTo>
                    <a:pt x="62620" y="10482"/>
                    <a:pt x="60300" y="11061"/>
                    <a:pt x="57989" y="11676"/>
                  </a:cubicBezTo>
                  <a:cubicBezTo>
                    <a:pt x="58296" y="11498"/>
                    <a:pt x="58601" y="11320"/>
                    <a:pt x="58907" y="11140"/>
                  </a:cubicBezTo>
                  <a:cubicBezTo>
                    <a:pt x="60335" y="10302"/>
                    <a:pt x="61778" y="9490"/>
                    <a:pt x="63249" y="8727"/>
                  </a:cubicBezTo>
                  <a:cubicBezTo>
                    <a:pt x="64501" y="8077"/>
                    <a:pt x="65774" y="7468"/>
                    <a:pt x="67070" y="6913"/>
                  </a:cubicBezTo>
                  <a:cubicBezTo>
                    <a:pt x="66514" y="6695"/>
                    <a:pt x="65952" y="6496"/>
                    <a:pt x="65385" y="6313"/>
                  </a:cubicBezTo>
                  <a:cubicBezTo>
                    <a:pt x="63154" y="7357"/>
                    <a:pt x="60992" y="8542"/>
                    <a:pt x="58872" y="9795"/>
                  </a:cubicBezTo>
                  <a:cubicBezTo>
                    <a:pt x="58044" y="10284"/>
                    <a:pt x="57226" y="10784"/>
                    <a:pt x="56415" y="11299"/>
                  </a:cubicBezTo>
                  <a:cubicBezTo>
                    <a:pt x="55781" y="11699"/>
                    <a:pt x="55090" y="12065"/>
                    <a:pt x="54571" y="12607"/>
                  </a:cubicBezTo>
                  <a:cubicBezTo>
                    <a:pt x="49786" y="13918"/>
                    <a:pt x="45008" y="15254"/>
                    <a:pt x="40237" y="16613"/>
                  </a:cubicBezTo>
                  <a:cubicBezTo>
                    <a:pt x="38857" y="17009"/>
                    <a:pt x="37479" y="17413"/>
                    <a:pt x="36104" y="17823"/>
                  </a:cubicBezTo>
                  <a:cubicBezTo>
                    <a:pt x="36506" y="17417"/>
                    <a:pt x="36907" y="17009"/>
                    <a:pt x="37315" y="16607"/>
                  </a:cubicBezTo>
                  <a:cubicBezTo>
                    <a:pt x="38177" y="15759"/>
                    <a:pt x="39067" y="14945"/>
                    <a:pt x="39975" y="14147"/>
                  </a:cubicBezTo>
                  <a:cubicBezTo>
                    <a:pt x="43855" y="10718"/>
                    <a:pt x="48174" y="7821"/>
                    <a:pt x="52817" y="5533"/>
                  </a:cubicBezTo>
                  <a:lnTo>
                    <a:pt x="52817" y="5533"/>
                  </a:lnTo>
                  <a:cubicBezTo>
                    <a:pt x="52587" y="5576"/>
                    <a:pt x="52357" y="5620"/>
                    <a:pt x="52129" y="5670"/>
                  </a:cubicBezTo>
                  <a:cubicBezTo>
                    <a:pt x="51065" y="5898"/>
                    <a:pt x="50020" y="6201"/>
                    <a:pt x="48999" y="6576"/>
                  </a:cubicBezTo>
                  <a:cubicBezTo>
                    <a:pt x="48555" y="6738"/>
                    <a:pt x="48122" y="6927"/>
                    <a:pt x="47684" y="7107"/>
                  </a:cubicBezTo>
                  <a:cubicBezTo>
                    <a:pt x="44939" y="8779"/>
                    <a:pt x="42332" y="10669"/>
                    <a:pt x="39889" y="12759"/>
                  </a:cubicBezTo>
                  <a:cubicBezTo>
                    <a:pt x="38838" y="13659"/>
                    <a:pt x="37831" y="14609"/>
                    <a:pt x="36856" y="15590"/>
                  </a:cubicBezTo>
                  <a:cubicBezTo>
                    <a:pt x="36377" y="16074"/>
                    <a:pt x="35901" y="16562"/>
                    <a:pt x="35450" y="17070"/>
                  </a:cubicBezTo>
                  <a:cubicBezTo>
                    <a:pt x="35092" y="17474"/>
                    <a:pt x="34756" y="17852"/>
                    <a:pt x="34501" y="18303"/>
                  </a:cubicBezTo>
                  <a:cubicBezTo>
                    <a:pt x="31365" y="19257"/>
                    <a:pt x="28245" y="20258"/>
                    <a:pt x="25154" y="21342"/>
                  </a:cubicBezTo>
                  <a:cubicBezTo>
                    <a:pt x="22088" y="22417"/>
                    <a:pt x="19048" y="23573"/>
                    <a:pt x="16057" y="24840"/>
                  </a:cubicBezTo>
                  <a:lnTo>
                    <a:pt x="16057" y="24840"/>
                  </a:lnTo>
                  <a:cubicBezTo>
                    <a:pt x="16523" y="24201"/>
                    <a:pt x="16975" y="23550"/>
                    <a:pt x="17451" y="22921"/>
                  </a:cubicBezTo>
                  <a:cubicBezTo>
                    <a:pt x="18317" y="21775"/>
                    <a:pt x="19181" y="20628"/>
                    <a:pt x="20092" y="19516"/>
                  </a:cubicBezTo>
                  <a:cubicBezTo>
                    <a:pt x="21934" y="17273"/>
                    <a:pt x="23887" y="15123"/>
                    <a:pt x="25946" y="13078"/>
                  </a:cubicBezTo>
                  <a:cubicBezTo>
                    <a:pt x="30054" y="8988"/>
                    <a:pt x="34582" y="5344"/>
                    <a:pt x="39454" y="2204"/>
                  </a:cubicBezTo>
                  <a:cubicBezTo>
                    <a:pt x="40646" y="1436"/>
                    <a:pt x="41860" y="705"/>
                    <a:pt x="430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6" name="Google Shape;3736;p73"/>
          <p:cNvGrpSpPr/>
          <p:nvPr/>
        </p:nvGrpSpPr>
        <p:grpSpPr>
          <a:xfrm flipH="1">
            <a:off x="3915399" y="1388922"/>
            <a:ext cx="706628" cy="1006294"/>
            <a:chOff x="-2214975" y="10024925"/>
            <a:chExt cx="1110875" cy="1581975"/>
          </a:xfrm>
        </p:grpSpPr>
        <p:sp>
          <p:nvSpPr>
            <p:cNvPr id="3737" name="Google Shape;3737;p73"/>
            <p:cNvSpPr/>
            <p:nvPr/>
          </p:nvSpPr>
          <p:spPr>
            <a:xfrm>
              <a:off x="-2214975" y="10024925"/>
              <a:ext cx="1110875" cy="1581975"/>
            </a:xfrm>
            <a:custGeom>
              <a:rect b="b" l="l" r="r" t="t"/>
              <a:pathLst>
                <a:path extrusionOk="0" h="63279" w="44435">
                  <a:moveTo>
                    <a:pt x="20387" y="1"/>
                  </a:moveTo>
                  <a:cubicBezTo>
                    <a:pt x="20241" y="1"/>
                    <a:pt x="20092" y="67"/>
                    <a:pt x="19997" y="211"/>
                  </a:cubicBezTo>
                  <a:cubicBezTo>
                    <a:pt x="16432" y="5618"/>
                    <a:pt x="13112" y="11322"/>
                    <a:pt x="11699" y="17708"/>
                  </a:cubicBezTo>
                  <a:cubicBezTo>
                    <a:pt x="10400" y="23586"/>
                    <a:pt x="10601" y="29772"/>
                    <a:pt x="12217" y="35570"/>
                  </a:cubicBezTo>
                  <a:cubicBezTo>
                    <a:pt x="12894" y="37993"/>
                    <a:pt x="13823" y="40341"/>
                    <a:pt x="14993" y="42569"/>
                  </a:cubicBezTo>
                  <a:cubicBezTo>
                    <a:pt x="10981" y="40112"/>
                    <a:pt x="7292" y="37127"/>
                    <a:pt x="4114" y="33657"/>
                  </a:cubicBezTo>
                  <a:cubicBezTo>
                    <a:pt x="3053" y="32499"/>
                    <a:pt x="2050" y="31292"/>
                    <a:pt x="1105" y="30035"/>
                  </a:cubicBezTo>
                  <a:cubicBezTo>
                    <a:pt x="977" y="29864"/>
                    <a:pt x="801" y="29746"/>
                    <a:pt x="595" y="29746"/>
                  </a:cubicBezTo>
                  <a:cubicBezTo>
                    <a:pt x="548" y="29746"/>
                    <a:pt x="498" y="29752"/>
                    <a:pt x="447" y="29766"/>
                  </a:cubicBezTo>
                  <a:cubicBezTo>
                    <a:pt x="212" y="29831"/>
                    <a:pt x="1" y="30076"/>
                    <a:pt x="19" y="30328"/>
                  </a:cubicBezTo>
                  <a:cubicBezTo>
                    <a:pt x="143" y="32080"/>
                    <a:pt x="364" y="33823"/>
                    <a:pt x="679" y="35550"/>
                  </a:cubicBezTo>
                  <a:cubicBezTo>
                    <a:pt x="994" y="37270"/>
                    <a:pt x="1293" y="38979"/>
                    <a:pt x="1748" y="40669"/>
                  </a:cubicBezTo>
                  <a:cubicBezTo>
                    <a:pt x="2654" y="44028"/>
                    <a:pt x="3939" y="47274"/>
                    <a:pt x="5576" y="50343"/>
                  </a:cubicBezTo>
                  <a:cubicBezTo>
                    <a:pt x="7230" y="53434"/>
                    <a:pt x="9241" y="56319"/>
                    <a:pt x="11572" y="58939"/>
                  </a:cubicBezTo>
                  <a:cubicBezTo>
                    <a:pt x="14250" y="61952"/>
                    <a:pt x="17766" y="63279"/>
                    <a:pt x="21389" y="63279"/>
                  </a:cubicBezTo>
                  <a:cubicBezTo>
                    <a:pt x="24582" y="63279"/>
                    <a:pt x="27859" y="62248"/>
                    <a:pt x="30721" y="60433"/>
                  </a:cubicBezTo>
                  <a:cubicBezTo>
                    <a:pt x="35175" y="57607"/>
                    <a:pt x="38387" y="53204"/>
                    <a:pt x="40469" y="48414"/>
                  </a:cubicBezTo>
                  <a:cubicBezTo>
                    <a:pt x="42780" y="43099"/>
                    <a:pt x="43978" y="37290"/>
                    <a:pt x="44310" y="31515"/>
                  </a:cubicBezTo>
                  <a:cubicBezTo>
                    <a:pt x="44399" y="29972"/>
                    <a:pt x="44420" y="28426"/>
                    <a:pt x="44376" y="26878"/>
                  </a:cubicBezTo>
                  <a:cubicBezTo>
                    <a:pt x="44356" y="26211"/>
                    <a:pt x="44434" y="25396"/>
                    <a:pt x="44085" y="24799"/>
                  </a:cubicBezTo>
                  <a:cubicBezTo>
                    <a:pt x="43914" y="24504"/>
                    <a:pt x="43605" y="24294"/>
                    <a:pt x="43266" y="24260"/>
                  </a:cubicBezTo>
                  <a:cubicBezTo>
                    <a:pt x="43228" y="24256"/>
                    <a:pt x="43191" y="24254"/>
                    <a:pt x="43155" y="24254"/>
                  </a:cubicBezTo>
                  <a:cubicBezTo>
                    <a:pt x="42778" y="24254"/>
                    <a:pt x="42473" y="24451"/>
                    <a:pt x="42152" y="24648"/>
                  </a:cubicBezTo>
                  <a:cubicBezTo>
                    <a:pt x="35928" y="28519"/>
                    <a:pt x="30728" y="33835"/>
                    <a:pt x="26996" y="40144"/>
                  </a:cubicBezTo>
                  <a:cubicBezTo>
                    <a:pt x="26968" y="35725"/>
                    <a:pt x="25823" y="31384"/>
                    <a:pt x="24570" y="27137"/>
                  </a:cubicBezTo>
                  <a:cubicBezTo>
                    <a:pt x="23779" y="24450"/>
                    <a:pt x="22979" y="21763"/>
                    <a:pt x="22379" y="19025"/>
                  </a:cubicBezTo>
                  <a:cubicBezTo>
                    <a:pt x="21755" y="16182"/>
                    <a:pt x="21397" y="13294"/>
                    <a:pt x="21187" y="10392"/>
                  </a:cubicBezTo>
                  <a:cubicBezTo>
                    <a:pt x="20947" y="7079"/>
                    <a:pt x="20892" y="3758"/>
                    <a:pt x="20837" y="440"/>
                  </a:cubicBezTo>
                  <a:cubicBezTo>
                    <a:pt x="20832" y="160"/>
                    <a:pt x="20613" y="1"/>
                    <a:pt x="20387" y="1"/>
                  </a:cubicBezTo>
                  <a:close/>
                </a:path>
              </a:pathLst>
            </a:custGeom>
            <a:solidFill>
              <a:srgbClr val="FE9B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3"/>
            <p:cNvSpPr/>
            <p:nvPr/>
          </p:nvSpPr>
          <p:spPr>
            <a:xfrm>
              <a:off x="-2213275" y="10025000"/>
              <a:ext cx="1106475" cy="1580775"/>
            </a:xfrm>
            <a:custGeom>
              <a:rect b="b" l="l" r="r" t="t"/>
              <a:pathLst>
                <a:path extrusionOk="0" h="63231" w="44259">
                  <a:moveTo>
                    <a:pt x="20323" y="1"/>
                  </a:moveTo>
                  <a:cubicBezTo>
                    <a:pt x="20284" y="1"/>
                    <a:pt x="20245" y="5"/>
                    <a:pt x="20207" y="15"/>
                  </a:cubicBezTo>
                  <a:cubicBezTo>
                    <a:pt x="19272" y="1351"/>
                    <a:pt x="18676" y="2920"/>
                    <a:pt x="18278" y="4494"/>
                  </a:cubicBezTo>
                  <a:cubicBezTo>
                    <a:pt x="17690" y="6817"/>
                    <a:pt x="17314" y="9197"/>
                    <a:pt x="17030" y="11574"/>
                  </a:cubicBezTo>
                  <a:cubicBezTo>
                    <a:pt x="16457" y="16374"/>
                    <a:pt x="16416" y="21204"/>
                    <a:pt x="16881" y="26017"/>
                  </a:cubicBezTo>
                  <a:cubicBezTo>
                    <a:pt x="17346" y="30853"/>
                    <a:pt x="18286" y="35642"/>
                    <a:pt x="19717" y="40286"/>
                  </a:cubicBezTo>
                  <a:cubicBezTo>
                    <a:pt x="21125" y="44851"/>
                    <a:pt x="23301" y="49173"/>
                    <a:pt x="24459" y="53813"/>
                  </a:cubicBezTo>
                  <a:cubicBezTo>
                    <a:pt x="25061" y="56225"/>
                    <a:pt x="25303" y="58794"/>
                    <a:pt x="24878" y="61205"/>
                  </a:cubicBezTo>
                  <a:cubicBezTo>
                    <a:pt x="24781" y="61750"/>
                    <a:pt x="24651" y="62306"/>
                    <a:pt x="24497" y="62853"/>
                  </a:cubicBezTo>
                  <a:cubicBezTo>
                    <a:pt x="24400" y="62591"/>
                    <a:pt x="24300" y="62334"/>
                    <a:pt x="24199" y="62088"/>
                  </a:cubicBezTo>
                  <a:cubicBezTo>
                    <a:pt x="23648" y="60729"/>
                    <a:pt x="22952" y="59455"/>
                    <a:pt x="22122" y="58245"/>
                  </a:cubicBezTo>
                  <a:cubicBezTo>
                    <a:pt x="20451" y="55808"/>
                    <a:pt x="18397" y="53673"/>
                    <a:pt x="16210" y="51702"/>
                  </a:cubicBezTo>
                  <a:cubicBezTo>
                    <a:pt x="13939" y="49655"/>
                    <a:pt x="11579" y="47705"/>
                    <a:pt x="9371" y="45588"/>
                  </a:cubicBezTo>
                  <a:cubicBezTo>
                    <a:pt x="7151" y="43458"/>
                    <a:pt x="5178" y="41144"/>
                    <a:pt x="3656" y="38460"/>
                  </a:cubicBezTo>
                  <a:cubicBezTo>
                    <a:pt x="2808" y="36966"/>
                    <a:pt x="2105" y="35403"/>
                    <a:pt x="1571" y="33771"/>
                  </a:cubicBezTo>
                  <a:cubicBezTo>
                    <a:pt x="1139" y="32450"/>
                    <a:pt x="802" y="31097"/>
                    <a:pt x="456" y="29751"/>
                  </a:cubicBezTo>
                  <a:cubicBezTo>
                    <a:pt x="430" y="29752"/>
                    <a:pt x="405" y="29757"/>
                    <a:pt x="381" y="29765"/>
                  </a:cubicBezTo>
                  <a:cubicBezTo>
                    <a:pt x="221" y="29808"/>
                    <a:pt x="74" y="29937"/>
                    <a:pt x="0" y="30092"/>
                  </a:cubicBezTo>
                  <a:cubicBezTo>
                    <a:pt x="72" y="32705"/>
                    <a:pt x="904" y="35294"/>
                    <a:pt x="1949" y="37668"/>
                  </a:cubicBezTo>
                  <a:cubicBezTo>
                    <a:pt x="3194" y="40496"/>
                    <a:pt x="5027" y="42999"/>
                    <a:pt x="7125" y="45254"/>
                  </a:cubicBezTo>
                  <a:cubicBezTo>
                    <a:pt x="11188" y="49621"/>
                    <a:pt x="16181" y="53099"/>
                    <a:pt x="19663" y="58002"/>
                  </a:cubicBezTo>
                  <a:cubicBezTo>
                    <a:pt x="20591" y="59304"/>
                    <a:pt x="21386" y="60694"/>
                    <a:pt x="22040" y="62152"/>
                  </a:cubicBezTo>
                  <a:cubicBezTo>
                    <a:pt x="22197" y="62501"/>
                    <a:pt x="22337" y="62863"/>
                    <a:pt x="22466" y="63230"/>
                  </a:cubicBezTo>
                  <a:cubicBezTo>
                    <a:pt x="24451" y="63080"/>
                    <a:pt x="26446" y="62547"/>
                    <a:pt x="28330" y="61689"/>
                  </a:cubicBezTo>
                  <a:cubicBezTo>
                    <a:pt x="29114" y="60480"/>
                    <a:pt x="29879" y="59261"/>
                    <a:pt x="30625" y="58030"/>
                  </a:cubicBezTo>
                  <a:cubicBezTo>
                    <a:pt x="32207" y="55415"/>
                    <a:pt x="33727" y="52749"/>
                    <a:pt x="35099" y="50019"/>
                  </a:cubicBezTo>
                  <a:cubicBezTo>
                    <a:pt x="37854" y="44536"/>
                    <a:pt x="40197" y="38882"/>
                    <a:pt x="42127" y="33055"/>
                  </a:cubicBezTo>
                  <a:cubicBezTo>
                    <a:pt x="42663" y="31432"/>
                    <a:pt x="43164" y="29801"/>
                    <a:pt x="43608" y="28151"/>
                  </a:cubicBezTo>
                  <a:cubicBezTo>
                    <a:pt x="43832" y="27312"/>
                    <a:pt x="44044" y="26473"/>
                    <a:pt x="44240" y="25628"/>
                  </a:cubicBezTo>
                  <a:cubicBezTo>
                    <a:pt x="44248" y="25599"/>
                    <a:pt x="44252" y="25571"/>
                    <a:pt x="44259" y="25542"/>
                  </a:cubicBezTo>
                  <a:cubicBezTo>
                    <a:pt x="44219" y="25276"/>
                    <a:pt x="44148" y="25020"/>
                    <a:pt x="44017" y="24796"/>
                  </a:cubicBezTo>
                  <a:cubicBezTo>
                    <a:pt x="43942" y="24671"/>
                    <a:pt x="43842" y="24562"/>
                    <a:pt x="43726" y="24475"/>
                  </a:cubicBezTo>
                  <a:cubicBezTo>
                    <a:pt x="43640" y="24688"/>
                    <a:pt x="43554" y="24902"/>
                    <a:pt x="43477" y="25120"/>
                  </a:cubicBezTo>
                  <a:cubicBezTo>
                    <a:pt x="43224" y="25823"/>
                    <a:pt x="42964" y="26526"/>
                    <a:pt x="42711" y="27231"/>
                  </a:cubicBezTo>
                  <a:cubicBezTo>
                    <a:pt x="42193" y="28661"/>
                    <a:pt x="41664" y="30087"/>
                    <a:pt x="41123" y="31509"/>
                  </a:cubicBezTo>
                  <a:cubicBezTo>
                    <a:pt x="40065" y="34300"/>
                    <a:pt x="38914" y="37054"/>
                    <a:pt x="37668" y="39768"/>
                  </a:cubicBezTo>
                  <a:cubicBezTo>
                    <a:pt x="35147" y="45264"/>
                    <a:pt x="32423" y="50652"/>
                    <a:pt x="29315" y="55842"/>
                  </a:cubicBezTo>
                  <a:cubicBezTo>
                    <a:pt x="28641" y="56966"/>
                    <a:pt x="27947" y="58076"/>
                    <a:pt x="27242" y="59180"/>
                  </a:cubicBezTo>
                  <a:cubicBezTo>
                    <a:pt x="27258" y="58054"/>
                    <a:pt x="27183" y="56929"/>
                    <a:pt x="27018" y="55815"/>
                  </a:cubicBezTo>
                  <a:cubicBezTo>
                    <a:pt x="26321" y="51080"/>
                    <a:pt x="24105" y="46761"/>
                    <a:pt x="22496" y="42302"/>
                  </a:cubicBezTo>
                  <a:cubicBezTo>
                    <a:pt x="19221" y="33227"/>
                    <a:pt x="17933" y="23574"/>
                    <a:pt x="18441" y="13951"/>
                  </a:cubicBezTo>
                  <a:cubicBezTo>
                    <a:pt x="18581" y="11301"/>
                    <a:pt x="18866" y="8660"/>
                    <a:pt x="19298" y="6040"/>
                  </a:cubicBezTo>
                  <a:cubicBezTo>
                    <a:pt x="19602" y="4193"/>
                    <a:pt x="19998" y="2317"/>
                    <a:pt x="20773" y="609"/>
                  </a:cubicBezTo>
                  <a:cubicBezTo>
                    <a:pt x="20773" y="551"/>
                    <a:pt x="20772" y="494"/>
                    <a:pt x="20770" y="436"/>
                  </a:cubicBezTo>
                  <a:cubicBezTo>
                    <a:pt x="20766" y="158"/>
                    <a:pt x="20548" y="1"/>
                    <a:pt x="203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9" name="Google Shape;3739;p73"/>
          <p:cNvGrpSpPr/>
          <p:nvPr/>
        </p:nvGrpSpPr>
        <p:grpSpPr>
          <a:xfrm flipH="1">
            <a:off x="3193092" y="1413356"/>
            <a:ext cx="532082" cy="957426"/>
            <a:chOff x="-4216475" y="10211225"/>
            <a:chExt cx="836475" cy="1505150"/>
          </a:xfrm>
        </p:grpSpPr>
        <p:sp>
          <p:nvSpPr>
            <p:cNvPr id="3740" name="Google Shape;3740;p73"/>
            <p:cNvSpPr/>
            <p:nvPr/>
          </p:nvSpPr>
          <p:spPr>
            <a:xfrm>
              <a:off x="-4216475" y="10211225"/>
              <a:ext cx="836475" cy="1505150"/>
            </a:xfrm>
            <a:custGeom>
              <a:rect b="b" l="l" r="r" t="t"/>
              <a:pathLst>
                <a:path extrusionOk="0" h="60206" w="33459">
                  <a:moveTo>
                    <a:pt x="26036" y="0"/>
                  </a:moveTo>
                  <a:cubicBezTo>
                    <a:pt x="25685" y="0"/>
                    <a:pt x="25369" y="178"/>
                    <a:pt x="25078" y="358"/>
                  </a:cubicBezTo>
                  <a:cubicBezTo>
                    <a:pt x="24803" y="529"/>
                    <a:pt x="24535" y="705"/>
                    <a:pt x="24272" y="891"/>
                  </a:cubicBezTo>
                  <a:cubicBezTo>
                    <a:pt x="23773" y="1243"/>
                    <a:pt x="23288" y="1619"/>
                    <a:pt x="22824" y="2017"/>
                  </a:cubicBezTo>
                  <a:cubicBezTo>
                    <a:pt x="20972" y="3614"/>
                    <a:pt x="19457" y="5565"/>
                    <a:pt x="18365" y="7755"/>
                  </a:cubicBezTo>
                  <a:cubicBezTo>
                    <a:pt x="17746" y="8998"/>
                    <a:pt x="17260" y="10313"/>
                    <a:pt x="16943" y="11667"/>
                  </a:cubicBezTo>
                  <a:cubicBezTo>
                    <a:pt x="16776" y="12386"/>
                    <a:pt x="16633" y="13140"/>
                    <a:pt x="16658" y="13881"/>
                  </a:cubicBezTo>
                  <a:cubicBezTo>
                    <a:pt x="16679" y="14546"/>
                    <a:pt x="16785" y="15202"/>
                    <a:pt x="17172" y="15722"/>
                  </a:cubicBezTo>
                  <a:cubicBezTo>
                    <a:pt x="16868" y="16418"/>
                    <a:pt x="16586" y="17121"/>
                    <a:pt x="16323" y="17832"/>
                  </a:cubicBezTo>
                  <a:cubicBezTo>
                    <a:pt x="16131" y="18350"/>
                    <a:pt x="15951" y="18873"/>
                    <a:pt x="15776" y="19397"/>
                  </a:cubicBezTo>
                  <a:cubicBezTo>
                    <a:pt x="15709" y="18974"/>
                    <a:pt x="15618" y="18557"/>
                    <a:pt x="15523" y="18147"/>
                  </a:cubicBezTo>
                  <a:cubicBezTo>
                    <a:pt x="15299" y="17179"/>
                    <a:pt x="14975" y="16237"/>
                    <a:pt x="14536" y="15345"/>
                  </a:cubicBezTo>
                  <a:cubicBezTo>
                    <a:pt x="13754" y="13763"/>
                    <a:pt x="12517" y="12381"/>
                    <a:pt x="10895" y="11638"/>
                  </a:cubicBezTo>
                  <a:cubicBezTo>
                    <a:pt x="10148" y="11295"/>
                    <a:pt x="9343" y="11094"/>
                    <a:pt x="8524" y="11094"/>
                  </a:cubicBezTo>
                  <a:cubicBezTo>
                    <a:pt x="8379" y="11094"/>
                    <a:pt x="8234" y="11100"/>
                    <a:pt x="8088" y="11113"/>
                  </a:cubicBezTo>
                  <a:cubicBezTo>
                    <a:pt x="7876" y="11131"/>
                    <a:pt x="7734" y="11300"/>
                    <a:pt x="7781" y="11515"/>
                  </a:cubicBezTo>
                  <a:cubicBezTo>
                    <a:pt x="8139" y="13137"/>
                    <a:pt x="8681" y="14706"/>
                    <a:pt x="9542" y="16134"/>
                  </a:cubicBezTo>
                  <a:cubicBezTo>
                    <a:pt x="10398" y="17551"/>
                    <a:pt x="11491" y="18835"/>
                    <a:pt x="12768" y="19890"/>
                  </a:cubicBezTo>
                  <a:cubicBezTo>
                    <a:pt x="13462" y="20464"/>
                    <a:pt x="14265" y="21139"/>
                    <a:pt x="15158" y="21382"/>
                  </a:cubicBezTo>
                  <a:cubicBezTo>
                    <a:pt x="14431" y="23851"/>
                    <a:pt x="13857" y="26362"/>
                    <a:pt x="13361" y="28889"/>
                  </a:cubicBezTo>
                  <a:cubicBezTo>
                    <a:pt x="13307" y="29165"/>
                    <a:pt x="13257" y="29442"/>
                    <a:pt x="13204" y="29720"/>
                  </a:cubicBezTo>
                  <a:cubicBezTo>
                    <a:pt x="13106" y="29506"/>
                    <a:pt x="13003" y="29294"/>
                    <a:pt x="12897" y="29086"/>
                  </a:cubicBezTo>
                  <a:cubicBezTo>
                    <a:pt x="12480" y="28259"/>
                    <a:pt x="11990" y="27472"/>
                    <a:pt x="11437" y="26732"/>
                  </a:cubicBezTo>
                  <a:cubicBezTo>
                    <a:pt x="10364" y="25291"/>
                    <a:pt x="9099" y="23853"/>
                    <a:pt x="7376" y="23205"/>
                  </a:cubicBezTo>
                  <a:cubicBezTo>
                    <a:pt x="6356" y="22821"/>
                    <a:pt x="5246" y="22753"/>
                    <a:pt x="4170" y="22686"/>
                  </a:cubicBezTo>
                  <a:cubicBezTo>
                    <a:pt x="4164" y="22685"/>
                    <a:pt x="4157" y="22685"/>
                    <a:pt x="4151" y="22685"/>
                  </a:cubicBezTo>
                  <a:cubicBezTo>
                    <a:pt x="3944" y="22685"/>
                    <a:pt x="3771" y="22885"/>
                    <a:pt x="3771" y="23085"/>
                  </a:cubicBezTo>
                  <a:cubicBezTo>
                    <a:pt x="3771" y="24970"/>
                    <a:pt x="4597" y="26750"/>
                    <a:pt x="5658" y="28270"/>
                  </a:cubicBezTo>
                  <a:cubicBezTo>
                    <a:pt x="6714" y="29781"/>
                    <a:pt x="8091" y="31077"/>
                    <a:pt x="9819" y="31773"/>
                  </a:cubicBezTo>
                  <a:cubicBezTo>
                    <a:pt x="10614" y="32092"/>
                    <a:pt x="11472" y="32269"/>
                    <a:pt x="12330" y="32269"/>
                  </a:cubicBezTo>
                  <a:cubicBezTo>
                    <a:pt x="12469" y="32269"/>
                    <a:pt x="12608" y="32264"/>
                    <a:pt x="12747" y="32255"/>
                  </a:cubicBezTo>
                  <a:lnTo>
                    <a:pt x="12747" y="32255"/>
                  </a:lnTo>
                  <a:cubicBezTo>
                    <a:pt x="12380" y="34392"/>
                    <a:pt x="12045" y="36536"/>
                    <a:pt x="11695" y="38675"/>
                  </a:cubicBezTo>
                  <a:cubicBezTo>
                    <a:pt x="11495" y="38438"/>
                    <a:pt x="11287" y="38209"/>
                    <a:pt x="11066" y="37988"/>
                  </a:cubicBezTo>
                  <a:cubicBezTo>
                    <a:pt x="10373" y="37300"/>
                    <a:pt x="9621" y="36677"/>
                    <a:pt x="8816" y="36124"/>
                  </a:cubicBezTo>
                  <a:cubicBezTo>
                    <a:pt x="7235" y="35034"/>
                    <a:pt x="5308" y="34143"/>
                    <a:pt x="3374" y="33991"/>
                  </a:cubicBezTo>
                  <a:cubicBezTo>
                    <a:pt x="3224" y="33979"/>
                    <a:pt x="3071" y="33973"/>
                    <a:pt x="2918" y="33973"/>
                  </a:cubicBezTo>
                  <a:cubicBezTo>
                    <a:pt x="2102" y="33973"/>
                    <a:pt x="1269" y="34153"/>
                    <a:pt x="594" y="34619"/>
                  </a:cubicBezTo>
                  <a:cubicBezTo>
                    <a:pt x="406" y="34750"/>
                    <a:pt x="234" y="34888"/>
                    <a:pt x="136" y="35098"/>
                  </a:cubicBezTo>
                  <a:cubicBezTo>
                    <a:pt x="1" y="35386"/>
                    <a:pt x="84" y="35671"/>
                    <a:pt x="210" y="35944"/>
                  </a:cubicBezTo>
                  <a:cubicBezTo>
                    <a:pt x="408" y="36376"/>
                    <a:pt x="672" y="36774"/>
                    <a:pt x="962" y="37147"/>
                  </a:cubicBezTo>
                  <a:cubicBezTo>
                    <a:pt x="2160" y="38685"/>
                    <a:pt x="3950" y="39700"/>
                    <a:pt x="5747" y="40380"/>
                  </a:cubicBezTo>
                  <a:cubicBezTo>
                    <a:pt x="6877" y="40810"/>
                    <a:pt x="8182" y="41119"/>
                    <a:pt x="9461" y="41119"/>
                  </a:cubicBezTo>
                  <a:cubicBezTo>
                    <a:pt x="10099" y="41119"/>
                    <a:pt x="10731" y="41042"/>
                    <a:pt x="11331" y="40864"/>
                  </a:cubicBezTo>
                  <a:lnTo>
                    <a:pt x="11331" y="40864"/>
                  </a:lnTo>
                  <a:cubicBezTo>
                    <a:pt x="10778" y="44096"/>
                    <a:pt x="10140" y="47327"/>
                    <a:pt x="8999" y="50410"/>
                  </a:cubicBezTo>
                  <a:cubicBezTo>
                    <a:pt x="8925" y="50607"/>
                    <a:pt x="8851" y="50802"/>
                    <a:pt x="8775" y="50995"/>
                  </a:cubicBezTo>
                  <a:cubicBezTo>
                    <a:pt x="8736" y="51092"/>
                    <a:pt x="8698" y="51189"/>
                    <a:pt x="8658" y="51285"/>
                  </a:cubicBezTo>
                  <a:cubicBezTo>
                    <a:pt x="8640" y="51333"/>
                    <a:pt x="8620" y="51382"/>
                    <a:pt x="8600" y="51430"/>
                  </a:cubicBezTo>
                  <a:cubicBezTo>
                    <a:pt x="8590" y="51451"/>
                    <a:pt x="8578" y="51482"/>
                    <a:pt x="8569" y="51503"/>
                  </a:cubicBezTo>
                  <a:cubicBezTo>
                    <a:pt x="8405" y="51889"/>
                    <a:pt x="8231" y="52270"/>
                    <a:pt x="8048" y="52646"/>
                  </a:cubicBezTo>
                  <a:cubicBezTo>
                    <a:pt x="7688" y="53394"/>
                    <a:pt x="7288" y="54120"/>
                    <a:pt x="6849" y="54825"/>
                  </a:cubicBezTo>
                  <a:cubicBezTo>
                    <a:pt x="6628" y="55178"/>
                    <a:pt x="6396" y="55523"/>
                    <a:pt x="6151" y="55861"/>
                  </a:cubicBezTo>
                  <a:cubicBezTo>
                    <a:pt x="6032" y="56024"/>
                    <a:pt x="5909" y="56184"/>
                    <a:pt x="5788" y="56345"/>
                  </a:cubicBezTo>
                  <a:cubicBezTo>
                    <a:pt x="5759" y="56385"/>
                    <a:pt x="5728" y="56425"/>
                    <a:pt x="5699" y="56465"/>
                  </a:cubicBezTo>
                  <a:lnTo>
                    <a:pt x="5645" y="56535"/>
                  </a:lnTo>
                  <a:lnTo>
                    <a:pt x="5592" y="56604"/>
                  </a:lnTo>
                  <a:cubicBezTo>
                    <a:pt x="5552" y="56653"/>
                    <a:pt x="5513" y="56703"/>
                    <a:pt x="5473" y="56752"/>
                  </a:cubicBezTo>
                  <a:cubicBezTo>
                    <a:pt x="4948" y="57400"/>
                    <a:pt x="4365" y="58002"/>
                    <a:pt x="3784" y="58599"/>
                  </a:cubicBezTo>
                  <a:cubicBezTo>
                    <a:pt x="3649" y="58735"/>
                    <a:pt x="3540" y="58892"/>
                    <a:pt x="3417" y="59040"/>
                  </a:cubicBezTo>
                  <a:cubicBezTo>
                    <a:pt x="3279" y="59205"/>
                    <a:pt x="3106" y="59344"/>
                    <a:pt x="2944" y="59485"/>
                  </a:cubicBezTo>
                  <a:cubicBezTo>
                    <a:pt x="2628" y="59760"/>
                    <a:pt x="2918" y="60205"/>
                    <a:pt x="3264" y="60205"/>
                  </a:cubicBezTo>
                  <a:cubicBezTo>
                    <a:pt x="3329" y="60205"/>
                    <a:pt x="3395" y="60190"/>
                    <a:pt x="3460" y="60154"/>
                  </a:cubicBezTo>
                  <a:cubicBezTo>
                    <a:pt x="3642" y="60058"/>
                    <a:pt x="3817" y="59945"/>
                    <a:pt x="4001" y="59858"/>
                  </a:cubicBezTo>
                  <a:cubicBezTo>
                    <a:pt x="4197" y="59764"/>
                    <a:pt x="4395" y="59687"/>
                    <a:pt x="4578" y="59566"/>
                  </a:cubicBezTo>
                  <a:cubicBezTo>
                    <a:pt x="4950" y="59321"/>
                    <a:pt x="5321" y="59049"/>
                    <a:pt x="5650" y="58748"/>
                  </a:cubicBezTo>
                  <a:cubicBezTo>
                    <a:pt x="6298" y="58161"/>
                    <a:pt x="6892" y="57518"/>
                    <a:pt x="7426" y="56825"/>
                  </a:cubicBezTo>
                  <a:cubicBezTo>
                    <a:pt x="8449" y="55496"/>
                    <a:pt x="9271" y="54038"/>
                    <a:pt x="9937" y="52501"/>
                  </a:cubicBezTo>
                  <a:cubicBezTo>
                    <a:pt x="11331" y="49282"/>
                    <a:pt x="12150" y="45847"/>
                    <a:pt x="12733" y="42397"/>
                  </a:cubicBezTo>
                  <a:cubicBezTo>
                    <a:pt x="12991" y="40875"/>
                    <a:pt x="13228" y="39350"/>
                    <a:pt x="13459" y="37824"/>
                  </a:cubicBezTo>
                  <a:cubicBezTo>
                    <a:pt x="14531" y="38314"/>
                    <a:pt x="15693" y="38569"/>
                    <a:pt x="16873" y="38714"/>
                  </a:cubicBezTo>
                  <a:cubicBezTo>
                    <a:pt x="17746" y="38822"/>
                    <a:pt x="18631" y="38870"/>
                    <a:pt x="19516" y="38870"/>
                  </a:cubicBezTo>
                  <a:cubicBezTo>
                    <a:pt x="20213" y="38870"/>
                    <a:pt x="20909" y="38840"/>
                    <a:pt x="21599" y="38787"/>
                  </a:cubicBezTo>
                  <a:cubicBezTo>
                    <a:pt x="24716" y="38543"/>
                    <a:pt x="27776" y="37644"/>
                    <a:pt x="30264" y="35699"/>
                  </a:cubicBezTo>
                  <a:cubicBezTo>
                    <a:pt x="31478" y="34751"/>
                    <a:pt x="32599" y="33506"/>
                    <a:pt x="33232" y="32089"/>
                  </a:cubicBezTo>
                  <a:cubicBezTo>
                    <a:pt x="33459" y="31581"/>
                    <a:pt x="33192" y="31052"/>
                    <a:pt x="32616" y="31013"/>
                  </a:cubicBezTo>
                  <a:cubicBezTo>
                    <a:pt x="31839" y="30959"/>
                    <a:pt x="31059" y="30939"/>
                    <a:pt x="30284" y="30879"/>
                  </a:cubicBezTo>
                  <a:cubicBezTo>
                    <a:pt x="29507" y="30818"/>
                    <a:pt x="28724" y="30770"/>
                    <a:pt x="27943" y="30741"/>
                  </a:cubicBezTo>
                  <a:cubicBezTo>
                    <a:pt x="27483" y="30724"/>
                    <a:pt x="27022" y="30715"/>
                    <a:pt x="26560" y="30715"/>
                  </a:cubicBezTo>
                  <a:cubicBezTo>
                    <a:pt x="25463" y="30715"/>
                    <a:pt x="24367" y="30767"/>
                    <a:pt x="23277" y="30896"/>
                  </a:cubicBezTo>
                  <a:cubicBezTo>
                    <a:pt x="20618" y="31212"/>
                    <a:pt x="17975" y="31957"/>
                    <a:pt x="15701" y="33409"/>
                  </a:cubicBezTo>
                  <a:cubicBezTo>
                    <a:pt x="15081" y="33806"/>
                    <a:pt x="14491" y="34249"/>
                    <a:pt x="13938" y="34738"/>
                  </a:cubicBezTo>
                  <a:cubicBezTo>
                    <a:pt x="13935" y="34741"/>
                    <a:pt x="13932" y="34745"/>
                    <a:pt x="13928" y="34748"/>
                  </a:cubicBezTo>
                  <a:cubicBezTo>
                    <a:pt x="14120" y="33492"/>
                    <a:pt x="14318" y="32238"/>
                    <a:pt x="14531" y="30986"/>
                  </a:cubicBezTo>
                  <a:cubicBezTo>
                    <a:pt x="14803" y="29379"/>
                    <a:pt x="15093" y="27773"/>
                    <a:pt x="15419" y="26174"/>
                  </a:cubicBezTo>
                  <a:cubicBezTo>
                    <a:pt x="16097" y="26340"/>
                    <a:pt x="16790" y="26403"/>
                    <a:pt x="17487" y="26403"/>
                  </a:cubicBezTo>
                  <a:cubicBezTo>
                    <a:pt x="17932" y="26403"/>
                    <a:pt x="18379" y="26377"/>
                    <a:pt x="18824" y="26337"/>
                  </a:cubicBezTo>
                  <a:cubicBezTo>
                    <a:pt x="20120" y="26220"/>
                    <a:pt x="21421" y="26027"/>
                    <a:pt x="22689" y="25741"/>
                  </a:cubicBezTo>
                  <a:cubicBezTo>
                    <a:pt x="25064" y="25208"/>
                    <a:pt x="27389" y="24232"/>
                    <a:pt x="29138" y="22495"/>
                  </a:cubicBezTo>
                  <a:cubicBezTo>
                    <a:pt x="30066" y="21577"/>
                    <a:pt x="30780" y="20481"/>
                    <a:pt x="31179" y="19234"/>
                  </a:cubicBezTo>
                  <a:cubicBezTo>
                    <a:pt x="31314" y="18819"/>
                    <a:pt x="30956" y="18388"/>
                    <a:pt x="30536" y="18388"/>
                  </a:cubicBezTo>
                  <a:cubicBezTo>
                    <a:pt x="30535" y="18388"/>
                    <a:pt x="30535" y="18388"/>
                    <a:pt x="30534" y="18388"/>
                  </a:cubicBezTo>
                  <a:cubicBezTo>
                    <a:pt x="28146" y="18396"/>
                    <a:pt x="25771" y="18647"/>
                    <a:pt x="23454" y="19232"/>
                  </a:cubicBezTo>
                  <a:cubicBezTo>
                    <a:pt x="21335" y="19767"/>
                    <a:pt x="19237" y="20558"/>
                    <a:pt x="17482" y="21887"/>
                  </a:cubicBezTo>
                  <a:cubicBezTo>
                    <a:pt x="16986" y="22262"/>
                    <a:pt x="16523" y="22675"/>
                    <a:pt x="16094" y="23125"/>
                  </a:cubicBezTo>
                  <a:cubicBezTo>
                    <a:pt x="16363" y="22010"/>
                    <a:pt x="16653" y="20901"/>
                    <a:pt x="16982" y="19801"/>
                  </a:cubicBezTo>
                  <a:cubicBezTo>
                    <a:pt x="17409" y="18365"/>
                    <a:pt x="17905" y="16957"/>
                    <a:pt x="18434" y="15560"/>
                  </a:cubicBezTo>
                  <a:cubicBezTo>
                    <a:pt x="20856" y="14755"/>
                    <a:pt x="23015" y="13086"/>
                    <a:pt x="24556" y="11074"/>
                  </a:cubicBezTo>
                  <a:cubicBezTo>
                    <a:pt x="26202" y="8922"/>
                    <a:pt x="27133" y="6259"/>
                    <a:pt x="27259" y="3557"/>
                  </a:cubicBezTo>
                  <a:cubicBezTo>
                    <a:pt x="27291" y="2873"/>
                    <a:pt x="27274" y="2181"/>
                    <a:pt x="27186" y="1501"/>
                  </a:cubicBezTo>
                  <a:cubicBezTo>
                    <a:pt x="27104" y="848"/>
                    <a:pt x="26895" y="48"/>
                    <a:pt x="26095" y="2"/>
                  </a:cubicBezTo>
                  <a:cubicBezTo>
                    <a:pt x="26075" y="1"/>
                    <a:pt x="26055" y="0"/>
                    <a:pt x="260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3"/>
            <p:cNvSpPr/>
            <p:nvPr/>
          </p:nvSpPr>
          <p:spPr>
            <a:xfrm>
              <a:off x="-3756400" y="10274625"/>
              <a:ext cx="177975" cy="279350"/>
            </a:xfrm>
            <a:custGeom>
              <a:rect b="b" l="l" r="r" t="t"/>
              <a:pathLst>
                <a:path extrusionOk="0" h="11174" w="7119">
                  <a:moveTo>
                    <a:pt x="7051" y="0"/>
                  </a:moveTo>
                  <a:cubicBezTo>
                    <a:pt x="7042" y="0"/>
                    <a:pt x="7033" y="3"/>
                    <a:pt x="7024" y="9"/>
                  </a:cubicBezTo>
                  <a:cubicBezTo>
                    <a:pt x="6595" y="313"/>
                    <a:pt x="6271" y="755"/>
                    <a:pt x="5952" y="1167"/>
                  </a:cubicBezTo>
                  <a:cubicBezTo>
                    <a:pt x="5630" y="1584"/>
                    <a:pt x="5312" y="2002"/>
                    <a:pt x="5009" y="2433"/>
                  </a:cubicBezTo>
                  <a:cubicBezTo>
                    <a:pt x="4361" y="3362"/>
                    <a:pt x="3733" y="4305"/>
                    <a:pt x="3124" y="5260"/>
                  </a:cubicBezTo>
                  <a:cubicBezTo>
                    <a:pt x="2530" y="6192"/>
                    <a:pt x="1971" y="7149"/>
                    <a:pt x="1426" y="8112"/>
                  </a:cubicBezTo>
                  <a:cubicBezTo>
                    <a:pt x="1152" y="8592"/>
                    <a:pt x="876" y="9073"/>
                    <a:pt x="632" y="9569"/>
                  </a:cubicBezTo>
                  <a:cubicBezTo>
                    <a:pt x="441" y="9954"/>
                    <a:pt x="1" y="10590"/>
                    <a:pt x="162" y="11029"/>
                  </a:cubicBezTo>
                  <a:cubicBezTo>
                    <a:pt x="193" y="11112"/>
                    <a:pt x="265" y="11173"/>
                    <a:pt x="352" y="11173"/>
                  </a:cubicBezTo>
                  <a:cubicBezTo>
                    <a:pt x="369" y="11173"/>
                    <a:pt x="386" y="11171"/>
                    <a:pt x="404" y="11166"/>
                  </a:cubicBezTo>
                  <a:cubicBezTo>
                    <a:pt x="833" y="11049"/>
                    <a:pt x="1049" y="10464"/>
                    <a:pt x="1254" y="10106"/>
                  </a:cubicBezTo>
                  <a:cubicBezTo>
                    <a:pt x="1527" y="9626"/>
                    <a:pt x="1783" y="9136"/>
                    <a:pt x="2049" y="8651"/>
                  </a:cubicBezTo>
                  <a:cubicBezTo>
                    <a:pt x="2591" y="7657"/>
                    <a:pt x="3162" y="6681"/>
                    <a:pt x="3735" y="5704"/>
                  </a:cubicBezTo>
                  <a:cubicBezTo>
                    <a:pt x="4294" y="4750"/>
                    <a:pt x="4873" y="3808"/>
                    <a:pt x="5471" y="2879"/>
                  </a:cubicBezTo>
                  <a:cubicBezTo>
                    <a:pt x="5769" y="2413"/>
                    <a:pt x="6061" y="1945"/>
                    <a:pt x="6354" y="1477"/>
                  </a:cubicBezTo>
                  <a:cubicBezTo>
                    <a:pt x="6634" y="1030"/>
                    <a:pt x="6950" y="580"/>
                    <a:pt x="7107" y="73"/>
                  </a:cubicBezTo>
                  <a:cubicBezTo>
                    <a:pt x="7119" y="38"/>
                    <a:pt x="7086" y="0"/>
                    <a:pt x="70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3"/>
            <p:cNvSpPr/>
            <p:nvPr/>
          </p:nvSpPr>
          <p:spPr>
            <a:xfrm>
              <a:off x="-3976150" y="10520100"/>
              <a:ext cx="163950" cy="217800"/>
            </a:xfrm>
            <a:custGeom>
              <a:rect b="b" l="l" r="r" t="t"/>
              <a:pathLst>
                <a:path extrusionOk="0" h="8712" w="6558">
                  <a:moveTo>
                    <a:pt x="73" y="0"/>
                  </a:moveTo>
                  <a:cubicBezTo>
                    <a:pt x="33" y="0"/>
                    <a:pt x="1" y="45"/>
                    <a:pt x="23" y="86"/>
                  </a:cubicBezTo>
                  <a:cubicBezTo>
                    <a:pt x="422" y="852"/>
                    <a:pt x="1021" y="1516"/>
                    <a:pt x="1542" y="2202"/>
                  </a:cubicBezTo>
                  <a:cubicBezTo>
                    <a:pt x="2073" y="2907"/>
                    <a:pt x="2578" y="3628"/>
                    <a:pt x="3056" y="4372"/>
                  </a:cubicBezTo>
                  <a:cubicBezTo>
                    <a:pt x="3525" y="5096"/>
                    <a:pt x="3977" y="5832"/>
                    <a:pt x="4431" y="6564"/>
                  </a:cubicBezTo>
                  <a:cubicBezTo>
                    <a:pt x="4886" y="7297"/>
                    <a:pt x="5256" y="8235"/>
                    <a:pt x="6021" y="8668"/>
                  </a:cubicBezTo>
                  <a:cubicBezTo>
                    <a:pt x="6074" y="8698"/>
                    <a:pt x="6133" y="8711"/>
                    <a:pt x="6191" y="8711"/>
                  </a:cubicBezTo>
                  <a:cubicBezTo>
                    <a:pt x="6376" y="8711"/>
                    <a:pt x="6557" y="8573"/>
                    <a:pt x="6546" y="8367"/>
                  </a:cubicBezTo>
                  <a:cubicBezTo>
                    <a:pt x="6521" y="7875"/>
                    <a:pt x="6375" y="7579"/>
                    <a:pt x="6110" y="7166"/>
                  </a:cubicBezTo>
                  <a:cubicBezTo>
                    <a:pt x="5864" y="6782"/>
                    <a:pt x="5615" y="6400"/>
                    <a:pt x="5366" y="6018"/>
                  </a:cubicBezTo>
                  <a:cubicBezTo>
                    <a:pt x="4863" y="5251"/>
                    <a:pt x="4335" y="4507"/>
                    <a:pt x="3779" y="3782"/>
                  </a:cubicBezTo>
                  <a:cubicBezTo>
                    <a:pt x="3249" y="3088"/>
                    <a:pt x="2702" y="2406"/>
                    <a:pt x="2120" y="1755"/>
                  </a:cubicBezTo>
                  <a:cubicBezTo>
                    <a:pt x="1539" y="1104"/>
                    <a:pt x="891" y="405"/>
                    <a:pt x="101" y="8"/>
                  </a:cubicBezTo>
                  <a:cubicBezTo>
                    <a:pt x="92" y="3"/>
                    <a:pt x="8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3"/>
            <p:cNvSpPr/>
            <p:nvPr/>
          </p:nvSpPr>
          <p:spPr>
            <a:xfrm>
              <a:off x="-4096600" y="10803750"/>
              <a:ext cx="204750" cy="197000"/>
            </a:xfrm>
            <a:custGeom>
              <a:rect b="b" l="l" r="r" t="t"/>
              <a:pathLst>
                <a:path extrusionOk="0" h="7880" w="8190">
                  <a:moveTo>
                    <a:pt x="169" y="0"/>
                  </a:moveTo>
                  <a:cubicBezTo>
                    <a:pt x="81" y="0"/>
                    <a:pt x="1" y="84"/>
                    <a:pt x="58" y="176"/>
                  </a:cubicBezTo>
                  <a:cubicBezTo>
                    <a:pt x="517" y="929"/>
                    <a:pt x="1227" y="1511"/>
                    <a:pt x="1844" y="2131"/>
                  </a:cubicBezTo>
                  <a:cubicBezTo>
                    <a:pt x="2510" y="2802"/>
                    <a:pt x="3192" y="3456"/>
                    <a:pt x="3857" y="4127"/>
                  </a:cubicBezTo>
                  <a:cubicBezTo>
                    <a:pt x="4505" y="4783"/>
                    <a:pt x="5142" y="5447"/>
                    <a:pt x="5770" y="6122"/>
                  </a:cubicBezTo>
                  <a:cubicBezTo>
                    <a:pt x="6085" y="6459"/>
                    <a:pt x="6396" y="6799"/>
                    <a:pt x="6707" y="7140"/>
                  </a:cubicBezTo>
                  <a:cubicBezTo>
                    <a:pt x="7024" y="7490"/>
                    <a:pt x="7302" y="7826"/>
                    <a:pt x="7795" y="7878"/>
                  </a:cubicBezTo>
                  <a:cubicBezTo>
                    <a:pt x="7805" y="7879"/>
                    <a:pt x="7814" y="7880"/>
                    <a:pt x="7823" y="7880"/>
                  </a:cubicBezTo>
                  <a:cubicBezTo>
                    <a:pt x="8015" y="7880"/>
                    <a:pt x="8190" y="7674"/>
                    <a:pt x="8182" y="7491"/>
                  </a:cubicBezTo>
                  <a:cubicBezTo>
                    <a:pt x="8167" y="7031"/>
                    <a:pt x="7847" y="6725"/>
                    <a:pt x="7536" y="6415"/>
                  </a:cubicBezTo>
                  <a:cubicBezTo>
                    <a:pt x="7210" y="6089"/>
                    <a:pt x="6883" y="5765"/>
                    <a:pt x="6553" y="5444"/>
                  </a:cubicBezTo>
                  <a:cubicBezTo>
                    <a:pt x="5874" y="4786"/>
                    <a:pt x="5188" y="4135"/>
                    <a:pt x="4494" y="3491"/>
                  </a:cubicBezTo>
                  <a:cubicBezTo>
                    <a:pt x="3820" y="2863"/>
                    <a:pt x="3143" y="2235"/>
                    <a:pt x="2436" y="1641"/>
                  </a:cubicBezTo>
                  <a:cubicBezTo>
                    <a:pt x="1746" y="1061"/>
                    <a:pt x="1058" y="380"/>
                    <a:pt x="224" y="12"/>
                  </a:cubicBezTo>
                  <a:cubicBezTo>
                    <a:pt x="206" y="4"/>
                    <a:pt x="187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3"/>
            <p:cNvSpPr/>
            <p:nvPr/>
          </p:nvSpPr>
          <p:spPr>
            <a:xfrm>
              <a:off x="-4176400" y="11103375"/>
              <a:ext cx="227950" cy="120250"/>
            </a:xfrm>
            <a:custGeom>
              <a:rect b="b" l="l" r="r" t="t"/>
              <a:pathLst>
                <a:path extrusionOk="0" h="4810" w="9118">
                  <a:moveTo>
                    <a:pt x="200" y="0"/>
                  </a:moveTo>
                  <a:cubicBezTo>
                    <a:pt x="143" y="0"/>
                    <a:pt x="87" y="4"/>
                    <a:pt x="30" y="14"/>
                  </a:cubicBezTo>
                  <a:cubicBezTo>
                    <a:pt x="10" y="20"/>
                    <a:pt x="1" y="44"/>
                    <a:pt x="12" y="62"/>
                  </a:cubicBezTo>
                  <a:cubicBezTo>
                    <a:pt x="204" y="343"/>
                    <a:pt x="537" y="487"/>
                    <a:pt x="827" y="650"/>
                  </a:cubicBezTo>
                  <a:cubicBezTo>
                    <a:pt x="1205" y="860"/>
                    <a:pt x="1584" y="1060"/>
                    <a:pt x="1968" y="1257"/>
                  </a:cubicBezTo>
                  <a:cubicBezTo>
                    <a:pt x="2759" y="1663"/>
                    <a:pt x="3540" y="2089"/>
                    <a:pt x="4323" y="2513"/>
                  </a:cubicBezTo>
                  <a:cubicBezTo>
                    <a:pt x="5083" y="2924"/>
                    <a:pt x="5836" y="3351"/>
                    <a:pt x="6580" y="3796"/>
                  </a:cubicBezTo>
                  <a:cubicBezTo>
                    <a:pt x="7288" y="4218"/>
                    <a:pt x="8008" y="4773"/>
                    <a:pt x="8856" y="4810"/>
                  </a:cubicBezTo>
                  <a:cubicBezTo>
                    <a:pt x="8859" y="4810"/>
                    <a:pt x="8863" y="4810"/>
                    <a:pt x="8866" y="4810"/>
                  </a:cubicBezTo>
                  <a:cubicBezTo>
                    <a:pt x="9028" y="4810"/>
                    <a:pt x="9117" y="4620"/>
                    <a:pt x="9043" y="4484"/>
                  </a:cubicBezTo>
                  <a:cubicBezTo>
                    <a:pt x="8632" y="3738"/>
                    <a:pt x="7787" y="3360"/>
                    <a:pt x="7064" y="2967"/>
                  </a:cubicBezTo>
                  <a:cubicBezTo>
                    <a:pt x="6281" y="2540"/>
                    <a:pt x="5489" y="2130"/>
                    <a:pt x="4687" y="1739"/>
                  </a:cubicBezTo>
                  <a:cubicBezTo>
                    <a:pt x="3926" y="1366"/>
                    <a:pt x="3149" y="1029"/>
                    <a:pt x="2366" y="704"/>
                  </a:cubicBezTo>
                  <a:cubicBezTo>
                    <a:pt x="1943" y="529"/>
                    <a:pt x="1524" y="363"/>
                    <a:pt x="1090" y="220"/>
                  </a:cubicBezTo>
                  <a:cubicBezTo>
                    <a:pt x="806" y="127"/>
                    <a:pt x="503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3"/>
            <p:cNvSpPr/>
            <p:nvPr/>
          </p:nvSpPr>
          <p:spPr>
            <a:xfrm>
              <a:off x="-3851100" y="11025325"/>
              <a:ext cx="389000" cy="119600"/>
            </a:xfrm>
            <a:custGeom>
              <a:rect b="b" l="l" r="r" t="t"/>
              <a:pathLst>
                <a:path extrusionOk="0" h="4784" w="15560">
                  <a:moveTo>
                    <a:pt x="15101" y="1"/>
                  </a:moveTo>
                  <a:cubicBezTo>
                    <a:pt x="15095" y="1"/>
                    <a:pt x="15090" y="1"/>
                    <a:pt x="15085" y="1"/>
                  </a:cubicBezTo>
                  <a:cubicBezTo>
                    <a:pt x="13818" y="58"/>
                    <a:pt x="12573" y="515"/>
                    <a:pt x="11358" y="850"/>
                  </a:cubicBezTo>
                  <a:cubicBezTo>
                    <a:pt x="10107" y="1192"/>
                    <a:pt x="8868" y="1567"/>
                    <a:pt x="7626" y="1940"/>
                  </a:cubicBezTo>
                  <a:cubicBezTo>
                    <a:pt x="6384" y="2313"/>
                    <a:pt x="5141" y="2677"/>
                    <a:pt x="3891" y="3023"/>
                  </a:cubicBezTo>
                  <a:lnTo>
                    <a:pt x="2095" y="3517"/>
                  </a:lnTo>
                  <a:cubicBezTo>
                    <a:pt x="1459" y="3694"/>
                    <a:pt x="819" y="3818"/>
                    <a:pt x="263" y="4190"/>
                  </a:cubicBezTo>
                  <a:cubicBezTo>
                    <a:pt x="1" y="4365"/>
                    <a:pt x="100" y="4769"/>
                    <a:pt x="423" y="4781"/>
                  </a:cubicBezTo>
                  <a:cubicBezTo>
                    <a:pt x="462" y="4783"/>
                    <a:pt x="501" y="4783"/>
                    <a:pt x="539" y="4783"/>
                  </a:cubicBezTo>
                  <a:cubicBezTo>
                    <a:pt x="1137" y="4783"/>
                    <a:pt x="1685" y="4589"/>
                    <a:pt x="2261" y="4426"/>
                  </a:cubicBezTo>
                  <a:lnTo>
                    <a:pt x="4131" y="3893"/>
                  </a:lnTo>
                  <a:cubicBezTo>
                    <a:pt x="5378" y="3539"/>
                    <a:pt x="6629" y="3204"/>
                    <a:pt x="7884" y="2875"/>
                  </a:cubicBezTo>
                  <a:cubicBezTo>
                    <a:pt x="9138" y="2548"/>
                    <a:pt x="10391" y="2223"/>
                    <a:pt x="11638" y="1867"/>
                  </a:cubicBezTo>
                  <a:cubicBezTo>
                    <a:pt x="12849" y="1521"/>
                    <a:pt x="14153" y="1266"/>
                    <a:pt x="15263" y="657"/>
                  </a:cubicBezTo>
                  <a:cubicBezTo>
                    <a:pt x="15560" y="493"/>
                    <a:pt x="15439" y="1"/>
                    <a:pt x="15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3"/>
            <p:cNvSpPr/>
            <p:nvPr/>
          </p:nvSpPr>
          <p:spPr>
            <a:xfrm>
              <a:off x="-3786500" y="10711400"/>
              <a:ext cx="281450" cy="94650"/>
            </a:xfrm>
            <a:custGeom>
              <a:rect b="b" l="l" r="r" t="t"/>
              <a:pathLst>
                <a:path extrusionOk="0" h="3786" w="11258">
                  <a:moveTo>
                    <a:pt x="10621" y="0"/>
                  </a:moveTo>
                  <a:cubicBezTo>
                    <a:pt x="9860" y="0"/>
                    <a:pt x="9054" y="291"/>
                    <a:pt x="8341" y="469"/>
                  </a:cubicBezTo>
                  <a:cubicBezTo>
                    <a:pt x="7363" y="713"/>
                    <a:pt x="6399" y="997"/>
                    <a:pt x="5439" y="1304"/>
                  </a:cubicBezTo>
                  <a:cubicBezTo>
                    <a:pt x="4478" y="1612"/>
                    <a:pt x="3528" y="1939"/>
                    <a:pt x="2583" y="2289"/>
                  </a:cubicBezTo>
                  <a:cubicBezTo>
                    <a:pt x="2118" y="2461"/>
                    <a:pt x="1653" y="2631"/>
                    <a:pt x="1200" y="2831"/>
                  </a:cubicBezTo>
                  <a:cubicBezTo>
                    <a:pt x="799" y="3007"/>
                    <a:pt x="337" y="3142"/>
                    <a:pt x="67" y="3503"/>
                  </a:cubicBezTo>
                  <a:cubicBezTo>
                    <a:pt x="1" y="3591"/>
                    <a:pt x="67" y="3757"/>
                    <a:pt x="177" y="3773"/>
                  </a:cubicBezTo>
                  <a:cubicBezTo>
                    <a:pt x="233" y="3782"/>
                    <a:pt x="287" y="3785"/>
                    <a:pt x="342" y="3785"/>
                  </a:cubicBezTo>
                  <a:cubicBezTo>
                    <a:pt x="730" y="3785"/>
                    <a:pt x="1104" y="3598"/>
                    <a:pt x="1469" y="3473"/>
                  </a:cubicBezTo>
                  <a:cubicBezTo>
                    <a:pt x="1932" y="3313"/>
                    <a:pt x="2388" y="3132"/>
                    <a:pt x="2849" y="2964"/>
                  </a:cubicBezTo>
                  <a:cubicBezTo>
                    <a:pt x="3795" y="2620"/>
                    <a:pt x="4748" y="2296"/>
                    <a:pt x="5708" y="1995"/>
                  </a:cubicBezTo>
                  <a:cubicBezTo>
                    <a:pt x="6645" y="1701"/>
                    <a:pt x="7586" y="1426"/>
                    <a:pt x="8529" y="1154"/>
                  </a:cubicBezTo>
                  <a:cubicBezTo>
                    <a:pt x="9413" y="899"/>
                    <a:pt x="10473" y="779"/>
                    <a:pt x="11204" y="205"/>
                  </a:cubicBezTo>
                  <a:cubicBezTo>
                    <a:pt x="11257" y="165"/>
                    <a:pt x="11227" y="71"/>
                    <a:pt x="11165" y="58"/>
                  </a:cubicBezTo>
                  <a:cubicBezTo>
                    <a:pt x="10988" y="17"/>
                    <a:pt x="10805" y="0"/>
                    <a:pt x="10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47" name="Google Shape;3747;p73"/>
          <p:cNvSpPr/>
          <p:nvPr/>
        </p:nvSpPr>
        <p:spPr>
          <a:xfrm flipH="1">
            <a:off x="2775577" y="2134623"/>
            <a:ext cx="509" cy="594"/>
          </a:xfrm>
          <a:custGeom>
            <a:rect b="b" l="l" r="r" t="t"/>
            <a:pathLst>
              <a:path extrusionOk="0" h="35" w="30">
                <a:moveTo>
                  <a:pt x="29" y="1"/>
                </a:moveTo>
                <a:lnTo>
                  <a:pt x="0" y="34"/>
                </a:lnTo>
                <a:cubicBezTo>
                  <a:pt x="11" y="24"/>
                  <a:pt x="20" y="13"/>
                  <a:pt x="29" y="1"/>
                </a:cubicBezTo>
                <a:close/>
              </a:path>
            </a:pathLst>
          </a:custGeom>
          <a:solidFill>
            <a:srgbClr val="2486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48" name="Google Shape;3748;p73"/>
          <p:cNvGrpSpPr/>
          <p:nvPr/>
        </p:nvGrpSpPr>
        <p:grpSpPr>
          <a:xfrm rot="5400000">
            <a:off x="6460222" y="1445271"/>
            <a:ext cx="1259743" cy="893596"/>
            <a:chOff x="7690515" y="696860"/>
            <a:chExt cx="2499987" cy="2229531"/>
          </a:xfrm>
        </p:grpSpPr>
        <p:grpSp>
          <p:nvGrpSpPr>
            <p:cNvPr id="3749" name="Google Shape;3749;p73"/>
            <p:cNvGrpSpPr/>
            <p:nvPr/>
          </p:nvGrpSpPr>
          <p:grpSpPr>
            <a:xfrm flipH="1" rot="-1109383">
              <a:off x="7870007" y="998143"/>
              <a:ext cx="2141003" cy="1480447"/>
              <a:chOff x="-5405025" y="7692875"/>
              <a:chExt cx="1618175" cy="1118925"/>
            </a:xfrm>
          </p:grpSpPr>
          <p:sp>
            <p:nvSpPr>
              <p:cNvPr id="3750" name="Google Shape;3750;p73"/>
              <p:cNvSpPr/>
              <p:nvPr/>
            </p:nvSpPr>
            <p:spPr>
              <a:xfrm>
                <a:off x="-5405025" y="7853150"/>
                <a:ext cx="1292850" cy="815500"/>
              </a:xfrm>
              <a:custGeom>
                <a:rect b="b" l="l" r="r" t="t"/>
                <a:pathLst>
                  <a:path extrusionOk="0" h="32620" w="51714">
                    <a:moveTo>
                      <a:pt x="31388" y="0"/>
                    </a:moveTo>
                    <a:cubicBezTo>
                      <a:pt x="31371" y="0"/>
                      <a:pt x="31355" y="2"/>
                      <a:pt x="31339" y="4"/>
                    </a:cubicBezTo>
                    <a:cubicBezTo>
                      <a:pt x="31127" y="36"/>
                      <a:pt x="30911" y="47"/>
                      <a:pt x="30699" y="87"/>
                    </a:cubicBezTo>
                    <a:cubicBezTo>
                      <a:pt x="30522" y="119"/>
                      <a:pt x="30364" y="201"/>
                      <a:pt x="30194" y="253"/>
                    </a:cubicBezTo>
                    <a:cubicBezTo>
                      <a:pt x="29794" y="376"/>
                      <a:pt x="29404" y="523"/>
                      <a:pt x="29025" y="694"/>
                    </a:cubicBezTo>
                    <a:cubicBezTo>
                      <a:pt x="28299" y="1013"/>
                      <a:pt x="27596" y="1385"/>
                      <a:pt x="26923" y="1805"/>
                    </a:cubicBezTo>
                    <a:cubicBezTo>
                      <a:pt x="25550" y="2668"/>
                      <a:pt x="24245" y="3642"/>
                      <a:pt x="23041" y="4727"/>
                    </a:cubicBezTo>
                    <a:cubicBezTo>
                      <a:pt x="21865" y="5788"/>
                      <a:pt x="20777" y="6943"/>
                      <a:pt x="19788" y="8181"/>
                    </a:cubicBezTo>
                    <a:cubicBezTo>
                      <a:pt x="18734" y="9498"/>
                      <a:pt x="17742" y="10891"/>
                      <a:pt x="16992" y="12405"/>
                    </a:cubicBezTo>
                    <a:cubicBezTo>
                      <a:pt x="16542" y="13312"/>
                      <a:pt x="16176" y="14281"/>
                      <a:pt x="15984" y="15276"/>
                    </a:cubicBezTo>
                    <a:cubicBezTo>
                      <a:pt x="15831" y="16076"/>
                      <a:pt x="15754" y="16931"/>
                      <a:pt x="15955" y="17725"/>
                    </a:cubicBezTo>
                    <a:cubicBezTo>
                      <a:pt x="13597" y="18912"/>
                      <a:pt x="11320" y="20252"/>
                      <a:pt x="9139" y="21743"/>
                    </a:cubicBezTo>
                    <a:cubicBezTo>
                      <a:pt x="7585" y="22806"/>
                      <a:pt x="6088" y="23956"/>
                      <a:pt x="4645" y="25167"/>
                    </a:cubicBezTo>
                    <a:cubicBezTo>
                      <a:pt x="3254" y="26334"/>
                      <a:pt x="1847" y="27541"/>
                      <a:pt x="702" y="28957"/>
                    </a:cubicBezTo>
                    <a:cubicBezTo>
                      <a:pt x="372" y="29365"/>
                      <a:pt x="217" y="29868"/>
                      <a:pt x="88" y="30371"/>
                    </a:cubicBezTo>
                    <a:cubicBezTo>
                      <a:pt x="1" y="30714"/>
                      <a:pt x="269" y="31082"/>
                      <a:pt x="615" y="31082"/>
                    </a:cubicBezTo>
                    <a:cubicBezTo>
                      <a:pt x="666" y="31082"/>
                      <a:pt x="720" y="31074"/>
                      <a:pt x="774" y="31056"/>
                    </a:cubicBezTo>
                    <a:cubicBezTo>
                      <a:pt x="1261" y="30898"/>
                      <a:pt x="1754" y="30737"/>
                      <a:pt x="2151" y="30407"/>
                    </a:cubicBezTo>
                    <a:cubicBezTo>
                      <a:pt x="2491" y="30127"/>
                      <a:pt x="2812" y="29823"/>
                      <a:pt x="3142" y="29534"/>
                    </a:cubicBezTo>
                    <a:cubicBezTo>
                      <a:pt x="3830" y="28936"/>
                      <a:pt x="4474" y="28288"/>
                      <a:pt x="5158" y="27683"/>
                    </a:cubicBezTo>
                    <a:cubicBezTo>
                      <a:pt x="5827" y="27090"/>
                      <a:pt x="6510" y="26513"/>
                      <a:pt x="7208" y="25952"/>
                    </a:cubicBezTo>
                    <a:cubicBezTo>
                      <a:pt x="7386" y="25809"/>
                      <a:pt x="7564" y="25668"/>
                      <a:pt x="7743" y="25527"/>
                    </a:cubicBezTo>
                    <a:cubicBezTo>
                      <a:pt x="7823" y="25464"/>
                      <a:pt x="7903" y="25402"/>
                      <a:pt x="7983" y="25339"/>
                    </a:cubicBezTo>
                    <a:cubicBezTo>
                      <a:pt x="8035" y="25300"/>
                      <a:pt x="8087" y="25260"/>
                      <a:pt x="8140" y="25220"/>
                    </a:cubicBezTo>
                    <a:cubicBezTo>
                      <a:pt x="8502" y="24943"/>
                      <a:pt x="8869" y="24670"/>
                      <a:pt x="9237" y="24403"/>
                    </a:cubicBezTo>
                    <a:cubicBezTo>
                      <a:pt x="12150" y="22287"/>
                      <a:pt x="15232" y="20420"/>
                      <a:pt x="18473" y="18851"/>
                    </a:cubicBezTo>
                    <a:cubicBezTo>
                      <a:pt x="19295" y="18453"/>
                      <a:pt x="20124" y="18075"/>
                      <a:pt x="20964" y="17714"/>
                    </a:cubicBezTo>
                    <a:lnTo>
                      <a:pt x="21177" y="17624"/>
                    </a:lnTo>
                    <a:lnTo>
                      <a:pt x="21394" y="17533"/>
                    </a:lnTo>
                    <a:cubicBezTo>
                      <a:pt x="21474" y="17499"/>
                      <a:pt x="21555" y="17467"/>
                      <a:pt x="21636" y="17433"/>
                    </a:cubicBezTo>
                    <a:cubicBezTo>
                      <a:pt x="21636" y="17444"/>
                      <a:pt x="21638" y="17455"/>
                      <a:pt x="21640" y="17466"/>
                    </a:cubicBezTo>
                    <a:cubicBezTo>
                      <a:pt x="21689" y="17974"/>
                      <a:pt x="21858" y="18482"/>
                      <a:pt x="22034" y="18960"/>
                    </a:cubicBezTo>
                    <a:cubicBezTo>
                      <a:pt x="22370" y="19875"/>
                      <a:pt x="22816" y="20730"/>
                      <a:pt x="23319" y="21564"/>
                    </a:cubicBezTo>
                    <a:cubicBezTo>
                      <a:pt x="24242" y="23088"/>
                      <a:pt x="25357" y="24501"/>
                      <a:pt x="26598" y="25779"/>
                    </a:cubicBezTo>
                    <a:cubicBezTo>
                      <a:pt x="29082" y="28338"/>
                      <a:pt x="32188" y="30394"/>
                      <a:pt x="35522" y="31667"/>
                    </a:cubicBezTo>
                    <a:cubicBezTo>
                      <a:pt x="36428" y="32013"/>
                      <a:pt x="37350" y="32307"/>
                      <a:pt x="38298" y="32518"/>
                    </a:cubicBezTo>
                    <a:cubicBezTo>
                      <a:pt x="38646" y="32596"/>
                      <a:pt x="38978" y="32620"/>
                      <a:pt x="39315" y="32620"/>
                    </a:cubicBezTo>
                    <a:cubicBezTo>
                      <a:pt x="39527" y="32620"/>
                      <a:pt x="39740" y="32610"/>
                      <a:pt x="39961" y="32599"/>
                    </a:cubicBezTo>
                    <a:cubicBezTo>
                      <a:pt x="39988" y="32598"/>
                      <a:pt x="40015" y="32597"/>
                      <a:pt x="40042" y="32597"/>
                    </a:cubicBezTo>
                    <a:cubicBezTo>
                      <a:pt x="40178" y="32597"/>
                      <a:pt x="40317" y="32611"/>
                      <a:pt x="40456" y="32611"/>
                    </a:cubicBezTo>
                    <a:cubicBezTo>
                      <a:pt x="40521" y="32611"/>
                      <a:pt x="40586" y="32608"/>
                      <a:pt x="40652" y="32599"/>
                    </a:cubicBezTo>
                    <a:cubicBezTo>
                      <a:pt x="40894" y="32568"/>
                      <a:pt x="41128" y="32527"/>
                      <a:pt x="41361" y="32452"/>
                    </a:cubicBezTo>
                    <a:cubicBezTo>
                      <a:pt x="41587" y="32380"/>
                      <a:pt x="41627" y="32079"/>
                      <a:pt x="41427" y="31953"/>
                    </a:cubicBezTo>
                    <a:cubicBezTo>
                      <a:pt x="41083" y="31725"/>
                      <a:pt x="40724" y="31577"/>
                      <a:pt x="40339" y="31441"/>
                    </a:cubicBezTo>
                    <a:cubicBezTo>
                      <a:pt x="39922" y="31294"/>
                      <a:pt x="39532" y="31058"/>
                      <a:pt x="39115" y="30901"/>
                    </a:cubicBezTo>
                    <a:cubicBezTo>
                      <a:pt x="38318" y="30606"/>
                      <a:pt x="37489" y="30402"/>
                      <a:pt x="36690" y="30110"/>
                    </a:cubicBezTo>
                    <a:cubicBezTo>
                      <a:pt x="35162" y="29556"/>
                      <a:pt x="33756" y="28903"/>
                      <a:pt x="32302" y="28037"/>
                    </a:cubicBezTo>
                    <a:cubicBezTo>
                      <a:pt x="29495" y="26362"/>
                      <a:pt x="27043" y="24154"/>
                      <a:pt x="25084" y="21536"/>
                    </a:cubicBezTo>
                    <a:cubicBezTo>
                      <a:pt x="24477" y="20730"/>
                      <a:pt x="23932" y="19882"/>
                      <a:pt x="23425" y="19010"/>
                    </a:cubicBezTo>
                    <a:cubicBezTo>
                      <a:pt x="23152" y="18547"/>
                      <a:pt x="22923" y="18057"/>
                      <a:pt x="22744" y="17548"/>
                    </a:cubicBezTo>
                    <a:cubicBezTo>
                      <a:pt x="22685" y="17386"/>
                      <a:pt x="22624" y="17226"/>
                      <a:pt x="22562" y="17065"/>
                    </a:cubicBezTo>
                    <a:cubicBezTo>
                      <a:pt x="22810" y="16968"/>
                      <a:pt x="23055" y="16870"/>
                      <a:pt x="23302" y="16775"/>
                    </a:cubicBezTo>
                    <a:cubicBezTo>
                      <a:pt x="24995" y="16131"/>
                      <a:pt x="26711" y="15565"/>
                      <a:pt x="28455" y="15075"/>
                    </a:cubicBezTo>
                    <a:cubicBezTo>
                      <a:pt x="31904" y="14107"/>
                      <a:pt x="35411" y="13372"/>
                      <a:pt x="38969" y="13011"/>
                    </a:cubicBezTo>
                    <a:cubicBezTo>
                      <a:pt x="39431" y="12965"/>
                      <a:pt x="39896" y="12924"/>
                      <a:pt x="40360" y="12888"/>
                    </a:cubicBezTo>
                    <a:cubicBezTo>
                      <a:pt x="40371" y="13155"/>
                      <a:pt x="40414" y="13423"/>
                      <a:pt x="40452" y="13644"/>
                    </a:cubicBezTo>
                    <a:cubicBezTo>
                      <a:pt x="40550" y="14201"/>
                      <a:pt x="40707" y="14740"/>
                      <a:pt x="40902" y="15270"/>
                    </a:cubicBezTo>
                    <a:cubicBezTo>
                      <a:pt x="41298" y="16343"/>
                      <a:pt x="41822" y="17363"/>
                      <a:pt x="42465" y="18309"/>
                    </a:cubicBezTo>
                    <a:cubicBezTo>
                      <a:pt x="43763" y="20220"/>
                      <a:pt x="45507" y="21895"/>
                      <a:pt x="47546" y="23001"/>
                    </a:cubicBezTo>
                    <a:cubicBezTo>
                      <a:pt x="48105" y="23305"/>
                      <a:pt x="48730" y="23595"/>
                      <a:pt x="49359" y="23701"/>
                    </a:cubicBezTo>
                    <a:cubicBezTo>
                      <a:pt x="49904" y="23793"/>
                      <a:pt x="50454" y="23934"/>
                      <a:pt x="51010" y="23934"/>
                    </a:cubicBezTo>
                    <a:cubicBezTo>
                      <a:pt x="51104" y="23934"/>
                      <a:pt x="51197" y="23930"/>
                      <a:pt x="51291" y="23921"/>
                    </a:cubicBezTo>
                    <a:cubicBezTo>
                      <a:pt x="51612" y="23892"/>
                      <a:pt x="51713" y="23520"/>
                      <a:pt x="51452" y="23333"/>
                    </a:cubicBezTo>
                    <a:cubicBezTo>
                      <a:pt x="51030" y="23030"/>
                      <a:pt x="50552" y="22800"/>
                      <a:pt x="50109" y="22531"/>
                    </a:cubicBezTo>
                    <a:cubicBezTo>
                      <a:pt x="49656" y="22259"/>
                      <a:pt x="49215" y="21963"/>
                      <a:pt x="48761" y="21690"/>
                    </a:cubicBezTo>
                    <a:cubicBezTo>
                      <a:pt x="47872" y="21157"/>
                      <a:pt x="46958" y="20572"/>
                      <a:pt x="46229" y="19961"/>
                    </a:cubicBezTo>
                    <a:cubicBezTo>
                      <a:pt x="44599" y="18593"/>
                      <a:pt x="43307" y="16963"/>
                      <a:pt x="42312" y="15093"/>
                    </a:cubicBezTo>
                    <a:cubicBezTo>
                      <a:pt x="42041" y="14585"/>
                      <a:pt x="41800" y="14060"/>
                      <a:pt x="41570" y="13533"/>
                    </a:cubicBezTo>
                    <a:cubicBezTo>
                      <a:pt x="41466" y="13298"/>
                      <a:pt x="41360" y="13063"/>
                      <a:pt x="41254" y="12828"/>
                    </a:cubicBezTo>
                    <a:cubicBezTo>
                      <a:pt x="42832" y="12732"/>
                      <a:pt x="44412" y="12695"/>
                      <a:pt x="45993" y="12695"/>
                    </a:cubicBezTo>
                    <a:cubicBezTo>
                      <a:pt x="47242" y="12695"/>
                      <a:pt x="48490" y="12718"/>
                      <a:pt x="49739" y="12755"/>
                    </a:cubicBezTo>
                    <a:cubicBezTo>
                      <a:pt x="49966" y="12762"/>
                      <a:pt x="50193" y="12769"/>
                      <a:pt x="50419" y="12779"/>
                    </a:cubicBezTo>
                    <a:cubicBezTo>
                      <a:pt x="50441" y="12780"/>
                      <a:pt x="50464" y="12781"/>
                      <a:pt x="50486" y="12781"/>
                    </a:cubicBezTo>
                    <a:cubicBezTo>
                      <a:pt x="50690" y="12781"/>
                      <a:pt x="50893" y="12740"/>
                      <a:pt x="51099" y="12715"/>
                    </a:cubicBezTo>
                    <a:cubicBezTo>
                      <a:pt x="51266" y="12695"/>
                      <a:pt x="51296" y="12491"/>
                      <a:pt x="51137" y="12426"/>
                    </a:cubicBezTo>
                    <a:cubicBezTo>
                      <a:pt x="50301" y="12082"/>
                      <a:pt x="49389" y="11970"/>
                      <a:pt x="48495" y="11837"/>
                    </a:cubicBezTo>
                    <a:cubicBezTo>
                      <a:pt x="47583" y="11700"/>
                      <a:pt x="46668" y="11594"/>
                      <a:pt x="45750" y="11516"/>
                    </a:cubicBezTo>
                    <a:cubicBezTo>
                      <a:pt x="44683" y="11425"/>
                      <a:pt x="43606" y="11392"/>
                      <a:pt x="42530" y="11392"/>
                    </a:cubicBezTo>
                    <a:cubicBezTo>
                      <a:pt x="41778" y="11392"/>
                      <a:pt x="41027" y="11408"/>
                      <a:pt x="40280" y="11433"/>
                    </a:cubicBezTo>
                    <a:cubicBezTo>
                      <a:pt x="38762" y="11483"/>
                      <a:pt x="37243" y="11602"/>
                      <a:pt x="35731" y="11774"/>
                    </a:cubicBezTo>
                    <a:cubicBezTo>
                      <a:pt x="36079" y="11396"/>
                      <a:pt x="36429" y="11017"/>
                      <a:pt x="36798" y="10657"/>
                    </a:cubicBezTo>
                    <a:cubicBezTo>
                      <a:pt x="37575" y="9894"/>
                      <a:pt x="38410" y="9191"/>
                      <a:pt x="39314" y="8583"/>
                    </a:cubicBezTo>
                    <a:cubicBezTo>
                      <a:pt x="41200" y="7313"/>
                      <a:pt x="43265" y="6453"/>
                      <a:pt x="45407" y="5742"/>
                    </a:cubicBezTo>
                    <a:cubicBezTo>
                      <a:pt x="46026" y="5536"/>
                      <a:pt x="46659" y="5374"/>
                      <a:pt x="47274" y="5157"/>
                    </a:cubicBezTo>
                    <a:cubicBezTo>
                      <a:pt x="47888" y="4941"/>
                      <a:pt x="48495" y="4779"/>
                      <a:pt x="49069" y="4479"/>
                    </a:cubicBezTo>
                    <a:cubicBezTo>
                      <a:pt x="49298" y="4360"/>
                      <a:pt x="49257" y="3964"/>
                      <a:pt x="48996" y="3912"/>
                    </a:cubicBezTo>
                    <a:cubicBezTo>
                      <a:pt x="48651" y="3843"/>
                      <a:pt x="48297" y="3815"/>
                      <a:pt x="47939" y="3815"/>
                    </a:cubicBezTo>
                    <a:cubicBezTo>
                      <a:pt x="47086" y="3815"/>
                      <a:pt x="46215" y="3980"/>
                      <a:pt x="45401" y="4167"/>
                    </a:cubicBezTo>
                    <a:cubicBezTo>
                      <a:pt x="44228" y="4437"/>
                      <a:pt x="43096" y="4833"/>
                      <a:pt x="41989" y="5302"/>
                    </a:cubicBezTo>
                    <a:cubicBezTo>
                      <a:pt x="39816" y="6221"/>
                      <a:pt x="37685" y="7557"/>
                      <a:pt x="36047" y="9269"/>
                    </a:cubicBezTo>
                    <a:cubicBezTo>
                      <a:pt x="35591" y="9744"/>
                      <a:pt x="35142" y="10247"/>
                      <a:pt x="34779" y="10797"/>
                    </a:cubicBezTo>
                    <a:cubicBezTo>
                      <a:pt x="34593" y="11073"/>
                      <a:pt x="34425" y="11365"/>
                      <a:pt x="34281" y="11666"/>
                    </a:cubicBezTo>
                    <a:cubicBezTo>
                      <a:pt x="34238" y="11761"/>
                      <a:pt x="34183" y="11867"/>
                      <a:pt x="34134" y="11979"/>
                    </a:cubicBezTo>
                    <a:cubicBezTo>
                      <a:pt x="32500" y="12213"/>
                      <a:pt x="30878" y="12509"/>
                      <a:pt x="29268" y="12868"/>
                    </a:cubicBezTo>
                    <a:cubicBezTo>
                      <a:pt x="25655" y="13679"/>
                      <a:pt x="22128" y="14914"/>
                      <a:pt x="18744" y="16406"/>
                    </a:cubicBezTo>
                    <a:cubicBezTo>
                      <a:pt x="18301" y="16601"/>
                      <a:pt x="17861" y="16802"/>
                      <a:pt x="17423" y="17008"/>
                    </a:cubicBezTo>
                    <a:cubicBezTo>
                      <a:pt x="17457" y="16596"/>
                      <a:pt x="17495" y="16183"/>
                      <a:pt x="17581" y="15777"/>
                    </a:cubicBezTo>
                    <a:cubicBezTo>
                      <a:pt x="17746" y="15003"/>
                      <a:pt x="18016" y="14261"/>
                      <a:pt x="18358" y="13549"/>
                    </a:cubicBezTo>
                    <a:cubicBezTo>
                      <a:pt x="19035" y="12141"/>
                      <a:pt x="19935" y="10791"/>
                      <a:pt x="20889" y="9587"/>
                    </a:cubicBezTo>
                    <a:cubicBezTo>
                      <a:pt x="22740" y="7249"/>
                      <a:pt x="24968" y="5179"/>
                      <a:pt x="27413" y="3497"/>
                    </a:cubicBezTo>
                    <a:cubicBezTo>
                      <a:pt x="28125" y="3006"/>
                      <a:pt x="28849" y="2533"/>
                      <a:pt x="29576" y="2065"/>
                    </a:cubicBezTo>
                    <a:cubicBezTo>
                      <a:pt x="29954" y="1821"/>
                      <a:pt x="30320" y="1563"/>
                      <a:pt x="30693" y="1314"/>
                    </a:cubicBezTo>
                    <a:cubicBezTo>
                      <a:pt x="30868" y="1197"/>
                      <a:pt x="31050" y="1108"/>
                      <a:pt x="31212" y="968"/>
                    </a:cubicBezTo>
                    <a:cubicBezTo>
                      <a:pt x="31365" y="836"/>
                      <a:pt x="31508" y="694"/>
                      <a:pt x="31668" y="566"/>
                    </a:cubicBezTo>
                    <a:cubicBezTo>
                      <a:pt x="31945" y="343"/>
                      <a:pt x="31663" y="0"/>
                      <a:pt x="31388" y="0"/>
                    </a:cubicBezTo>
                    <a:close/>
                  </a:path>
                </a:pathLst>
              </a:custGeom>
              <a:solidFill>
                <a:srgbClr val="397D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73"/>
              <p:cNvSpPr/>
              <p:nvPr/>
            </p:nvSpPr>
            <p:spPr>
              <a:xfrm>
                <a:off x="-4095700" y="8086775"/>
                <a:ext cx="300175" cy="218075"/>
              </a:xfrm>
              <a:custGeom>
                <a:rect b="b" l="l" r="r" t="t"/>
                <a:pathLst>
                  <a:path extrusionOk="0" h="8723" w="12007">
                    <a:moveTo>
                      <a:pt x="4053" y="1"/>
                    </a:moveTo>
                    <a:cubicBezTo>
                      <a:pt x="3957" y="1"/>
                      <a:pt x="3862" y="3"/>
                      <a:pt x="3767" y="7"/>
                    </a:cubicBezTo>
                    <a:cubicBezTo>
                      <a:pt x="2428" y="69"/>
                      <a:pt x="682" y="990"/>
                      <a:pt x="440" y="2487"/>
                    </a:cubicBezTo>
                    <a:cubicBezTo>
                      <a:pt x="1" y="5189"/>
                      <a:pt x="1889" y="6888"/>
                      <a:pt x="4188" y="7856"/>
                    </a:cubicBezTo>
                    <a:cubicBezTo>
                      <a:pt x="5337" y="8342"/>
                      <a:pt x="6547" y="8723"/>
                      <a:pt x="7718" y="8723"/>
                    </a:cubicBezTo>
                    <a:cubicBezTo>
                      <a:pt x="8826" y="8723"/>
                      <a:pt x="9898" y="8382"/>
                      <a:pt x="10849" y="7465"/>
                    </a:cubicBezTo>
                    <a:cubicBezTo>
                      <a:pt x="11696" y="6647"/>
                      <a:pt x="12006" y="5367"/>
                      <a:pt x="11701" y="4240"/>
                    </a:cubicBezTo>
                    <a:cubicBezTo>
                      <a:pt x="11038" y="1802"/>
                      <a:pt x="8759" y="968"/>
                      <a:pt x="6560" y="382"/>
                    </a:cubicBezTo>
                    <a:cubicBezTo>
                      <a:pt x="5750" y="165"/>
                      <a:pt x="4896" y="1"/>
                      <a:pt x="4053" y="1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73"/>
              <p:cNvSpPr/>
              <p:nvPr/>
            </p:nvSpPr>
            <p:spPr>
              <a:xfrm>
                <a:off x="-4152250" y="7795725"/>
                <a:ext cx="304675" cy="197550"/>
              </a:xfrm>
              <a:custGeom>
                <a:rect b="b" l="l" r="r" t="t"/>
                <a:pathLst>
                  <a:path extrusionOk="0" h="7902" w="12187">
                    <a:moveTo>
                      <a:pt x="7343" y="0"/>
                    </a:moveTo>
                    <a:cubicBezTo>
                      <a:pt x="5041" y="0"/>
                      <a:pt x="2462" y="1563"/>
                      <a:pt x="1148" y="3313"/>
                    </a:cubicBezTo>
                    <a:cubicBezTo>
                      <a:pt x="1" y="4838"/>
                      <a:pt x="1191" y="7399"/>
                      <a:pt x="2960" y="7767"/>
                    </a:cubicBezTo>
                    <a:cubicBezTo>
                      <a:pt x="3392" y="7858"/>
                      <a:pt x="3855" y="7901"/>
                      <a:pt x="4333" y="7901"/>
                    </a:cubicBezTo>
                    <a:cubicBezTo>
                      <a:pt x="6383" y="7901"/>
                      <a:pt x="8704" y="7098"/>
                      <a:pt x="10050" y="5728"/>
                    </a:cubicBezTo>
                    <a:cubicBezTo>
                      <a:pt x="12186" y="3556"/>
                      <a:pt x="10516" y="208"/>
                      <a:pt x="7683" y="12"/>
                    </a:cubicBezTo>
                    <a:cubicBezTo>
                      <a:pt x="7570" y="4"/>
                      <a:pt x="7457" y="0"/>
                      <a:pt x="7343" y="0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73"/>
              <p:cNvSpPr/>
              <p:nvPr/>
            </p:nvSpPr>
            <p:spPr>
              <a:xfrm>
                <a:off x="-4588125" y="7692875"/>
                <a:ext cx="272600" cy="183250"/>
              </a:xfrm>
              <a:custGeom>
                <a:rect b="b" l="l" r="r" t="t"/>
                <a:pathLst>
                  <a:path extrusionOk="0" h="7330" w="10904">
                    <a:moveTo>
                      <a:pt x="6601" y="0"/>
                    </a:moveTo>
                    <a:cubicBezTo>
                      <a:pt x="4768" y="0"/>
                      <a:pt x="2649" y="1172"/>
                      <a:pt x="1389" y="2441"/>
                    </a:cubicBezTo>
                    <a:cubicBezTo>
                      <a:pt x="0" y="3839"/>
                      <a:pt x="453" y="6862"/>
                      <a:pt x="2649" y="7217"/>
                    </a:cubicBezTo>
                    <a:cubicBezTo>
                      <a:pt x="3103" y="7290"/>
                      <a:pt x="3588" y="7329"/>
                      <a:pt x="4083" y="7329"/>
                    </a:cubicBezTo>
                    <a:cubicBezTo>
                      <a:pt x="5923" y="7329"/>
                      <a:pt x="7917" y="6787"/>
                      <a:pt x="9087" y="5419"/>
                    </a:cubicBezTo>
                    <a:cubicBezTo>
                      <a:pt x="10904" y="3300"/>
                      <a:pt x="9679" y="173"/>
                      <a:pt x="6846" y="8"/>
                    </a:cubicBezTo>
                    <a:cubicBezTo>
                      <a:pt x="6765" y="3"/>
                      <a:pt x="6683" y="0"/>
                      <a:pt x="6601" y="0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73"/>
              <p:cNvSpPr/>
              <p:nvPr/>
            </p:nvSpPr>
            <p:spPr>
              <a:xfrm>
                <a:off x="-4333700" y="8642725"/>
                <a:ext cx="223850" cy="169075"/>
              </a:xfrm>
              <a:custGeom>
                <a:rect b="b" l="l" r="r" t="t"/>
                <a:pathLst>
                  <a:path extrusionOk="0" h="6763" w="8954">
                    <a:moveTo>
                      <a:pt x="3847" y="1"/>
                    </a:moveTo>
                    <a:cubicBezTo>
                      <a:pt x="2762" y="1"/>
                      <a:pt x="1668" y="300"/>
                      <a:pt x="973" y="1128"/>
                    </a:cubicBezTo>
                    <a:cubicBezTo>
                      <a:pt x="441" y="1764"/>
                      <a:pt x="1" y="2688"/>
                      <a:pt x="337" y="3537"/>
                    </a:cubicBezTo>
                    <a:cubicBezTo>
                      <a:pt x="960" y="5117"/>
                      <a:pt x="2149" y="5824"/>
                      <a:pt x="3658" y="6446"/>
                    </a:cubicBezTo>
                    <a:cubicBezTo>
                      <a:pt x="4161" y="6653"/>
                      <a:pt x="4734" y="6762"/>
                      <a:pt x="5305" y="6762"/>
                    </a:cubicBezTo>
                    <a:cubicBezTo>
                      <a:pt x="6721" y="6762"/>
                      <a:pt x="8132" y="6090"/>
                      <a:pt x="8479" y="4566"/>
                    </a:cubicBezTo>
                    <a:cubicBezTo>
                      <a:pt x="8954" y="2484"/>
                      <a:pt x="7478" y="747"/>
                      <a:pt x="5521" y="224"/>
                    </a:cubicBezTo>
                    <a:cubicBezTo>
                      <a:pt x="5007" y="87"/>
                      <a:pt x="4428" y="1"/>
                      <a:pt x="3847" y="1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73"/>
              <p:cNvSpPr/>
              <p:nvPr/>
            </p:nvSpPr>
            <p:spPr>
              <a:xfrm>
                <a:off x="-4027950" y="8424075"/>
                <a:ext cx="241100" cy="190600"/>
              </a:xfrm>
              <a:custGeom>
                <a:rect b="b" l="l" r="r" t="t"/>
                <a:pathLst>
                  <a:path extrusionOk="0" h="7624" w="9644">
                    <a:moveTo>
                      <a:pt x="3072" y="0"/>
                    </a:moveTo>
                    <a:cubicBezTo>
                      <a:pt x="2938" y="0"/>
                      <a:pt x="2805" y="18"/>
                      <a:pt x="2675" y="53"/>
                    </a:cubicBezTo>
                    <a:cubicBezTo>
                      <a:pt x="2219" y="115"/>
                      <a:pt x="1840" y="276"/>
                      <a:pt x="1426" y="474"/>
                    </a:cubicBezTo>
                    <a:cubicBezTo>
                      <a:pt x="633" y="852"/>
                      <a:pt x="1" y="1954"/>
                      <a:pt x="76" y="2828"/>
                    </a:cubicBezTo>
                    <a:cubicBezTo>
                      <a:pt x="194" y="4202"/>
                      <a:pt x="931" y="5319"/>
                      <a:pt x="1997" y="6154"/>
                    </a:cubicBezTo>
                    <a:cubicBezTo>
                      <a:pt x="3151" y="7060"/>
                      <a:pt x="4305" y="7623"/>
                      <a:pt x="5690" y="7623"/>
                    </a:cubicBezTo>
                    <a:cubicBezTo>
                      <a:pt x="6014" y="7623"/>
                      <a:pt x="6350" y="7592"/>
                      <a:pt x="6701" y="7528"/>
                    </a:cubicBezTo>
                    <a:cubicBezTo>
                      <a:pt x="8800" y="7144"/>
                      <a:pt x="9643" y="4422"/>
                      <a:pt x="8650" y="2737"/>
                    </a:cubicBezTo>
                    <a:cubicBezTo>
                      <a:pt x="7890" y="1448"/>
                      <a:pt x="6605" y="758"/>
                      <a:pt x="5209" y="348"/>
                    </a:cubicBezTo>
                    <a:cubicBezTo>
                      <a:pt x="4925" y="264"/>
                      <a:pt x="4636" y="202"/>
                      <a:pt x="4345" y="164"/>
                    </a:cubicBezTo>
                    <a:cubicBezTo>
                      <a:pt x="4340" y="164"/>
                      <a:pt x="4081" y="134"/>
                      <a:pt x="3877" y="109"/>
                    </a:cubicBezTo>
                    <a:lnTo>
                      <a:pt x="3877" y="109"/>
                    </a:lnTo>
                    <a:cubicBezTo>
                      <a:pt x="3875" y="109"/>
                      <a:pt x="3860" y="107"/>
                      <a:pt x="3830" y="103"/>
                    </a:cubicBezTo>
                    <a:cubicBezTo>
                      <a:pt x="3717" y="89"/>
                      <a:pt x="3634" y="79"/>
                      <a:pt x="3644" y="79"/>
                    </a:cubicBezTo>
                    <a:cubicBezTo>
                      <a:pt x="3646" y="79"/>
                      <a:pt x="3655" y="79"/>
                      <a:pt x="3672" y="81"/>
                    </a:cubicBezTo>
                    <a:lnTo>
                      <a:pt x="3468" y="53"/>
                    </a:lnTo>
                    <a:cubicBezTo>
                      <a:pt x="3338" y="18"/>
                      <a:pt x="3205" y="0"/>
                      <a:pt x="3072" y="0"/>
                    </a:cubicBezTo>
                    <a:close/>
                  </a:path>
                </a:pathLst>
              </a:custGeom>
              <a:solidFill>
                <a:srgbClr val="CF67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73"/>
              <p:cNvSpPr/>
              <p:nvPr/>
            </p:nvSpPr>
            <p:spPr>
              <a:xfrm>
                <a:off x="-3936175" y="8426100"/>
                <a:ext cx="5075" cy="700"/>
              </a:xfrm>
              <a:custGeom>
                <a:rect b="b" l="l" r="r" t="t"/>
                <a:pathLst>
                  <a:path extrusionOk="0" h="28" w="203">
                    <a:moveTo>
                      <a:pt x="1" y="0"/>
                    </a:moveTo>
                    <a:lnTo>
                      <a:pt x="159" y="22"/>
                    </a:lnTo>
                    <a:lnTo>
                      <a:pt x="202" y="28"/>
                    </a:lnTo>
                    <a:lnTo>
                      <a:pt x="202" y="28"/>
                    </a:lnTo>
                    <a:lnTo>
                      <a:pt x="69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73"/>
              <p:cNvSpPr/>
              <p:nvPr/>
            </p:nvSpPr>
            <p:spPr>
              <a:xfrm>
                <a:off x="-3919725" y="8428075"/>
                <a:ext cx="450" cy="100"/>
              </a:xfrm>
              <a:custGeom>
                <a:rect b="b" l="l" r="r" t="t"/>
                <a:pathLst>
                  <a:path extrusionOk="0" h="4" w="18">
                    <a:moveTo>
                      <a:pt x="0" y="1"/>
                    </a:move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73"/>
              <p:cNvSpPr/>
              <p:nvPr/>
            </p:nvSpPr>
            <p:spPr>
              <a:xfrm>
                <a:off x="-4549075" y="7757350"/>
                <a:ext cx="36100" cy="36100"/>
              </a:xfrm>
              <a:custGeom>
                <a:rect b="b" l="l" r="r" t="t"/>
                <a:pathLst>
                  <a:path extrusionOk="0" h="1444" w="1444">
                    <a:moveTo>
                      <a:pt x="722" y="1"/>
                    </a:moveTo>
                    <a:cubicBezTo>
                      <a:pt x="327" y="11"/>
                      <a:pt x="9" y="329"/>
                      <a:pt x="0" y="722"/>
                    </a:cubicBezTo>
                    <a:lnTo>
                      <a:pt x="25" y="914"/>
                    </a:lnTo>
                    <a:cubicBezTo>
                      <a:pt x="58" y="1035"/>
                      <a:pt x="123" y="1144"/>
                      <a:pt x="210" y="1234"/>
                    </a:cubicBezTo>
                    <a:lnTo>
                      <a:pt x="356" y="1346"/>
                    </a:lnTo>
                    <a:cubicBezTo>
                      <a:pt x="465" y="1409"/>
                      <a:pt x="588" y="1444"/>
                      <a:pt x="714" y="1444"/>
                    </a:cubicBezTo>
                    <a:cubicBezTo>
                      <a:pt x="716" y="1444"/>
                      <a:pt x="719" y="1444"/>
                      <a:pt x="722" y="1444"/>
                    </a:cubicBezTo>
                    <a:cubicBezTo>
                      <a:pt x="911" y="1436"/>
                      <a:pt x="1092" y="1363"/>
                      <a:pt x="1232" y="1234"/>
                    </a:cubicBezTo>
                    <a:cubicBezTo>
                      <a:pt x="1361" y="1094"/>
                      <a:pt x="1436" y="913"/>
                      <a:pt x="1443" y="724"/>
                    </a:cubicBezTo>
                    <a:lnTo>
                      <a:pt x="1417" y="530"/>
                    </a:lnTo>
                    <a:cubicBezTo>
                      <a:pt x="1384" y="411"/>
                      <a:pt x="1321" y="300"/>
                      <a:pt x="1232" y="212"/>
                    </a:cubicBezTo>
                    <a:lnTo>
                      <a:pt x="1086" y="99"/>
                    </a:lnTo>
                    <a:cubicBezTo>
                      <a:pt x="975" y="34"/>
                      <a:pt x="849" y="1"/>
                      <a:pt x="722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73"/>
              <p:cNvSpPr/>
              <p:nvPr/>
            </p:nvSpPr>
            <p:spPr>
              <a:xfrm>
                <a:off x="-4519875" y="7815050"/>
                <a:ext cx="31150" cy="30775"/>
              </a:xfrm>
              <a:custGeom>
                <a:rect b="b" l="l" r="r" t="t"/>
                <a:pathLst>
                  <a:path extrusionOk="0" h="1231" w="1246">
                    <a:moveTo>
                      <a:pt x="623" y="1"/>
                    </a:moveTo>
                    <a:cubicBezTo>
                      <a:pt x="518" y="1"/>
                      <a:pt x="411" y="28"/>
                      <a:pt x="314" y="85"/>
                    </a:cubicBezTo>
                    <a:lnTo>
                      <a:pt x="312" y="86"/>
                    </a:lnTo>
                    <a:lnTo>
                      <a:pt x="188" y="182"/>
                    </a:lnTo>
                    <a:lnTo>
                      <a:pt x="91" y="306"/>
                    </a:lnTo>
                    <a:lnTo>
                      <a:pt x="30" y="453"/>
                    </a:lnTo>
                    <a:cubicBezTo>
                      <a:pt x="4" y="532"/>
                      <a:pt x="1" y="616"/>
                      <a:pt x="19" y="697"/>
                    </a:cubicBezTo>
                    <a:cubicBezTo>
                      <a:pt x="39" y="856"/>
                      <a:pt x="122" y="1000"/>
                      <a:pt x="249" y="1098"/>
                    </a:cubicBezTo>
                    <a:cubicBezTo>
                      <a:pt x="308" y="1152"/>
                      <a:pt x="380" y="1190"/>
                      <a:pt x="458" y="1209"/>
                    </a:cubicBezTo>
                    <a:lnTo>
                      <a:pt x="460" y="1209"/>
                    </a:lnTo>
                    <a:cubicBezTo>
                      <a:pt x="513" y="1223"/>
                      <a:pt x="568" y="1231"/>
                      <a:pt x="622" y="1231"/>
                    </a:cubicBezTo>
                    <a:cubicBezTo>
                      <a:pt x="677" y="1231"/>
                      <a:pt x="732" y="1223"/>
                      <a:pt x="785" y="1209"/>
                    </a:cubicBezTo>
                    <a:cubicBezTo>
                      <a:pt x="994" y="1150"/>
                      <a:pt x="1157" y="988"/>
                      <a:pt x="1215" y="779"/>
                    </a:cubicBezTo>
                    <a:cubicBezTo>
                      <a:pt x="1241" y="699"/>
                      <a:pt x="1246" y="615"/>
                      <a:pt x="1227" y="535"/>
                    </a:cubicBezTo>
                    <a:cubicBezTo>
                      <a:pt x="1224" y="453"/>
                      <a:pt x="1200" y="373"/>
                      <a:pt x="1155" y="306"/>
                    </a:cubicBezTo>
                    <a:cubicBezTo>
                      <a:pt x="1040" y="110"/>
                      <a:pt x="835" y="1"/>
                      <a:pt x="62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73"/>
              <p:cNvSpPr/>
              <p:nvPr/>
            </p:nvSpPr>
            <p:spPr>
              <a:xfrm>
                <a:off x="-4497225" y="7785000"/>
                <a:ext cx="21900" cy="21925"/>
              </a:xfrm>
              <a:custGeom>
                <a:rect b="b" l="l" r="r" t="t"/>
                <a:pathLst>
                  <a:path extrusionOk="0" h="877" w="876">
                    <a:moveTo>
                      <a:pt x="438" y="0"/>
                    </a:moveTo>
                    <a:cubicBezTo>
                      <a:pt x="199" y="6"/>
                      <a:pt x="7" y="198"/>
                      <a:pt x="0" y="438"/>
                    </a:cubicBezTo>
                    <a:cubicBezTo>
                      <a:pt x="5" y="476"/>
                      <a:pt x="10" y="514"/>
                      <a:pt x="16" y="554"/>
                    </a:cubicBezTo>
                    <a:cubicBezTo>
                      <a:pt x="36" y="628"/>
                      <a:pt x="74" y="694"/>
                      <a:pt x="128" y="748"/>
                    </a:cubicBezTo>
                    <a:lnTo>
                      <a:pt x="217" y="817"/>
                    </a:lnTo>
                    <a:cubicBezTo>
                      <a:pt x="285" y="855"/>
                      <a:pt x="360" y="877"/>
                      <a:pt x="438" y="877"/>
                    </a:cubicBezTo>
                    <a:cubicBezTo>
                      <a:pt x="678" y="869"/>
                      <a:pt x="870" y="677"/>
                      <a:pt x="876" y="438"/>
                    </a:cubicBezTo>
                    <a:cubicBezTo>
                      <a:pt x="871" y="399"/>
                      <a:pt x="865" y="361"/>
                      <a:pt x="860" y="321"/>
                    </a:cubicBezTo>
                    <a:cubicBezTo>
                      <a:pt x="840" y="249"/>
                      <a:pt x="802" y="181"/>
                      <a:pt x="748" y="128"/>
                    </a:cubicBezTo>
                    <a:lnTo>
                      <a:pt x="659" y="60"/>
                    </a:lnTo>
                    <a:cubicBezTo>
                      <a:pt x="592" y="20"/>
                      <a:pt x="516" y="0"/>
                      <a:pt x="438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73"/>
              <p:cNvSpPr/>
              <p:nvPr/>
            </p:nvSpPr>
            <p:spPr>
              <a:xfrm>
                <a:off x="-4489000" y="7730500"/>
                <a:ext cx="36175" cy="35975"/>
              </a:xfrm>
              <a:custGeom>
                <a:rect b="b" l="l" r="r" t="t"/>
                <a:pathLst>
                  <a:path extrusionOk="0" h="1439" w="1447">
                    <a:moveTo>
                      <a:pt x="735" y="0"/>
                    </a:moveTo>
                    <a:cubicBezTo>
                      <a:pt x="671" y="0"/>
                      <a:pt x="608" y="9"/>
                      <a:pt x="547" y="26"/>
                    </a:cubicBezTo>
                    <a:cubicBezTo>
                      <a:pt x="427" y="58"/>
                      <a:pt x="319" y="121"/>
                      <a:pt x="232" y="209"/>
                    </a:cubicBezTo>
                    <a:cubicBezTo>
                      <a:pt x="187" y="256"/>
                      <a:pt x="146" y="310"/>
                      <a:pt x="114" y="368"/>
                    </a:cubicBezTo>
                    <a:cubicBezTo>
                      <a:pt x="109" y="373"/>
                      <a:pt x="106" y="379"/>
                      <a:pt x="103" y="385"/>
                    </a:cubicBezTo>
                    <a:lnTo>
                      <a:pt x="32" y="553"/>
                    </a:lnTo>
                    <a:cubicBezTo>
                      <a:pt x="5" y="643"/>
                      <a:pt x="0" y="738"/>
                      <a:pt x="20" y="832"/>
                    </a:cubicBezTo>
                    <a:cubicBezTo>
                      <a:pt x="20" y="893"/>
                      <a:pt x="37" y="955"/>
                      <a:pt x="68" y="1007"/>
                    </a:cubicBezTo>
                    <a:cubicBezTo>
                      <a:pt x="97" y="1095"/>
                      <a:pt x="146" y="1171"/>
                      <a:pt x="214" y="1233"/>
                    </a:cubicBezTo>
                    <a:lnTo>
                      <a:pt x="355" y="1342"/>
                    </a:lnTo>
                    <a:lnTo>
                      <a:pt x="521" y="1412"/>
                    </a:lnTo>
                    <a:cubicBezTo>
                      <a:pt x="573" y="1429"/>
                      <a:pt x="628" y="1438"/>
                      <a:pt x="683" y="1438"/>
                    </a:cubicBezTo>
                    <a:cubicBezTo>
                      <a:pt x="722" y="1438"/>
                      <a:pt x="762" y="1434"/>
                      <a:pt x="800" y="1425"/>
                    </a:cubicBezTo>
                    <a:cubicBezTo>
                      <a:pt x="892" y="1420"/>
                      <a:pt x="983" y="1392"/>
                      <a:pt x="1060" y="1342"/>
                    </a:cubicBezTo>
                    <a:lnTo>
                      <a:pt x="1076" y="1334"/>
                    </a:lnTo>
                    <a:cubicBezTo>
                      <a:pt x="1110" y="1317"/>
                      <a:pt x="1121" y="1303"/>
                      <a:pt x="1164" y="1271"/>
                    </a:cubicBezTo>
                    <a:cubicBezTo>
                      <a:pt x="1189" y="1253"/>
                      <a:pt x="1215" y="1233"/>
                      <a:pt x="1238" y="1214"/>
                    </a:cubicBezTo>
                    <a:cubicBezTo>
                      <a:pt x="1365" y="1076"/>
                      <a:pt x="1439" y="898"/>
                      <a:pt x="1447" y="711"/>
                    </a:cubicBezTo>
                    <a:cubicBezTo>
                      <a:pt x="1439" y="648"/>
                      <a:pt x="1430" y="585"/>
                      <a:pt x="1420" y="522"/>
                    </a:cubicBezTo>
                    <a:cubicBezTo>
                      <a:pt x="1420" y="519"/>
                      <a:pt x="1419" y="516"/>
                      <a:pt x="1419" y="513"/>
                    </a:cubicBezTo>
                    <a:cubicBezTo>
                      <a:pt x="1354" y="276"/>
                      <a:pt x="1170" y="93"/>
                      <a:pt x="935" y="27"/>
                    </a:cubicBezTo>
                    <a:lnTo>
                      <a:pt x="924" y="26"/>
                    </a:lnTo>
                    <a:cubicBezTo>
                      <a:pt x="862" y="9"/>
                      <a:pt x="799" y="0"/>
                      <a:pt x="735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73"/>
              <p:cNvSpPr/>
              <p:nvPr/>
            </p:nvSpPr>
            <p:spPr>
              <a:xfrm>
                <a:off x="-4464050" y="7810850"/>
                <a:ext cx="29225" cy="28875"/>
              </a:xfrm>
              <a:custGeom>
                <a:rect b="b" l="l" r="r" t="t"/>
                <a:pathLst>
                  <a:path extrusionOk="0" h="1155" w="1169">
                    <a:moveTo>
                      <a:pt x="584" y="0"/>
                    </a:moveTo>
                    <a:cubicBezTo>
                      <a:pt x="533" y="0"/>
                      <a:pt x="481" y="7"/>
                      <a:pt x="430" y="21"/>
                    </a:cubicBezTo>
                    <a:lnTo>
                      <a:pt x="424" y="23"/>
                    </a:lnTo>
                    <a:cubicBezTo>
                      <a:pt x="232" y="75"/>
                      <a:pt x="82" y="225"/>
                      <a:pt x="28" y="417"/>
                    </a:cubicBezTo>
                    <a:lnTo>
                      <a:pt x="28" y="425"/>
                    </a:lnTo>
                    <a:cubicBezTo>
                      <a:pt x="5" y="499"/>
                      <a:pt x="0" y="578"/>
                      <a:pt x="19" y="655"/>
                    </a:cubicBezTo>
                    <a:cubicBezTo>
                      <a:pt x="19" y="706"/>
                      <a:pt x="31" y="756"/>
                      <a:pt x="57" y="801"/>
                    </a:cubicBezTo>
                    <a:cubicBezTo>
                      <a:pt x="80" y="872"/>
                      <a:pt x="121" y="935"/>
                      <a:pt x="177" y="985"/>
                    </a:cubicBezTo>
                    <a:lnTo>
                      <a:pt x="293" y="1076"/>
                    </a:lnTo>
                    <a:lnTo>
                      <a:pt x="432" y="1134"/>
                    </a:lnTo>
                    <a:cubicBezTo>
                      <a:pt x="475" y="1148"/>
                      <a:pt x="520" y="1155"/>
                      <a:pt x="565" y="1155"/>
                    </a:cubicBezTo>
                    <a:cubicBezTo>
                      <a:pt x="597" y="1155"/>
                      <a:pt x="630" y="1151"/>
                      <a:pt x="662" y="1143"/>
                    </a:cubicBezTo>
                    <a:cubicBezTo>
                      <a:pt x="713" y="1143"/>
                      <a:pt x="763" y="1130"/>
                      <a:pt x="806" y="1105"/>
                    </a:cubicBezTo>
                    <a:cubicBezTo>
                      <a:pt x="878" y="1082"/>
                      <a:pt x="943" y="1041"/>
                      <a:pt x="992" y="985"/>
                    </a:cubicBezTo>
                    <a:lnTo>
                      <a:pt x="1083" y="869"/>
                    </a:lnTo>
                    <a:lnTo>
                      <a:pt x="1141" y="730"/>
                    </a:lnTo>
                    <a:cubicBezTo>
                      <a:pt x="1164" y="657"/>
                      <a:pt x="1169" y="577"/>
                      <a:pt x="1150" y="500"/>
                    </a:cubicBezTo>
                    <a:cubicBezTo>
                      <a:pt x="1150" y="449"/>
                      <a:pt x="1138" y="399"/>
                      <a:pt x="1112" y="354"/>
                    </a:cubicBezTo>
                    <a:cubicBezTo>
                      <a:pt x="1089" y="284"/>
                      <a:pt x="1047" y="219"/>
                      <a:pt x="992" y="170"/>
                    </a:cubicBezTo>
                    <a:lnTo>
                      <a:pt x="875" y="79"/>
                    </a:lnTo>
                    <a:lnTo>
                      <a:pt x="737" y="21"/>
                    </a:lnTo>
                    <a:cubicBezTo>
                      <a:pt x="687" y="7"/>
                      <a:pt x="636" y="0"/>
                      <a:pt x="584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73"/>
              <p:cNvSpPr/>
              <p:nvPr/>
            </p:nvSpPr>
            <p:spPr>
              <a:xfrm>
                <a:off x="-4434350" y="7767925"/>
                <a:ext cx="29175" cy="28250"/>
              </a:xfrm>
              <a:custGeom>
                <a:rect b="b" l="l" r="r" t="t"/>
                <a:pathLst>
                  <a:path extrusionOk="0" h="1130" w="1167">
                    <a:moveTo>
                      <a:pt x="602" y="0"/>
                    </a:moveTo>
                    <a:cubicBezTo>
                      <a:pt x="551" y="0"/>
                      <a:pt x="501" y="7"/>
                      <a:pt x="452" y="20"/>
                    </a:cubicBezTo>
                    <a:cubicBezTo>
                      <a:pt x="357" y="46"/>
                      <a:pt x="271" y="97"/>
                      <a:pt x="202" y="166"/>
                    </a:cubicBezTo>
                    <a:cubicBezTo>
                      <a:pt x="165" y="206"/>
                      <a:pt x="131" y="249"/>
                      <a:pt x="102" y="296"/>
                    </a:cubicBezTo>
                    <a:cubicBezTo>
                      <a:pt x="1" y="468"/>
                      <a:pt x="1" y="682"/>
                      <a:pt x="102" y="855"/>
                    </a:cubicBezTo>
                    <a:cubicBezTo>
                      <a:pt x="150" y="936"/>
                      <a:pt x="219" y="1006"/>
                      <a:pt x="300" y="1053"/>
                    </a:cubicBezTo>
                    <a:cubicBezTo>
                      <a:pt x="384" y="1104"/>
                      <a:pt x="481" y="1130"/>
                      <a:pt x="579" y="1130"/>
                    </a:cubicBezTo>
                    <a:lnTo>
                      <a:pt x="593" y="1130"/>
                    </a:lnTo>
                    <a:cubicBezTo>
                      <a:pt x="619" y="1130"/>
                      <a:pt x="645" y="1127"/>
                      <a:pt x="670" y="1119"/>
                    </a:cubicBezTo>
                    <a:cubicBezTo>
                      <a:pt x="698" y="1116"/>
                      <a:pt x="724" y="1113"/>
                      <a:pt x="751" y="1108"/>
                    </a:cubicBezTo>
                    <a:cubicBezTo>
                      <a:pt x="942" y="1055"/>
                      <a:pt x="1092" y="906"/>
                      <a:pt x="1145" y="714"/>
                    </a:cubicBezTo>
                    <a:lnTo>
                      <a:pt x="1166" y="565"/>
                    </a:lnTo>
                    <a:cubicBezTo>
                      <a:pt x="1166" y="464"/>
                      <a:pt x="1140" y="365"/>
                      <a:pt x="1089" y="279"/>
                    </a:cubicBezTo>
                    <a:cubicBezTo>
                      <a:pt x="1011" y="156"/>
                      <a:pt x="891" y="64"/>
                      <a:pt x="751" y="20"/>
                    </a:cubicBezTo>
                    <a:cubicBezTo>
                      <a:pt x="702" y="7"/>
                      <a:pt x="652" y="0"/>
                      <a:pt x="60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73"/>
              <p:cNvSpPr/>
              <p:nvPr/>
            </p:nvSpPr>
            <p:spPr>
              <a:xfrm>
                <a:off x="-4425450" y="7710275"/>
                <a:ext cx="35725" cy="34950"/>
              </a:xfrm>
              <a:custGeom>
                <a:rect b="b" l="l" r="r" t="t"/>
                <a:pathLst>
                  <a:path extrusionOk="0" h="1398" w="1429">
                    <a:moveTo>
                      <a:pt x="701" y="0"/>
                    </a:moveTo>
                    <a:cubicBezTo>
                      <a:pt x="639" y="0"/>
                      <a:pt x="577" y="9"/>
                      <a:pt x="515" y="26"/>
                    </a:cubicBezTo>
                    <a:cubicBezTo>
                      <a:pt x="343" y="81"/>
                      <a:pt x="196" y="195"/>
                      <a:pt x="98" y="347"/>
                    </a:cubicBezTo>
                    <a:cubicBezTo>
                      <a:pt x="35" y="453"/>
                      <a:pt x="1" y="575"/>
                      <a:pt x="1" y="698"/>
                    </a:cubicBezTo>
                    <a:cubicBezTo>
                      <a:pt x="1" y="732"/>
                      <a:pt x="7" y="836"/>
                      <a:pt x="32" y="898"/>
                    </a:cubicBezTo>
                    <a:cubicBezTo>
                      <a:pt x="48" y="953"/>
                      <a:pt x="71" y="1007"/>
                      <a:pt x="99" y="1057"/>
                    </a:cubicBezTo>
                    <a:cubicBezTo>
                      <a:pt x="128" y="1108"/>
                      <a:pt x="165" y="1154"/>
                      <a:pt x="208" y="1196"/>
                    </a:cubicBezTo>
                    <a:cubicBezTo>
                      <a:pt x="236" y="1222"/>
                      <a:pt x="139" y="1179"/>
                      <a:pt x="346" y="1302"/>
                    </a:cubicBezTo>
                    <a:cubicBezTo>
                      <a:pt x="395" y="1338"/>
                      <a:pt x="454" y="1363"/>
                      <a:pt x="514" y="1372"/>
                    </a:cubicBezTo>
                    <a:cubicBezTo>
                      <a:pt x="575" y="1389"/>
                      <a:pt x="638" y="1398"/>
                      <a:pt x="700" y="1398"/>
                    </a:cubicBezTo>
                    <a:cubicBezTo>
                      <a:pt x="762" y="1398"/>
                      <a:pt x="825" y="1389"/>
                      <a:pt x="885" y="1372"/>
                    </a:cubicBezTo>
                    <a:lnTo>
                      <a:pt x="1053" y="1302"/>
                    </a:lnTo>
                    <a:cubicBezTo>
                      <a:pt x="1156" y="1242"/>
                      <a:pt x="1241" y="1154"/>
                      <a:pt x="1301" y="1051"/>
                    </a:cubicBezTo>
                    <a:cubicBezTo>
                      <a:pt x="1429" y="833"/>
                      <a:pt x="1429" y="565"/>
                      <a:pt x="1301" y="347"/>
                    </a:cubicBezTo>
                    <a:lnTo>
                      <a:pt x="1304" y="347"/>
                    </a:lnTo>
                    <a:lnTo>
                      <a:pt x="1194" y="205"/>
                    </a:lnTo>
                    <a:cubicBezTo>
                      <a:pt x="1062" y="72"/>
                      <a:pt x="884" y="0"/>
                      <a:pt x="701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73"/>
              <p:cNvSpPr/>
              <p:nvPr/>
            </p:nvSpPr>
            <p:spPr>
              <a:xfrm>
                <a:off x="-4383200" y="7759300"/>
                <a:ext cx="275" cy="100"/>
              </a:xfrm>
              <a:custGeom>
                <a:rect b="b" l="l" r="r" t="t"/>
                <a:pathLst>
                  <a:path extrusionOk="0" h="4" w="11">
                    <a:moveTo>
                      <a:pt x="10" y="1"/>
                    </a:moveTo>
                    <a:cubicBezTo>
                      <a:pt x="9" y="1"/>
                      <a:pt x="1" y="4"/>
                      <a:pt x="3" y="4"/>
                    </a:cubicBezTo>
                    <a:cubicBezTo>
                      <a:pt x="9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73"/>
              <p:cNvSpPr/>
              <p:nvPr/>
            </p:nvSpPr>
            <p:spPr>
              <a:xfrm>
                <a:off x="-4395575" y="7758700"/>
                <a:ext cx="34500" cy="34300"/>
              </a:xfrm>
              <a:custGeom>
                <a:rect b="b" l="l" r="r" t="t"/>
                <a:pathLst>
                  <a:path extrusionOk="0" h="1372" w="1380">
                    <a:moveTo>
                      <a:pt x="694" y="1"/>
                    </a:moveTo>
                    <a:cubicBezTo>
                      <a:pt x="633" y="1"/>
                      <a:pt x="572" y="9"/>
                      <a:pt x="512" y="25"/>
                    </a:cubicBezTo>
                    <a:lnTo>
                      <a:pt x="504" y="28"/>
                    </a:lnTo>
                    <a:lnTo>
                      <a:pt x="498" y="28"/>
                    </a:lnTo>
                    <a:cubicBezTo>
                      <a:pt x="489" y="33"/>
                      <a:pt x="467" y="42"/>
                      <a:pt x="423" y="62"/>
                    </a:cubicBezTo>
                    <a:cubicBezTo>
                      <a:pt x="367" y="77"/>
                      <a:pt x="317" y="106"/>
                      <a:pt x="277" y="146"/>
                    </a:cubicBezTo>
                    <a:cubicBezTo>
                      <a:pt x="205" y="192"/>
                      <a:pt x="146" y="257"/>
                      <a:pt x="106" y="332"/>
                    </a:cubicBezTo>
                    <a:cubicBezTo>
                      <a:pt x="93" y="360"/>
                      <a:pt x="80" y="393"/>
                      <a:pt x="70" y="416"/>
                    </a:cubicBezTo>
                    <a:cubicBezTo>
                      <a:pt x="59" y="444"/>
                      <a:pt x="45" y="475"/>
                      <a:pt x="33" y="504"/>
                    </a:cubicBezTo>
                    <a:cubicBezTo>
                      <a:pt x="5" y="591"/>
                      <a:pt x="0" y="687"/>
                      <a:pt x="20" y="777"/>
                    </a:cubicBezTo>
                    <a:cubicBezTo>
                      <a:pt x="25" y="868"/>
                      <a:pt x="53" y="955"/>
                      <a:pt x="102" y="1032"/>
                    </a:cubicBezTo>
                    <a:lnTo>
                      <a:pt x="209" y="1170"/>
                    </a:lnTo>
                    <a:cubicBezTo>
                      <a:pt x="294" y="1253"/>
                      <a:pt x="397" y="1315"/>
                      <a:pt x="512" y="1347"/>
                    </a:cubicBezTo>
                    <a:lnTo>
                      <a:pt x="515" y="1347"/>
                    </a:lnTo>
                    <a:cubicBezTo>
                      <a:pt x="574" y="1363"/>
                      <a:pt x="635" y="1371"/>
                      <a:pt x="696" y="1371"/>
                    </a:cubicBezTo>
                    <a:cubicBezTo>
                      <a:pt x="757" y="1371"/>
                      <a:pt x="818" y="1363"/>
                      <a:pt x="877" y="1347"/>
                    </a:cubicBezTo>
                    <a:cubicBezTo>
                      <a:pt x="1046" y="1292"/>
                      <a:pt x="1190" y="1181"/>
                      <a:pt x="1286" y="1032"/>
                    </a:cubicBezTo>
                    <a:cubicBezTo>
                      <a:pt x="1347" y="928"/>
                      <a:pt x="1379" y="809"/>
                      <a:pt x="1378" y="688"/>
                    </a:cubicBezTo>
                    <a:cubicBezTo>
                      <a:pt x="1379" y="688"/>
                      <a:pt x="1379" y="687"/>
                      <a:pt x="1379" y="685"/>
                    </a:cubicBezTo>
                    <a:cubicBezTo>
                      <a:pt x="1379" y="564"/>
                      <a:pt x="1347" y="446"/>
                      <a:pt x="1286" y="340"/>
                    </a:cubicBezTo>
                    <a:cubicBezTo>
                      <a:pt x="1189" y="191"/>
                      <a:pt x="1045" y="80"/>
                      <a:pt x="876" y="25"/>
                    </a:cubicBezTo>
                    <a:cubicBezTo>
                      <a:pt x="817" y="9"/>
                      <a:pt x="755" y="1"/>
                      <a:pt x="69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73"/>
              <p:cNvSpPr/>
              <p:nvPr/>
            </p:nvSpPr>
            <p:spPr>
              <a:xfrm>
                <a:off x="-4088750" y="7867050"/>
                <a:ext cx="29225" cy="29250"/>
              </a:xfrm>
              <a:custGeom>
                <a:rect b="b" l="l" r="r" t="t"/>
                <a:pathLst>
                  <a:path extrusionOk="0" h="1170" w="1169">
                    <a:moveTo>
                      <a:pt x="584" y="1"/>
                    </a:moveTo>
                    <a:cubicBezTo>
                      <a:pt x="265" y="10"/>
                      <a:pt x="8" y="267"/>
                      <a:pt x="0" y="586"/>
                    </a:cubicBezTo>
                    <a:lnTo>
                      <a:pt x="20" y="741"/>
                    </a:lnTo>
                    <a:cubicBezTo>
                      <a:pt x="48" y="839"/>
                      <a:pt x="99" y="927"/>
                      <a:pt x="171" y="999"/>
                    </a:cubicBezTo>
                    <a:lnTo>
                      <a:pt x="289" y="1091"/>
                    </a:lnTo>
                    <a:cubicBezTo>
                      <a:pt x="378" y="1143"/>
                      <a:pt x="481" y="1169"/>
                      <a:pt x="584" y="1169"/>
                    </a:cubicBezTo>
                    <a:cubicBezTo>
                      <a:pt x="903" y="1162"/>
                      <a:pt x="1160" y="905"/>
                      <a:pt x="1169" y="586"/>
                    </a:cubicBezTo>
                    <a:lnTo>
                      <a:pt x="1147" y="431"/>
                    </a:lnTo>
                    <a:cubicBezTo>
                      <a:pt x="1121" y="333"/>
                      <a:pt x="1069" y="244"/>
                      <a:pt x="997" y="173"/>
                    </a:cubicBezTo>
                    <a:lnTo>
                      <a:pt x="879" y="81"/>
                    </a:lnTo>
                    <a:cubicBezTo>
                      <a:pt x="790" y="29"/>
                      <a:pt x="688" y="1"/>
                      <a:pt x="58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73"/>
              <p:cNvSpPr/>
              <p:nvPr/>
            </p:nvSpPr>
            <p:spPr>
              <a:xfrm>
                <a:off x="-4088525" y="7932100"/>
                <a:ext cx="32125" cy="32075"/>
              </a:xfrm>
              <a:custGeom>
                <a:rect b="b" l="l" r="r" t="t"/>
                <a:pathLst>
                  <a:path extrusionOk="0" h="1283" w="1285">
                    <a:moveTo>
                      <a:pt x="643" y="0"/>
                    </a:moveTo>
                    <a:cubicBezTo>
                      <a:pt x="292" y="9"/>
                      <a:pt x="10" y="290"/>
                      <a:pt x="1" y="642"/>
                    </a:cubicBezTo>
                    <a:cubicBezTo>
                      <a:pt x="8" y="699"/>
                      <a:pt x="16" y="755"/>
                      <a:pt x="24" y="812"/>
                    </a:cubicBezTo>
                    <a:cubicBezTo>
                      <a:pt x="53" y="918"/>
                      <a:pt x="110" y="1017"/>
                      <a:pt x="188" y="1095"/>
                    </a:cubicBezTo>
                    <a:lnTo>
                      <a:pt x="319" y="1195"/>
                    </a:lnTo>
                    <a:cubicBezTo>
                      <a:pt x="417" y="1253"/>
                      <a:pt x="529" y="1282"/>
                      <a:pt x="643" y="1282"/>
                    </a:cubicBezTo>
                    <a:cubicBezTo>
                      <a:pt x="993" y="1273"/>
                      <a:pt x="1274" y="992"/>
                      <a:pt x="1284" y="642"/>
                    </a:cubicBezTo>
                    <a:lnTo>
                      <a:pt x="1261" y="470"/>
                    </a:lnTo>
                    <a:cubicBezTo>
                      <a:pt x="1231" y="364"/>
                      <a:pt x="1174" y="266"/>
                      <a:pt x="1095" y="187"/>
                    </a:cubicBezTo>
                    <a:lnTo>
                      <a:pt x="966" y="88"/>
                    </a:lnTo>
                    <a:cubicBezTo>
                      <a:pt x="868" y="29"/>
                      <a:pt x="756" y="0"/>
                      <a:pt x="643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73"/>
              <p:cNvSpPr/>
              <p:nvPr/>
            </p:nvSpPr>
            <p:spPr>
              <a:xfrm>
                <a:off x="-4032125" y="7952425"/>
                <a:ext cx="31225" cy="29825"/>
              </a:xfrm>
              <a:custGeom>
                <a:rect b="b" l="l" r="r" t="t"/>
                <a:pathLst>
                  <a:path extrusionOk="0" h="1193" w="1249">
                    <a:moveTo>
                      <a:pt x="603" y="0"/>
                    </a:moveTo>
                    <a:cubicBezTo>
                      <a:pt x="576" y="0"/>
                      <a:pt x="550" y="4"/>
                      <a:pt x="524" y="12"/>
                    </a:cubicBezTo>
                    <a:cubicBezTo>
                      <a:pt x="521" y="12"/>
                      <a:pt x="519" y="11"/>
                      <a:pt x="517" y="11"/>
                    </a:cubicBezTo>
                    <a:cubicBezTo>
                      <a:pt x="467" y="11"/>
                      <a:pt x="417" y="27"/>
                      <a:pt x="373" y="52"/>
                    </a:cubicBezTo>
                    <a:cubicBezTo>
                      <a:pt x="349" y="62"/>
                      <a:pt x="323" y="71"/>
                      <a:pt x="298" y="84"/>
                    </a:cubicBezTo>
                    <a:cubicBezTo>
                      <a:pt x="211" y="134"/>
                      <a:pt x="137" y="208"/>
                      <a:pt x="85" y="297"/>
                    </a:cubicBezTo>
                    <a:cubicBezTo>
                      <a:pt x="46" y="366"/>
                      <a:pt x="22" y="442"/>
                      <a:pt x="14" y="520"/>
                    </a:cubicBezTo>
                    <a:cubicBezTo>
                      <a:pt x="13" y="529"/>
                      <a:pt x="11" y="537"/>
                      <a:pt x="11" y="544"/>
                    </a:cubicBezTo>
                    <a:cubicBezTo>
                      <a:pt x="10" y="561"/>
                      <a:pt x="3" y="578"/>
                      <a:pt x="3" y="597"/>
                    </a:cubicBezTo>
                    <a:cubicBezTo>
                      <a:pt x="3" y="600"/>
                      <a:pt x="3" y="601"/>
                      <a:pt x="3" y="604"/>
                    </a:cubicBezTo>
                    <a:lnTo>
                      <a:pt x="5" y="594"/>
                    </a:lnTo>
                    <a:lnTo>
                      <a:pt x="5" y="594"/>
                    </a:lnTo>
                    <a:cubicBezTo>
                      <a:pt x="0" y="644"/>
                      <a:pt x="6" y="696"/>
                      <a:pt x="22" y="746"/>
                    </a:cubicBezTo>
                    <a:cubicBezTo>
                      <a:pt x="40" y="796"/>
                      <a:pt x="62" y="847"/>
                      <a:pt x="85" y="898"/>
                    </a:cubicBezTo>
                    <a:cubicBezTo>
                      <a:pt x="137" y="985"/>
                      <a:pt x="211" y="1059"/>
                      <a:pt x="298" y="1111"/>
                    </a:cubicBezTo>
                    <a:cubicBezTo>
                      <a:pt x="389" y="1165"/>
                      <a:pt x="493" y="1192"/>
                      <a:pt x="599" y="1192"/>
                    </a:cubicBezTo>
                    <a:cubicBezTo>
                      <a:pt x="653" y="1188"/>
                      <a:pt x="708" y="1182"/>
                      <a:pt x="762" y="1171"/>
                    </a:cubicBezTo>
                    <a:cubicBezTo>
                      <a:pt x="860" y="1143"/>
                      <a:pt x="951" y="1089"/>
                      <a:pt x="1024" y="1017"/>
                    </a:cubicBezTo>
                    <a:cubicBezTo>
                      <a:pt x="1028" y="1013"/>
                      <a:pt x="1032" y="1010"/>
                      <a:pt x="1035" y="1007"/>
                    </a:cubicBezTo>
                    <a:cubicBezTo>
                      <a:pt x="1074" y="962"/>
                      <a:pt x="1110" y="916"/>
                      <a:pt x="1144" y="868"/>
                    </a:cubicBezTo>
                    <a:cubicBezTo>
                      <a:pt x="1249" y="689"/>
                      <a:pt x="1249" y="468"/>
                      <a:pt x="1144" y="289"/>
                    </a:cubicBezTo>
                    <a:cubicBezTo>
                      <a:pt x="1094" y="205"/>
                      <a:pt x="1023" y="134"/>
                      <a:pt x="938" y="85"/>
                    </a:cubicBezTo>
                    <a:cubicBezTo>
                      <a:pt x="865" y="44"/>
                      <a:pt x="783" y="19"/>
                      <a:pt x="699" y="13"/>
                    </a:cubicBezTo>
                    <a:cubicBezTo>
                      <a:pt x="693" y="13"/>
                      <a:pt x="688" y="12"/>
                      <a:pt x="682" y="12"/>
                    </a:cubicBezTo>
                    <a:cubicBezTo>
                      <a:pt x="656" y="4"/>
                      <a:pt x="629" y="0"/>
                      <a:pt x="603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73"/>
              <p:cNvSpPr/>
              <p:nvPr/>
            </p:nvSpPr>
            <p:spPr>
              <a:xfrm>
                <a:off x="-4033075" y="7892825"/>
                <a:ext cx="43300" cy="38425"/>
              </a:xfrm>
              <a:custGeom>
                <a:rect b="b" l="l" r="r" t="t"/>
                <a:pathLst>
                  <a:path extrusionOk="0" h="1537" w="1732">
                    <a:moveTo>
                      <a:pt x="880" y="0"/>
                    </a:moveTo>
                    <a:cubicBezTo>
                      <a:pt x="534" y="0"/>
                      <a:pt x="232" y="231"/>
                      <a:pt x="140" y="564"/>
                    </a:cubicBezTo>
                    <a:lnTo>
                      <a:pt x="140" y="565"/>
                    </a:lnTo>
                    <a:cubicBezTo>
                      <a:pt x="1" y="1069"/>
                      <a:pt x="389" y="1537"/>
                      <a:pt x="874" y="1537"/>
                    </a:cubicBezTo>
                    <a:cubicBezTo>
                      <a:pt x="941" y="1537"/>
                      <a:pt x="1011" y="1527"/>
                      <a:pt x="1081" y="1508"/>
                    </a:cubicBezTo>
                    <a:lnTo>
                      <a:pt x="1084" y="1508"/>
                    </a:lnTo>
                    <a:cubicBezTo>
                      <a:pt x="1492" y="1394"/>
                      <a:pt x="1732" y="972"/>
                      <a:pt x="1620" y="564"/>
                    </a:cubicBezTo>
                    <a:lnTo>
                      <a:pt x="1618" y="564"/>
                    </a:lnTo>
                    <a:cubicBezTo>
                      <a:pt x="1526" y="231"/>
                      <a:pt x="1224" y="0"/>
                      <a:pt x="880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73"/>
              <p:cNvSpPr/>
              <p:nvPr/>
            </p:nvSpPr>
            <p:spPr>
              <a:xfrm>
                <a:off x="-4024150" y="7834325"/>
                <a:ext cx="34275" cy="33225"/>
              </a:xfrm>
              <a:custGeom>
                <a:rect b="b" l="l" r="r" t="t"/>
                <a:pathLst>
                  <a:path extrusionOk="0" h="1329" w="1371">
                    <a:moveTo>
                      <a:pt x="709" y="0"/>
                    </a:moveTo>
                    <a:cubicBezTo>
                      <a:pt x="651" y="0"/>
                      <a:pt x="592" y="8"/>
                      <a:pt x="535" y="23"/>
                    </a:cubicBezTo>
                    <a:lnTo>
                      <a:pt x="530" y="23"/>
                    </a:lnTo>
                    <a:cubicBezTo>
                      <a:pt x="306" y="86"/>
                      <a:pt x="133" y="261"/>
                      <a:pt x="70" y="484"/>
                    </a:cubicBezTo>
                    <a:lnTo>
                      <a:pt x="62" y="516"/>
                    </a:lnTo>
                    <a:cubicBezTo>
                      <a:pt x="1" y="739"/>
                      <a:pt x="64" y="977"/>
                      <a:pt x="226" y="1141"/>
                    </a:cubicBezTo>
                    <a:cubicBezTo>
                      <a:pt x="305" y="1219"/>
                      <a:pt x="403" y="1276"/>
                      <a:pt x="510" y="1307"/>
                    </a:cubicBezTo>
                    <a:cubicBezTo>
                      <a:pt x="566" y="1321"/>
                      <a:pt x="624" y="1329"/>
                      <a:pt x="682" y="1329"/>
                    </a:cubicBezTo>
                    <a:cubicBezTo>
                      <a:pt x="739" y="1329"/>
                      <a:pt x="797" y="1321"/>
                      <a:pt x="853" y="1307"/>
                    </a:cubicBezTo>
                    <a:lnTo>
                      <a:pt x="882" y="1296"/>
                    </a:lnTo>
                    <a:lnTo>
                      <a:pt x="1040" y="1230"/>
                    </a:lnTo>
                    <a:cubicBezTo>
                      <a:pt x="1115" y="1190"/>
                      <a:pt x="1178" y="1130"/>
                      <a:pt x="1224" y="1060"/>
                    </a:cubicBezTo>
                    <a:cubicBezTo>
                      <a:pt x="1264" y="1020"/>
                      <a:pt x="1294" y="969"/>
                      <a:pt x="1309" y="914"/>
                    </a:cubicBezTo>
                    <a:cubicBezTo>
                      <a:pt x="1350" y="835"/>
                      <a:pt x="1370" y="748"/>
                      <a:pt x="1367" y="660"/>
                    </a:cubicBezTo>
                    <a:lnTo>
                      <a:pt x="1367" y="656"/>
                    </a:lnTo>
                    <a:cubicBezTo>
                      <a:pt x="1367" y="541"/>
                      <a:pt x="1335" y="426"/>
                      <a:pt x="1277" y="326"/>
                    </a:cubicBezTo>
                    <a:cubicBezTo>
                      <a:pt x="1185" y="183"/>
                      <a:pt x="1046" y="75"/>
                      <a:pt x="884" y="23"/>
                    </a:cubicBezTo>
                    <a:cubicBezTo>
                      <a:pt x="827" y="8"/>
                      <a:pt x="768" y="0"/>
                      <a:pt x="709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73"/>
              <p:cNvSpPr/>
              <p:nvPr/>
            </p:nvSpPr>
            <p:spPr>
              <a:xfrm>
                <a:off x="-3966950" y="7868325"/>
                <a:ext cx="37100" cy="36800"/>
              </a:xfrm>
              <a:custGeom>
                <a:rect b="b" l="l" r="r" t="t"/>
                <a:pathLst>
                  <a:path extrusionOk="0" h="1472" w="1484">
                    <a:moveTo>
                      <a:pt x="742" y="1"/>
                    </a:moveTo>
                    <a:cubicBezTo>
                      <a:pt x="673" y="2"/>
                      <a:pt x="604" y="11"/>
                      <a:pt x="538" y="28"/>
                    </a:cubicBezTo>
                    <a:lnTo>
                      <a:pt x="510" y="34"/>
                    </a:lnTo>
                    <a:lnTo>
                      <a:pt x="346" y="103"/>
                    </a:lnTo>
                    <a:cubicBezTo>
                      <a:pt x="268" y="145"/>
                      <a:pt x="202" y="206"/>
                      <a:pt x="153" y="282"/>
                    </a:cubicBezTo>
                    <a:cubicBezTo>
                      <a:pt x="111" y="323"/>
                      <a:pt x="80" y="375"/>
                      <a:pt x="65" y="432"/>
                    </a:cubicBezTo>
                    <a:cubicBezTo>
                      <a:pt x="22" y="515"/>
                      <a:pt x="1" y="606"/>
                      <a:pt x="5" y="698"/>
                    </a:cubicBezTo>
                    <a:cubicBezTo>
                      <a:pt x="5" y="707"/>
                      <a:pt x="7" y="716"/>
                      <a:pt x="7" y="725"/>
                    </a:cubicBezTo>
                    <a:cubicBezTo>
                      <a:pt x="10" y="793"/>
                      <a:pt x="19" y="862"/>
                      <a:pt x="34" y="928"/>
                    </a:cubicBezTo>
                    <a:cubicBezTo>
                      <a:pt x="68" y="1051"/>
                      <a:pt x="133" y="1163"/>
                      <a:pt x="223" y="1252"/>
                    </a:cubicBezTo>
                    <a:cubicBezTo>
                      <a:pt x="271" y="1295"/>
                      <a:pt x="323" y="1335"/>
                      <a:pt x="377" y="1370"/>
                    </a:cubicBezTo>
                    <a:cubicBezTo>
                      <a:pt x="458" y="1422"/>
                      <a:pt x="552" y="1453"/>
                      <a:pt x="648" y="1458"/>
                    </a:cubicBezTo>
                    <a:cubicBezTo>
                      <a:pt x="688" y="1467"/>
                      <a:pt x="729" y="1471"/>
                      <a:pt x="770" y="1471"/>
                    </a:cubicBezTo>
                    <a:cubicBezTo>
                      <a:pt x="828" y="1471"/>
                      <a:pt x="886" y="1462"/>
                      <a:pt x="942" y="1444"/>
                    </a:cubicBezTo>
                    <a:lnTo>
                      <a:pt x="1117" y="1370"/>
                    </a:lnTo>
                    <a:cubicBezTo>
                      <a:pt x="1200" y="1326"/>
                      <a:pt x="1270" y="1261"/>
                      <a:pt x="1323" y="1181"/>
                    </a:cubicBezTo>
                    <a:cubicBezTo>
                      <a:pt x="1367" y="1137"/>
                      <a:pt x="1399" y="1080"/>
                      <a:pt x="1416" y="1020"/>
                    </a:cubicBezTo>
                    <a:cubicBezTo>
                      <a:pt x="1462" y="933"/>
                      <a:pt x="1484" y="836"/>
                      <a:pt x="1479" y="738"/>
                    </a:cubicBezTo>
                    <a:lnTo>
                      <a:pt x="1453" y="543"/>
                    </a:lnTo>
                    <a:cubicBezTo>
                      <a:pt x="1419" y="420"/>
                      <a:pt x="1355" y="308"/>
                      <a:pt x="1266" y="219"/>
                    </a:cubicBezTo>
                    <a:cubicBezTo>
                      <a:pt x="1215" y="177"/>
                      <a:pt x="1164" y="137"/>
                      <a:pt x="1112" y="100"/>
                    </a:cubicBezTo>
                    <a:cubicBezTo>
                      <a:pt x="999" y="34"/>
                      <a:pt x="871" y="1"/>
                      <a:pt x="742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73"/>
              <p:cNvSpPr/>
              <p:nvPr/>
            </p:nvSpPr>
            <p:spPr>
              <a:xfrm>
                <a:off x="-3978850" y="7915800"/>
                <a:ext cx="39650" cy="39650"/>
              </a:xfrm>
              <a:custGeom>
                <a:rect b="b" l="l" r="r" t="t"/>
                <a:pathLst>
                  <a:path extrusionOk="0" h="1586" w="1586">
                    <a:moveTo>
                      <a:pt x="793" y="1"/>
                    </a:moveTo>
                    <a:cubicBezTo>
                      <a:pt x="360" y="12"/>
                      <a:pt x="13" y="360"/>
                      <a:pt x="1" y="793"/>
                    </a:cubicBezTo>
                    <a:lnTo>
                      <a:pt x="30" y="1004"/>
                    </a:lnTo>
                    <a:cubicBezTo>
                      <a:pt x="67" y="1136"/>
                      <a:pt x="136" y="1257"/>
                      <a:pt x="232" y="1354"/>
                    </a:cubicBezTo>
                    <a:lnTo>
                      <a:pt x="394" y="1477"/>
                    </a:lnTo>
                    <a:cubicBezTo>
                      <a:pt x="515" y="1549"/>
                      <a:pt x="653" y="1586"/>
                      <a:pt x="793" y="1586"/>
                    </a:cubicBezTo>
                    <a:cubicBezTo>
                      <a:pt x="1226" y="1573"/>
                      <a:pt x="1573" y="1226"/>
                      <a:pt x="1585" y="793"/>
                    </a:cubicBezTo>
                    <a:cubicBezTo>
                      <a:pt x="1576" y="723"/>
                      <a:pt x="1565" y="652"/>
                      <a:pt x="1557" y="583"/>
                    </a:cubicBezTo>
                    <a:cubicBezTo>
                      <a:pt x="1521" y="449"/>
                      <a:pt x="1450" y="330"/>
                      <a:pt x="1353" y="233"/>
                    </a:cubicBezTo>
                    <a:lnTo>
                      <a:pt x="1194" y="108"/>
                    </a:lnTo>
                    <a:cubicBezTo>
                      <a:pt x="1072" y="38"/>
                      <a:pt x="934" y="1"/>
                      <a:pt x="79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73"/>
              <p:cNvSpPr/>
              <p:nvPr/>
            </p:nvSpPr>
            <p:spPr>
              <a:xfrm>
                <a:off x="-3950025" y="7834500"/>
                <a:ext cx="23600" cy="23525"/>
              </a:xfrm>
              <a:custGeom>
                <a:rect b="b" l="l" r="r" t="t"/>
                <a:pathLst>
                  <a:path extrusionOk="0" h="941" w="944">
                    <a:moveTo>
                      <a:pt x="471" y="1"/>
                    </a:moveTo>
                    <a:cubicBezTo>
                      <a:pt x="346" y="5"/>
                      <a:pt x="228" y="55"/>
                      <a:pt x="137" y="138"/>
                    </a:cubicBezTo>
                    <a:cubicBezTo>
                      <a:pt x="54" y="230"/>
                      <a:pt x="5" y="346"/>
                      <a:pt x="1" y="471"/>
                    </a:cubicBezTo>
                    <a:lnTo>
                      <a:pt x="16" y="595"/>
                    </a:lnTo>
                    <a:cubicBezTo>
                      <a:pt x="39" y="673"/>
                      <a:pt x="81" y="746"/>
                      <a:pt x="137" y="802"/>
                    </a:cubicBezTo>
                    <a:lnTo>
                      <a:pt x="234" y="876"/>
                    </a:lnTo>
                    <a:cubicBezTo>
                      <a:pt x="306" y="919"/>
                      <a:pt x="388" y="941"/>
                      <a:pt x="471" y="941"/>
                    </a:cubicBezTo>
                    <a:cubicBezTo>
                      <a:pt x="473" y="941"/>
                      <a:pt x="475" y="941"/>
                      <a:pt x="478" y="941"/>
                    </a:cubicBezTo>
                    <a:cubicBezTo>
                      <a:pt x="665" y="941"/>
                      <a:pt x="832" y="826"/>
                      <a:pt x="900" y="652"/>
                    </a:cubicBezTo>
                    <a:cubicBezTo>
                      <a:pt x="930" y="597"/>
                      <a:pt x="943" y="534"/>
                      <a:pt x="940" y="471"/>
                    </a:cubicBezTo>
                    <a:lnTo>
                      <a:pt x="923" y="346"/>
                    </a:lnTo>
                    <a:cubicBezTo>
                      <a:pt x="902" y="266"/>
                      <a:pt x="861" y="196"/>
                      <a:pt x="804" y="138"/>
                    </a:cubicBezTo>
                    <a:cubicBezTo>
                      <a:pt x="771" y="113"/>
                      <a:pt x="739" y="90"/>
                      <a:pt x="707" y="65"/>
                    </a:cubicBezTo>
                    <a:cubicBezTo>
                      <a:pt x="635" y="22"/>
                      <a:pt x="553" y="1"/>
                      <a:pt x="471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73"/>
              <p:cNvSpPr/>
              <p:nvPr/>
            </p:nvSpPr>
            <p:spPr>
              <a:xfrm>
                <a:off x="-3909675" y="7874850"/>
                <a:ext cx="17150" cy="17150"/>
              </a:xfrm>
              <a:custGeom>
                <a:rect b="b" l="l" r="r" t="t"/>
                <a:pathLst>
                  <a:path extrusionOk="0" h="686" w="686">
                    <a:moveTo>
                      <a:pt x="343" y="1"/>
                    </a:moveTo>
                    <a:cubicBezTo>
                      <a:pt x="252" y="4"/>
                      <a:pt x="166" y="39"/>
                      <a:pt x="100" y="100"/>
                    </a:cubicBezTo>
                    <a:cubicBezTo>
                      <a:pt x="39" y="166"/>
                      <a:pt x="4" y="252"/>
                      <a:pt x="0" y="343"/>
                    </a:cubicBezTo>
                    <a:cubicBezTo>
                      <a:pt x="4" y="374"/>
                      <a:pt x="8" y="404"/>
                      <a:pt x="13" y="434"/>
                    </a:cubicBezTo>
                    <a:cubicBezTo>
                      <a:pt x="28" y="492"/>
                      <a:pt x="59" y="544"/>
                      <a:pt x="100" y="586"/>
                    </a:cubicBezTo>
                    <a:lnTo>
                      <a:pt x="169" y="639"/>
                    </a:lnTo>
                    <a:cubicBezTo>
                      <a:pt x="222" y="670"/>
                      <a:pt x="281" y="685"/>
                      <a:pt x="343" y="685"/>
                    </a:cubicBezTo>
                    <a:cubicBezTo>
                      <a:pt x="530" y="681"/>
                      <a:pt x="681" y="530"/>
                      <a:pt x="685" y="343"/>
                    </a:cubicBezTo>
                    <a:cubicBezTo>
                      <a:pt x="682" y="312"/>
                      <a:pt x="678" y="282"/>
                      <a:pt x="673" y="252"/>
                    </a:cubicBezTo>
                    <a:cubicBezTo>
                      <a:pt x="658" y="194"/>
                      <a:pt x="627" y="142"/>
                      <a:pt x="585" y="100"/>
                    </a:cubicBezTo>
                    <a:lnTo>
                      <a:pt x="516" y="47"/>
                    </a:lnTo>
                    <a:cubicBezTo>
                      <a:pt x="463" y="16"/>
                      <a:pt x="404" y="1"/>
                      <a:pt x="34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73"/>
              <p:cNvSpPr/>
              <p:nvPr/>
            </p:nvSpPr>
            <p:spPr>
              <a:xfrm>
                <a:off x="-4033275" y="8113075"/>
                <a:ext cx="37025" cy="37025"/>
              </a:xfrm>
              <a:custGeom>
                <a:rect b="b" l="l" r="r" t="t"/>
                <a:pathLst>
                  <a:path extrusionOk="0" h="1481" w="1481">
                    <a:moveTo>
                      <a:pt x="740" y="1"/>
                    </a:moveTo>
                    <a:cubicBezTo>
                      <a:pt x="335" y="12"/>
                      <a:pt x="11" y="337"/>
                      <a:pt x="0" y="741"/>
                    </a:cubicBezTo>
                    <a:lnTo>
                      <a:pt x="26" y="937"/>
                    </a:lnTo>
                    <a:cubicBezTo>
                      <a:pt x="60" y="1062"/>
                      <a:pt x="126" y="1174"/>
                      <a:pt x="217" y="1264"/>
                    </a:cubicBezTo>
                    <a:lnTo>
                      <a:pt x="366" y="1380"/>
                    </a:lnTo>
                    <a:cubicBezTo>
                      <a:pt x="479" y="1446"/>
                      <a:pt x="608" y="1481"/>
                      <a:pt x="740" y="1481"/>
                    </a:cubicBezTo>
                    <a:cubicBezTo>
                      <a:pt x="1144" y="1469"/>
                      <a:pt x="1470" y="1145"/>
                      <a:pt x="1480" y="741"/>
                    </a:cubicBezTo>
                    <a:lnTo>
                      <a:pt x="1453" y="543"/>
                    </a:lnTo>
                    <a:cubicBezTo>
                      <a:pt x="1419" y="420"/>
                      <a:pt x="1353" y="308"/>
                      <a:pt x="1262" y="217"/>
                    </a:cubicBezTo>
                    <a:lnTo>
                      <a:pt x="1113" y="102"/>
                    </a:lnTo>
                    <a:cubicBezTo>
                      <a:pt x="1000" y="36"/>
                      <a:pt x="871" y="1"/>
                      <a:pt x="740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73"/>
              <p:cNvSpPr/>
              <p:nvPr/>
            </p:nvSpPr>
            <p:spPr>
              <a:xfrm>
                <a:off x="-3977400" y="8158825"/>
                <a:ext cx="41600" cy="35750"/>
              </a:xfrm>
              <a:custGeom>
                <a:rect b="b" l="l" r="r" t="t"/>
                <a:pathLst>
                  <a:path extrusionOk="0" h="1430" w="1664">
                    <a:moveTo>
                      <a:pt x="749" y="1"/>
                    </a:moveTo>
                    <a:cubicBezTo>
                      <a:pt x="742" y="1"/>
                      <a:pt x="735" y="1"/>
                      <a:pt x="727" y="1"/>
                    </a:cubicBezTo>
                    <a:cubicBezTo>
                      <a:pt x="604" y="1"/>
                      <a:pt x="483" y="33"/>
                      <a:pt x="377" y="96"/>
                    </a:cubicBezTo>
                    <a:cubicBezTo>
                      <a:pt x="274" y="156"/>
                      <a:pt x="188" y="242"/>
                      <a:pt x="127" y="345"/>
                    </a:cubicBezTo>
                    <a:cubicBezTo>
                      <a:pt x="1" y="562"/>
                      <a:pt x="1" y="830"/>
                      <a:pt x="127" y="1047"/>
                    </a:cubicBezTo>
                    <a:cubicBezTo>
                      <a:pt x="211" y="1220"/>
                      <a:pt x="386" y="1349"/>
                      <a:pt x="571" y="1398"/>
                    </a:cubicBezTo>
                    <a:cubicBezTo>
                      <a:pt x="637" y="1417"/>
                      <a:pt x="727" y="1420"/>
                      <a:pt x="802" y="1429"/>
                    </a:cubicBezTo>
                    <a:cubicBezTo>
                      <a:pt x="1334" y="1429"/>
                      <a:pt x="1664" y="853"/>
                      <a:pt x="1397" y="394"/>
                    </a:cubicBezTo>
                    <a:cubicBezTo>
                      <a:pt x="1355" y="333"/>
                      <a:pt x="1312" y="265"/>
                      <a:pt x="1260" y="213"/>
                    </a:cubicBezTo>
                    <a:cubicBezTo>
                      <a:pt x="1125" y="77"/>
                      <a:pt x="941" y="1"/>
                      <a:pt x="749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73"/>
              <p:cNvSpPr/>
              <p:nvPr/>
            </p:nvSpPr>
            <p:spPr>
              <a:xfrm>
                <a:off x="-4057050" y="8161875"/>
                <a:ext cx="25100" cy="25100"/>
              </a:xfrm>
              <a:custGeom>
                <a:rect b="b" l="l" r="r" t="t"/>
                <a:pathLst>
                  <a:path extrusionOk="0" h="1004" w="1004">
                    <a:moveTo>
                      <a:pt x="501" y="0"/>
                    </a:moveTo>
                    <a:cubicBezTo>
                      <a:pt x="369" y="5"/>
                      <a:pt x="245" y="57"/>
                      <a:pt x="147" y="146"/>
                    </a:cubicBezTo>
                    <a:cubicBezTo>
                      <a:pt x="58" y="245"/>
                      <a:pt x="5" y="370"/>
                      <a:pt x="1" y="501"/>
                    </a:cubicBezTo>
                    <a:lnTo>
                      <a:pt x="18" y="635"/>
                    </a:lnTo>
                    <a:cubicBezTo>
                      <a:pt x="41" y="719"/>
                      <a:pt x="85" y="796"/>
                      <a:pt x="147" y="856"/>
                    </a:cubicBezTo>
                    <a:lnTo>
                      <a:pt x="250" y="934"/>
                    </a:lnTo>
                    <a:cubicBezTo>
                      <a:pt x="326" y="980"/>
                      <a:pt x="412" y="1003"/>
                      <a:pt x="501" y="1003"/>
                    </a:cubicBezTo>
                    <a:cubicBezTo>
                      <a:pt x="633" y="998"/>
                      <a:pt x="759" y="946"/>
                      <a:pt x="856" y="856"/>
                    </a:cubicBezTo>
                    <a:cubicBezTo>
                      <a:pt x="945" y="759"/>
                      <a:pt x="997" y="633"/>
                      <a:pt x="1003" y="501"/>
                    </a:cubicBezTo>
                    <a:lnTo>
                      <a:pt x="985" y="369"/>
                    </a:lnTo>
                    <a:cubicBezTo>
                      <a:pt x="962" y="284"/>
                      <a:pt x="917" y="208"/>
                      <a:pt x="856" y="146"/>
                    </a:cubicBezTo>
                    <a:lnTo>
                      <a:pt x="755" y="68"/>
                    </a:lnTo>
                    <a:cubicBezTo>
                      <a:pt x="678" y="23"/>
                      <a:pt x="590" y="0"/>
                      <a:pt x="501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73"/>
              <p:cNvSpPr/>
              <p:nvPr/>
            </p:nvSpPr>
            <p:spPr>
              <a:xfrm>
                <a:off x="-4020350" y="8212300"/>
                <a:ext cx="29100" cy="27850"/>
              </a:xfrm>
              <a:custGeom>
                <a:rect b="b" l="l" r="r" t="t"/>
                <a:pathLst>
                  <a:path extrusionOk="0" h="1114" w="1164">
                    <a:moveTo>
                      <a:pt x="604" y="1"/>
                    </a:moveTo>
                    <a:lnTo>
                      <a:pt x="457" y="19"/>
                    </a:lnTo>
                    <a:cubicBezTo>
                      <a:pt x="363" y="46"/>
                      <a:pt x="279" y="95"/>
                      <a:pt x="210" y="162"/>
                    </a:cubicBezTo>
                    <a:cubicBezTo>
                      <a:pt x="1" y="383"/>
                      <a:pt x="1" y="729"/>
                      <a:pt x="210" y="950"/>
                    </a:cubicBezTo>
                    <a:cubicBezTo>
                      <a:pt x="279" y="1017"/>
                      <a:pt x="363" y="1067"/>
                      <a:pt x="457" y="1093"/>
                    </a:cubicBezTo>
                    <a:lnTo>
                      <a:pt x="460" y="1093"/>
                    </a:lnTo>
                    <a:lnTo>
                      <a:pt x="609" y="1113"/>
                    </a:lnTo>
                    <a:cubicBezTo>
                      <a:pt x="614" y="1113"/>
                      <a:pt x="620" y="1113"/>
                      <a:pt x="626" y="1113"/>
                    </a:cubicBezTo>
                    <a:cubicBezTo>
                      <a:pt x="694" y="1113"/>
                      <a:pt x="761" y="1096"/>
                      <a:pt x="822" y="1065"/>
                    </a:cubicBezTo>
                    <a:cubicBezTo>
                      <a:pt x="868" y="1051"/>
                      <a:pt x="911" y="1027"/>
                      <a:pt x="945" y="993"/>
                    </a:cubicBezTo>
                    <a:cubicBezTo>
                      <a:pt x="1005" y="955"/>
                      <a:pt x="1054" y="901"/>
                      <a:pt x="1088" y="836"/>
                    </a:cubicBezTo>
                    <a:cubicBezTo>
                      <a:pt x="1115" y="798"/>
                      <a:pt x="1134" y="753"/>
                      <a:pt x="1145" y="707"/>
                    </a:cubicBezTo>
                    <a:cubicBezTo>
                      <a:pt x="1149" y="663"/>
                      <a:pt x="1155" y="618"/>
                      <a:pt x="1161" y="574"/>
                    </a:cubicBezTo>
                    <a:cubicBezTo>
                      <a:pt x="1161" y="572"/>
                      <a:pt x="1161" y="572"/>
                      <a:pt x="1161" y="571"/>
                    </a:cubicBezTo>
                    <a:lnTo>
                      <a:pt x="1161" y="566"/>
                    </a:lnTo>
                    <a:lnTo>
                      <a:pt x="1163" y="557"/>
                    </a:lnTo>
                    <a:cubicBezTo>
                      <a:pt x="1163" y="459"/>
                      <a:pt x="1137" y="363"/>
                      <a:pt x="1088" y="279"/>
                    </a:cubicBezTo>
                    <a:cubicBezTo>
                      <a:pt x="1040" y="196"/>
                      <a:pt x="971" y="127"/>
                      <a:pt x="888" y="79"/>
                    </a:cubicBezTo>
                    <a:cubicBezTo>
                      <a:pt x="888" y="79"/>
                      <a:pt x="887" y="78"/>
                      <a:pt x="885" y="78"/>
                    </a:cubicBezTo>
                    <a:cubicBezTo>
                      <a:pt x="799" y="27"/>
                      <a:pt x="702" y="1"/>
                      <a:pt x="60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73"/>
              <p:cNvSpPr/>
              <p:nvPr/>
            </p:nvSpPr>
            <p:spPr>
              <a:xfrm>
                <a:off x="-4008525" y="8173050"/>
                <a:ext cx="17450" cy="17450"/>
              </a:xfrm>
              <a:custGeom>
                <a:rect b="b" l="l" r="r" t="t"/>
                <a:pathLst>
                  <a:path extrusionOk="0" h="698" w="698">
                    <a:moveTo>
                      <a:pt x="349" y="0"/>
                    </a:moveTo>
                    <a:cubicBezTo>
                      <a:pt x="259" y="5"/>
                      <a:pt x="171" y="42"/>
                      <a:pt x="103" y="103"/>
                    </a:cubicBezTo>
                    <a:cubicBezTo>
                      <a:pt x="41" y="171"/>
                      <a:pt x="5" y="258"/>
                      <a:pt x="1" y="349"/>
                    </a:cubicBezTo>
                    <a:cubicBezTo>
                      <a:pt x="5" y="379"/>
                      <a:pt x="10" y="410"/>
                      <a:pt x="14" y="441"/>
                    </a:cubicBezTo>
                    <a:cubicBezTo>
                      <a:pt x="30" y="499"/>
                      <a:pt x="60" y="553"/>
                      <a:pt x="103" y="594"/>
                    </a:cubicBezTo>
                    <a:lnTo>
                      <a:pt x="174" y="650"/>
                    </a:lnTo>
                    <a:cubicBezTo>
                      <a:pt x="226" y="680"/>
                      <a:pt x="288" y="697"/>
                      <a:pt x="349" y="697"/>
                    </a:cubicBezTo>
                    <a:cubicBezTo>
                      <a:pt x="352" y="697"/>
                      <a:pt x="355" y="697"/>
                      <a:pt x="358" y="697"/>
                    </a:cubicBezTo>
                    <a:cubicBezTo>
                      <a:pt x="403" y="697"/>
                      <a:pt x="445" y="687"/>
                      <a:pt x="484" y="667"/>
                    </a:cubicBezTo>
                    <a:cubicBezTo>
                      <a:pt x="610" y="611"/>
                      <a:pt x="695" y="487"/>
                      <a:pt x="698" y="349"/>
                    </a:cubicBezTo>
                    <a:cubicBezTo>
                      <a:pt x="693" y="318"/>
                      <a:pt x="690" y="287"/>
                      <a:pt x="685" y="257"/>
                    </a:cubicBezTo>
                    <a:cubicBezTo>
                      <a:pt x="669" y="198"/>
                      <a:pt x="638" y="146"/>
                      <a:pt x="595" y="103"/>
                    </a:cubicBezTo>
                    <a:lnTo>
                      <a:pt x="524" y="48"/>
                    </a:lnTo>
                    <a:cubicBezTo>
                      <a:pt x="472" y="17"/>
                      <a:pt x="411" y="0"/>
                      <a:pt x="349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73"/>
              <p:cNvSpPr/>
              <p:nvPr/>
            </p:nvSpPr>
            <p:spPr>
              <a:xfrm>
                <a:off x="-3953625" y="8120375"/>
                <a:ext cx="32375" cy="32425"/>
              </a:xfrm>
              <a:custGeom>
                <a:rect b="b" l="l" r="r" t="t"/>
                <a:pathLst>
                  <a:path extrusionOk="0" h="1297" w="1295">
                    <a:moveTo>
                      <a:pt x="648" y="1"/>
                    </a:moveTo>
                    <a:cubicBezTo>
                      <a:pt x="294" y="10"/>
                      <a:pt x="10" y="294"/>
                      <a:pt x="0" y="648"/>
                    </a:cubicBezTo>
                    <a:lnTo>
                      <a:pt x="23" y="820"/>
                    </a:lnTo>
                    <a:cubicBezTo>
                      <a:pt x="53" y="929"/>
                      <a:pt x="111" y="1028"/>
                      <a:pt x="189" y="1106"/>
                    </a:cubicBezTo>
                    <a:lnTo>
                      <a:pt x="321" y="1207"/>
                    </a:lnTo>
                    <a:cubicBezTo>
                      <a:pt x="420" y="1266"/>
                      <a:pt x="533" y="1296"/>
                      <a:pt x="647" y="1296"/>
                    </a:cubicBezTo>
                    <a:cubicBezTo>
                      <a:pt x="1001" y="1287"/>
                      <a:pt x="1286" y="1002"/>
                      <a:pt x="1295" y="648"/>
                    </a:cubicBezTo>
                    <a:lnTo>
                      <a:pt x="1272" y="477"/>
                    </a:lnTo>
                    <a:cubicBezTo>
                      <a:pt x="1243" y="368"/>
                      <a:pt x="1184" y="269"/>
                      <a:pt x="1106" y="191"/>
                    </a:cubicBezTo>
                    <a:lnTo>
                      <a:pt x="974" y="90"/>
                    </a:lnTo>
                    <a:cubicBezTo>
                      <a:pt x="876" y="31"/>
                      <a:pt x="762" y="1"/>
                      <a:pt x="648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73"/>
              <p:cNvSpPr/>
              <p:nvPr/>
            </p:nvSpPr>
            <p:spPr>
              <a:xfrm>
                <a:off x="-3916825" y="8153425"/>
                <a:ext cx="41025" cy="40925"/>
              </a:xfrm>
              <a:custGeom>
                <a:rect b="b" l="l" r="r" t="t"/>
                <a:pathLst>
                  <a:path extrusionOk="0" h="1637" w="1641">
                    <a:moveTo>
                      <a:pt x="821" y="1"/>
                    </a:moveTo>
                    <a:cubicBezTo>
                      <a:pt x="675" y="1"/>
                      <a:pt x="532" y="39"/>
                      <a:pt x="408" y="113"/>
                    </a:cubicBezTo>
                    <a:cubicBezTo>
                      <a:pt x="405" y="114"/>
                      <a:pt x="400" y="117"/>
                      <a:pt x="397" y="119"/>
                    </a:cubicBezTo>
                    <a:cubicBezTo>
                      <a:pt x="279" y="188"/>
                      <a:pt x="179" y="286"/>
                      <a:pt x="110" y="404"/>
                    </a:cubicBezTo>
                    <a:cubicBezTo>
                      <a:pt x="39" y="527"/>
                      <a:pt x="1" y="667"/>
                      <a:pt x="1" y="808"/>
                    </a:cubicBezTo>
                    <a:lnTo>
                      <a:pt x="2" y="819"/>
                    </a:lnTo>
                    <a:cubicBezTo>
                      <a:pt x="12" y="1034"/>
                      <a:pt x="96" y="1238"/>
                      <a:pt x="242" y="1398"/>
                    </a:cubicBezTo>
                    <a:lnTo>
                      <a:pt x="408" y="1525"/>
                    </a:lnTo>
                    <a:cubicBezTo>
                      <a:pt x="537" y="1600"/>
                      <a:pt x="680" y="1637"/>
                      <a:pt x="822" y="1637"/>
                    </a:cubicBezTo>
                    <a:cubicBezTo>
                      <a:pt x="1034" y="1637"/>
                      <a:pt x="1244" y="1555"/>
                      <a:pt x="1403" y="1398"/>
                    </a:cubicBezTo>
                    <a:cubicBezTo>
                      <a:pt x="1449" y="1346"/>
                      <a:pt x="1492" y="1290"/>
                      <a:pt x="1532" y="1232"/>
                    </a:cubicBezTo>
                    <a:cubicBezTo>
                      <a:pt x="1604" y="1108"/>
                      <a:pt x="1641" y="968"/>
                      <a:pt x="1641" y="824"/>
                    </a:cubicBezTo>
                    <a:cubicBezTo>
                      <a:pt x="1641" y="701"/>
                      <a:pt x="1604" y="507"/>
                      <a:pt x="1527" y="406"/>
                    </a:cubicBezTo>
                    <a:cubicBezTo>
                      <a:pt x="1412" y="228"/>
                      <a:pt x="1240" y="94"/>
                      <a:pt x="1037" y="30"/>
                    </a:cubicBezTo>
                    <a:lnTo>
                      <a:pt x="821" y="1"/>
                    </a:ln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73"/>
              <p:cNvSpPr/>
              <p:nvPr/>
            </p:nvSpPr>
            <p:spPr>
              <a:xfrm>
                <a:off x="-3955550" y="8207350"/>
                <a:ext cx="34575" cy="34575"/>
              </a:xfrm>
              <a:custGeom>
                <a:rect b="b" l="l" r="r" t="t"/>
                <a:pathLst>
                  <a:path extrusionOk="0" h="1383" w="1383">
                    <a:moveTo>
                      <a:pt x="700" y="1"/>
                    </a:moveTo>
                    <a:cubicBezTo>
                      <a:pt x="697" y="1"/>
                      <a:pt x="694" y="1"/>
                      <a:pt x="692" y="1"/>
                    </a:cubicBezTo>
                    <a:cubicBezTo>
                      <a:pt x="314" y="10"/>
                      <a:pt x="11" y="314"/>
                      <a:pt x="1" y="692"/>
                    </a:cubicBezTo>
                    <a:lnTo>
                      <a:pt x="25" y="875"/>
                    </a:lnTo>
                    <a:cubicBezTo>
                      <a:pt x="57" y="990"/>
                      <a:pt x="119" y="1096"/>
                      <a:pt x="203" y="1180"/>
                    </a:cubicBezTo>
                    <a:lnTo>
                      <a:pt x="343" y="1288"/>
                    </a:lnTo>
                    <a:cubicBezTo>
                      <a:pt x="449" y="1351"/>
                      <a:pt x="569" y="1383"/>
                      <a:pt x="692" y="1383"/>
                    </a:cubicBezTo>
                    <a:cubicBezTo>
                      <a:pt x="1069" y="1372"/>
                      <a:pt x="1373" y="1070"/>
                      <a:pt x="1382" y="692"/>
                    </a:cubicBezTo>
                    <a:lnTo>
                      <a:pt x="1358" y="508"/>
                    </a:lnTo>
                    <a:cubicBezTo>
                      <a:pt x="1327" y="392"/>
                      <a:pt x="1266" y="287"/>
                      <a:pt x="1181" y="202"/>
                    </a:cubicBezTo>
                    <a:lnTo>
                      <a:pt x="1042" y="95"/>
                    </a:lnTo>
                    <a:cubicBezTo>
                      <a:pt x="938" y="34"/>
                      <a:pt x="820" y="1"/>
                      <a:pt x="700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73"/>
              <p:cNvSpPr/>
              <p:nvPr/>
            </p:nvSpPr>
            <p:spPr>
              <a:xfrm>
                <a:off x="-3907825" y="8248500"/>
                <a:ext cx="36975" cy="36000"/>
              </a:xfrm>
              <a:custGeom>
                <a:rect b="b" l="l" r="r" t="t"/>
                <a:pathLst>
                  <a:path extrusionOk="0" h="1440" w="1479">
                    <a:moveTo>
                      <a:pt x="753" y="1"/>
                    </a:moveTo>
                    <a:cubicBezTo>
                      <a:pt x="668" y="1"/>
                      <a:pt x="585" y="18"/>
                      <a:pt x="508" y="50"/>
                    </a:cubicBezTo>
                    <a:cubicBezTo>
                      <a:pt x="464" y="62"/>
                      <a:pt x="419" y="81"/>
                      <a:pt x="379" y="104"/>
                    </a:cubicBezTo>
                    <a:lnTo>
                      <a:pt x="369" y="110"/>
                    </a:lnTo>
                    <a:lnTo>
                      <a:pt x="378" y="105"/>
                    </a:lnTo>
                    <a:lnTo>
                      <a:pt x="378" y="105"/>
                    </a:lnTo>
                    <a:cubicBezTo>
                      <a:pt x="269" y="173"/>
                      <a:pt x="177" y="262"/>
                      <a:pt x="106" y="368"/>
                    </a:cubicBezTo>
                    <a:cubicBezTo>
                      <a:pt x="82" y="425"/>
                      <a:pt x="57" y="482"/>
                      <a:pt x="34" y="538"/>
                    </a:cubicBezTo>
                    <a:cubicBezTo>
                      <a:pt x="5" y="630"/>
                      <a:pt x="0" y="727"/>
                      <a:pt x="22" y="822"/>
                    </a:cubicBezTo>
                    <a:cubicBezTo>
                      <a:pt x="20" y="885"/>
                      <a:pt x="37" y="947"/>
                      <a:pt x="69" y="1002"/>
                    </a:cubicBezTo>
                    <a:cubicBezTo>
                      <a:pt x="98" y="1090"/>
                      <a:pt x="149" y="1168"/>
                      <a:pt x="217" y="1231"/>
                    </a:cubicBezTo>
                    <a:lnTo>
                      <a:pt x="361" y="1343"/>
                    </a:lnTo>
                    <a:cubicBezTo>
                      <a:pt x="470" y="1406"/>
                      <a:pt x="594" y="1440"/>
                      <a:pt x="720" y="1440"/>
                    </a:cubicBezTo>
                    <a:cubicBezTo>
                      <a:pt x="726" y="1440"/>
                      <a:pt x="733" y="1440"/>
                      <a:pt x="739" y="1438"/>
                    </a:cubicBezTo>
                    <a:cubicBezTo>
                      <a:pt x="802" y="1430"/>
                      <a:pt x="871" y="1421"/>
                      <a:pt x="935" y="1412"/>
                    </a:cubicBezTo>
                    <a:cubicBezTo>
                      <a:pt x="971" y="1406"/>
                      <a:pt x="974" y="1397"/>
                      <a:pt x="1029" y="1374"/>
                    </a:cubicBezTo>
                    <a:cubicBezTo>
                      <a:pt x="1141" y="1326"/>
                      <a:pt x="1241" y="1249"/>
                      <a:pt x="1316" y="1153"/>
                    </a:cubicBezTo>
                    <a:cubicBezTo>
                      <a:pt x="1334" y="1128"/>
                      <a:pt x="1354" y="1102"/>
                      <a:pt x="1373" y="1077"/>
                    </a:cubicBezTo>
                    <a:cubicBezTo>
                      <a:pt x="1397" y="1020"/>
                      <a:pt x="1422" y="964"/>
                      <a:pt x="1445" y="907"/>
                    </a:cubicBezTo>
                    <a:cubicBezTo>
                      <a:pt x="1447" y="902"/>
                      <a:pt x="1448" y="898"/>
                      <a:pt x="1450" y="895"/>
                    </a:cubicBezTo>
                    <a:cubicBezTo>
                      <a:pt x="1457" y="832"/>
                      <a:pt x="1465" y="770"/>
                      <a:pt x="1474" y="707"/>
                    </a:cubicBezTo>
                    <a:cubicBezTo>
                      <a:pt x="1479" y="614"/>
                      <a:pt x="1457" y="521"/>
                      <a:pt x="1414" y="439"/>
                    </a:cubicBezTo>
                    <a:cubicBezTo>
                      <a:pt x="1397" y="380"/>
                      <a:pt x="1367" y="328"/>
                      <a:pt x="1324" y="285"/>
                    </a:cubicBezTo>
                    <a:cubicBezTo>
                      <a:pt x="1275" y="210"/>
                      <a:pt x="1207" y="147"/>
                      <a:pt x="1129" y="105"/>
                    </a:cubicBezTo>
                    <a:lnTo>
                      <a:pt x="1120" y="101"/>
                    </a:lnTo>
                    <a:cubicBezTo>
                      <a:pt x="987" y="36"/>
                      <a:pt x="901" y="1"/>
                      <a:pt x="753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73"/>
              <p:cNvSpPr/>
              <p:nvPr/>
            </p:nvSpPr>
            <p:spPr>
              <a:xfrm>
                <a:off x="-3886825" y="8211075"/>
                <a:ext cx="33600" cy="33625"/>
              </a:xfrm>
              <a:custGeom>
                <a:rect b="b" l="l" r="r" t="t"/>
                <a:pathLst>
                  <a:path extrusionOk="0" h="1345" w="1344">
                    <a:moveTo>
                      <a:pt x="671" y="1"/>
                    </a:moveTo>
                    <a:cubicBezTo>
                      <a:pt x="306" y="10"/>
                      <a:pt x="9" y="306"/>
                      <a:pt x="0" y="672"/>
                    </a:cubicBezTo>
                    <a:lnTo>
                      <a:pt x="25" y="851"/>
                    </a:lnTo>
                    <a:cubicBezTo>
                      <a:pt x="55" y="964"/>
                      <a:pt x="115" y="1065"/>
                      <a:pt x="197" y="1148"/>
                    </a:cubicBezTo>
                    <a:lnTo>
                      <a:pt x="333" y="1252"/>
                    </a:lnTo>
                    <a:cubicBezTo>
                      <a:pt x="436" y="1312"/>
                      <a:pt x="553" y="1344"/>
                      <a:pt x="673" y="1344"/>
                    </a:cubicBezTo>
                    <a:cubicBezTo>
                      <a:pt x="1038" y="1334"/>
                      <a:pt x="1333" y="1039"/>
                      <a:pt x="1344" y="673"/>
                    </a:cubicBezTo>
                    <a:cubicBezTo>
                      <a:pt x="1336" y="613"/>
                      <a:pt x="1328" y="554"/>
                      <a:pt x="1319" y="494"/>
                    </a:cubicBezTo>
                    <a:cubicBezTo>
                      <a:pt x="1288" y="382"/>
                      <a:pt x="1228" y="280"/>
                      <a:pt x="1147" y="197"/>
                    </a:cubicBezTo>
                    <a:lnTo>
                      <a:pt x="1010" y="93"/>
                    </a:lnTo>
                    <a:cubicBezTo>
                      <a:pt x="908" y="32"/>
                      <a:pt x="791" y="1"/>
                      <a:pt x="671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73"/>
              <p:cNvSpPr/>
              <p:nvPr/>
            </p:nvSpPr>
            <p:spPr>
              <a:xfrm>
                <a:off x="-3850300" y="8160175"/>
                <a:ext cx="28600" cy="28600"/>
              </a:xfrm>
              <a:custGeom>
                <a:rect b="b" l="l" r="r" t="t"/>
                <a:pathLst>
                  <a:path extrusionOk="0" h="1144" w="1144">
                    <a:moveTo>
                      <a:pt x="574" y="1"/>
                    </a:moveTo>
                    <a:cubicBezTo>
                      <a:pt x="260" y="8"/>
                      <a:pt x="10" y="260"/>
                      <a:pt x="1" y="572"/>
                    </a:cubicBezTo>
                    <a:cubicBezTo>
                      <a:pt x="9" y="623"/>
                      <a:pt x="15" y="673"/>
                      <a:pt x="22" y="724"/>
                    </a:cubicBezTo>
                    <a:cubicBezTo>
                      <a:pt x="48" y="819"/>
                      <a:pt x="99" y="907"/>
                      <a:pt x="168" y="976"/>
                    </a:cubicBezTo>
                    <a:lnTo>
                      <a:pt x="283" y="1065"/>
                    </a:lnTo>
                    <a:cubicBezTo>
                      <a:pt x="371" y="1117"/>
                      <a:pt x="471" y="1143"/>
                      <a:pt x="572" y="1143"/>
                    </a:cubicBezTo>
                    <a:cubicBezTo>
                      <a:pt x="884" y="1136"/>
                      <a:pt x="1136" y="884"/>
                      <a:pt x="1143" y="572"/>
                    </a:cubicBezTo>
                    <a:cubicBezTo>
                      <a:pt x="1137" y="521"/>
                      <a:pt x="1129" y="471"/>
                      <a:pt x="1123" y="420"/>
                    </a:cubicBezTo>
                    <a:cubicBezTo>
                      <a:pt x="1097" y="325"/>
                      <a:pt x="1046" y="237"/>
                      <a:pt x="976" y="168"/>
                    </a:cubicBezTo>
                    <a:lnTo>
                      <a:pt x="861" y="79"/>
                    </a:lnTo>
                    <a:cubicBezTo>
                      <a:pt x="773" y="28"/>
                      <a:pt x="673" y="1"/>
                      <a:pt x="57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73"/>
              <p:cNvSpPr/>
              <p:nvPr/>
            </p:nvSpPr>
            <p:spPr>
              <a:xfrm>
                <a:off x="-3842800" y="8226925"/>
                <a:ext cx="21275" cy="21300"/>
              </a:xfrm>
              <a:custGeom>
                <a:rect b="b" l="l" r="r" t="t"/>
                <a:pathLst>
                  <a:path extrusionOk="0" h="852" w="851">
                    <a:moveTo>
                      <a:pt x="426" y="1"/>
                    </a:moveTo>
                    <a:cubicBezTo>
                      <a:pt x="313" y="6"/>
                      <a:pt x="208" y="50"/>
                      <a:pt x="125" y="127"/>
                    </a:cubicBezTo>
                    <a:cubicBezTo>
                      <a:pt x="49" y="208"/>
                      <a:pt x="5" y="316"/>
                      <a:pt x="0" y="428"/>
                    </a:cubicBezTo>
                    <a:cubicBezTo>
                      <a:pt x="5" y="466"/>
                      <a:pt x="11" y="503"/>
                      <a:pt x="16" y="540"/>
                    </a:cubicBezTo>
                    <a:cubicBezTo>
                      <a:pt x="36" y="611"/>
                      <a:pt x="72" y="677"/>
                      <a:pt x="125" y="729"/>
                    </a:cubicBezTo>
                    <a:lnTo>
                      <a:pt x="211" y="795"/>
                    </a:lnTo>
                    <a:cubicBezTo>
                      <a:pt x="274" y="832"/>
                      <a:pt x="345" y="852"/>
                      <a:pt x="417" y="852"/>
                    </a:cubicBezTo>
                    <a:cubicBezTo>
                      <a:pt x="420" y="852"/>
                      <a:pt x="423" y="852"/>
                      <a:pt x="426" y="852"/>
                    </a:cubicBezTo>
                    <a:cubicBezTo>
                      <a:pt x="659" y="846"/>
                      <a:pt x="845" y="660"/>
                      <a:pt x="851" y="426"/>
                    </a:cubicBezTo>
                    <a:cubicBezTo>
                      <a:pt x="848" y="389"/>
                      <a:pt x="842" y="351"/>
                      <a:pt x="837" y="314"/>
                    </a:cubicBezTo>
                    <a:cubicBezTo>
                      <a:pt x="817" y="242"/>
                      <a:pt x="779" y="178"/>
                      <a:pt x="727" y="125"/>
                    </a:cubicBezTo>
                    <a:lnTo>
                      <a:pt x="641" y="59"/>
                    </a:lnTo>
                    <a:cubicBezTo>
                      <a:pt x="576" y="21"/>
                      <a:pt x="501" y="1"/>
                      <a:pt x="426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73"/>
              <p:cNvSpPr/>
              <p:nvPr/>
            </p:nvSpPr>
            <p:spPr>
              <a:xfrm>
                <a:off x="-3984875" y="8457750"/>
                <a:ext cx="29775" cy="29775"/>
              </a:xfrm>
              <a:custGeom>
                <a:rect b="b" l="l" r="r" t="t"/>
                <a:pathLst>
                  <a:path extrusionOk="0" h="1191" w="1191">
                    <a:moveTo>
                      <a:pt x="595" y="1"/>
                    </a:moveTo>
                    <a:cubicBezTo>
                      <a:pt x="269" y="10"/>
                      <a:pt x="8" y="271"/>
                      <a:pt x="0" y="597"/>
                    </a:cubicBezTo>
                    <a:lnTo>
                      <a:pt x="20" y="755"/>
                    </a:lnTo>
                    <a:cubicBezTo>
                      <a:pt x="48" y="853"/>
                      <a:pt x="102" y="944"/>
                      <a:pt x="174" y="1016"/>
                    </a:cubicBezTo>
                    <a:lnTo>
                      <a:pt x="295" y="1109"/>
                    </a:lnTo>
                    <a:cubicBezTo>
                      <a:pt x="386" y="1163"/>
                      <a:pt x="490" y="1191"/>
                      <a:pt x="595" y="1191"/>
                    </a:cubicBezTo>
                    <a:cubicBezTo>
                      <a:pt x="920" y="1182"/>
                      <a:pt x="1181" y="921"/>
                      <a:pt x="1190" y="595"/>
                    </a:cubicBezTo>
                    <a:lnTo>
                      <a:pt x="1169" y="437"/>
                    </a:lnTo>
                    <a:cubicBezTo>
                      <a:pt x="1141" y="339"/>
                      <a:pt x="1088" y="248"/>
                      <a:pt x="1015" y="176"/>
                    </a:cubicBezTo>
                    <a:lnTo>
                      <a:pt x="894" y="82"/>
                    </a:lnTo>
                    <a:cubicBezTo>
                      <a:pt x="804" y="28"/>
                      <a:pt x="701" y="1"/>
                      <a:pt x="595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73"/>
              <p:cNvSpPr/>
              <p:nvPr/>
            </p:nvSpPr>
            <p:spPr>
              <a:xfrm>
                <a:off x="-4009225" y="8506825"/>
                <a:ext cx="31100" cy="30725"/>
              </a:xfrm>
              <a:custGeom>
                <a:rect b="b" l="l" r="r" t="t"/>
                <a:pathLst>
                  <a:path extrusionOk="0" h="1229" w="1244">
                    <a:moveTo>
                      <a:pt x="621" y="0"/>
                    </a:moveTo>
                    <a:lnTo>
                      <a:pt x="459" y="22"/>
                    </a:lnTo>
                    <a:cubicBezTo>
                      <a:pt x="408" y="40"/>
                      <a:pt x="359" y="60"/>
                      <a:pt x="311" y="85"/>
                    </a:cubicBezTo>
                    <a:cubicBezTo>
                      <a:pt x="221" y="137"/>
                      <a:pt x="145" y="214"/>
                      <a:pt x="92" y="304"/>
                    </a:cubicBezTo>
                    <a:cubicBezTo>
                      <a:pt x="67" y="352"/>
                      <a:pt x="47" y="401"/>
                      <a:pt x="30" y="452"/>
                    </a:cubicBezTo>
                    <a:cubicBezTo>
                      <a:pt x="4" y="530"/>
                      <a:pt x="1" y="614"/>
                      <a:pt x="19" y="696"/>
                    </a:cubicBezTo>
                    <a:cubicBezTo>
                      <a:pt x="22" y="777"/>
                      <a:pt x="47" y="857"/>
                      <a:pt x="92" y="924"/>
                    </a:cubicBezTo>
                    <a:cubicBezTo>
                      <a:pt x="178" y="1058"/>
                      <a:pt x="308" y="1158"/>
                      <a:pt x="459" y="1207"/>
                    </a:cubicBezTo>
                    <a:cubicBezTo>
                      <a:pt x="512" y="1222"/>
                      <a:pt x="567" y="1229"/>
                      <a:pt x="622" y="1229"/>
                    </a:cubicBezTo>
                    <a:cubicBezTo>
                      <a:pt x="677" y="1229"/>
                      <a:pt x="732" y="1222"/>
                      <a:pt x="786" y="1207"/>
                    </a:cubicBezTo>
                    <a:lnTo>
                      <a:pt x="931" y="1144"/>
                    </a:lnTo>
                    <a:cubicBezTo>
                      <a:pt x="1022" y="1092"/>
                      <a:pt x="1099" y="1015"/>
                      <a:pt x="1153" y="924"/>
                    </a:cubicBezTo>
                    <a:cubicBezTo>
                      <a:pt x="1196" y="857"/>
                      <a:pt x="1222" y="777"/>
                      <a:pt x="1225" y="696"/>
                    </a:cubicBezTo>
                    <a:cubicBezTo>
                      <a:pt x="1243" y="614"/>
                      <a:pt x="1240" y="530"/>
                      <a:pt x="1214" y="452"/>
                    </a:cubicBezTo>
                    <a:cubicBezTo>
                      <a:pt x="1186" y="349"/>
                      <a:pt x="1131" y="255"/>
                      <a:pt x="1056" y="180"/>
                    </a:cubicBezTo>
                    <a:lnTo>
                      <a:pt x="931" y="85"/>
                    </a:lnTo>
                    <a:cubicBezTo>
                      <a:pt x="838" y="29"/>
                      <a:pt x="730" y="0"/>
                      <a:pt x="621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73"/>
              <p:cNvSpPr/>
              <p:nvPr/>
            </p:nvSpPr>
            <p:spPr>
              <a:xfrm>
                <a:off x="-3962425" y="8542325"/>
                <a:ext cx="34500" cy="33950"/>
              </a:xfrm>
              <a:custGeom>
                <a:rect b="b" l="l" r="r" t="t"/>
                <a:pathLst>
                  <a:path extrusionOk="0" h="1358" w="1380">
                    <a:moveTo>
                      <a:pt x="692" y="0"/>
                    </a:moveTo>
                    <a:cubicBezTo>
                      <a:pt x="629" y="7"/>
                      <a:pt x="567" y="14"/>
                      <a:pt x="506" y="25"/>
                    </a:cubicBezTo>
                    <a:cubicBezTo>
                      <a:pt x="444" y="40"/>
                      <a:pt x="388" y="65"/>
                      <a:pt x="335" y="100"/>
                    </a:cubicBezTo>
                    <a:lnTo>
                      <a:pt x="337" y="99"/>
                    </a:lnTo>
                    <a:lnTo>
                      <a:pt x="337" y="99"/>
                    </a:lnTo>
                    <a:cubicBezTo>
                      <a:pt x="289" y="136"/>
                      <a:pt x="243" y="160"/>
                      <a:pt x="196" y="208"/>
                    </a:cubicBezTo>
                    <a:cubicBezTo>
                      <a:pt x="150" y="245"/>
                      <a:pt x="114" y="291"/>
                      <a:pt x="91" y="343"/>
                    </a:cubicBezTo>
                    <a:cubicBezTo>
                      <a:pt x="33" y="443"/>
                      <a:pt x="2" y="556"/>
                      <a:pt x="4" y="671"/>
                    </a:cubicBezTo>
                    <a:cubicBezTo>
                      <a:pt x="1" y="701"/>
                      <a:pt x="4" y="731"/>
                      <a:pt x="15" y="759"/>
                    </a:cubicBezTo>
                    <a:cubicBezTo>
                      <a:pt x="19" y="846"/>
                      <a:pt x="45" y="931"/>
                      <a:pt x="93" y="1003"/>
                    </a:cubicBezTo>
                    <a:lnTo>
                      <a:pt x="97" y="1011"/>
                    </a:lnTo>
                    <a:lnTo>
                      <a:pt x="101" y="1020"/>
                    </a:lnTo>
                    <a:cubicBezTo>
                      <a:pt x="142" y="1097"/>
                      <a:pt x="202" y="1161"/>
                      <a:pt x="276" y="1209"/>
                    </a:cubicBezTo>
                    <a:cubicBezTo>
                      <a:pt x="296" y="1232"/>
                      <a:pt x="320" y="1250"/>
                      <a:pt x="349" y="1264"/>
                    </a:cubicBezTo>
                    <a:lnTo>
                      <a:pt x="510" y="1333"/>
                    </a:lnTo>
                    <a:cubicBezTo>
                      <a:pt x="562" y="1349"/>
                      <a:pt x="616" y="1358"/>
                      <a:pt x="669" y="1358"/>
                    </a:cubicBezTo>
                    <a:cubicBezTo>
                      <a:pt x="707" y="1358"/>
                      <a:pt x="744" y="1354"/>
                      <a:pt x="781" y="1346"/>
                    </a:cubicBezTo>
                    <a:cubicBezTo>
                      <a:pt x="884" y="1332"/>
                      <a:pt x="937" y="1329"/>
                      <a:pt x="1037" y="1261"/>
                    </a:cubicBezTo>
                    <a:cubicBezTo>
                      <a:pt x="1089" y="1226"/>
                      <a:pt x="1138" y="1184"/>
                      <a:pt x="1188" y="1146"/>
                    </a:cubicBezTo>
                    <a:cubicBezTo>
                      <a:pt x="1306" y="1020"/>
                      <a:pt x="1373" y="854"/>
                      <a:pt x="1380" y="682"/>
                    </a:cubicBezTo>
                    <a:cubicBezTo>
                      <a:pt x="1373" y="624"/>
                      <a:pt x="1366" y="564"/>
                      <a:pt x="1358" y="507"/>
                    </a:cubicBezTo>
                    <a:cubicBezTo>
                      <a:pt x="1327" y="397"/>
                      <a:pt x="1269" y="297"/>
                      <a:pt x="1189" y="217"/>
                    </a:cubicBezTo>
                    <a:cubicBezTo>
                      <a:pt x="1185" y="212"/>
                      <a:pt x="1180" y="209"/>
                      <a:pt x="1177" y="205"/>
                    </a:cubicBezTo>
                    <a:lnTo>
                      <a:pt x="1171" y="199"/>
                    </a:lnTo>
                    <a:cubicBezTo>
                      <a:pt x="1039" y="77"/>
                      <a:pt x="870" y="7"/>
                      <a:pt x="69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73"/>
              <p:cNvSpPr/>
              <p:nvPr/>
            </p:nvSpPr>
            <p:spPr>
              <a:xfrm>
                <a:off x="-3951050" y="8504600"/>
                <a:ext cx="29300" cy="29275"/>
              </a:xfrm>
              <a:custGeom>
                <a:rect b="b" l="l" r="r" t="t"/>
                <a:pathLst>
                  <a:path extrusionOk="0" h="1171" w="1172">
                    <a:moveTo>
                      <a:pt x="587" y="0"/>
                    </a:moveTo>
                    <a:cubicBezTo>
                      <a:pt x="267" y="8"/>
                      <a:pt x="9" y="266"/>
                      <a:pt x="0" y="585"/>
                    </a:cubicBezTo>
                    <a:cubicBezTo>
                      <a:pt x="8" y="637"/>
                      <a:pt x="16" y="689"/>
                      <a:pt x="22" y="740"/>
                    </a:cubicBezTo>
                    <a:cubicBezTo>
                      <a:pt x="49" y="838"/>
                      <a:pt x="100" y="927"/>
                      <a:pt x="172" y="1000"/>
                    </a:cubicBezTo>
                    <a:lnTo>
                      <a:pt x="290" y="1090"/>
                    </a:lnTo>
                    <a:cubicBezTo>
                      <a:pt x="381" y="1142"/>
                      <a:pt x="482" y="1170"/>
                      <a:pt x="587" y="1170"/>
                    </a:cubicBezTo>
                    <a:cubicBezTo>
                      <a:pt x="906" y="1162"/>
                      <a:pt x="1164" y="904"/>
                      <a:pt x="1172" y="585"/>
                    </a:cubicBezTo>
                    <a:cubicBezTo>
                      <a:pt x="1166" y="533"/>
                      <a:pt x="1158" y="481"/>
                      <a:pt x="1152" y="430"/>
                    </a:cubicBezTo>
                    <a:cubicBezTo>
                      <a:pt x="1124" y="332"/>
                      <a:pt x="1072" y="243"/>
                      <a:pt x="1000" y="171"/>
                    </a:cubicBezTo>
                    <a:lnTo>
                      <a:pt x="882" y="80"/>
                    </a:lnTo>
                    <a:cubicBezTo>
                      <a:pt x="793" y="26"/>
                      <a:pt x="690" y="0"/>
                      <a:pt x="587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73"/>
              <p:cNvSpPr/>
              <p:nvPr/>
            </p:nvSpPr>
            <p:spPr>
              <a:xfrm>
                <a:off x="-3939225" y="8460525"/>
                <a:ext cx="31750" cy="31725"/>
              </a:xfrm>
              <a:custGeom>
                <a:rect b="b" l="l" r="r" t="t"/>
                <a:pathLst>
                  <a:path extrusionOk="0" h="1269" w="1270">
                    <a:moveTo>
                      <a:pt x="636" y="0"/>
                    </a:moveTo>
                    <a:cubicBezTo>
                      <a:pt x="289" y="10"/>
                      <a:pt x="11" y="287"/>
                      <a:pt x="0" y="634"/>
                    </a:cubicBezTo>
                    <a:cubicBezTo>
                      <a:pt x="8" y="691"/>
                      <a:pt x="15" y="747"/>
                      <a:pt x="23" y="803"/>
                    </a:cubicBezTo>
                    <a:cubicBezTo>
                      <a:pt x="52" y="909"/>
                      <a:pt x="109" y="1006"/>
                      <a:pt x="186" y="1083"/>
                    </a:cubicBezTo>
                    <a:lnTo>
                      <a:pt x="315" y="1183"/>
                    </a:lnTo>
                    <a:cubicBezTo>
                      <a:pt x="412" y="1239"/>
                      <a:pt x="522" y="1269"/>
                      <a:pt x="636" y="1269"/>
                    </a:cubicBezTo>
                    <a:cubicBezTo>
                      <a:pt x="981" y="1259"/>
                      <a:pt x="1261" y="982"/>
                      <a:pt x="1270" y="634"/>
                    </a:cubicBezTo>
                    <a:cubicBezTo>
                      <a:pt x="1262" y="578"/>
                      <a:pt x="1255" y="522"/>
                      <a:pt x="1247" y="466"/>
                    </a:cubicBezTo>
                    <a:cubicBezTo>
                      <a:pt x="1218" y="360"/>
                      <a:pt x="1162" y="263"/>
                      <a:pt x="1084" y="186"/>
                    </a:cubicBezTo>
                    <a:lnTo>
                      <a:pt x="955" y="86"/>
                    </a:lnTo>
                    <a:cubicBezTo>
                      <a:pt x="858" y="30"/>
                      <a:pt x="748" y="0"/>
                      <a:pt x="636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73"/>
              <p:cNvSpPr/>
              <p:nvPr/>
            </p:nvSpPr>
            <p:spPr>
              <a:xfrm>
                <a:off x="-3904350" y="8496600"/>
                <a:ext cx="40500" cy="39050"/>
              </a:xfrm>
              <a:custGeom>
                <a:rect b="b" l="l" r="r" t="t"/>
                <a:pathLst>
                  <a:path extrusionOk="0" h="1562" w="1620">
                    <a:moveTo>
                      <a:pt x="844" y="1"/>
                    </a:moveTo>
                    <a:cubicBezTo>
                      <a:pt x="643" y="10"/>
                      <a:pt x="449" y="90"/>
                      <a:pt x="302" y="226"/>
                    </a:cubicBezTo>
                    <a:cubicBezTo>
                      <a:pt x="1" y="526"/>
                      <a:pt x="1" y="1013"/>
                      <a:pt x="302" y="1314"/>
                    </a:cubicBezTo>
                    <a:cubicBezTo>
                      <a:pt x="313" y="1323"/>
                      <a:pt x="325" y="1332"/>
                      <a:pt x="336" y="1341"/>
                    </a:cubicBezTo>
                    <a:lnTo>
                      <a:pt x="488" y="1458"/>
                    </a:lnTo>
                    <a:lnTo>
                      <a:pt x="667" y="1535"/>
                    </a:lnTo>
                    <a:lnTo>
                      <a:pt x="865" y="1561"/>
                    </a:lnTo>
                    <a:cubicBezTo>
                      <a:pt x="874" y="1561"/>
                      <a:pt x="883" y="1561"/>
                      <a:pt x="892" y="1561"/>
                    </a:cubicBezTo>
                    <a:cubicBezTo>
                      <a:pt x="984" y="1561"/>
                      <a:pt x="1074" y="1540"/>
                      <a:pt x="1154" y="1496"/>
                    </a:cubicBezTo>
                    <a:cubicBezTo>
                      <a:pt x="1334" y="1421"/>
                      <a:pt x="1475" y="1278"/>
                      <a:pt x="1550" y="1100"/>
                    </a:cubicBezTo>
                    <a:cubicBezTo>
                      <a:pt x="1598" y="1011"/>
                      <a:pt x="1619" y="913"/>
                      <a:pt x="1615" y="813"/>
                    </a:cubicBezTo>
                    <a:cubicBezTo>
                      <a:pt x="1613" y="798"/>
                      <a:pt x="1613" y="782"/>
                      <a:pt x="1612" y="768"/>
                    </a:cubicBezTo>
                    <a:cubicBezTo>
                      <a:pt x="1612" y="345"/>
                      <a:pt x="1269" y="1"/>
                      <a:pt x="84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73"/>
              <p:cNvSpPr/>
              <p:nvPr/>
            </p:nvSpPr>
            <p:spPr>
              <a:xfrm>
                <a:off x="-3901875" y="8567575"/>
                <a:ext cx="24150" cy="18775"/>
              </a:xfrm>
              <a:custGeom>
                <a:rect b="b" l="l" r="r" t="t"/>
                <a:pathLst>
                  <a:path extrusionOk="0" h="751" w="966">
                    <a:moveTo>
                      <a:pt x="484" y="1"/>
                    </a:moveTo>
                    <a:cubicBezTo>
                      <a:pt x="2" y="1"/>
                      <a:pt x="0" y="750"/>
                      <a:pt x="484" y="750"/>
                    </a:cubicBezTo>
                    <a:cubicBezTo>
                      <a:pt x="966" y="750"/>
                      <a:pt x="966" y="1"/>
                      <a:pt x="484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73"/>
              <p:cNvSpPr/>
              <p:nvPr/>
            </p:nvSpPr>
            <p:spPr>
              <a:xfrm>
                <a:off x="-3849175" y="8553175"/>
                <a:ext cx="19225" cy="17775"/>
              </a:xfrm>
              <a:custGeom>
                <a:rect b="b" l="l" r="r" t="t"/>
                <a:pathLst>
                  <a:path extrusionOk="0" h="711" w="769">
                    <a:moveTo>
                      <a:pt x="362" y="0"/>
                    </a:moveTo>
                    <a:cubicBezTo>
                      <a:pt x="300" y="0"/>
                      <a:pt x="238" y="16"/>
                      <a:pt x="183" y="49"/>
                    </a:cubicBezTo>
                    <a:cubicBezTo>
                      <a:pt x="155" y="64"/>
                      <a:pt x="131" y="82"/>
                      <a:pt x="109" y="105"/>
                    </a:cubicBezTo>
                    <a:lnTo>
                      <a:pt x="56" y="178"/>
                    </a:lnTo>
                    <a:lnTo>
                      <a:pt x="53" y="182"/>
                    </a:lnTo>
                    <a:lnTo>
                      <a:pt x="49" y="190"/>
                    </a:lnTo>
                    <a:lnTo>
                      <a:pt x="46" y="199"/>
                    </a:lnTo>
                    <a:cubicBezTo>
                      <a:pt x="40" y="211"/>
                      <a:pt x="34" y="225"/>
                      <a:pt x="30" y="239"/>
                    </a:cubicBezTo>
                    <a:cubicBezTo>
                      <a:pt x="10" y="274"/>
                      <a:pt x="0" y="316"/>
                      <a:pt x="2" y="356"/>
                    </a:cubicBezTo>
                    <a:cubicBezTo>
                      <a:pt x="2" y="409"/>
                      <a:pt x="17" y="463"/>
                      <a:pt x="45" y="509"/>
                    </a:cubicBezTo>
                    <a:lnTo>
                      <a:pt x="51" y="525"/>
                    </a:lnTo>
                    <a:lnTo>
                      <a:pt x="54" y="531"/>
                    </a:lnTo>
                    <a:lnTo>
                      <a:pt x="56" y="534"/>
                    </a:lnTo>
                    <a:lnTo>
                      <a:pt x="111" y="606"/>
                    </a:lnTo>
                    <a:cubicBezTo>
                      <a:pt x="131" y="629"/>
                      <a:pt x="155" y="647"/>
                      <a:pt x="185" y="663"/>
                    </a:cubicBezTo>
                    <a:cubicBezTo>
                      <a:pt x="241" y="695"/>
                      <a:pt x="302" y="711"/>
                      <a:pt x="363" y="711"/>
                    </a:cubicBezTo>
                    <a:cubicBezTo>
                      <a:pt x="484" y="711"/>
                      <a:pt x="603" y="648"/>
                      <a:pt x="670" y="535"/>
                    </a:cubicBezTo>
                    <a:cubicBezTo>
                      <a:pt x="768" y="365"/>
                      <a:pt x="711" y="148"/>
                      <a:pt x="542" y="49"/>
                    </a:cubicBezTo>
                    <a:lnTo>
                      <a:pt x="541" y="49"/>
                    </a:lnTo>
                    <a:cubicBezTo>
                      <a:pt x="486" y="16"/>
                      <a:pt x="424" y="0"/>
                      <a:pt x="36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73"/>
              <p:cNvSpPr/>
              <p:nvPr/>
            </p:nvSpPr>
            <p:spPr>
              <a:xfrm>
                <a:off x="-3860275" y="8476150"/>
                <a:ext cx="26550" cy="26550"/>
              </a:xfrm>
              <a:custGeom>
                <a:rect b="b" l="l" r="r" t="t"/>
                <a:pathLst>
                  <a:path extrusionOk="0" h="1062" w="1062">
                    <a:moveTo>
                      <a:pt x="532" y="0"/>
                    </a:moveTo>
                    <a:cubicBezTo>
                      <a:pt x="242" y="8"/>
                      <a:pt x="8" y="241"/>
                      <a:pt x="1" y="530"/>
                    </a:cubicBezTo>
                    <a:cubicBezTo>
                      <a:pt x="7" y="578"/>
                      <a:pt x="13" y="625"/>
                      <a:pt x="21" y="671"/>
                    </a:cubicBezTo>
                    <a:cubicBezTo>
                      <a:pt x="45" y="760"/>
                      <a:pt x="91" y="840"/>
                      <a:pt x="157" y="906"/>
                    </a:cubicBezTo>
                    <a:lnTo>
                      <a:pt x="265" y="989"/>
                    </a:lnTo>
                    <a:cubicBezTo>
                      <a:pt x="345" y="1037"/>
                      <a:pt x="438" y="1061"/>
                      <a:pt x="532" y="1061"/>
                    </a:cubicBezTo>
                    <a:cubicBezTo>
                      <a:pt x="822" y="1054"/>
                      <a:pt x="1054" y="820"/>
                      <a:pt x="1062" y="530"/>
                    </a:cubicBezTo>
                    <a:cubicBezTo>
                      <a:pt x="1055" y="484"/>
                      <a:pt x="1051" y="436"/>
                      <a:pt x="1043" y="390"/>
                    </a:cubicBezTo>
                    <a:cubicBezTo>
                      <a:pt x="1019" y="301"/>
                      <a:pt x="973" y="220"/>
                      <a:pt x="908" y="155"/>
                    </a:cubicBezTo>
                    <a:lnTo>
                      <a:pt x="801" y="72"/>
                    </a:lnTo>
                    <a:cubicBezTo>
                      <a:pt x="719" y="25"/>
                      <a:pt x="626" y="0"/>
                      <a:pt x="53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73"/>
              <p:cNvSpPr/>
              <p:nvPr/>
            </p:nvSpPr>
            <p:spPr>
              <a:xfrm>
                <a:off x="-4280575" y="8658375"/>
                <a:ext cx="34800" cy="34800"/>
              </a:xfrm>
              <a:custGeom>
                <a:rect b="b" l="l" r="r" t="t"/>
                <a:pathLst>
                  <a:path extrusionOk="0" h="1392" w="1392">
                    <a:moveTo>
                      <a:pt x="696" y="0"/>
                    </a:moveTo>
                    <a:cubicBezTo>
                      <a:pt x="315" y="11"/>
                      <a:pt x="10" y="316"/>
                      <a:pt x="1" y="696"/>
                    </a:cubicBezTo>
                    <a:cubicBezTo>
                      <a:pt x="8" y="757"/>
                      <a:pt x="16" y="819"/>
                      <a:pt x="25" y="880"/>
                    </a:cubicBezTo>
                    <a:cubicBezTo>
                      <a:pt x="58" y="997"/>
                      <a:pt x="119" y="1103"/>
                      <a:pt x="203" y="1187"/>
                    </a:cubicBezTo>
                    <a:lnTo>
                      <a:pt x="345" y="1296"/>
                    </a:lnTo>
                    <a:cubicBezTo>
                      <a:pt x="451" y="1359"/>
                      <a:pt x="572" y="1391"/>
                      <a:pt x="696" y="1391"/>
                    </a:cubicBezTo>
                    <a:cubicBezTo>
                      <a:pt x="879" y="1384"/>
                      <a:pt x="1053" y="1311"/>
                      <a:pt x="1188" y="1187"/>
                    </a:cubicBezTo>
                    <a:cubicBezTo>
                      <a:pt x="1312" y="1053"/>
                      <a:pt x="1384" y="878"/>
                      <a:pt x="1392" y="696"/>
                    </a:cubicBezTo>
                    <a:lnTo>
                      <a:pt x="1367" y="511"/>
                    </a:lnTo>
                    <a:cubicBezTo>
                      <a:pt x="1335" y="395"/>
                      <a:pt x="1274" y="289"/>
                      <a:pt x="1188" y="204"/>
                    </a:cubicBezTo>
                    <a:lnTo>
                      <a:pt x="1046" y="95"/>
                    </a:lnTo>
                    <a:cubicBezTo>
                      <a:pt x="940" y="32"/>
                      <a:pt x="819" y="0"/>
                      <a:pt x="696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73"/>
              <p:cNvSpPr/>
              <p:nvPr/>
            </p:nvSpPr>
            <p:spPr>
              <a:xfrm>
                <a:off x="-4302225" y="8697025"/>
                <a:ext cx="37375" cy="35600"/>
              </a:xfrm>
              <a:custGeom>
                <a:rect b="b" l="l" r="r" t="t"/>
                <a:pathLst>
                  <a:path extrusionOk="0" h="1424" w="1495">
                    <a:moveTo>
                      <a:pt x="772" y="0"/>
                    </a:moveTo>
                    <a:cubicBezTo>
                      <a:pt x="449" y="0"/>
                      <a:pt x="167" y="217"/>
                      <a:pt x="84" y="527"/>
                    </a:cubicBezTo>
                    <a:cubicBezTo>
                      <a:pt x="1" y="839"/>
                      <a:pt x="136" y="1167"/>
                      <a:pt x="415" y="1329"/>
                    </a:cubicBezTo>
                    <a:cubicBezTo>
                      <a:pt x="526" y="1392"/>
                      <a:pt x="649" y="1423"/>
                      <a:pt x="770" y="1423"/>
                    </a:cubicBezTo>
                    <a:cubicBezTo>
                      <a:pt x="955" y="1423"/>
                      <a:pt x="1137" y="1352"/>
                      <a:pt x="1274" y="1215"/>
                    </a:cubicBezTo>
                    <a:cubicBezTo>
                      <a:pt x="1315" y="1164"/>
                      <a:pt x="1361" y="1117"/>
                      <a:pt x="1392" y="1061"/>
                    </a:cubicBezTo>
                    <a:cubicBezTo>
                      <a:pt x="1393" y="1060"/>
                      <a:pt x="1393" y="1058"/>
                      <a:pt x="1395" y="1057"/>
                    </a:cubicBezTo>
                    <a:cubicBezTo>
                      <a:pt x="1464" y="920"/>
                      <a:pt x="1458" y="926"/>
                      <a:pt x="1475" y="808"/>
                    </a:cubicBezTo>
                    <a:cubicBezTo>
                      <a:pt x="1495" y="719"/>
                      <a:pt x="1490" y="627"/>
                      <a:pt x="1462" y="539"/>
                    </a:cubicBezTo>
                    <a:lnTo>
                      <a:pt x="1461" y="535"/>
                    </a:lnTo>
                    <a:cubicBezTo>
                      <a:pt x="1459" y="533"/>
                      <a:pt x="1459" y="530"/>
                      <a:pt x="1458" y="529"/>
                    </a:cubicBezTo>
                    <a:cubicBezTo>
                      <a:pt x="1375" y="217"/>
                      <a:pt x="1094" y="0"/>
                      <a:pt x="772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73"/>
              <p:cNvSpPr/>
              <p:nvPr/>
            </p:nvSpPr>
            <p:spPr>
              <a:xfrm>
                <a:off x="-4260300" y="8740850"/>
                <a:ext cx="40950" cy="39950"/>
              </a:xfrm>
              <a:custGeom>
                <a:rect b="b" l="l" r="r" t="t"/>
                <a:pathLst>
                  <a:path extrusionOk="0" h="1598" w="1638">
                    <a:moveTo>
                      <a:pt x="833" y="0"/>
                    </a:moveTo>
                    <a:cubicBezTo>
                      <a:pt x="789" y="0"/>
                      <a:pt x="745" y="5"/>
                      <a:pt x="702" y="15"/>
                    </a:cubicBezTo>
                    <a:cubicBezTo>
                      <a:pt x="664" y="15"/>
                      <a:pt x="627" y="19"/>
                      <a:pt x="590" y="30"/>
                    </a:cubicBezTo>
                    <a:lnTo>
                      <a:pt x="401" y="111"/>
                    </a:lnTo>
                    <a:lnTo>
                      <a:pt x="238" y="236"/>
                    </a:lnTo>
                    <a:lnTo>
                      <a:pt x="114" y="397"/>
                    </a:lnTo>
                    <a:cubicBezTo>
                      <a:pt x="57" y="486"/>
                      <a:pt x="25" y="587"/>
                      <a:pt x="20" y="693"/>
                    </a:cubicBezTo>
                    <a:cubicBezTo>
                      <a:pt x="0" y="762"/>
                      <a:pt x="0" y="835"/>
                      <a:pt x="20" y="904"/>
                    </a:cubicBezTo>
                    <a:cubicBezTo>
                      <a:pt x="37" y="1042"/>
                      <a:pt x="93" y="1171"/>
                      <a:pt x="177" y="1281"/>
                    </a:cubicBezTo>
                    <a:cubicBezTo>
                      <a:pt x="232" y="1367"/>
                      <a:pt x="309" y="1438"/>
                      <a:pt x="401" y="1486"/>
                    </a:cubicBezTo>
                    <a:lnTo>
                      <a:pt x="404" y="1489"/>
                    </a:lnTo>
                    <a:cubicBezTo>
                      <a:pt x="529" y="1561"/>
                      <a:pt x="668" y="1597"/>
                      <a:pt x="807" y="1597"/>
                    </a:cubicBezTo>
                    <a:cubicBezTo>
                      <a:pt x="947" y="1597"/>
                      <a:pt x="1086" y="1561"/>
                      <a:pt x="1210" y="1489"/>
                    </a:cubicBezTo>
                    <a:cubicBezTo>
                      <a:pt x="1279" y="1444"/>
                      <a:pt x="1346" y="1394"/>
                      <a:pt x="1405" y="1338"/>
                    </a:cubicBezTo>
                    <a:cubicBezTo>
                      <a:pt x="1499" y="1245"/>
                      <a:pt x="1567" y="1128"/>
                      <a:pt x="1602" y="1000"/>
                    </a:cubicBezTo>
                    <a:cubicBezTo>
                      <a:pt x="1633" y="904"/>
                      <a:pt x="1637" y="798"/>
                      <a:pt x="1616" y="698"/>
                    </a:cubicBezTo>
                    <a:cubicBezTo>
                      <a:pt x="1611" y="597"/>
                      <a:pt x="1580" y="498"/>
                      <a:pt x="1525" y="414"/>
                    </a:cubicBezTo>
                    <a:cubicBezTo>
                      <a:pt x="1459" y="300"/>
                      <a:pt x="1364" y="207"/>
                      <a:pt x="1252" y="141"/>
                    </a:cubicBezTo>
                    <a:cubicBezTo>
                      <a:pt x="1247" y="138"/>
                      <a:pt x="1244" y="134"/>
                      <a:pt x="1240" y="133"/>
                    </a:cubicBezTo>
                    <a:lnTo>
                      <a:pt x="1210" y="110"/>
                    </a:lnTo>
                    <a:lnTo>
                      <a:pt x="1020" y="30"/>
                    </a:lnTo>
                    <a:cubicBezTo>
                      <a:pt x="959" y="10"/>
                      <a:pt x="896" y="0"/>
                      <a:pt x="833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73"/>
              <p:cNvSpPr/>
              <p:nvPr/>
            </p:nvSpPr>
            <p:spPr>
              <a:xfrm>
                <a:off x="-4243375" y="8709150"/>
                <a:ext cx="21225" cy="20325"/>
              </a:xfrm>
              <a:custGeom>
                <a:rect b="b" l="l" r="r" t="t"/>
                <a:pathLst>
                  <a:path extrusionOk="0" h="813" w="849">
                    <a:moveTo>
                      <a:pt x="425" y="0"/>
                    </a:moveTo>
                    <a:cubicBezTo>
                      <a:pt x="288" y="0"/>
                      <a:pt x="153" y="67"/>
                      <a:pt x="74" y="202"/>
                    </a:cubicBezTo>
                    <a:cubicBezTo>
                      <a:pt x="1" y="328"/>
                      <a:pt x="1" y="484"/>
                      <a:pt x="74" y="610"/>
                    </a:cubicBezTo>
                    <a:cubicBezTo>
                      <a:pt x="74" y="612"/>
                      <a:pt x="76" y="612"/>
                      <a:pt x="76" y="613"/>
                    </a:cubicBezTo>
                    <a:cubicBezTo>
                      <a:pt x="154" y="746"/>
                      <a:pt x="290" y="812"/>
                      <a:pt x="425" y="812"/>
                    </a:cubicBezTo>
                    <a:cubicBezTo>
                      <a:pt x="560" y="812"/>
                      <a:pt x="695" y="746"/>
                      <a:pt x="773" y="613"/>
                    </a:cubicBezTo>
                    <a:lnTo>
                      <a:pt x="774" y="610"/>
                    </a:lnTo>
                    <a:cubicBezTo>
                      <a:pt x="848" y="484"/>
                      <a:pt x="848" y="328"/>
                      <a:pt x="776" y="202"/>
                    </a:cubicBezTo>
                    <a:cubicBezTo>
                      <a:pt x="697" y="67"/>
                      <a:pt x="561" y="0"/>
                      <a:pt x="425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73"/>
              <p:cNvSpPr/>
              <p:nvPr/>
            </p:nvSpPr>
            <p:spPr>
              <a:xfrm>
                <a:off x="-4218125" y="8679200"/>
                <a:ext cx="38150" cy="34775"/>
              </a:xfrm>
              <a:custGeom>
                <a:rect b="b" l="l" r="r" t="t"/>
                <a:pathLst>
                  <a:path extrusionOk="0" h="1391" w="1526">
                    <a:moveTo>
                      <a:pt x="744" y="1"/>
                    </a:moveTo>
                    <a:lnTo>
                      <a:pt x="558" y="25"/>
                    </a:lnTo>
                    <a:lnTo>
                      <a:pt x="391" y="96"/>
                    </a:lnTo>
                    <a:lnTo>
                      <a:pt x="250" y="205"/>
                    </a:lnTo>
                    <a:lnTo>
                      <a:pt x="141" y="346"/>
                    </a:lnTo>
                    <a:cubicBezTo>
                      <a:pt x="90" y="425"/>
                      <a:pt x="62" y="514"/>
                      <a:pt x="58" y="606"/>
                    </a:cubicBezTo>
                    <a:cubicBezTo>
                      <a:pt x="1" y="1027"/>
                      <a:pt x="331" y="1391"/>
                      <a:pt x="741" y="1391"/>
                    </a:cubicBezTo>
                    <a:cubicBezTo>
                      <a:pt x="773" y="1391"/>
                      <a:pt x="804" y="1389"/>
                      <a:pt x="836" y="1384"/>
                    </a:cubicBezTo>
                    <a:cubicBezTo>
                      <a:pt x="873" y="1381"/>
                      <a:pt x="910" y="1375"/>
                      <a:pt x="945" y="1366"/>
                    </a:cubicBezTo>
                    <a:lnTo>
                      <a:pt x="945" y="1366"/>
                    </a:lnTo>
                    <a:lnTo>
                      <a:pt x="939" y="1367"/>
                    </a:lnTo>
                    <a:cubicBezTo>
                      <a:pt x="942" y="1366"/>
                      <a:pt x="945" y="1366"/>
                      <a:pt x="948" y="1364"/>
                    </a:cubicBezTo>
                    <a:cubicBezTo>
                      <a:pt x="984" y="1355"/>
                      <a:pt x="1019" y="1340"/>
                      <a:pt x="1051" y="1323"/>
                    </a:cubicBezTo>
                    <a:cubicBezTo>
                      <a:pt x="1361" y="1192"/>
                      <a:pt x="1526" y="853"/>
                      <a:pt x="1435" y="531"/>
                    </a:cubicBezTo>
                    <a:cubicBezTo>
                      <a:pt x="1404" y="417"/>
                      <a:pt x="1344" y="316"/>
                      <a:pt x="1263" y="233"/>
                    </a:cubicBezTo>
                    <a:cubicBezTo>
                      <a:pt x="1255" y="222"/>
                      <a:pt x="1246" y="214"/>
                      <a:pt x="1237" y="205"/>
                    </a:cubicBezTo>
                    <a:lnTo>
                      <a:pt x="1096" y="96"/>
                    </a:lnTo>
                    <a:lnTo>
                      <a:pt x="930" y="25"/>
                    </a:lnTo>
                    <a:lnTo>
                      <a:pt x="744" y="1"/>
                    </a:ln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73"/>
              <p:cNvSpPr/>
              <p:nvPr/>
            </p:nvSpPr>
            <p:spPr>
              <a:xfrm>
                <a:off x="-4190625" y="8732625"/>
                <a:ext cx="30200" cy="29975"/>
              </a:xfrm>
              <a:custGeom>
                <a:rect b="b" l="l" r="r" t="t"/>
                <a:pathLst>
                  <a:path extrusionOk="0" h="1199" w="1208">
                    <a:moveTo>
                      <a:pt x="621" y="1"/>
                    </a:moveTo>
                    <a:cubicBezTo>
                      <a:pt x="615" y="1"/>
                      <a:pt x="608" y="1"/>
                      <a:pt x="602" y="1"/>
                    </a:cubicBezTo>
                    <a:lnTo>
                      <a:pt x="596" y="1"/>
                    </a:lnTo>
                    <a:lnTo>
                      <a:pt x="443" y="21"/>
                    </a:lnTo>
                    <a:cubicBezTo>
                      <a:pt x="347" y="49"/>
                      <a:pt x="260" y="100"/>
                      <a:pt x="189" y="170"/>
                    </a:cubicBezTo>
                    <a:cubicBezTo>
                      <a:pt x="112" y="245"/>
                      <a:pt x="57" y="339"/>
                      <a:pt x="29" y="442"/>
                    </a:cubicBezTo>
                    <a:cubicBezTo>
                      <a:pt x="0" y="545"/>
                      <a:pt x="0" y="655"/>
                      <a:pt x="29" y="758"/>
                    </a:cubicBezTo>
                    <a:cubicBezTo>
                      <a:pt x="77" y="906"/>
                      <a:pt x="174" y="1032"/>
                      <a:pt x="303" y="1115"/>
                    </a:cubicBezTo>
                    <a:cubicBezTo>
                      <a:pt x="395" y="1168"/>
                      <a:pt x="498" y="1196"/>
                      <a:pt x="604" y="1196"/>
                    </a:cubicBezTo>
                    <a:lnTo>
                      <a:pt x="610" y="1196"/>
                    </a:lnTo>
                    <a:cubicBezTo>
                      <a:pt x="624" y="1198"/>
                      <a:pt x="637" y="1198"/>
                      <a:pt x="650" y="1198"/>
                    </a:cubicBezTo>
                    <a:cubicBezTo>
                      <a:pt x="720" y="1198"/>
                      <a:pt x="769" y="1174"/>
                      <a:pt x="833" y="1147"/>
                    </a:cubicBezTo>
                    <a:cubicBezTo>
                      <a:pt x="903" y="1124"/>
                      <a:pt x="968" y="1082"/>
                      <a:pt x="1017" y="1029"/>
                    </a:cubicBezTo>
                    <a:lnTo>
                      <a:pt x="1020" y="1025"/>
                    </a:lnTo>
                    <a:lnTo>
                      <a:pt x="1026" y="1019"/>
                    </a:lnTo>
                    <a:cubicBezTo>
                      <a:pt x="1098" y="947"/>
                      <a:pt x="1152" y="857"/>
                      <a:pt x="1180" y="757"/>
                    </a:cubicBezTo>
                    <a:cubicBezTo>
                      <a:pt x="1204" y="680"/>
                      <a:pt x="1207" y="599"/>
                      <a:pt x="1190" y="520"/>
                    </a:cubicBezTo>
                    <a:cubicBezTo>
                      <a:pt x="1186" y="442"/>
                      <a:pt x="1161" y="365"/>
                      <a:pt x="1120" y="299"/>
                    </a:cubicBezTo>
                    <a:cubicBezTo>
                      <a:pt x="1067" y="210"/>
                      <a:pt x="994" y="136"/>
                      <a:pt x="905" y="84"/>
                    </a:cubicBezTo>
                    <a:cubicBezTo>
                      <a:pt x="883" y="69"/>
                      <a:pt x="859" y="58"/>
                      <a:pt x="831" y="52"/>
                    </a:cubicBezTo>
                    <a:cubicBezTo>
                      <a:pt x="766" y="18"/>
                      <a:pt x="694" y="1"/>
                      <a:pt x="621" y="1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73"/>
              <p:cNvSpPr/>
              <p:nvPr/>
            </p:nvSpPr>
            <p:spPr>
              <a:xfrm>
                <a:off x="-4202150" y="8768200"/>
                <a:ext cx="28700" cy="26800"/>
              </a:xfrm>
              <a:custGeom>
                <a:rect b="b" l="l" r="r" t="t"/>
                <a:pathLst>
                  <a:path extrusionOk="0" h="1072" w="1148">
                    <a:moveTo>
                      <a:pt x="538" y="0"/>
                    </a:moveTo>
                    <a:cubicBezTo>
                      <a:pt x="501" y="0"/>
                      <a:pt x="463" y="6"/>
                      <a:pt x="408" y="20"/>
                    </a:cubicBezTo>
                    <a:lnTo>
                      <a:pt x="406" y="20"/>
                    </a:lnTo>
                    <a:lnTo>
                      <a:pt x="401" y="22"/>
                    </a:lnTo>
                    <a:lnTo>
                      <a:pt x="392" y="23"/>
                    </a:lnTo>
                    <a:cubicBezTo>
                      <a:pt x="219" y="71"/>
                      <a:pt x="84" y="206"/>
                      <a:pt x="36" y="379"/>
                    </a:cubicBezTo>
                    <a:lnTo>
                      <a:pt x="34" y="389"/>
                    </a:lnTo>
                    <a:lnTo>
                      <a:pt x="33" y="393"/>
                    </a:lnTo>
                    <a:lnTo>
                      <a:pt x="33" y="395"/>
                    </a:lnTo>
                    <a:cubicBezTo>
                      <a:pt x="1" y="519"/>
                      <a:pt x="13" y="559"/>
                      <a:pt x="33" y="682"/>
                    </a:cubicBezTo>
                    <a:cubicBezTo>
                      <a:pt x="102" y="918"/>
                      <a:pt x="316" y="1071"/>
                      <a:pt x="551" y="1071"/>
                    </a:cubicBezTo>
                    <a:cubicBezTo>
                      <a:pt x="598" y="1071"/>
                      <a:pt x="647" y="1065"/>
                      <a:pt x="695" y="1052"/>
                    </a:cubicBezTo>
                    <a:cubicBezTo>
                      <a:pt x="979" y="974"/>
                      <a:pt x="1148" y="680"/>
                      <a:pt x="1072" y="395"/>
                    </a:cubicBezTo>
                    <a:lnTo>
                      <a:pt x="1072" y="395"/>
                    </a:lnTo>
                    <a:lnTo>
                      <a:pt x="1072" y="396"/>
                    </a:lnTo>
                    <a:cubicBezTo>
                      <a:pt x="1022" y="214"/>
                      <a:pt x="879" y="71"/>
                      <a:pt x="696" y="20"/>
                    </a:cubicBezTo>
                    <a:cubicBezTo>
                      <a:pt x="627" y="9"/>
                      <a:pt x="584" y="0"/>
                      <a:pt x="538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73"/>
              <p:cNvSpPr/>
              <p:nvPr/>
            </p:nvSpPr>
            <p:spPr>
              <a:xfrm>
                <a:off x="-4164900" y="8695450"/>
                <a:ext cx="29500" cy="29500"/>
              </a:xfrm>
              <a:custGeom>
                <a:rect b="b" l="l" r="r" t="t"/>
                <a:pathLst>
                  <a:path extrusionOk="0" h="1180" w="1180">
                    <a:moveTo>
                      <a:pt x="590" y="0"/>
                    </a:moveTo>
                    <a:cubicBezTo>
                      <a:pt x="267" y="8"/>
                      <a:pt x="9" y="268"/>
                      <a:pt x="0" y="590"/>
                    </a:cubicBezTo>
                    <a:cubicBezTo>
                      <a:pt x="6" y="642"/>
                      <a:pt x="14" y="694"/>
                      <a:pt x="22" y="747"/>
                    </a:cubicBezTo>
                    <a:cubicBezTo>
                      <a:pt x="48" y="845"/>
                      <a:pt x="100" y="936"/>
                      <a:pt x="172" y="1008"/>
                    </a:cubicBezTo>
                    <a:lnTo>
                      <a:pt x="292" y="1100"/>
                    </a:lnTo>
                    <a:cubicBezTo>
                      <a:pt x="382" y="1152"/>
                      <a:pt x="485" y="1180"/>
                      <a:pt x="590" y="1180"/>
                    </a:cubicBezTo>
                    <a:cubicBezTo>
                      <a:pt x="912" y="1172"/>
                      <a:pt x="1172" y="913"/>
                      <a:pt x="1179" y="590"/>
                    </a:cubicBezTo>
                    <a:lnTo>
                      <a:pt x="1159" y="433"/>
                    </a:lnTo>
                    <a:cubicBezTo>
                      <a:pt x="1132" y="335"/>
                      <a:pt x="1080" y="245"/>
                      <a:pt x="1007" y="172"/>
                    </a:cubicBezTo>
                    <a:lnTo>
                      <a:pt x="888" y="80"/>
                    </a:lnTo>
                    <a:cubicBezTo>
                      <a:pt x="797" y="28"/>
                      <a:pt x="694" y="0"/>
                      <a:pt x="590" y="0"/>
                    </a:cubicBezTo>
                    <a:close/>
                  </a:path>
                </a:pathLst>
              </a:custGeom>
              <a:solidFill>
                <a:srgbClr val="E5B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05" name="Google Shape;3805;p73"/>
            <p:cNvSpPr/>
            <p:nvPr/>
          </p:nvSpPr>
          <p:spPr>
            <a:xfrm flipH="1" rot="-1109383">
              <a:off x="8456098" y="2644366"/>
              <a:ext cx="167736" cy="130259"/>
            </a:xfrm>
            <a:custGeom>
              <a:rect b="b" l="l" r="r" t="t"/>
              <a:pathLst>
                <a:path extrusionOk="0" h="3938" w="5071">
                  <a:moveTo>
                    <a:pt x="3429" y="0"/>
                  </a:moveTo>
                  <a:cubicBezTo>
                    <a:pt x="2836" y="0"/>
                    <a:pt x="2287" y="400"/>
                    <a:pt x="1784" y="670"/>
                  </a:cubicBezTo>
                  <a:cubicBezTo>
                    <a:pt x="1605" y="767"/>
                    <a:pt x="1433" y="883"/>
                    <a:pt x="1259" y="991"/>
                  </a:cubicBezTo>
                  <a:cubicBezTo>
                    <a:pt x="1012" y="1144"/>
                    <a:pt x="745" y="1338"/>
                    <a:pt x="539" y="1562"/>
                  </a:cubicBezTo>
                  <a:lnTo>
                    <a:pt x="556" y="1541"/>
                  </a:lnTo>
                  <a:lnTo>
                    <a:pt x="556" y="1541"/>
                  </a:lnTo>
                  <a:cubicBezTo>
                    <a:pt x="508" y="1591"/>
                    <a:pt x="459" y="1640"/>
                    <a:pt x="413" y="1691"/>
                  </a:cubicBezTo>
                  <a:cubicBezTo>
                    <a:pt x="229" y="1895"/>
                    <a:pt x="141" y="2083"/>
                    <a:pt x="52" y="2337"/>
                  </a:cubicBezTo>
                  <a:cubicBezTo>
                    <a:pt x="37" y="2447"/>
                    <a:pt x="22" y="2556"/>
                    <a:pt x="8" y="2665"/>
                  </a:cubicBezTo>
                  <a:cubicBezTo>
                    <a:pt x="0" y="2829"/>
                    <a:pt x="37" y="2993"/>
                    <a:pt x="114" y="3139"/>
                  </a:cubicBezTo>
                  <a:cubicBezTo>
                    <a:pt x="209" y="3368"/>
                    <a:pt x="386" y="3620"/>
                    <a:pt x="617" y="3729"/>
                  </a:cubicBezTo>
                  <a:cubicBezTo>
                    <a:pt x="868" y="3845"/>
                    <a:pt x="1060" y="3927"/>
                    <a:pt x="1342" y="3936"/>
                  </a:cubicBezTo>
                  <a:cubicBezTo>
                    <a:pt x="1365" y="3937"/>
                    <a:pt x="1388" y="3937"/>
                    <a:pt x="1411" y="3937"/>
                  </a:cubicBezTo>
                  <a:cubicBezTo>
                    <a:pt x="1456" y="3937"/>
                    <a:pt x="1502" y="3936"/>
                    <a:pt x="1548" y="3936"/>
                  </a:cubicBezTo>
                  <a:lnTo>
                    <a:pt x="1460" y="3924"/>
                  </a:lnTo>
                  <a:lnTo>
                    <a:pt x="1460" y="3924"/>
                  </a:lnTo>
                  <a:cubicBezTo>
                    <a:pt x="1512" y="3928"/>
                    <a:pt x="1564" y="3930"/>
                    <a:pt x="1615" y="3930"/>
                  </a:cubicBezTo>
                  <a:cubicBezTo>
                    <a:pt x="1738" y="3930"/>
                    <a:pt x="1860" y="3918"/>
                    <a:pt x="1981" y="3894"/>
                  </a:cubicBezTo>
                  <a:cubicBezTo>
                    <a:pt x="2035" y="3884"/>
                    <a:pt x="2090" y="3871"/>
                    <a:pt x="2144" y="3861"/>
                  </a:cubicBezTo>
                  <a:cubicBezTo>
                    <a:pt x="2253" y="3839"/>
                    <a:pt x="2360" y="3812"/>
                    <a:pt x="2465" y="3778"/>
                  </a:cubicBezTo>
                  <a:cubicBezTo>
                    <a:pt x="2772" y="3667"/>
                    <a:pt x="3093" y="3549"/>
                    <a:pt x="3381" y="3402"/>
                  </a:cubicBezTo>
                  <a:cubicBezTo>
                    <a:pt x="3573" y="3303"/>
                    <a:pt x="3759" y="3199"/>
                    <a:pt x="3945" y="3091"/>
                  </a:cubicBezTo>
                  <a:cubicBezTo>
                    <a:pt x="4140" y="2979"/>
                    <a:pt x="4344" y="2855"/>
                    <a:pt x="4494" y="2691"/>
                  </a:cubicBezTo>
                  <a:cubicBezTo>
                    <a:pt x="4562" y="2617"/>
                    <a:pt x="4623" y="2529"/>
                    <a:pt x="4683" y="2453"/>
                  </a:cubicBezTo>
                  <a:cubicBezTo>
                    <a:pt x="4743" y="2374"/>
                    <a:pt x="4797" y="2291"/>
                    <a:pt x="4841" y="2204"/>
                  </a:cubicBezTo>
                  <a:lnTo>
                    <a:pt x="4841" y="2205"/>
                  </a:lnTo>
                  <a:cubicBezTo>
                    <a:pt x="5026" y="1958"/>
                    <a:pt x="5033" y="1702"/>
                    <a:pt x="5070" y="1410"/>
                  </a:cubicBezTo>
                  <a:cubicBezTo>
                    <a:pt x="5053" y="1286"/>
                    <a:pt x="5038" y="1163"/>
                    <a:pt x="5021" y="1038"/>
                  </a:cubicBezTo>
                  <a:cubicBezTo>
                    <a:pt x="4980" y="862"/>
                    <a:pt x="4894" y="698"/>
                    <a:pt x="4771" y="564"/>
                  </a:cubicBezTo>
                  <a:cubicBezTo>
                    <a:pt x="4577" y="312"/>
                    <a:pt x="4349" y="169"/>
                    <a:pt x="4046" y="63"/>
                  </a:cubicBezTo>
                  <a:cubicBezTo>
                    <a:pt x="3920" y="20"/>
                    <a:pt x="3800" y="4"/>
                    <a:pt x="3681" y="4"/>
                  </a:cubicBezTo>
                  <a:cubicBezTo>
                    <a:pt x="3645" y="4"/>
                    <a:pt x="3609" y="6"/>
                    <a:pt x="3573" y="8"/>
                  </a:cubicBezTo>
                  <a:cubicBezTo>
                    <a:pt x="3525" y="3"/>
                    <a:pt x="3476" y="0"/>
                    <a:pt x="3429" y="0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3"/>
            <p:cNvSpPr/>
            <p:nvPr/>
          </p:nvSpPr>
          <p:spPr>
            <a:xfrm flipH="1" rot="-1109383">
              <a:off x="8319807" y="2794331"/>
              <a:ext cx="140877" cy="112629"/>
            </a:xfrm>
            <a:custGeom>
              <a:rect b="b" l="l" r="r" t="t"/>
              <a:pathLst>
                <a:path extrusionOk="0" h="3405" w="4259">
                  <a:moveTo>
                    <a:pt x="2686" y="0"/>
                  </a:moveTo>
                  <a:cubicBezTo>
                    <a:pt x="2562" y="0"/>
                    <a:pt x="2438" y="13"/>
                    <a:pt x="2316" y="38"/>
                  </a:cubicBezTo>
                  <a:cubicBezTo>
                    <a:pt x="2134" y="77"/>
                    <a:pt x="1960" y="169"/>
                    <a:pt x="1793" y="250"/>
                  </a:cubicBezTo>
                  <a:cubicBezTo>
                    <a:pt x="1662" y="313"/>
                    <a:pt x="1533" y="379"/>
                    <a:pt x="1400" y="436"/>
                  </a:cubicBezTo>
                  <a:lnTo>
                    <a:pt x="1458" y="413"/>
                  </a:lnTo>
                  <a:lnTo>
                    <a:pt x="1458" y="413"/>
                  </a:lnTo>
                  <a:cubicBezTo>
                    <a:pt x="1399" y="437"/>
                    <a:pt x="1341" y="468"/>
                    <a:pt x="1288" y="501"/>
                  </a:cubicBezTo>
                  <a:cubicBezTo>
                    <a:pt x="1245" y="530"/>
                    <a:pt x="1203" y="557"/>
                    <a:pt x="1160" y="583"/>
                  </a:cubicBezTo>
                  <a:cubicBezTo>
                    <a:pt x="1012" y="677"/>
                    <a:pt x="867" y="777"/>
                    <a:pt x="727" y="883"/>
                  </a:cubicBezTo>
                  <a:lnTo>
                    <a:pt x="727" y="883"/>
                  </a:lnTo>
                  <a:lnTo>
                    <a:pt x="927" y="729"/>
                  </a:lnTo>
                  <a:lnTo>
                    <a:pt x="927" y="729"/>
                  </a:lnTo>
                  <a:cubicBezTo>
                    <a:pt x="769" y="848"/>
                    <a:pt x="603" y="960"/>
                    <a:pt x="460" y="1096"/>
                  </a:cubicBezTo>
                  <a:cubicBezTo>
                    <a:pt x="291" y="1256"/>
                    <a:pt x="185" y="1454"/>
                    <a:pt x="108" y="1669"/>
                  </a:cubicBezTo>
                  <a:cubicBezTo>
                    <a:pt x="87" y="1712"/>
                    <a:pt x="69" y="1757"/>
                    <a:pt x="53" y="1801"/>
                  </a:cubicBezTo>
                  <a:cubicBezTo>
                    <a:pt x="7" y="1941"/>
                    <a:pt x="1" y="2090"/>
                    <a:pt x="33" y="2234"/>
                  </a:cubicBezTo>
                  <a:cubicBezTo>
                    <a:pt x="53" y="2381"/>
                    <a:pt x="102" y="2521"/>
                    <a:pt x="181" y="2647"/>
                  </a:cubicBezTo>
                  <a:lnTo>
                    <a:pt x="182" y="2649"/>
                  </a:lnTo>
                  <a:cubicBezTo>
                    <a:pt x="221" y="2713"/>
                    <a:pt x="267" y="2772"/>
                    <a:pt x="319" y="2825"/>
                  </a:cubicBezTo>
                  <a:lnTo>
                    <a:pt x="326" y="2834"/>
                  </a:lnTo>
                  <a:cubicBezTo>
                    <a:pt x="340" y="2850"/>
                    <a:pt x="353" y="2865"/>
                    <a:pt x="366" y="2879"/>
                  </a:cubicBezTo>
                  <a:cubicBezTo>
                    <a:pt x="497" y="3026"/>
                    <a:pt x="640" y="3146"/>
                    <a:pt x="853" y="3237"/>
                  </a:cubicBezTo>
                  <a:cubicBezTo>
                    <a:pt x="1106" y="3343"/>
                    <a:pt x="1249" y="3361"/>
                    <a:pt x="1547" y="3395"/>
                  </a:cubicBezTo>
                  <a:cubicBezTo>
                    <a:pt x="1603" y="3401"/>
                    <a:pt x="1658" y="3404"/>
                    <a:pt x="1714" y="3404"/>
                  </a:cubicBezTo>
                  <a:cubicBezTo>
                    <a:pt x="1952" y="3404"/>
                    <a:pt x="2193" y="3353"/>
                    <a:pt x="2425" y="3312"/>
                  </a:cubicBezTo>
                  <a:cubicBezTo>
                    <a:pt x="2708" y="3261"/>
                    <a:pt x="2983" y="3112"/>
                    <a:pt x="3230" y="2967"/>
                  </a:cubicBezTo>
                  <a:cubicBezTo>
                    <a:pt x="3671" y="2709"/>
                    <a:pt x="4039" y="2320"/>
                    <a:pt x="4161" y="1832"/>
                  </a:cubicBezTo>
                  <a:cubicBezTo>
                    <a:pt x="4171" y="1806"/>
                    <a:pt x="4180" y="1778"/>
                    <a:pt x="4187" y="1750"/>
                  </a:cubicBezTo>
                  <a:cubicBezTo>
                    <a:pt x="4204" y="1629"/>
                    <a:pt x="4219" y="1506"/>
                    <a:pt x="4236" y="1385"/>
                  </a:cubicBezTo>
                  <a:cubicBezTo>
                    <a:pt x="4234" y="1365"/>
                    <a:pt x="4230" y="1345"/>
                    <a:pt x="4228" y="1325"/>
                  </a:cubicBezTo>
                  <a:cubicBezTo>
                    <a:pt x="4259" y="740"/>
                    <a:pt x="3815" y="146"/>
                    <a:pt x="3225" y="66"/>
                  </a:cubicBezTo>
                  <a:cubicBezTo>
                    <a:pt x="3126" y="37"/>
                    <a:pt x="3023" y="20"/>
                    <a:pt x="2918" y="15"/>
                  </a:cubicBezTo>
                  <a:cubicBezTo>
                    <a:pt x="2841" y="5"/>
                    <a:pt x="2763" y="0"/>
                    <a:pt x="2686" y="0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3"/>
            <p:cNvSpPr/>
            <p:nvPr/>
          </p:nvSpPr>
          <p:spPr>
            <a:xfrm flipH="1" rot="-1109383">
              <a:off x="8079334" y="2621281"/>
              <a:ext cx="126488" cy="107336"/>
            </a:xfrm>
            <a:custGeom>
              <a:rect b="b" l="l" r="r" t="t"/>
              <a:pathLst>
                <a:path extrusionOk="0" h="3245" w="3824">
                  <a:moveTo>
                    <a:pt x="1044" y="507"/>
                  </a:moveTo>
                  <a:cubicBezTo>
                    <a:pt x="1032" y="516"/>
                    <a:pt x="1019" y="525"/>
                    <a:pt x="1006" y="534"/>
                  </a:cubicBezTo>
                  <a:lnTo>
                    <a:pt x="1044" y="507"/>
                  </a:lnTo>
                  <a:close/>
                  <a:moveTo>
                    <a:pt x="2430" y="0"/>
                  </a:moveTo>
                  <a:cubicBezTo>
                    <a:pt x="2273" y="11"/>
                    <a:pt x="2106" y="20"/>
                    <a:pt x="1957" y="66"/>
                  </a:cubicBezTo>
                  <a:cubicBezTo>
                    <a:pt x="1875" y="91"/>
                    <a:pt x="1796" y="123"/>
                    <a:pt x="1719" y="160"/>
                  </a:cubicBezTo>
                  <a:cubicBezTo>
                    <a:pt x="1564" y="212"/>
                    <a:pt x="1412" y="280"/>
                    <a:pt x="1269" y="359"/>
                  </a:cubicBezTo>
                  <a:cubicBezTo>
                    <a:pt x="1192" y="405"/>
                    <a:pt x="1118" y="454"/>
                    <a:pt x="1045" y="506"/>
                  </a:cubicBezTo>
                  <a:lnTo>
                    <a:pt x="1045" y="506"/>
                  </a:lnTo>
                  <a:cubicBezTo>
                    <a:pt x="1048" y="504"/>
                    <a:pt x="1050" y="502"/>
                    <a:pt x="1052" y="501"/>
                  </a:cubicBezTo>
                  <a:lnTo>
                    <a:pt x="1052" y="501"/>
                  </a:lnTo>
                  <a:lnTo>
                    <a:pt x="1044" y="507"/>
                  </a:lnTo>
                  <a:lnTo>
                    <a:pt x="1044" y="507"/>
                  </a:lnTo>
                  <a:cubicBezTo>
                    <a:pt x="1045" y="506"/>
                    <a:pt x="1045" y="506"/>
                    <a:pt x="1045" y="506"/>
                  </a:cubicBezTo>
                  <a:lnTo>
                    <a:pt x="1045" y="506"/>
                  </a:lnTo>
                  <a:cubicBezTo>
                    <a:pt x="1002" y="538"/>
                    <a:pt x="958" y="571"/>
                    <a:pt x="913" y="602"/>
                  </a:cubicBezTo>
                  <a:cubicBezTo>
                    <a:pt x="745" y="719"/>
                    <a:pt x="595" y="828"/>
                    <a:pt x="477" y="983"/>
                  </a:cubicBezTo>
                  <a:cubicBezTo>
                    <a:pt x="467" y="990"/>
                    <a:pt x="458" y="998"/>
                    <a:pt x="449" y="1006"/>
                  </a:cubicBezTo>
                  <a:cubicBezTo>
                    <a:pt x="127" y="1328"/>
                    <a:pt x="1" y="1798"/>
                    <a:pt x="117" y="2237"/>
                  </a:cubicBezTo>
                  <a:cubicBezTo>
                    <a:pt x="232" y="2678"/>
                    <a:pt x="575" y="3023"/>
                    <a:pt x="1014" y="3145"/>
                  </a:cubicBezTo>
                  <a:cubicBezTo>
                    <a:pt x="1055" y="3152"/>
                    <a:pt x="1097" y="3155"/>
                    <a:pt x="1138" y="3162"/>
                  </a:cubicBezTo>
                  <a:cubicBezTo>
                    <a:pt x="1169" y="3171"/>
                    <a:pt x="1197" y="3188"/>
                    <a:pt x="1226" y="3194"/>
                  </a:cubicBezTo>
                  <a:lnTo>
                    <a:pt x="1601" y="3245"/>
                  </a:lnTo>
                  <a:lnTo>
                    <a:pt x="1628" y="3241"/>
                  </a:lnTo>
                  <a:cubicBezTo>
                    <a:pt x="1797" y="3228"/>
                    <a:pt x="1966" y="3200"/>
                    <a:pt x="2135" y="3175"/>
                  </a:cubicBezTo>
                  <a:cubicBezTo>
                    <a:pt x="2353" y="3143"/>
                    <a:pt x="2551" y="3045"/>
                    <a:pt x="2749" y="2947"/>
                  </a:cubicBezTo>
                  <a:cubicBezTo>
                    <a:pt x="2792" y="2927"/>
                    <a:pt x="2834" y="2902"/>
                    <a:pt x="2872" y="2874"/>
                  </a:cubicBezTo>
                  <a:cubicBezTo>
                    <a:pt x="3004" y="2781"/>
                    <a:pt x="3147" y="2686"/>
                    <a:pt x="3253" y="2563"/>
                  </a:cubicBezTo>
                  <a:cubicBezTo>
                    <a:pt x="3288" y="2523"/>
                    <a:pt x="3326" y="2489"/>
                    <a:pt x="3360" y="2449"/>
                  </a:cubicBezTo>
                  <a:cubicBezTo>
                    <a:pt x="3403" y="2400"/>
                    <a:pt x="3443" y="2348"/>
                    <a:pt x="3482" y="2294"/>
                  </a:cubicBezTo>
                  <a:cubicBezTo>
                    <a:pt x="3607" y="2157"/>
                    <a:pt x="3695" y="1990"/>
                    <a:pt x="3736" y="1809"/>
                  </a:cubicBezTo>
                  <a:cubicBezTo>
                    <a:pt x="3744" y="1787"/>
                    <a:pt x="3752" y="1766"/>
                    <a:pt x="3759" y="1744"/>
                  </a:cubicBezTo>
                  <a:cubicBezTo>
                    <a:pt x="3824" y="1505"/>
                    <a:pt x="3824" y="1252"/>
                    <a:pt x="3758" y="1012"/>
                  </a:cubicBezTo>
                  <a:cubicBezTo>
                    <a:pt x="3649" y="673"/>
                    <a:pt x="3425" y="381"/>
                    <a:pt x="3125" y="189"/>
                  </a:cubicBezTo>
                  <a:cubicBezTo>
                    <a:pt x="2915" y="65"/>
                    <a:pt x="2674" y="0"/>
                    <a:pt x="2430" y="0"/>
                  </a:cubicBezTo>
                  <a:close/>
                </a:path>
              </a:pathLst>
            </a:custGeom>
            <a:solidFill>
              <a:srgbClr val="CF67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8" name="Google Shape;3808;p73"/>
          <p:cNvGrpSpPr/>
          <p:nvPr/>
        </p:nvGrpSpPr>
        <p:grpSpPr>
          <a:xfrm flipH="1" rot="10800000">
            <a:off x="5694047" y="1354495"/>
            <a:ext cx="759022" cy="1075148"/>
            <a:chOff x="-2102800" y="6837100"/>
            <a:chExt cx="1050550" cy="1488300"/>
          </a:xfrm>
        </p:grpSpPr>
        <p:sp>
          <p:nvSpPr>
            <p:cNvPr id="3809" name="Google Shape;3809;p73"/>
            <p:cNvSpPr/>
            <p:nvPr/>
          </p:nvSpPr>
          <p:spPr>
            <a:xfrm>
              <a:off x="-2102800" y="7720825"/>
              <a:ext cx="921425" cy="604575"/>
            </a:xfrm>
            <a:custGeom>
              <a:rect b="b" l="l" r="r" t="t"/>
              <a:pathLst>
                <a:path extrusionOk="0" h="24183" w="36857">
                  <a:moveTo>
                    <a:pt x="16881" y="1"/>
                  </a:moveTo>
                  <a:cubicBezTo>
                    <a:pt x="15148" y="1"/>
                    <a:pt x="13415" y="166"/>
                    <a:pt x="11708" y="479"/>
                  </a:cubicBezTo>
                  <a:cubicBezTo>
                    <a:pt x="7630" y="1227"/>
                    <a:pt x="3999" y="2538"/>
                    <a:pt x="1946" y="6406"/>
                  </a:cubicBezTo>
                  <a:cubicBezTo>
                    <a:pt x="304" y="9498"/>
                    <a:pt x="0" y="14301"/>
                    <a:pt x="3311" y="16455"/>
                  </a:cubicBezTo>
                  <a:cubicBezTo>
                    <a:pt x="4111" y="16976"/>
                    <a:pt x="5050" y="17252"/>
                    <a:pt x="5979" y="17252"/>
                  </a:cubicBezTo>
                  <a:cubicBezTo>
                    <a:pt x="6398" y="17252"/>
                    <a:pt x="6815" y="17196"/>
                    <a:pt x="7217" y="17080"/>
                  </a:cubicBezTo>
                  <a:lnTo>
                    <a:pt x="7217" y="17080"/>
                  </a:lnTo>
                  <a:cubicBezTo>
                    <a:pt x="7202" y="18720"/>
                    <a:pt x="7397" y="20426"/>
                    <a:pt x="8324" y="21768"/>
                  </a:cubicBezTo>
                  <a:cubicBezTo>
                    <a:pt x="9302" y="23187"/>
                    <a:pt x="10853" y="23833"/>
                    <a:pt x="12460" y="23833"/>
                  </a:cubicBezTo>
                  <a:cubicBezTo>
                    <a:pt x="13256" y="23833"/>
                    <a:pt x="14066" y="23674"/>
                    <a:pt x="14827" y="23373"/>
                  </a:cubicBezTo>
                  <a:cubicBezTo>
                    <a:pt x="16034" y="22895"/>
                    <a:pt x="17075" y="22167"/>
                    <a:pt x="18102" y="21400"/>
                  </a:cubicBezTo>
                  <a:cubicBezTo>
                    <a:pt x="19633" y="22723"/>
                    <a:pt x="21320" y="23978"/>
                    <a:pt x="23395" y="24164"/>
                  </a:cubicBezTo>
                  <a:cubicBezTo>
                    <a:pt x="23540" y="24176"/>
                    <a:pt x="23687" y="24183"/>
                    <a:pt x="23834" y="24183"/>
                  </a:cubicBezTo>
                  <a:cubicBezTo>
                    <a:pt x="25644" y="24183"/>
                    <a:pt x="27519" y="23214"/>
                    <a:pt x="28201" y="21484"/>
                  </a:cubicBezTo>
                  <a:cubicBezTo>
                    <a:pt x="28350" y="21106"/>
                    <a:pt x="28403" y="20706"/>
                    <a:pt x="28509" y="20316"/>
                  </a:cubicBezTo>
                  <a:cubicBezTo>
                    <a:pt x="28526" y="20254"/>
                    <a:pt x="28548" y="20191"/>
                    <a:pt x="28566" y="20130"/>
                  </a:cubicBezTo>
                  <a:cubicBezTo>
                    <a:pt x="28574" y="20133"/>
                    <a:pt x="28581" y="20134"/>
                    <a:pt x="28588" y="20138"/>
                  </a:cubicBezTo>
                  <a:cubicBezTo>
                    <a:pt x="29257" y="20380"/>
                    <a:pt x="29912" y="20519"/>
                    <a:pt x="30585" y="20519"/>
                  </a:cubicBezTo>
                  <a:cubicBezTo>
                    <a:pt x="30967" y="20519"/>
                    <a:pt x="31354" y="20474"/>
                    <a:pt x="31754" y="20379"/>
                  </a:cubicBezTo>
                  <a:cubicBezTo>
                    <a:pt x="33928" y="19860"/>
                    <a:pt x="35531" y="18055"/>
                    <a:pt x="36185" y="15970"/>
                  </a:cubicBezTo>
                  <a:cubicBezTo>
                    <a:pt x="36856" y="13833"/>
                    <a:pt x="36455" y="11485"/>
                    <a:pt x="35565" y="9477"/>
                  </a:cubicBezTo>
                  <a:cubicBezTo>
                    <a:pt x="34751" y="7646"/>
                    <a:pt x="33366" y="6059"/>
                    <a:pt x="31812" y="4813"/>
                  </a:cubicBezTo>
                  <a:cubicBezTo>
                    <a:pt x="28337" y="2028"/>
                    <a:pt x="23974" y="582"/>
                    <a:pt x="19579" y="136"/>
                  </a:cubicBezTo>
                  <a:cubicBezTo>
                    <a:pt x="18682" y="45"/>
                    <a:pt x="17782" y="1"/>
                    <a:pt x="168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3"/>
            <p:cNvSpPr/>
            <p:nvPr/>
          </p:nvSpPr>
          <p:spPr>
            <a:xfrm>
              <a:off x="-1930500" y="6837100"/>
              <a:ext cx="878250" cy="853825"/>
            </a:xfrm>
            <a:custGeom>
              <a:rect b="b" l="l" r="r" t="t"/>
              <a:pathLst>
                <a:path extrusionOk="0" h="34153" w="35130">
                  <a:moveTo>
                    <a:pt x="16768" y="1"/>
                  </a:moveTo>
                  <a:cubicBezTo>
                    <a:pt x="16536" y="1"/>
                    <a:pt x="16284" y="191"/>
                    <a:pt x="16278" y="448"/>
                  </a:cubicBezTo>
                  <a:cubicBezTo>
                    <a:pt x="16265" y="1016"/>
                    <a:pt x="16203" y="1581"/>
                    <a:pt x="16180" y="2147"/>
                  </a:cubicBezTo>
                  <a:cubicBezTo>
                    <a:pt x="16156" y="2783"/>
                    <a:pt x="16315" y="3488"/>
                    <a:pt x="16406" y="4114"/>
                  </a:cubicBezTo>
                  <a:cubicBezTo>
                    <a:pt x="16567" y="5224"/>
                    <a:pt x="16730" y="6331"/>
                    <a:pt x="16847" y="7448"/>
                  </a:cubicBezTo>
                  <a:cubicBezTo>
                    <a:pt x="17037" y="9253"/>
                    <a:pt x="17135" y="11068"/>
                    <a:pt x="17143" y="12883"/>
                  </a:cubicBezTo>
                  <a:cubicBezTo>
                    <a:pt x="16060" y="12538"/>
                    <a:pt x="14878" y="12418"/>
                    <a:pt x="13766" y="12387"/>
                  </a:cubicBezTo>
                  <a:cubicBezTo>
                    <a:pt x="13641" y="12384"/>
                    <a:pt x="13516" y="12382"/>
                    <a:pt x="13390" y="12382"/>
                  </a:cubicBezTo>
                  <a:cubicBezTo>
                    <a:pt x="12018" y="12382"/>
                    <a:pt x="10637" y="12588"/>
                    <a:pt x="9323" y="12974"/>
                  </a:cubicBezTo>
                  <a:cubicBezTo>
                    <a:pt x="6705" y="13742"/>
                    <a:pt x="4336" y="15276"/>
                    <a:pt x="2534" y="17321"/>
                  </a:cubicBezTo>
                  <a:cubicBezTo>
                    <a:pt x="1546" y="18442"/>
                    <a:pt x="733" y="19707"/>
                    <a:pt x="127" y="21072"/>
                  </a:cubicBezTo>
                  <a:cubicBezTo>
                    <a:pt x="1" y="21356"/>
                    <a:pt x="150" y="21643"/>
                    <a:pt x="469" y="21668"/>
                  </a:cubicBezTo>
                  <a:cubicBezTo>
                    <a:pt x="1016" y="21711"/>
                    <a:pt x="1563" y="21732"/>
                    <a:pt x="2110" y="21732"/>
                  </a:cubicBezTo>
                  <a:cubicBezTo>
                    <a:pt x="6820" y="21732"/>
                    <a:pt x="11490" y="20158"/>
                    <a:pt x="15280" y="17353"/>
                  </a:cubicBezTo>
                  <a:cubicBezTo>
                    <a:pt x="15901" y="16892"/>
                    <a:pt x="16493" y="16395"/>
                    <a:pt x="17055" y="15864"/>
                  </a:cubicBezTo>
                  <a:lnTo>
                    <a:pt x="17055" y="15864"/>
                  </a:lnTo>
                  <a:cubicBezTo>
                    <a:pt x="16814" y="19650"/>
                    <a:pt x="16074" y="23389"/>
                    <a:pt x="14692" y="26937"/>
                  </a:cubicBezTo>
                  <a:cubicBezTo>
                    <a:pt x="14279" y="28002"/>
                    <a:pt x="13786" y="29026"/>
                    <a:pt x="13260" y="30039"/>
                  </a:cubicBezTo>
                  <a:cubicBezTo>
                    <a:pt x="12980" y="30578"/>
                    <a:pt x="12705" y="31120"/>
                    <a:pt x="12401" y="31647"/>
                  </a:cubicBezTo>
                  <a:cubicBezTo>
                    <a:pt x="12122" y="32134"/>
                    <a:pt x="11677" y="32763"/>
                    <a:pt x="11789" y="33336"/>
                  </a:cubicBezTo>
                  <a:cubicBezTo>
                    <a:pt x="11839" y="33590"/>
                    <a:pt x="12082" y="33700"/>
                    <a:pt x="12313" y="33700"/>
                  </a:cubicBezTo>
                  <a:cubicBezTo>
                    <a:pt x="12349" y="33700"/>
                    <a:pt x="12384" y="33697"/>
                    <a:pt x="12418" y="33692"/>
                  </a:cubicBezTo>
                  <a:cubicBezTo>
                    <a:pt x="12896" y="33620"/>
                    <a:pt x="13295" y="33021"/>
                    <a:pt x="13570" y="32654"/>
                  </a:cubicBezTo>
                  <a:cubicBezTo>
                    <a:pt x="13905" y="32204"/>
                    <a:pt x="14212" y="31731"/>
                    <a:pt x="14513" y="31257"/>
                  </a:cubicBezTo>
                  <a:cubicBezTo>
                    <a:pt x="15084" y="30352"/>
                    <a:pt x="15555" y="29373"/>
                    <a:pt x="15990" y="28396"/>
                  </a:cubicBezTo>
                  <a:cubicBezTo>
                    <a:pt x="16377" y="27529"/>
                    <a:pt x="16725" y="26649"/>
                    <a:pt x="17037" y="25754"/>
                  </a:cubicBezTo>
                  <a:cubicBezTo>
                    <a:pt x="17364" y="26590"/>
                    <a:pt x="17894" y="27355"/>
                    <a:pt x="18447" y="28060"/>
                  </a:cubicBezTo>
                  <a:cubicBezTo>
                    <a:pt x="19270" y="29113"/>
                    <a:pt x="20251" y="30013"/>
                    <a:pt x="21339" y="30785"/>
                  </a:cubicBezTo>
                  <a:cubicBezTo>
                    <a:pt x="23836" y="32560"/>
                    <a:pt x="26821" y="33500"/>
                    <a:pt x="29844" y="33849"/>
                  </a:cubicBezTo>
                  <a:cubicBezTo>
                    <a:pt x="30620" y="33938"/>
                    <a:pt x="31398" y="33981"/>
                    <a:pt x="32178" y="34024"/>
                  </a:cubicBezTo>
                  <a:cubicBezTo>
                    <a:pt x="32611" y="34048"/>
                    <a:pt x="33108" y="34152"/>
                    <a:pt x="33582" y="34152"/>
                  </a:cubicBezTo>
                  <a:cubicBezTo>
                    <a:pt x="33898" y="34152"/>
                    <a:pt x="34204" y="34106"/>
                    <a:pt x="34474" y="33958"/>
                  </a:cubicBezTo>
                  <a:cubicBezTo>
                    <a:pt x="34858" y="33746"/>
                    <a:pt x="35103" y="33330"/>
                    <a:pt x="35117" y="32895"/>
                  </a:cubicBezTo>
                  <a:cubicBezTo>
                    <a:pt x="35129" y="32442"/>
                    <a:pt x="34882" y="32067"/>
                    <a:pt x="34607" y="31733"/>
                  </a:cubicBezTo>
                  <a:cubicBezTo>
                    <a:pt x="34159" y="31189"/>
                    <a:pt x="33677" y="30670"/>
                    <a:pt x="33169" y="30182"/>
                  </a:cubicBezTo>
                  <a:cubicBezTo>
                    <a:pt x="31150" y="28229"/>
                    <a:pt x="28763" y="26655"/>
                    <a:pt x="26179" y="25556"/>
                  </a:cubicBezTo>
                  <a:cubicBezTo>
                    <a:pt x="24716" y="24932"/>
                    <a:pt x="23200" y="24444"/>
                    <a:pt x="21639" y="24132"/>
                  </a:cubicBezTo>
                  <a:cubicBezTo>
                    <a:pt x="20513" y="23907"/>
                    <a:pt x="19390" y="23829"/>
                    <a:pt x="18256" y="23829"/>
                  </a:cubicBezTo>
                  <a:cubicBezTo>
                    <a:pt x="18052" y="23829"/>
                    <a:pt x="17848" y="23831"/>
                    <a:pt x="17643" y="23836"/>
                  </a:cubicBezTo>
                  <a:cubicBezTo>
                    <a:pt x="17799" y="23291"/>
                    <a:pt x="17940" y="22739"/>
                    <a:pt x="18067" y="22185"/>
                  </a:cubicBezTo>
                  <a:cubicBezTo>
                    <a:pt x="19114" y="17613"/>
                    <a:pt x="19277" y="12893"/>
                    <a:pt x="18861" y="8231"/>
                  </a:cubicBezTo>
                  <a:cubicBezTo>
                    <a:pt x="18737" y="6837"/>
                    <a:pt x="18562" y="5449"/>
                    <a:pt x="18351" y="4065"/>
                  </a:cubicBezTo>
                  <a:cubicBezTo>
                    <a:pt x="18252" y="3402"/>
                    <a:pt x="18156" y="2700"/>
                    <a:pt x="17943" y="2064"/>
                  </a:cubicBezTo>
                  <a:cubicBezTo>
                    <a:pt x="17728" y="1429"/>
                    <a:pt x="17381" y="833"/>
                    <a:pt x="17106" y="223"/>
                  </a:cubicBezTo>
                  <a:cubicBezTo>
                    <a:pt x="17036" y="66"/>
                    <a:pt x="16905" y="1"/>
                    <a:pt x="16768" y="1"/>
                  </a:cubicBezTo>
                  <a:close/>
                </a:path>
              </a:pathLst>
            </a:custGeom>
            <a:solidFill>
              <a:srgbClr val="9D9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3"/>
            <p:cNvSpPr/>
            <p:nvPr/>
          </p:nvSpPr>
          <p:spPr>
            <a:xfrm>
              <a:off x="-1878525" y="7260475"/>
              <a:ext cx="101425" cy="116975"/>
            </a:xfrm>
            <a:custGeom>
              <a:rect b="b" l="l" r="r" t="t"/>
              <a:pathLst>
                <a:path extrusionOk="0" h="4679" w="4057">
                  <a:moveTo>
                    <a:pt x="819" y="0"/>
                  </a:moveTo>
                  <a:cubicBezTo>
                    <a:pt x="698" y="129"/>
                    <a:pt x="572" y="254"/>
                    <a:pt x="455" y="386"/>
                  </a:cubicBezTo>
                  <a:cubicBezTo>
                    <a:pt x="299" y="564"/>
                    <a:pt x="148" y="745"/>
                    <a:pt x="1" y="929"/>
                  </a:cubicBezTo>
                  <a:cubicBezTo>
                    <a:pt x="267" y="1402"/>
                    <a:pt x="538" y="1871"/>
                    <a:pt x="807" y="2336"/>
                  </a:cubicBezTo>
                  <a:cubicBezTo>
                    <a:pt x="1268" y="3131"/>
                    <a:pt x="1765" y="3907"/>
                    <a:pt x="2264" y="4679"/>
                  </a:cubicBezTo>
                  <a:cubicBezTo>
                    <a:pt x="2865" y="4616"/>
                    <a:pt x="3462" y="4525"/>
                    <a:pt x="4056" y="4413"/>
                  </a:cubicBezTo>
                  <a:cubicBezTo>
                    <a:pt x="3935" y="4251"/>
                    <a:pt x="3814" y="4088"/>
                    <a:pt x="3691" y="3927"/>
                  </a:cubicBezTo>
                  <a:cubicBezTo>
                    <a:pt x="3104" y="3150"/>
                    <a:pt x="2536" y="2357"/>
                    <a:pt x="1954" y="1576"/>
                  </a:cubicBezTo>
                  <a:cubicBezTo>
                    <a:pt x="1570" y="1057"/>
                    <a:pt x="1196" y="529"/>
                    <a:pt x="819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3"/>
            <p:cNvSpPr/>
            <p:nvPr/>
          </p:nvSpPr>
          <p:spPr>
            <a:xfrm>
              <a:off x="-1697675" y="7150575"/>
              <a:ext cx="50350" cy="199025"/>
            </a:xfrm>
            <a:custGeom>
              <a:rect b="b" l="l" r="r" t="t"/>
              <a:pathLst>
                <a:path extrusionOk="0" h="7961" w="2014">
                  <a:moveTo>
                    <a:pt x="1995" y="0"/>
                  </a:moveTo>
                  <a:cubicBezTo>
                    <a:pt x="1579" y="62"/>
                    <a:pt x="1168" y="142"/>
                    <a:pt x="761" y="238"/>
                  </a:cubicBezTo>
                  <a:cubicBezTo>
                    <a:pt x="738" y="481"/>
                    <a:pt x="711" y="725"/>
                    <a:pt x="690" y="969"/>
                  </a:cubicBezTo>
                  <a:cubicBezTo>
                    <a:pt x="602" y="1981"/>
                    <a:pt x="483" y="2990"/>
                    <a:pt x="386" y="4002"/>
                  </a:cubicBezTo>
                  <a:cubicBezTo>
                    <a:pt x="292" y="4984"/>
                    <a:pt x="157" y="5963"/>
                    <a:pt x="74" y="6945"/>
                  </a:cubicBezTo>
                  <a:cubicBezTo>
                    <a:pt x="45" y="7285"/>
                    <a:pt x="13" y="7621"/>
                    <a:pt x="1" y="7960"/>
                  </a:cubicBezTo>
                  <a:cubicBezTo>
                    <a:pt x="546" y="7770"/>
                    <a:pt x="1083" y="7559"/>
                    <a:pt x="1614" y="7328"/>
                  </a:cubicBezTo>
                  <a:cubicBezTo>
                    <a:pt x="1619" y="7297"/>
                    <a:pt x="1624" y="7266"/>
                    <a:pt x="1628" y="7237"/>
                  </a:cubicBezTo>
                  <a:cubicBezTo>
                    <a:pt x="1786" y="6190"/>
                    <a:pt x="1863" y="5137"/>
                    <a:pt x="1934" y="4082"/>
                  </a:cubicBezTo>
                  <a:cubicBezTo>
                    <a:pt x="2001" y="3073"/>
                    <a:pt x="2010" y="2061"/>
                    <a:pt x="2014" y="1049"/>
                  </a:cubicBezTo>
                  <a:cubicBezTo>
                    <a:pt x="2014" y="699"/>
                    <a:pt x="2007" y="350"/>
                    <a:pt x="1995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3"/>
            <p:cNvSpPr/>
            <p:nvPr/>
          </p:nvSpPr>
          <p:spPr>
            <a:xfrm>
              <a:off x="-1601900" y="7146800"/>
              <a:ext cx="48275" cy="158950"/>
            </a:xfrm>
            <a:custGeom>
              <a:rect b="b" l="l" r="r" t="t"/>
              <a:pathLst>
                <a:path extrusionOk="0" h="6358" w="1931">
                  <a:moveTo>
                    <a:pt x="536" y="1"/>
                  </a:moveTo>
                  <a:cubicBezTo>
                    <a:pt x="404" y="1024"/>
                    <a:pt x="318" y="2049"/>
                    <a:pt x="222" y="3075"/>
                  </a:cubicBezTo>
                  <a:cubicBezTo>
                    <a:pt x="130" y="4070"/>
                    <a:pt x="44" y="5071"/>
                    <a:pt x="8" y="6071"/>
                  </a:cubicBezTo>
                  <a:cubicBezTo>
                    <a:pt x="5" y="6166"/>
                    <a:pt x="4" y="6261"/>
                    <a:pt x="1" y="6358"/>
                  </a:cubicBezTo>
                  <a:cubicBezTo>
                    <a:pt x="658" y="5978"/>
                    <a:pt x="1296" y="5567"/>
                    <a:pt x="1911" y="5125"/>
                  </a:cubicBezTo>
                  <a:cubicBezTo>
                    <a:pt x="1929" y="4468"/>
                    <a:pt x="1931" y="3809"/>
                    <a:pt x="1923" y="3156"/>
                  </a:cubicBezTo>
                  <a:cubicBezTo>
                    <a:pt x="1914" y="2184"/>
                    <a:pt x="1914" y="1211"/>
                    <a:pt x="1857" y="240"/>
                  </a:cubicBezTo>
                  <a:cubicBezTo>
                    <a:pt x="1854" y="185"/>
                    <a:pt x="1849" y="130"/>
                    <a:pt x="1845" y="75"/>
                  </a:cubicBezTo>
                  <a:cubicBezTo>
                    <a:pt x="1433" y="35"/>
                    <a:pt x="1023" y="12"/>
                    <a:pt x="622" y="1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3"/>
            <p:cNvSpPr/>
            <p:nvPr/>
          </p:nvSpPr>
          <p:spPr>
            <a:xfrm>
              <a:off x="-1302325" y="7478475"/>
              <a:ext cx="63400" cy="191600"/>
            </a:xfrm>
            <a:custGeom>
              <a:rect b="b" l="l" r="r" t="t"/>
              <a:pathLst>
                <a:path extrusionOk="0" h="7664" w="2536">
                  <a:moveTo>
                    <a:pt x="1270" y="0"/>
                  </a:moveTo>
                  <a:cubicBezTo>
                    <a:pt x="1220" y="194"/>
                    <a:pt x="1169" y="387"/>
                    <a:pt x="1123" y="582"/>
                  </a:cubicBezTo>
                  <a:cubicBezTo>
                    <a:pt x="869" y="1645"/>
                    <a:pt x="670" y="2718"/>
                    <a:pt x="470" y="3793"/>
                  </a:cubicBezTo>
                  <a:cubicBezTo>
                    <a:pt x="272" y="4866"/>
                    <a:pt x="96" y="5970"/>
                    <a:pt x="3" y="7059"/>
                  </a:cubicBezTo>
                  <a:cubicBezTo>
                    <a:pt x="2" y="7073"/>
                    <a:pt x="0" y="7087"/>
                    <a:pt x="0" y="7100"/>
                  </a:cubicBezTo>
                  <a:cubicBezTo>
                    <a:pt x="596" y="7318"/>
                    <a:pt x="1203" y="7506"/>
                    <a:pt x="1817" y="7664"/>
                  </a:cubicBezTo>
                  <a:cubicBezTo>
                    <a:pt x="1831" y="7572"/>
                    <a:pt x="1844" y="7480"/>
                    <a:pt x="1858" y="7389"/>
                  </a:cubicBezTo>
                  <a:cubicBezTo>
                    <a:pt x="2023" y="6277"/>
                    <a:pt x="2136" y="5149"/>
                    <a:pt x="2233" y="4031"/>
                  </a:cubicBezTo>
                  <a:cubicBezTo>
                    <a:pt x="2325" y="2970"/>
                    <a:pt x="2440" y="1912"/>
                    <a:pt x="2520" y="851"/>
                  </a:cubicBezTo>
                  <a:cubicBezTo>
                    <a:pt x="2526" y="768"/>
                    <a:pt x="2529" y="684"/>
                    <a:pt x="2535" y="602"/>
                  </a:cubicBezTo>
                  <a:cubicBezTo>
                    <a:pt x="2119" y="389"/>
                    <a:pt x="1699" y="188"/>
                    <a:pt x="1270" y="0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3"/>
            <p:cNvSpPr/>
            <p:nvPr/>
          </p:nvSpPr>
          <p:spPr>
            <a:xfrm>
              <a:off x="-1475000" y="7444575"/>
              <a:ext cx="141025" cy="104975"/>
            </a:xfrm>
            <a:custGeom>
              <a:rect b="b" l="l" r="r" t="t"/>
              <a:pathLst>
                <a:path extrusionOk="0" h="4199" w="5641">
                  <a:moveTo>
                    <a:pt x="4151" y="1"/>
                  </a:moveTo>
                  <a:cubicBezTo>
                    <a:pt x="3631" y="438"/>
                    <a:pt x="3107" y="876"/>
                    <a:pt x="2582" y="1310"/>
                  </a:cubicBezTo>
                  <a:cubicBezTo>
                    <a:pt x="1952" y="1828"/>
                    <a:pt x="1335" y="2359"/>
                    <a:pt x="710" y="2883"/>
                  </a:cubicBezTo>
                  <a:cubicBezTo>
                    <a:pt x="498" y="3061"/>
                    <a:pt x="243" y="3254"/>
                    <a:pt x="1" y="3468"/>
                  </a:cubicBezTo>
                  <a:cubicBezTo>
                    <a:pt x="75" y="3566"/>
                    <a:pt x="150" y="3664"/>
                    <a:pt x="225" y="3761"/>
                  </a:cubicBezTo>
                  <a:cubicBezTo>
                    <a:pt x="343" y="3911"/>
                    <a:pt x="472" y="4053"/>
                    <a:pt x="597" y="4199"/>
                  </a:cubicBezTo>
                  <a:cubicBezTo>
                    <a:pt x="838" y="4037"/>
                    <a:pt x="1065" y="3862"/>
                    <a:pt x="1269" y="3718"/>
                  </a:cubicBezTo>
                  <a:cubicBezTo>
                    <a:pt x="1951" y="3233"/>
                    <a:pt x="2633" y="2746"/>
                    <a:pt x="3296" y="2233"/>
                  </a:cubicBezTo>
                  <a:cubicBezTo>
                    <a:pt x="3947" y="1731"/>
                    <a:pt x="4595" y="1226"/>
                    <a:pt x="5240" y="715"/>
                  </a:cubicBezTo>
                  <a:cubicBezTo>
                    <a:pt x="5367" y="613"/>
                    <a:pt x="5504" y="509"/>
                    <a:pt x="5641" y="403"/>
                  </a:cubicBezTo>
                  <a:cubicBezTo>
                    <a:pt x="5149" y="249"/>
                    <a:pt x="4652" y="119"/>
                    <a:pt x="4151" y="1"/>
                  </a:cubicBezTo>
                  <a:close/>
                </a:path>
              </a:pathLst>
            </a:custGeom>
            <a:solidFill>
              <a:srgbClr val="817C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3"/>
            <p:cNvSpPr/>
            <p:nvPr/>
          </p:nvSpPr>
          <p:spPr>
            <a:xfrm>
              <a:off x="-1882825" y="7721125"/>
              <a:ext cx="185900" cy="589875"/>
            </a:xfrm>
            <a:custGeom>
              <a:rect b="b" l="l" r="r" t="t"/>
              <a:pathLst>
                <a:path extrusionOk="0" h="23595" w="7436">
                  <a:moveTo>
                    <a:pt x="7436" y="0"/>
                  </a:moveTo>
                  <a:lnTo>
                    <a:pt x="7436" y="0"/>
                  </a:lnTo>
                  <a:cubicBezTo>
                    <a:pt x="7096" y="8"/>
                    <a:pt x="6757" y="23"/>
                    <a:pt x="6419" y="43"/>
                  </a:cubicBezTo>
                  <a:cubicBezTo>
                    <a:pt x="5893" y="1061"/>
                    <a:pt x="5358" y="2074"/>
                    <a:pt x="4911" y="3132"/>
                  </a:cubicBezTo>
                  <a:cubicBezTo>
                    <a:pt x="4005" y="5276"/>
                    <a:pt x="3196" y="7452"/>
                    <a:pt x="2528" y="9680"/>
                  </a:cubicBezTo>
                  <a:cubicBezTo>
                    <a:pt x="1291" y="13809"/>
                    <a:pt x="445" y="18046"/>
                    <a:pt x="1" y="22334"/>
                  </a:cubicBezTo>
                  <a:cubicBezTo>
                    <a:pt x="584" y="22946"/>
                    <a:pt x="1298" y="23364"/>
                    <a:pt x="2075" y="23594"/>
                  </a:cubicBezTo>
                  <a:cubicBezTo>
                    <a:pt x="2226" y="21661"/>
                    <a:pt x="2422" y="19731"/>
                    <a:pt x="2720" y="17815"/>
                  </a:cubicBezTo>
                  <a:cubicBezTo>
                    <a:pt x="3431" y="13253"/>
                    <a:pt x="4520" y="8757"/>
                    <a:pt x="5974" y="4376"/>
                  </a:cubicBezTo>
                  <a:cubicBezTo>
                    <a:pt x="6373" y="3171"/>
                    <a:pt x="6797" y="1972"/>
                    <a:pt x="7181" y="763"/>
                  </a:cubicBezTo>
                  <a:cubicBezTo>
                    <a:pt x="7261" y="507"/>
                    <a:pt x="7348" y="253"/>
                    <a:pt x="7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3"/>
            <p:cNvSpPr/>
            <p:nvPr/>
          </p:nvSpPr>
          <p:spPr>
            <a:xfrm>
              <a:off x="-1670700" y="7729450"/>
              <a:ext cx="113200" cy="544775"/>
            </a:xfrm>
            <a:custGeom>
              <a:rect b="b" l="l" r="r" t="t"/>
              <a:pathLst>
                <a:path extrusionOk="0" h="21791" w="4528">
                  <a:moveTo>
                    <a:pt x="3903" y="0"/>
                  </a:moveTo>
                  <a:cubicBezTo>
                    <a:pt x="3652" y="991"/>
                    <a:pt x="3411" y="1984"/>
                    <a:pt x="3192" y="2984"/>
                  </a:cubicBezTo>
                  <a:cubicBezTo>
                    <a:pt x="2714" y="5156"/>
                    <a:pt x="2290" y="7346"/>
                    <a:pt x="1897" y="9536"/>
                  </a:cubicBezTo>
                  <a:cubicBezTo>
                    <a:pt x="1176" y="13560"/>
                    <a:pt x="543" y="17598"/>
                    <a:pt x="1" y="21649"/>
                  </a:cubicBezTo>
                  <a:cubicBezTo>
                    <a:pt x="276" y="21455"/>
                    <a:pt x="549" y="21256"/>
                    <a:pt x="819" y="21055"/>
                  </a:cubicBezTo>
                  <a:cubicBezTo>
                    <a:pt x="1107" y="21303"/>
                    <a:pt x="1401" y="21552"/>
                    <a:pt x="1705" y="21790"/>
                  </a:cubicBezTo>
                  <a:cubicBezTo>
                    <a:pt x="1870" y="20232"/>
                    <a:pt x="2042" y="18675"/>
                    <a:pt x="2229" y="17119"/>
                  </a:cubicBezTo>
                  <a:cubicBezTo>
                    <a:pt x="2756" y="12746"/>
                    <a:pt x="3344" y="8382"/>
                    <a:pt x="3990" y="4028"/>
                  </a:cubicBezTo>
                  <a:cubicBezTo>
                    <a:pt x="4182" y="2723"/>
                    <a:pt x="4354" y="1416"/>
                    <a:pt x="4528" y="109"/>
                  </a:cubicBezTo>
                  <a:cubicBezTo>
                    <a:pt x="4319" y="71"/>
                    <a:pt x="4111" y="34"/>
                    <a:pt x="39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3"/>
            <p:cNvSpPr/>
            <p:nvPr/>
          </p:nvSpPr>
          <p:spPr>
            <a:xfrm>
              <a:off x="-2064050" y="7746725"/>
              <a:ext cx="192400" cy="386150"/>
            </a:xfrm>
            <a:custGeom>
              <a:rect b="b" l="l" r="r" t="t"/>
              <a:pathLst>
                <a:path extrusionOk="0" h="15446" w="7696">
                  <a:moveTo>
                    <a:pt x="7695" y="0"/>
                  </a:moveTo>
                  <a:lnTo>
                    <a:pt x="7695" y="0"/>
                  </a:lnTo>
                  <a:cubicBezTo>
                    <a:pt x="6912" y="217"/>
                    <a:pt x="6160" y="476"/>
                    <a:pt x="5443" y="791"/>
                  </a:cubicBezTo>
                  <a:cubicBezTo>
                    <a:pt x="4503" y="2256"/>
                    <a:pt x="3657" y="3781"/>
                    <a:pt x="2912" y="5354"/>
                  </a:cubicBezTo>
                  <a:cubicBezTo>
                    <a:pt x="1675" y="7959"/>
                    <a:pt x="678" y="10707"/>
                    <a:pt x="1" y="13522"/>
                  </a:cubicBezTo>
                  <a:cubicBezTo>
                    <a:pt x="422" y="14291"/>
                    <a:pt x="1027" y="14943"/>
                    <a:pt x="1761" y="15419"/>
                  </a:cubicBezTo>
                  <a:cubicBezTo>
                    <a:pt x="1776" y="15429"/>
                    <a:pt x="1791" y="15436"/>
                    <a:pt x="1805" y="15446"/>
                  </a:cubicBezTo>
                  <a:cubicBezTo>
                    <a:pt x="2109" y="13852"/>
                    <a:pt x="2479" y="12272"/>
                    <a:pt x="2944" y="10716"/>
                  </a:cubicBezTo>
                  <a:cubicBezTo>
                    <a:pt x="4068" y="6965"/>
                    <a:pt x="5662" y="3349"/>
                    <a:pt x="76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3"/>
            <p:cNvSpPr/>
            <p:nvPr/>
          </p:nvSpPr>
          <p:spPr>
            <a:xfrm>
              <a:off x="-1312500" y="7858075"/>
              <a:ext cx="58225" cy="372925"/>
            </a:xfrm>
            <a:custGeom>
              <a:rect b="b" l="l" r="r" t="t"/>
              <a:pathLst>
                <a:path extrusionOk="0" h="14917" w="2329">
                  <a:moveTo>
                    <a:pt x="983" y="1"/>
                  </a:moveTo>
                  <a:cubicBezTo>
                    <a:pt x="997" y="1773"/>
                    <a:pt x="960" y="3548"/>
                    <a:pt x="890" y="5318"/>
                  </a:cubicBezTo>
                  <a:cubicBezTo>
                    <a:pt x="761" y="8532"/>
                    <a:pt x="464" y="11735"/>
                    <a:pt x="0" y="14916"/>
                  </a:cubicBezTo>
                  <a:cubicBezTo>
                    <a:pt x="48" y="14907"/>
                    <a:pt x="94" y="14901"/>
                    <a:pt x="142" y="14889"/>
                  </a:cubicBezTo>
                  <a:cubicBezTo>
                    <a:pt x="719" y="14749"/>
                    <a:pt x="1270" y="14517"/>
                    <a:pt x="1774" y="14202"/>
                  </a:cubicBezTo>
                  <a:cubicBezTo>
                    <a:pt x="1834" y="13643"/>
                    <a:pt x="1888" y="13086"/>
                    <a:pt x="1937" y="12527"/>
                  </a:cubicBezTo>
                  <a:cubicBezTo>
                    <a:pt x="2255" y="8745"/>
                    <a:pt x="2328" y="4949"/>
                    <a:pt x="2116" y="1163"/>
                  </a:cubicBezTo>
                  <a:cubicBezTo>
                    <a:pt x="1762" y="753"/>
                    <a:pt x="1382" y="366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3"/>
            <p:cNvSpPr/>
            <p:nvPr/>
          </p:nvSpPr>
          <p:spPr>
            <a:xfrm>
              <a:off x="-1433575" y="7777725"/>
              <a:ext cx="43950" cy="524750"/>
            </a:xfrm>
            <a:custGeom>
              <a:rect b="b" l="l" r="r" t="t"/>
              <a:pathLst>
                <a:path extrusionOk="0" h="20990" w="1758">
                  <a:moveTo>
                    <a:pt x="911" y="1"/>
                  </a:moveTo>
                  <a:lnTo>
                    <a:pt x="911" y="1"/>
                  </a:lnTo>
                  <a:cubicBezTo>
                    <a:pt x="1055" y="2748"/>
                    <a:pt x="1103" y="5496"/>
                    <a:pt x="1052" y="8248"/>
                  </a:cubicBezTo>
                  <a:cubicBezTo>
                    <a:pt x="968" y="12515"/>
                    <a:pt x="569" y="16764"/>
                    <a:pt x="1" y="20989"/>
                  </a:cubicBezTo>
                  <a:cubicBezTo>
                    <a:pt x="563" y="20592"/>
                    <a:pt x="1028" y="20070"/>
                    <a:pt x="1329" y="19435"/>
                  </a:cubicBezTo>
                  <a:cubicBezTo>
                    <a:pt x="1406" y="18427"/>
                    <a:pt x="1469" y="17416"/>
                    <a:pt x="1521" y="16404"/>
                  </a:cubicBezTo>
                  <a:cubicBezTo>
                    <a:pt x="1757" y="11543"/>
                    <a:pt x="1703" y="6671"/>
                    <a:pt x="1361" y="1814"/>
                  </a:cubicBezTo>
                  <a:cubicBezTo>
                    <a:pt x="1321" y="1260"/>
                    <a:pt x="1275" y="706"/>
                    <a:pt x="1227" y="151"/>
                  </a:cubicBezTo>
                  <a:cubicBezTo>
                    <a:pt x="1122" y="101"/>
                    <a:pt x="1017" y="50"/>
                    <a:pt x="9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1" name="Google Shape;3821;p73"/>
          <p:cNvGrpSpPr/>
          <p:nvPr/>
        </p:nvGrpSpPr>
        <p:grpSpPr>
          <a:xfrm rot="5400000">
            <a:off x="7627136" y="1452204"/>
            <a:ext cx="1210542" cy="830529"/>
            <a:chOff x="-359250" y="6984550"/>
            <a:chExt cx="1679675" cy="1481500"/>
          </a:xfrm>
        </p:grpSpPr>
        <p:sp>
          <p:nvSpPr>
            <p:cNvPr id="3822" name="Google Shape;3822;p73"/>
            <p:cNvSpPr/>
            <p:nvPr/>
          </p:nvSpPr>
          <p:spPr>
            <a:xfrm>
              <a:off x="-359250" y="6984550"/>
              <a:ext cx="1679675" cy="1481500"/>
            </a:xfrm>
            <a:custGeom>
              <a:rect b="b" l="l" r="r" t="t"/>
              <a:pathLst>
                <a:path extrusionOk="0" h="59260" w="67187">
                  <a:moveTo>
                    <a:pt x="43380" y="0"/>
                  </a:moveTo>
                  <a:cubicBezTo>
                    <a:pt x="42692" y="0"/>
                    <a:pt x="42007" y="286"/>
                    <a:pt x="41482" y="877"/>
                  </a:cubicBezTo>
                  <a:cubicBezTo>
                    <a:pt x="40190" y="2330"/>
                    <a:pt x="40497" y="4344"/>
                    <a:pt x="41032" y="6050"/>
                  </a:cubicBezTo>
                  <a:cubicBezTo>
                    <a:pt x="41322" y="6978"/>
                    <a:pt x="41634" y="7917"/>
                    <a:pt x="42074" y="8786"/>
                  </a:cubicBezTo>
                  <a:cubicBezTo>
                    <a:pt x="42170" y="8977"/>
                    <a:pt x="42282" y="9176"/>
                    <a:pt x="42405" y="9373"/>
                  </a:cubicBezTo>
                  <a:cubicBezTo>
                    <a:pt x="40623" y="8836"/>
                    <a:pt x="38761" y="8568"/>
                    <a:pt x="36906" y="8482"/>
                  </a:cubicBezTo>
                  <a:cubicBezTo>
                    <a:pt x="36445" y="8460"/>
                    <a:pt x="35984" y="8450"/>
                    <a:pt x="35523" y="8450"/>
                  </a:cubicBezTo>
                  <a:cubicBezTo>
                    <a:pt x="35178" y="8450"/>
                    <a:pt x="34833" y="8456"/>
                    <a:pt x="34488" y="8467"/>
                  </a:cubicBezTo>
                  <a:cubicBezTo>
                    <a:pt x="34339" y="7662"/>
                    <a:pt x="34078" y="6862"/>
                    <a:pt x="33876" y="6075"/>
                  </a:cubicBezTo>
                  <a:cubicBezTo>
                    <a:pt x="33688" y="5339"/>
                    <a:pt x="33516" y="4595"/>
                    <a:pt x="33244" y="3885"/>
                  </a:cubicBezTo>
                  <a:cubicBezTo>
                    <a:pt x="32746" y="2583"/>
                    <a:pt x="31860" y="1376"/>
                    <a:pt x="30439" y="1034"/>
                  </a:cubicBezTo>
                  <a:cubicBezTo>
                    <a:pt x="30218" y="981"/>
                    <a:pt x="29998" y="955"/>
                    <a:pt x="29782" y="955"/>
                  </a:cubicBezTo>
                  <a:cubicBezTo>
                    <a:pt x="28675" y="955"/>
                    <a:pt x="27684" y="1630"/>
                    <a:pt x="27371" y="2775"/>
                  </a:cubicBezTo>
                  <a:cubicBezTo>
                    <a:pt x="26962" y="4269"/>
                    <a:pt x="27776" y="5671"/>
                    <a:pt x="28872" y="6634"/>
                  </a:cubicBezTo>
                  <a:cubicBezTo>
                    <a:pt x="29545" y="7225"/>
                    <a:pt x="30317" y="7725"/>
                    <a:pt x="31102" y="8155"/>
                  </a:cubicBezTo>
                  <a:cubicBezTo>
                    <a:pt x="31430" y="8333"/>
                    <a:pt x="31770" y="8489"/>
                    <a:pt x="32117" y="8621"/>
                  </a:cubicBezTo>
                  <a:cubicBezTo>
                    <a:pt x="29473" y="8879"/>
                    <a:pt x="26847" y="9404"/>
                    <a:pt x="24280" y="10033"/>
                  </a:cubicBezTo>
                  <a:cubicBezTo>
                    <a:pt x="23242" y="10288"/>
                    <a:pt x="22205" y="10578"/>
                    <a:pt x="21183" y="10910"/>
                  </a:cubicBezTo>
                  <a:cubicBezTo>
                    <a:pt x="21084" y="10828"/>
                    <a:pt x="20962" y="10780"/>
                    <a:pt x="20839" y="10780"/>
                  </a:cubicBezTo>
                  <a:cubicBezTo>
                    <a:pt x="20771" y="10780"/>
                    <a:pt x="20704" y="10795"/>
                    <a:pt x="20639" y="10826"/>
                  </a:cubicBezTo>
                  <a:cubicBezTo>
                    <a:pt x="19970" y="10076"/>
                    <a:pt x="18600" y="9938"/>
                    <a:pt x="17663" y="9818"/>
                  </a:cubicBezTo>
                  <a:cubicBezTo>
                    <a:pt x="16582" y="9675"/>
                    <a:pt x="15494" y="9594"/>
                    <a:pt x="14402" y="9571"/>
                  </a:cubicBezTo>
                  <a:cubicBezTo>
                    <a:pt x="14286" y="9569"/>
                    <a:pt x="14169" y="9568"/>
                    <a:pt x="14051" y="9568"/>
                  </a:cubicBezTo>
                  <a:cubicBezTo>
                    <a:pt x="12124" y="9568"/>
                    <a:pt x="9937" y="9875"/>
                    <a:pt x="8515" y="11269"/>
                  </a:cubicBezTo>
                  <a:cubicBezTo>
                    <a:pt x="7847" y="11926"/>
                    <a:pt x="7371" y="12865"/>
                    <a:pt x="7594" y="13817"/>
                  </a:cubicBezTo>
                  <a:cubicBezTo>
                    <a:pt x="7807" y="14730"/>
                    <a:pt x="8590" y="15303"/>
                    <a:pt x="9423" y="15619"/>
                  </a:cubicBezTo>
                  <a:cubicBezTo>
                    <a:pt x="10335" y="15965"/>
                    <a:pt x="11365" y="16046"/>
                    <a:pt x="12332" y="16054"/>
                  </a:cubicBezTo>
                  <a:cubicBezTo>
                    <a:pt x="12360" y="16054"/>
                    <a:pt x="12388" y="16054"/>
                    <a:pt x="12416" y="16054"/>
                  </a:cubicBezTo>
                  <a:cubicBezTo>
                    <a:pt x="13521" y="16054"/>
                    <a:pt x="14622" y="15905"/>
                    <a:pt x="15689" y="15615"/>
                  </a:cubicBezTo>
                  <a:cubicBezTo>
                    <a:pt x="17803" y="15034"/>
                    <a:pt x="20249" y="13821"/>
                    <a:pt x="21255" y="11754"/>
                  </a:cubicBezTo>
                  <a:cubicBezTo>
                    <a:pt x="22995" y="11321"/>
                    <a:pt x="24737" y="10898"/>
                    <a:pt x="26494" y="10540"/>
                  </a:cubicBezTo>
                  <a:lnTo>
                    <a:pt x="26494" y="10540"/>
                  </a:lnTo>
                  <a:cubicBezTo>
                    <a:pt x="26334" y="10684"/>
                    <a:pt x="26181" y="10830"/>
                    <a:pt x="26038" y="10976"/>
                  </a:cubicBezTo>
                  <a:cubicBezTo>
                    <a:pt x="25112" y="11920"/>
                    <a:pt x="24137" y="13159"/>
                    <a:pt x="24208" y="14557"/>
                  </a:cubicBezTo>
                  <a:cubicBezTo>
                    <a:pt x="24275" y="15875"/>
                    <a:pt x="25224" y="16926"/>
                    <a:pt x="26532" y="16926"/>
                  </a:cubicBezTo>
                  <a:cubicBezTo>
                    <a:pt x="26632" y="16926"/>
                    <a:pt x="26733" y="16920"/>
                    <a:pt x="26836" y="16908"/>
                  </a:cubicBezTo>
                  <a:cubicBezTo>
                    <a:pt x="28320" y="16726"/>
                    <a:pt x="29250" y="15484"/>
                    <a:pt x="29947" y="14277"/>
                  </a:cubicBezTo>
                  <a:cubicBezTo>
                    <a:pt x="30747" y="12895"/>
                    <a:pt x="31274" y="11308"/>
                    <a:pt x="31596" y="9746"/>
                  </a:cubicBezTo>
                  <a:cubicBezTo>
                    <a:pt x="32821" y="9621"/>
                    <a:pt x="34058" y="9546"/>
                    <a:pt x="35292" y="9546"/>
                  </a:cubicBezTo>
                  <a:cubicBezTo>
                    <a:pt x="36758" y="9546"/>
                    <a:pt x="38221" y="9652"/>
                    <a:pt x="39659" y="9904"/>
                  </a:cubicBezTo>
                  <a:cubicBezTo>
                    <a:pt x="39475" y="9956"/>
                    <a:pt x="39297" y="10013"/>
                    <a:pt x="39128" y="10069"/>
                  </a:cubicBezTo>
                  <a:cubicBezTo>
                    <a:pt x="38349" y="10325"/>
                    <a:pt x="37603" y="10670"/>
                    <a:pt x="36904" y="11096"/>
                  </a:cubicBezTo>
                  <a:cubicBezTo>
                    <a:pt x="36201" y="11524"/>
                    <a:pt x="35553" y="12034"/>
                    <a:pt x="34970" y="12614"/>
                  </a:cubicBezTo>
                  <a:cubicBezTo>
                    <a:pt x="34372" y="13209"/>
                    <a:pt x="33792" y="13916"/>
                    <a:pt x="33638" y="14770"/>
                  </a:cubicBezTo>
                  <a:cubicBezTo>
                    <a:pt x="33502" y="15542"/>
                    <a:pt x="33708" y="16364"/>
                    <a:pt x="34333" y="16872"/>
                  </a:cubicBezTo>
                  <a:cubicBezTo>
                    <a:pt x="34751" y="17211"/>
                    <a:pt x="35267" y="17337"/>
                    <a:pt x="35789" y="17337"/>
                  </a:cubicBezTo>
                  <a:cubicBezTo>
                    <a:pt x="35996" y="17337"/>
                    <a:pt x="36203" y="17318"/>
                    <a:pt x="36405" y="17284"/>
                  </a:cubicBezTo>
                  <a:cubicBezTo>
                    <a:pt x="37918" y="17030"/>
                    <a:pt x="39318" y="15937"/>
                    <a:pt x="40286" y="14792"/>
                  </a:cubicBezTo>
                  <a:cubicBezTo>
                    <a:pt x="41322" y="13563"/>
                    <a:pt x="42011" y="12120"/>
                    <a:pt x="42289" y="10551"/>
                  </a:cubicBezTo>
                  <a:cubicBezTo>
                    <a:pt x="43040" y="10790"/>
                    <a:pt x="43773" y="11088"/>
                    <a:pt x="44479" y="11438"/>
                  </a:cubicBezTo>
                  <a:cubicBezTo>
                    <a:pt x="44960" y="11679"/>
                    <a:pt x="45428" y="11945"/>
                    <a:pt x="45879" y="12235"/>
                  </a:cubicBezTo>
                  <a:cubicBezTo>
                    <a:pt x="46292" y="12501"/>
                    <a:pt x="46675" y="12815"/>
                    <a:pt x="47095" y="13066"/>
                  </a:cubicBezTo>
                  <a:cubicBezTo>
                    <a:pt x="46579" y="13807"/>
                    <a:pt x="46074" y="14555"/>
                    <a:pt x="45575" y="15298"/>
                  </a:cubicBezTo>
                  <a:cubicBezTo>
                    <a:pt x="42530" y="19828"/>
                    <a:pt x="39545" y="24499"/>
                    <a:pt x="36009" y="28668"/>
                  </a:cubicBezTo>
                  <a:cubicBezTo>
                    <a:pt x="32002" y="26323"/>
                    <a:pt x="27395" y="25026"/>
                    <a:pt x="22740" y="24763"/>
                  </a:cubicBezTo>
                  <a:cubicBezTo>
                    <a:pt x="22382" y="23000"/>
                    <a:pt x="21723" y="21313"/>
                    <a:pt x="20793" y="19773"/>
                  </a:cubicBezTo>
                  <a:cubicBezTo>
                    <a:pt x="19944" y="18368"/>
                    <a:pt x="18778" y="16759"/>
                    <a:pt x="16980" y="16671"/>
                  </a:cubicBezTo>
                  <a:cubicBezTo>
                    <a:pt x="16938" y="16669"/>
                    <a:pt x="16897" y="16668"/>
                    <a:pt x="16856" y="16668"/>
                  </a:cubicBezTo>
                  <a:cubicBezTo>
                    <a:pt x="15348" y="16668"/>
                    <a:pt x="14371" y="18026"/>
                    <a:pt x="14353" y="19459"/>
                  </a:cubicBezTo>
                  <a:cubicBezTo>
                    <a:pt x="14335" y="21125"/>
                    <a:pt x="15591" y="22357"/>
                    <a:pt x="16914" y="23169"/>
                  </a:cubicBezTo>
                  <a:cubicBezTo>
                    <a:pt x="17819" y="23725"/>
                    <a:pt x="18794" y="24175"/>
                    <a:pt x="19772" y="24583"/>
                  </a:cubicBezTo>
                  <a:cubicBezTo>
                    <a:pt x="19890" y="24632"/>
                    <a:pt x="20008" y="24679"/>
                    <a:pt x="20126" y="24726"/>
                  </a:cubicBezTo>
                  <a:cubicBezTo>
                    <a:pt x="18516" y="24768"/>
                    <a:pt x="16911" y="24937"/>
                    <a:pt x="15328" y="25231"/>
                  </a:cubicBezTo>
                  <a:cubicBezTo>
                    <a:pt x="14892" y="25313"/>
                    <a:pt x="14459" y="25409"/>
                    <a:pt x="14029" y="25515"/>
                  </a:cubicBezTo>
                  <a:cubicBezTo>
                    <a:pt x="13717" y="25178"/>
                    <a:pt x="13201" y="25029"/>
                    <a:pt x="12768" y="24917"/>
                  </a:cubicBezTo>
                  <a:cubicBezTo>
                    <a:pt x="12143" y="24757"/>
                    <a:pt x="11508" y="24639"/>
                    <a:pt x="10867" y="24562"/>
                  </a:cubicBezTo>
                  <a:cubicBezTo>
                    <a:pt x="10325" y="24494"/>
                    <a:pt x="9782" y="24462"/>
                    <a:pt x="9238" y="24462"/>
                  </a:cubicBezTo>
                  <a:cubicBezTo>
                    <a:pt x="8490" y="24462"/>
                    <a:pt x="7742" y="24523"/>
                    <a:pt x="6998" y="24634"/>
                  </a:cubicBezTo>
                  <a:cubicBezTo>
                    <a:pt x="4727" y="24973"/>
                    <a:pt x="1816" y="25841"/>
                    <a:pt x="663" y="28027"/>
                  </a:cubicBezTo>
                  <a:cubicBezTo>
                    <a:pt x="116" y="29062"/>
                    <a:pt x="1" y="30314"/>
                    <a:pt x="583" y="31359"/>
                  </a:cubicBezTo>
                  <a:cubicBezTo>
                    <a:pt x="1142" y="32362"/>
                    <a:pt x="2221" y="33007"/>
                    <a:pt x="3327" y="33223"/>
                  </a:cubicBezTo>
                  <a:cubicBezTo>
                    <a:pt x="3804" y="33317"/>
                    <a:pt x="4293" y="33360"/>
                    <a:pt x="4785" y="33360"/>
                  </a:cubicBezTo>
                  <a:cubicBezTo>
                    <a:pt x="6625" y="33360"/>
                    <a:pt x="8516" y="32757"/>
                    <a:pt x="10087" y="31908"/>
                  </a:cubicBezTo>
                  <a:cubicBezTo>
                    <a:pt x="12254" y="30738"/>
                    <a:pt x="14061" y="28827"/>
                    <a:pt x="15022" y="26552"/>
                  </a:cubicBezTo>
                  <a:cubicBezTo>
                    <a:pt x="15062" y="26455"/>
                    <a:pt x="15087" y="26351"/>
                    <a:pt x="15093" y="26245"/>
                  </a:cubicBezTo>
                  <a:cubicBezTo>
                    <a:pt x="16888" y="25901"/>
                    <a:pt x="18707" y="25729"/>
                    <a:pt x="20526" y="25729"/>
                  </a:cubicBezTo>
                  <a:cubicBezTo>
                    <a:pt x="22581" y="25729"/>
                    <a:pt x="24635" y="25948"/>
                    <a:pt x="26654" y="26388"/>
                  </a:cubicBezTo>
                  <a:cubicBezTo>
                    <a:pt x="25775" y="26500"/>
                    <a:pt x="24899" y="26649"/>
                    <a:pt x="24040" y="26870"/>
                  </a:cubicBezTo>
                  <a:cubicBezTo>
                    <a:pt x="22188" y="27346"/>
                    <a:pt x="20100" y="28173"/>
                    <a:pt x="18783" y="29620"/>
                  </a:cubicBezTo>
                  <a:cubicBezTo>
                    <a:pt x="18144" y="30321"/>
                    <a:pt x="17759" y="31307"/>
                    <a:pt x="18116" y="32238"/>
                  </a:cubicBezTo>
                  <a:cubicBezTo>
                    <a:pt x="18483" y="33191"/>
                    <a:pt x="19474" y="33534"/>
                    <a:pt x="20424" y="33534"/>
                  </a:cubicBezTo>
                  <a:cubicBezTo>
                    <a:pt x="20426" y="33534"/>
                    <a:pt x="20428" y="33534"/>
                    <a:pt x="20430" y="33534"/>
                  </a:cubicBezTo>
                  <a:cubicBezTo>
                    <a:pt x="22231" y="33534"/>
                    <a:pt x="24160" y="32852"/>
                    <a:pt x="25659" y="31878"/>
                  </a:cubicBezTo>
                  <a:cubicBezTo>
                    <a:pt x="27392" y="30750"/>
                    <a:pt x="28863" y="29147"/>
                    <a:pt x="29683" y="27237"/>
                  </a:cubicBezTo>
                  <a:cubicBezTo>
                    <a:pt x="29843" y="27292"/>
                    <a:pt x="30004" y="27341"/>
                    <a:pt x="30164" y="27398"/>
                  </a:cubicBezTo>
                  <a:cubicBezTo>
                    <a:pt x="31874" y="28020"/>
                    <a:pt x="33526" y="28794"/>
                    <a:pt x="35099" y="29710"/>
                  </a:cubicBezTo>
                  <a:cubicBezTo>
                    <a:pt x="33129" y="31921"/>
                    <a:pt x="30985" y="33971"/>
                    <a:pt x="28562" y="35751"/>
                  </a:cubicBezTo>
                  <a:cubicBezTo>
                    <a:pt x="27259" y="36707"/>
                    <a:pt x="25887" y="37607"/>
                    <a:pt x="24459" y="38410"/>
                  </a:cubicBezTo>
                  <a:cubicBezTo>
                    <a:pt x="23199" y="37553"/>
                    <a:pt x="21467" y="37357"/>
                    <a:pt x="19990" y="37220"/>
                  </a:cubicBezTo>
                  <a:cubicBezTo>
                    <a:pt x="19481" y="37173"/>
                    <a:pt x="18971" y="37151"/>
                    <a:pt x="18461" y="37151"/>
                  </a:cubicBezTo>
                  <a:cubicBezTo>
                    <a:pt x="17357" y="37151"/>
                    <a:pt x="16255" y="37254"/>
                    <a:pt x="15162" y="37423"/>
                  </a:cubicBezTo>
                  <a:cubicBezTo>
                    <a:pt x="13571" y="37669"/>
                    <a:pt x="12008" y="38086"/>
                    <a:pt x="10497" y="38642"/>
                  </a:cubicBezTo>
                  <a:cubicBezTo>
                    <a:pt x="9016" y="39187"/>
                    <a:pt x="7419" y="39820"/>
                    <a:pt x="6339" y="41024"/>
                  </a:cubicBezTo>
                  <a:cubicBezTo>
                    <a:pt x="5367" y="42108"/>
                    <a:pt x="4804" y="43674"/>
                    <a:pt x="5341" y="45096"/>
                  </a:cubicBezTo>
                  <a:cubicBezTo>
                    <a:pt x="5845" y="46435"/>
                    <a:pt x="7030" y="47301"/>
                    <a:pt x="8319" y="47817"/>
                  </a:cubicBezTo>
                  <a:cubicBezTo>
                    <a:pt x="9427" y="48261"/>
                    <a:pt x="10616" y="48459"/>
                    <a:pt x="11815" y="48459"/>
                  </a:cubicBezTo>
                  <a:cubicBezTo>
                    <a:pt x="13695" y="48459"/>
                    <a:pt x="15597" y="47972"/>
                    <a:pt x="17247" y="47184"/>
                  </a:cubicBezTo>
                  <a:cubicBezTo>
                    <a:pt x="18761" y="46461"/>
                    <a:pt x="20175" y="45412"/>
                    <a:pt x="21324" y="44188"/>
                  </a:cubicBezTo>
                  <a:cubicBezTo>
                    <a:pt x="22436" y="43001"/>
                    <a:pt x="23543" y="41570"/>
                    <a:pt x="24139" y="40041"/>
                  </a:cubicBezTo>
                  <a:cubicBezTo>
                    <a:pt x="25382" y="39550"/>
                    <a:pt x="26588" y="38966"/>
                    <a:pt x="27742" y="38295"/>
                  </a:cubicBezTo>
                  <a:cubicBezTo>
                    <a:pt x="28352" y="37942"/>
                    <a:pt x="28946" y="37563"/>
                    <a:pt x="29528" y="37167"/>
                  </a:cubicBezTo>
                  <a:lnTo>
                    <a:pt x="29528" y="37167"/>
                  </a:lnTo>
                  <a:cubicBezTo>
                    <a:pt x="29057" y="37894"/>
                    <a:pt x="28671" y="38677"/>
                    <a:pt x="28353" y="39482"/>
                  </a:cubicBezTo>
                  <a:cubicBezTo>
                    <a:pt x="27685" y="41163"/>
                    <a:pt x="27335" y="43058"/>
                    <a:pt x="27776" y="44841"/>
                  </a:cubicBezTo>
                  <a:cubicBezTo>
                    <a:pt x="27976" y="45650"/>
                    <a:pt x="28338" y="46522"/>
                    <a:pt x="29021" y="47038"/>
                  </a:cubicBezTo>
                  <a:cubicBezTo>
                    <a:pt x="29360" y="47293"/>
                    <a:pt x="29757" y="47414"/>
                    <a:pt x="30158" y="47414"/>
                  </a:cubicBezTo>
                  <a:cubicBezTo>
                    <a:pt x="30550" y="47414"/>
                    <a:pt x="30945" y="47298"/>
                    <a:pt x="31292" y="47080"/>
                  </a:cubicBezTo>
                  <a:cubicBezTo>
                    <a:pt x="32960" y="46028"/>
                    <a:pt x="32736" y="43698"/>
                    <a:pt x="32720" y="41997"/>
                  </a:cubicBezTo>
                  <a:cubicBezTo>
                    <a:pt x="32710" y="40846"/>
                    <a:pt x="32651" y="39702"/>
                    <a:pt x="32533" y="38558"/>
                  </a:cubicBezTo>
                  <a:cubicBezTo>
                    <a:pt x="32421" y="37492"/>
                    <a:pt x="32309" y="36350"/>
                    <a:pt x="31997" y="35310"/>
                  </a:cubicBezTo>
                  <a:cubicBezTo>
                    <a:pt x="33987" y="33672"/>
                    <a:pt x="35811" y="31818"/>
                    <a:pt x="37488" y="29881"/>
                  </a:cubicBezTo>
                  <a:cubicBezTo>
                    <a:pt x="39602" y="27436"/>
                    <a:pt x="41514" y="24827"/>
                    <a:pt x="43360" y="22174"/>
                  </a:cubicBezTo>
                  <a:lnTo>
                    <a:pt x="43360" y="22174"/>
                  </a:lnTo>
                  <a:cubicBezTo>
                    <a:pt x="43358" y="22203"/>
                    <a:pt x="43357" y="22233"/>
                    <a:pt x="43353" y="22260"/>
                  </a:cubicBezTo>
                  <a:lnTo>
                    <a:pt x="43218" y="24040"/>
                  </a:lnTo>
                  <a:cubicBezTo>
                    <a:pt x="43132" y="25171"/>
                    <a:pt x="43040" y="26305"/>
                    <a:pt x="42967" y="27436"/>
                  </a:cubicBezTo>
                  <a:cubicBezTo>
                    <a:pt x="42851" y="29187"/>
                    <a:pt x="42745" y="30939"/>
                    <a:pt x="42621" y="32689"/>
                  </a:cubicBezTo>
                  <a:cubicBezTo>
                    <a:pt x="42580" y="32687"/>
                    <a:pt x="42539" y="32686"/>
                    <a:pt x="42497" y="32686"/>
                  </a:cubicBezTo>
                  <a:cubicBezTo>
                    <a:pt x="42394" y="32686"/>
                    <a:pt x="42291" y="32692"/>
                    <a:pt x="42188" y="32703"/>
                  </a:cubicBezTo>
                  <a:cubicBezTo>
                    <a:pt x="41826" y="32738"/>
                    <a:pt x="41466" y="32809"/>
                    <a:pt x="41116" y="32915"/>
                  </a:cubicBezTo>
                  <a:cubicBezTo>
                    <a:pt x="40419" y="33130"/>
                    <a:pt x="39753" y="33431"/>
                    <a:pt x="39132" y="33812"/>
                  </a:cubicBezTo>
                  <a:cubicBezTo>
                    <a:pt x="37921" y="34555"/>
                    <a:pt x="36889" y="35599"/>
                    <a:pt x="36187" y="36838"/>
                  </a:cubicBezTo>
                  <a:cubicBezTo>
                    <a:pt x="35793" y="37537"/>
                    <a:pt x="35429" y="38347"/>
                    <a:pt x="35493" y="39167"/>
                  </a:cubicBezTo>
                  <a:cubicBezTo>
                    <a:pt x="35550" y="39921"/>
                    <a:pt x="35972" y="40646"/>
                    <a:pt x="36700" y="40922"/>
                  </a:cubicBezTo>
                  <a:cubicBezTo>
                    <a:pt x="36925" y="41008"/>
                    <a:pt x="37148" y="41046"/>
                    <a:pt x="37367" y="41046"/>
                  </a:cubicBezTo>
                  <a:cubicBezTo>
                    <a:pt x="38647" y="41046"/>
                    <a:pt x="39806" y="39737"/>
                    <a:pt x="40577" y="38871"/>
                  </a:cubicBezTo>
                  <a:cubicBezTo>
                    <a:pt x="41191" y="38181"/>
                    <a:pt x="41752" y="37446"/>
                    <a:pt x="42254" y="36674"/>
                  </a:cubicBezTo>
                  <a:lnTo>
                    <a:pt x="42254" y="36674"/>
                  </a:lnTo>
                  <a:cubicBezTo>
                    <a:pt x="41861" y="39788"/>
                    <a:pt x="41129" y="42852"/>
                    <a:pt x="39529" y="45592"/>
                  </a:cubicBezTo>
                  <a:cubicBezTo>
                    <a:pt x="39257" y="45558"/>
                    <a:pt x="39015" y="45525"/>
                    <a:pt x="38765" y="45525"/>
                  </a:cubicBezTo>
                  <a:cubicBezTo>
                    <a:pt x="38610" y="45525"/>
                    <a:pt x="38452" y="45538"/>
                    <a:pt x="38282" y="45570"/>
                  </a:cubicBezTo>
                  <a:cubicBezTo>
                    <a:pt x="37807" y="45664"/>
                    <a:pt x="37339" y="45791"/>
                    <a:pt x="36883" y="45956"/>
                  </a:cubicBezTo>
                  <a:cubicBezTo>
                    <a:pt x="36025" y="46257"/>
                    <a:pt x="35208" y="46665"/>
                    <a:pt x="34452" y="47173"/>
                  </a:cubicBezTo>
                  <a:cubicBezTo>
                    <a:pt x="33064" y="48113"/>
                    <a:pt x="31618" y="49467"/>
                    <a:pt x="31372" y="51210"/>
                  </a:cubicBezTo>
                  <a:cubicBezTo>
                    <a:pt x="31144" y="52812"/>
                    <a:pt x="32224" y="54523"/>
                    <a:pt x="33941" y="54523"/>
                  </a:cubicBezTo>
                  <a:cubicBezTo>
                    <a:pt x="33958" y="54523"/>
                    <a:pt x="33976" y="54522"/>
                    <a:pt x="33993" y="54522"/>
                  </a:cubicBezTo>
                  <a:cubicBezTo>
                    <a:pt x="35728" y="54488"/>
                    <a:pt x="37428" y="53347"/>
                    <a:pt x="38514" y="52064"/>
                  </a:cubicBezTo>
                  <a:cubicBezTo>
                    <a:pt x="39931" y="50387"/>
                    <a:pt x="40636" y="48200"/>
                    <a:pt x="40778" y="46032"/>
                  </a:cubicBezTo>
                  <a:cubicBezTo>
                    <a:pt x="40782" y="45979"/>
                    <a:pt x="40777" y="45925"/>
                    <a:pt x="40766" y="45873"/>
                  </a:cubicBezTo>
                  <a:cubicBezTo>
                    <a:pt x="41439" y="44747"/>
                    <a:pt x="41972" y="43537"/>
                    <a:pt x="42394" y="42295"/>
                  </a:cubicBezTo>
                  <a:cubicBezTo>
                    <a:pt x="42497" y="42550"/>
                    <a:pt x="42604" y="42802"/>
                    <a:pt x="42736" y="43041"/>
                  </a:cubicBezTo>
                  <a:cubicBezTo>
                    <a:pt x="43086" y="43669"/>
                    <a:pt x="43493" y="44263"/>
                    <a:pt x="43954" y="44816"/>
                  </a:cubicBezTo>
                  <a:cubicBezTo>
                    <a:pt x="44712" y="45733"/>
                    <a:pt x="45712" y="46602"/>
                    <a:pt x="46926" y="46602"/>
                  </a:cubicBezTo>
                  <a:cubicBezTo>
                    <a:pt x="47101" y="46602"/>
                    <a:pt x="47280" y="46584"/>
                    <a:pt x="47464" y="46545"/>
                  </a:cubicBezTo>
                  <a:cubicBezTo>
                    <a:pt x="48818" y="46263"/>
                    <a:pt x="49333" y="44888"/>
                    <a:pt x="49119" y="43645"/>
                  </a:cubicBezTo>
                  <a:cubicBezTo>
                    <a:pt x="48901" y="42375"/>
                    <a:pt x="47955" y="41318"/>
                    <a:pt x="46913" y="40627"/>
                  </a:cubicBezTo>
                  <a:cubicBezTo>
                    <a:pt x="45844" y="39921"/>
                    <a:pt x="44508" y="39519"/>
                    <a:pt x="43206" y="39344"/>
                  </a:cubicBezTo>
                  <a:cubicBezTo>
                    <a:pt x="43803" y="36580"/>
                    <a:pt x="44031" y="33724"/>
                    <a:pt x="44247" y="30899"/>
                  </a:cubicBezTo>
                  <a:cubicBezTo>
                    <a:pt x="44424" y="31157"/>
                    <a:pt x="44614" y="31405"/>
                    <a:pt x="44817" y="31643"/>
                  </a:cubicBezTo>
                  <a:cubicBezTo>
                    <a:pt x="45284" y="32201"/>
                    <a:pt x="45827" y="32708"/>
                    <a:pt x="46386" y="33171"/>
                  </a:cubicBezTo>
                  <a:cubicBezTo>
                    <a:pt x="47178" y="33828"/>
                    <a:pt x="48217" y="34534"/>
                    <a:pt x="49269" y="34534"/>
                  </a:cubicBezTo>
                  <a:cubicBezTo>
                    <a:pt x="49640" y="34534"/>
                    <a:pt x="50012" y="34446"/>
                    <a:pt x="50375" y="34238"/>
                  </a:cubicBezTo>
                  <a:cubicBezTo>
                    <a:pt x="51401" y="33652"/>
                    <a:pt x="51697" y="32278"/>
                    <a:pt x="51404" y="31203"/>
                  </a:cubicBezTo>
                  <a:cubicBezTo>
                    <a:pt x="51049" y="29898"/>
                    <a:pt x="49842" y="29091"/>
                    <a:pt x="48639" y="28649"/>
                  </a:cubicBezTo>
                  <a:cubicBezTo>
                    <a:pt x="47852" y="28362"/>
                    <a:pt x="47011" y="28193"/>
                    <a:pt x="46179" y="28121"/>
                  </a:cubicBezTo>
                  <a:cubicBezTo>
                    <a:pt x="45944" y="28101"/>
                    <a:pt x="45676" y="28082"/>
                    <a:pt x="45399" y="28082"/>
                  </a:cubicBezTo>
                  <a:cubicBezTo>
                    <a:pt x="45086" y="28082"/>
                    <a:pt x="44761" y="28106"/>
                    <a:pt x="44462" y="28178"/>
                  </a:cubicBezTo>
                  <a:cubicBezTo>
                    <a:pt x="44563" y="26960"/>
                    <a:pt x="44660" y="25743"/>
                    <a:pt x="44751" y="24525"/>
                  </a:cubicBezTo>
                  <a:cubicBezTo>
                    <a:pt x="44798" y="23879"/>
                    <a:pt x="44846" y="23231"/>
                    <a:pt x="44895" y="22584"/>
                  </a:cubicBezTo>
                  <a:cubicBezTo>
                    <a:pt x="44947" y="21875"/>
                    <a:pt x="45061" y="21159"/>
                    <a:pt x="44932" y="20458"/>
                  </a:cubicBezTo>
                  <a:cubicBezTo>
                    <a:pt x="44912" y="20335"/>
                    <a:pt x="44855" y="20221"/>
                    <a:pt x="44769" y="20130"/>
                  </a:cubicBezTo>
                  <a:cubicBezTo>
                    <a:pt x="45081" y="19673"/>
                    <a:pt x="45394" y="19214"/>
                    <a:pt x="45704" y="18755"/>
                  </a:cubicBezTo>
                  <a:cubicBezTo>
                    <a:pt x="47614" y="15946"/>
                    <a:pt x="49486" y="13057"/>
                    <a:pt x="51706" y="10474"/>
                  </a:cubicBezTo>
                  <a:lnTo>
                    <a:pt x="51706" y="10474"/>
                  </a:lnTo>
                  <a:cubicBezTo>
                    <a:pt x="51705" y="11325"/>
                    <a:pt x="51791" y="12187"/>
                    <a:pt x="51845" y="13000"/>
                  </a:cubicBezTo>
                  <a:cubicBezTo>
                    <a:pt x="51897" y="13771"/>
                    <a:pt x="51958" y="14540"/>
                    <a:pt x="52021" y="15309"/>
                  </a:cubicBezTo>
                  <a:cubicBezTo>
                    <a:pt x="51975" y="15326"/>
                    <a:pt x="51932" y="15351"/>
                    <a:pt x="51895" y="15383"/>
                  </a:cubicBezTo>
                  <a:lnTo>
                    <a:pt x="51832" y="15441"/>
                  </a:lnTo>
                  <a:cubicBezTo>
                    <a:pt x="51806" y="15464"/>
                    <a:pt x="51783" y="15492"/>
                    <a:pt x="51766" y="15524"/>
                  </a:cubicBezTo>
                  <a:lnTo>
                    <a:pt x="51677" y="15601"/>
                  </a:lnTo>
                  <a:cubicBezTo>
                    <a:pt x="51672" y="15601"/>
                    <a:pt x="51666" y="15601"/>
                    <a:pt x="51661" y="15601"/>
                  </a:cubicBezTo>
                  <a:cubicBezTo>
                    <a:pt x="51231" y="15601"/>
                    <a:pt x="50662" y="16061"/>
                    <a:pt x="50395" y="16247"/>
                  </a:cubicBezTo>
                  <a:cubicBezTo>
                    <a:pt x="48711" y="17413"/>
                    <a:pt x="47502" y="19146"/>
                    <a:pt x="46991" y="21130"/>
                  </a:cubicBezTo>
                  <a:cubicBezTo>
                    <a:pt x="46760" y="22035"/>
                    <a:pt x="46479" y="24019"/>
                    <a:pt x="47833" y="24019"/>
                  </a:cubicBezTo>
                  <a:cubicBezTo>
                    <a:pt x="47920" y="24019"/>
                    <a:pt x="48014" y="24011"/>
                    <a:pt x="48115" y="23994"/>
                  </a:cubicBezTo>
                  <a:cubicBezTo>
                    <a:pt x="49460" y="23763"/>
                    <a:pt x="50360" y="22337"/>
                    <a:pt x="50939" y="21230"/>
                  </a:cubicBezTo>
                  <a:cubicBezTo>
                    <a:pt x="51358" y="20428"/>
                    <a:pt x="51754" y="19608"/>
                    <a:pt x="52123" y="18782"/>
                  </a:cubicBezTo>
                  <a:cubicBezTo>
                    <a:pt x="52178" y="18659"/>
                    <a:pt x="52235" y="18535"/>
                    <a:pt x="52293" y="18408"/>
                  </a:cubicBezTo>
                  <a:cubicBezTo>
                    <a:pt x="52548" y="21167"/>
                    <a:pt x="52823" y="23926"/>
                    <a:pt x="53013" y="26690"/>
                  </a:cubicBezTo>
                  <a:cubicBezTo>
                    <a:pt x="53197" y="29342"/>
                    <a:pt x="53303" y="32033"/>
                    <a:pt x="53217" y="34716"/>
                  </a:cubicBezTo>
                  <a:cubicBezTo>
                    <a:pt x="52823" y="34737"/>
                    <a:pt x="52417" y="34889"/>
                    <a:pt x="52063" y="35017"/>
                  </a:cubicBezTo>
                  <a:cubicBezTo>
                    <a:pt x="51524" y="35209"/>
                    <a:pt x="51006" y="35454"/>
                    <a:pt x="50516" y="35749"/>
                  </a:cubicBezTo>
                  <a:cubicBezTo>
                    <a:pt x="49578" y="36320"/>
                    <a:pt x="48571" y="37090"/>
                    <a:pt x="47974" y="38028"/>
                  </a:cubicBezTo>
                  <a:cubicBezTo>
                    <a:pt x="47685" y="38479"/>
                    <a:pt x="47590" y="39024"/>
                    <a:pt x="47825" y="39519"/>
                  </a:cubicBezTo>
                  <a:cubicBezTo>
                    <a:pt x="48037" y="39969"/>
                    <a:pt x="48467" y="40287"/>
                    <a:pt x="48932" y="40436"/>
                  </a:cubicBezTo>
                  <a:cubicBezTo>
                    <a:pt x="49127" y="40498"/>
                    <a:pt x="49321" y="40526"/>
                    <a:pt x="49513" y="40526"/>
                  </a:cubicBezTo>
                  <a:cubicBezTo>
                    <a:pt x="50413" y="40526"/>
                    <a:pt x="51264" y="39908"/>
                    <a:pt x="51904" y="39322"/>
                  </a:cubicBezTo>
                  <a:cubicBezTo>
                    <a:pt x="52330" y="38932"/>
                    <a:pt x="52709" y="38489"/>
                    <a:pt x="53008" y="38003"/>
                  </a:cubicBezTo>
                  <a:lnTo>
                    <a:pt x="53008" y="38003"/>
                  </a:lnTo>
                  <a:cubicBezTo>
                    <a:pt x="52833" y="39774"/>
                    <a:pt x="52554" y="41532"/>
                    <a:pt x="52133" y="43259"/>
                  </a:cubicBezTo>
                  <a:cubicBezTo>
                    <a:pt x="51823" y="44529"/>
                    <a:pt x="51439" y="45779"/>
                    <a:pt x="50985" y="47003"/>
                  </a:cubicBezTo>
                  <a:cubicBezTo>
                    <a:pt x="50819" y="47070"/>
                    <a:pt x="50658" y="47150"/>
                    <a:pt x="50503" y="47239"/>
                  </a:cubicBezTo>
                  <a:cubicBezTo>
                    <a:pt x="50045" y="47509"/>
                    <a:pt x="49607" y="47809"/>
                    <a:pt x="49193" y="48137"/>
                  </a:cubicBezTo>
                  <a:cubicBezTo>
                    <a:pt x="48348" y="48807"/>
                    <a:pt x="47590" y="49578"/>
                    <a:pt x="46959" y="50450"/>
                  </a:cubicBezTo>
                  <a:cubicBezTo>
                    <a:pt x="45747" y="52125"/>
                    <a:pt x="44993" y="54325"/>
                    <a:pt x="45386" y="56398"/>
                  </a:cubicBezTo>
                  <a:cubicBezTo>
                    <a:pt x="45557" y="57297"/>
                    <a:pt x="45998" y="58178"/>
                    <a:pt x="46748" y="58725"/>
                  </a:cubicBezTo>
                  <a:cubicBezTo>
                    <a:pt x="47258" y="59095"/>
                    <a:pt x="47867" y="59259"/>
                    <a:pt x="48483" y="59259"/>
                  </a:cubicBezTo>
                  <a:cubicBezTo>
                    <a:pt x="48823" y="59259"/>
                    <a:pt x="49166" y="59209"/>
                    <a:pt x="49495" y="59116"/>
                  </a:cubicBezTo>
                  <a:cubicBezTo>
                    <a:pt x="51541" y="58537"/>
                    <a:pt x="52899" y="56612"/>
                    <a:pt x="53446" y="54649"/>
                  </a:cubicBezTo>
                  <a:cubicBezTo>
                    <a:pt x="53792" y="53407"/>
                    <a:pt x="53816" y="52116"/>
                    <a:pt x="53656" y="50841"/>
                  </a:cubicBezTo>
                  <a:cubicBezTo>
                    <a:pt x="53574" y="50174"/>
                    <a:pt x="53449" y="49512"/>
                    <a:pt x="53289" y="48858"/>
                  </a:cubicBezTo>
                  <a:cubicBezTo>
                    <a:pt x="53130" y="48210"/>
                    <a:pt x="52990" y="47450"/>
                    <a:pt x="52485" y="46980"/>
                  </a:cubicBezTo>
                  <a:cubicBezTo>
                    <a:pt x="52466" y="46964"/>
                    <a:pt x="52448" y="46951"/>
                    <a:pt x="52428" y="46940"/>
                  </a:cubicBezTo>
                  <a:cubicBezTo>
                    <a:pt x="52658" y="46215"/>
                    <a:pt x="52864" y="45483"/>
                    <a:pt x="53044" y="44744"/>
                  </a:cubicBezTo>
                  <a:cubicBezTo>
                    <a:pt x="53311" y="43642"/>
                    <a:pt x="53531" y="42528"/>
                    <a:pt x="53710" y="41409"/>
                  </a:cubicBezTo>
                  <a:cubicBezTo>
                    <a:pt x="53735" y="41420"/>
                    <a:pt x="53758" y="41429"/>
                    <a:pt x="53782" y="41435"/>
                  </a:cubicBezTo>
                  <a:cubicBezTo>
                    <a:pt x="53752" y="41943"/>
                    <a:pt x="53888" y="42467"/>
                    <a:pt x="54040" y="42946"/>
                  </a:cubicBezTo>
                  <a:cubicBezTo>
                    <a:pt x="54265" y="43648"/>
                    <a:pt x="54621" y="44300"/>
                    <a:pt x="55088" y="44868"/>
                  </a:cubicBezTo>
                  <a:cubicBezTo>
                    <a:pt x="55809" y="45751"/>
                    <a:pt x="56933" y="46350"/>
                    <a:pt x="58077" y="46350"/>
                  </a:cubicBezTo>
                  <a:cubicBezTo>
                    <a:pt x="58279" y="46350"/>
                    <a:pt x="58482" y="46331"/>
                    <a:pt x="58684" y="46292"/>
                  </a:cubicBezTo>
                  <a:cubicBezTo>
                    <a:pt x="59973" y="46040"/>
                    <a:pt x="61148" y="44793"/>
                    <a:pt x="61002" y="43427"/>
                  </a:cubicBezTo>
                  <a:cubicBezTo>
                    <a:pt x="60853" y="42020"/>
                    <a:pt x="59646" y="41062"/>
                    <a:pt x="58421" y="40551"/>
                  </a:cubicBezTo>
                  <a:cubicBezTo>
                    <a:pt x="57682" y="40245"/>
                    <a:pt x="56896" y="40075"/>
                    <a:pt x="56098" y="40046"/>
                  </a:cubicBezTo>
                  <a:cubicBezTo>
                    <a:pt x="56045" y="40044"/>
                    <a:pt x="55992" y="40043"/>
                    <a:pt x="55940" y="40043"/>
                  </a:cubicBezTo>
                  <a:cubicBezTo>
                    <a:pt x="55220" y="40043"/>
                    <a:pt x="54533" y="40224"/>
                    <a:pt x="53853" y="40462"/>
                  </a:cubicBezTo>
                  <a:cubicBezTo>
                    <a:pt x="54028" y="39201"/>
                    <a:pt x="54154" y="37934"/>
                    <a:pt x="54231" y="36661"/>
                  </a:cubicBezTo>
                  <a:cubicBezTo>
                    <a:pt x="54420" y="33526"/>
                    <a:pt x="54317" y="30394"/>
                    <a:pt x="54083" y="27267"/>
                  </a:cubicBezTo>
                  <a:lnTo>
                    <a:pt x="54083" y="27267"/>
                  </a:lnTo>
                  <a:cubicBezTo>
                    <a:pt x="54208" y="27473"/>
                    <a:pt x="54341" y="27673"/>
                    <a:pt x="54467" y="27862"/>
                  </a:cubicBezTo>
                  <a:cubicBezTo>
                    <a:pt x="54888" y="28496"/>
                    <a:pt x="55373" y="29082"/>
                    <a:pt x="55914" y="29615"/>
                  </a:cubicBezTo>
                  <a:cubicBezTo>
                    <a:pt x="56944" y="30622"/>
                    <a:pt x="58398" y="31751"/>
                    <a:pt x="59892" y="31825"/>
                  </a:cubicBezTo>
                  <a:cubicBezTo>
                    <a:pt x="59933" y="31827"/>
                    <a:pt x="59975" y="31828"/>
                    <a:pt x="60016" y="31828"/>
                  </a:cubicBezTo>
                  <a:cubicBezTo>
                    <a:pt x="60659" y="31828"/>
                    <a:pt x="61324" y="31572"/>
                    <a:pt x="61745" y="31077"/>
                  </a:cubicBezTo>
                  <a:cubicBezTo>
                    <a:pt x="62260" y="30472"/>
                    <a:pt x="62255" y="29635"/>
                    <a:pt x="62114" y="28893"/>
                  </a:cubicBezTo>
                  <a:cubicBezTo>
                    <a:pt x="61818" y="27340"/>
                    <a:pt x="60694" y="26044"/>
                    <a:pt x="59344" y="25277"/>
                  </a:cubicBezTo>
                  <a:cubicBezTo>
                    <a:pt x="58544" y="24821"/>
                    <a:pt x="57655" y="24520"/>
                    <a:pt x="56750" y="24355"/>
                  </a:cubicBezTo>
                  <a:cubicBezTo>
                    <a:pt x="56258" y="24262"/>
                    <a:pt x="55757" y="24201"/>
                    <a:pt x="55256" y="24193"/>
                  </a:cubicBezTo>
                  <a:cubicBezTo>
                    <a:pt x="55149" y="24192"/>
                    <a:pt x="55040" y="24190"/>
                    <a:pt x="54930" y="24190"/>
                  </a:cubicBezTo>
                  <a:cubicBezTo>
                    <a:pt x="54555" y="24190"/>
                    <a:pt x="54173" y="24213"/>
                    <a:pt x="53835" y="24365"/>
                  </a:cubicBezTo>
                  <a:cubicBezTo>
                    <a:pt x="53658" y="22537"/>
                    <a:pt x="53452" y="20712"/>
                    <a:pt x="53250" y="18891"/>
                  </a:cubicBezTo>
                  <a:cubicBezTo>
                    <a:pt x="53153" y="18027"/>
                    <a:pt x="53059" y="17162"/>
                    <a:pt x="52967" y="16298"/>
                  </a:cubicBezTo>
                  <a:cubicBezTo>
                    <a:pt x="52973" y="16226"/>
                    <a:pt x="52981" y="16154"/>
                    <a:pt x="52979" y="16083"/>
                  </a:cubicBezTo>
                  <a:cubicBezTo>
                    <a:pt x="52979" y="16026"/>
                    <a:pt x="52962" y="15971"/>
                    <a:pt x="52930" y="15923"/>
                  </a:cubicBezTo>
                  <a:cubicBezTo>
                    <a:pt x="52852" y="15162"/>
                    <a:pt x="52774" y="14400"/>
                    <a:pt x="52706" y="13637"/>
                  </a:cubicBezTo>
                  <a:cubicBezTo>
                    <a:pt x="52629" y="12788"/>
                    <a:pt x="52557" y="11937"/>
                    <a:pt x="52482" y="11087"/>
                  </a:cubicBezTo>
                  <a:cubicBezTo>
                    <a:pt x="52443" y="10641"/>
                    <a:pt x="52410" y="10191"/>
                    <a:pt x="52347" y="9749"/>
                  </a:cubicBezTo>
                  <a:cubicBezTo>
                    <a:pt x="52820" y="9229"/>
                    <a:pt x="53306" y="8720"/>
                    <a:pt x="53815" y="8232"/>
                  </a:cubicBezTo>
                  <a:cubicBezTo>
                    <a:pt x="55521" y="6597"/>
                    <a:pt x="57455" y="5175"/>
                    <a:pt x="59639" y="4261"/>
                  </a:cubicBezTo>
                  <a:cubicBezTo>
                    <a:pt x="60729" y="3807"/>
                    <a:pt x="61882" y="3487"/>
                    <a:pt x="63044" y="3276"/>
                  </a:cubicBezTo>
                  <a:cubicBezTo>
                    <a:pt x="63617" y="3170"/>
                    <a:pt x="64191" y="3097"/>
                    <a:pt x="64766" y="3008"/>
                  </a:cubicBezTo>
                  <a:cubicBezTo>
                    <a:pt x="65362" y="2917"/>
                    <a:pt x="65901" y="2733"/>
                    <a:pt x="66503" y="2733"/>
                  </a:cubicBezTo>
                  <a:cubicBezTo>
                    <a:pt x="66519" y="2733"/>
                    <a:pt x="66536" y="2733"/>
                    <a:pt x="66553" y="2734"/>
                  </a:cubicBezTo>
                  <a:cubicBezTo>
                    <a:pt x="66557" y="2734"/>
                    <a:pt x="66561" y="2734"/>
                    <a:pt x="66565" y="2734"/>
                  </a:cubicBezTo>
                  <a:cubicBezTo>
                    <a:pt x="67096" y="2734"/>
                    <a:pt x="67186" y="1949"/>
                    <a:pt x="66679" y="1800"/>
                  </a:cubicBezTo>
                  <a:cubicBezTo>
                    <a:pt x="66430" y="1728"/>
                    <a:pt x="66178" y="1673"/>
                    <a:pt x="65939" y="1574"/>
                  </a:cubicBezTo>
                  <a:cubicBezTo>
                    <a:pt x="65676" y="1465"/>
                    <a:pt x="65432" y="1353"/>
                    <a:pt x="65153" y="1292"/>
                  </a:cubicBezTo>
                  <a:cubicBezTo>
                    <a:pt x="64693" y="1190"/>
                    <a:pt x="64223" y="1158"/>
                    <a:pt x="63754" y="1158"/>
                  </a:cubicBezTo>
                  <a:cubicBezTo>
                    <a:pt x="63648" y="1158"/>
                    <a:pt x="63542" y="1160"/>
                    <a:pt x="63436" y="1163"/>
                  </a:cubicBezTo>
                  <a:cubicBezTo>
                    <a:pt x="62303" y="1193"/>
                    <a:pt x="61165" y="1455"/>
                    <a:pt x="60096" y="1809"/>
                  </a:cubicBezTo>
                  <a:cubicBezTo>
                    <a:pt x="57947" y="2523"/>
                    <a:pt x="55980" y="3643"/>
                    <a:pt x="54203" y="5037"/>
                  </a:cubicBezTo>
                  <a:cubicBezTo>
                    <a:pt x="51665" y="7028"/>
                    <a:pt x="49615" y="9531"/>
                    <a:pt x="47740" y="12152"/>
                  </a:cubicBezTo>
                  <a:cubicBezTo>
                    <a:pt x="47115" y="11501"/>
                    <a:pt x="46217" y="11013"/>
                    <a:pt x="45431" y="10601"/>
                  </a:cubicBezTo>
                  <a:cubicBezTo>
                    <a:pt x="45661" y="10193"/>
                    <a:pt x="45736" y="9583"/>
                    <a:pt x="45806" y="9219"/>
                  </a:cubicBezTo>
                  <a:cubicBezTo>
                    <a:pt x="45994" y="8211"/>
                    <a:pt x="46142" y="7194"/>
                    <a:pt x="46246" y="6171"/>
                  </a:cubicBezTo>
                  <a:cubicBezTo>
                    <a:pt x="46427" y="4423"/>
                    <a:pt x="46650" y="2347"/>
                    <a:pt x="45382" y="929"/>
                  </a:cubicBezTo>
                  <a:cubicBezTo>
                    <a:pt x="44834" y="318"/>
                    <a:pt x="44106" y="0"/>
                    <a:pt x="433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3"/>
            <p:cNvSpPr/>
            <p:nvPr/>
          </p:nvSpPr>
          <p:spPr>
            <a:xfrm>
              <a:off x="-313025" y="7663700"/>
              <a:ext cx="96950" cy="61350"/>
            </a:xfrm>
            <a:custGeom>
              <a:rect b="b" l="l" r="r" t="t"/>
              <a:pathLst>
                <a:path extrusionOk="0" h="2454" w="3878">
                  <a:moveTo>
                    <a:pt x="3077" y="0"/>
                  </a:moveTo>
                  <a:cubicBezTo>
                    <a:pt x="3064" y="0"/>
                    <a:pt x="3052" y="1"/>
                    <a:pt x="3039" y="2"/>
                  </a:cubicBezTo>
                  <a:cubicBezTo>
                    <a:pt x="2861" y="12"/>
                    <a:pt x="2672" y="26"/>
                    <a:pt x="2499" y="77"/>
                  </a:cubicBezTo>
                  <a:cubicBezTo>
                    <a:pt x="2394" y="107"/>
                    <a:pt x="2290" y="155"/>
                    <a:pt x="2187" y="195"/>
                  </a:cubicBezTo>
                  <a:cubicBezTo>
                    <a:pt x="1908" y="302"/>
                    <a:pt x="1642" y="445"/>
                    <a:pt x="1375" y="579"/>
                  </a:cubicBezTo>
                  <a:cubicBezTo>
                    <a:pt x="1158" y="688"/>
                    <a:pt x="959" y="818"/>
                    <a:pt x="755" y="949"/>
                  </a:cubicBezTo>
                  <a:cubicBezTo>
                    <a:pt x="630" y="1029"/>
                    <a:pt x="480" y="1107"/>
                    <a:pt x="374" y="1213"/>
                  </a:cubicBezTo>
                  <a:cubicBezTo>
                    <a:pt x="297" y="1314"/>
                    <a:pt x="258" y="1364"/>
                    <a:pt x="258" y="1364"/>
                  </a:cubicBezTo>
                  <a:cubicBezTo>
                    <a:pt x="257" y="1364"/>
                    <a:pt x="274" y="1341"/>
                    <a:pt x="309" y="1294"/>
                  </a:cubicBezTo>
                  <a:lnTo>
                    <a:pt x="309" y="1294"/>
                  </a:lnTo>
                  <a:lnTo>
                    <a:pt x="272" y="1331"/>
                  </a:lnTo>
                  <a:cubicBezTo>
                    <a:pt x="177" y="1430"/>
                    <a:pt x="108" y="1551"/>
                    <a:pt x="71" y="1683"/>
                  </a:cubicBezTo>
                  <a:cubicBezTo>
                    <a:pt x="1" y="1912"/>
                    <a:pt x="113" y="2234"/>
                    <a:pt x="338" y="2340"/>
                  </a:cubicBezTo>
                  <a:cubicBezTo>
                    <a:pt x="435" y="2391"/>
                    <a:pt x="540" y="2423"/>
                    <a:pt x="647" y="2437"/>
                  </a:cubicBezTo>
                  <a:cubicBezTo>
                    <a:pt x="679" y="2444"/>
                    <a:pt x="712" y="2448"/>
                    <a:pt x="744" y="2448"/>
                  </a:cubicBezTo>
                  <a:cubicBezTo>
                    <a:pt x="758" y="2448"/>
                    <a:pt x="771" y="2447"/>
                    <a:pt x="785" y="2446"/>
                  </a:cubicBezTo>
                  <a:cubicBezTo>
                    <a:pt x="714" y="2433"/>
                    <a:pt x="683" y="2426"/>
                    <a:pt x="692" y="2426"/>
                  </a:cubicBezTo>
                  <a:cubicBezTo>
                    <a:pt x="702" y="2426"/>
                    <a:pt x="767" y="2435"/>
                    <a:pt x="888" y="2454"/>
                  </a:cubicBezTo>
                  <a:cubicBezTo>
                    <a:pt x="1045" y="2448"/>
                    <a:pt x="1198" y="2398"/>
                    <a:pt x="1349" y="2358"/>
                  </a:cubicBezTo>
                  <a:cubicBezTo>
                    <a:pt x="1582" y="2299"/>
                    <a:pt x="1812" y="2242"/>
                    <a:pt x="2040" y="2157"/>
                  </a:cubicBezTo>
                  <a:cubicBezTo>
                    <a:pt x="2319" y="2053"/>
                    <a:pt x="2606" y="1956"/>
                    <a:pt x="2875" y="1827"/>
                  </a:cubicBezTo>
                  <a:cubicBezTo>
                    <a:pt x="3145" y="1698"/>
                    <a:pt x="3377" y="1554"/>
                    <a:pt x="3595" y="1345"/>
                  </a:cubicBezTo>
                  <a:cubicBezTo>
                    <a:pt x="3824" y="1126"/>
                    <a:pt x="3878" y="768"/>
                    <a:pt x="3758" y="485"/>
                  </a:cubicBezTo>
                  <a:cubicBezTo>
                    <a:pt x="3647" y="223"/>
                    <a:pt x="3373" y="0"/>
                    <a:pt x="30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3"/>
            <p:cNvSpPr/>
            <p:nvPr/>
          </p:nvSpPr>
          <p:spPr>
            <a:xfrm>
              <a:off x="-205625" y="7732775"/>
              <a:ext cx="68975" cy="40775"/>
            </a:xfrm>
            <a:custGeom>
              <a:rect b="b" l="l" r="r" t="t"/>
              <a:pathLst>
                <a:path extrusionOk="0" h="1631" w="2759">
                  <a:moveTo>
                    <a:pt x="1709" y="0"/>
                  </a:moveTo>
                  <a:cubicBezTo>
                    <a:pt x="1563" y="0"/>
                    <a:pt x="1416" y="34"/>
                    <a:pt x="1275" y="68"/>
                  </a:cubicBezTo>
                  <a:cubicBezTo>
                    <a:pt x="1091" y="111"/>
                    <a:pt x="916" y="182"/>
                    <a:pt x="755" y="279"/>
                  </a:cubicBezTo>
                  <a:cubicBezTo>
                    <a:pt x="603" y="371"/>
                    <a:pt x="455" y="466"/>
                    <a:pt x="340" y="604"/>
                  </a:cubicBezTo>
                  <a:cubicBezTo>
                    <a:pt x="282" y="673"/>
                    <a:pt x="217" y="742"/>
                    <a:pt x="174" y="822"/>
                  </a:cubicBezTo>
                  <a:cubicBezTo>
                    <a:pt x="136" y="895"/>
                    <a:pt x="107" y="982"/>
                    <a:pt x="78" y="1060"/>
                  </a:cubicBezTo>
                  <a:cubicBezTo>
                    <a:pt x="1" y="1266"/>
                    <a:pt x="165" y="1476"/>
                    <a:pt x="351" y="1539"/>
                  </a:cubicBezTo>
                  <a:cubicBezTo>
                    <a:pt x="405" y="1559"/>
                    <a:pt x="458" y="1582"/>
                    <a:pt x="514" y="1596"/>
                  </a:cubicBezTo>
                  <a:cubicBezTo>
                    <a:pt x="610" y="1619"/>
                    <a:pt x="716" y="1618"/>
                    <a:pt x="815" y="1627"/>
                  </a:cubicBezTo>
                  <a:cubicBezTo>
                    <a:pt x="839" y="1629"/>
                    <a:pt x="863" y="1630"/>
                    <a:pt x="887" y="1630"/>
                  </a:cubicBezTo>
                  <a:cubicBezTo>
                    <a:pt x="1026" y="1630"/>
                    <a:pt x="1168" y="1597"/>
                    <a:pt x="1306" y="1575"/>
                  </a:cubicBezTo>
                  <a:cubicBezTo>
                    <a:pt x="1380" y="1569"/>
                    <a:pt x="1452" y="1553"/>
                    <a:pt x="1524" y="1533"/>
                  </a:cubicBezTo>
                  <a:cubicBezTo>
                    <a:pt x="1582" y="1513"/>
                    <a:pt x="1641" y="1490"/>
                    <a:pt x="1701" y="1469"/>
                  </a:cubicBezTo>
                  <a:cubicBezTo>
                    <a:pt x="1863" y="1413"/>
                    <a:pt x="2028" y="1361"/>
                    <a:pt x="2164" y="1258"/>
                  </a:cubicBezTo>
                  <a:cubicBezTo>
                    <a:pt x="2278" y="1209"/>
                    <a:pt x="2344" y="1162"/>
                    <a:pt x="2451" y="1074"/>
                  </a:cubicBezTo>
                  <a:cubicBezTo>
                    <a:pt x="2484" y="1048"/>
                    <a:pt x="2519" y="1023"/>
                    <a:pt x="2550" y="996"/>
                  </a:cubicBezTo>
                  <a:cubicBezTo>
                    <a:pt x="2611" y="936"/>
                    <a:pt x="2656" y="859"/>
                    <a:pt x="2677" y="776"/>
                  </a:cubicBezTo>
                  <a:cubicBezTo>
                    <a:pt x="2677" y="775"/>
                    <a:pt x="2679" y="773"/>
                    <a:pt x="2680" y="772"/>
                  </a:cubicBezTo>
                  <a:cubicBezTo>
                    <a:pt x="2759" y="617"/>
                    <a:pt x="2745" y="435"/>
                    <a:pt x="2620" y="308"/>
                  </a:cubicBezTo>
                  <a:cubicBezTo>
                    <a:pt x="2616" y="303"/>
                    <a:pt x="2610" y="300"/>
                    <a:pt x="2605" y="296"/>
                  </a:cubicBezTo>
                  <a:cubicBezTo>
                    <a:pt x="2457" y="88"/>
                    <a:pt x="2160" y="14"/>
                    <a:pt x="1908" y="14"/>
                  </a:cubicBezTo>
                  <a:cubicBezTo>
                    <a:pt x="1893" y="14"/>
                    <a:pt x="1878" y="14"/>
                    <a:pt x="1863" y="15"/>
                  </a:cubicBezTo>
                  <a:cubicBezTo>
                    <a:pt x="1812" y="5"/>
                    <a:pt x="1761" y="0"/>
                    <a:pt x="170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3"/>
            <p:cNvSpPr/>
            <p:nvPr/>
          </p:nvSpPr>
          <p:spPr>
            <a:xfrm>
              <a:off x="-157050" y="7634775"/>
              <a:ext cx="69375" cy="43200"/>
            </a:xfrm>
            <a:custGeom>
              <a:rect b="b" l="l" r="r" t="t"/>
              <a:pathLst>
                <a:path extrusionOk="0" h="1728" w="2775">
                  <a:moveTo>
                    <a:pt x="1730" y="1"/>
                  </a:moveTo>
                  <a:cubicBezTo>
                    <a:pt x="1715" y="1"/>
                    <a:pt x="1700" y="1"/>
                    <a:pt x="1685" y="2"/>
                  </a:cubicBezTo>
                  <a:cubicBezTo>
                    <a:pt x="1551" y="15"/>
                    <a:pt x="1417" y="33"/>
                    <a:pt x="1285" y="59"/>
                  </a:cubicBezTo>
                  <a:cubicBezTo>
                    <a:pt x="1092" y="93"/>
                    <a:pt x="912" y="193"/>
                    <a:pt x="731" y="270"/>
                  </a:cubicBezTo>
                  <a:cubicBezTo>
                    <a:pt x="642" y="308"/>
                    <a:pt x="570" y="339"/>
                    <a:pt x="492" y="398"/>
                  </a:cubicBezTo>
                  <a:cubicBezTo>
                    <a:pt x="422" y="455"/>
                    <a:pt x="356" y="517"/>
                    <a:pt x="295" y="583"/>
                  </a:cubicBezTo>
                  <a:cubicBezTo>
                    <a:pt x="232" y="649"/>
                    <a:pt x="165" y="715"/>
                    <a:pt x="114" y="795"/>
                  </a:cubicBezTo>
                  <a:cubicBezTo>
                    <a:pt x="26" y="930"/>
                    <a:pt x="0" y="1182"/>
                    <a:pt x="92" y="1315"/>
                  </a:cubicBezTo>
                  <a:cubicBezTo>
                    <a:pt x="186" y="1449"/>
                    <a:pt x="287" y="1536"/>
                    <a:pt x="439" y="1596"/>
                  </a:cubicBezTo>
                  <a:cubicBezTo>
                    <a:pt x="496" y="1618"/>
                    <a:pt x="553" y="1638"/>
                    <a:pt x="610" y="1658"/>
                  </a:cubicBezTo>
                  <a:cubicBezTo>
                    <a:pt x="754" y="1710"/>
                    <a:pt x="894" y="1728"/>
                    <a:pt x="1041" y="1728"/>
                  </a:cubicBezTo>
                  <a:cubicBezTo>
                    <a:pt x="1076" y="1728"/>
                    <a:pt x="1110" y="1727"/>
                    <a:pt x="1146" y="1725"/>
                  </a:cubicBezTo>
                  <a:cubicBezTo>
                    <a:pt x="1331" y="1716"/>
                    <a:pt x="1523" y="1713"/>
                    <a:pt x="1705" y="1659"/>
                  </a:cubicBezTo>
                  <a:cubicBezTo>
                    <a:pt x="1869" y="1613"/>
                    <a:pt x="2044" y="1553"/>
                    <a:pt x="2191" y="1458"/>
                  </a:cubicBezTo>
                  <a:cubicBezTo>
                    <a:pt x="2236" y="1443"/>
                    <a:pt x="2279" y="1421"/>
                    <a:pt x="2320" y="1397"/>
                  </a:cubicBezTo>
                  <a:cubicBezTo>
                    <a:pt x="2428" y="1329"/>
                    <a:pt x="2518" y="1238"/>
                    <a:pt x="2587" y="1131"/>
                  </a:cubicBezTo>
                  <a:cubicBezTo>
                    <a:pt x="2589" y="1128"/>
                    <a:pt x="2589" y="1125"/>
                    <a:pt x="2591" y="1122"/>
                  </a:cubicBezTo>
                  <a:cubicBezTo>
                    <a:pt x="2660" y="1051"/>
                    <a:pt x="2712" y="967"/>
                    <a:pt x="2744" y="874"/>
                  </a:cubicBezTo>
                  <a:cubicBezTo>
                    <a:pt x="2759" y="828"/>
                    <a:pt x="2773" y="700"/>
                    <a:pt x="2771" y="700"/>
                  </a:cubicBezTo>
                  <a:lnTo>
                    <a:pt x="2771" y="700"/>
                  </a:lnTo>
                  <a:cubicBezTo>
                    <a:pt x="2770" y="700"/>
                    <a:pt x="2767" y="714"/>
                    <a:pt x="2763" y="749"/>
                  </a:cubicBezTo>
                  <a:cubicBezTo>
                    <a:pt x="2757" y="780"/>
                    <a:pt x="2754" y="796"/>
                    <a:pt x="2753" y="796"/>
                  </a:cubicBezTo>
                  <a:cubicBezTo>
                    <a:pt x="2753" y="796"/>
                    <a:pt x="2755" y="776"/>
                    <a:pt x="2761" y="735"/>
                  </a:cubicBezTo>
                  <a:cubicBezTo>
                    <a:pt x="2775" y="672"/>
                    <a:pt x="2772" y="609"/>
                    <a:pt x="2753" y="549"/>
                  </a:cubicBezTo>
                  <a:cubicBezTo>
                    <a:pt x="2726" y="466"/>
                    <a:pt x="2673" y="415"/>
                    <a:pt x="2634" y="343"/>
                  </a:cubicBezTo>
                  <a:lnTo>
                    <a:pt x="2634" y="343"/>
                  </a:lnTo>
                  <a:cubicBezTo>
                    <a:pt x="2669" y="384"/>
                    <a:pt x="2687" y="405"/>
                    <a:pt x="2688" y="405"/>
                  </a:cubicBezTo>
                  <a:cubicBezTo>
                    <a:pt x="2689" y="405"/>
                    <a:pt x="2674" y="386"/>
                    <a:pt x="2643" y="346"/>
                  </a:cubicBezTo>
                  <a:cubicBezTo>
                    <a:pt x="2626" y="323"/>
                    <a:pt x="2607" y="300"/>
                    <a:pt x="2591" y="279"/>
                  </a:cubicBezTo>
                  <a:cubicBezTo>
                    <a:pt x="2509" y="190"/>
                    <a:pt x="2409" y="148"/>
                    <a:pt x="2305" y="114"/>
                  </a:cubicBezTo>
                  <a:cubicBezTo>
                    <a:pt x="2224" y="68"/>
                    <a:pt x="2135" y="38"/>
                    <a:pt x="2042" y="25"/>
                  </a:cubicBezTo>
                  <a:cubicBezTo>
                    <a:pt x="2005" y="21"/>
                    <a:pt x="1968" y="18"/>
                    <a:pt x="1931" y="18"/>
                  </a:cubicBezTo>
                  <a:cubicBezTo>
                    <a:pt x="1917" y="18"/>
                    <a:pt x="1903" y="18"/>
                    <a:pt x="1889" y="19"/>
                  </a:cubicBezTo>
                  <a:cubicBezTo>
                    <a:pt x="1837" y="7"/>
                    <a:pt x="1784" y="1"/>
                    <a:pt x="17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3"/>
            <p:cNvSpPr/>
            <p:nvPr/>
          </p:nvSpPr>
          <p:spPr>
            <a:xfrm>
              <a:off x="-147375" y="8055500"/>
              <a:ext cx="400" cy="75"/>
            </a:xfrm>
            <a:custGeom>
              <a:rect b="b" l="l" r="r" t="t"/>
              <a:pathLst>
                <a:path extrusionOk="0" h="3" w="16">
                  <a:moveTo>
                    <a:pt x="9" y="1"/>
                  </a:moveTo>
                  <a:lnTo>
                    <a:pt x="0" y="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3"/>
            <p:cNvSpPr/>
            <p:nvPr/>
          </p:nvSpPr>
          <p:spPr>
            <a:xfrm>
              <a:off x="-147000" y="8055325"/>
              <a:ext cx="1400" cy="200"/>
            </a:xfrm>
            <a:custGeom>
              <a:rect b="b" l="l" r="r" t="t"/>
              <a:pathLst>
                <a:path extrusionOk="0" h="8" w="56">
                  <a:moveTo>
                    <a:pt x="54" y="1"/>
                  </a:moveTo>
                  <a:cubicBezTo>
                    <a:pt x="52" y="1"/>
                    <a:pt x="34" y="3"/>
                    <a:pt x="1" y="8"/>
                  </a:cubicBezTo>
                  <a:lnTo>
                    <a:pt x="10" y="8"/>
                  </a:lnTo>
                  <a:cubicBezTo>
                    <a:pt x="41" y="3"/>
                    <a:pt x="56" y="1"/>
                    <a:pt x="5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3"/>
            <p:cNvSpPr/>
            <p:nvPr/>
          </p:nvSpPr>
          <p:spPr>
            <a:xfrm>
              <a:off x="-169675" y="8009225"/>
              <a:ext cx="82050" cy="46875"/>
            </a:xfrm>
            <a:custGeom>
              <a:rect b="b" l="l" r="r" t="t"/>
              <a:pathLst>
                <a:path extrusionOk="0" h="1875" w="3282">
                  <a:moveTo>
                    <a:pt x="2380" y="1"/>
                  </a:moveTo>
                  <a:cubicBezTo>
                    <a:pt x="2240" y="1"/>
                    <a:pt x="2104" y="25"/>
                    <a:pt x="1956" y="47"/>
                  </a:cubicBezTo>
                  <a:cubicBezTo>
                    <a:pt x="1672" y="89"/>
                    <a:pt x="1396" y="219"/>
                    <a:pt x="1139" y="342"/>
                  </a:cubicBezTo>
                  <a:cubicBezTo>
                    <a:pt x="903" y="454"/>
                    <a:pt x="657" y="646"/>
                    <a:pt x="461" y="815"/>
                  </a:cubicBezTo>
                  <a:cubicBezTo>
                    <a:pt x="264" y="982"/>
                    <a:pt x="58" y="1233"/>
                    <a:pt x="54" y="1501"/>
                  </a:cubicBezTo>
                  <a:cubicBezTo>
                    <a:pt x="0" y="1611"/>
                    <a:pt x="78" y="1739"/>
                    <a:pt x="194" y="1759"/>
                  </a:cubicBezTo>
                  <a:cubicBezTo>
                    <a:pt x="301" y="1829"/>
                    <a:pt x="410" y="1859"/>
                    <a:pt x="554" y="1865"/>
                  </a:cubicBezTo>
                  <a:cubicBezTo>
                    <a:pt x="610" y="1868"/>
                    <a:pt x="666" y="1875"/>
                    <a:pt x="722" y="1875"/>
                  </a:cubicBezTo>
                  <a:cubicBezTo>
                    <a:pt x="782" y="1870"/>
                    <a:pt x="841" y="1864"/>
                    <a:pt x="900" y="1853"/>
                  </a:cubicBezTo>
                  <a:cubicBezTo>
                    <a:pt x="1161" y="1816"/>
                    <a:pt x="1436" y="1776"/>
                    <a:pt x="1691" y="1712"/>
                  </a:cubicBezTo>
                  <a:cubicBezTo>
                    <a:pt x="1965" y="1644"/>
                    <a:pt x="2237" y="1558"/>
                    <a:pt x="2492" y="1437"/>
                  </a:cubicBezTo>
                  <a:cubicBezTo>
                    <a:pt x="2647" y="1362"/>
                    <a:pt x="2782" y="1303"/>
                    <a:pt x="2913" y="1182"/>
                  </a:cubicBezTo>
                  <a:cubicBezTo>
                    <a:pt x="2982" y="1119"/>
                    <a:pt x="3042" y="1047"/>
                    <a:pt x="3089" y="967"/>
                  </a:cubicBezTo>
                  <a:cubicBezTo>
                    <a:pt x="3105" y="935"/>
                    <a:pt x="3117" y="909"/>
                    <a:pt x="3126" y="886"/>
                  </a:cubicBezTo>
                  <a:cubicBezTo>
                    <a:pt x="3134" y="875"/>
                    <a:pt x="3146" y="866"/>
                    <a:pt x="3151" y="852"/>
                  </a:cubicBezTo>
                  <a:cubicBezTo>
                    <a:pt x="3281" y="614"/>
                    <a:pt x="3200" y="350"/>
                    <a:pt x="2980" y="201"/>
                  </a:cubicBezTo>
                  <a:cubicBezTo>
                    <a:pt x="2974" y="196"/>
                    <a:pt x="2964" y="195"/>
                    <a:pt x="2956" y="190"/>
                  </a:cubicBezTo>
                  <a:cubicBezTo>
                    <a:pt x="2936" y="173"/>
                    <a:pt x="2910" y="153"/>
                    <a:pt x="2870" y="126"/>
                  </a:cubicBezTo>
                  <a:cubicBezTo>
                    <a:pt x="2788" y="80"/>
                    <a:pt x="2699" y="46"/>
                    <a:pt x="2609" y="26"/>
                  </a:cubicBezTo>
                  <a:cubicBezTo>
                    <a:pt x="2530" y="8"/>
                    <a:pt x="2454" y="1"/>
                    <a:pt x="238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3"/>
            <p:cNvSpPr/>
            <p:nvPr/>
          </p:nvSpPr>
          <p:spPr>
            <a:xfrm>
              <a:off x="-37175" y="8088875"/>
              <a:ext cx="90775" cy="48800"/>
            </a:xfrm>
            <a:custGeom>
              <a:rect b="b" l="l" r="r" t="t"/>
              <a:pathLst>
                <a:path extrusionOk="0" h="1952" w="3631">
                  <a:moveTo>
                    <a:pt x="2429" y="0"/>
                  </a:moveTo>
                  <a:cubicBezTo>
                    <a:pt x="2038" y="0"/>
                    <a:pt x="1639" y="124"/>
                    <a:pt x="1281" y="264"/>
                  </a:cubicBezTo>
                  <a:cubicBezTo>
                    <a:pt x="1069" y="348"/>
                    <a:pt x="839" y="450"/>
                    <a:pt x="650" y="583"/>
                  </a:cubicBezTo>
                  <a:cubicBezTo>
                    <a:pt x="541" y="662"/>
                    <a:pt x="438" y="748"/>
                    <a:pt x="343" y="843"/>
                  </a:cubicBezTo>
                  <a:cubicBezTo>
                    <a:pt x="289" y="890"/>
                    <a:pt x="243" y="946"/>
                    <a:pt x="205" y="1007"/>
                  </a:cubicBezTo>
                  <a:cubicBezTo>
                    <a:pt x="196" y="1021"/>
                    <a:pt x="152" y="1104"/>
                    <a:pt x="157" y="1104"/>
                  </a:cubicBezTo>
                  <a:cubicBezTo>
                    <a:pt x="157" y="1104"/>
                    <a:pt x="158" y="1103"/>
                    <a:pt x="160" y="1101"/>
                  </a:cubicBezTo>
                  <a:lnTo>
                    <a:pt x="160" y="1101"/>
                  </a:lnTo>
                  <a:cubicBezTo>
                    <a:pt x="31" y="1264"/>
                    <a:pt x="1" y="1558"/>
                    <a:pt x="232" y="1664"/>
                  </a:cubicBezTo>
                  <a:cubicBezTo>
                    <a:pt x="298" y="1695"/>
                    <a:pt x="344" y="1735"/>
                    <a:pt x="406" y="1772"/>
                  </a:cubicBezTo>
                  <a:cubicBezTo>
                    <a:pt x="484" y="1821"/>
                    <a:pt x="590" y="1846"/>
                    <a:pt x="679" y="1875"/>
                  </a:cubicBezTo>
                  <a:cubicBezTo>
                    <a:pt x="854" y="1930"/>
                    <a:pt x="1051" y="1951"/>
                    <a:pt x="1237" y="1951"/>
                  </a:cubicBezTo>
                  <a:cubicBezTo>
                    <a:pt x="1585" y="1948"/>
                    <a:pt x="1932" y="1913"/>
                    <a:pt x="2273" y="1846"/>
                  </a:cubicBezTo>
                  <a:cubicBezTo>
                    <a:pt x="2408" y="1819"/>
                    <a:pt x="2546" y="1766"/>
                    <a:pt x="2675" y="1718"/>
                  </a:cubicBezTo>
                  <a:cubicBezTo>
                    <a:pt x="2766" y="1689"/>
                    <a:pt x="2852" y="1649"/>
                    <a:pt x="2933" y="1603"/>
                  </a:cubicBezTo>
                  <a:cubicBezTo>
                    <a:pt x="3048" y="1510"/>
                    <a:pt x="3107" y="1464"/>
                    <a:pt x="3111" y="1464"/>
                  </a:cubicBezTo>
                  <a:lnTo>
                    <a:pt x="3111" y="1464"/>
                  </a:lnTo>
                  <a:cubicBezTo>
                    <a:pt x="3114" y="1464"/>
                    <a:pt x="3085" y="1491"/>
                    <a:pt x="3024" y="1545"/>
                  </a:cubicBezTo>
                  <a:cubicBezTo>
                    <a:pt x="3058" y="1532"/>
                    <a:pt x="3088" y="1514"/>
                    <a:pt x="3116" y="1489"/>
                  </a:cubicBezTo>
                  <a:cubicBezTo>
                    <a:pt x="3227" y="1423"/>
                    <a:pt x="3320" y="1331"/>
                    <a:pt x="3388" y="1221"/>
                  </a:cubicBezTo>
                  <a:cubicBezTo>
                    <a:pt x="3437" y="1164"/>
                    <a:pt x="3503" y="1089"/>
                    <a:pt x="3504" y="1085"/>
                  </a:cubicBezTo>
                  <a:cubicBezTo>
                    <a:pt x="3586" y="946"/>
                    <a:pt x="3630" y="740"/>
                    <a:pt x="3586" y="580"/>
                  </a:cubicBezTo>
                  <a:cubicBezTo>
                    <a:pt x="3518" y="336"/>
                    <a:pt x="3322" y="209"/>
                    <a:pt x="3107" y="124"/>
                  </a:cubicBezTo>
                  <a:cubicBezTo>
                    <a:pt x="3042" y="84"/>
                    <a:pt x="2973" y="57"/>
                    <a:pt x="2901" y="37"/>
                  </a:cubicBezTo>
                  <a:cubicBezTo>
                    <a:pt x="2786" y="6"/>
                    <a:pt x="2669" y="5"/>
                    <a:pt x="2551" y="5"/>
                  </a:cubicBezTo>
                  <a:lnTo>
                    <a:pt x="2554" y="5"/>
                  </a:lnTo>
                  <a:cubicBezTo>
                    <a:pt x="2512" y="2"/>
                    <a:pt x="2471" y="0"/>
                    <a:pt x="2429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3"/>
            <p:cNvSpPr/>
            <p:nvPr/>
          </p:nvSpPr>
          <p:spPr>
            <a:xfrm>
              <a:off x="14575" y="7961250"/>
              <a:ext cx="70800" cy="50250"/>
            </a:xfrm>
            <a:custGeom>
              <a:rect b="b" l="l" r="r" t="t"/>
              <a:pathLst>
                <a:path extrusionOk="0" h="2010" w="2832">
                  <a:moveTo>
                    <a:pt x="1703" y="1"/>
                  </a:moveTo>
                  <a:cubicBezTo>
                    <a:pt x="1627" y="1"/>
                    <a:pt x="1517" y="26"/>
                    <a:pt x="1433" y="42"/>
                  </a:cubicBezTo>
                  <a:cubicBezTo>
                    <a:pt x="1368" y="53"/>
                    <a:pt x="1305" y="65"/>
                    <a:pt x="1243" y="82"/>
                  </a:cubicBezTo>
                  <a:cubicBezTo>
                    <a:pt x="1064" y="130"/>
                    <a:pt x="882" y="225"/>
                    <a:pt x="717" y="316"/>
                  </a:cubicBezTo>
                  <a:cubicBezTo>
                    <a:pt x="553" y="408"/>
                    <a:pt x="410" y="531"/>
                    <a:pt x="294" y="680"/>
                  </a:cubicBezTo>
                  <a:cubicBezTo>
                    <a:pt x="185" y="813"/>
                    <a:pt x="88" y="921"/>
                    <a:pt x="43" y="1093"/>
                  </a:cubicBezTo>
                  <a:cubicBezTo>
                    <a:pt x="0" y="1243"/>
                    <a:pt x="5" y="1403"/>
                    <a:pt x="54" y="1550"/>
                  </a:cubicBezTo>
                  <a:cubicBezTo>
                    <a:pt x="96" y="1708"/>
                    <a:pt x="209" y="1860"/>
                    <a:pt x="363" y="1913"/>
                  </a:cubicBezTo>
                  <a:cubicBezTo>
                    <a:pt x="424" y="1948"/>
                    <a:pt x="490" y="1974"/>
                    <a:pt x="559" y="1988"/>
                  </a:cubicBezTo>
                  <a:cubicBezTo>
                    <a:pt x="633" y="2002"/>
                    <a:pt x="697" y="2009"/>
                    <a:pt x="760" y="2009"/>
                  </a:cubicBezTo>
                  <a:cubicBezTo>
                    <a:pt x="831" y="2009"/>
                    <a:pt x="900" y="2000"/>
                    <a:pt x="981" y="1979"/>
                  </a:cubicBezTo>
                  <a:cubicBezTo>
                    <a:pt x="1017" y="1969"/>
                    <a:pt x="1051" y="1959"/>
                    <a:pt x="1086" y="1950"/>
                  </a:cubicBezTo>
                  <a:cubicBezTo>
                    <a:pt x="1180" y="1926"/>
                    <a:pt x="1262" y="1908"/>
                    <a:pt x="1353" y="1870"/>
                  </a:cubicBezTo>
                  <a:cubicBezTo>
                    <a:pt x="1428" y="1839"/>
                    <a:pt x="1502" y="1805"/>
                    <a:pt x="1576" y="1771"/>
                  </a:cubicBezTo>
                  <a:cubicBezTo>
                    <a:pt x="1732" y="1707"/>
                    <a:pt x="1889" y="1642"/>
                    <a:pt x="2046" y="1576"/>
                  </a:cubicBezTo>
                  <a:lnTo>
                    <a:pt x="2046" y="1576"/>
                  </a:lnTo>
                  <a:lnTo>
                    <a:pt x="1846" y="1661"/>
                  </a:lnTo>
                  <a:cubicBezTo>
                    <a:pt x="1909" y="1635"/>
                    <a:pt x="1972" y="1610"/>
                    <a:pt x="2035" y="1584"/>
                  </a:cubicBezTo>
                  <a:cubicBezTo>
                    <a:pt x="2112" y="1552"/>
                    <a:pt x="2181" y="1509"/>
                    <a:pt x="2244" y="1457"/>
                  </a:cubicBezTo>
                  <a:cubicBezTo>
                    <a:pt x="2288" y="1437"/>
                    <a:pt x="2330" y="1412"/>
                    <a:pt x="2368" y="1384"/>
                  </a:cubicBezTo>
                  <a:cubicBezTo>
                    <a:pt x="2391" y="1366"/>
                    <a:pt x="2413" y="1345"/>
                    <a:pt x="2433" y="1323"/>
                  </a:cubicBezTo>
                  <a:cubicBezTo>
                    <a:pt x="2489" y="1292"/>
                    <a:pt x="2542" y="1254"/>
                    <a:pt x="2586" y="1208"/>
                  </a:cubicBezTo>
                  <a:cubicBezTo>
                    <a:pt x="2624" y="1168"/>
                    <a:pt x="2655" y="1123"/>
                    <a:pt x="2683" y="1076"/>
                  </a:cubicBezTo>
                  <a:cubicBezTo>
                    <a:pt x="2792" y="967"/>
                    <a:pt x="2832" y="812"/>
                    <a:pt x="2812" y="664"/>
                  </a:cubicBezTo>
                  <a:cubicBezTo>
                    <a:pt x="2795" y="531"/>
                    <a:pt x="2733" y="436"/>
                    <a:pt x="2641" y="354"/>
                  </a:cubicBezTo>
                  <a:cubicBezTo>
                    <a:pt x="2592" y="287"/>
                    <a:pt x="2528" y="228"/>
                    <a:pt x="2456" y="187"/>
                  </a:cubicBezTo>
                  <a:cubicBezTo>
                    <a:pt x="2397" y="158"/>
                    <a:pt x="2336" y="135"/>
                    <a:pt x="2274" y="116"/>
                  </a:cubicBezTo>
                  <a:cubicBezTo>
                    <a:pt x="2153" y="56"/>
                    <a:pt x="2020" y="25"/>
                    <a:pt x="1885" y="25"/>
                  </a:cubicBezTo>
                  <a:cubicBezTo>
                    <a:pt x="1879" y="25"/>
                    <a:pt x="1872" y="25"/>
                    <a:pt x="1866" y="26"/>
                  </a:cubicBezTo>
                  <a:cubicBezTo>
                    <a:pt x="1817" y="13"/>
                    <a:pt x="1766" y="6"/>
                    <a:pt x="1715" y="1"/>
                  </a:cubicBezTo>
                  <a:cubicBezTo>
                    <a:pt x="1711" y="1"/>
                    <a:pt x="1707" y="1"/>
                    <a:pt x="170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3"/>
            <p:cNvSpPr/>
            <p:nvPr/>
          </p:nvSpPr>
          <p:spPr>
            <a:xfrm>
              <a:off x="107500" y="8027100"/>
              <a:ext cx="50325" cy="39950"/>
            </a:xfrm>
            <a:custGeom>
              <a:rect b="b" l="l" r="r" t="t"/>
              <a:pathLst>
                <a:path extrusionOk="0" h="1598" w="2013">
                  <a:moveTo>
                    <a:pt x="1217" y="1"/>
                  </a:moveTo>
                  <a:cubicBezTo>
                    <a:pt x="1182" y="1"/>
                    <a:pt x="1146" y="3"/>
                    <a:pt x="1111" y="8"/>
                  </a:cubicBezTo>
                  <a:lnTo>
                    <a:pt x="1017" y="20"/>
                  </a:lnTo>
                  <a:lnTo>
                    <a:pt x="785" y="51"/>
                  </a:lnTo>
                  <a:cubicBezTo>
                    <a:pt x="712" y="72"/>
                    <a:pt x="641" y="102"/>
                    <a:pt x="575" y="137"/>
                  </a:cubicBezTo>
                  <a:cubicBezTo>
                    <a:pt x="463" y="188"/>
                    <a:pt x="383" y="229"/>
                    <a:pt x="286" y="320"/>
                  </a:cubicBezTo>
                  <a:cubicBezTo>
                    <a:pt x="216" y="384"/>
                    <a:pt x="136" y="458"/>
                    <a:pt x="94" y="545"/>
                  </a:cubicBezTo>
                  <a:lnTo>
                    <a:pt x="31" y="697"/>
                  </a:lnTo>
                  <a:cubicBezTo>
                    <a:pt x="4" y="780"/>
                    <a:pt x="1" y="868"/>
                    <a:pt x="19" y="952"/>
                  </a:cubicBezTo>
                  <a:cubicBezTo>
                    <a:pt x="38" y="1091"/>
                    <a:pt x="99" y="1218"/>
                    <a:pt x="194" y="1318"/>
                  </a:cubicBezTo>
                  <a:cubicBezTo>
                    <a:pt x="268" y="1398"/>
                    <a:pt x="345" y="1436"/>
                    <a:pt x="437" y="1477"/>
                  </a:cubicBezTo>
                  <a:cubicBezTo>
                    <a:pt x="609" y="1557"/>
                    <a:pt x="662" y="1565"/>
                    <a:pt x="856" y="1586"/>
                  </a:cubicBezTo>
                  <a:cubicBezTo>
                    <a:pt x="887" y="1590"/>
                    <a:pt x="917" y="1594"/>
                    <a:pt x="948" y="1596"/>
                  </a:cubicBezTo>
                  <a:cubicBezTo>
                    <a:pt x="962" y="1597"/>
                    <a:pt x="977" y="1597"/>
                    <a:pt x="991" y="1597"/>
                  </a:cubicBezTo>
                  <a:cubicBezTo>
                    <a:pt x="1101" y="1597"/>
                    <a:pt x="1212" y="1568"/>
                    <a:pt x="1320" y="1548"/>
                  </a:cubicBezTo>
                  <a:cubicBezTo>
                    <a:pt x="1493" y="1514"/>
                    <a:pt x="1667" y="1444"/>
                    <a:pt x="1783" y="1302"/>
                  </a:cubicBezTo>
                  <a:cubicBezTo>
                    <a:pt x="1876" y="1210"/>
                    <a:pt x="1943" y="1095"/>
                    <a:pt x="1977" y="969"/>
                  </a:cubicBezTo>
                  <a:cubicBezTo>
                    <a:pt x="2009" y="872"/>
                    <a:pt x="2012" y="768"/>
                    <a:pt x="1991" y="670"/>
                  </a:cubicBezTo>
                  <a:cubicBezTo>
                    <a:pt x="1986" y="570"/>
                    <a:pt x="1955" y="473"/>
                    <a:pt x="1900" y="389"/>
                  </a:cubicBezTo>
                  <a:cubicBezTo>
                    <a:pt x="1836" y="277"/>
                    <a:pt x="1742" y="185"/>
                    <a:pt x="1630" y="119"/>
                  </a:cubicBezTo>
                  <a:cubicBezTo>
                    <a:pt x="1505" y="41"/>
                    <a:pt x="1362" y="1"/>
                    <a:pt x="12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3"/>
            <p:cNvSpPr/>
            <p:nvPr/>
          </p:nvSpPr>
          <p:spPr>
            <a:xfrm>
              <a:off x="474050" y="8204725"/>
              <a:ext cx="51475" cy="53525"/>
            </a:xfrm>
            <a:custGeom>
              <a:rect b="b" l="l" r="r" t="t"/>
              <a:pathLst>
                <a:path extrusionOk="0" h="2141" w="2059">
                  <a:moveTo>
                    <a:pt x="1423" y="1"/>
                  </a:moveTo>
                  <a:cubicBezTo>
                    <a:pt x="1331" y="1"/>
                    <a:pt x="1239" y="21"/>
                    <a:pt x="1151" y="48"/>
                  </a:cubicBezTo>
                  <a:cubicBezTo>
                    <a:pt x="1045" y="80"/>
                    <a:pt x="922" y="118"/>
                    <a:pt x="829" y="172"/>
                  </a:cubicBezTo>
                  <a:cubicBezTo>
                    <a:pt x="735" y="227"/>
                    <a:pt x="634" y="321"/>
                    <a:pt x="548" y="395"/>
                  </a:cubicBezTo>
                  <a:cubicBezTo>
                    <a:pt x="455" y="473"/>
                    <a:pt x="389" y="574"/>
                    <a:pt x="319" y="669"/>
                  </a:cubicBezTo>
                  <a:cubicBezTo>
                    <a:pt x="280" y="720"/>
                    <a:pt x="244" y="772"/>
                    <a:pt x="211" y="828"/>
                  </a:cubicBezTo>
                  <a:cubicBezTo>
                    <a:pt x="158" y="921"/>
                    <a:pt x="124" y="1038"/>
                    <a:pt x="93" y="1144"/>
                  </a:cubicBezTo>
                  <a:cubicBezTo>
                    <a:pt x="52" y="1288"/>
                    <a:pt x="1" y="1454"/>
                    <a:pt x="12" y="1609"/>
                  </a:cubicBezTo>
                  <a:cubicBezTo>
                    <a:pt x="13" y="1644"/>
                    <a:pt x="12" y="1680"/>
                    <a:pt x="10" y="1714"/>
                  </a:cubicBezTo>
                  <a:cubicBezTo>
                    <a:pt x="3" y="1966"/>
                    <a:pt x="221" y="2141"/>
                    <a:pt x="448" y="2141"/>
                  </a:cubicBezTo>
                  <a:cubicBezTo>
                    <a:pt x="519" y="2141"/>
                    <a:pt x="592" y="2123"/>
                    <a:pt x="658" y="2085"/>
                  </a:cubicBezTo>
                  <a:cubicBezTo>
                    <a:pt x="680" y="2073"/>
                    <a:pt x="703" y="2061"/>
                    <a:pt x="726" y="2047"/>
                  </a:cubicBezTo>
                  <a:cubicBezTo>
                    <a:pt x="756" y="2038"/>
                    <a:pt x="786" y="2025"/>
                    <a:pt x="815" y="2011"/>
                  </a:cubicBezTo>
                  <a:cubicBezTo>
                    <a:pt x="842" y="1995"/>
                    <a:pt x="868" y="1975"/>
                    <a:pt x="896" y="1958"/>
                  </a:cubicBezTo>
                  <a:cubicBezTo>
                    <a:pt x="950" y="1922"/>
                    <a:pt x="1005" y="1890"/>
                    <a:pt x="1060" y="1859"/>
                  </a:cubicBezTo>
                  <a:cubicBezTo>
                    <a:pt x="1160" y="1806"/>
                    <a:pt x="1255" y="1743"/>
                    <a:pt x="1343" y="1671"/>
                  </a:cubicBezTo>
                  <a:cubicBezTo>
                    <a:pt x="1400" y="1623"/>
                    <a:pt x="1455" y="1577"/>
                    <a:pt x="1513" y="1531"/>
                  </a:cubicBezTo>
                  <a:lnTo>
                    <a:pt x="1513" y="1531"/>
                  </a:lnTo>
                  <a:lnTo>
                    <a:pt x="1380" y="1633"/>
                  </a:lnTo>
                  <a:lnTo>
                    <a:pt x="1380" y="1633"/>
                  </a:lnTo>
                  <a:cubicBezTo>
                    <a:pt x="1545" y="1506"/>
                    <a:pt x="1735" y="1351"/>
                    <a:pt x="1842" y="1168"/>
                  </a:cubicBezTo>
                  <a:cubicBezTo>
                    <a:pt x="1945" y="996"/>
                    <a:pt x="2058" y="821"/>
                    <a:pt x="2049" y="613"/>
                  </a:cubicBezTo>
                  <a:cubicBezTo>
                    <a:pt x="2046" y="481"/>
                    <a:pt x="2002" y="353"/>
                    <a:pt x="1920" y="249"/>
                  </a:cubicBezTo>
                  <a:cubicBezTo>
                    <a:pt x="1836" y="138"/>
                    <a:pt x="1738" y="80"/>
                    <a:pt x="1607" y="32"/>
                  </a:cubicBezTo>
                  <a:cubicBezTo>
                    <a:pt x="1547" y="10"/>
                    <a:pt x="1485" y="1"/>
                    <a:pt x="142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73"/>
            <p:cNvSpPr/>
            <p:nvPr/>
          </p:nvSpPr>
          <p:spPr>
            <a:xfrm>
              <a:off x="565625" y="8244250"/>
              <a:ext cx="850" cy="100"/>
            </a:xfrm>
            <a:custGeom>
              <a:rect b="b" l="l" r="r" t="t"/>
              <a:pathLst>
                <a:path extrusionOk="0" h="4" w="34">
                  <a:moveTo>
                    <a:pt x="0" y="0"/>
                  </a:moveTo>
                  <a:lnTo>
                    <a:pt x="9" y="1"/>
                  </a:lnTo>
                  <a:lnTo>
                    <a:pt x="9" y="1"/>
                  </a:lnTo>
                  <a:cubicBezTo>
                    <a:pt x="6" y="1"/>
                    <a:pt x="3" y="0"/>
                    <a:pt x="0" y="0"/>
                  </a:cubicBezTo>
                  <a:close/>
                  <a:moveTo>
                    <a:pt x="9" y="1"/>
                  </a:moveTo>
                  <a:cubicBezTo>
                    <a:pt x="15" y="2"/>
                    <a:pt x="20" y="4"/>
                    <a:pt x="26" y="4"/>
                  </a:cubicBezTo>
                  <a:lnTo>
                    <a:pt x="3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73"/>
            <p:cNvSpPr/>
            <p:nvPr/>
          </p:nvSpPr>
          <p:spPr>
            <a:xfrm>
              <a:off x="566500" y="8244375"/>
              <a:ext cx="2475" cy="325"/>
            </a:xfrm>
            <a:custGeom>
              <a:rect b="b" l="l" r="r" t="t"/>
              <a:pathLst>
                <a:path extrusionOk="0" h="13" w="99">
                  <a:moveTo>
                    <a:pt x="0" y="0"/>
                  </a:moveTo>
                  <a:lnTo>
                    <a:pt x="99" y="12"/>
                  </a:lnTo>
                  <a:cubicBezTo>
                    <a:pt x="86" y="11"/>
                    <a:pt x="76" y="8"/>
                    <a:pt x="65" y="6"/>
                  </a:cubicBezTo>
                  <a:cubicBezTo>
                    <a:pt x="42" y="2"/>
                    <a:pt x="22" y="2"/>
                    <a:pt x="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73"/>
            <p:cNvSpPr/>
            <p:nvPr/>
          </p:nvSpPr>
          <p:spPr>
            <a:xfrm>
              <a:off x="530150" y="8244250"/>
              <a:ext cx="48225" cy="39900"/>
            </a:xfrm>
            <a:custGeom>
              <a:rect b="b" l="l" r="r" t="t"/>
              <a:pathLst>
                <a:path extrusionOk="0" h="1596" w="1929">
                  <a:moveTo>
                    <a:pt x="205" y="890"/>
                  </a:moveTo>
                  <a:lnTo>
                    <a:pt x="203" y="893"/>
                  </a:lnTo>
                  <a:cubicBezTo>
                    <a:pt x="204" y="892"/>
                    <a:pt x="204" y="891"/>
                    <a:pt x="205" y="890"/>
                  </a:cubicBezTo>
                  <a:close/>
                  <a:moveTo>
                    <a:pt x="1361" y="0"/>
                  </a:moveTo>
                  <a:cubicBezTo>
                    <a:pt x="1304" y="0"/>
                    <a:pt x="1247" y="6"/>
                    <a:pt x="1190" y="17"/>
                  </a:cubicBezTo>
                  <a:cubicBezTo>
                    <a:pt x="1103" y="34"/>
                    <a:pt x="1020" y="65"/>
                    <a:pt x="943" y="110"/>
                  </a:cubicBezTo>
                  <a:cubicBezTo>
                    <a:pt x="823" y="182"/>
                    <a:pt x="694" y="263"/>
                    <a:pt x="599" y="361"/>
                  </a:cubicBezTo>
                  <a:cubicBezTo>
                    <a:pt x="446" y="520"/>
                    <a:pt x="339" y="715"/>
                    <a:pt x="205" y="890"/>
                  </a:cubicBezTo>
                  <a:lnTo>
                    <a:pt x="205" y="890"/>
                  </a:lnTo>
                  <a:lnTo>
                    <a:pt x="270" y="806"/>
                  </a:lnTo>
                  <a:lnTo>
                    <a:pt x="270" y="806"/>
                  </a:lnTo>
                  <a:cubicBezTo>
                    <a:pt x="210" y="884"/>
                    <a:pt x="166" y="954"/>
                    <a:pt x="146" y="1049"/>
                  </a:cubicBezTo>
                  <a:cubicBezTo>
                    <a:pt x="131" y="1078"/>
                    <a:pt x="118" y="1111"/>
                    <a:pt x="109" y="1143"/>
                  </a:cubicBezTo>
                  <a:cubicBezTo>
                    <a:pt x="106" y="1157"/>
                    <a:pt x="103" y="1172"/>
                    <a:pt x="102" y="1186"/>
                  </a:cubicBezTo>
                  <a:cubicBezTo>
                    <a:pt x="99" y="1189"/>
                    <a:pt x="99" y="1187"/>
                    <a:pt x="95" y="1192"/>
                  </a:cubicBezTo>
                  <a:cubicBezTo>
                    <a:pt x="0" y="1332"/>
                    <a:pt x="123" y="1495"/>
                    <a:pt x="266" y="1514"/>
                  </a:cubicBezTo>
                  <a:lnTo>
                    <a:pt x="271" y="1516"/>
                  </a:lnTo>
                  <a:cubicBezTo>
                    <a:pt x="314" y="1534"/>
                    <a:pt x="358" y="1547"/>
                    <a:pt x="403" y="1554"/>
                  </a:cubicBezTo>
                  <a:cubicBezTo>
                    <a:pt x="423" y="1565"/>
                    <a:pt x="442" y="1574"/>
                    <a:pt x="462" y="1580"/>
                  </a:cubicBezTo>
                  <a:cubicBezTo>
                    <a:pt x="501" y="1591"/>
                    <a:pt x="536" y="1595"/>
                    <a:pt x="571" y="1595"/>
                  </a:cubicBezTo>
                  <a:cubicBezTo>
                    <a:pt x="626" y="1595"/>
                    <a:pt x="680" y="1585"/>
                    <a:pt x="739" y="1576"/>
                  </a:cubicBezTo>
                  <a:cubicBezTo>
                    <a:pt x="793" y="1567"/>
                    <a:pt x="848" y="1556"/>
                    <a:pt x="902" y="1547"/>
                  </a:cubicBezTo>
                  <a:cubicBezTo>
                    <a:pt x="1049" y="1516"/>
                    <a:pt x="1190" y="1485"/>
                    <a:pt x="1325" y="1412"/>
                  </a:cubicBezTo>
                  <a:cubicBezTo>
                    <a:pt x="1459" y="1336"/>
                    <a:pt x="1580" y="1238"/>
                    <a:pt x="1682" y="1121"/>
                  </a:cubicBezTo>
                  <a:cubicBezTo>
                    <a:pt x="1781" y="1009"/>
                    <a:pt x="1818" y="948"/>
                    <a:pt x="1872" y="810"/>
                  </a:cubicBezTo>
                  <a:cubicBezTo>
                    <a:pt x="1878" y="791"/>
                    <a:pt x="1886" y="774"/>
                    <a:pt x="1892" y="756"/>
                  </a:cubicBezTo>
                  <a:cubicBezTo>
                    <a:pt x="1917" y="690"/>
                    <a:pt x="1929" y="621"/>
                    <a:pt x="1929" y="550"/>
                  </a:cubicBezTo>
                  <a:cubicBezTo>
                    <a:pt x="1929" y="489"/>
                    <a:pt x="1913" y="433"/>
                    <a:pt x="1904" y="374"/>
                  </a:cubicBezTo>
                  <a:cubicBezTo>
                    <a:pt x="1900" y="351"/>
                    <a:pt x="1892" y="329"/>
                    <a:pt x="1884" y="308"/>
                  </a:cubicBezTo>
                  <a:cubicBezTo>
                    <a:pt x="1880" y="223"/>
                    <a:pt x="1854" y="143"/>
                    <a:pt x="1780" y="86"/>
                  </a:cubicBezTo>
                  <a:cubicBezTo>
                    <a:pt x="1733" y="51"/>
                    <a:pt x="1676" y="32"/>
                    <a:pt x="1618" y="32"/>
                  </a:cubicBezTo>
                  <a:cubicBezTo>
                    <a:pt x="1612" y="32"/>
                    <a:pt x="1605" y="32"/>
                    <a:pt x="1599" y="33"/>
                  </a:cubicBezTo>
                  <a:cubicBezTo>
                    <a:pt x="1522" y="11"/>
                    <a:pt x="1442" y="0"/>
                    <a:pt x="136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73"/>
            <p:cNvSpPr/>
            <p:nvPr/>
          </p:nvSpPr>
          <p:spPr>
            <a:xfrm>
              <a:off x="554400" y="8152850"/>
              <a:ext cx="36800" cy="43475"/>
            </a:xfrm>
            <a:custGeom>
              <a:rect b="b" l="l" r="r" t="t"/>
              <a:pathLst>
                <a:path extrusionOk="0" h="1739" w="1472">
                  <a:moveTo>
                    <a:pt x="972" y="0"/>
                  </a:moveTo>
                  <a:cubicBezTo>
                    <a:pt x="911" y="0"/>
                    <a:pt x="851" y="11"/>
                    <a:pt x="791" y="36"/>
                  </a:cubicBezTo>
                  <a:cubicBezTo>
                    <a:pt x="659" y="88"/>
                    <a:pt x="546" y="131"/>
                    <a:pt x="448" y="239"/>
                  </a:cubicBezTo>
                  <a:cubicBezTo>
                    <a:pt x="411" y="280"/>
                    <a:pt x="375" y="321"/>
                    <a:pt x="340" y="363"/>
                  </a:cubicBezTo>
                  <a:cubicBezTo>
                    <a:pt x="322" y="384"/>
                    <a:pt x="305" y="406"/>
                    <a:pt x="286" y="427"/>
                  </a:cubicBezTo>
                  <a:cubicBezTo>
                    <a:pt x="251" y="472"/>
                    <a:pt x="216" y="518"/>
                    <a:pt x="180" y="564"/>
                  </a:cubicBezTo>
                  <a:cubicBezTo>
                    <a:pt x="157" y="613"/>
                    <a:pt x="136" y="664"/>
                    <a:pt x="117" y="716"/>
                  </a:cubicBezTo>
                  <a:cubicBezTo>
                    <a:pt x="67" y="847"/>
                    <a:pt x="7" y="986"/>
                    <a:pt x="2" y="1129"/>
                  </a:cubicBezTo>
                  <a:cubicBezTo>
                    <a:pt x="1" y="1252"/>
                    <a:pt x="21" y="1373"/>
                    <a:pt x="59" y="1491"/>
                  </a:cubicBezTo>
                  <a:cubicBezTo>
                    <a:pt x="98" y="1625"/>
                    <a:pt x="234" y="1739"/>
                    <a:pt x="377" y="1739"/>
                  </a:cubicBezTo>
                  <a:cubicBezTo>
                    <a:pt x="407" y="1739"/>
                    <a:pt x="436" y="1734"/>
                    <a:pt x="466" y="1723"/>
                  </a:cubicBezTo>
                  <a:cubicBezTo>
                    <a:pt x="573" y="1685"/>
                    <a:pt x="679" y="1651"/>
                    <a:pt x="778" y="1591"/>
                  </a:cubicBezTo>
                  <a:cubicBezTo>
                    <a:pt x="900" y="1519"/>
                    <a:pt x="993" y="1404"/>
                    <a:pt x="1095" y="1307"/>
                  </a:cubicBezTo>
                  <a:cubicBezTo>
                    <a:pt x="1201" y="1207"/>
                    <a:pt x="1266" y="1066"/>
                    <a:pt x="1344" y="945"/>
                  </a:cubicBezTo>
                  <a:cubicBezTo>
                    <a:pt x="1395" y="867"/>
                    <a:pt x="1427" y="779"/>
                    <a:pt x="1442" y="688"/>
                  </a:cubicBezTo>
                  <a:cubicBezTo>
                    <a:pt x="1453" y="627"/>
                    <a:pt x="1470" y="559"/>
                    <a:pt x="1470" y="500"/>
                  </a:cubicBezTo>
                  <a:cubicBezTo>
                    <a:pt x="1472" y="401"/>
                    <a:pt x="1442" y="306"/>
                    <a:pt x="1390" y="226"/>
                  </a:cubicBezTo>
                  <a:cubicBezTo>
                    <a:pt x="1352" y="156"/>
                    <a:pt x="1292" y="99"/>
                    <a:pt x="1218" y="67"/>
                  </a:cubicBezTo>
                  <a:lnTo>
                    <a:pt x="1218" y="67"/>
                  </a:lnTo>
                  <a:lnTo>
                    <a:pt x="1241" y="73"/>
                  </a:lnTo>
                  <a:cubicBezTo>
                    <a:pt x="1156" y="26"/>
                    <a:pt x="1064" y="0"/>
                    <a:pt x="9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73"/>
            <p:cNvSpPr/>
            <p:nvPr/>
          </p:nvSpPr>
          <p:spPr>
            <a:xfrm>
              <a:off x="810025" y="8324150"/>
              <a:ext cx="41875" cy="66925"/>
            </a:xfrm>
            <a:custGeom>
              <a:rect b="b" l="l" r="r" t="t"/>
              <a:pathLst>
                <a:path extrusionOk="0" h="2677" w="1675">
                  <a:moveTo>
                    <a:pt x="1204" y="12"/>
                  </a:moveTo>
                  <a:cubicBezTo>
                    <a:pt x="1204" y="12"/>
                    <a:pt x="1204" y="12"/>
                    <a:pt x="1203" y="12"/>
                  </a:cubicBezTo>
                  <a:lnTo>
                    <a:pt x="1203" y="12"/>
                  </a:lnTo>
                  <a:cubicBezTo>
                    <a:pt x="1204" y="12"/>
                    <a:pt x="1204" y="12"/>
                    <a:pt x="1204" y="12"/>
                  </a:cubicBezTo>
                  <a:close/>
                  <a:moveTo>
                    <a:pt x="1385" y="0"/>
                  </a:moveTo>
                  <a:cubicBezTo>
                    <a:pt x="1336" y="0"/>
                    <a:pt x="1217" y="13"/>
                    <a:pt x="1205" y="13"/>
                  </a:cubicBezTo>
                  <a:cubicBezTo>
                    <a:pt x="1204" y="13"/>
                    <a:pt x="1203" y="12"/>
                    <a:pt x="1203" y="12"/>
                  </a:cubicBezTo>
                  <a:lnTo>
                    <a:pt x="1203" y="12"/>
                  </a:lnTo>
                  <a:cubicBezTo>
                    <a:pt x="1150" y="29"/>
                    <a:pt x="1101" y="55"/>
                    <a:pt x="1058" y="89"/>
                  </a:cubicBezTo>
                  <a:cubicBezTo>
                    <a:pt x="969" y="152"/>
                    <a:pt x="873" y="215"/>
                    <a:pt x="794" y="290"/>
                  </a:cubicBezTo>
                  <a:cubicBezTo>
                    <a:pt x="645" y="434"/>
                    <a:pt x="484" y="620"/>
                    <a:pt x="377" y="795"/>
                  </a:cubicBezTo>
                  <a:cubicBezTo>
                    <a:pt x="331" y="872"/>
                    <a:pt x="292" y="956"/>
                    <a:pt x="252" y="1036"/>
                  </a:cubicBezTo>
                  <a:cubicBezTo>
                    <a:pt x="198" y="1148"/>
                    <a:pt x="129" y="1274"/>
                    <a:pt x="99" y="1394"/>
                  </a:cubicBezTo>
                  <a:cubicBezTo>
                    <a:pt x="46" y="1589"/>
                    <a:pt x="0" y="1822"/>
                    <a:pt x="46" y="2027"/>
                  </a:cubicBezTo>
                  <a:cubicBezTo>
                    <a:pt x="45" y="2054"/>
                    <a:pt x="43" y="2083"/>
                    <a:pt x="46" y="2111"/>
                  </a:cubicBezTo>
                  <a:cubicBezTo>
                    <a:pt x="53" y="2220"/>
                    <a:pt x="88" y="2311"/>
                    <a:pt x="132" y="2409"/>
                  </a:cubicBezTo>
                  <a:cubicBezTo>
                    <a:pt x="183" y="2515"/>
                    <a:pt x="241" y="2633"/>
                    <a:pt x="366" y="2668"/>
                  </a:cubicBezTo>
                  <a:cubicBezTo>
                    <a:pt x="387" y="2674"/>
                    <a:pt x="408" y="2677"/>
                    <a:pt x="428" y="2677"/>
                  </a:cubicBezTo>
                  <a:cubicBezTo>
                    <a:pt x="543" y="2677"/>
                    <a:pt x="636" y="2592"/>
                    <a:pt x="724" y="2521"/>
                  </a:cubicBezTo>
                  <a:cubicBezTo>
                    <a:pt x="785" y="2475"/>
                    <a:pt x="840" y="2420"/>
                    <a:pt x="886" y="2357"/>
                  </a:cubicBezTo>
                  <a:cubicBezTo>
                    <a:pt x="900" y="2337"/>
                    <a:pt x="912" y="2314"/>
                    <a:pt x="925" y="2292"/>
                  </a:cubicBezTo>
                  <a:cubicBezTo>
                    <a:pt x="1049" y="2169"/>
                    <a:pt x="1131" y="1990"/>
                    <a:pt x="1206" y="1839"/>
                  </a:cubicBezTo>
                  <a:cubicBezTo>
                    <a:pt x="1263" y="1723"/>
                    <a:pt x="1298" y="1597"/>
                    <a:pt x="1342" y="1475"/>
                  </a:cubicBezTo>
                  <a:cubicBezTo>
                    <a:pt x="1356" y="1439"/>
                    <a:pt x="1370" y="1402"/>
                    <a:pt x="1384" y="1366"/>
                  </a:cubicBezTo>
                  <a:cubicBezTo>
                    <a:pt x="1393" y="1345"/>
                    <a:pt x="1402" y="1323"/>
                    <a:pt x="1412" y="1300"/>
                  </a:cubicBezTo>
                  <a:cubicBezTo>
                    <a:pt x="1413" y="1297"/>
                    <a:pt x="1413" y="1296"/>
                    <a:pt x="1415" y="1293"/>
                  </a:cubicBezTo>
                  <a:cubicBezTo>
                    <a:pt x="1487" y="1122"/>
                    <a:pt x="1536" y="929"/>
                    <a:pt x="1588" y="752"/>
                  </a:cubicBezTo>
                  <a:cubicBezTo>
                    <a:pt x="1611" y="669"/>
                    <a:pt x="1626" y="582"/>
                    <a:pt x="1645" y="497"/>
                  </a:cubicBezTo>
                  <a:cubicBezTo>
                    <a:pt x="1660" y="417"/>
                    <a:pt x="1674" y="348"/>
                    <a:pt x="1653" y="267"/>
                  </a:cubicBezTo>
                  <a:cubicBezTo>
                    <a:pt x="1642" y="227"/>
                    <a:pt x="1625" y="190"/>
                    <a:pt x="1605" y="155"/>
                  </a:cubicBezTo>
                  <a:cubicBezTo>
                    <a:pt x="1596" y="72"/>
                    <a:pt x="1520" y="3"/>
                    <a:pt x="1438" y="3"/>
                  </a:cubicBezTo>
                  <a:cubicBezTo>
                    <a:pt x="1424" y="3"/>
                    <a:pt x="1409" y="5"/>
                    <a:pt x="1394" y="10"/>
                  </a:cubicBezTo>
                  <a:lnTo>
                    <a:pt x="1394" y="10"/>
                  </a:lnTo>
                  <a:cubicBezTo>
                    <a:pt x="1416" y="3"/>
                    <a:pt x="1408" y="0"/>
                    <a:pt x="138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73"/>
            <p:cNvSpPr/>
            <p:nvPr/>
          </p:nvSpPr>
          <p:spPr>
            <a:xfrm>
              <a:off x="883025" y="8228575"/>
              <a:ext cx="32325" cy="44375"/>
            </a:xfrm>
            <a:custGeom>
              <a:rect b="b" l="l" r="r" t="t"/>
              <a:pathLst>
                <a:path extrusionOk="0" h="1775" w="1293">
                  <a:moveTo>
                    <a:pt x="796" y="1"/>
                  </a:moveTo>
                  <a:cubicBezTo>
                    <a:pt x="716" y="1"/>
                    <a:pt x="641" y="21"/>
                    <a:pt x="563" y="58"/>
                  </a:cubicBezTo>
                  <a:cubicBezTo>
                    <a:pt x="486" y="93"/>
                    <a:pt x="420" y="145"/>
                    <a:pt x="369" y="211"/>
                  </a:cubicBezTo>
                  <a:cubicBezTo>
                    <a:pt x="334" y="256"/>
                    <a:pt x="305" y="302"/>
                    <a:pt x="276" y="350"/>
                  </a:cubicBezTo>
                  <a:cubicBezTo>
                    <a:pt x="220" y="437"/>
                    <a:pt x="164" y="522"/>
                    <a:pt x="124" y="617"/>
                  </a:cubicBezTo>
                  <a:cubicBezTo>
                    <a:pt x="85" y="710"/>
                    <a:pt x="59" y="809"/>
                    <a:pt x="42" y="908"/>
                  </a:cubicBezTo>
                  <a:cubicBezTo>
                    <a:pt x="1" y="1119"/>
                    <a:pt x="16" y="1335"/>
                    <a:pt x="138" y="1509"/>
                  </a:cubicBezTo>
                  <a:cubicBezTo>
                    <a:pt x="179" y="1589"/>
                    <a:pt x="245" y="1647"/>
                    <a:pt x="319" y="1698"/>
                  </a:cubicBezTo>
                  <a:cubicBezTo>
                    <a:pt x="323" y="1701"/>
                    <a:pt x="326" y="1704"/>
                    <a:pt x="331" y="1707"/>
                  </a:cubicBezTo>
                  <a:cubicBezTo>
                    <a:pt x="336" y="1710"/>
                    <a:pt x="343" y="1718"/>
                    <a:pt x="351" y="1721"/>
                  </a:cubicBezTo>
                  <a:lnTo>
                    <a:pt x="340" y="1712"/>
                  </a:lnTo>
                  <a:lnTo>
                    <a:pt x="340" y="1712"/>
                  </a:lnTo>
                  <a:cubicBezTo>
                    <a:pt x="399" y="1750"/>
                    <a:pt x="466" y="1771"/>
                    <a:pt x="536" y="1771"/>
                  </a:cubicBezTo>
                  <a:cubicBezTo>
                    <a:pt x="544" y="1771"/>
                    <a:pt x="551" y="1770"/>
                    <a:pt x="558" y="1770"/>
                  </a:cubicBezTo>
                  <a:lnTo>
                    <a:pt x="558" y="1770"/>
                  </a:lnTo>
                  <a:lnTo>
                    <a:pt x="544" y="1774"/>
                  </a:lnTo>
                  <a:lnTo>
                    <a:pt x="544" y="1774"/>
                  </a:lnTo>
                  <a:lnTo>
                    <a:pt x="571" y="1771"/>
                  </a:lnTo>
                  <a:cubicBezTo>
                    <a:pt x="577" y="1771"/>
                    <a:pt x="583" y="1770"/>
                    <a:pt x="587" y="1770"/>
                  </a:cubicBezTo>
                  <a:cubicBezTo>
                    <a:pt x="678" y="1761"/>
                    <a:pt x="769" y="1744"/>
                    <a:pt x="844" y="1690"/>
                  </a:cubicBezTo>
                  <a:cubicBezTo>
                    <a:pt x="1024" y="1601"/>
                    <a:pt x="1143" y="1435"/>
                    <a:pt x="1206" y="1243"/>
                  </a:cubicBezTo>
                  <a:cubicBezTo>
                    <a:pt x="1246" y="1122"/>
                    <a:pt x="1285" y="1007"/>
                    <a:pt x="1292" y="878"/>
                  </a:cubicBezTo>
                  <a:cubicBezTo>
                    <a:pt x="1292" y="806"/>
                    <a:pt x="1289" y="733"/>
                    <a:pt x="1283" y="661"/>
                  </a:cubicBezTo>
                  <a:cubicBezTo>
                    <a:pt x="1280" y="623"/>
                    <a:pt x="1278" y="584"/>
                    <a:pt x="1277" y="546"/>
                  </a:cubicBezTo>
                  <a:cubicBezTo>
                    <a:pt x="1274" y="469"/>
                    <a:pt x="1260" y="396"/>
                    <a:pt x="1231" y="325"/>
                  </a:cubicBezTo>
                  <a:cubicBezTo>
                    <a:pt x="1212" y="279"/>
                    <a:pt x="1188" y="242"/>
                    <a:pt x="1161" y="205"/>
                  </a:cubicBezTo>
                  <a:lnTo>
                    <a:pt x="1161" y="205"/>
                  </a:lnTo>
                  <a:cubicBezTo>
                    <a:pt x="1172" y="220"/>
                    <a:pt x="1184" y="234"/>
                    <a:pt x="1195" y="248"/>
                  </a:cubicBezTo>
                  <a:lnTo>
                    <a:pt x="1172" y="218"/>
                  </a:lnTo>
                  <a:cubicBezTo>
                    <a:pt x="1106" y="125"/>
                    <a:pt x="1022" y="39"/>
                    <a:pt x="907" y="13"/>
                  </a:cubicBezTo>
                  <a:cubicBezTo>
                    <a:pt x="869" y="5"/>
                    <a:pt x="832" y="1"/>
                    <a:pt x="79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73"/>
            <p:cNvSpPr/>
            <p:nvPr/>
          </p:nvSpPr>
          <p:spPr>
            <a:xfrm>
              <a:off x="899650" y="8332025"/>
              <a:ext cx="39825" cy="58000"/>
            </a:xfrm>
            <a:custGeom>
              <a:rect b="b" l="l" r="r" t="t"/>
              <a:pathLst>
                <a:path extrusionOk="0" h="2320" w="1593">
                  <a:moveTo>
                    <a:pt x="1115" y="1"/>
                  </a:moveTo>
                  <a:cubicBezTo>
                    <a:pt x="978" y="1"/>
                    <a:pt x="874" y="56"/>
                    <a:pt x="764" y="145"/>
                  </a:cubicBezTo>
                  <a:cubicBezTo>
                    <a:pt x="729" y="172"/>
                    <a:pt x="695" y="199"/>
                    <a:pt x="661" y="227"/>
                  </a:cubicBezTo>
                  <a:cubicBezTo>
                    <a:pt x="589" y="285"/>
                    <a:pt x="524" y="353"/>
                    <a:pt x="469" y="428"/>
                  </a:cubicBezTo>
                  <a:cubicBezTo>
                    <a:pt x="423" y="485"/>
                    <a:pt x="378" y="543"/>
                    <a:pt x="334" y="600"/>
                  </a:cubicBezTo>
                  <a:cubicBezTo>
                    <a:pt x="260" y="697"/>
                    <a:pt x="222" y="801"/>
                    <a:pt x="177" y="913"/>
                  </a:cubicBezTo>
                  <a:cubicBezTo>
                    <a:pt x="139" y="1011"/>
                    <a:pt x="96" y="1108"/>
                    <a:pt x="64" y="1208"/>
                  </a:cubicBezTo>
                  <a:cubicBezTo>
                    <a:pt x="22" y="1346"/>
                    <a:pt x="2" y="1487"/>
                    <a:pt x="2" y="1630"/>
                  </a:cubicBezTo>
                  <a:cubicBezTo>
                    <a:pt x="1" y="1736"/>
                    <a:pt x="22" y="1842"/>
                    <a:pt x="65" y="1937"/>
                  </a:cubicBezTo>
                  <a:cubicBezTo>
                    <a:pt x="70" y="1973"/>
                    <a:pt x="81" y="2005"/>
                    <a:pt x="96" y="2036"/>
                  </a:cubicBezTo>
                  <a:cubicBezTo>
                    <a:pt x="147" y="2158"/>
                    <a:pt x="249" y="2264"/>
                    <a:pt x="380" y="2303"/>
                  </a:cubicBezTo>
                  <a:cubicBezTo>
                    <a:pt x="425" y="2314"/>
                    <a:pt x="471" y="2320"/>
                    <a:pt x="517" y="2320"/>
                  </a:cubicBezTo>
                  <a:cubicBezTo>
                    <a:pt x="603" y="2318"/>
                    <a:pt x="687" y="2294"/>
                    <a:pt x="761" y="2249"/>
                  </a:cubicBezTo>
                  <a:cubicBezTo>
                    <a:pt x="762" y="2248"/>
                    <a:pt x="764" y="2246"/>
                    <a:pt x="767" y="2244"/>
                  </a:cubicBezTo>
                  <a:lnTo>
                    <a:pt x="767" y="2244"/>
                  </a:lnTo>
                  <a:cubicBezTo>
                    <a:pt x="750" y="2251"/>
                    <a:pt x="733" y="2254"/>
                    <a:pt x="716" y="2257"/>
                  </a:cubicBezTo>
                  <a:lnTo>
                    <a:pt x="701" y="2259"/>
                  </a:lnTo>
                  <a:lnTo>
                    <a:pt x="701" y="2259"/>
                  </a:lnTo>
                  <a:cubicBezTo>
                    <a:pt x="844" y="2227"/>
                    <a:pt x="960" y="2155"/>
                    <a:pt x="1065" y="2037"/>
                  </a:cubicBezTo>
                  <a:cubicBezTo>
                    <a:pt x="1139" y="1954"/>
                    <a:pt x="1217" y="1871"/>
                    <a:pt x="1272" y="1775"/>
                  </a:cubicBezTo>
                  <a:cubicBezTo>
                    <a:pt x="1309" y="1707"/>
                    <a:pt x="1341" y="1639"/>
                    <a:pt x="1370" y="1569"/>
                  </a:cubicBezTo>
                  <a:cubicBezTo>
                    <a:pt x="1418" y="1461"/>
                    <a:pt x="1487" y="1339"/>
                    <a:pt x="1518" y="1228"/>
                  </a:cubicBezTo>
                  <a:cubicBezTo>
                    <a:pt x="1548" y="1117"/>
                    <a:pt x="1556" y="998"/>
                    <a:pt x="1570" y="882"/>
                  </a:cubicBezTo>
                  <a:cubicBezTo>
                    <a:pt x="1581" y="806"/>
                    <a:pt x="1593" y="734"/>
                    <a:pt x="1585" y="655"/>
                  </a:cubicBezTo>
                  <a:cubicBezTo>
                    <a:pt x="1579" y="591"/>
                    <a:pt x="1573" y="526"/>
                    <a:pt x="1565" y="460"/>
                  </a:cubicBezTo>
                  <a:cubicBezTo>
                    <a:pt x="1552" y="334"/>
                    <a:pt x="1519" y="227"/>
                    <a:pt x="1430" y="135"/>
                  </a:cubicBezTo>
                  <a:cubicBezTo>
                    <a:pt x="1360" y="56"/>
                    <a:pt x="1261" y="10"/>
                    <a:pt x="1157" y="3"/>
                  </a:cubicBezTo>
                  <a:cubicBezTo>
                    <a:pt x="1143" y="2"/>
                    <a:pt x="1129" y="1"/>
                    <a:pt x="111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73"/>
            <p:cNvSpPr/>
            <p:nvPr/>
          </p:nvSpPr>
          <p:spPr>
            <a:xfrm>
              <a:off x="-109100" y="7327000"/>
              <a:ext cx="62925" cy="32650"/>
            </a:xfrm>
            <a:custGeom>
              <a:rect b="b" l="l" r="r" t="t"/>
              <a:pathLst>
                <a:path extrusionOk="0" h="1306" w="2517">
                  <a:moveTo>
                    <a:pt x="1148" y="0"/>
                  </a:moveTo>
                  <a:cubicBezTo>
                    <a:pt x="966" y="0"/>
                    <a:pt x="769" y="18"/>
                    <a:pt x="600" y="74"/>
                  </a:cubicBezTo>
                  <a:cubicBezTo>
                    <a:pt x="482" y="112"/>
                    <a:pt x="355" y="147"/>
                    <a:pt x="265" y="236"/>
                  </a:cubicBezTo>
                  <a:lnTo>
                    <a:pt x="265" y="236"/>
                  </a:lnTo>
                  <a:cubicBezTo>
                    <a:pt x="294" y="207"/>
                    <a:pt x="301" y="198"/>
                    <a:pt x="298" y="198"/>
                  </a:cubicBezTo>
                  <a:lnTo>
                    <a:pt x="298" y="198"/>
                  </a:lnTo>
                  <a:cubicBezTo>
                    <a:pt x="294" y="198"/>
                    <a:pt x="266" y="218"/>
                    <a:pt x="247" y="229"/>
                  </a:cubicBezTo>
                  <a:cubicBezTo>
                    <a:pt x="198" y="257"/>
                    <a:pt x="154" y="294"/>
                    <a:pt x="115" y="335"/>
                  </a:cubicBezTo>
                  <a:cubicBezTo>
                    <a:pt x="29" y="435"/>
                    <a:pt x="0" y="573"/>
                    <a:pt x="69" y="691"/>
                  </a:cubicBezTo>
                  <a:cubicBezTo>
                    <a:pt x="120" y="776"/>
                    <a:pt x="190" y="834"/>
                    <a:pt x="266" y="889"/>
                  </a:cubicBezTo>
                  <a:cubicBezTo>
                    <a:pt x="517" y="1141"/>
                    <a:pt x="912" y="1210"/>
                    <a:pt x="1253" y="1267"/>
                  </a:cubicBezTo>
                  <a:cubicBezTo>
                    <a:pt x="1376" y="1288"/>
                    <a:pt x="1516" y="1305"/>
                    <a:pt x="1653" y="1305"/>
                  </a:cubicBezTo>
                  <a:cubicBezTo>
                    <a:pt x="1773" y="1305"/>
                    <a:pt x="1891" y="1292"/>
                    <a:pt x="1998" y="1256"/>
                  </a:cubicBezTo>
                  <a:cubicBezTo>
                    <a:pt x="2167" y="1200"/>
                    <a:pt x="2320" y="1127"/>
                    <a:pt x="2417" y="969"/>
                  </a:cubicBezTo>
                  <a:cubicBezTo>
                    <a:pt x="2492" y="846"/>
                    <a:pt x="2517" y="717"/>
                    <a:pt x="2477" y="576"/>
                  </a:cubicBezTo>
                  <a:cubicBezTo>
                    <a:pt x="2394" y="280"/>
                    <a:pt x="2097" y="123"/>
                    <a:pt x="1818" y="62"/>
                  </a:cubicBezTo>
                  <a:cubicBezTo>
                    <a:pt x="1611" y="17"/>
                    <a:pt x="1407" y="5"/>
                    <a:pt x="1195" y="0"/>
                  </a:cubicBezTo>
                  <a:cubicBezTo>
                    <a:pt x="1179" y="0"/>
                    <a:pt x="1164" y="0"/>
                    <a:pt x="114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73"/>
            <p:cNvSpPr/>
            <p:nvPr/>
          </p:nvSpPr>
          <p:spPr>
            <a:xfrm>
              <a:off x="-58825" y="7263800"/>
              <a:ext cx="57675" cy="27875"/>
            </a:xfrm>
            <a:custGeom>
              <a:rect b="b" l="l" r="r" t="t"/>
              <a:pathLst>
                <a:path extrusionOk="0" h="1115" w="2307">
                  <a:moveTo>
                    <a:pt x="1107" y="1"/>
                  </a:moveTo>
                  <a:cubicBezTo>
                    <a:pt x="931" y="1"/>
                    <a:pt x="745" y="53"/>
                    <a:pt x="576" y="99"/>
                  </a:cubicBezTo>
                  <a:cubicBezTo>
                    <a:pt x="414" y="145"/>
                    <a:pt x="240" y="233"/>
                    <a:pt x="131" y="366"/>
                  </a:cubicBezTo>
                  <a:cubicBezTo>
                    <a:pt x="68" y="423"/>
                    <a:pt x="1" y="508"/>
                    <a:pt x="28" y="586"/>
                  </a:cubicBezTo>
                  <a:cubicBezTo>
                    <a:pt x="45" y="635"/>
                    <a:pt x="71" y="680"/>
                    <a:pt x="105" y="718"/>
                  </a:cubicBezTo>
                  <a:cubicBezTo>
                    <a:pt x="211" y="870"/>
                    <a:pt x="401" y="968"/>
                    <a:pt x="576" y="1014"/>
                  </a:cubicBezTo>
                  <a:cubicBezTo>
                    <a:pt x="747" y="1061"/>
                    <a:pt x="932" y="1114"/>
                    <a:pt x="1107" y="1114"/>
                  </a:cubicBezTo>
                  <a:cubicBezTo>
                    <a:pt x="1112" y="1114"/>
                    <a:pt x="1117" y="1114"/>
                    <a:pt x="1121" y="1114"/>
                  </a:cubicBezTo>
                  <a:cubicBezTo>
                    <a:pt x="1309" y="1114"/>
                    <a:pt x="1496" y="1100"/>
                    <a:pt x="1682" y="1076"/>
                  </a:cubicBezTo>
                  <a:cubicBezTo>
                    <a:pt x="1782" y="1060"/>
                    <a:pt x="1868" y="1024"/>
                    <a:pt x="1960" y="984"/>
                  </a:cubicBezTo>
                  <a:cubicBezTo>
                    <a:pt x="2060" y="941"/>
                    <a:pt x="2126" y="878"/>
                    <a:pt x="2189" y="798"/>
                  </a:cubicBezTo>
                  <a:cubicBezTo>
                    <a:pt x="2256" y="735"/>
                    <a:pt x="2307" y="658"/>
                    <a:pt x="2307" y="558"/>
                  </a:cubicBezTo>
                  <a:cubicBezTo>
                    <a:pt x="2307" y="460"/>
                    <a:pt x="2258" y="385"/>
                    <a:pt x="2192" y="322"/>
                  </a:cubicBezTo>
                  <a:cubicBezTo>
                    <a:pt x="2133" y="245"/>
                    <a:pt x="2070" y="179"/>
                    <a:pt x="1975" y="138"/>
                  </a:cubicBezTo>
                  <a:cubicBezTo>
                    <a:pt x="1878" y="96"/>
                    <a:pt x="1786" y="56"/>
                    <a:pt x="1682" y="39"/>
                  </a:cubicBezTo>
                  <a:cubicBezTo>
                    <a:pt x="1498" y="10"/>
                    <a:pt x="1307" y="4"/>
                    <a:pt x="1121" y="1"/>
                  </a:cubicBezTo>
                  <a:cubicBezTo>
                    <a:pt x="1116" y="1"/>
                    <a:pt x="1112" y="1"/>
                    <a:pt x="11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73"/>
            <p:cNvSpPr/>
            <p:nvPr/>
          </p:nvSpPr>
          <p:spPr>
            <a:xfrm>
              <a:off x="39175" y="7313425"/>
              <a:ext cx="51775" cy="25575"/>
            </a:xfrm>
            <a:custGeom>
              <a:rect b="b" l="l" r="r" t="t"/>
              <a:pathLst>
                <a:path extrusionOk="0" h="1023" w="2071">
                  <a:moveTo>
                    <a:pt x="1172" y="0"/>
                  </a:moveTo>
                  <a:cubicBezTo>
                    <a:pt x="1144" y="0"/>
                    <a:pt x="1116" y="1"/>
                    <a:pt x="1088" y="3"/>
                  </a:cubicBezTo>
                  <a:cubicBezTo>
                    <a:pt x="985" y="8"/>
                    <a:pt x="876" y="4"/>
                    <a:pt x="778" y="32"/>
                  </a:cubicBezTo>
                  <a:cubicBezTo>
                    <a:pt x="632" y="72"/>
                    <a:pt x="489" y="124"/>
                    <a:pt x="352" y="192"/>
                  </a:cubicBezTo>
                  <a:cubicBezTo>
                    <a:pt x="232" y="252"/>
                    <a:pt x="103" y="316"/>
                    <a:pt x="56" y="447"/>
                  </a:cubicBezTo>
                  <a:cubicBezTo>
                    <a:pt x="1" y="473"/>
                    <a:pt x="1" y="551"/>
                    <a:pt x="56" y="577"/>
                  </a:cubicBezTo>
                  <a:cubicBezTo>
                    <a:pt x="103" y="708"/>
                    <a:pt x="232" y="772"/>
                    <a:pt x="352" y="832"/>
                  </a:cubicBezTo>
                  <a:cubicBezTo>
                    <a:pt x="489" y="900"/>
                    <a:pt x="630" y="952"/>
                    <a:pt x="778" y="990"/>
                  </a:cubicBezTo>
                  <a:cubicBezTo>
                    <a:pt x="876" y="1018"/>
                    <a:pt x="985" y="1016"/>
                    <a:pt x="1086" y="1019"/>
                  </a:cubicBezTo>
                  <a:cubicBezTo>
                    <a:pt x="1117" y="1022"/>
                    <a:pt x="1149" y="1023"/>
                    <a:pt x="1180" y="1023"/>
                  </a:cubicBezTo>
                  <a:cubicBezTo>
                    <a:pt x="1248" y="1023"/>
                    <a:pt x="1316" y="1017"/>
                    <a:pt x="1384" y="1006"/>
                  </a:cubicBezTo>
                  <a:cubicBezTo>
                    <a:pt x="1444" y="996"/>
                    <a:pt x="1508" y="989"/>
                    <a:pt x="1567" y="973"/>
                  </a:cubicBezTo>
                  <a:cubicBezTo>
                    <a:pt x="1651" y="950"/>
                    <a:pt x="1693" y="913"/>
                    <a:pt x="1746" y="874"/>
                  </a:cubicBezTo>
                  <a:cubicBezTo>
                    <a:pt x="1774" y="864"/>
                    <a:pt x="1799" y="854"/>
                    <a:pt x="1823" y="838"/>
                  </a:cubicBezTo>
                  <a:cubicBezTo>
                    <a:pt x="2070" y="698"/>
                    <a:pt x="2070" y="325"/>
                    <a:pt x="1825" y="184"/>
                  </a:cubicBezTo>
                  <a:cubicBezTo>
                    <a:pt x="1809" y="175"/>
                    <a:pt x="1792" y="166"/>
                    <a:pt x="1776" y="158"/>
                  </a:cubicBezTo>
                  <a:cubicBezTo>
                    <a:pt x="1761" y="150"/>
                    <a:pt x="1753" y="146"/>
                    <a:pt x="1752" y="146"/>
                  </a:cubicBezTo>
                  <a:lnTo>
                    <a:pt x="1752" y="146"/>
                  </a:lnTo>
                  <a:cubicBezTo>
                    <a:pt x="1751" y="146"/>
                    <a:pt x="1752" y="147"/>
                    <a:pt x="1754" y="149"/>
                  </a:cubicBezTo>
                  <a:lnTo>
                    <a:pt x="1754" y="149"/>
                  </a:lnTo>
                  <a:cubicBezTo>
                    <a:pt x="1741" y="138"/>
                    <a:pt x="1725" y="126"/>
                    <a:pt x="1706" y="112"/>
                  </a:cubicBezTo>
                  <a:cubicBezTo>
                    <a:pt x="1680" y="97"/>
                    <a:pt x="1653" y="84"/>
                    <a:pt x="1625" y="75"/>
                  </a:cubicBezTo>
                  <a:cubicBezTo>
                    <a:pt x="1548" y="43"/>
                    <a:pt x="1467" y="31"/>
                    <a:pt x="1384" y="17"/>
                  </a:cubicBezTo>
                  <a:cubicBezTo>
                    <a:pt x="1314" y="6"/>
                    <a:pt x="1243" y="0"/>
                    <a:pt x="1172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3"/>
            <p:cNvSpPr/>
            <p:nvPr/>
          </p:nvSpPr>
          <p:spPr>
            <a:xfrm>
              <a:off x="77150" y="7451825"/>
              <a:ext cx="40200" cy="51200"/>
            </a:xfrm>
            <a:custGeom>
              <a:rect b="b" l="l" r="r" t="t"/>
              <a:pathLst>
                <a:path extrusionOk="0" h="2048" w="1608">
                  <a:moveTo>
                    <a:pt x="233" y="929"/>
                  </a:moveTo>
                  <a:lnTo>
                    <a:pt x="233" y="929"/>
                  </a:lnTo>
                  <a:cubicBezTo>
                    <a:pt x="233" y="929"/>
                    <a:pt x="238" y="940"/>
                    <a:pt x="253" y="971"/>
                  </a:cubicBezTo>
                  <a:lnTo>
                    <a:pt x="253" y="971"/>
                  </a:lnTo>
                  <a:cubicBezTo>
                    <a:pt x="243" y="950"/>
                    <a:pt x="233" y="929"/>
                    <a:pt x="233" y="929"/>
                  </a:cubicBezTo>
                  <a:close/>
                  <a:moveTo>
                    <a:pt x="204" y="1"/>
                  </a:moveTo>
                  <a:cubicBezTo>
                    <a:pt x="165" y="1"/>
                    <a:pt x="126" y="12"/>
                    <a:pt x="91" y="41"/>
                  </a:cubicBezTo>
                  <a:cubicBezTo>
                    <a:pt x="28" y="90"/>
                    <a:pt x="0" y="171"/>
                    <a:pt x="20" y="248"/>
                  </a:cubicBezTo>
                  <a:cubicBezTo>
                    <a:pt x="28" y="271"/>
                    <a:pt x="32" y="294"/>
                    <a:pt x="40" y="317"/>
                  </a:cubicBezTo>
                  <a:cubicBezTo>
                    <a:pt x="43" y="380"/>
                    <a:pt x="55" y="443"/>
                    <a:pt x="75" y="503"/>
                  </a:cubicBezTo>
                  <a:cubicBezTo>
                    <a:pt x="100" y="597"/>
                    <a:pt x="132" y="689"/>
                    <a:pt x="169" y="778"/>
                  </a:cubicBezTo>
                  <a:cubicBezTo>
                    <a:pt x="201" y="847"/>
                    <a:pt x="229" y="920"/>
                    <a:pt x="263" y="990"/>
                  </a:cubicBezTo>
                  <a:cubicBezTo>
                    <a:pt x="259" y="983"/>
                    <a:pt x="256" y="976"/>
                    <a:pt x="253" y="971"/>
                  </a:cubicBezTo>
                  <a:lnTo>
                    <a:pt x="253" y="971"/>
                  </a:lnTo>
                  <a:cubicBezTo>
                    <a:pt x="260" y="984"/>
                    <a:pt x="266" y="997"/>
                    <a:pt x="269" y="1005"/>
                  </a:cubicBezTo>
                  <a:cubicBezTo>
                    <a:pt x="281" y="1036"/>
                    <a:pt x="295" y="1072"/>
                    <a:pt x="309" y="1108"/>
                  </a:cubicBezTo>
                  <a:cubicBezTo>
                    <a:pt x="376" y="1280"/>
                    <a:pt x="482" y="1444"/>
                    <a:pt x="585" y="1599"/>
                  </a:cubicBezTo>
                  <a:cubicBezTo>
                    <a:pt x="625" y="1661"/>
                    <a:pt x="668" y="1719"/>
                    <a:pt x="717" y="1773"/>
                  </a:cubicBezTo>
                  <a:cubicBezTo>
                    <a:pt x="748" y="1799"/>
                    <a:pt x="779" y="1823"/>
                    <a:pt x="812" y="1846"/>
                  </a:cubicBezTo>
                  <a:cubicBezTo>
                    <a:pt x="835" y="1883"/>
                    <a:pt x="951" y="1962"/>
                    <a:pt x="954" y="1965"/>
                  </a:cubicBezTo>
                  <a:cubicBezTo>
                    <a:pt x="1009" y="1995"/>
                    <a:pt x="1072" y="2014"/>
                    <a:pt x="1136" y="2018"/>
                  </a:cubicBezTo>
                  <a:cubicBezTo>
                    <a:pt x="1158" y="2029"/>
                    <a:pt x="1182" y="2037"/>
                    <a:pt x="1205" y="2043"/>
                  </a:cubicBezTo>
                  <a:cubicBezTo>
                    <a:pt x="1225" y="2046"/>
                    <a:pt x="1245" y="2048"/>
                    <a:pt x="1265" y="2048"/>
                  </a:cubicBezTo>
                  <a:cubicBezTo>
                    <a:pt x="1357" y="2048"/>
                    <a:pt x="1444" y="2011"/>
                    <a:pt x="1494" y="1925"/>
                  </a:cubicBezTo>
                  <a:cubicBezTo>
                    <a:pt x="1514" y="1888"/>
                    <a:pt x="1529" y="1848"/>
                    <a:pt x="1539" y="1806"/>
                  </a:cubicBezTo>
                  <a:cubicBezTo>
                    <a:pt x="1579" y="1742"/>
                    <a:pt x="1608" y="1674"/>
                    <a:pt x="1605" y="1588"/>
                  </a:cubicBezTo>
                  <a:cubicBezTo>
                    <a:pt x="1600" y="1535"/>
                    <a:pt x="1594" y="1481"/>
                    <a:pt x="1583" y="1427"/>
                  </a:cubicBezTo>
                  <a:cubicBezTo>
                    <a:pt x="1569" y="1234"/>
                    <a:pt x="1483" y="1066"/>
                    <a:pt x="1384" y="899"/>
                  </a:cubicBezTo>
                  <a:cubicBezTo>
                    <a:pt x="1301" y="753"/>
                    <a:pt x="1195" y="620"/>
                    <a:pt x="1072" y="506"/>
                  </a:cubicBezTo>
                  <a:cubicBezTo>
                    <a:pt x="958" y="401"/>
                    <a:pt x="840" y="282"/>
                    <a:pt x="710" y="200"/>
                  </a:cubicBezTo>
                  <a:cubicBezTo>
                    <a:pt x="656" y="167"/>
                    <a:pt x="599" y="140"/>
                    <a:pt x="544" y="111"/>
                  </a:cubicBezTo>
                  <a:cubicBezTo>
                    <a:pt x="484" y="78"/>
                    <a:pt x="419" y="54"/>
                    <a:pt x="353" y="44"/>
                  </a:cubicBezTo>
                  <a:lnTo>
                    <a:pt x="310" y="25"/>
                  </a:lnTo>
                  <a:cubicBezTo>
                    <a:pt x="275" y="10"/>
                    <a:pt x="239" y="1"/>
                    <a:pt x="204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3"/>
            <p:cNvSpPr/>
            <p:nvPr/>
          </p:nvSpPr>
          <p:spPr>
            <a:xfrm>
              <a:off x="48175" y="7504025"/>
              <a:ext cx="53900" cy="56725"/>
            </a:xfrm>
            <a:custGeom>
              <a:rect b="b" l="l" r="r" t="t"/>
              <a:pathLst>
                <a:path extrusionOk="0" h="2269" w="2156">
                  <a:moveTo>
                    <a:pt x="218" y="0"/>
                  </a:moveTo>
                  <a:cubicBezTo>
                    <a:pt x="110" y="0"/>
                    <a:pt x="0" y="90"/>
                    <a:pt x="44" y="211"/>
                  </a:cubicBezTo>
                  <a:cubicBezTo>
                    <a:pt x="74" y="293"/>
                    <a:pt x="107" y="371"/>
                    <a:pt x="120" y="455"/>
                  </a:cubicBezTo>
                  <a:cubicBezTo>
                    <a:pt x="130" y="529"/>
                    <a:pt x="135" y="606"/>
                    <a:pt x="155" y="678"/>
                  </a:cubicBezTo>
                  <a:cubicBezTo>
                    <a:pt x="210" y="873"/>
                    <a:pt x="298" y="1056"/>
                    <a:pt x="396" y="1231"/>
                  </a:cubicBezTo>
                  <a:cubicBezTo>
                    <a:pt x="502" y="1423"/>
                    <a:pt x="611" y="1621"/>
                    <a:pt x="763" y="1782"/>
                  </a:cubicBezTo>
                  <a:cubicBezTo>
                    <a:pt x="820" y="1842"/>
                    <a:pt x="884" y="1894"/>
                    <a:pt x="947" y="1949"/>
                  </a:cubicBezTo>
                  <a:cubicBezTo>
                    <a:pt x="1012" y="2008"/>
                    <a:pt x="1081" y="2077"/>
                    <a:pt x="1156" y="2120"/>
                  </a:cubicBezTo>
                  <a:cubicBezTo>
                    <a:pt x="1216" y="2155"/>
                    <a:pt x="1280" y="2178"/>
                    <a:pt x="1348" y="2191"/>
                  </a:cubicBezTo>
                  <a:cubicBezTo>
                    <a:pt x="1382" y="2207"/>
                    <a:pt x="1416" y="2221"/>
                    <a:pt x="1451" y="2230"/>
                  </a:cubicBezTo>
                  <a:cubicBezTo>
                    <a:pt x="1497" y="2244"/>
                    <a:pt x="1544" y="2250"/>
                    <a:pt x="1591" y="2250"/>
                  </a:cubicBezTo>
                  <a:cubicBezTo>
                    <a:pt x="1604" y="2250"/>
                    <a:pt x="1617" y="2250"/>
                    <a:pt x="1631" y="2249"/>
                  </a:cubicBezTo>
                  <a:cubicBezTo>
                    <a:pt x="1677" y="2261"/>
                    <a:pt x="1725" y="2268"/>
                    <a:pt x="1771" y="2268"/>
                  </a:cubicBezTo>
                  <a:cubicBezTo>
                    <a:pt x="1865" y="2268"/>
                    <a:pt x="1956" y="2239"/>
                    <a:pt x="2031" y="2168"/>
                  </a:cubicBezTo>
                  <a:cubicBezTo>
                    <a:pt x="2145" y="2060"/>
                    <a:pt x="2156" y="1926"/>
                    <a:pt x="2134" y="1790"/>
                  </a:cubicBezTo>
                  <a:cubicBezTo>
                    <a:pt x="2143" y="1699"/>
                    <a:pt x="2133" y="1606"/>
                    <a:pt x="2103" y="1520"/>
                  </a:cubicBezTo>
                  <a:cubicBezTo>
                    <a:pt x="2087" y="1377"/>
                    <a:pt x="2028" y="1257"/>
                    <a:pt x="1942" y="1137"/>
                  </a:cubicBezTo>
                  <a:cubicBezTo>
                    <a:pt x="1869" y="1034"/>
                    <a:pt x="1799" y="922"/>
                    <a:pt x="1712" y="832"/>
                  </a:cubicBezTo>
                  <a:cubicBezTo>
                    <a:pt x="1563" y="680"/>
                    <a:pt x="1385" y="560"/>
                    <a:pt x="1213" y="439"/>
                  </a:cubicBezTo>
                  <a:cubicBezTo>
                    <a:pt x="1144" y="389"/>
                    <a:pt x="1075" y="336"/>
                    <a:pt x="999" y="297"/>
                  </a:cubicBezTo>
                  <a:cubicBezTo>
                    <a:pt x="929" y="260"/>
                    <a:pt x="857" y="227"/>
                    <a:pt x="784" y="193"/>
                  </a:cubicBezTo>
                  <a:cubicBezTo>
                    <a:pt x="695" y="155"/>
                    <a:pt x="603" y="124"/>
                    <a:pt x="508" y="104"/>
                  </a:cubicBezTo>
                  <a:cubicBezTo>
                    <a:pt x="433" y="85"/>
                    <a:pt x="370" y="53"/>
                    <a:pt x="296" y="18"/>
                  </a:cubicBezTo>
                  <a:cubicBezTo>
                    <a:pt x="272" y="6"/>
                    <a:pt x="245" y="0"/>
                    <a:pt x="21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3"/>
            <p:cNvSpPr/>
            <p:nvPr/>
          </p:nvSpPr>
          <p:spPr>
            <a:xfrm>
              <a:off x="128650" y="7713725"/>
              <a:ext cx="68400" cy="36925"/>
            </a:xfrm>
            <a:custGeom>
              <a:rect b="b" l="l" r="r" t="t"/>
              <a:pathLst>
                <a:path extrusionOk="0" h="1477" w="2736">
                  <a:moveTo>
                    <a:pt x="1798" y="1"/>
                  </a:moveTo>
                  <a:cubicBezTo>
                    <a:pt x="1694" y="1"/>
                    <a:pt x="1590" y="23"/>
                    <a:pt x="1489" y="41"/>
                  </a:cubicBezTo>
                  <a:cubicBezTo>
                    <a:pt x="1332" y="72"/>
                    <a:pt x="1177" y="112"/>
                    <a:pt x="1025" y="161"/>
                  </a:cubicBezTo>
                  <a:cubicBezTo>
                    <a:pt x="841" y="218"/>
                    <a:pt x="664" y="299"/>
                    <a:pt x="501" y="402"/>
                  </a:cubicBezTo>
                  <a:cubicBezTo>
                    <a:pt x="332" y="506"/>
                    <a:pt x="197" y="666"/>
                    <a:pt x="96" y="833"/>
                  </a:cubicBezTo>
                  <a:cubicBezTo>
                    <a:pt x="1" y="987"/>
                    <a:pt x="62" y="1202"/>
                    <a:pt x="216" y="1291"/>
                  </a:cubicBezTo>
                  <a:cubicBezTo>
                    <a:pt x="444" y="1423"/>
                    <a:pt x="694" y="1477"/>
                    <a:pt x="948" y="1477"/>
                  </a:cubicBezTo>
                  <a:cubicBezTo>
                    <a:pt x="1090" y="1477"/>
                    <a:pt x="1233" y="1460"/>
                    <a:pt x="1375" y="1431"/>
                  </a:cubicBezTo>
                  <a:cubicBezTo>
                    <a:pt x="1527" y="1400"/>
                    <a:pt x="1674" y="1372"/>
                    <a:pt x="1822" y="1325"/>
                  </a:cubicBezTo>
                  <a:cubicBezTo>
                    <a:pt x="1935" y="1286"/>
                    <a:pt x="2049" y="1248"/>
                    <a:pt x="2152" y="1188"/>
                  </a:cubicBezTo>
                  <a:cubicBezTo>
                    <a:pt x="2256" y="1127"/>
                    <a:pt x="2347" y="1045"/>
                    <a:pt x="2436" y="964"/>
                  </a:cubicBezTo>
                  <a:cubicBezTo>
                    <a:pt x="2735" y="688"/>
                    <a:pt x="2582" y="159"/>
                    <a:pt x="2196" y="60"/>
                  </a:cubicBezTo>
                  <a:cubicBezTo>
                    <a:pt x="2083" y="30"/>
                    <a:pt x="1966" y="12"/>
                    <a:pt x="1849" y="3"/>
                  </a:cubicBezTo>
                  <a:cubicBezTo>
                    <a:pt x="1832" y="1"/>
                    <a:pt x="1815" y="1"/>
                    <a:pt x="179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3"/>
            <p:cNvSpPr/>
            <p:nvPr/>
          </p:nvSpPr>
          <p:spPr>
            <a:xfrm>
              <a:off x="221550" y="7734075"/>
              <a:ext cx="43900" cy="34425"/>
            </a:xfrm>
            <a:custGeom>
              <a:rect b="b" l="l" r="r" t="t"/>
              <a:pathLst>
                <a:path extrusionOk="0" h="1377" w="1756">
                  <a:moveTo>
                    <a:pt x="1117" y="1"/>
                  </a:moveTo>
                  <a:cubicBezTo>
                    <a:pt x="1055" y="1"/>
                    <a:pt x="994" y="12"/>
                    <a:pt x="936" y="35"/>
                  </a:cubicBezTo>
                  <a:cubicBezTo>
                    <a:pt x="873" y="61"/>
                    <a:pt x="810" y="86"/>
                    <a:pt x="747" y="112"/>
                  </a:cubicBezTo>
                  <a:cubicBezTo>
                    <a:pt x="604" y="173"/>
                    <a:pt x="447" y="250"/>
                    <a:pt x="338" y="363"/>
                  </a:cubicBezTo>
                  <a:cubicBezTo>
                    <a:pt x="257" y="449"/>
                    <a:pt x="157" y="548"/>
                    <a:pt x="111" y="654"/>
                  </a:cubicBezTo>
                  <a:cubicBezTo>
                    <a:pt x="96" y="692"/>
                    <a:pt x="79" y="729"/>
                    <a:pt x="64" y="766"/>
                  </a:cubicBezTo>
                  <a:cubicBezTo>
                    <a:pt x="25" y="853"/>
                    <a:pt x="1" y="922"/>
                    <a:pt x="14" y="1021"/>
                  </a:cubicBezTo>
                  <a:cubicBezTo>
                    <a:pt x="22" y="1090"/>
                    <a:pt x="50" y="1154"/>
                    <a:pt x="94" y="1206"/>
                  </a:cubicBezTo>
                  <a:cubicBezTo>
                    <a:pt x="182" y="1314"/>
                    <a:pt x="303" y="1338"/>
                    <a:pt x="429" y="1358"/>
                  </a:cubicBezTo>
                  <a:lnTo>
                    <a:pt x="563" y="1377"/>
                  </a:lnTo>
                  <a:cubicBezTo>
                    <a:pt x="616" y="1374"/>
                    <a:pt x="669" y="1368"/>
                    <a:pt x="721" y="1357"/>
                  </a:cubicBezTo>
                  <a:lnTo>
                    <a:pt x="778" y="1349"/>
                  </a:lnTo>
                  <a:cubicBezTo>
                    <a:pt x="824" y="1343"/>
                    <a:pt x="870" y="1338"/>
                    <a:pt x="914" y="1329"/>
                  </a:cubicBezTo>
                  <a:cubicBezTo>
                    <a:pt x="997" y="1312"/>
                    <a:pt x="1077" y="1268"/>
                    <a:pt x="1151" y="1228"/>
                  </a:cubicBezTo>
                  <a:cubicBezTo>
                    <a:pt x="1192" y="1206"/>
                    <a:pt x="1234" y="1186"/>
                    <a:pt x="1274" y="1160"/>
                  </a:cubicBezTo>
                  <a:cubicBezTo>
                    <a:pt x="1313" y="1136"/>
                    <a:pt x="1350" y="1108"/>
                    <a:pt x="1389" y="1081"/>
                  </a:cubicBezTo>
                  <a:cubicBezTo>
                    <a:pt x="1456" y="1038"/>
                    <a:pt x="1518" y="984"/>
                    <a:pt x="1568" y="921"/>
                  </a:cubicBezTo>
                  <a:cubicBezTo>
                    <a:pt x="1599" y="879"/>
                    <a:pt x="1625" y="835"/>
                    <a:pt x="1647" y="786"/>
                  </a:cubicBezTo>
                  <a:cubicBezTo>
                    <a:pt x="1650" y="781"/>
                    <a:pt x="1654" y="776"/>
                    <a:pt x="1657" y="772"/>
                  </a:cubicBezTo>
                  <a:cubicBezTo>
                    <a:pt x="1685" y="721"/>
                    <a:pt x="1705" y="667"/>
                    <a:pt x="1714" y="611"/>
                  </a:cubicBezTo>
                  <a:cubicBezTo>
                    <a:pt x="1725" y="589"/>
                    <a:pt x="1733" y="566"/>
                    <a:pt x="1737" y="543"/>
                  </a:cubicBezTo>
                  <a:cubicBezTo>
                    <a:pt x="1750" y="452"/>
                    <a:pt x="1756" y="379"/>
                    <a:pt x="1719" y="291"/>
                  </a:cubicBezTo>
                  <a:cubicBezTo>
                    <a:pt x="1688" y="219"/>
                    <a:pt x="1633" y="144"/>
                    <a:pt x="1561" y="107"/>
                  </a:cubicBezTo>
                  <a:cubicBezTo>
                    <a:pt x="1518" y="86"/>
                    <a:pt x="1473" y="70"/>
                    <a:pt x="1427" y="61"/>
                  </a:cubicBezTo>
                  <a:cubicBezTo>
                    <a:pt x="1373" y="38"/>
                    <a:pt x="1316" y="26"/>
                    <a:pt x="1260" y="21"/>
                  </a:cubicBezTo>
                  <a:cubicBezTo>
                    <a:pt x="1213" y="8"/>
                    <a:pt x="1165" y="1"/>
                    <a:pt x="111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3"/>
            <p:cNvSpPr/>
            <p:nvPr/>
          </p:nvSpPr>
          <p:spPr>
            <a:xfrm>
              <a:off x="265225" y="7674375"/>
              <a:ext cx="42425" cy="32050"/>
            </a:xfrm>
            <a:custGeom>
              <a:rect b="b" l="l" r="r" t="t"/>
              <a:pathLst>
                <a:path extrusionOk="0" h="1282" w="1697">
                  <a:moveTo>
                    <a:pt x="1083" y="0"/>
                  </a:moveTo>
                  <a:cubicBezTo>
                    <a:pt x="1026" y="0"/>
                    <a:pt x="970" y="8"/>
                    <a:pt x="916" y="23"/>
                  </a:cubicBezTo>
                  <a:cubicBezTo>
                    <a:pt x="881" y="34"/>
                    <a:pt x="845" y="47"/>
                    <a:pt x="810" y="57"/>
                  </a:cubicBezTo>
                  <a:cubicBezTo>
                    <a:pt x="730" y="80"/>
                    <a:pt x="650" y="100"/>
                    <a:pt x="580" y="147"/>
                  </a:cubicBezTo>
                  <a:cubicBezTo>
                    <a:pt x="546" y="170"/>
                    <a:pt x="514" y="196"/>
                    <a:pt x="480" y="218"/>
                  </a:cubicBezTo>
                  <a:cubicBezTo>
                    <a:pt x="388" y="279"/>
                    <a:pt x="302" y="347"/>
                    <a:pt x="222" y="422"/>
                  </a:cubicBezTo>
                  <a:cubicBezTo>
                    <a:pt x="198" y="447"/>
                    <a:pt x="171" y="468"/>
                    <a:pt x="145" y="491"/>
                  </a:cubicBezTo>
                  <a:cubicBezTo>
                    <a:pt x="65" y="560"/>
                    <a:pt x="15" y="657"/>
                    <a:pt x="4" y="761"/>
                  </a:cubicBezTo>
                  <a:cubicBezTo>
                    <a:pt x="3" y="771"/>
                    <a:pt x="4" y="778"/>
                    <a:pt x="3" y="786"/>
                  </a:cubicBezTo>
                  <a:cubicBezTo>
                    <a:pt x="1" y="796"/>
                    <a:pt x="1" y="806"/>
                    <a:pt x="1" y="816"/>
                  </a:cubicBezTo>
                  <a:lnTo>
                    <a:pt x="1" y="816"/>
                  </a:lnTo>
                  <a:cubicBezTo>
                    <a:pt x="1" y="816"/>
                    <a:pt x="1" y="815"/>
                    <a:pt x="1" y="815"/>
                  </a:cubicBezTo>
                  <a:cubicBezTo>
                    <a:pt x="1" y="817"/>
                    <a:pt x="1" y="817"/>
                    <a:pt x="1" y="818"/>
                  </a:cubicBezTo>
                  <a:cubicBezTo>
                    <a:pt x="1" y="817"/>
                    <a:pt x="1" y="817"/>
                    <a:pt x="1" y="816"/>
                  </a:cubicBezTo>
                  <a:lnTo>
                    <a:pt x="1" y="816"/>
                  </a:lnTo>
                  <a:cubicBezTo>
                    <a:pt x="1" y="846"/>
                    <a:pt x="6" y="877"/>
                    <a:pt x="15" y="906"/>
                  </a:cubicBezTo>
                  <a:cubicBezTo>
                    <a:pt x="13" y="904"/>
                    <a:pt x="12" y="903"/>
                    <a:pt x="12" y="900"/>
                  </a:cubicBezTo>
                  <a:lnTo>
                    <a:pt x="12" y="900"/>
                  </a:lnTo>
                  <a:cubicBezTo>
                    <a:pt x="12" y="904"/>
                    <a:pt x="12" y="909"/>
                    <a:pt x="13" y="912"/>
                  </a:cubicBezTo>
                  <a:cubicBezTo>
                    <a:pt x="39" y="1056"/>
                    <a:pt x="171" y="1155"/>
                    <a:pt x="300" y="1199"/>
                  </a:cubicBezTo>
                  <a:cubicBezTo>
                    <a:pt x="363" y="1221"/>
                    <a:pt x="426" y="1241"/>
                    <a:pt x="492" y="1257"/>
                  </a:cubicBezTo>
                  <a:cubicBezTo>
                    <a:pt x="560" y="1274"/>
                    <a:pt x="629" y="1282"/>
                    <a:pt x="699" y="1282"/>
                  </a:cubicBezTo>
                  <a:cubicBezTo>
                    <a:pt x="741" y="1282"/>
                    <a:pt x="784" y="1279"/>
                    <a:pt x="826" y="1273"/>
                  </a:cubicBezTo>
                  <a:cubicBezTo>
                    <a:pt x="905" y="1267"/>
                    <a:pt x="984" y="1254"/>
                    <a:pt x="1062" y="1239"/>
                  </a:cubicBezTo>
                  <a:cubicBezTo>
                    <a:pt x="1148" y="1219"/>
                    <a:pt x="1220" y="1171"/>
                    <a:pt x="1292" y="1122"/>
                  </a:cubicBezTo>
                  <a:cubicBezTo>
                    <a:pt x="1357" y="1081"/>
                    <a:pt x="1418" y="1035"/>
                    <a:pt x="1475" y="984"/>
                  </a:cubicBezTo>
                  <a:cubicBezTo>
                    <a:pt x="1546" y="917"/>
                    <a:pt x="1615" y="812"/>
                    <a:pt x="1635" y="718"/>
                  </a:cubicBezTo>
                  <a:cubicBezTo>
                    <a:pt x="1638" y="709"/>
                    <a:pt x="1636" y="700"/>
                    <a:pt x="1638" y="691"/>
                  </a:cubicBezTo>
                  <a:cubicBezTo>
                    <a:pt x="1696" y="551"/>
                    <a:pt x="1685" y="393"/>
                    <a:pt x="1612" y="261"/>
                  </a:cubicBezTo>
                  <a:cubicBezTo>
                    <a:pt x="1543" y="143"/>
                    <a:pt x="1397" y="37"/>
                    <a:pt x="1252" y="26"/>
                  </a:cubicBezTo>
                  <a:cubicBezTo>
                    <a:pt x="1246" y="24"/>
                    <a:pt x="1243" y="21"/>
                    <a:pt x="1237" y="20"/>
                  </a:cubicBezTo>
                  <a:cubicBezTo>
                    <a:pt x="1186" y="7"/>
                    <a:pt x="1134" y="0"/>
                    <a:pt x="108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73"/>
            <p:cNvSpPr/>
            <p:nvPr/>
          </p:nvSpPr>
          <p:spPr>
            <a:xfrm>
              <a:off x="303900" y="7316825"/>
              <a:ext cx="250" cy="75"/>
            </a:xfrm>
            <a:custGeom>
              <a:rect b="b" l="l" r="r" t="t"/>
              <a:pathLst>
                <a:path extrusionOk="0" h="3" w="10">
                  <a:moveTo>
                    <a:pt x="0" y="0"/>
                  </a:moveTo>
                  <a:cubicBezTo>
                    <a:pt x="3" y="2"/>
                    <a:pt x="6" y="2"/>
                    <a:pt x="9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73"/>
            <p:cNvSpPr/>
            <p:nvPr/>
          </p:nvSpPr>
          <p:spPr>
            <a:xfrm>
              <a:off x="303825" y="7316825"/>
              <a:ext cx="200" cy="25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3"/>
            <p:cNvSpPr/>
            <p:nvPr/>
          </p:nvSpPr>
          <p:spPr>
            <a:xfrm>
              <a:off x="279475" y="7316800"/>
              <a:ext cx="33675" cy="35425"/>
            </a:xfrm>
            <a:custGeom>
              <a:rect b="b" l="l" r="r" t="t"/>
              <a:pathLst>
                <a:path extrusionOk="0" h="1417" w="1347">
                  <a:moveTo>
                    <a:pt x="1016" y="0"/>
                  </a:moveTo>
                  <a:cubicBezTo>
                    <a:pt x="1006" y="0"/>
                    <a:pt x="996" y="1"/>
                    <a:pt x="986" y="1"/>
                  </a:cubicBezTo>
                  <a:lnTo>
                    <a:pt x="995" y="3"/>
                  </a:lnTo>
                  <a:lnTo>
                    <a:pt x="995" y="3"/>
                  </a:lnTo>
                  <a:cubicBezTo>
                    <a:pt x="994" y="3"/>
                    <a:pt x="993" y="3"/>
                    <a:pt x="993" y="3"/>
                  </a:cubicBezTo>
                  <a:cubicBezTo>
                    <a:pt x="987" y="3"/>
                    <a:pt x="982" y="3"/>
                    <a:pt x="977" y="3"/>
                  </a:cubicBezTo>
                  <a:cubicBezTo>
                    <a:pt x="969" y="3"/>
                    <a:pt x="962" y="3"/>
                    <a:pt x="954" y="4"/>
                  </a:cubicBezTo>
                  <a:lnTo>
                    <a:pt x="954" y="4"/>
                  </a:lnTo>
                  <a:lnTo>
                    <a:pt x="971" y="1"/>
                  </a:lnTo>
                  <a:cubicBezTo>
                    <a:pt x="948" y="1"/>
                    <a:pt x="925" y="5"/>
                    <a:pt x="902" y="11"/>
                  </a:cubicBezTo>
                  <a:lnTo>
                    <a:pt x="891" y="12"/>
                  </a:lnTo>
                  <a:lnTo>
                    <a:pt x="899" y="12"/>
                  </a:lnTo>
                  <a:cubicBezTo>
                    <a:pt x="814" y="31"/>
                    <a:pt x="738" y="78"/>
                    <a:pt x="656" y="126"/>
                  </a:cubicBezTo>
                  <a:cubicBezTo>
                    <a:pt x="627" y="143"/>
                    <a:pt x="596" y="158"/>
                    <a:pt x="567" y="177"/>
                  </a:cubicBezTo>
                  <a:cubicBezTo>
                    <a:pt x="501" y="216"/>
                    <a:pt x="458" y="267"/>
                    <a:pt x="411" y="324"/>
                  </a:cubicBezTo>
                  <a:cubicBezTo>
                    <a:pt x="340" y="408"/>
                    <a:pt x="260" y="485"/>
                    <a:pt x="205" y="582"/>
                  </a:cubicBezTo>
                  <a:cubicBezTo>
                    <a:pt x="186" y="613"/>
                    <a:pt x="166" y="645"/>
                    <a:pt x="146" y="676"/>
                  </a:cubicBezTo>
                  <a:cubicBezTo>
                    <a:pt x="114" y="728"/>
                    <a:pt x="91" y="786"/>
                    <a:pt x="80" y="846"/>
                  </a:cubicBezTo>
                  <a:cubicBezTo>
                    <a:pt x="64" y="877"/>
                    <a:pt x="50" y="907"/>
                    <a:pt x="37" y="938"/>
                  </a:cubicBezTo>
                  <a:cubicBezTo>
                    <a:pt x="1" y="1052"/>
                    <a:pt x="36" y="1176"/>
                    <a:pt x="105" y="1267"/>
                  </a:cubicBezTo>
                  <a:cubicBezTo>
                    <a:pt x="166" y="1346"/>
                    <a:pt x="270" y="1417"/>
                    <a:pt x="376" y="1417"/>
                  </a:cubicBezTo>
                  <a:cubicBezTo>
                    <a:pt x="385" y="1417"/>
                    <a:pt x="393" y="1417"/>
                    <a:pt x="401" y="1416"/>
                  </a:cubicBezTo>
                  <a:cubicBezTo>
                    <a:pt x="451" y="1413"/>
                    <a:pt x="498" y="1405"/>
                    <a:pt x="546" y="1391"/>
                  </a:cubicBezTo>
                  <a:cubicBezTo>
                    <a:pt x="552" y="1390"/>
                    <a:pt x="558" y="1388"/>
                    <a:pt x="564" y="1385"/>
                  </a:cubicBezTo>
                  <a:cubicBezTo>
                    <a:pt x="679" y="1374"/>
                    <a:pt x="782" y="1317"/>
                    <a:pt x="877" y="1253"/>
                  </a:cubicBezTo>
                  <a:cubicBezTo>
                    <a:pt x="942" y="1215"/>
                    <a:pt x="1000" y="1167"/>
                    <a:pt x="1049" y="1110"/>
                  </a:cubicBezTo>
                  <a:cubicBezTo>
                    <a:pt x="1100" y="1050"/>
                    <a:pt x="1146" y="989"/>
                    <a:pt x="1194" y="926"/>
                  </a:cubicBezTo>
                  <a:cubicBezTo>
                    <a:pt x="1240" y="864"/>
                    <a:pt x="1281" y="808"/>
                    <a:pt x="1297" y="728"/>
                  </a:cubicBezTo>
                  <a:cubicBezTo>
                    <a:pt x="1310" y="659"/>
                    <a:pt x="1318" y="586"/>
                    <a:pt x="1327" y="517"/>
                  </a:cubicBezTo>
                  <a:cubicBezTo>
                    <a:pt x="1342" y="390"/>
                    <a:pt x="1346" y="256"/>
                    <a:pt x="1266" y="150"/>
                  </a:cubicBezTo>
                  <a:lnTo>
                    <a:pt x="1266" y="150"/>
                  </a:lnTo>
                  <a:cubicBezTo>
                    <a:pt x="1265" y="146"/>
                    <a:pt x="1263" y="143"/>
                    <a:pt x="1261" y="140"/>
                  </a:cubicBezTo>
                  <a:cubicBezTo>
                    <a:pt x="1231" y="84"/>
                    <a:pt x="1181" y="43"/>
                    <a:pt x="1123" y="21"/>
                  </a:cubicBezTo>
                  <a:cubicBezTo>
                    <a:pt x="1089" y="7"/>
                    <a:pt x="1052" y="0"/>
                    <a:pt x="1016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3"/>
            <p:cNvSpPr/>
            <p:nvPr/>
          </p:nvSpPr>
          <p:spPr>
            <a:xfrm>
              <a:off x="344400" y="7278625"/>
              <a:ext cx="31675" cy="33925"/>
            </a:xfrm>
            <a:custGeom>
              <a:rect b="b" l="l" r="r" t="t"/>
              <a:pathLst>
                <a:path extrusionOk="0" h="1357" w="1267">
                  <a:moveTo>
                    <a:pt x="714" y="0"/>
                  </a:moveTo>
                  <a:cubicBezTo>
                    <a:pt x="628" y="0"/>
                    <a:pt x="528" y="34"/>
                    <a:pt x="456" y="77"/>
                  </a:cubicBezTo>
                  <a:cubicBezTo>
                    <a:pt x="404" y="111"/>
                    <a:pt x="355" y="151"/>
                    <a:pt x="313" y="197"/>
                  </a:cubicBezTo>
                  <a:cubicBezTo>
                    <a:pt x="270" y="243"/>
                    <a:pt x="229" y="288"/>
                    <a:pt x="191" y="338"/>
                  </a:cubicBezTo>
                  <a:cubicBezTo>
                    <a:pt x="171" y="358"/>
                    <a:pt x="152" y="383"/>
                    <a:pt x="138" y="409"/>
                  </a:cubicBezTo>
                  <a:lnTo>
                    <a:pt x="81" y="544"/>
                  </a:lnTo>
                  <a:cubicBezTo>
                    <a:pt x="78" y="553"/>
                    <a:pt x="75" y="563"/>
                    <a:pt x="72" y="572"/>
                  </a:cubicBezTo>
                  <a:lnTo>
                    <a:pt x="52" y="633"/>
                  </a:lnTo>
                  <a:cubicBezTo>
                    <a:pt x="0" y="791"/>
                    <a:pt x="19" y="963"/>
                    <a:pt x="103" y="1108"/>
                  </a:cubicBezTo>
                  <a:cubicBezTo>
                    <a:pt x="137" y="1163"/>
                    <a:pt x="180" y="1211"/>
                    <a:pt x="232" y="1251"/>
                  </a:cubicBezTo>
                  <a:cubicBezTo>
                    <a:pt x="301" y="1303"/>
                    <a:pt x="381" y="1337"/>
                    <a:pt x="467" y="1347"/>
                  </a:cubicBezTo>
                  <a:cubicBezTo>
                    <a:pt x="493" y="1352"/>
                    <a:pt x="521" y="1355"/>
                    <a:pt x="548" y="1357"/>
                  </a:cubicBezTo>
                  <a:cubicBezTo>
                    <a:pt x="597" y="1355"/>
                    <a:pt x="648" y="1349"/>
                    <a:pt x="697" y="1337"/>
                  </a:cubicBezTo>
                  <a:lnTo>
                    <a:pt x="825" y="1283"/>
                  </a:lnTo>
                  <a:cubicBezTo>
                    <a:pt x="849" y="1272"/>
                    <a:pt x="872" y="1255"/>
                    <a:pt x="891" y="1235"/>
                  </a:cubicBezTo>
                  <a:cubicBezTo>
                    <a:pt x="915" y="1218"/>
                    <a:pt x="938" y="1198"/>
                    <a:pt x="960" y="1178"/>
                  </a:cubicBezTo>
                  <a:lnTo>
                    <a:pt x="1004" y="1131"/>
                  </a:lnTo>
                  <a:cubicBezTo>
                    <a:pt x="1052" y="1085"/>
                    <a:pt x="1093" y="1034"/>
                    <a:pt x="1127" y="977"/>
                  </a:cubicBezTo>
                  <a:cubicBezTo>
                    <a:pt x="1156" y="920"/>
                    <a:pt x="1181" y="862"/>
                    <a:pt x="1199" y="801"/>
                  </a:cubicBezTo>
                  <a:cubicBezTo>
                    <a:pt x="1218" y="759"/>
                    <a:pt x="1232" y="716"/>
                    <a:pt x="1241" y="673"/>
                  </a:cubicBezTo>
                  <a:cubicBezTo>
                    <a:pt x="1267" y="581"/>
                    <a:pt x="1267" y="483"/>
                    <a:pt x="1241" y="391"/>
                  </a:cubicBezTo>
                  <a:cubicBezTo>
                    <a:pt x="1224" y="331"/>
                    <a:pt x="1195" y="274"/>
                    <a:pt x="1156" y="223"/>
                  </a:cubicBezTo>
                  <a:cubicBezTo>
                    <a:pt x="1124" y="154"/>
                    <a:pt x="1080" y="90"/>
                    <a:pt x="1010" y="53"/>
                  </a:cubicBezTo>
                  <a:lnTo>
                    <a:pt x="921" y="15"/>
                  </a:lnTo>
                  <a:cubicBezTo>
                    <a:pt x="890" y="7"/>
                    <a:pt x="858" y="4"/>
                    <a:pt x="826" y="4"/>
                  </a:cubicBezTo>
                  <a:cubicBezTo>
                    <a:pt x="810" y="4"/>
                    <a:pt x="793" y="5"/>
                    <a:pt x="777" y="7"/>
                  </a:cubicBezTo>
                  <a:lnTo>
                    <a:pt x="729" y="1"/>
                  </a:lnTo>
                  <a:cubicBezTo>
                    <a:pt x="724" y="0"/>
                    <a:pt x="719" y="0"/>
                    <a:pt x="71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3"/>
            <p:cNvSpPr/>
            <p:nvPr/>
          </p:nvSpPr>
          <p:spPr>
            <a:xfrm>
              <a:off x="349450" y="7040175"/>
              <a:ext cx="30100" cy="49250"/>
            </a:xfrm>
            <a:custGeom>
              <a:rect b="b" l="l" r="r" t="t"/>
              <a:pathLst>
                <a:path extrusionOk="0" h="1970" w="1204">
                  <a:moveTo>
                    <a:pt x="404" y="0"/>
                  </a:moveTo>
                  <a:cubicBezTo>
                    <a:pt x="338" y="0"/>
                    <a:pt x="275" y="16"/>
                    <a:pt x="223" y="51"/>
                  </a:cubicBezTo>
                  <a:cubicBezTo>
                    <a:pt x="99" y="139"/>
                    <a:pt x="38" y="243"/>
                    <a:pt x="21" y="396"/>
                  </a:cubicBezTo>
                  <a:cubicBezTo>
                    <a:pt x="16" y="449"/>
                    <a:pt x="15" y="502"/>
                    <a:pt x="10" y="555"/>
                  </a:cubicBezTo>
                  <a:cubicBezTo>
                    <a:pt x="1" y="664"/>
                    <a:pt x="1" y="776"/>
                    <a:pt x="10" y="885"/>
                  </a:cubicBezTo>
                  <a:cubicBezTo>
                    <a:pt x="19" y="977"/>
                    <a:pt x="39" y="1067"/>
                    <a:pt x="70" y="1153"/>
                  </a:cubicBezTo>
                  <a:lnTo>
                    <a:pt x="125" y="1307"/>
                  </a:lnTo>
                  <a:cubicBezTo>
                    <a:pt x="153" y="1391"/>
                    <a:pt x="187" y="1473"/>
                    <a:pt x="227" y="1551"/>
                  </a:cubicBezTo>
                  <a:cubicBezTo>
                    <a:pt x="253" y="1605"/>
                    <a:pt x="286" y="1653"/>
                    <a:pt x="328" y="1695"/>
                  </a:cubicBezTo>
                  <a:lnTo>
                    <a:pt x="386" y="1740"/>
                  </a:lnTo>
                  <a:cubicBezTo>
                    <a:pt x="411" y="1774"/>
                    <a:pt x="438" y="1803"/>
                    <a:pt x="471" y="1829"/>
                  </a:cubicBezTo>
                  <a:cubicBezTo>
                    <a:pt x="501" y="1851"/>
                    <a:pt x="534" y="1867"/>
                    <a:pt x="569" y="1881"/>
                  </a:cubicBezTo>
                  <a:cubicBezTo>
                    <a:pt x="601" y="1898"/>
                    <a:pt x="630" y="1918"/>
                    <a:pt x="661" y="1937"/>
                  </a:cubicBezTo>
                  <a:cubicBezTo>
                    <a:pt x="699" y="1958"/>
                    <a:pt x="742" y="1969"/>
                    <a:pt x="786" y="1969"/>
                  </a:cubicBezTo>
                  <a:cubicBezTo>
                    <a:pt x="874" y="1969"/>
                    <a:pt x="963" y="1926"/>
                    <a:pt x="1007" y="1846"/>
                  </a:cubicBezTo>
                  <a:cubicBezTo>
                    <a:pt x="1017" y="1826"/>
                    <a:pt x="1028" y="1805"/>
                    <a:pt x="1037" y="1785"/>
                  </a:cubicBezTo>
                  <a:cubicBezTo>
                    <a:pt x="1042" y="1774"/>
                    <a:pt x="1040" y="1774"/>
                    <a:pt x="1040" y="1771"/>
                  </a:cubicBezTo>
                  <a:cubicBezTo>
                    <a:pt x="1094" y="1702"/>
                    <a:pt x="1129" y="1619"/>
                    <a:pt x="1140" y="1531"/>
                  </a:cubicBezTo>
                  <a:cubicBezTo>
                    <a:pt x="1203" y="1370"/>
                    <a:pt x="1177" y="1190"/>
                    <a:pt x="1139" y="1012"/>
                  </a:cubicBezTo>
                  <a:cubicBezTo>
                    <a:pt x="1128" y="958"/>
                    <a:pt x="1116" y="905"/>
                    <a:pt x="1105" y="851"/>
                  </a:cubicBezTo>
                  <a:cubicBezTo>
                    <a:pt x="1085" y="757"/>
                    <a:pt x="1053" y="668"/>
                    <a:pt x="1010" y="582"/>
                  </a:cubicBezTo>
                  <a:cubicBezTo>
                    <a:pt x="957" y="484"/>
                    <a:pt x="898" y="390"/>
                    <a:pt x="831" y="301"/>
                  </a:cubicBezTo>
                  <a:cubicBezTo>
                    <a:pt x="787" y="240"/>
                    <a:pt x="747" y="174"/>
                    <a:pt x="696" y="119"/>
                  </a:cubicBezTo>
                  <a:cubicBezTo>
                    <a:pt x="628" y="45"/>
                    <a:pt x="514" y="0"/>
                    <a:pt x="40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3"/>
            <p:cNvSpPr/>
            <p:nvPr/>
          </p:nvSpPr>
          <p:spPr>
            <a:xfrm>
              <a:off x="404300" y="7097275"/>
              <a:ext cx="27325" cy="44875"/>
            </a:xfrm>
            <a:custGeom>
              <a:rect b="b" l="l" r="r" t="t"/>
              <a:pathLst>
                <a:path extrusionOk="0" h="1795" w="1093">
                  <a:moveTo>
                    <a:pt x="256" y="1"/>
                  </a:moveTo>
                  <a:cubicBezTo>
                    <a:pt x="168" y="1"/>
                    <a:pt x="77" y="71"/>
                    <a:pt x="59" y="153"/>
                  </a:cubicBezTo>
                  <a:cubicBezTo>
                    <a:pt x="41" y="233"/>
                    <a:pt x="30" y="316"/>
                    <a:pt x="24" y="397"/>
                  </a:cubicBezTo>
                  <a:cubicBezTo>
                    <a:pt x="7" y="448"/>
                    <a:pt x="1" y="502"/>
                    <a:pt x="4" y="554"/>
                  </a:cubicBezTo>
                  <a:cubicBezTo>
                    <a:pt x="6" y="591"/>
                    <a:pt x="10" y="629"/>
                    <a:pt x="13" y="666"/>
                  </a:cubicBezTo>
                  <a:cubicBezTo>
                    <a:pt x="18" y="780"/>
                    <a:pt x="36" y="892"/>
                    <a:pt x="65" y="1001"/>
                  </a:cubicBezTo>
                  <a:cubicBezTo>
                    <a:pt x="92" y="1093"/>
                    <a:pt x="110" y="1182"/>
                    <a:pt x="147" y="1269"/>
                  </a:cubicBezTo>
                  <a:cubicBezTo>
                    <a:pt x="184" y="1358"/>
                    <a:pt x="228" y="1448"/>
                    <a:pt x="270" y="1537"/>
                  </a:cubicBezTo>
                  <a:cubicBezTo>
                    <a:pt x="300" y="1606"/>
                    <a:pt x="371" y="1667"/>
                    <a:pt x="451" y="1707"/>
                  </a:cubicBezTo>
                  <a:cubicBezTo>
                    <a:pt x="468" y="1727"/>
                    <a:pt x="489" y="1744"/>
                    <a:pt x="514" y="1756"/>
                  </a:cubicBezTo>
                  <a:cubicBezTo>
                    <a:pt x="567" y="1782"/>
                    <a:pt x="621" y="1794"/>
                    <a:pt x="673" y="1794"/>
                  </a:cubicBezTo>
                  <a:cubicBezTo>
                    <a:pt x="752" y="1794"/>
                    <a:pt x="828" y="1765"/>
                    <a:pt x="896" y="1705"/>
                  </a:cubicBezTo>
                  <a:cubicBezTo>
                    <a:pt x="925" y="1679"/>
                    <a:pt x="948" y="1647"/>
                    <a:pt x="965" y="1610"/>
                  </a:cubicBezTo>
                  <a:cubicBezTo>
                    <a:pt x="973" y="1601"/>
                    <a:pt x="984" y="1590"/>
                    <a:pt x="991" y="1581"/>
                  </a:cubicBezTo>
                  <a:cubicBezTo>
                    <a:pt x="1053" y="1501"/>
                    <a:pt x="1077" y="1418"/>
                    <a:pt x="1085" y="1315"/>
                  </a:cubicBezTo>
                  <a:cubicBezTo>
                    <a:pt x="1091" y="1237"/>
                    <a:pt x="1093" y="1159"/>
                    <a:pt x="1090" y="1081"/>
                  </a:cubicBezTo>
                  <a:cubicBezTo>
                    <a:pt x="1083" y="958"/>
                    <a:pt x="1047" y="844"/>
                    <a:pt x="1008" y="729"/>
                  </a:cubicBezTo>
                  <a:cubicBezTo>
                    <a:pt x="985" y="661"/>
                    <a:pt x="962" y="582"/>
                    <a:pt x="924" y="523"/>
                  </a:cubicBezTo>
                  <a:cubicBezTo>
                    <a:pt x="893" y="477"/>
                    <a:pt x="858" y="434"/>
                    <a:pt x="824" y="391"/>
                  </a:cubicBezTo>
                  <a:cubicBezTo>
                    <a:pt x="749" y="294"/>
                    <a:pt x="686" y="211"/>
                    <a:pt x="586" y="158"/>
                  </a:cubicBezTo>
                  <a:cubicBezTo>
                    <a:pt x="552" y="125"/>
                    <a:pt x="514" y="99"/>
                    <a:pt x="472" y="78"/>
                  </a:cubicBezTo>
                  <a:cubicBezTo>
                    <a:pt x="419" y="53"/>
                    <a:pt x="363" y="32"/>
                    <a:pt x="310" y="10"/>
                  </a:cubicBezTo>
                  <a:cubicBezTo>
                    <a:pt x="292" y="4"/>
                    <a:pt x="274" y="1"/>
                    <a:pt x="256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3"/>
            <p:cNvSpPr/>
            <p:nvPr/>
          </p:nvSpPr>
          <p:spPr>
            <a:xfrm>
              <a:off x="691300" y="7056725"/>
              <a:ext cx="21400" cy="43875"/>
            </a:xfrm>
            <a:custGeom>
              <a:rect b="b" l="l" r="r" t="t"/>
              <a:pathLst>
                <a:path extrusionOk="0" h="1755" w="856">
                  <a:moveTo>
                    <a:pt x="461" y="121"/>
                  </a:moveTo>
                  <a:cubicBezTo>
                    <a:pt x="461" y="121"/>
                    <a:pt x="462" y="122"/>
                    <a:pt x="462" y="122"/>
                  </a:cubicBezTo>
                  <a:lnTo>
                    <a:pt x="462" y="122"/>
                  </a:lnTo>
                  <a:cubicBezTo>
                    <a:pt x="462" y="122"/>
                    <a:pt x="461" y="122"/>
                    <a:pt x="461" y="121"/>
                  </a:cubicBezTo>
                  <a:close/>
                  <a:moveTo>
                    <a:pt x="292" y="1"/>
                  </a:moveTo>
                  <a:cubicBezTo>
                    <a:pt x="200" y="1"/>
                    <a:pt x="108" y="82"/>
                    <a:pt x="103" y="180"/>
                  </a:cubicBezTo>
                  <a:cubicBezTo>
                    <a:pt x="103" y="195"/>
                    <a:pt x="102" y="210"/>
                    <a:pt x="100" y="226"/>
                  </a:cubicBezTo>
                  <a:cubicBezTo>
                    <a:pt x="86" y="247"/>
                    <a:pt x="78" y="272"/>
                    <a:pt x="74" y="298"/>
                  </a:cubicBezTo>
                  <a:cubicBezTo>
                    <a:pt x="72" y="312"/>
                    <a:pt x="69" y="327"/>
                    <a:pt x="68" y="341"/>
                  </a:cubicBezTo>
                  <a:lnTo>
                    <a:pt x="68" y="341"/>
                  </a:lnTo>
                  <a:cubicBezTo>
                    <a:pt x="43" y="388"/>
                    <a:pt x="31" y="439"/>
                    <a:pt x="29" y="491"/>
                  </a:cubicBezTo>
                  <a:cubicBezTo>
                    <a:pt x="28" y="508"/>
                    <a:pt x="26" y="525"/>
                    <a:pt x="25" y="541"/>
                  </a:cubicBezTo>
                  <a:cubicBezTo>
                    <a:pt x="23" y="554"/>
                    <a:pt x="22" y="567"/>
                    <a:pt x="20" y="579"/>
                  </a:cubicBezTo>
                  <a:cubicBezTo>
                    <a:pt x="6" y="648"/>
                    <a:pt x="0" y="717"/>
                    <a:pt x="2" y="786"/>
                  </a:cubicBezTo>
                  <a:cubicBezTo>
                    <a:pt x="6" y="845"/>
                    <a:pt x="9" y="901"/>
                    <a:pt x="9" y="960"/>
                  </a:cubicBezTo>
                  <a:cubicBezTo>
                    <a:pt x="12" y="1069"/>
                    <a:pt x="23" y="1176"/>
                    <a:pt x="32" y="1284"/>
                  </a:cubicBezTo>
                  <a:cubicBezTo>
                    <a:pt x="48" y="1467"/>
                    <a:pt x="137" y="1688"/>
                    <a:pt x="324" y="1744"/>
                  </a:cubicBezTo>
                  <a:cubicBezTo>
                    <a:pt x="350" y="1751"/>
                    <a:pt x="376" y="1755"/>
                    <a:pt x="402" y="1755"/>
                  </a:cubicBezTo>
                  <a:cubicBezTo>
                    <a:pt x="428" y="1755"/>
                    <a:pt x="454" y="1751"/>
                    <a:pt x="479" y="1744"/>
                  </a:cubicBezTo>
                  <a:cubicBezTo>
                    <a:pt x="587" y="1714"/>
                    <a:pt x="651" y="1638"/>
                    <a:pt x="713" y="1548"/>
                  </a:cubicBezTo>
                  <a:cubicBezTo>
                    <a:pt x="806" y="1410"/>
                    <a:pt x="823" y="1250"/>
                    <a:pt x="843" y="1087"/>
                  </a:cubicBezTo>
                  <a:cubicBezTo>
                    <a:pt x="855" y="980"/>
                    <a:pt x="840" y="869"/>
                    <a:pt x="826" y="763"/>
                  </a:cubicBezTo>
                  <a:cubicBezTo>
                    <a:pt x="819" y="683"/>
                    <a:pt x="799" y="604"/>
                    <a:pt x="766" y="530"/>
                  </a:cubicBezTo>
                  <a:cubicBezTo>
                    <a:pt x="753" y="502"/>
                    <a:pt x="740" y="475"/>
                    <a:pt x="728" y="447"/>
                  </a:cubicBezTo>
                  <a:cubicBezTo>
                    <a:pt x="706" y="404"/>
                    <a:pt x="687" y="361"/>
                    <a:pt x="662" y="323"/>
                  </a:cubicBezTo>
                  <a:cubicBezTo>
                    <a:pt x="633" y="272"/>
                    <a:pt x="591" y="229"/>
                    <a:pt x="541" y="200"/>
                  </a:cubicBezTo>
                  <a:cubicBezTo>
                    <a:pt x="531" y="194"/>
                    <a:pt x="526" y="191"/>
                    <a:pt x="526" y="191"/>
                  </a:cubicBezTo>
                  <a:lnTo>
                    <a:pt x="526" y="191"/>
                  </a:lnTo>
                  <a:cubicBezTo>
                    <a:pt x="526" y="191"/>
                    <a:pt x="532" y="194"/>
                    <a:pt x="544" y="200"/>
                  </a:cubicBezTo>
                  <a:cubicBezTo>
                    <a:pt x="554" y="205"/>
                    <a:pt x="560" y="209"/>
                    <a:pt x="561" y="209"/>
                  </a:cubicBezTo>
                  <a:cubicBezTo>
                    <a:pt x="563" y="209"/>
                    <a:pt x="558" y="204"/>
                    <a:pt x="548" y="194"/>
                  </a:cubicBezTo>
                  <a:cubicBezTo>
                    <a:pt x="539" y="183"/>
                    <a:pt x="530" y="171"/>
                    <a:pt x="521" y="160"/>
                  </a:cubicBezTo>
                  <a:cubicBezTo>
                    <a:pt x="503" y="144"/>
                    <a:pt x="484" y="132"/>
                    <a:pt x="464" y="123"/>
                  </a:cubicBezTo>
                  <a:lnTo>
                    <a:pt x="464" y="123"/>
                  </a:lnTo>
                  <a:cubicBezTo>
                    <a:pt x="464" y="107"/>
                    <a:pt x="418" y="68"/>
                    <a:pt x="407" y="55"/>
                  </a:cubicBezTo>
                  <a:cubicBezTo>
                    <a:pt x="374" y="17"/>
                    <a:pt x="333" y="1"/>
                    <a:pt x="29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3"/>
            <p:cNvSpPr/>
            <p:nvPr/>
          </p:nvSpPr>
          <p:spPr>
            <a:xfrm>
              <a:off x="723050" y="7143850"/>
              <a:ext cx="24800" cy="41150"/>
            </a:xfrm>
            <a:custGeom>
              <a:rect b="b" l="l" r="r" t="t"/>
              <a:pathLst>
                <a:path extrusionOk="0" h="1646" w="992">
                  <a:moveTo>
                    <a:pt x="181" y="0"/>
                  </a:moveTo>
                  <a:cubicBezTo>
                    <a:pt x="144" y="0"/>
                    <a:pt x="106" y="16"/>
                    <a:pt x="81" y="41"/>
                  </a:cubicBezTo>
                  <a:cubicBezTo>
                    <a:pt x="37" y="85"/>
                    <a:pt x="37" y="147"/>
                    <a:pt x="61" y="202"/>
                  </a:cubicBezTo>
                  <a:cubicBezTo>
                    <a:pt x="68" y="219"/>
                    <a:pt x="74" y="237"/>
                    <a:pt x="80" y="254"/>
                  </a:cubicBezTo>
                  <a:cubicBezTo>
                    <a:pt x="78" y="266"/>
                    <a:pt x="77" y="277"/>
                    <a:pt x="77" y="288"/>
                  </a:cubicBezTo>
                  <a:lnTo>
                    <a:pt x="77" y="305"/>
                  </a:lnTo>
                  <a:cubicBezTo>
                    <a:pt x="60" y="372"/>
                    <a:pt x="63" y="443"/>
                    <a:pt x="63" y="517"/>
                  </a:cubicBezTo>
                  <a:cubicBezTo>
                    <a:pt x="55" y="555"/>
                    <a:pt x="46" y="593"/>
                    <a:pt x="40" y="633"/>
                  </a:cubicBezTo>
                  <a:cubicBezTo>
                    <a:pt x="34" y="679"/>
                    <a:pt x="31" y="724"/>
                    <a:pt x="26" y="770"/>
                  </a:cubicBezTo>
                  <a:cubicBezTo>
                    <a:pt x="14" y="836"/>
                    <a:pt x="0" y="904"/>
                    <a:pt x="8" y="971"/>
                  </a:cubicBezTo>
                  <a:cubicBezTo>
                    <a:pt x="12" y="1020"/>
                    <a:pt x="15" y="1071"/>
                    <a:pt x="15" y="1122"/>
                  </a:cubicBezTo>
                  <a:cubicBezTo>
                    <a:pt x="18" y="1215"/>
                    <a:pt x="46" y="1306"/>
                    <a:pt x="97" y="1384"/>
                  </a:cubicBezTo>
                  <a:cubicBezTo>
                    <a:pt x="152" y="1522"/>
                    <a:pt x="278" y="1621"/>
                    <a:pt x="425" y="1642"/>
                  </a:cubicBezTo>
                  <a:cubicBezTo>
                    <a:pt x="444" y="1645"/>
                    <a:pt x="462" y="1646"/>
                    <a:pt x="481" y="1646"/>
                  </a:cubicBezTo>
                  <a:cubicBezTo>
                    <a:pt x="624" y="1646"/>
                    <a:pt x="768" y="1573"/>
                    <a:pt x="838" y="1444"/>
                  </a:cubicBezTo>
                  <a:cubicBezTo>
                    <a:pt x="841" y="1439"/>
                    <a:pt x="845" y="1435"/>
                    <a:pt x="846" y="1430"/>
                  </a:cubicBezTo>
                  <a:cubicBezTo>
                    <a:pt x="852" y="1422"/>
                    <a:pt x="861" y="1419"/>
                    <a:pt x="868" y="1412"/>
                  </a:cubicBezTo>
                  <a:cubicBezTo>
                    <a:pt x="937" y="1321"/>
                    <a:pt x="955" y="1237"/>
                    <a:pt x="969" y="1122"/>
                  </a:cubicBezTo>
                  <a:cubicBezTo>
                    <a:pt x="983" y="1013"/>
                    <a:pt x="992" y="890"/>
                    <a:pt x="955" y="785"/>
                  </a:cubicBezTo>
                  <a:cubicBezTo>
                    <a:pt x="920" y="684"/>
                    <a:pt x="877" y="587"/>
                    <a:pt x="825" y="494"/>
                  </a:cubicBezTo>
                  <a:cubicBezTo>
                    <a:pt x="772" y="401"/>
                    <a:pt x="697" y="349"/>
                    <a:pt x="630" y="274"/>
                  </a:cubicBezTo>
                  <a:cubicBezTo>
                    <a:pt x="568" y="206"/>
                    <a:pt x="499" y="150"/>
                    <a:pt x="419" y="123"/>
                  </a:cubicBezTo>
                  <a:cubicBezTo>
                    <a:pt x="410" y="119"/>
                    <a:pt x="401" y="113"/>
                    <a:pt x="392" y="108"/>
                  </a:cubicBezTo>
                  <a:cubicBezTo>
                    <a:pt x="372" y="97"/>
                    <a:pt x="350" y="87"/>
                    <a:pt x="329" y="80"/>
                  </a:cubicBezTo>
                  <a:lnTo>
                    <a:pt x="321" y="79"/>
                  </a:lnTo>
                  <a:cubicBezTo>
                    <a:pt x="295" y="59"/>
                    <a:pt x="270" y="37"/>
                    <a:pt x="244" y="19"/>
                  </a:cubicBezTo>
                  <a:cubicBezTo>
                    <a:pt x="226" y="6"/>
                    <a:pt x="203" y="0"/>
                    <a:pt x="181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3"/>
            <p:cNvSpPr/>
            <p:nvPr/>
          </p:nvSpPr>
          <p:spPr>
            <a:xfrm>
              <a:off x="740800" y="7057950"/>
              <a:ext cx="29700" cy="49950"/>
            </a:xfrm>
            <a:custGeom>
              <a:rect b="b" l="l" r="r" t="t"/>
              <a:pathLst>
                <a:path extrusionOk="0" h="1998" w="1188">
                  <a:moveTo>
                    <a:pt x="507" y="1"/>
                  </a:moveTo>
                  <a:cubicBezTo>
                    <a:pt x="438" y="1"/>
                    <a:pt x="369" y="24"/>
                    <a:pt x="317" y="68"/>
                  </a:cubicBezTo>
                  <a:lnTo>
                    <a:pt x="317" y="68"/>
                  </a:lnTo>
                  <a:cubicBezTo>
                    <a:pt x="318" y="66"/>
                    <a:pt x="319" y="65"/>
                    <a:pt x="319" y="65"/>
                  </a:cubicBezTo>
                  <a:lnTo>
                    <a:pt x="319" y="65"/>
                  </a:lnTo>
                  <a:cubicBezTo>
                    <a:pt x="317" y="65"/>
                    <a:pt x="304" y="76"/>
                    <a:pt x="277" y="97"/>
                  </a:cubicBezTo>
                  <a:cubicBezTo>
                    <a:pt x="234" y="125"/>
                    <a:pt x="201" y="163"/>
                    <a:pt x="176" y="209"/>
                  </a:cubicBezTo>
                  <a:cubicBezTo>
                    <a:pt x="151" y="255"/>
                    <a:pt x="131" y="304"/>
                    <a:pt x="113" y="353"/>
                  </a:cubicBezTo>
                  <a:cubicBezTo>
                    <a:pt x="96" y="395"/>
                    <a:pt x="79" y="438"/>
                    <a:pt x="62" y="481"/>
                  </a:cubicBezTo>
                  <a:cubicBezTo>
                    <a:pt x="7" y="614"/>
                    <a:pt x="2" y="774"/>
                    <a:pt x="2" y="918"/>
                  </a:cubicBezTo>
                  <a:cubicBezTo>
                    <a:pt x="1" y="1064"/>
                    <a:pt x="41" y="1221"/>
                    <a:pt x="70" y="1362"/>
                  </a:cubicBezTo>
                  <a:cubicBezTo>
                    <a:pt x="107" y="1533"/>
                    <a:pt x="213" y="1732"/>
                    <a:pt x="368" y="1835"/>
                  </a:cubicBezTo>
                  <a:cubicBezTo>
                    <a:pt x="391" y="1861"/>
                    <a:pt x="419" y="1886"/>
                    <a:pt x="449" y="1904"/>
                  </a:cubicBezTo>
                  <a:lnTo>
                    <a:pt x="518" y="1933"/>
                  </a:lnTo>
                  <a:cubicBezTo>
                    <a:pt x="521" y="1936"/>
                    <a:pt x="557" y="1963"/>
                    <a:pt x="558" y="1964"/>
                  </a:cubicBezTo>
                  <a:cubicBezTo>
                    <a:pt x="590" y="1987"/>
                    <a:pt x="634" y="1998"/>
                    <a:pt x="678" y="1998"/>
                  </a:cubicBezTo>
                  <a:cubicBezTo>
                    <a:pt x="747" y="1998"/>
                    <a:pt x="819" y="1972"/>
                    <a:pt x="858" y="1926"/>
                  </a:cubicBezTo>
                  <a:cubicBezTo>
                    <a:pt x="868" y="1915"/>
                    <a:pt x="878" y="1903"/>
                    <a:pt x="885" y="1890"/>
                  </a:cubicBezTo>
                  <a:cubicBezTo>
                    <a:pt x="901" y="1880"/>
                    <a:pt x="921" y="1863"/>
                    <a:pt x="951" y="1840"/>
                  </a:cubicBezTo>
                  <a:cubicBezTo>
                    <a:pt x="970" y="1817"/>
                    <a:pt x="987" y="1792"/>
                    <a:pt x="999" y="1766"/>
                  </a:cubicBezTo>
                  <a:cubicBezTo>
                    <a:pt x="1133" y="1631"/>
                    <a:pt x="1188" y="1405"/>
                    <a:pt x="1185" y="1226"/>
                  </a:cubicBezTo>
                  <a:cubicBezTo>
                    <a:pt x="1183" y="1078"/>
                    <a:pt x="1176" y="906"/>
                    <a:pt x="1140" y="765"/>
                  </a:cubicBezTo>
                  <a:cubicBezTo>
                    <a:pt x="1105" y="631"/>
                    <a:pt x="1063" y="482"/>
                    <a:pt x="984" y="372"/>
                  </a:cubicBezTo>
                  <a:cubicBezTo>
                    <a:pt x="954" y="332"/>
                    <a:pt x="925" y="292"/>
                    <a:pt x="895" y="251"/>
                  </a:cubicBezTo>
                  <a:cubicBezTo>
                    <a:pt x="867" y="208"/>
                    <a:pt x="835" y="166"/>
                    <a:pt x="799" y="128"/>
                  </a:cubicBezTo>
                  <a:lnTo>
                    <a:pt x="718" y="66"/>
                  </a:lnTo>
                  <a:cubicBezTo>
                    <a:pt x="655" y="38"/>
                    <a:pt x="622" y="23"/>
                    <a:pt x="620" y="23"/>
                  </a:cubicBezTo>
                  <a:lnTo>
                    <a:pt x="620" y="23"/>
                  </a:lnTo>
                  <a:cubicBezTo>
                    <a:pt x="620" y="23"/>
                    <a:pt x="620" y="23"/>
                    <a:pt x="620" y="23"/>
                  </a:cubicBezTo>
                  <a:lnTo>
                    <a:pt x="620" y="23"/>
                  </a:lnTo>
                  <a:cubicBezTo>
                    <a:pt x="585" y="8"/>
                    <a:pt x="546" y="1"/>
                    <a:pt x="507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3"/>
            <p:cNvSpPr/>
            <p:nvPr/>
          </p:nvSpPr>
          <p:spPr>
            <a:xfrm>
              <a:off x="514025" y="7312475"/>
              <a:ext cx="62450" cy="41500"/>
            </a:xfrm>
            <a:custGeom>
              <a:rect b="b" l="l" r="r" t="t"/>
              <a:pathLst>
                <a:path extrusionOk="0" h="1660" w="2498">
                  <a:moveTo>
                    <a:pt x="1719" y="1"/>
                  </a:moveTo>
                  <a:cubicBezTo>
                    <a:pt x="1642" y="1"/>
                    <a:pt x="1553" y="21"/>
                    <a:pt x="1470" y="35"/>
                  </a:cubicBezTo>
                  <a:lnTo>
                    <a:pt x="1461" y="36"/>
                  </a:lnTo>
                  <a:cubicBezTo>
                    <a:pt x="1454" y="36"/>
                    <a:pt x="1447" y="38"/>
                    <a:pt x="1442" y="39"/>
                  </a:cubicBezTo>
                  <a:lnTo>
                    <a:pt x="1445" y="39"/>
                  </a:lnTo>
                  <a:lnTo>
                    <a:pt x="1445" y="39"/>
                  </a:lnTo>
                  <a:cubicBezTo>
                    <a:pt x="1396" y="45"/>
                    <a:pt x="1349" y="57"/>
                    <a:pt x="1302" y="72"/>
                  </a:cubicBezTo>
                  <a:cubicBezTo>
                    <a:pt x="1246" y="90"/>
                    <a:pt x="1190" y="105"/>
                    <a:pt x="1134" y="122"/>
                  </a:cubicBezTo>
                  <a:cubicBezTo>
                    <a:pt x="1031" y="156"/>
                    <a:pt x="931" y="198"/>
                    <a:pt x="834" y="250"/>
                  </a:cubicBezTo>
                  <a:cubicBezTo>
                    <a:pt x="763" y="290"/>
                    <a:pt x="697" y="337"/>
                    <a:pt x="636" y="391"/>
                  </a:cubicBezTo>
                  <a:cubicBezTo>
                    <a:pt x="433" y="538"/>
                    <a:pt x="208" y="677"/>
                    <a:pt x="74" y="892"/>
                  </a:cubicBezTo>
                  <a:cubicBezTo>
                    <a:pt x="20" y="979"/>
                    <a:pt x="0" y="1117"/>
                    <a:pt x="33" y="1216"/>
                  </a:cubicBezTo>
                  <a:cubicBezTo>
                    <a:pt x="68" y="1328"/>
                    <a:pt x="134" y="1397"/>
                    <a:pt x="226" y="1467"/>
                  </a:cubicBezTo>
                  <a:cubicBezTo>
                    <a:pt x="300" y="1524"/>
                    <a:pt x="423" y="1556"/>
                    <a:pt x="513" y="1589"/>
                  </a:cubicBezTo>
                  <a:cubicBezTo>
                    <a:pt x="628" y="1629"/>
                    <a:pt x="756" y="1633"/>
                    <a:pt x="879" y="1644"/>
                  </a:cubicBezTo>
                  <a:cubicBezTo>
                    <a:pt x="960" y="1652"/>
                    <a:pt x="1043" y="1658"/>
                    <a:pt x="1124" y="1659"/>
                  </a:cubicBezTo>
                  <a:cubicBezTo>
                    <a:pt x="1132" y="1659"/>
                    <a:pt x="1140" y="1660"/>
                    <a:pt x="1148" y="1660"/>
                  </a:cubicBezTo>
                  <a:cubicBezTo>
                    <a:pt x="1340" y="1660"/>
                    <a:pt x="1518" y="1605"/>
                    <a:pt x="1691" y="1524"/>
                  </a:cubicBezTo>
                  <a:cubicBezTo>
                    <a:pt x="1926" y="1414"/>
                    <a:pt x="2179" y="1266"/>
                    <a:pt x="2314" y="1036"/>
                  </a:cubicBezTo>
                  <a:cubicBezTo>
                    <a:pt x="2497" y="720"/>
                    <a:pt x="2417" y="307"/>
                    <a:pt x="2098" y="110"/>
                  </a:cubicBezTo>
                  <a:cubicBezTo>
                    <a:pt x="1983" y="41"/>
                    <a:pt x="1852" y="3"/>
                    <a:pt x="171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3"/>
            <p:cNvSpPr/>
            <p:nvPr/>
          </p:nvSpPr>
          <p:spPr>
            <a:xfrm>
              <a:off x="569750" y="7332050"/>
              <a:ext cx="46950" cy="35825"/>
            </a:xfrm>
            <a:custGeom>
              <a:rect b="b" l="l" r="r" t="t"/>
              <a:pathLst>
                <a:path extrusionOk="0" h="1433" w="1878">
                  <a:moveTo>
                    <a:pt x="408" y="552"/>
                  </a:moveTo>
                  <a:cubicBezTo>
                    <a:pt x="407" y="554"/>
                    <a:pt x="406" y="555"/>
                    <a:pt x="404" y="557"/>
                  </a:cubicBezTo>
                  <a:lnTo>
                    <a:pt x="404" y="557"/>
                  </a:lnTo>
                  <a:cubicBezTo>
                    <a:pt x="406" y="555"/>
                    <a:pt x="407" y="554"/>
                    <a:pt x="408" y="552"/>
                  </a:cubicBezTo>
                  <a:close/>
                  <a:moveTo>
                    <a:pt x="1321" y="1"/>
                  </a:moveTo>
                  <a:cubicBezTo>
                    <a:pt x="1203" y="1"/>
                    <a:pt x="1029" y="67"/>
                    <a:pt x="941" y="121"/>
                  </a:cubicBezTo>
                  <a:cubicBezTo>
                    <a:pt x="885" y="155"/>
                    <a:pt x="830" y="190"/>
                    <a:pt x="772" y="222"/>
                  </a:cubicBezTo>
                  <a:cubicBezTo>
                    <a:pt x="580" y="327"/>
                    <a:pt x="457" y="488"/>
                    <a:pt x="328" y="657"/>
                  </a:cubicBezTo>
                  <a:cubicBezTo>
                    <a:pt x="353" y="623"/>
                    <a:pt x="378" y="590"/>
                    <a:pt x="404" y="557"/>
                  </a:cubicBezTo>
                  <a:lnTo>
                    <a:pt x="404" y="557"/>
                  </a:lnTo>
                  <a:cubicBezTo>
                    <a:pt x="345" y="632"/>
                    <a:pt x="278" y="707"/>
                    <a:pt x="230" y="790"/>
                  </a:cubicBezTo>
                  <a:lnTo>
                    <a:pt x="220" y="800"/>
                  </a:lnTo>
                  <a:cubicBezTo>
                    <a:pt x="181" y="844"/>
                    <a:pt x="150" y="896"/>
                    <a:pt x="131" y="953"/>
                  </a:cubicBezTo>
                  <a:cubicBezTo>
                    <a:pt x="119" y="973"/>
                    <a:pt x="107" y="991"/>
                    <a:pt x="98" y="1013"/>
                  </a:cubicBezTo>
                  <a:lnTo>
                    <a:pt x="87" y="1024"/>
                  </a:lnTo>
                  <a:cubicBezTo>
                    <a:pt x="1" y="1104"/>
                    <a:pt x="41" y="1262"/>
                    <a:pt x="156" y="1289"/>
                  </a:cubicBezTo>
                  <a:lnTo>
                    <a:pt x="177" y="1294"/>
                  </a:lnTo>
                  <a:cubicBezTo>
                    <a:pt x="199" y="1308"/>
                    <a:pt x="224" y="1319"/>
                    <a:pt x="248" y="1328"/>
                  </a:cubicBezTo>
                  <a:cubicBezTo>
                    <a:pt x="316" y="1377"/>
                    <a:pt x="397" y="1395"/>
                    <a:pt x="481" y="1404"/>
                  </a:cubicBezTo>
                  <a:cubicBezTo>
                    <a:pt x="555" y="1426"/>
                    <a:pt x="633" y="1432"/>
                    <a:pt x="709" y="1432"/>
                  </a:cubicBezTo>
                  <a:cubicBezTo>
                    <a:pt x="733" y="1432"/>
                    <a:pt x="757" y="1432"/>
                    <a:pt x="781" y="1431"/>
                  </a:cubicBezTo>
                  <a:cubicBezTo>
                    <a:pt x="910" y="1429"/>
                    <a:pt x="1037" y="1404"/>
                    <a:pt x="1159" y="1363"/>
                  </a:cubicBezTo>
                  <a:cubicBezTo>
                    <a:pt x="1222" y="1342"/>
                    <a:pt x="1283" y="1314"/>
                    <a:pt x="1341" y="1282"/>
                  </a:cubicBezTo>
                  <a:cubicBezTo>
                    <a:pt x="1386" y="1256"/>
                    <a:pt x="1449" y="1200"/>
                    <a:pt x="1496" y="1160"/>
                  </a:cubicBezTo>
                  <a:cubicBezTo>
                    <a:pt x="1530" y="1133"/>
                    <a:pt x="1564" y="1105"/>
                    <a:pt x="1596" y="1076"/>
                  </a:cubicBezTo>
                  <a:cubicBezTo>
                    <a:pt x="1753" y="936"/>
                    <a:pt x="1870" y="740"/>
                    <a:pt x="1874" y="525"/>
                  </a:cubicBezTo>
                  <a:cubicBezTo>
                    <a:pt x="1877" y="397"/>
                    <a:pt x="1816" y="241"/>
                    <a:pt x="1722" y="155"/>
                  </a:cubicBezTo>
                  <a:lnTo>
                    <a:pt x="1616" y="73"/>
                  </a:lnTo>
                  <a:cubicBezTo>
                    <a:pt x="1539" y="27"/>
                    <a:pt x="1451" y="3"/>
                    <a:pt x="1360" y="3"/>
                  </a:cubicBezTo>
                  <a:cubicBezTo>
                    <a:pt x="1358" y="3"/>
                    <a:pt x="1355" y="3"/>
                    <a:pt x="1352" y="3"/>
                  </a:cubicBezTo>
                  <a:cubicBezTo>
                    <a:pt x="1342" y="1"/>
                    <a:pt x="1332" y="1"/>
                    <a:pt x="1321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3"/>
            <p:cNvSpPr/>
            <p:nvPr/>
          </p:nvSpPr>
          <p:spPr>
            <a:xfrm>
              <a:off x="612125" y="7269975"/>
              <a:ext cx="37825" cy="32550"/>
            </a:xfrm>
            <a:custGeom>
              <a:rect b="b" l="l" r="r" t="t"/>
              <a:pathLst>
                <a:path extrusionOk="0" h="1302" w="1513">
                  <a:moveTo>
                    <a:pt x="1106" y="82"/>
                  </a:moveTo>
                  <a:cubicBezTo>
                    <a:pt x="1104" y="82"/>
                    <a:pt x="1103" y="83"/>
                    <a:pt x="1101" y="83"/>
                  </a:cubicBezTo>
                  <a:lnTo>
                    <a:pt x="1101" y="83"/>
                  </a:lnTo>
                  <a:cubicBezTo>
                    <a:pt x="1103" y="83"/>
                    <a:pt x="1104" y="82"/>
                    <a:pt x="1106" y="82"/>
                  </a:cubicBezTo>
                  <a:close/>
                  <a:moveTo>
                    <a:pt x="1101" y="83"/>
                  </a:moveTo>
                  <a:cubicBezTo>
                    <a:pt x="1091" y="86"/>
                    <a:pt x="1079" y="88"/>
                    <a:pt x="1082" y="88"/>
                  </a:cubicBezTo>
                  <a:cubicBezTo>
                    <a:pt x="1083" y="88"/>
                    <a:pt x="1086" y="88"/>
                    <a:pt x="1093" y="87"/>
                  </a:cubicBezTo>
                  <a:cubicBezTo>
                    <a:pt x="1095" y="86"/>
                    <a:pt x="1098" y="84"/>
                    <a:pt x="1101" y="83"/>
                  </a:cubicBezTo>
                  <a:close/>
                  <a:moveTo>
                    <a:pt x="1338" y="1"/>
                  </a:moveTo>
                  <a:cubicBezTo>
                    <a:pt x="1323" y="1"/>
                    <a:pt x="1307" y="3"/>
                    <a:pt x="1291" y="7"/>
                  </a:cubicBezTo>
                  <a:cubicBezTo>
                    <a:pt x="1228" y="27"/>
                    <a:pt x="1168" y="52"/>
                    <a:pt x="1108" y="81"/>
                  </a:cubicBezTo>
                  <a:cubicBezTo>
                    <a:pt x="1107" y="81"/>
                    <a:pt x="1107" y="82"/>
                    <a:pt x="1106" y="82"/>
                  </a:cubicBezTo>
                  <a:lnTo>
                    <a:pt x="1106" y="82"/>
                  </a:lnTo>
                  <a:cubicBezTo>
                    <a:pt x="1110" y="81"/>
                    <a:pt x="1114" y="80"/>
                    <a:pt x="1118" y="80"/>
                  </a:cubicBezTo>
                  <a:cubicBezTo>
                    <a:pt x="1121" y="80"/>
                    <a:pt x="1124" y="81"/>
                    <a:pt x="1127" y="81"/>
                  </a:cubicBezTo>
                  <a:lnTo>
                    <a:pt x="1139" y="81"/>
                  </a:lnTo>
                  <a:cubicBezTo>
                    <a:pt x="1117" y="86"/>
                    <a:pt x="1096" y="89"/>
                    <a:pt x="1074" y="89"/>
                  </a:cubicBezTo>
                  <a:cubicBezTo>
                    <a:pt x="1027" y="93"/>
                    <a:pt x="979" y="109"/>
                    <a:pt x="938" y="132"/>
                  </a:cubicBezTo>
                  <a:cubicBezTo>
                    <a:pt x="887" y="155"/>
                    <a:pt x="836" y="176"/>
                    <a:pt x="787" y="201"/>
                  </a:cubicBezTo>
                  <a:cubicBezTo>
                    <a:pt x="712" y="239"/>
                    <a:pt x="646" y="307"/>
                    <a:pt x="578" y="361"/>
                  </a:cubicBezTo>
                  <a:cubicBezTo>
                    <a:pt x="525" y="399"/>
                    <a:pt x="475" y="443"/>
                    <a:pt x="433" y="491"/>
                  </a:cubicBezTo>
                  <a:cubicBezTo>
                    <a:pt x="374" y="560"/>
                    <a:pt x="294" y="629"/>
                    <a:pt x="250" y="708"/>
                  </a:cubicBezTo>
                  <a:cubicBezTo>
                    <a:pt x="219" y="761"/>
                    <a:pt x="198" y="821"/>
                    <a:pt x="170" y="876"/>
                  </a:cubicBezTo>
                  <a:cubicBezTo>
                    <a:pt x="156" y="906"/>
                    <a:pt x="142" y="935"/>
                    <a:pt x="128" y="964"/>
                  </a:cubicBezTo>
                  <a:cubicBezTo>
                    <a:pt x="107" y="1002"/>
                    <a:pt x="96" y="1045"/>
                    <a:pt x="95" y="1090"/>
                  </a:cubicBezTo>
                  <a:cubicBezTo>
                    <a:pt x="84" y="1102"/>
                    <a:pt x="72" y="1114"/>
                    <a:pt x="59" y="1127"/>
                  </a:cubicBezTo>
                  <a:cubicBezTo>
                    <a:pt x="1" y="1187"/>
                    <a:pt x="46" y="1302"/>
                    <a:pt x="126" y="1302"/>
                  </a:cubicBezTo>
                  <a:cubicBezTo>
                    <a:pt x="137" y="1302"/>
                    <a:pt x="148" y="1300"/>
                    <a:pt x="159" y="1296"/>
                  </a:cubicBezTo>
                  <a:cubicBezTo>
                    <a:pt x="178" y="1289"/>
                    <a:pt x="198" y="1282"/>
                    <a:pt x="216" y="1274"/>
                  </a:cubicBezTo>
                  <a:cubicBezTo>
                    <a:pt x="247" y="1285"/>
                    <a:pt x="278" y="1289"/>
                    <a:pt x="309" y="1289"/>
                  </a:cubicBezTo>
                  <a:cubicBezTo>
                    <a:pt x="352" y="1289"/>
                    <a:pt x="396" y="1281"/>
                    <a:pt x="445" y="1274"/>
                  </a:cubicBezTo>
                  <a:cubicBezTo>
                    <a:pt x="508" y="1266"/>
                    <a:pt x="569" y="1259"/>
                    <a:pt x="632" y="1246"/>
                  </a:cubicBezTo>
                  <a:cubicBezTo>
                    <a:pt x="715" y="1230"/>
                    <a:pt x="792" y="1179"/>
                    <a:pt x="866" y="1136"/>
                  </a:cubicBezTo>
                  <a:cubicBezTo>
                    <a:pt x="948" y="1093"/>
                    <a:pt x="1025" y="1038"/>
                    <a:pt x="1093" y="972"/>
                  </a:cubicBezTo>
                  <a:cubicBezTo>
                    <a:pt x="1137" y="927"/>
                    <a:pt x="1183" y="883"/>
                    <a:pt x="1225" y="835"/>
                  </a:cubicBezTo>
                  <a:cubicBezTo>
                    <a:pt x="1283" y="769"/>
                    <a:pt x="1329" y="694"/>
                    <a:pt x="1366" y="614"/>
                  </a:cubicBezTo>
                  <a:cubicBezTo>
                    <a:pt x="1401" y="546"/>
                    <a:pt x="1423" y="474"/>
                    <a:pt x="1431" y="399"/>
                  </a:cubicBezTo>
                  <a:cubicBezTo>
                    <a:pt x="1432" y="399"/>
                    <a:pt x="1435" y="397"/>
                    <a:pt x="1441" y="380"/>
                  </a:cubicBezTo>
                  <a:cubicBezTo>
                    <a:pt x="1464" y="325"/>
                    <a:pt x="1481" y="268"/>
                    <a:pt x="1495" y="208"/>
                  </a:cubicBezTo>
                  <a:cubicBezTo>
                    <a:pt x="1513" y="106"/>
                    <a:pt x="1443" y="1"/>
                    <a:pt x="133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3"/>
            <p:cNvSpPr/>
            <p:nvPr/>
          </p:nvSpPr>
          <p:spPr>
            <a:xfrm>
              <a:off x="373100" y="7980125"/>
              <a:ext cx="22650" cy="38050"/>
            </a:xfrm>
            <a:custGeom>
              <a:rect b="b" l="l" r="r" t="t"/>
              <a:pathLst>
                <a:path extrusionOk="0" h="1522" w="906">
                  <a:moveTo>
                    <a:pt x="452" y="1"/>
                  </a:moveTo>
                  <a:cubicBezTo>
                    <a:pt x="394" y="1"/>
                    <a:pt x="336" y="22"/>
                    <a:pt x="291" y="64"/>
                  </a:cubicBezTo>
                  <a:cubicBezTo>
                    <a:pt x="257" y="81"/>
                    <a:pt x="226" y="103"/>
                    <a:pt x="200" y="129"/>
                  </a:cubicBezTo>
                  <a:cubicBezTo>
                    <a:pt x="148" y="180"/>
                    <a:pt x="125" y="239"/>
                    <a:pt x="100" y="305"/>
                  </a:cubicBezTo>
                  <a:cubicBezTo>
                    <a:pt x="88" y="339"/>
                    <a:pt x="76" y="373"/>
                    <a:pt x="62" y="407"/>
                  </a:cubicBezTo>
                  <a:cubicBezTo>
                    <a:pt x="48" y="441"/>
                    <a:pt x="37" y="476"/>
                    <a:pt x="31" y="511"/>
                  </a:cubicBezTo>
                  <a:cubicBezTo>
                    <a:pt x="21" y="582"/>
                    <a:pt x="2" y="657"/>
                    <a:pt x="2" y="729"/>
                  </a:cubicBezTo>
                  <a:cubicBezTo>
                    <a:pt x="1" y="801"/>
                    <a:pt x="11" y="880"/>
                    <a:pt x="16" y="955"/>
                  </a:cubicBezTo>
                  <a:cubicBezTo>
                    <a:pt x="22" y="1061"/>
                    <a:pt x="31" y="1156"/>
                    <a:pt x="82" y="1253"/>
                  </a:cubicBezTo>
                  <a:cubicBezTo>
                    <a:pt x="111" y="1305"/>
                    <a:pt x="150" y="1351"/>
                    <a:pt x="197" y="1390"/>
                  </a:cubicBezTo>
                  <a:cubicBezTo>
                    <a:pt x="260" y="1469"/>
                    <a:pt x="345" y="1522"/>
                    <a:pt x="454" y="1522"/>
                  </a:cubicBezTo>
                  <a:cubicBezTo>
                    <a:pt x="561" y="1522"/>
                    <a:pt x="646" y="1469"/>
                    <a:pt x="708" y="1390"/>
                  </a:cubicBezTo>
                  <a:cubicBezTo>
                    <a:pt x="756" y="1353"/>
                    <a:pt x="796" y="1307"/>
                    <a:pt x="824" y="1253"/>
                  </a:cubicBezTo>
                  <a:cubicBezTo>
                    <a:pt x="871" y="1161"/>
                    <a:pt x="882" y="1067"/>
                    <a:pt x="890" y="966"/>
                  </a:cubicBezTo>
                  <a:cubicBezTo>
                    <a:pt x="894" y="887"/>
                    <a:pt x="905" y="808"/>
                    <a:pt x="904" y="731"/>
                  </a:cubicBezTo>
                  <a:cubicBezTo>
                    <a:pt x="902" y="660"/>
                    <a:pt x="884" y="590"/>
                    <a:pt x="874" y="520"/>
                  </a:cubicBezTo>
                  <a:cubicBezTo>
                    <a:pt x="868" y="485"/>
                    <a:pt x="859" y="450"/>
                    <a:pt x="845" y="416"/>
                  </a:cubicBezTo>
                  <a:cubicBezTo>
                    <a:pt x="831" y="379"/>
                    <a:pt x="818" y="342"/>
                    <a:pt x="805" y="305"/>
                  </a:cubicBezTo>
                  <a:cubicBezTo>
                    <a:pt x="781" y="239"/>
                    <a:pt x="759" y="176"/>
                    <a:pt x="705" y="129"/>
                  </a:cubicBezTo>
                  <a:cubicBezTo>
                    <a:pt x="679" y="104"/>
                    <a:pt x="649" y="83"/>
                    <a:pt x="616" y="67"/>
                  </a:cubicBezTo>
                  <a:cubicBezTo>
                    <a:pt x="570" y="23"/>
                    <a:pt x="511" y="1"/>
                    <a:pt x="452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3"/>
            <p:cNvSpPr/>
            <p:nvPr/>
          </p:nvSpPr>
          <p:spPr>
            <a:xfrm>
              <a:off x="396100" y="8035800"/>
              <a:ext cx="26650" cy="46900"/>
            </a:xfrm>
            <a:custGeom>
              <a:rect b="b" l="l" r="r" t="t"/>
              <a:pathLst>
                <a:path extrusionOk="0" h="1876" w="1066">
                  <a:moveTo>
                    <a:pt x="443" y="0"/>
                  </a:moveTo>
                  <a:cubicBezTo>
                    <a:pt x="387" y="0"/>
                    <a:pt x="332" y="49"/>
                    <a:pt x="347" y="118"/>
                  </a:cubicBezTo>
                  <a:cubicBezTo>
                    <a:pt x="355" y="157"/>
                    <a:pt x="360" y="199"/>
                    <a:pt x="361" y="239"/>
                  </a:cubicBezTo>
                  <a:cubicBezTo>
                    <a:pt x="355" y="253"/>
                    <a:pt x="349" y="267"/>
                    <a:pt x="344" y="282"/>
                  </a:cubicBezTo>
                  <a:cubicBezTo>
                    <a:pt x="321" y="316"/>
                    <a:pt x="303" y="353"/>
                    <a:pt x="291" y="392"/>
                  </a:cubicBezTo>
                  <a:lnTo>
                    <a:pt x="283" y="414"/>
                  </a:lnTo>
                  <a:cubicBezTo>
                    <a:pt x="281" y="421"/>
                    <a:pt x="280" y="425"/>
                    <a:pt x="280" y="425"/>
                  </a:cubicBezTo>
                  <a:cubicBezTo>
                    <a:pt x="279" y="425"/>
                    <a:pt x="281" y="419"/>
                    <a:pt x="284" y="408"/>
                  </a:cubicBezTo>
                  <a:cubicBezTo>
                    <a:pt x="288" y="397"/>
                    <a:pt x="290" y="391"/>
                    <a:pt x="290" y="391"/>
                  </a:cubicBezTo>
                  <a:lnTo>
                    <a:pt x="290" y="391"/>
                  </a:lnTo>
                  <a:cubicBezTo>
                    <a:pt x="289" y="391"/>
                    <a:pt x="287" y="396"/>
                    <a:pt x="281" y="408"/>
                  </a:cubicBezTo>
                  <a:lnTo>
                    <a:pt x="246" y="488"/>
                  </a:lnTo>
                  <a:cubicBezTo>
                    <a:pt x="225" y="555"/>
                    <a:pt x="206" y="621"/>
                    <a:pt x="182" y="689"/>
                  </a:cubicBezTo>
                  <a:lnTo>
                    <a:pt x="179" y="695"/>
                  </a:lnTo>
                  <a:cubicBezTo>
                    <a:pt x="149" y="756"/>
                    <a:pt x="123" y="821"/>
                    <a:pt x="102" y="887"/>
                  </a:cubicBezTo>
                  <a:cubicBezTo>
                    <a:pt x="80" y="964"/>
                    <a:pt x="66" y="1043"/>
                    <a:pt x="59" y="1123"/>
                  </a:cubicBezTo>
                  <a:cubicBezTo>
                    <a:pt x="51" y="1168"/>
                    <a:pt x="43" y="1212"/>
                    <a:pt x="34" y="1258"/>
                  </a:cubicBezTo>
                  <a:cubicBezTo>
                    <a:pt x="0" y="1427"/>
                    <a:pt x="25" y="1612"/>
                    <a:pt x="157" y="1736"/>
                  </a:cubicBezTo>
                  <a:cubicBezTo>
                    <a:pt x="194" y="1785"/>
                    <a:pt x="243" y="1823"/>
                    <a:pt x="300" y="1848"/>
                  </a:cubicBezTo>
                  <a:cubicBezTo>
                    <a:pt x="342" y="1867"/>
                    <a:pt x="388" y="1876"/>
                    <a:pt x="434" y="1876"/>
                  </a:cubicBezTo>
                  <a:cubicBezTo>
                    <a:pt x="452" y="1876"/>
                    <a:pt x="471" y="1874"/>
                    <a:pt x="490" y="1871"/>
                  </a:cubicBezTo>
                  <a:cubicBezTo>
                    <a:pt x="645" y="1866"/>
                    <a:pt x="822" y="1773"/>
                    <a:pt x="893" y="1633"/>
                  </a:cubicBezTo>
                  <a:cubicBezTo>
                    <a:pt x="929" y="1558"/>
                    <a:pt x="962" y="1481"/>
                    <a:pt x="989" y="1403"/>
                  </a:cubicBezTo>
                  <a:cubicBezTo>
                    <a:pt x="1035" y="1277"/>
                    <a:pt x="1066" y="1151"/>
                    <a:pt x="1057" y="1014"/>
                  </a:cubicBezTo>
                  <a:cubicBezTo>
                    <a:pt x="1048" y="888"/>
                    <a:pt x="1018" y="764"/>
                    <a:pt x="968" y="647"/>
                  </a:cubicBezTo>
                  <a:cubicBezTo>
                    <a:pt x="919" y="529"/>
                    <a:pt x="876" y="426"/>
                    <a:pt x="796" y="340"/>
                  </a:cubicBezTo>
                  <a:cubicBezTo>
                    <a:pt x="776" y="314"/>
                    <a:pt x="759" y="290"/>
                    <a:pt x="737" y="265"/>
                  </a:cubicBezTo>
                  <a:cubicBezTo>
                    <a:pt x="714" y="240"/>
                    <a:pt x="687" y="219"/>
                    <a:pt x="656" y="205"/>
                  </a:cubicBezTo>
                  <a:cubicBezTo>
                    <a:pt x="631" y="184"/>
                    <a:pt x="605" y="164"/>
                    <a:pt x="588" y="147"/>
                  </a:cubicBezTo>
                  <a:cubicBezTo>
                    <a:pt x="570" y="127"/>
                    <a:pt x="542" y="73"/>
                    <a:pt x="521" y="44"/>
                  </a:cubicBezTo>
                  <a:cubicBezTo>
                    <a:pt x="501" y="13"/>
                    <a:pt x="472" y="0"/>
                    <a:pt x="443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3"/>
            <p:cNvSpPr/>
            <p:nvPr/>
          </p:nvSpPr>
          <p:spPr>
            <a:xfrm>
              <a:off x="569675" y="7873075"/>
              <a:ext cx="42725" cy="41250"/>
            </a:xfrm>
            <a:custGeom>
              <a:rect b="b" l="l" r="r" t="t"/>
              <a:pathLst>
                <a:path extrusionOk="0" h="1650" w="1709">
                  <a:moveTo>
                    <a:pt x="1165" y="0"/>
                  </a:moveTo>
                  <a:cubicBezTo>
                    <a:pt x="1079" y="0"/>
                    <a:pt x="992" y="16"/>
                    <a:pt x="913" y="46"/>
                  </a:cubicBezTo>
                  <a:cubicBezTo>
                    <a:pt x="765" y="101"/>
                    <a:pt x="738" y="118"/>
                    <a:pt x="618" y="214"/>
                  </a:cubicBezTo>
                  <a:cubicBezTo>
                    <a:pt x="601" y="230"/>
                    <a:pt x="583" y="244"/>
                    <a:pt x="566" y="259"/>
                  </a:cubicBezTo>
                  <a:lnTo>
                    <a:pt x="461" y="345"/>
                  </a:lnTo>
                  <a:cubicBezTo>
                    <a:pt x="423" y="377"/>
                    <a:pt x="385" y="406"/>
                    <a:pt x="348" y="440"/>
                  </a:cubicBezTo>
                  <a:cubicBezTo>
                    <a:pt x="282" y="503"/>
                    <a:pt x="233" y="589"/>
                    <a:pt x="184" y="667"/>
                  </a:cubicBezTo>
                  <a:lnTo>
                    <a:pt x="114" y="778"/>
                  </a:lnTo>
                  <a:cubicBezTo>
                    <a:pt x="41" y="890"/>
                    <a:pt x="7" y="1022"/>
                    <a:pt x="16" y="1156"/>
                  </a:cubicBezTo>
                  <a:cubicBezTo>
                    <a:pt x="1" y="1289"/>
                    <a:pt x="47" y="1424"/>
                    <a:pt x="141" y="1521"/>
                  </a:cubicBezTo>
                  <a:cubicBezTo>
                    <a:pt x="224" y="1602"/>
                    <a:pt x="335" y="1647"/>
                    <a:pt x="451" y="1647"/>
                  </a:cubicBezTo>
                  <a:cubicBezTo>
                    <a:pt x="463" y="1647"/>
                    <a:pt x="475" y="1647"/>
                    <a:pt x="488" y="1646"/>
                  </a:cubicBezTo>
                  <a:cubicBezTo>
                    <a:pt x="510" y="1649"/>
                    <a:pt x="533" y="1650"/>
                    <a:pt x="556" y="1650"/>
                  </a:cubicBezTo>
                  <a:cubicBezTo>
                    <a:pt x="672" y="1650"/>
                    <a:pt x="787" y="1613"/>
                    <a:pt x="890" y="1555"/>
                  </a:cubicBezTo>
                  <a:lnTo>
                    <a:pt x="1005" y="1489"/>
                  </a:lnTo>
                  <a:cubicBezTo>
                    <a:pt x="1085" y="1446"/>
                    <a:pt x="1160" y="1395"/>
                    <a:pt x="1228" y="1337"/>
                  </a:cubicBezTo>
                  <a:cubicBezTo>
                    <a:pt x="1264" y="1303"/>
                    <a:pt x="1295" y="1265"/>
                    <a:pt x="1329" y="1229"/>
                  </a:cubicBezTo>
                  <a:cubicBezTo>
                    <a:pt x="1418" y="1131"/>
                    <a:pt x="1532" y="1028"/>
                    <a:pt x="1587" y="908"/>
                  </a:cubicBezTo>
                  <a:cubicBezTo>
                    <a:pt x="1624" y="829"/>
                    <a:pt x="1662" y="752"/>
                    <a:pt x="1676" y="666"/>
                  </a:cubicBezTo>
                  <a:cubicBezTo>
                    <a:pt x="1691" y="563"/>
                    <a:pt x="1708" y="471"/>
                    <a:pt x="1676" y="368"/>
                  </a:cubicBezTo>
                  <a:cubicBezTo>
                    <a:pt x="1651" y="287"/>
                    <a:pt x="1608" y="210"/>
                    <a:pt x="1550" y="147"/>
                  </a:cubicBezTo>
                  <a:cubicBezTo>
                    <a:pt x="1447" y="44"/>
                    <a:pt x="1307" y="0"/>
                    <a:pt x="116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3"/>
            <p:cNvSpPr/>
            <p:nvPr/>
          </p:nvSpPr>
          <p:spPr>
            <a:xfrm>
              <a:off x="633225" y="7872900"/>
              <a:ext cx="36025" cy="33875"/>
            </a:xfrm>
            <a:custGeom>
              <a:rect b="b" l="l" r="r" t="t"/>
              <a:pathLst>
                <a:path extrusionOk="0" h="1355" w="1441">
                  <a:moveTo>
                    <a:pt x="1220" y="0"/>
                  </a:moveTo>
                  <a:cubicBezTo>
                    <a:pt x="1176" y="0"/>
                    <a:pt x="1131" y="11"/>
                    <a:pt x="1087" y="23"/>
                  </a:cubicBezTo>
                  <a:cubicBezTo>
                    <a:pt x="1080" y="23"/>
                    <a:pt x="1073" y="23"/>
                    <a:pt x="1065" y="23"/>
                  </a:cubicBezTo>
                  <a:cubicBezTo>
                    <a:pt x="970" y="23"/>
                    <a:pt x="873" y="59"/>
                    <a:pt x="789" y="108"/>
                  </a:cubicBezTo>
                  <a:cubicBezTo>
                    <a:pt x="736" y="143"/>
                    <a:pt x="685" y="182"/>
                    <a:pt x="639" y="226"/>
                  </a:cubicBezTo>
                  <a:cubicBezTo>
                    <a:pt x="534" y="300"/>
                    <a:pt x="422" y="369"/>
                    <a:pt x="342" y="466"/>
                  </a:cubicBezTo>
                  <a:cubicBezTo>
                    <a:pt x="307" y="509"/>
                    <a:pt x="270" y="550"/>
                    <a:pt x="233" y="591"/>
                  </a:cubicBezTo>
                  <a:cubicBezTo>
                    <a:pt x="195" y="634"/>
                    <a:pt x="152" y="676"/>
                    <a:pt x="123" y="725"/>
                  </a:cubicBezTo>
                  <a:cubicBezTo>
                    <a:pt x="114" y="747"/>
                    <a:pt x="106" y="768"/>
                    <a:pt x="100" y="790"/>
                  </a:cubicBezTo>
                  <a:cubicBezTo>
                    <a:pt x="86" y="817"/>
                    <a:pt x="72" y="845"/>
                    <a:pt x="57" y="872"/>
                  </a:cubicBezTo>
                  <a:cubicBezTo>
                    <a:pt x="0" y="972"/>
                    <a:pt x="0" y="1095"/>
                    <a:pt x="57" y="1195"/>
                  </a:cubicBezTo>
                  <a:cubicBezTo>
                    <a:pt x="104" y="1276"/>
                    <a:pt x="209" y="1355"/>
                    <a:pt x="310" y="1355"/>
                  </a:cubicBezTo>
                  <a:cubicBezTo>
                    <a:pt x="317" y="1355"/>
                    <a:pt x="325" y="1354"/>
                    <a:pt x="333" y="1353"/>
                  </a:cubicBezTo>
                  <a:cubicBezTo>
                    <a:pt x="367" y="1348"/>
                    <a:pt x="401" y="1344"/>
                    <a:pt x="435" y="1339"/>
                  </a:cubicBezTo>
                  <a:lnTo>
                    <a:pt x="447" y="1341"/>
                  </a:lnTo>
                  <a:lnTo>
                    <a:pt x="444" y="1339"/>
                  </a:lnTo>
                  <a:cubicBezTo>
                    <a:pt x="536" y="1339"/>
                    <a:pt x="625" y="1316"/>
                    <a:pt x="706" y="1273"/>
                  </a:cubicBezTo>
                  <a:cubicBezTo>
                    <a:pt x="745" y="1253"/>
                    <a:pt x="783" y="1233"/>
                    <a:pt x="821" y="1213"/>
                  </a:cubicBezTo>
                  <a:cubicBezTo>
                    <a:pt x="923" y="1158"/>
                    <a:pt x="1018" y="1097"/>
                    <a:pt x="1093" y="1008"/>
                  </a:cubicBezTo>
                  <a:cubicBezTo>
                    <a:pt x="1167" y="922"/>
                    <a:pt x="1236" y="833"/>
                    <a:pt x="1304" y="744"/>
                  </a:cubicBezTo>
                  <a:cubicBezTo>
                    <a:pt x="1345" y="687"/>
                    <a:pt x="1379" y="627"/>
                    <a:pt x="1403" y="561"/>
                  </a:cubicBezTo>
                  <a:cubicBezTo>
                    <a:pt x="1433" y="487"/>
                    <a:pt x="1440" y="406"/>
                    <a:pt x="1423" y="327"/>
                  </a:cubicBezTo>
                  <a:cubicBezTo>
                    <a:pt x="1437" y="231"/>
                    <a:pt x="1439" y="134"/>
                    <a:pt x="1365" y="59"/>
                  </a:cubicBezTo>
                  <a:cubicBezTo>
                    <a:pt x="1322" y="15"/>
                    <a:pt x="1272" y="0"/>
                    <a:pt x="1220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3"/>
            <p:cNvSpPr/>
            <p:nvPr/>
          </p:nvSpPr>
          <p:spPr>
            <a:xfrm>
              <a:off x="791550" y="7729675"/>
              <a:ext cx="30625" cy="21575"/>
            </a:xfrm>
            <a:custGeom>
              <a:rect b="b" l="l" r="r" t="t"/>
              <a:pathLst>
                <a:path extrusionOk="0" h="863" w="1225">
                  <a:moveTo>
                    <a:pt x="125" y="0"/>
                  </a:moveTo>
                  <a:cubicBezTo>
                    <a:pt x="58" y="0"/>
                    <a:pt x="1" y="73"/>
                    <a:pt x="21" y="139"/>
                  </a:cubicBezTo>
                  <a:cubicBezTo>
                    <a:pt x="32" y="176"/>
                    <a:pt x="45" y="212"/>
                    <a:pt x="61" y="248"/>
                  </a:cubicBezTo>
                  <a:cubicBezTo>
                    <a:pt x="61" y="300"/>
                    <a:pt x="75" y="349"/>
                    <a:pt x="99" y="394"/>
                  </a:cubicBezTo>
                  <a:cubicBezTo>
                    <a:pt x="111" y="421"/>
                    <a:pt x="125" y="449"/>
                    <a:pt x="142" y="475"/>
                  </a:cubicBezTo>
                  <a:cubicBezTo>
                    <a:pt x="187" y="549"/>
                    <a:pt x="257" y="609"/>
                    <a:pt x="323" y="661"/>
                  </a:cubicBezTo>
                  <a:cubicBezTo>
                    <a:pt x="382" y="707"/>
                    <a:pt x="429" y="748"/>
                    <a:pt x="495" y="776"/>
                  </a:cubicBezTo>
                  <a:cubicBezTo>
                    <a:pt x="537" y="794"/>
                    <a:pt x="580" y="810"/>
                    <a:pt x="623" y="823"/>
                  </a:cubicBezTo>
                  <a:cubicBezTo>
                    <a:pt x="655" y="834"/>
                    <a:pt x="687" y="843"/>
                    <a:pt x="719" y="851"/>
                  </a:cubicBezTo>
                  <a:cubicBezTo>
                    <a:pt x="750" y="858"/>
                    <a:pt x="780" y="862"/>
                    <a:pt x="811" y="862"/>
                  </a:cubicBezTo>
                  <a:cubicBezTo>
                    <a:pt x="864" y="862"/>
                    <a:pt x="916" y="851"/>
                    <a:pt x="965" y="830"/>
                  </a:cubicBezTo>
                  <a:cubicBezTo>
                    <a:pt x="1014" y="825"/>
                    <a:pt x="1060" y="807"/>
                    <a:pt x="1100" y="777"/>
                  </a:cubicBezTo>
                  <a:cubicBezTo>
                    <a:pt x="1146" y="744"/>
                    <a:pt x="1180" y="695"/>
                    <a:pt x="1195" y="639"/>
                  </a:cubicBezTo>
                  <a:cubicBezTo>
                    <a:pt x="1225" y="523"/>
                    <a:pt x="1175" y="400"/>
                    <a:pt x="1073" y="337"/>
                  </a:cubicBezTo>
                  <a:cubicBezTo>
                    <a:pt x="1065" y="324"/>
                    <a:pt x="1057" y="312"/>
                    <a:pt x="1048" y="301"/>
                  </a:cubicBezTo>
                  <a:cubicBezTo>
                    <a:pt x="1011" y="269"/>
                    <a:pt x="970" y="243"/>
                    <a:pt x="924" y="226"/>
                  </a:cubicBezTo>
                  <a:cubicBezTo>
                    <a:pt x="856" y="197"/>
                    <a:pt x="789" y="156"/>
                    <a:pt x="718" y="133"/>
                  </a:cubicBezTo>
                  <a:cubicBezTo>
                    <a:pt x="670" y="117"/>
                    <a:pt x="621" y="108"/>
                    <a:pt x="575" y="93"/>
                  </a:cubicBezTo>
                  <a:cubicBezTo>
                    <a:pt x="531" y="74"/>
                    <a:pt x="485" y="60"/>
                    <a:pt x="437" y="50"/>
                  </a:cubicBezTo>
                  <a:cubicBezTo>
                    <a:pt x="384" y="42"/>
                    <a:pt x="330" y="30"/>
                    <a:pt x="278" y="30"/>
                  </a:cubicBezTo>
                  <a:cubicBezTo>
                    <a:pt x="268" y="30"/>
                    <a:pt x="258" y="30"/>
                    <a:pt x="248" y="31"/>
                  </a:cubicBezTo>
                  <a:cubicBezTo>
                    <a:pt x="216" y="24"/>
                    <a:pt x="185" y="16"/>
                    <a:pt x="154" y="5"/>
                  </a:cubicBezTo>
                  <a:cubicBezTo>
                    <a:pt x="144" y="2"/>
                    <a:pt x="135" y="0"/>
                    <a:pt x="125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3"/>
            <p:cNvSpPr/>
            <p:nvPr/>
          </p:nvSpPr>
          <p:spPr>
            <a:xfrm>
              <a:off x="829875" y="7788625"/>
              <a:ext cx="35175" cy="24850"/>
            </a:xfrm>
            <a:custGeom>
              <a:rect b="b" l="l" r="r" t="t"/>
              <a:pathLst>
                <a:path extrusionOk="0" h="994" w="1407">
                  <a:moveTo>
                    <a:pt x="548" y="1"/>
                  </a:moveTo>
                  <a:cubicBezTo>
                    <a:pt x="484" y="1"/>
                    <a:pt x="422" y="8"/>
                    <a:pt x="360" y="29"/>
                  </a:cubicBezTo>
                  <a:lnTo>
                    <a:pt x="283" y="56"/>
                  </a:lnTo>
                  <a:cubicBezTo>
                    <a:pt x="231" y="73"/>
                    <a:pt x="183" y="102"/>
                    <a:pt x="143" y="139"/>
                  </a:cubicBezTo>
                  <a:cubicBezTo>
                    <a:pt x="56" y="185"/>
                    <a:pt x="0" y="293"/>
                    <a:pt x="51" y="386"/>
                  </a:cubicBezTo>
                  <a:cubicBezTo>
                    <a:pt x="62" y="455"/>
                    <a:pt x="100" y="512"/>
                    <a:pt x="138" y="571"/>
                  </a:cubicBezTo>
                  <a:cubicBezTo>
                    <a:pt x="168" y="615"/>
                    <a:pt x="200" y="658"/>
                    <a:pt x="235" y="697"/>
                  </a:cubicBezTo>
                  <a:cubicBezTo>
                    <a:pt x="275" y="738"/>
                    <a:pt x="333" y="772"/>
                    <a:pt x="383" y="804"/>
                  </a:cubicBezTo>
                  <a:cubicBezTo>
                    <a:pt x="461" y="856"/>
                    <a:pt x="533" y="910"/>
                    <a:pt x="628" y="935"/>
                  </a:cubicBezTo>
                  <a:cubicBezTo>
                    <a:pt x="688" y="950"/>
                    <a:pt x="750" y="964"/>
                    <a:pt x="809" y="978"/>
                  </a:cubicBezTo>
                  <a:cubicBezTo>
                    <a:pt x="849" y="988"/>
                    <a:pt x="889" y="994"/>
                    <a:pt x="929" y="994"/>
                  </a:cubicBezTo>
                  <a:cubicBezTo>
                    <a:pt x="1047" y="994"/>
                    <a:pt x="1162" y="947"/>
                    <a:pt x="1249" y="861"/>
                  </a:cubicBezTo>
                  <a:cubicBezTo>
                    <a:pt x="1255" y="853"/>
                    <a:pt x="1261" y="845"/>
                    <a:pt x="1269" y="839"/>
                  </a:cubicBezTo>
                  <a:cubicBezTo>
                    <a:pt x="1308" y="806"/>
                    <a:pt x="1341" y="763"/>
                    <a:pt x="1362" y="713"/>
                  </a:cubicBezTo>
                  <a:cubicBezTo>
                    <a:pt x="1390" y="649"/>
                    <a:pt x="1407" y="558"/>
                    <a:pt x="1379" y="491"/>
                  </a:cubicBezTo>
                  <a:cubicBezTo>
                    <a:pt x="1378" y="485"/>
                    <a:pt x="1374" y="480"/>
                    <a:pt x="1373" y="475"/>
                  </a:cubicBezTo>
                  <a:cubicBezTo>
                    <a:pt x="1365" y="419"/>
                    <a:pt x="1347" y="363"/>
                    <a:pt x="1319" y="314"/>
                  </a:cubicBezTo>
                  <a:cubicBezTo>
                    <a:pt x="1281" y="247"/>
                    <a:pt x="1224" y="191"/>
                    <a:pt x="1158" y="151"/>
                  </a:cubicBezTo>
                  <a:lnTo>
                    <a:pt x="989" y="78"/>
                  </a:lnTo>
                  <a:cubicBezTo>
                    <a:pt x="943" y="59"/>
                    <a:pt x="900" y="32"/>
                    <a:pt x="851" y="26"/>
                  </a:cubicBezTo>
                  <a:cubicBezTo>
                    <a:pt x="802" y="16"/>
                    <a:pt x="751" y="10"/>
                    <a:pt x="702" y="7"/>
                  </a:cubicBezTo>
                  <a:lnTo>
                    <a:pt x="608" y="3"/>
                  </a:lnTo>
                  <a:cubicBezTo>
                    <a:pt x="588" y="1"/>
                    <a:pt x="568" y="1"/>
                    <a:pt x="548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3"/>
            <p:cNvSpPr/>
            <p:nvPr/>
          </p:nvSpPr>
          <p:spPr>
            <a:xfrm>
              <a:off x="750675" y="7993750"/>
              <a:ext cx="38225" cy="38325"/>
            </a:xfrm>
            <a:custGeom>
              <a:rect b="b" l="l" r="r" t="t"/>
              <a:pathLst>
                <a:path extrusionOk="0" h="1533" w="1529">
                  <a:moveTo>
                    <a:pt x="371" y="0"/>
                  </a:moveTo>
                  <a:cubicBezTo>
                    <a:pt x="171" y="0"/>
                    <a:pt x="13" y="164"/>
                    <a:pt x="8" y="361"/>
                  </a:cubicBezTo>
                  <a:cubicBezTo>
                    <a:pt x="5" y="465"/>
                    <a:pt x="1" y="567"/>
                    <a:pt x="42" y="665"/>
                  </a:cubicBezTo>
                  <a:lnTo>
                    <a:pt x="120" y="857"/>
                  </a:lnTo>
                  <a:cubicBezTo>
                    <a:pt x="179" y="1000"/>
                    <a:pt x="180" y="1023"/>
                    <a:pt x="285" y="1138"/>
                  </a:cubicBezTo>
                  <a:cubicBezTo>
                    <a:pt x="298" y="1153"/>
                    <a:pt x="312" y="1168"/>
                    <a:pt x="328" y="1184"/>
                  </a:cubicBezTo>
                  <a:cubicBezTo>
                    <a:pt x="354" y="1213"/>
                    <a:pt x="381" y="1241"/>
                    <a:pt x="407" y="1270"/>
                  </a:cubicBezTo>
                  <a:lnTo>
                    <a:pt x="450" y="1316"/>
                  </a:lnTo>
                  <a:cubicBezTo>
                    <a:pt x="538" y="1410"/>
                    <a:pt x="622" y="1445"/>
                    <a:pt x="738" y="1492"/>
                  </a:cubicBezTo>
                  <a:cubicBezTo>
                    <a:pt x="799" y="1517"/>
                    <a:pt x="865" y="1529"/>
                    <a:pt x="931" y="1529"/>
                  </a:cubicBezTo>
                  <a:cubicBezTo>
                    <a:pt x="942" y="1529"/>
                    <a:pt x="953" y="1528"/>
                    <a:pt x="965" y="1528"/>
                  </a:cubicBezTo>
                  <a:cubicBezTo>
                    <a:pt x="987" y="1531"/>
                    <a:pt x="1010" y="1532"/>
                    <a:pt x="1032" y="1532"/>
                  </a:cubicBezTo>
                  <a:cubicBezTo>
                    <a:pt x="1109" y="1532"/>
                    <a:pt x="1185" y="1514"/>
                    <a:pt x="1254" y="1479"/>
                  </a:cubicBezTo>
                  <a:cubicBezTo>
                    <a:pt x="1350" y="1443"/>
                    <a:pt x="1429" y="1368"/>
                    <a:pt x="1465" y="1271"/>
                  </a:cubicBezTo>
                  <a:cubicBezTo>
                    <a:pt x="1510" y="1190"/>
                    <a:pt x="1528" y="1096"/>
                    <a:pt x="1519" y="1004"/>
                  </a:cubicBezTo>
                  <a:cubicBezTo>
                    <a:pt x="1528" y="915"/>
                    <a:pt x="1518" y="826"/>
                    <a:pt x="1487" y="742"/>
                  </a:cubicBezTo>
                  <a:cubicBezTo>
                    <a:pt x="1442" y="623"/>
                    <a:pt x="1409" y="553"/>
                    <a:pt x="1318" y="461"/>
                  </a:cubicBezTo>
                  <a:cubicBezTo>
                    <a:pt x="1301" y="444"/>
                    <a:pt x="1283" y="427"/>
                    <a:pt x="1266" y="410"/>
                  </a:cubicBezTo>
                  <a:lnTo>
                    <a:pt x="1189" y="335"/>
                  </a:lnTo>
                  <a:cubicBezTo>
                    <a:pt x="1128" y="275"/>
                    <a:pt x="1062" y="210"/>
                    <a:pt x="985" y="174"/>
                  </a:cubicBezTo>
                  <a:cubicBezTo>
                    <a:pt x="916" y="140"/>
                    <a:pt x="845" y="112"/>
                    <a:pt x="776" y="81"/>
                  </a:cubicBezTo>
                  <a:lnTo>
                    <a:pt x="744" y="68"/>
                  </a:lnTo>
                  <a:cubicBezTo>
                    <a:pt x="690" y="32"/>
                    <a:pt x="627" y="12"/>
                    <a:pt x="561" y="9"/>
                  </a:cubicBezTo>
                  <a:cubicBezTo>
                    <a:pt x="527" y="3"/>
                    <a:pt x="493" y="0"/>
                    <a:pt x="458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3"/>
            <p:cNvSpPr/>
            <p:nvPr/>
          </p:nvSpPr>
          <p:spPr>
            <a:xfrm>
              <a:off x="762450" y="8081475"/>
              <a:ext cx="41875" cy="35675"/>
            </a:xfrm>
            <a:custGeom>
              <a:rect b="b" l="l" r="r" t="t"/>
              <a:pathLst>
                <a:path extrusionOk="0" h="1427" w="1675">
                  <a:moveTo>
                    <a:pt x="166" y="432"/>
                  </a:moveTo>
                  <a:cubicBezTo>
                    <a:pt x="166" y="432"/>
                    <a:pt x="172" y="446"/>
                    <a:pt x="184" y="474"/>
                  </a:cubicBezTo>
                  <a:cubicBezTo>
                    <a:pt x="184" y="476"/>
                    <a:pt x="185" y="479"/>
                    <a:pt x="186" y="481"/>
                  </a:cubicBezTo>
                  <a:lnTo>
                    <a:pt x="186" y="481"/>
                  </a:lnTo>
                  <a:cubicBezTo>
                    <a:pt x="173" y="449"/>
                    <a:pt x="166" y="432"/>
                    <a:pt x="166" y="432"/>
                  </a:cubicBezTo>
                  <a:close/>
                  <a:moveTo>
                    <a:pt x="530" y="1"/>
                  </a:moveTo>
                  <a:cubicBezTo>
                    <a:pt x="479" y="1"/>
                    <a:pt x="428" y="6"/>
                    <a:pt x="379" y="18"/>
                  </a:cubicBezTo>
                  <a:cubicBezTo>
                    <a:pt x="294" y="38"/>
                    <a:pt x="181" y="61"/>
                    <a:pt x="112" y="122"/>
                  </a:cubicBezTo>
                  <a:lnTo>
                    <a:pt x="93" y="121"/>
                  </a:lnTo>
                  <a:cubicBezTo>
                    <a:pt x="90" y="121"/>
                    <a:pt x="88" y="121"/>
                    <a:pt x="85" y="121"/>
                  </a:cubicBezTo>
                  <a:cubicBezTo>
                    <a:pt x="2" y="121"/>
                    <a:pt x="0" y="237"/>
                    <a:pt x="69" y="268"/>
                  </a:cubicBezTo>
                  <a:cubicBezTo>
                    <a:pt x="84" y="319"/>
                    <a:pt x="119" y="362"/>
                    <a:pt x="147" y="410"/>
                  </a:cubicBezTo>
                  <a:cubicBezTo>
                    <a:pt x="162" y="435"/>
                    <a:pt x="173" y="463"/>
                    <a:pt x="188" y="486"/>
                  </a:cubicBezTo>
                  <a:lnTo>
                    <a:pt x="188" y="486"/>
                  </a:lnTo>
                  <a:cubicBezTo>
                    <a:pt x="202" y="521"/>
                    <a:pt x="223" y="553"/>
                    <a:pt x="250" y="579"/>
                  </a:cubicBezTo>
                  <a:lnTo>
                    <a:pt x="250" y="579"/>
                  </a:lnTo>
                  <a:cubicBezTo>
                    <a:pt x="283" y="626"/>
                    <a:pt x="313" y="675"/>
                    <a:pt x="340" y="724"/>
                  </a:cubicBezTo>
                  <a:cubicBezTo>
                    <a:pt x="376" y="786"/>
                    <a:pt x="416" y="844"/>
                    <a:pt x="462" y="898"/>
                  </a:cubicBezTo>
                  <a:cubicBezTo>
                    <a:pt x="517" y="975"/>
                    <a:pt x="566" y="1068"/>
                    <a:pt x="632" y="1131"/>
                  </a:cubicBezTo>
                  <a:cubicBezTo>
                    <a:pt x="680" y="1177"/>
                    <a:pt x="729" y="1219"/>
                    <a:pt x="775" y="1266"/>
                  </a:cubicBezTo>
                  <a:cubicBezTo>
                    <a:pt x="874" y="1365"/>
                    <a:pt x="1009" y="1422"/>
                    <a:pt x="1149" y="1422"/>
                  </a:cubicBezTo>
                  <a:cubicBezTo>
                    <a:pt x="1153" y="1422"/>
                    <a:pt x="1157" y="1421"/>
                    <a:pt x="1160" y="1421"/>
                  </a:cubicBezTo>
                  <a:cubicBezTo>
                    <a:pt x="1182" y="1425"/>
                    <a:pt x="1204" y="1427"/>
                    <a:pt x="1226" y="1427"/>
                  </a:cubicBezTo>
                  <a:cubicBezTo>
                    <a:pt x="1299" y="1427"/>
                    <a:pt x="1371" y="1407"/>
                    <a:pt x="1435" y="1371"/>
                  </a:cubicBezTo>
                  <a:cubicBezTo>
                    <a:pt x="1547" y="1305"/>
                    <a:pt x="1622" y="1191"/>
                    <a:pt x="1642" y="1064"/>
                  </a:cubicBezTo>
                  <a:cubicBezTo>
                    <a:pt x="1662" y="1008"/>
                    <a:pt x="1673" y="952"/>
                    <a:pt x="1675" y="893"/>
                  </a:cubicBezTo>
                  <a:cubicBezTo>
                    <a:pt x="1675" y="800"/>
                    <a:pt x="1650" y="707"/>
                    <a:pt x="1602" y="628"/>
                  </a:cubicBezTo>
                  <a:cubicBezTo>
                    <a:pt x="1576" y="580"/>
                    <a:pt x="1549" y="535"/>
                    <a:pt x="1520" y="491"/>
                  </a:cubicBezTo>
                  <a:cubicBezTo>
                    <a:pt x="1500" y="460"/>
                    <a:pt x="1478" y="434"/>
                    <a:pt x="1457" y="405"/>
                  </a:cubicBezTo>
                  <a:cubicBezTo>
                    <a:pt x="1407" y="342"/>
                    <a:pt x="1351" y="301"/>
                    <a:pt x="1288" y="253"/>
                  </a:cubicBezTo>
                  <a:cubicBezTo>
                    <a:pt x="1266" y="238"/>
                    <a:pt x="1245" y="222"/>
                    <a:pt x="1223" y="208"/>
                  </a:cubicBezTo>
                  <a:cubicBezTo>
                    <a:pt x="1103" y="127"/>
                    <a:pt x="976" y="59"/>
                    <a:pt x="832" y="35"/>
                  </a:cubicBezTo>
                  <a:cubicBezTo>
                    <a:pt x="736" y="20"/>
                    <a:pt x="632" y="1"/>
                    <a:pt x="530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3"/>
            <p:cNvSpPr/>
            <p:nvPr/>
          </p:nvSpPr>
          <p:spPr>
            <a:xfrm>
              <a:off x="830750" y="7478475"/>
              <a:ext cx="29775" cy="47400"/>
            </a:xfrm>
            <a:custGeom>
              <a:rect b="b" l="l" r="r" t="t"/>
              <a:pathLst>
                <a:path extrusionOk="0" h="1896" w="1191">
                  <a:moveTo>
                    <a:pt x="1124" y="0"/>
                  </a:moveTo>
                  <a:cubicBezTo>
                    <a:pt x="1117" y="0"/>
                    <a:pt x="1110" y="2"/>
                    <a:pt x="1103" y="6"/>
                  </a:cubicBezTo>
                  <a:cubicBezTo>
                    <a:pt x="1065" y="33"/>
                    <a:pt x="1019" y="43"/>
                    <a:pt x="982" y="71"/>
                  </a:cubicBezTo>
                  <a:cubicBezTo>
                    <a:pt x="951" y="99"/>
                    <a:pt x="923" y="126"/>
                    <a:pt x="896" y="155"/>
                  </a:cubicBezTo>
                  <a:lnTo>
                    <a:pt x="745" y="304"/>
                  </a:lnTo>
                  <a:cubicBezTo>
                    <a:pt x="630" y="420"/>
                    <a:pt x="536" y="555"/>
                    <a:pt x="438" y="684"/>
                  </a:cubicBezTo>
                  <a:lnTo>
                    <a:pt x="294" y="874"/>
                  </a:lnTo>
                  <a:cubicBezTo>
                    <a:pt x="252" y="934"/>
                    <a:pt x="217" y="1000"/>
                    <a:pt x="189" y="1068"/>
                  </a:cubicBezTo>
                  <a:lnTo>
                    <a:pt x="97" y="1270"/>
                  </a:lnTo>
                  <a:cubicBezTo>
                    <a:pt x="73" y="1324"/>
                    <a:pt x="40" y="1382"/>
                    <a:pt x="24" y="1439"/>
                  </a:cubicBezTo>
                  <a:cubicBezTo>
                    <a:pt x="1" y="1519"/>
                    <a:pt x="10" y="1590"/>
                    <a:pt x="21" y="1671"/>
                  </a:cubicBezTo>
                  <a:cubicBezTo>
                    <a:pt x="43" y="1824"/>
                    <a:pt x="186" y="1896"/>
                    <a:pt x="325" y="1896"/>
                  </a:cubicBezTo>
                  <a:cubicBezTo>
                    <a:pt x="382" y="1896"/>
                    <a:pt x="439" y="1884"/>
                    <a:pt x="486" y="1860"/>
                  </a:cubicBezTo>
                  <a:cubicBezTo>
                    <a:pt x="650" y="1777"/>
                    <a:pt x="738" y="1557"/>
                    <a:pt x="828" y="1405"/>
                  </a:cubicBezTo>
                  <a:cubicBezTo>
                    <a:pt x="914" y="1258"/>
                    <a:pt x="960" y="1103"/>
                    <a:pt x="1011" y="943"/>
                  </a:cubicBezTo>
                  <a:cubicBezTo>
                    <a:pt x="1055" y="805"/>
                    <a:pt x="1105" y="668"/>
                    <a:pt x="1128" y="525"/>
                  </a:cubicBezTo>
                  <a:lnTo>
                    <a:pt x="1163" y="312"/>
                  </a:lnTo>
                  <a:cubicBezTo>
                    <a:pt x="1171" y="271"/>
                    <a:pt x="1178" y="229"/>
                    <a:pt x="1184" y="189"/>
                  </a:cubicBezTo>
                  <a:cubicBezTo>
                    <a:pt x="1191" y="139"/>
                    <a:pt x="1171" y="96"/>
                    <a:pt x="1169" y="45"/>
                  </a:cubicBezTo>
                  <a:cubicBezTo>
                    <a:pt x="1169" y="20"/>
                    <a:pt x="1147" y="0"/>
                    <a:pt x="1124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3"/>
            <p:cNvSpPr/>
            <p:nvPr/>
          </p:nvSpPr>
          <p:spPr>
            <a:xfrm>
              <a:off x="887775" y="7464675"/>
              <a:ext cx="22550" cy="27675"/>
            </a:xfrm>
            <a:custGeom>
              <a:rect b="b" l="l" r="r" t="t"/>
              <a:pathLst>
                <a:path extrusionOk="0" h="1107" w="902">
                  <a:moveTo>
                    <a:pt x="627" y="0"/>
                  </a:moveTo>
                  <a:cubicBezTo>
                    <a:pt x="616" y="0"/>
                    <a:pt x="604" y="1"/>
                    <a:pt x="592" y="3"/>
                  </a:cubicBezTo>
                  <a:cubicBezTo>
                    <a:pt x="539" y="10"/>
                    <a:pt x="477" y="33"/>
                    <a:pt x="440" y="75"/>
                  </a:cubicBezTo>
                  <a:cubicBezTo>
                    <a:pt x="413" y="110"/>
                    <a:pt x="384" y="142"/>
                    <a:pt x="351" y="173"/>
                  </a:cubicBezTo>
                  <a:cubicBezTo>
                    <a:pt x="298" y="227"/>
                    <a:pt x="242" y="271"/>
                    <a:pt x="205" y="339"/>
                  </a:cubicBezTo>
                  <a:cubicBezTo>
                    <a:pt x="182" y="382"/>
                    <a:pt x="159" y="426"/>
                    <a:pt x="135" y="468"/>
                  </a:cubicBezTo>
                  <a:cubicBezTo>
                    <a:pt x="115" y="499"/>
                    <a:pt x="98" y="531"/>
                    <a:pt x="83" y="565"/>
                  </a:cubicBezTo>
                  <a:cubicBezTo>
                    <a:pt x="64" y="612"/>
                    <a:pt x="55" y="663"/>
                    <a:pt x="57" y="714"/>
                  </a:cubicBezTo>
                  <a:cubicBezTo>
                    <a:pt x="1" y="926"/>
                    <a:pt x="167" y="1106"/>
                    <a:pt x="358" y="1106"/>
                  </a:cubicBezTo>
                  <a:cubicBezTo>
                    <a:pt x="409" y="1106"/>
                    <a:pt x="462" y="1094"/>
                    <a:pt x="513" y="1065"/>
                  </a:cubicBezTo>
                  <a:lnTo>
                    <a:pt x="523" y="1058"/>
                  </a:lnTo>
                  <a:cubicBezTo>
                    <a:pt x="566" y="1044"/>
                    <a:pt x="606" y="1022"/>
                    <a:pt x="643" y="996"/>
                  </a:cubicBezTo>
                  <a:cubicBezTo>
                    <a:pt x="692" y="953"/>
                    <a:pt x="735" y="902"/>
                    <a:pt x="767" y="846"/>
                  </a:cubicBezTo>
                  <a:cubicBezTo>
                    <a:pt x="794" y="801"/>
                    <a:pt x="820" y="757"/>
                    <a:pt x="841" y="711"/>
                  </a:cubicBezTo>
                  <a:cubicBezTo>
                    <a:pt x="878" y="640"/>
                    <a:pt x="900" y="562"/>
                    <a:pt x="901" y="480"/>
                  </a:cubicBezTo>
                  <a:lnTo>
                    <a:pt x="901" y="413"/>
                  </a:lnTo>
                  <a:cubicBezTo>
                    <a:pt x="900" y="362"/>
                    <a:pt x="896" y="311"/>
                    <a:pt x="890" y="262"/>
                  </a:cubicBezTo>
                  <a:cubicBezTo>
                    <a:pt x="889" y="216"/>
                    <a:pt x="876" y="170"/>
                    <a:pt x="855" y="129"/>
                  </a:cubicBezTo>
                  <a:cubicBezTo>
                    <a:pt x="826" y="79"/>
                    <a:pt x="781" y="43"/>
                    <a:pt x="729" y="21"/>
                  </a:cubicBezTo>
                  <a:cubicBezTo>
                    <a:pt x="697" y="7"/>
                    <a:pt x="662" y="0"/>
                    <a:pt x="62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3"/>
            <p:cNvSpPr/>
            <p:nvPr/>
          </p:nvSpPr>
          <p:spPr>
            <a:xfrm>
              <a:off x="1025400" y="7620750"/>
              <a:ext cx="40950" cy="36475"/>
            </a:xfrm>
            <a:custGeom>
              <a:rect b="b" l="l" r="r" t="t"/>
              <a:pathLst>
                <a:path extrusionOk="0" h="1459" w="1638">
                  <a:moveTo>
                    <a:pt x="249" y="1"/>
                  </a:moveTo>
                  <a:cubicBezTo>
                    <a:pt x="229" y="1"/>
                    <a:pt x="208" y="3"/>
                    <a:pt x="187" y="7"/>
                  </a:cubicBezTo>
                  <a:cubicBezTo>
                    <a:pt x="182" y="7"/>
                    <a:pt x="178" y="7"/>
                    <a:pt x="173" y="7"/>
                  </a:cubicBezTo>
                  <a:cubicBezTo>
                    <a:pt x="83" y="7"/>
                    <a:pt x="1" y="79"/>
                    <a:pt x="30" y="178"/>
                  </a:cubicBezTo>
                  <a:lnTo>
                    <a:pt x="35" y="196"/>
                  </a:lnTo>
                  <a:cubicBezTo>
                    <a:pt x="32" y="242"/>
                    <a:pt x="39" y="288"/>
                    <a:pt x="58" y="331"/>
                  </a:cubicBezTo>
                  <a:cubicBezTo>
                    <a:pt x="69" y="359"/>
                    <a:pt x="81" y="387"/>
                    <a:pt x="93" y="414"/>
                  </a:cubicBezTo>
                  <a:cubicBezTo>
                    <a:pt x="116" y="468"/>
                    <a:pt x="138" y="525"/>
                    <a:pt x="164" y="577"/>
                  </a:cubicBezTo>
                  <a:cubicBezTo>
                    <a:pt x="201" y="649"/>
                    <a:pt x="267" y="715"/>
                    <a:pt x="317" y="778"/>
                  </a:cubicBezTo>
                  <a:cubicBezTo>
                    <a:pt x="354" y="824"/>
                    <a:pt x="391" y="869"/>
                    <a:pt x="428" y="915"/>
                  </a:cubicBezTo>
                  <a:cubicBezTo>
                    <a:pt x="462" y="963"/>
                    <a:pt x="498" y="1009"/>
                    <a:pt x="538" y="1052"/>
                  </a:cubicBezTo>
                  <a:cubicBezTo>
                    <a:pt x="581" y="1095"/>
                    <a:pt x="637" y="1130"/>
                    <a:pt x="684" y="1168"/>
                  </a:cubicBezTo>
                  <a:cubicBezTo>
                    <a:pt x="753" y="1224"/>
                    <a:pt x="822" y="1290"/>
                    <a:pt x="896" y="1334"/>
                  </a:cubicBezTo>
                  <a:cubicBezTo>
                    <a:pt x="944" y="1365"/>
                    <a:pt x="996" y="1388"/>
                    <a:pt x="1050" y="1406"/>
                  </a:cubicBezTo>
                  <a:cubicBezTo>
                    <a:pt x="1067" y="1409"/>
                    <a:pt x="1082" y="1411"/>
                    <a:pt x="1099" y="1411"/>
                  </a:cubicBezTo>
                  <a:cubicBezTo>
                    <a:pt x="1102" y="1414"/>
                    <a:pt x="1106" y="1416"/>
                    <a:pt x="1111" y="1417"/>
                  </a:cubicBezTo>
                  <a:cubicBezTo>
                    <a:pt x="1167" y="1443"/>
                    <a:pt x="1228" y="1458"/>
                    <a:pt x="1289" y="1458"/>
                  </a:cubicBezTo>
                  <a:cubicBezTo>
                    <a:pt x="1370" y="1458"/>
                    <a:pt x="1449" y="1431"/>
                    <a:pt x="1509" y="1366"/>
                  </a:cubicBezTo>
                  <a:cubicBezTo>
                    <a:pt x="1607" y="1260"/>
                    <a:pt x="1638" y="1098"/>
                    <a:pt x="1561" y="969"/>
                  </a:cubicBezTo>
                  <a:cubicBezTo>
                    <a:pt x="1552" y="955"/>
                    <a:pt x="1543" y="941"/>
                    <a:pt x="1533" y="927"/>
                  </a:cubicBezTo>
                  <a:cubicBezTo>
                    <a:pt x="1492" y="780"/>
                    <a:pt x="1371" y="663"/>
                    <a:pt x="1263" y="556"/>
                  </a:cubicBezTo>
                  <a:cubicBezTo>
                    <a:pt x="1225" y="517"/>
                    <a:pt x="1188" y="477"/>
                    <a:pt x="1148" y="440"/>
                  </a:cubicBezTo>
                  <a:cubicBezTo>
                    <a:pt x="1082" y="381"/>
                    <a:pt x="1002" y="335"/>
                    <a:pt x="925" y="287"/>
                  </a:cubicBezTo>
                  <a:cubicBezTo>
                    <a:pt x="812" y="216"/>
                    <a:pt x="697" y="129"/>
                    <a:pt x="571" y="83"/>
                  </a:cubicBezTo>
                  <a:cubicBezTo>
                    <a:pt x="518" y="63"/>
                    <a:pt x="465" y="49"/>
                    <a:pt x="411" y="32"/>
                  </a:cubicBezTo>
                  <a:cubicBezTo>
                    <a:pt x="354" y="15"/>
                    <a:pt x="303" y="1"/>
                    <a:pt x="24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3"/>
            <p:cNvSpPr/>
            <p:nvPr/>
          </p:nvSpPr>
          <p:spPr>
            <a:xfrm>
              <a:off x="1077025" y="7711500"/>
              <a:ext cx="33025" cy="30850"/>
            </a:xfrm>
            <a:custGeom>
              <a:rect b="b" l="l" r="r" t="t"/>
              <a:pathLst>
                <a:path extrusionOk="0" h="1234" w="1321">
                  <a:moveTo>
                    <a:pt x="225" y="1"/>
                  </a:moveTo>
                  <a:cubicBezTo>
                    <a:pt x="204" y="1"/>
                    <a:pt x="184" y="3"/>
                    <a:pt x="162" y="9"/>
                  </a:cubicBezTo>
                  <a:lnTo>
                    <a:pt x="142" y="7"/>
                  </a:lnTo>
                  <a:cubicBezTo>
                    <a:pt x="138" y="7"/>
                    <a:pt x="134" y="7"/>
                    <a:pt x="129" y="7"/>
                  </a:cubicBezTo>
                  <a:cubicBezTo>
                    <a:pt x="50" y="7"/>
                    <a:pt x="0" y="100"/>
                    <a:pt x="15" y="170"/>
                  </a:cubicBezTo>
                  <a:cubicBezTo>
                    <a:pt x="10" y="185"/>
                    <a:pt x="7" y="199"/>
                    <a:pt x="7" y="215"/>
                  </a:cubicBezTo>
                  <a:cubicBezTo>
                    <a:pt x="7" y="265"/>
                    <a:pt x="23" y="298"/>
                    <a:pt x="43" y="344"/>
                  </a:cubicBezTo>
                  <a:cubicBezTo>
                    <a:pt x="46" y="353"/>
                    <a:pt x="50" y="362"/>
                    <a:pt x="55" y="373"/>
                  </a:cubicBezTo>
                  <a:cubicBezTo>
                    <a:pt x="55" y="390"/>
                    <a:pt x="58" y="407"/>
                    <a:pt x="61" y="422"/>
                  </a:cubicBezTo>
                  <a:cubicBezTo>
                    <a:pt x="67" y="442"/>
                    <a:pt x="76" y="460"/>
                    <a:pt x="84" y="480"/>
                  </a:cubicBezTo>
                  <a:cubicBezTo>
                    <a:pt x="107" y="543"/>
                    <a:pt x="138" y="600"/>
                    <a:pt x="176" y="654"/>
                  </a:cubicBezTo>
                  <a:lnTo>
                    <a:pt x="262" y="767"/>
                  </a:lnTo>
                  <a:cubicBezTo>
                    <a:pt x="304" y="824"/>
                    <a:pt x="345" y="890"/>
                    <a:pt x="393" y="941"/>
                  </a:cubicBezTo>
                  <a:cubicBezTo>
                    <a:pt x="474" y="1025"/>
                    <a:pt x="592" y="1088"/>
                    <a:pt x="691" y="1153"/>
                  </a:cubicBezTo>
                  <a:cubicBezTo>
                    <a:pt x="706" y="1162"/>
                    <a:pt x="720" y="1174"/>
                    <a:pt x="735" y="1184"/>
                  </a:cubicBezTo>
                  <a:cubicBezTo>
                    <a:pt x="799" y="1220"/>
                    <a:pt x="861" y="1233"/>
                    <a:pt x="927" y="1233"/>
                  </a:cubicBezTo>
                  <a:cubicBezTo>
                    <a:pt x="965" y="1233"/>
                    <a:pt x="1004" y="1229"/>
                    <a:pt x="1045" y="1222"/>
                  </a:cubicBezTo>
                  <a:cubicBezTo>
                    <a:pt x="1071" y="1217"/>
                    <a:pt x="1097" y="1213"/>
                    <a:pt x="1125" y="1208"/>
                  </a:cubicBezTo>
                  <a:cubicBezTo>
                    <a:pt x="1240" y="1187"/>
                    <a:pt x="1306" y="1065"/>
                    <a:pt x="1312" y="959"/>
                  </a:cubicBezTo>
                  <a:cubicBezTo>
                    <a:pt x="1316" y="927"/>
                    <a:pt x="1320" y="893"/>
                    <a:pt x="1320" y="860"/>
                  </a:cubicBezTo>
                  <a:cubicBezTo>
                    <a:pt x="1320" y="787"/>
                    <a:pt x="1302" y="715"/>
                    <a:pt x="1265" y="652"/>
                  </a:cubicBezTo>
                  <a:cubicBezTo>
                    <a:pt x="1237" y="609"/>
                    <a:pt x="1205" y="568"/>
                    <a:pt x="1170" y="531"/>
                  </a:cubicBezTo>
                  <a:cubicBezTo>
                    <a:pt x="1093" y="437"/>
                    <a:pt x="1022" y="339"/>
                    <a:pt x="919" y="271"/>
                  </a:cubicBezTo>
                  <a:cubicBezTo>
                    <a:pt x="846" y="224"/>
                    <a:pt x="769" y="181"/>
                    <a:pt x="692" y="136"/>
                  </a:cubicBezTo>
                  <a:cubicBezTo>
                    <a:pt x="595" y="80"/>
                    <a:pt x="480" y="30"/>
                    <a:pt x="365" y="27"/>
                  </a:cubicBezTo>
                  <a:cubicBezTo>
                    <a:pt x="318" y="13"/>
                    <a:pt x="272" y="1"/>
                    <a:pt x="225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3"/>
            <p:cNvSpPr/>
            <p:nvPr/>
          </p:nvSpPr>
          <p:spPr>
            <a:xfrm>
              <a:off x="852750" y="7912475"/>
              <a:ext cx="44125" cy="43875"/>
            </a:xfrm>
            <a:custGeom>
              <a:rect b="b" l="l" r="r" t="t"/>
              <a:pathLst>
                <a:path extrusionOk="0" h="1755" w="1765">
                  <a:moveTo>
                    <a:pt x="1377" y="0"/>
                  </a:moveTo>
                  <a:cubicBezTo>
                    <a:pt x="1376" y="0"/>
                    <a:pt x="1376" y="0"/>
                    <a:pt x="1375" y="0"/>
                  </a:cubicBezTo>
                  <a:lnTo>
                    <a:pt x="1250" y="0"/>
                  </a:lnTo>
                  <a:cubicBezTo>
                    <a:pt x="1146" y="2"/>
                    <a:pt x="1043" y="30"/>
                    <a:pt x="951" y="79"/>
                  </a:cubicBezTo>
                  <a:cubicBezTo>
                    <a:pt x="928" y="93"/>
                    <a:pt x="905" y="106"/>
                    <a:pt x="882" y="119"/>
                  </a:cubicBezTo>
                  <a:lnTo>
                    <a:pt x="733" y="203"/>
                  </a:lnTo>
                  <a:cubicBezTo>
                    <a:pt x="642" y="257"/>
                    <a:pt x="561" y="323"/>
                    <a:pt x="492" y="401"/>
                  </a:cubicBezTo>
                  <a:cubicBezTo>
                    <a:pt x="386" y="516"/>
                    <a:pt x="263" y="630"/>
                    <a:pt x="180" y="762"/>
                  </a:cubicBezTo>
                  <a:cubicBezTo>
                    <a:pt x="80" y="920"/>
                    <a:pt x="5" y="1123"/>
                    <a:pt x="26" y="1315"/>
                  </a:cubicBezTo>
                  <a:cubicBezTo>
                    <a:pt x="1" y="1549"/>
                    <a:pt x="183" y="1755"/>
                    <a:pt x="413" y="1755"/>
                  </a:cubicBezTo>
                  <a:cubicBezTo>
                    <a:pt x="431" y="1755"/>
                    <a:pt x="449" y="1753"/>
                    <a:pt x="467" y="1751"/>
                  </a:cubicBezTo>
                  <a:cubicBezTo>
                    <a:pt x="484" y="1752"/>
                    <a:pt x="502" y="1753"/>
                    <a:pt x="519" y="1753"/>
                  </a:cubicBezTo>
                  <a:cubicBezTo>
                    <a:pt x="690" y="1753"/>
                    <a:pt x="862" y="1687"/>
                    <a:pt x="1002" y="1597"/>
                  </a:cubicBezTo>
                  <a:cubicBezTo>
                    <a:pt x="1138" y="1510"/>
                    <a:pt x="1250" y="1387"/>
                    <a:pt x="1368" y="1276"/>
                  </a:cubicBezTo>
                  <a:cubicBezTo>
                    <a:pt x="1441" y="1207"/>
                    <a:pt x="1511" y="1132"/>
                    <a:pt x="1560" y="1043"/>
                  </a:cubicBezTo>
                  <a:lnTo>
                    <a:pt x="1642" y="893"/>
                  </a:lnTo>
                  <a:cubicBezTo>
                    <a:pt x="1656" y="869"/>
                    <a:pt x="1668" y="846"/>
                    <a:pt x="1680" y="822"/>
                  </a:cubicBezTo>
                  <a:cubicBezTo>
                    <a:pt x="1731" y="730"/>
                    <a:pt x="1760" y="625"/>
                    <a:pt x="1763" y="519"/>
                  </a:cubicBezTo>
                  <a:cubicBezTo>
                    <a:pt x="1765" y="476"/>
                    <a:pt x="1763" y="432"/>
                    <a:pt x="1763" y="387"/>
                  </a:cubicBezTo>
                  <a:cubicBezTo>
                    <a:pt x="1762" y="179"/>
                    <a:pt x="1588" y="0"/>
                    <a:pt x="1377" y="0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3"/>
            <p:cNvSpPr/>
            <p:nvPr/>
          </p:nvSpPr>
          <p:spPr>
            <a:xfrm>
              <a:off x="908025" y="7918650"/>
              <a:ext cx="27650" cy="27550"/>
            </a:xfrm>
            <a:custGeom>
              <a:rect b="b" l="l" r="r" t="t"/>
              <a:pathLst>
                <a:path extrusionOk="0" h="1102" w="1106">
                  <a:moveTo>
                    <a:pt x="683" y="1"/>
                  </a:moveTo>
                  <a:cubicBezTo>
                    <a:pt x="605" y="1"/>
                    <a:pt x="528" y="27"/>
                    <a:pt x="450" y="53"/>
                  </a:cubicBezTo>
                  <a:cubicBezTo>
                    <a:pt x="407" y="65"/>
                    <a:pt x="366" y="84"/>
                    <a:pt x="328" y="103"/>
                  </a:cubicBezTo>
                  <a:cubicBezTo>
                    <a:pt x="252" y="148"/>
                    <a:pt x="191" y="209"/>
                    <a:pt x="148" y="285"/>
                  </a:cubicBezTo>
                  <a:cubicBezTo>
                    <a:pt x="142" y="291"/>
                    <a:pt x="137" y="298"/>
                    <a:pt x="133" y="306"/>
                  </a:cubicBezTo>
                  <a:lnTo>
                    <a:pt x="70" y="403"/>
                  </a:lnTo>
                  <a:cubicBezTo>
                    <a:pt x="53" y="440"/>
                    <a:pt x="37" y="477"/>
                    <a:pt x="22" y="513"/>
                  </a:cubicBezTo>
                  <a:cubicBezTo>
                    <a:pt x="4" y="573"/>
                    <a:pt x="0" y="638"/>
                    <a:pt x="14" y="699"/>
                  </a:cubicBezTo>
                  <a:cubicBezTo>
                    <a:pt x="14" y="739"/>
                    <a:pt x="25" y="781"/>
                    <a:pt x="45" y="816"/>
                  </a:cubicBezTo>
                  <a:cubicBezTo>
                    <a:pt x="63" y="873"/>
                    <a:pt x="97" y="925"/>
                    <a:pt x="142" y="965"/>
                  </a:cubicBezTo>
                  <a:lnTo>
                    <a:pt x="235" y="1039"/>
                  </a:lnTo>
                  <a:lnTo>
                    <a:pt x="346" y="1085"/>
                  </a:lnTo>
                  <a:cubicBezTo>
                    <a:pt x="380" y="1096"/>
                    <a:pt x="416" y="1101"/>
                    <a:pt x="451" y="1101"/>
                  </a:cubicBezTo>
                  <a:cubicBezTo>
                    <a:pt x="478" y="1101"/>
                    <a:pt x="505" y="1098"/>
                    <a:pt x="532" y="1092"/>
                  </a:cubicBezTo>
                  <a:cubicBezTo>
                    <a:pt x="593" y="1091"/>
                    <a:pt x="653" y="1071"/>
                    <a:pt x="704" y="1039"/>
                  </a:cubicBezTo>
                  <a:lnTo>
                    <a:pt x="788" y="994"/>
                  </a:lnTo>
                  <a:lnTo>
                    <a:pt x="830" y="973"/>
                  </a:lnTo>
                  <a:cubicBezTo>
                    <a:pt x="868" y="951"/>
                    <a:pt x="905" y="925"/>
                    <a:pt x="934" y="893"/>
                  </a:cubicBezTo>
                  <a:cubicBezTo>
                    <a:pt x="960" y="857"/>
                    <a:pt x="986" y="824"/>
                    <a:pt x="1014" y="790"/>
                  </a:cubicBezTo>
                  <a:cubicBezTo>
                    <a:pt x="1017" y="782"/>
                    <a:pt x="1020" y="774"/>
                    <a:pt x="1025" y="765"/>
                  </a:cubicBezTo>
                  <a:cubicBezTo>
                    <a:pt x="1046" y="718"/>
                    <a:pt x="1074" y="670"/>
                    <a:pt x="1086" y="619"/>
                  </a:cubicBezTo>
                  <a:cubicBezTo>
                    <a:pt x="1091" y="578"/>
                    <a:pt x="1097" y="535"/>
                    <a:pt x="1103" y="494"/>
                  </a:cubicBezTo>
                  <a:cubicBezTo>
                    <a:pt x="1106" y="431"/>
                    <a:pt x="1091" y="368"/>
                    <a:pt x="1061" y="311"/>
                  </a:cubicBezTo>
                  <a:cubicBezTo>
                    <a:pt x="1038" y="257"/>
                    <a:pt x="1049" y="271"/>
                    <a:pt x="1035" y="251"/>
                  </a:cubicBezTo>
                  <a:cubicBezTo>
                    <a:pt x="1014" y="222"/>
                    <a:pt x="989" y="191"/>
                    <a:pt x="968" y="163"/>
                  </a:cubicBezTo>
                  <a:cubicBezTo>
                    <a:pt x="871" y="39"/>
                    <a:pt x="777" y="1"/>
                    <a:pt x="68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3"/>
            <p:cNvSpPr/>
            <p:nvPr/>
          </p:nvSpPr>
          <p:spPr>
            <a:xfrm>
              <a:off x="1023650" y="8057975"/>
              <a:ext cx="60325" cy="50175"/>
            </a:xfrm>
            <a:custGeom>
              <a:rect b="b" l="l" r="r" t="t"/>
              <a:pathLst>
                <a:path extrusionOk="0" h="2007" w="2413">
                  <a:moveTo>
                    <a:pt x="879" y="1"/>
                  </a:moveTo>
                  <a:cubicBezTo>
                    <a:pt x="800" y="1"/>
                    <a:pt x="722" y="16"/>
                    <a:pt x="642" y="29"/>
                  </a:cubicBezTo>
                  <a:cubicBezTo>
                    <a:pt x="605" y="34"/>
                    <a:pt x="568" y="41"/>
                    <a:pt x="532" y="51"/>
                  </a:cubicBezTo>
                  <a:cubicBezTo>
                    <a:pt x="192" y="160"/>
                    <a:pt x="0" y="493"/>
                    <a:pt x="83" y="841"/>
                  </a:cubicBezTo>
                  <a:cubicBezTo>
                    <a:pt x="94" y="878"/>
                    <a:pt x="106" y="913"/>
                    <a:pt x="122" y="947"/>
                  </a:cubicBezTo>
                  <a:cubicBezTo>
                    <a:pt x="149" y="1018"/>
                    <a:pt x="172" y="1092"/>
                    <a:pt x="211" y="1158"/>
                  </a:cubicBezTo>
                  <a:cubicBezTo>
                    <a:pt x="249" y="1224"/>
                    <a:pt x="304" y="1284"/>
                    <a:pt x="353" y="1345"/>
                  </a:cubicBezTo>
                  <a:cubicBezTo>
                    <a:pt x="384" y="1386"/>
                    <a:pt x="415" y="1428"/>
                    <a:pt x="449" y="1468"/>
                  </a:cubicBezTo>
                  <a:cubicBezTo>
                    <a:pt x="519" y="1552"/>
                    <a:pt x="622" y="1614"/>
                    <a:pt x="711" y="1680"/>
                  </a:cubicBezTo>
                  <a:cubicBezTo>
                    <a:pt x="750" y="1709"/>
                    <a:pt x="790" y="1740"/>
                    <a:pt x="829" y="1767"/>
                  </a:cubicBezTo>
                  <a:cubicBezTo>
                    <a:pt x="871" y="1792"/>
                    <a:pt x="915" y="1813"/>
                    <a:pt x="960" y="1830"/>
                  </a:cubicBezTo>
                  <a:lnTo>
                    <a:pt x="1095" y="1888"/>
                  </a:lnTo>
                  <a:cubicBezTo>
                    <a:pt x="1192" y="1950"/>
                    <a:pt x="1302" y="1985"/>
                    <a:pt x="1418" y="1990"/>
                  </a:cubicBezTo>
                  <a:cubicBezTo>
                    <a:pt x="1465" y="2001"/>
                    <a:pt x="1514" y="2006"/>
                    <a:pt x="1563" y="2006"/>
                  </a:cubicBezTo>
                  <a:cubicBezTo>
                    <a:pt x="1631" y="2006"/>
                    <a:pt x="1698" y="1996"/>
                    <a:pt x="1763" y="1974"/>
                  </a:cubicBezTo>
                  <a:cubicBezTo>
                    <a:pt x="1834" y="1956"/>
                    <a:pt x="1903" y="1927"/>
                    <a:pt x="1967" y="1888"/>
                  </a:cubicBezTo>
                  <a:cubicBezTo>
                    <a:pt x="1987" y="1879"/>
                    <a:pt x="2010" y="1873"/>
                    <a:pt x="2032" y="1862"/>
                  </a:cubicBezTo>
                  <a:cubicBezTo>
                    <a:pt x="2144" y="1795"/>
                    <a:pt x="2237" y="1701"/>
                    <a:pt x="2304" y="1589"/>
                  </a:cubicBezTo>
                  <a:cubicBezTo>
                    <a:pt x="2379" y="1459"/>
                    <a:pt x="2413" y="1308"/>
                    <a:pt x="2399" y="1158"/>
                  </a:cubicBezTo>
                  <a:cubicBezTo>
                    <a:pt x="2399" y="1075"/>
                    <a:pt x="2388" y="992"/>
                    <a:pt x="2368" y="910"/>
                  </a:cubicBezTo>
                  <a:cubicBezTo>
                    <a:pt x="2299" y="697"/>
                    <a:pt x="2158" y="514"/>
                    <a:pt x="1969" y="393"/>
                  </a:cubicBezTo>
                  <a:cubicBezTo>
                    <a:pt x="1933" y="367"/>
                    <a:pt x="1898" y="341"/>
                    <a:pt x="1861" y="315"/>
                  </a:cubicBezTo>
                  <a:cubicBezTo>
                    <a:pt x="1751" y="233"/>
                    <a:pt x="1686" y="209"/>
                    <a:pt x="1540" y="147"/>
                  </a:cubicBezTo>
                  <a:lnTo>
                    <a:pt x="1408" y="92"/>
                  </a:lnTo>
                  <a:cubicBezTo>
                    <a:pt x="1287" y="41"/>
                    <a:pt x="1229" y="38"/>
                    <a:pt x="1072" y="20"/>
                  </a:cubicBezTo>
                  <a:cubicBezTo>
                    <a:pt x="1029" y="14"/>
                    <a:pt x="988" y="9"/>
                    <a:pt x="945" y="4"/>
                  </a:cubicBezTo>
                  <a:cubicBezTo>
                    <a:pt x="923" y="2"/>
                    <a:pt x="901" y="1"/>
                    <a:pt x="879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3"/>
            <p:cNvSpPr/>
            <p:nvPr/>
          </p:nvSpPr>
          <p:spPr>
            <a:xfrm>
              <a:off x="1081925" y="8017250"/>
              <a:ext cx="48800" cy="38450"/>
            </a:xfrm>
            <a:custGeom>
              <a:rect b="b" l="l" r="r" t="t"/>
              <a:pathLst>
                <a:path extrusionOk="0" h="1538" w="1952">
                  <a:moveTo>
                    <a:pt x="673" y="1"/>
                  </a:moveTo>
                  <a:cubicBezTo>
                    <a:pt x="606" y="1"/>
                    <a:pt x="535" y="21"/>
                    <a:pt x="468" y="47"/>
                  </a:cubicBezTo>
                  <a:cubicBezTo>
                    <a:pt x="444" y="53"/>
                    <a:pt x="419" y="60"/>
                    <a:pt x="396" y="66"/>
                  </a:cubicBezTo>
                  <a:cubicBezTo>
                    <a:pt x="361" y="67"/>
                    <a:pt x="326" y="69"/>
                    <a:pt x="292" y="73"/>
                  </a:cubicBezTo>
                  <a:cubicBezTo>
                    <a:pt x="180" y="93"/>
                    <a:pt x="91" y="193"/>
                    <a:pt x="48" y="291"/>
                  </a:cubicBezTo>
                  <a:cubicBezTo>
                    <a:pt x="0" y="407"/>
                    <a:pt x="14" y="514"/>
                    <a:pt x="68" y="625"/>
                  </a:cubicBezTo>
                  <a:cubicBezTo>
                    <a:pt x="77" y="642"/>
                    <a:pt x="88" y="657"/>
                    <a:pt x="98" y="672"/>
                  </a:cubicBezTo>
                  <a:cubicBezTo>
                    <a:pt x="102" y="680"/>
                    <a:pt x="105" y="691"/>
                    <a:pt x="109" y="698"/>
                  </a:cubicBezTo>
                  <a:cubicBezTo>
                    <a:pt x="137" y="810"/>
                    <a:pt x="192" y="913"/>
                    <a:pt x="269" y="999"/>
                  </a:cubicBezTo>
                  <a:cubicBezTo>
                    <a:pt x="295" y="1030"/>
                    <a:pt x="324" y="1061"/>
                    <a:pt x="352" y="1090"/>
                  </a:cubicBezTo>
                  <a:lnTo>
                    <a:pt x="425" y="1173"/>
                  </a:lnTo>
                  <a:cubicBezTo>
                    <a:pt x="492" y="1240"/>
                    <a:pt x="564" y="1299"/>
                    <a:pt x="644" y="1348"/>
                  </a:cubicBezTo>
                  <a:cubicBezTo>
                    <a:pt x="751" y="1422"/>
                    <a:pt x="878" y="1458"/>
                    <a:pt x="1001" y="1500"/>
                  </a:cubicBezTo>
                  <a:cubicBezTo>
                    <a:pt x="1080" y="1526"/>
                    <a:pt x="1155" y="1538"/>
                    <a:pt x="1232" y="1538"/>
                  </a:cubicBezTo>
                  <a:cubicBezTo>
                    <a:pt x="1297" y="1538"/>
                    <a:pt x="1363" y="1529"/>
                    <a:pt x="1431" y="1515"/>
                  </a:cubicBezTo>
                  <a:cubicBezTo>
                    <a:pt x="1462" y="1509"/>
                    <a:pt x="1493" y="1503"/>
                    <a:pt x="1523" y="1495"/>
                  </a:cubicBezTo>
                  <a:cubicBezTo>
                    <a:pt x="1697" y="1458"/>
                    <a:pt x="1832" y="1317"/>
                    <a:pt x="1898" y="1161"/>
                  </a:cubicBezTo>
                  <a:cubicBezTo>
                    <a:pt x="1935" y="1093"/>
                    <a:pt x="1952" y="1015"/>
                    <a:pt x="1949" y="938"/>
                  </a:cubicBezTo>
                  <a:cubicBezTo>
                    <a:pt x="1949" y="835"/>
                    <a:pt x="1921" y="735"/>
                    <a:pt x="1870" y="646"/>
                  </a:cubicBezTo>
                  <a:cubicBezTo>
                    <a:pt x="1857" y="615"/>
                    <a:pt x="1844" y="585"/>
                    <a:pt x="1830" y="556"/>
                  </a:cubicBezTo>
                  <a:cubicBezTo>
                    <a:pt x="1769" y="427"/>
                    <a:pt x="1649" y="341"/>
                    <a:pt x="1537" y="259"/>
                  </a:cubicBezTo>
                  <a:lnTo>
                    <a:pt x="1442" y="192"/>
                  </a:lnTo>
                  <a:cubicBezTo>
                    <a:pt x="1364" y="135"/>
                    <a:pt x="1272" y="106"/>
                    <a:pt x="1181" y="72"/>
                  </a:cubicBezTo>
                  <a:cubicBezTo>
                    <a:pt x="1064" y="29"/>
                    <a:pt x="932" y="29"/>
                    <a:pt x="808" y="15"/>
                  </a:cubicBezTo>
                  <a:cubicBezTo>
                    <a:pt x="769" y="10"/>
                    <a:pt x="731" y="4"/>
                    <a:pt x="693" y="1"/>
                  </a:cubicBezTo>
                  <a:cubicBezTo>
                    <a:pt x="686" y="1"/>
                    <a:pt x="679" y="1"/>
                    <a:pt x="673" y="1"/>
                  </a:cubicBezTo>
                  <a:close/>
                </a:path>
              </a:pathLst>
            </a:custGeom>
            <a:solidFill>
              <a:srgbClr val="C2D7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6" name="Google Shape;3876;p73"/>
          <p:cNvGrpSpPr/>
          <p:nvPr/>
        </p:nvGrpSpPr>
        <p:grpSpPr>
          <a:xfrm>
            <a:off x="393083" y="3278011"/>
            <a:ext cx="1610950" cy="1865722"/>
            <a:chOff x="1530475" y="238125"/>
            <a:chExt cx="4522600" cy="5237850"/>
          </a:xfrm>
        </p:grpSpPr>
        <p:sp>
          <p:nvSpPr>
            <p:cNvPr id="3877" name="Google Shape;3877;p73"/>
            <p:cNvSpPr/>
            <p:nvPr/>
          </p:nvSpPr>
          <p:spPr>
            <a:xfrm>
              <a:off x="1530475" y="354475"/>
              <a:ext cx="3450250" cy="5121500"/>
            </a:xfrm>
            <a:custGeom>
              <a:rect b="b" l="l" r="r" t="t"/>
              <a:pathLst>
                <a:path extrusionOk="0" h="204860" w="138010">
                  <a:moveTo>
                    <a:pt x="68433" y="0"/>
                  </a:moveTo>
                  <a:cubicBezTo>
                    <a:pt x="46561" y="0"/>
                    <a:pt x="27879" y="9627"/>
                    <a:pt x="27879" y="9627"/>
                  </a:cubicBezTo>
                  <a:cubicBezTo>
                    <a:pt x="1" y="19477"/>
                    <a:pt x="5384" y="204859"/>
                    <a:pt x="5384" y="204859"/>
                  </a:cubicBezTo>
                  <a:lnTo>
                    <a:pt x="127402" y="204859"/>
                  </a:lnTo>
                  <a:cubicBezTo>
                    <a:pt x="128239" y="196526"/>
                    <a:pt x="138010" y="40087"/>
                    <a:pt x="106275" y="13120"/>
                  </a:cubicBezTo>
                  <a:cubicBezTo>
                    <a:pt x="94559" y="3164"/>
                    <a:pt x="80972" y="0"/>
                    <a:pt x="684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3"/>
            <p:cNvSpPr/>
            <p:nvPr/>
          </p:nvSpPr>
          <p:spPr>
            <a:xfrm>
              <a:off x="2832250" y="2691000"/>
              <a:ext cx="1634300" cy="1891400"/>
            </a:xfrm>
            <a:custGeom>
              <a:rect b="b" l="l" r="r" t="t"/>
              <a:pathLst>
                <a:path extrusionOk="0" h="75656" w="65372">
                  <a:moveTo>
                    <a:pt x="33446" y="1"/>
                  </a:moveTo>
                  <a:cubicBezTo>
                    <a:pt x="31604" y="1"/>
                    <a:pt x="29668" y="325"/>
                    <a:pt x="27635" y="1023"/>
                  </a:cubicBezTo>
                  <a:cubicBezTo>
                    <a:pt x="13141" y="5999"/>
                    <a:pt x="1" y="36602"/>
                    <a:pt x="1" y="36602"/>
                  </a:cubicBezTo>
                  <a:cubicBezTo>
                    <a:pt x="5792" y="63245"/>
                    <a:pt x="50967" y="75656"/>
                    <a:pt x="50967" y="75656"/>
                  </a:cubicBezTo>
                  <a:lnTo>
                    <a:pt x="65372" y="54640"/>
                  </a:lnTo>
                  <a:cubicBezTo>
                    <a:pt x="65372" y="54640"/>
                    <a:pt x="57352" y="1"/>
                    <a:pt x="33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3"/>
            <p:cNvSpPr/>
            <p:nvPr/>
          </p:nvSpPr>
          <p:spPr>
            <a:xfrm>
              <a:off x="3607650" y="2687475"/>
              <a:ext cx="2249600" cy="2788500"/>
            </a:xfrm>
            <a:custGeom>
              <a:rect b="b" l="l" r="r" t="t"/>
              <a:pathLst>
                <a:path extrusionOk="0" h="111540" w="89984">
                  <a:moveTo>
                    <a:pt x="48594" y="0"/>
                  </a:moveTo>
                  <a:cubicBezTo>
                    <a:pt x="39534" y="0"/>
                    <a:pt x="28453" y="1876"/>
                    <a:pt x="18819" y="8932"/>
                  </a:cubicBezTo>
                  <a:cubicBezTo>
                    <a:pt x="1" y="22713"/>
                    <a:pt x="10314" y="106913"/>
                    <a:pt x="10875" y="111539"/>
                  </a:cubicBezTo>
                  <a:lnTo>
                    <a:pt x="89983" y="111539"/>
                  </a:lnTo>
                  <a:cubicBezTo>
                    <a:pt x="89983" y="111539"/>
                    <a:pt x="87776" y="8932"/>
                    <a:pt x="66562" y="2419"/>
                  </a:cubicBezTo>
                  <a:cubicBezTo>
                    <a:pt x="66562" y="2419"/>
                    <a:pt x="58881" y="0"/>
                    <a:pt x="485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3"/>
            <p:cNvSpPr/>
            <p:nvPr/>
          </p:nvSpPr>
          <p:spPr>
            <a:xfrm>
              <a:off x="2768500" y="1278475"/>
              <a:ext cx="1233175" cy="1275125"/>
            </a:xfrm>
            <a:custGeom>
              <a:rect b="b" l="l" r="r" t="t"/>
              <a:pathLst>
                <a:path extrusionOk="0" h="51005" w="49327">
                  <a:moveTo>
                    <a:pt x="24665" y="0"/>
                  </a:moveTo>
                  <a:cubicBezTo>
                    <a:pt x="11043" y="0"/>
                    <a:pt x="1" y="11419"/>
                    <a:pt x="1" y="25502"/>
                  </a:cubicBezTo>
                  <a:cubicBezTo>
                    <a:pt x="1" y="39586"/>
                    <a:pt x="11046" y="51005"/>
                    <a:pt x="24665" y="51005"/>
                  </a:cubicBezTo>
                  <a:cubicBezTo>
                    <a:pt x="38283" y="51005"/>
                    <a:pt x="49326" y="39587"/>
                    <a:pt x="49326" y="25502"/>
                  </a:cubicBezTo>
                  <a:cubicBezTo>
                    <a:pt x="49326" y="11418"/>
                    <a:pt x="38285" y="0"/>
                    <a:pt x="24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3"/>
            <p:cNvSpPr/>
            <p:nvPr/>
          </p:nvSpPr>
          <p:spPr>
            <a:xfrm>
              <a:off x="4054150" y="3218950"/>
              <a:ext cx="895250" cy="733225"/>
            </a:xfrm>
            <a:custGeom>
              <a:rect b="b" l="l" r="r" t="t"/>
              <a:pathLst>
                <a:path extrusionOk="0" h="29329" w="35810">
                  <a:moveTo>
                    <a:pt x="17905" y="0"/>
                  </a:moveTo>
                  <a:cubicBezTo>
                    <a:pt x="8016" y="0"/>
                    <a:pt x="1" y="6566"/>
                    <a:pt x="1" y="14665"/>
                  </a:cubicBezTo>
                  <a:cubicBezTo>
                    <a:pt x="1" y="22763"/>
                    <a:pt x="8018" y="29329"/>
                    <a:pt x="17905" y="29329"/>
                  </a:cubicBezTo>
                  <a:cubicBezTo>
                    <a:pt x="27792" y="29329"/>
                    <a:pt x="35810" y="22763"/>
                    <a:pt x="35810" y="14665"/>
                  </a:cubicBezTo>
                  <a:cubicBezTo>
                    <a:pt x="35810" y="6565"/>
                    <a:pt x="27793" y="0"/>
                    <a:pt x="179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3"/>
            <p:cNvSpPr/>
            <p:nvPr/>
          </p:nvSpPr>
          <p:spPr>
            <a:xfrm>
              <a:off x="2939025" y="3515100"/>
              <a:ext cx="2057200" cy="1321700"/>
            </a:xfrm>
            <a:custGeom>
              <a:rect b="b" l="l" r="r" t="t"/>
              <a:pathLst>
                <a:path extrusionOk="0" h="52868" w="82288">
                  <a:moveTo>
                    <a:pt x="18346" y="1"/>
                  </a:moveTo>
                  <a:cubicBezTo>
                    <a:pt x="15654" y="1"/>
                    <a:pt x="13933" y="2208"/>
                    <a:pt x="11312" y="4463"/>
                  </a:cubicBezTo>
                  <a:cubicBezTo>
                    <a:pt x="0" y="14188"/>
                    <a:pt x="24303" y="46353"/>
                    <a:pt x="51607" y="52868"/>
                  </a:cubicBezTo>
                  <a:cubicBezTo>
                    <a:pt x="51607" y="52868"/>
                    <a:pt x="72526" y="44606"/>
                    <a:pt x="82287" y="31160"/>
                  </a:cubicBezTo>
                  <a:lnTo>
                    <a:pt x="82287" y="31160"/>
                  </a:lnTo>
                  <a:cubicBezTo>
                    <a:pt x="82287" y="31160"/>
                    <a:pt x="80076" y="31743"/>
                    <a:pt x="76230" y="31743"/>
                  </a:cubicBezTo>
                  <a:cubicBezTo>
                    <a:pt x="67575" y="31743"/>
                    <a:pt x="50639" y="28788"/>
                    <a:pt x="31976" y="9579"/>
                  </a:cubicBezTo>
                  <a:cubicBezTo>
                    <a:pt x="24987" y="2385"/>
                    <a:pt x="21143" y="1"/>
                    <a:pt x="183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3"/>
            <p:cNvSpPr/>
            <p:nvPr/>
          </p:nvSpPr>
          <p:spPr>
            <a:xfrm>
              <a:off x="2523075" y="3278300"/>
              <a:ext cx="2492100" cy="2145125"/>
            </a:xfrm>
            <a:custGeom>
              <a:rect b="b" l="l" r="r" t="t"/>
              <a:pathLst>
                <a:path extrusionOk="0" h="85805" w="99684">
                  <a:moveTo>
                    <a:pt x="12901" y="0"/>
                  </a:moveTo>
                  <a:cubicBezTo>
                    <a:pt x="1" y="21249"/>
                    <a:pt x="712" y="54889"/>
                    <a:pt x="712" y="54889"/>
                  </a:cubicBezTo>
                  <a:cubicBezTo>
                    <a:pt x="18010" y="78542"/>
                    <a:pt x="51515" y="85805"/>
                    <a:pt x="72644" y="85805"/>
                  </a:cubicBezTo>
                  <a:cubicBezTo>
                    <a:pt x="81792" y="85805"/>
                    <a:pt x="88620" y="84443"/>
                    <a:pt x="90808" y="82461"/>
                  </a:cubicBezTo>
                  <a:cubicBezTo>
                    <a:pt x="98624" y="75379"/>
                    <a:pt x="99684" y="65189"/>
                    <a:pt x="72272" y="54441"/>
                  </a:cubicBezTo>
                  <a:cubicBezTo>
                    <a:pt x="18394" y="33312"/>
                    <a:pt x="12901" y="0"/>
                    <a:pt x="12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3"/>
            <p:cNvSpPr/>
            <p:nvPr/>
          </p:nvSpPr>
          <p:spPr>
            <a:xfrm>
              <a:off x="1665050" y="273000"/>
              <a:ext cx="720950" cy="720950"/>
            </a:xfrm>
            <a:custGeom>
              <a:rect b="b" l="l" r="r" t="t"/>
              <a:pathLst>
                <a:path extrusionOk="0" h="28838" w="28838">
                  <a:moveTo>
                    <a:pt x="14418" y="1"/>
                  </a:moveTo>
                  <a:cubicBezTo>
                    <a:pt x="6455" y="1"/>
                    <a:pt x="1" y="6457"/>
                    <a:pt x="1" y="14419"/>
                  </a:cubicBezTo>
                  <a:cubicBezTo>
                    <a:pt x="1" y="22382"/>
                    <a:pt x="6455" y="28837"/>
                    <a:pt x="14418" y="28837"/>
                  </a:cubicBezTo>
                  <a:cubicBezTo>
                    <a:pt x="22381" y="28837"/>
                    <a:pt x="28837" y="22382"/>
                    <a:pt x="28837" y="14419"/>
                  </a:cubicBezTo>
                  <a:cubicBezTo>
                    <a:pt x="28837" y="6457"/>
                    <a:pt x="22380" y="1"/>
                    <a:pt x="144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3"/>
            <p:cNvSpPr/>
            <p:nvPr/>
          </p:nvSpPr>
          <p:spPr>
            <a:xfrm>
              <a:off x="4106400" y="273000"/>
              <a:ext cx="720900" cy="720950"/>
            </a:xfrm>
            <a:custGeom>
              <a:rect b="b" l="l" r="r" t="t"/>
              <a:pathLst>
                <a:path extrusionOk="0" h="28838" w="28836">
                  <a:moveTo>
                    <a:pt x="14420" y="1"/>
                  </a:moveTo>
                  <a:cubicBezTo>
                    <a:pt x="6456" y="1"/>
                    <a:pt x="1" y="6457"/>
                    <a:pt x="1" y="14419"/>
                  </a:cubicBezTo>
                  <a:cubicBezTo>
                    <a:pt x="1" y="22382"/>
                    <a:pt x="6456" y="28837"/>
                    <a:pt x="14419" y="28837"/>
                  </a:cubicBezTo>
                  <a:cubicBezTo>
                    <a:pt x="22381" y="28837"/>
                    <a:pt x="28836" y="22382"/>
                    <a:pt x="28836" y="14419"/>
                  </a:cubicBezTo>
                  <a:cubicBezTo>
                    <a:pt x="28836" y="6457"/>
                    <a:pt x="22384" y="1"/>
                    <a:pt x="144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3"/>
            <p:cNvSpPr/>
            <p:nvPr/>
          </p:nvSpPr>
          <p:spPr>
            <a:xfrm>
              <a:off x="5260725" y="2553625"/>
              <a:ext cx="541325" cy="541325"/>
            </a:xfrm>
            <a:custGeom>
              <a:rect b="b" l="l" r="r" t="t"/>
              <a:pathLst>
                <a:path extrusionOk="0" h="21653" w="21653">
                  <a:moveTo>
                    <a:pt x="10826" y="0"/>
                  </a:moveTo>
                  <a:cubicBezTo>
                    <a:pt x="4847" y="0"/>
                    <a:pt x="0" y="4847"/>
                    <a:pt x="0" y="10826"/>
                  </a:cubicBezTo>
                  <a:cubicBezTo>
                    <a:pt x="0" y="16805"/>
                    <a:pt x="4847" y="21653"/>
                    <a:pt x="10826" y="21653"/>
                  </a:cubicBezTo>
                  <a:cubicBezTo>
                    <a:pt x="16805" y="21653"/>
                    <a:pt x="21653" y="16805"/>
                    <a:pt x="21653" y="10826"/>
                  </a:cubicBezTo>
                  <a:cubicBezTo>
                    <a:pt x="21653" y="4846"/>
                    <a:pt x="16805" y="0"/>
                    <a:pt x="1082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3"/>
            <p:cNvSpPr/>
            <p:nvPr/>
          </p:nvSpPr>
          <p:spPr>
            <a:xfrm>
              <a:off x="3731025" y="2553625"/>
              <a:ext cx="541325" cy="541325"/>
            </a:xfrm>
            <a:custGeom>
              <a:rect b="b" l="l" r="r" t="t"/>
              <a:pathLst>
                <a:path extrusionOk="0" h="21653" w="21653">
                  <a:moveTo>
                    <a:pt x="10827" y="0"/>
                  </a:moveTo>
                  <a:cubicBezTo>
                    <a:pt x="4848" y="0"/>
                    <a:pt x="0" y="4847"/>
                    <a:pt x="0" y="10826"/>
                  </a:cubicBezTo>
                  <a:cubicBezTo>
                    <a:pt x="0" y="16805"/>
                    <a:pt x="4848" y="21653"/>
                    <a:pt x="10827" y="21653"/>
                  </a:cubicBezTo>
                  <a:cubicBezTo>
                    <a:pt x="16804" y="21653"/>
                    <a:pt x="21653" y="16805"/>
                    <a:pt x="21653" y="10826"/>
                  </a:cubicBezTo>
                  <a:cubicBezTo>
                    <a:pt x="21653" y="4846"/>
                    <a:pt x="16806" y="0"/>
                    <a:pt x="108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3"/>
            <p:cNvSpPr/>
            <p:nvPr/>
          </p:nvSpPr>
          <p:spPr>
            <a:xfrm>
              <a:off x="3277750" y="1622325"/>
              <a:ext cx="296150" cy="171950"/>
            </a:xfrm>
            <a:custGeom>
              <a:rect b="b" l="l" r="r" t="t"/>
              <a:pathLst>
                <a:path extrusionOk="0" h="6878" w="11846">
                  <a:moveTo>
                    <a:pt x="329" y="1"/>
                  </a:moveTo>
                  <a:cubicBezTo>
                    <a:pt x="116" y="1"/>
                    <a:pt x="1" y="271"/>
                    <a:pt x="1" y="954"/>
                  </a:cubicBezTo>
                  <a:cubicBezTo>
                    <a:pt x="1" y="4226"/>
                    <a:pt x="2651" y="6877"/>
                    <a:pt x="5923" y="6877"/>
                  </a:cubicBezTo>
                  <a:cubicBezTo>
                    <a:pt x="9194" y="6877"/>
                    <a:pt x="11846" y="4226"/>
                    <a:pt x="11846" y="954"/>
                  </a:cubicBezTo>
                  <a:cubicBezTo>
                    <a:pt x="11846" y="271"/>
                    <a:pt x="11730" y="1"/>
                    <a:pt x="11517" y="1"/>
                  </a:cubicBezTo>
                  <a:cubicBezTo>
                    <a:pt x="10711" y="1"/>
                    <a:pt x="8511" y="3882"/>
                    <a:pt x="5923" y="3882"/>
                  </a:cubicBezTo>
                  <a:cubicBezTo>
                    <a:pt x="3335" y="3882"/>
                    <a:pt x="1135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3"/>
            <p:cNvSpPr/>
            <p:nvPr/>
          </p:nvSpPr>
          <p:spPr>
            <a:xfrm>
              <a:off x="2704475" y="1174075"/>
              <a:ext cx="255600" cy="148375"/>
            </a:xfrm>
            <a:custGeom>
              <a:rect b="b" l="l" r="r" t="t"/>
              <a:pathLst>
                <a:path extrusionOk="0" h="5935" w="10224">
                  <a:moveTo>
                    <a:pt x="5112" y="0"/>
                  </a:moveTo>
                  <a:cubicBezTo>
                    <a:pt x="2289" y="0"/>
                    <a:pt x="0" y="2288"/>
                    <a:pt x="0" y="5112"/>
                  </a:cubicBezTo>
                  <a:cubicBezTo>
                    <a:pt x="0" y="5702"/>
                    <a:pt x="100" y="5935"/>
                    <a:pt x="284" y="5935"/>
                  </a:cubicBezTo>
                  <a:cubicBezTo>
                    <a:pt x="980" y="5935"/>
                    <a:pt x="2879" y="2587"/>
                    <a:pt x="5112" y="2587"/>
                  </a:cubicBezTo>
                  <a:cubicBezTo>
                    <a:pt x="7346" y="2587"/>
                    <a:pt x="9245" y="5935"/>
                    <a:pt x="9940" y="5935"/>
                  </a:cubicBezTo>
                  <a:cubicBezTo>
                    <a:pt x="10124" y="5935"/>
                    <a:pt x="10224" y="5702"/>
                    <a:pt x="10224" y="5112"/>
                  </a:cubicBezTo>
                  <a:cubicBezTo>
                    <a:pt x="10224" y="2288"/>
                    <a:pt x="7936" y="0"/>
                    <a:pt x="51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3"/>
            <p:cNvSpPr/>
            <p:nvPr/>
          </p:nvSpPr>
          <p:spPr>
            <a:xfrm>
              <a:off x="3751725" y="1174075"/>
              <a:ext cx="255650" cy="148375"/>
            </a:xfrm>
            <a:custGeom>
              <a:rect b="b" l="l" r="r" t="t"/>
              <a:pathLst>
                <a:path extrusionOk="0" h="5935" w="10226">
                  <a:moveTo>
                    <a:pt x="5112" y="0"/>
                  </a:moveTo>
                  <a:cubicBezTo>
                    <a:pt x="2290" y="0"/>
                    <a:pt x="1" y="2288"/>
                    <a:pt x="1" y="5112"/>
                  </a:cubicBezTo>
                  <a:cubicBezTo>
                    <a:pt x="1" y="5702"/>
                    <a:pt x="100" y="5935"/>
                    <a:pt x="284" y="5935"/>
                  </a:cubicBezTo>
                  <a:cubicBezTo>
                    <a:pt x="980" y="5935"/>
                    <a:pt x="2878" y="2587"/>
                    <a:pt x="5112" y="2587"/>
                  </a:cubicBezTo>
                  <a:cubicBezTo>
                    <a:pt x="7346" y="2587"/>
                    <a:pt x="9246" y="5935"/>
                    <a:pt x="9942" y="5935"/>
                  </a:cubicBezTo>
                  <a:cubicBezTo>
                    <a:pt x="10125" y="5935"/>
                    <a:pt x="10225" y="5702"/>
                    <a:pt x="10225" y="5112"/>
                  </a:cubicBezTo>
                  <a:cubicBezTo>
                    <a:pt x="10225" y="2288"/>
                    <a:pt x="7935" y="0"/>
                    <a:pt x="51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3"/>
            <p:cNvSpPr/>
            <p:nvPr/>
          </p:nvSpPr>
          <p:spPr>
            <a:xfrm>
              <a:off x="4355225" y="3448625"/>
              <a:ext cx="168350" cy="97750"/>
            </a:xfrm>
            <a:custGeom>
              <a:rect b="b" l="l" r="r" t="t"/>
              <a:pathLst>
                <a:path extrusionOk="0" h="3910" w="6734">
                  <a:moveTo>
                    <a:pt x="187" y="0"/>
                  </a:moveTo>
                  <a:cubicBezTo>
                    <a:pt x="66" y="0"/>
                    <a:pt x="1" y="154"/>
                    <a:pt x="1" y="542"/>
                  </a:cubicBezTo>
                  <a:cubicBezTo>
                    <a:pt x="1" y="2403"/>
                    <a:pt x="1507" y="3910"/>
                    <a:pt x="3366" y="3910"/>
                  </a:cubicBezTo>
                  <a:cubicBezTo>
                    <a:pt x="5226" y="3910"/>
                    <a:pt x="6734" y="2403"/>
                    <a:pt x="6734" y="542"/>
                  </a:cubicBezTo>
                  <a:cubicBezTo>
                    <a:pt x="6734" y="154"/>
                    <a:pt x="6668" y="1"/>
                    <a:pt x="6547" y="1"/>
                  </a:cubicBezTo>
                  <a:cubicBezTo>
                    <a:pt x="6088" y="1"/>
                    <a:pt x="4836" y="2206"/>
                    <a:pt x="3366" y="2206"/>
                  </a:cubicBezTo>
                  <a:cubicBezTo>
                    <a:pt x="1896" y="2206"/>
                    <a:pt x="645" y="0"/>
                    <a:pt x="187" y="0"/>
                  </a:cubicBezTo>
                  <a:close/>
                </a:path>
              </a:pathLst>
            </a:custGeom>
            <a:solidFill>
              <a:srgbClr val="6216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3"/>
            <p:cNvSpPr/>
            <p:nvPr/>
          </p:nvSpPr>
          <p:spPr>
            <a:xfrm>
              <a:off x="4707550" y="3154400"/>
              <a:ext cx="145725" cy="84600"/>
            </a:xfrm>
            <a:custGeom>
              <a:rect b="b" l="l" r="r" t="t"/>
              <a:pathLst>
                <a:path extrusionOk="0" h="3384" w="5829">
                  <a:moveTo>
                    <a:pt x="2913" y="0"/>
                  </a:moveTo>
                  <a:cubicBezTo>
                    <a:pt x="1305" y="0"/>
                    <a:pt x="0" y="1306"/>
                    <a:pt x="0" y="2915"/>
                  </a:cubicBezTo>
                  <a:cubicBezTo>
                    <a:pt x="0" y="3251"/>
                    <a:pt x="57" y="3383"/>
                    <a:pt x="161" y="3383"/>
                  </a:cubicBezTo>
                  <a:cubicBezTo>
                    <a:pt x="558" y="3383"/>
                    <a:pt x="1640" y="1474"/>
                    <a:pt x="2913" y="1474"/>
                  </a:cubicBezTo>
                  <a:cubicBezTo>
                    <a:pt x="4188" y="1474"/>
                    <a:pt x="5270" y="3384"/>
                    <a:pt x="5667" y="3384"/>
                  </a:cubicBezTo>
                  <a:cubicBezTo>
                    <a:pt x="5771" y="3384"/>
                    <a:pt x="5828" y="3251"/>
                    <a:pt x="5828" y="2915"/>
                  </a:cubicBezTo>
                  <a:cubicBezTo>
                    <a:pt x="5828" y="1306"/>
                    <a:pt x="4523" y="0"/>
                    <a:pt x="2913" y="0"/>
                  </a:cubicBezTo>
                  <a:close/>
                </a:path>
              </a:pathLst>
            </a:custGeom>
            <a:solidFill>
              <a:srgbClr val="6216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3"/>
            <p:cNvSpPr/>
            <p:nvPr/>
          </p:nvSpPr>
          <p:spPr>
            <a:xfrm>
              <a:off x="4109025" y="3154400"/>
              <a:ext cx="145725" cy="84600"/>
            </a:xfrm>
            <a:custGeom>
              <a:rect b="b" l="l" r="r" t="t"/>
              <a:pathLst>
                <a:path extrusionOk="0" h="3384" w="5829">
                  <a:moveTo>
                    <a:pt x="2915" y="0"/>
                  </a:moveTo>
                  <a:cubicBezTo>
                    <a:pt x="1306" y="0"/>
                    <a:pt x="1" y="1306"/>
                    <a:pt x="1" y="2915"/>
                  </a:cubicBezTo>
                  <a:cubicBezTo>
                    <a:pt x="1" y="3251"/>
                    <a:pt x="57" y="3383"/>
                    <a:pt x="162" y="3383"/>
                  </a:cubicBezTo>
                  <a:cubicBezTo>
                    <a:pt x="559" y="3383"/>
                    <a:pt x="1641" y="1474"/>
                    <a:pt x="2915" y="1474"/>
                  </a:cubicBezTo>
                  <a:cubicBezTo>
                    <a:pt x="4189" y="1474"/>
                    <a:pt x="5271" y="3384"/>
                    <a:pt x="5667" y="3384"/>
                  </a:cubicBezTo>
                  <a:cubicBezTo>
                    <a:pt x="5772" y="3384"/>
                    <a:pt x="5828" y="3251"/>
                    <a:pt x="5828" y="2915"/>
                  </a:cubicBezTo>
                  <a:cubicBezTo>
                    <a:pt x="5828" y="1306"/>
                    <a:pt x="4525" y="0"/>
                    <a:pt x="2915" y="0"/>
                  </a:cubicBezTo>
                  <a:close/>
                </a:path>
              </a:pathLst>
            </a:custGeom>
            <a:solidFill>
              <a:srgbClr val="6216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3"/>
            <p:cNvSpPr/>
            <p:nvPr/>
          </p:nvSpPr>
          <p:spPr>
            <a:xfrm>
              <a:off x="2385975" y="1375050"/>
              <a:ext cx="452150" cy="318950"/>
            </a:xfrm>
            <a:custGeom>
              <a:rect b="b" l="l" r="r" t="t"/>
              <a:pathLst>
                <a:path extrusionOk="0" h="12758" w="18086">
                  <a:moveTo>
                    <a:pt x="9042" y="1"/>
                  </a:moveTo>
                  <a:cubicBezTo>
                    <a:pt x="4047" y="1"/>
                    <a:pt x="0" y="2857"/>
                    <a:pt x="0" y="6380"/>
                  </a:cubicBezTo>
                  <a:cubicBezTo>
                    <a:pt x="0" y="9902"/>
                    <a:pt x="4047" y="12757"/>
                    <a:pt x="9042" y="12757"/>
                  </a:cubicBezTo>
                  <a:cubicBezTo>
                    <a:pt x="14037" y="12757"/>
                    <a:pt x="18086" y="9902"/>
                    <a:pt x="18086" y="6380"/>
                  </a:cubicBezTo>
                  <a:cubicBezTo>
                    <a:pt x="18086" y="2856"/>
                    <a:pt x="14037" y="1"/>
                    <a:pt x="90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3"/>
            <p:cNvSpPr/>
            <p:nvPr/>
          </p:nvSpPr>
          <p:spPr>
            <a:xfrm>
              <a:off x="3969325" y="1375050"/>
              <a:ext cx="452175" cy="318950"/>
            </a:xfrm>
            <a:custGeom>
              <a:rect b="b" l="l" r="r" t="t"/>
              <a:pathLst>
                <a:path extrusionOk="0" h="12758" w="18087">
                  <a:moveTo>
                    <a:pt x="9044" y="1"/>
                  </a:moveTo>
                  <a:cubicBezTo>
                    <a:pt x="4049" y="1"/>
                    <a:pt x="0" y="2857"/>
                    <a:pt x="0" y="6380"/>
                  </a:cubicBezTo>
                  <a:cubicBezTo>
                    <a:pt x="0" y="9902"/>
                    <a:pt x="4049" y="12757"/>
                    <a:pt x="9044" y="12757"/>
                  </a:cubicBezTo>
                  <a:cubicBezTo>
                    <a:pt x="14037" y="12757"/>
                    <a:pt x="18087" y="9902"/>
                    <a:pt x="18087" y="6380"/>
                  </a:cubicBezTo>
                  <a:cubicBezTo>
                    <a:pt x="18087" y="2856"/>
                    <a:pt x="14037" y="1"/>
                    <a:pt x="9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3"/>
            <p:cNvSpPr/>
            <p:nvPr/>
          </p:nvSpPr>
          <p:spPr>
            <a:xfrm>
              <a:off x="3905225" y="3266650"/>
              <a:ext cx="214275" cy="151150"/>
            </a:xfrm>
            <a:custGeom>
              <a:rect b="b" l="l" r="r" t="t"/>
              <a:pathLst>
                <a:path extrusionOk="0" h="6046" w="8571">
                  <a:moveTo>
                    <a:pt x="4285" y="0"/>
                  </a:moveTo>
                  <a:cubicBezTo>
                    <a:pt x="1919" y="0"/>
                    <a:pt x="0" y="1356"/>
                    <a:pt x="0" y="3023"/>
                  </a:cubicBezTo>
                  <a:cubicBezTo>
                    <a:pt x="0" y="4692"/>
                    <a:pt x="1919" y="6045"/>
                    <a:pt x="4285" y="6045"/>
                  </a:cubicBezTo>
                  <a:cubicBezTo>
                    <a:pt x="6652" y="6045"/>
                    <a:pt x="8570" y="4692"/>
                    <a:pt x="8570" y="3023"/>
                  </a:cubicBezTo>
                  <a:cubicBezTo>
                    <a:pt x="8570" y="1354"/>
                    <a:pt x="6652" y="0"/>
                    <a:pt x="4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3"/>
            <p:cNvSpPr/>
            <p:nvPr/>
          </p:nvSpPr>
          <p:spPr>
            <a:xfrm>
              <a:off x="4889075" y="3266650"/>
              <a:ext cx="214275" cy="151150"/>
            </a:xfrm>
            <a:custGeom>
              <a:rect b="b" l="l" r="r" t="t"/>
              <a:pathLst>
                <a:path extrusionOk="0" h="6046" w="8571">
                  <a:moveTo>
                    <a:pt x="4285" y="0"/>
                  </a:moveTo>
                  <a:cubicBezTo>
                    <a:pt x="1919" y="0"/>
                    <a:pt x="1" y="1356"/>
                    <a:pt x="1" y="3023"/>
                  </a:cubicBezTo>
                  <a:cubicBezTo>
                    <a:pt x="1" y="4692"/>
                    <a:pt x="1919" y="6045"/>
                    <a:pt x="4285" y="6045"/>
                  </a:cubicBezTo>
                  <a:cubicBezTo>
                    <a:pt x="6652" y="6045"/>
                    <a:pt x="8571" y="4692"/>
                    <a:pt x="8571" y="3023"/>
                  </a:cubicBezTo>
                  <a:cubicBezTo>
                    <a:pt x="8571" y="1354"/>
                    <a:pt x="6652" y="0"/>
                    <a:pt x="4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3"/>
            <p:cNvSpPr/>
            <p:nvPr/>
          </p:nvSpPr>
          <p:spPr>
            <a:xfrm>
              <a:off x="1920750" y="517100"/>
              <a:ext cx="330800" cy="330725"/>
            </a:xfrm>
            <a:custGeom>
              <a:rect b="b" l="l" r="r" t="t"/>
              <a:pathLst>
                <a:path extrusionOk="0" h="13229" w="13232">
                  <a:moveTo>
                    <a:pt x="6616" y="0"/>
                  </a:moveTo>
                  <a:cubicBezTo>
                    <a:pt x="2964" y="0"/>
                    <a:pt x="1" y="2961"/>
                    <a:pt x="1" y="6615"/>
                  </a:cubicBezTo>
                  <a:cubicBezTo>
                    <a:pt x="1" y="10268"/>
                    <a:pt x="2963" y="13229"/>
                    <a:pt x="6616" y="13229"/>
                  </a:cubicBezTo>
                  <a:cubicBezTo>
                    <a:pt x="10269" y="13229"/>
                    <a:pt x="13232" y="10267"/>
                    <a:pt x="13232" y="6615"/>
                  </a:cubicBezTo>
                  <a:cubicBezTo>
                    <a:pt x="13232" y="2962"/>
                    <a:pt x="10269" y="0"/>
                    <a:pt x="66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3"/>
            <p:cNvSpPr/>
            <p:nvPr/>
          </p:nvSpPr>
          <p:spPr>
            <a:xfrm>
              <a:off x="4272325" y="517100"/>
              <a:ext cx="330750" cy="330725"/>
            </a:xfrm>
            <a:custGeom>
              <a:rect b="b" l="l" r="r" t="t"/>
              <a:pathLst>
                <a:path extrusionOk="0" h="13229" w="13230">
                  <a:moveTo>
                    <a:pt x="6615" y="0"/>
                  </a:moveTo>
                  <a:cubicBezTo>
                    <a:pt x="2961" y="0"/>
                    <a:pt x="1" y="2961"/>
                    <a:pt x="1" y="6615"/>
                  </a:cubicBezTo>
                  <a:cubicBezTo>
                    <a:pt x="1" y="10268"/>
                    <a:pt x="2963" y="13229"/>
                    <a:pt x="6615" y="13229"/>
                  </a:cubicBezTo>
                  <a:cubicBezTo>
                    <a:pt x="10267" y="13229"/>
                    <a:pt x="13230" y="10267"/>
                    <a:pt x="13230" y="6615"/>
                  </a:cubicBezTo>
                  <a:cubicBezTo>
                    <a:pt x="13230" y="2962"/>
                    <a:pt x="10269" y="0"/>
                    <a:pt x="66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3"/>
            <p:cNvSpPr/>
            <p:nvPr/>
          </p:nvSpPr>
          <p:spPr>
            <a:xfrm>
              <a:off x="4242850" y="3185325"/>
              <a:ext cx="454025" cy="245150"/>
            </a:xfrm>
            <a:custGeom>
              <a:rect b="b" l="l" r="r" t="t"/>
              <a:pathLst>
                <a:path extrusionOk="0" h="9806" w="18161">
                  <a:moveTo>
                    <a:pt x="9242" y="1"/>
                  </a:moveTo>
                  <a:cubicBezTo>
                    <a:pt x="4556" y="1"/>
                    <a:pt x="1" y="2522"/>
                    <a:pt x="1671" y="5662"/>
                  </a:cubicBezTo>
                  <a:cubicBezTo>
                    <a:pt x="3281" y="8692"/>
                    <a:pt x="5651" y="9805"/>
                    <a:pt x="8023" y="9805"/>
                  </a:cubicBezTo>
                  <a:cubicBezTo>
                    <a:pt x="13086" y="9805"/>
                    <a:pt x="18161" y="4732"/>
                    <a:pt x="15888" y="2400"/>
                  </a:cubicBezTo>
                  <a:cubicBezTo>
                    <a:pt x="14238" y="707"/>
                    <a:pt x="11721" y="1"/>
                    <a:pt x="9242" y="1"/>
                  </a:cubicBezTo>
                  <a:close/>
                </a:path>
              </a:pathLst>
            </a:custGeom>
            <a:solidFill>
              <a:srgbClr val="6216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3"/>
            <p:cNvSpPr/>
            <p:nvPr/>
          </p:nvSpPr>
          <p:spPr>
            <a:xfrm>
              <a:off x="3123800" y="1248225"/>
              <a:ext cx="591075" cy="319150"/>
            </a:xfrm>
            <a:custGeom>
              <a:rect b="b" l="l" r="r" t="t"/>
              <a:pathLst>
                <a:path extrusionOk="0" h="12766" w="23643">
                  <a:moveTo>
                    <a:pt x="11612" y="1"/>
                  </a:moveTo>
                  <a:cubicBezTo>
                    <a:pt x="8385" y="1"/>
                    <a:pt x="5109" y="920"/>
                    <a:pt x="2960" y="3124"/>
                  </a:cubicBezTo>
                  <a:cubicBezTo>
                    <a:pt x="0" y="6160"/>
                    <a:pt x="6608" y="12766"/>
                    <a:pt x="13201" y="12766"/>
                  </a:cubicBezTo>
                  <a:cubicBezTo>
                    <a:pt x="16289" y="12766"/>
                    <a:pt x="19373" y="11316"/>
                    <a:pt x="21469" y="7372"/>
                  </a:cubicBezTo>
                  <a:cubicBezTo>
                    <a:pt x="23642" y="3284"/>
                    <a:pt x="17713" y="1"/>
                    <a:pt x="1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3"/>
            <p:cNvSpPr/>
            <p:nvPr/>
          </p:nvSpPr>
          <p:spPr>
            <a:xfrm>
              <a:off x="5405725" y="2739750"/>
              <a:ext cx="239450" cy="239425"/>
            </a:xfrm>
            <a:custGeom>
              <a:rect b="b" l="l" r="r" t="t"/>
              <a:pathLst>
                <a:path extrusionOk="0" h="9577" w="9578">
                  <a:moveTo>
                    <a:pt x="4789" y="1"/>
                  </a:moveTo>
                  <a:cubicBezTo>
                    <a:pt x="2146" y="1"/>
                    <a:pt x="1" y="2144"/>
                    <a:pt x="1" y="4788"/>
                  </a:cubicBezTo>
                  <a:cubicBezTo>
                    <a:pt x="1" y="7432"/>
                    <a:pt x="2145" y="9576"/>
                    <a:pt x="4789" y="9576"/>
                  </a:cubicBezTo>
                  <a:cubicBezTo>
                    <a:pt x="7434" y="9576"/>
                    <a:pt x="9578" y="7432"/>
                    <a:pt x="9578" y="4788"/>
                  </a:cubicBezTo>
                  <a:cubicBezTo>
                    <a:pt x="9578" y="2144"/>
                    <a:pt x="7432" y="1"/>
                    <a:pt x="47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3"/>
            <p:cNvSpPr/>
            <p:nvPr/>
          </p:nvSpPr>
          <p:spPr>
            <a:xfrm>
              <a:off x="3838750" y="2671350"/>
              <a:ext cx="239375" cy="239450"/>
            </a:xfrm>
            <a:custGeom>
              <a:rect b="b" l="l" r="r" t="t"/>
              <a:pathLst>
                <a:path extrusionOk="0" h="9578" w="9575">
                  <a:moveTo>
                    <a:pt x="4788" y="0"/>
                  </a:moveTo>
                  <a:cubicBezTo>
                    <a:pt x="2143" y="0"/>
                    <a:pt x="1" y="2146"/>
                    <a:pt x="1" y="4789"/>
                  </a:cubicBezTo>
                  <a:cubicBezTo>
                    <a:pt x="1" y="7432"/>
                    <a:pt x="2143" y="9577"/>
                    <a:pt x="4788" y="9577"/>
                  </a:cubicBezTo>
                  <a:cubicBezTo>
                    <a:pt x="7432" y="9577"/>
                    <a:pt x="9575" y="7432"/>
                    <a:pt x="9575" y="4789"/>
                  </a:cubicBezTo>
                  <a:cubicBezTo>
                    <a:pt x="9575" y="2143"/>
                    <a:pt x="7432" y="0"/>
                    <a:pt x="47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3"/>
            <p:cNvSpPr/>
            <p:nvPr/>
          </p:nvSpPr>
          <p:spPr>
            <a:xfrm>
              <a:off x="3803975" y="3819675"/>
              <a:ext cx="1200800" cy="400225"/>
            </a:xfrm>
            <a:custGeom>
              <a:rect b="b" l="l" r="r" t="t"/>
              <a:pathLst>
                <a:path extrusionOk="0" h="16009" w="48032">
                  <a:moveTo>
                    <a:pt x="0" y="0"/>
                  </a:moveTo>
                  <a:cubicBezTo>
                    <a:pt x="1" y="1"/>
                    <a:pt x="17809" y="16008"/>
                    <a:pt x="38435" y="16008"/>
                  </a:cubicBezTo>
                  <a:cubicBezTo>
                    <a:pt x="41586" y="16008"/>
                    <a:pt x="44803" y="15635"/>
                    <a:pt x="48031" y="14774"/>
                  </a:cubicBezTo>
                  <a:lnTo>
                    <a:pt x="48031" y="14774"/>
                  </a:lnTo>
                  <a:cubicBezTo>
                    <a:pt x="48031" y="14774"/>
                    <a:pt x="47093" y="14856"/>
                    <a:pt x="45399" y="14856"/>
                  </a:cubicBezTo>
                  <a:cubicBezTo>
                    <a:pt x="38562" y="14856"/>
                    <a:pt x="19417" y="1351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3"/>
            <p:cNvSpPr/>
            <p:nvPr/>
          </p:nvSpPr>
          <p:spPr>
            <a:xfrm>
              <a:off x="2105400" y="4219850"/>
              <a:ext cx="1592075" cy="1106350"/>
            </a:xfrm>
            <a:custGeom>
              <a:rect b="b" l="l" r="r" t="t"/>
              <a:pathLst>
                <a:path extrusionOk="0" h="44254" w="63683">
                  <a:moveTo>
                    <a:pt x="0" y="1"/>
                  </a:moveTo>
                  <a:cubicBezTo>
                    <a:pt x="1" y="3"/>
                    <a:pt x="14708" y="38439"/>
                    <a:pt x="63682" y="44254"/>
                  </a:cubicBezTo>
                  <a:cubicBezTo>
                    <a:pt x="63682" y="44254"/>
                    <a:pt x="17956" y="3635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3"/>
            <p:cNvSpPr/>
            <p:nvPr/>
          </p:nvSpPr>
          <p:spPr>
            <a:xfrm>
              <a:off x="5058100" y="3278300"/>
              <a:ext cx="994975" cy="895875"/>
            </a:xfrm>
            <a:custGeom>
              <a:rect b="b" l="l" r="r" t="t"/>
              <a:pathLst>
                <a:path extrusionOk="0" h="35835" w="39799">
                  <a:moveTo>
                    <a:pt x="21248" y="0"/>
                  </a:moveTo>
                  <a:cubicBezTo>
                    <a:pt x="21248" y="0"/>
                    <a:pt x="1" y="15715"/>
                    <a:pt x="10421" y="26133"/>
                  </a:cubicBezTo>
                  <a:cubicBezTo>
                    <a:pt x="16643" y="32353"/>
                    <a:pt x="22970" y="35835"/>
                    <a:pt x="27641" y="35835"/>
                  </a:cubicBezTo>
                  <a:cubicBezTo>
                    <a:pt x="30794" y="35835"/>
                    <a:pt x="33191" y="34249"/>
                    <a:pt x="34293" y="30850"/>
                  </a:cubicBezTo>
                  <a:cubicBezTo>
                    <a:pt x="37029" y="22414"/>
                    <a:pt x="39798" y="0"/>
                    <a:pt x="212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3"/>
            <p:cNvSpPr/>
            <p:nvPr/>
          </p:nvSpPr>
          <p:spPr>
            <a:xfrm>
              <a:off x="2044625" y="1701525"/>
              <a:ext cx="59425" cy="101725"/>
            </a:xfrm>
            <a:custGeom>
              <a:rect b="b" l="l" r="r" t="t"/>
              <a:pathLst>
                <a:path extrusionOk="0" h="4069" w="2377">
                  <a:moveTo>
                    <a:pt x="1298" y="0"/>
                  </a:moveTo>
                  <a:cubicBezTo>
                    <a:pt x="1298" y="1"/>
                    <a:pt x="1" y="3866"/>
                    <a:pt x="1214" y="4062"/>
                  </a:cubicBezTo>
                  <a:cubicBezTo>
                    <a:pt x="1241" y="4066"/>
                    <a:pt x="1267" y="4068"/>
                    <a:pt x="1292" y="4068"/>
                  </a:cubicBezTo>
                  <a:cubicBezTo>
                    <a:pt x="2376" y="4068"/>
                    <a:pt x="1299" y="1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3"/>
            <p:cNvSpPr/>
            <p:nvPr/>
          </p:nvSpPr>
          <p:spPr>
            <a:xfrm>
              <a:off x="2243250" y="1865150"/>
              <a:ext cx="59500" cy="101750"/>
            </a:xfrm>
            <a:custGeom>
              <a:rect b="b" l="l" r="r" t="t"/>
              <a:pathLst>
                <a:path extrusionOk="0" h="4070" w="2380">
                  <a:moveTo>
                    <a:pt x="1298" y="1"/>
                  </a:moveTo>
                  <a:cubicBezTo>
                    <a:pt x="1298" y="1"/>
                    <a:pt x="0" y="3868"/>
                    <a:pt x="1214" y="4063"/>
                  </a:cubicBezTo>
                  <a:cubicBezTo>
                    <a:pt x="1242" y="4068"/>
                    <a:pt x="1268" y="4070"/>
                    <a:pt x="1293" y="4070"/>
                  </a:cubicBezTo>
                  <a:cubicBezTo>
                    <a:pt x="2380" y="4070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3"/>
            <p:cNvSpPr/>
            <p:nvPr/>
          </p:nvSpPr>
          <p:spPr>
            <a:xfrm>
              <a:off x="2220650" y="2110375"/>
              <a:ext cx="59400" cy="101775"/>
            </a:xfrm>
            <a:custGeom>
              <a:rect b="b" l="l" r="r" t="t"/>
              <a:pathLst>
                <a:path extrusionOk="0" h="4071" w="2376">
                  <a:moveTo>
                    <a:pt x="1298" y="1"/>
                  </a:moveTo>
                  <a:cubicBezTo>
                    <a:pt x="1298" y="1"/>
                    <a:pt x="0" y="3866"/>
                    <a:pt x="1213" y="4064"/>
                  </a:cubicBezTo>
                  <a:cubicBezTo>
                    <a:pt x="1241" y="4068"/>
                    <a:pt x="1267" y="4070"/>
                    <a:pt x="1293" y="4070"/>
                  </a:cubicBezTo>
                  <a:cubicBezTo>
                    <a:pt x="2376" y="4070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3"/>
            <p:cNvSpPr/>
            <p:nvPr/>
          </p:nvSpPr>
          <p:spPr>
            <a:xfrm>
              <a:off x="2477325" y="1865150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298" y="1"/>
                  </a:moveTo>
                  <a:cubicBezTo>
                    <a:pt x="1298" y="1"/>
                    <a:pt x="0" y="3868"/>
                    <a:pt x="1215" y="4063"/>
                  </a:cubicBezTo>
                  <a:cubicBezTo>
                    <a:pt x="1242" y="4068"/>
                    <a:pt x="1268" y="4070"/>
                    <a:pt x="1293" y="4070"/>
                  </a:cubicBezTo>
                  <a:cubicBezTo>
                    <a:pt x="2377" y="4070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3"/>
            <p:cNvSpPr/>
            <p:nvPr/>
          </p:nvSpPr>
          <p:spPr>
            <a:xfrm>
              <a:off x="2523275" y="2161250"/>
              <a:ext cx="59550" cy="101775"/>
            </a:xfrm>
            <a:custGeom>
              <a:rect b="b" l="l" r="r" t="t"/>
              <a:pathLst>
                <a:path extrusionOk="0" h="4071" w="2382">
                  <a:moveTo>
                    <a:pt x="1300" y="0"/>
                  </a:moveTo>
                  <a:cubicBezTo>
                    <a:pt x="1300" y="0"/>
                    <a:pt x="1" y="3867"/>
                    <a:pt x="1216" y="4064"/>
                  </a:cubicBezTo>
                  <a:cubicBezTo>
                    <a:pt x="1244" y="4068"/>
                    <a:pt x="1270" y="4071"/>
                    <a:pt x="1295" y="4071"/>
                  </a:cubicBezTo>
                  <a:cubicBezTo>
                    <a:pt x="2381" y="4071"/>
                    <a:pt x="1300" y="0"/>
                    <a:pt x="1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3"/>
            <p:cNvSpPr/>
            <p:nvPr/>
          </p:nvSpPr>
          <p:spPr>
            <a:xfrm>
              <a:off x="2243250" y="1439125"/>
              <a:ext cx="59500" cy="101750"/>
            </a:xfrm>
            <a:custGeom>
              <a:rect b="b" l="l" r="r" t="t"/>
              <a:pathLst>
                <a:path extrusionOk="0" h="4070" w="2380">
                  <a:moveTo>
                    <a:pt x="1298" y="0"/>
                  </a:moveTo>
                  <a:cubicBezTo>
                    <a:pt x="1298" y="1"/>
                    <a:pt x="0" y="3867"/>
                    <a:pt x="1214" y="4063"/>
                  </a:cubicBezTo>
                  <a:cubicBezTo>
                    <a:pt x="1242" y="4068"/>
                    <a:pt x="1268" y="4070"/>
                    <a:pt x="1293" y="4070"/>
                  </a:cubicBezTo>
                  <a:cubicBezTo>
                    <a:pt x="2379" y="4070"/>
                    <a:pt x="1298" y="1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3"/>
            <p:cNvSpPr/>
            <p:nvPr/>
          </p:nvSpPr>
          <p:spPr>
            <a:xfrm>
              <a:off x="1891050" y="2029725"/>
              <a:ext cx="61950" cy="101725"/>
            </a:xfrm>
            <a:custGeom>
              <a:rect b="b" l="l" r="r" t="t"/>
              <a:pathLst>
                <a:path extrusionOk="0" h="4069" w="2478">
                  <a:moveTo>
                    <a:pt x="1125" y="1"/>
                  </a:moveTo>
                  <a:cubicBezTo>
                    <a:pt x="1125" y="1"/>
                    <a:pt x="1" y="4069"/>
                    <a:pt x="1132" y="4069"/>
                  </a:cubicBezTo>
                  <a:cubicBezTo>
                    <a:pt x="1158" y="4069"/>
                    <a:pt x="1185" y="4067"/>
                    <a:pt x="1214" y="4062"/>
                  </a:cubicBezTo>
                  <a:cubicBezTo>
                    <a:pt x="2477" y="3866"/>
                    <a:pt x="1125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3"/>
            <p:cNvSpPr/>
            <p:nvPr/>
          </p:nvSpPr>
          <p:spPr>
            <a:xfrm>
              <a:off x="2031125" y="2308425"/>
              <a:ext cx="59475" cy="101750"/>
            </a:xfrm>
            <a:custGeom>
              <a:rect b="b" l="l" r="r" t="t"/>
              <a:pathLst>
                <a:path extrusionOk="0" h="4070" w="2379">
                  <a:moveTo>
                    <a:pt x="1298" y="0"/>
                  </a:moveTo>
                  <a:lnTo>
                    <a:pt x="1298" y="0"/>
                  </a:lnTo>
                  <a:cubicBezTo>
                    <a:pt x="1298" y="0"/>
                    <a:pt x="0" y="3866"/>
                    <a:pt x="1214" y="4063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8" y="4069"/>
                    <a:pt x="1298" y="0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3"/>
            <p:cNvSpPr/>
            <p:nvPr/>
          </p:nvSpPr>
          <p:spPr>
            <a:xfrm>
              <a:off x="1875800" y="2474400"/>
              <a:ext cx="59450" cy="101775"/>
            </a:xfrm>
            <a:custGeom>
              <a:rect b="b" l="l" r="r" t="t"/>
              <a:pathLst>
                <a:path extrusionOk="0" h="4071" w="2378">
                  <a:moveTo>
                    <a:pt x="1298" y="1"/>
                  </a:moveTo>
                  <a:lnTo>
                    <a:pt x="1298" y="1"/>
                  </a:lnTo>
                  <a:cubicBezTo>
                    <a:pt x="1298" y="1"/>
                    <a:pt x="1" y="3866"/>
                    <a:pt x="1215" y="4063"/>
                  </a:cubicBezTo>
                  <a:cubicBezTo>
                    <a:pt x="1242" y="4068"/>
                    <a:pt x="1268" y="4070"/>
                    <a:pt x="1293" y="4070"/>
                  </a:cubicBezTo>
                  <a:cubicBezTo>
                    <a:pt x="2377" y="4070"/>
                    <a:pt x="1299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3"/>
            <p:cNvSpPr/>
            <p:nvPr/>
          </p:nvSpPr>
          <p:spPr>
            <a:xfrm>
              <a:off x="2074475" y="2671350"/>
              <a:ext cx="59475" cy="101725"/>
            </a:xfrm>
            <a:custGeom>
              <a:rect b="b" l="l" r="r" t="t"/>
              <a:pathLst>
                <a:path extrusionOk="0" h="4069" w="2379">
                  <a:moveTo>
                    <a:pt x="1300" y="0"/>
                  </a:moveTo>
                  <a:cubicBezTo>
                    <a:pt x="1300" y="1"/>
                    <a:pt x="1" y="3866"/>
                    <a:pt x="1215" y="4062"/>
                  </a:cubicBezTo>
                  <a:cubicBezTo>
                    <a:pt x="1242" y="4066"/>
                    <a:pt x="1268" y="4068"/>
                    <a:pt x="1293" y="4068"/>
                  </a:cubicBezTo>
                  <a:cubicBezTo>
                    <a:pt x="2379" y="4068"/>
                    <a:pt x="1300" y="1"/>
                    <a:pt x="1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3"/>
            <p:cNvSpPr/>
            <p:nvPr/>
          </p:nvSpPr>
          <p:spPr>
            <a:xfrm>
              <a:off x="1828700" y="2808575"/>
              <a:ext cx="59425" cy="101750"/>
            </a:xfrm>
            <a:custGeom>
              <a:rect b="b" l="l" r="r" t="t"/>
              <a:pathLst>
                <a:path extrusionOk="0" h="4070" w="2377">
                  <a:moveTo>
                    <a:pt x="1298" y="1"/>
                  </a:moveTo>
                  <a:cubicBezTo>
                    <a:pt x="1298" y="1"/>
                    <a:pt x="0" y="3865"/>
                    <a:pt x="1213" y="4063"/>
                  </a:cubicBezTo>
                  <a:cubicBezTo>
                    <a:pt x="1241" y="4068"/>
                    <a:pt x="1267" y="4070"/>
                    <a:pt x="1292" y="4070"/>
                  </a:cubicBezTo>
                  <a:cubicBezTo>
                    <a:pt x="2377" y="4070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3"/>
            <p:cNvSpPr/>
            <p:nvPr/>
          </p:nvSpPr>
          <p:spPr>
            <a:xfrm>
              <a:off x="1953825" y="1439125"/>
              <a:ext cx="59475" cy="101750"/>
            </a:xfrm>
            <a:custGeom>
              <a:rect b="b" l="l" r="r" t="t"/>
              <a:pathLst>
                <a:path extrusionOk="0" h="4070" w="2379">
                  <a:moveTo>
                    <a:pt x="1298" y="0"/>
                  </a:moveTo>
                  <a:cubicBezTo>
                    <a:pt x="1298" y="1"/>
                    <a:pt x="1" y="3867"/>
                    <a:pt x="1215" y="4063"/>
                  </a:cubicBezTo>
                  <a:cubicBezTo>
                    <a:pt x="1242" y="4068"/>
                    <a:pt x="1268" y="4070"/>
                    <a:pt x="1294" y="4070"/>
                  </a:cubicBezTo>
                  <a:cubicBezTo>
                    <a:pt x="2378" y="4070"/>
                    <a:pt x="1299" y="1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3"/>
            <p:cNvSpPr/>
            <p:nvPr/>
          </p:nvSpPr>
          <p:spPr>
            <a:xfrm>
              <a:off x="2123525" y="1197375"/>
              <a:ext cx="59525" cy="101750"/>
            </a:xfrm>
            <a:custGeom>
              <a:rect b="b" l="l" r="r" t="t"/>
              <a:pathLst>
                <a:path extrusionOk="0" h="4070" w="2381">
                  <a:moveTo>
                    <a:pt x="1300" y="1"/>
                  </a:moveTo>
                  <a:cubicBezTo>
                    <a:pt x="1300" y="1"/>
                    <a:pt x="1" y="3867"/>
                    <a:pt x="1216" y="4063"/>
                  </a:cubicBezTo>
                  <a:cubicBezTo>
                    <a:pt x="1244" y="4068"/>
                    <a:pt x="1270" y="4070"/>
                    <a:pt x="1295" y="4070"/>
                  </a:cubicBezTo>
                  <a:cubicBezTo>
                    <a:pt x="2380" y="4070"/>
                    <a:pt x="1300" y="1"/>
                    <a:pt x="1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3"/>
            <p:cNvSpPr/>
            <p:nvPr/>
          </p:nvSpPr>
          <p:spPr>
            <a:xfrm>
              <a:off x="2581125" y="943050"/>
              <a:ext cx="59450" cy="101775"/>
            </a:xfrm>
            <a:custGeom>
              <a:rect b="b" l="l" r="r" t="t"/>
              <a:pathLst>
                <a:path extrusionOk="0" h="4071" w="2378">
                  <a:moveTo>
                    <a:pt x="1299" y="1"/>
                  </a:moveTo>
                  <a:lnTo>
                    <a:pt x="1299" y="1"/>
                  </a:lnTo>
                  <a:cubicBezTo>
                    <a:pt x="1299" y="1"/>
                    <a:pt x="1" y="3867"/>
                    <a:pt x="1214" y="4064"/>
                  </a:cubicBezTo>
                  <a:cubicBezTo>
                    <a:pt x="1241" y="4068"/>
                    <a:pt x="1267" y="4070"/>
                    <a:pt x="1293" y="4070"/>
                  </a:cubicBezTo>
                  <a:cubicBezTo>
                    <a:pt x="2377" y="4070"/>
                    <a:pt x="1299" y="1"/>
                    <a:pt x="1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3"/>
            <p:cNvSpPr/>
            <p:nvPr/>
          </p:nvSpPr>
          <p:spPr>
            <a:xfrm>
              <a:off x="3000725" y="690675"/>
              <a:ext cx="59425" cy="101750"/>
            </a:xfrm>
            <a:custGeom>
              <a:rect b="b" l="l" r="r" t="t"/>
              <a:pathLst>
                <a:path extrusionOk="0" h="4070" w="2377">
                  <a:moveTo>
                    <a:pt x="1299" y="0"/>
                  </a:moveTo>
                  <a:lnTo>
                    <a:pt x="1299" y="0"/>
                  </a:lnTo>
                  <a:cubicBezTo>
                    <a:pt x="1299" y="0"/>
                    <a:pt x="1" y="3866"/>
                    <a:pt x="1214" y="4063"/>
                  </a:cubicBezTo>
                  <a:cubicBezTo>
                    <a:pt x="1241" y="4067"/>
                    <a:pt x="1267" y="4069"/>
                    <a:pt x="1292" y="4069"/>
                  </a:cubicBezTo>
                  <a:cubicBezTo>
                    <a:pt x="2376" y="4069"/>
                    <a:pt x="1299" y="0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3"/>
            <p:cNvSpPr/>
            <p:nvPr/>
          </p:nvSpPr>
          <p:spPr>
            <a:xfrm>
              <a:off x="3231150" y="531750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299" y="1"/>
                  </a:moveTo>
                  <a:lnTo>
                    <a:pt x="1299" y="1"/>
                  </a:lnTo>
                  <a:cubicBezTo>
                    <a:pt x="1298" y="1"/>
                    <a:pt x="1" y="3865"/>
                    <a:pt x="1215" y="4063"/>
                  </a:cubicBezTo>
                  <a:cubicBezTo>
                    <a:pt x="1242" y="4068"/>
                    <a:pt x="1268" y="4070"/>
                    <a:pt x="1293" y="4070"/>
                  </a:cubicBezTo>
                  <a:cubicBezTo>
                    <a:pt x="2377" y="4070"/>
                    <a:pt x="1299" y="1"/>
                    <a:pt x="1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3"/>
            <p:cNvSpPr/>
            <p:nvPr/>
          </p:nvSpPr>
          <p:spPr>
            <a:xfrm>
              <a:off x="3354200" y="796950"/>
              <a:ext cx="59425" cy="101750"/>
            </a:xfrm>
            <a:custGeom>
              <a:rect b="b" l="l" r="r" t="t"/>
              <a:pathLst>
                <a:path extrusionOk="0" h="4070" w="2377">
                  <a:moveTo>
                    <a:pt x="1298" y="1"/>
                  </a:moveTo>
                  <a:lnTo>
                    <a:pt x="1298" y="1"/>
                  </a:lnTo>
                  <a:cubicBezTo>
                    <a:pt x="1298" y="1"/>
                    <a:pt x="0" y="3865"/>
                    <a:pt x="1213" y="4063"/>
                  </a:cubicBezTo>
                  <a:cubicBezTo>
                    <a:pt x="1241" y="4068"/>
                    <a:pt x="1267" y="4070"/>
                    <a:pt x="1292" y="4070"/>
                  </a:cubicBezTo>
                  <a:cubicBezTo>
                    <a:pt x="2377" y="4070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3"/>
            <p:cNvSpPr/>
            <p:nvPr/>
          </p:nvSpPr>
          <p:spPr>
            <a:xfrm>
              <a:off x="3641100" y="582600"/>
              <a:ext cx="59425" cy="101775"/>
            </a:xfrm>
            <a:custGeom>
              <a:rect b="b" l="l" r="r" t="t"/>
              <a:pathLst>
                <a:path extrusionOk="0" h="4071" w="2377">
                  <a:moveTo>
                    <a:pt x="1299" y="1"/>
                  </a:moveTo>
                  <a:cubicBezTo>
                    <a:pt x="1299" y="1"/>
                    <a:pt x="1" y="3866"/>
                    <a:pt x="1214" y="4063"/>
                  </a:cubicBezTo>
                  <a:cubicBezTo>
                    <a:pt x="1241" y="4068"/>
                    <a:pt x="1267" y="4070"/>
                    <a:pt x="1292" y="4070"/>
                  </a:cubicBezTo>
                  <a:cubicBezTo>
                    <a:pt x="2376" y="4070"/>
                    <a:pt x="1299" y="1"/>
                    <a:pt x="1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3"/>
            <p:cNvSpPr/>
            <p:nvPr/>
          </p:nvSpPr>
          <p:spPr>
            <a:xfrm>
              <a:off x="3654600" y="898675"/>
              <a:ext cx="59425" cy="101750"/>
            </a:xfrm>
            <a:custGeom>
              <a:rect b="b" l="l" r="r" t="t"/>
              <a:pathLst>
                <a:path extrusionOk="0" h="4070" w="2377">
                  <a:moveTo>
                    <a:pt x="1298" y="0"/>
                  </a:moveTo>
                  <a:cubicBezTo>
                    <a:pt x="1298" y="0"/>
                    <a:pt x="0" y="3866"/>
                    <a:pt x="1214" y="4063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7" y="4069"/>
                    <a:pt x="1298" y="0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3"/>
            <p:cNvSpPr/>
            <p:nvPr/>
          </p:nvSpPr>
          <p:spPr>
            <a:xfrm>
              <a:off x="3938425" y="716000"/>
              <a:ext cx="59450" cy="101725"/>
            </a:xfrm>
            <a:custGeom>
              <a:rect b="b" l="l" r="r" t="t"/>
              <a:pathLst>
                <a:path extrusionOk="0" h="4069" w="2378">
                  <a:moveTo>
                    <a:pt x="1299" y="1"/>
                  </a:moveTo>
                  <a:lnTo>
                    <a:pt x="1299" y="1"/>
                  </a:lnTo>
                  <a:cubicBezTo>
                    <a:pt x="1299" y="1"/>
                    <a:pt x="1" y="3865"/>
                    <a:pt x="1214" y="4062"/>
                  </a:cubicBezTo>
                  <a:cubicBezTo>
                    <a:pt x="1241" y="4067"/>
                    <a:pt x="1268" y="4069"/>
                    <a:pt x="1293" y="4069"/>
                  </a:cubicBezTo>
                  <a:cubicBezTo>
                    <a:pt x="2377" y="4069"/>
                    <a:pt x="1299" y="1"/>
                    <a:pt x="1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3"/>
            <p:cNvSpPr/>
            <p:nvPr/>
          </p:nvSpPr>
          <p:spPr>
            <a:xfrm>
              <a:off x="4089050" y="993925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300" y="0"/>
                  </a:moveTo>
                  <a:cubicBezTo>
                    <a:pt x="1300" y="1"/>
                    <a:pt x="1" y="3866"/>
                    <a:pt x="1214" y="4063"/>
                  </a:cubicBezTo>
                  <a:cubicBezTo>
                    <a:pt x="1241" y="4067"/>
                    <a:pt x="1267" y="4070"/>
                    <a:pt x="1293" y="4070"/>
                  </a:cubicBezTo>
                  <a:cubicBezTo>
                    <a:pt x="2377" y="4070"/>
                    <a:pt x="1300" y="1"/>
                    <a:pt x="1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3"/>
            <p:cNvSpPr/>
            <p:nvPr/>
          </p:nvSpPr>
          <p:spPr>
            <a:xfrm>
              <a:off x="4339600" y="1146525"/>
              <a:ext cx="59475" cy="101725"/>
            </a:xfrm>
            <a:custGeom>
              <a:rect b="b" l="l" r="r" t="t"/>
              <a:pathLst>
                <a:path extrusionOk="0" h="4069" w="2379">
                  <a:moveTo>
                    <a:pt x="1299" y="0"/>
                  </a:moveTo>
                  <a:cubicBezTo>
                    <a:pt x="1299" y="1"/>
                    <a:pt x="0" y="3866"/>
                    <a:pt x="1214" y="4062"/>
                  </a:cubicBezTo>
                  <a:cubicBezTo>
                    <a:pt x="1242" y="4066"/>
                    <a:pt x="1268" y="4068"/>
                    <a:pt x="1293" y="4068"/>
                  </a:cubicBezTo>
                  <a:cubicBezTo>
                    <a:pt x="2378" y="4068"/>
                    <a:pt x="1300" y="1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3"/>
            <p:cNvSpPr/>
            <p:nvPr/>
          </p:nvSpPr>
          <p:spPr>
            <a:xfrm>
              <a:off x="4483700" y="1928000"/>
              <a:ext cx="59400" cy="101725"/>
            </a:xfrm>
            <a:custGeom>
              <a:rect b="b" l="l" r="r" t="t"/>
              <a:pathLst>
                <a:path extrusionOk="0" h="4069" w="2376">
                  <a:moveTo>
                    <a:pt x="1298" y="0"/>
                  </a:moveTo>
                  <a:cubicBezTo>
                    <a:pt x="1298" y="0"/>
                    <a:pt x="0" y="3866"/>
                    <a:pt x="1213" y="4062"/>
                  </a:cubicBezTo>
                  <a:cubicBezTo>
                    <a:pt x="1241" y="4066"/>
                    <a:pt x="1267" y="4068"/>
                    <a:pt x="1292" y="4068"/>
                  </a:cubicBezTo>
                  <a:cubicBezTo>
                    <a:pt x="2376" y="4068"/>
                    <a:pt x="1299" y="0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3"/>
            <p:cNvSpPr/>
            <p:nvPr/>
          </p:nvSpPr>
          <p:spPr>
            <a:xfrm>
              <a:off x="4339600" y="2257550"/>
              <a:ext cx="59475" cy="101775"/>
            </a:xfrm>
            <a:custGeom>
              <a:rect b="b" l="l" r="r" t="t"/>
              <a:pathLst>
                <a:path extrusionOk="0" h="4071" w="2379">
                  <a:moveTo>
                    <a:pt x="1299" y="1"/>
                  </a:moveTo>
                  <a:lnTo>
                    <a:pt x="1299" y="1"/>
                  </a:lnTo>
                  <a:cubicBezTo>
                    <a:pt x="1299" y="1"/>
                    <a:pt x="0" y="3865"/>
                    <a:pt x="1214" y="4063"/>
                  </a:cubicBezTo>
                  <a:cubicBezTo>
                    <a:pt x="1242" y="4068"/>
                    <a:pt x="1268" y="4070"/>
                    <a:pt x="1293" y="4070"/>
                  </a:cubicBezTo>
                  <a:cubicBezTo>
                    <a:pt x="2378" y="4070"/>
                    <a:pt x="1300" y="1"/>
                    <a:pt x="1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3"/>
            <p:cNvSpPr/>
            <p:nvPr/>
          </p:nvSpPr>
          <p:spPr>
            <a:xfrm>
              <a:off x="4497175" y="2474400"/>
              <a:ext cx="59450" cy="101775"/>
            </a:xfrm>
            <a:custGeom>
              <a:rect b="b" l="l" r="r" t="t"/>
              <a:pathLst>
                <a:path extrusionOk="0" h="4071" w="2378">
                  <a:moveTo>
                    <a:pt x="1300" y="1"/>
                  </a:moveTo>
                  <a:cubicBezTo>
                    <a:pt x="1300" y="1"/>
                    <a:pt x="1" y="3865"/>
                    <a:pt x="1215" y="4063"/>
                  </a:cubicBezTo>
                  <a:cubicBezTo>
                    <a:pt x="1242" y="4068"/>
                    <a:pt x="1269" y="4070"/>
                    <a:pt x="1294" y="4070"/>
                  </a:cubicBezTo>
                  <a:cubicBezTo>
                    <a:pt x="2377" y="4070"/>
                    <a:pt x="1300" y="1"/>
                    <a:pt x="1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3"/>
            <p:cNvSpPr/>
            <p:nvPr/>
          </p:nvSpPr>
          <p:spPr>
            <a:xfrm>
              <a:off x="4254925" y="1763450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300" y="0"/>
                  </a:moveTo>
                  <a:cubicBezTo>
                    <a:pt x="1300" y="1"/>
                    <a:pt x="1" y="3866"/>
                    <a:pt x="1214" y="4063"/>
                  </a:cubicBezTo>
                  <a:cubicBezTo>
                    <a:pt x="1241" y="4067"/>
                    <a:pt x="1267" y="4069"/>
                    <a:pt x="1292" y="4069"/>
                  </a:cubicBezTo>
                  <a:cubicBezTo>
                    <a:pt x="2378" y="4069"/>
                    <a:pt x="1300" y="1"/>
                    <a:pt x="1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3"/>
            <p:cNvSpPr/>
            <p:nvPr/>
          </p:nvSpPr>
          <p:spPr>
            <a:xfrm>
              <a:off x="4187575" y="817700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300" y="0"/>
                  </a:moveTo>
                  <a:lnTo>
                    <a:pt x="1300" y="0"/>
                  </a:lnTo>
                  <a:cubicBezTo>
                    <a:pt x="1300" y="0"/>
                    <a:pt x="1" y="3864"/>
                    <a:pt x="1215" y="4063"/>
                  </a:cubicBezTo>
                  <a:cubicBezTo>
                    <a:pt x="1243" y="4067"/>
                    <a:pt x="1269" y="4069"/>
                    <a:pt x="1294" y="4069"/>
                  </a:cubicBezTo>
                  <a:cubicBezTo>
                    <a:pt x="2377" y="4069"/>
                    <a:pt x="1300" y="0"/>
                    <a:pt x="1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3"/>
            <p:cNvSpPr/>
            <p:nvPr/>
          </p:nvSpPr>
          <p:spPr>
            <a:xfrm>
              <a:off x="3848625" y="968875"/>
              <a:ext cx="59525" cy="101750"/>
            </a:xfrm>
            <a:custGeom>
              <a:rect b="b" l="l" r="r" t="t"/>
              <a:pathLst>
                <a:path extrusionOk="0" h="4070" w="2381">
                  <a:moveTo>
                    <a:pt x="1300" y="0"/>
                  </a:moveTo>
                  <a:lnTo>
                    <a:pt x="1300" y="0"/>
                  </a:lnTo>
                  <a:cubicBezTo>
                    <a:pt x="1300" y="1"/>
                    <a:pt x="1" y="3866"/>
                    <a:pt x="1215" y="4063"/>
                  </a:cubicBezTo>
                  <a:cubicBezTo>
                    <a:pt x="1242" y="4067"/>
                    <a:pt x="1269" y="4070"/>
                    <a:pt x="1294" y="4070"/>
                  </a:cubicBezTo>
                  <a:cubicBezTo>
                    <a:pt x="2380" y="4070"/>
                    <a:pt x="1300" y="1"/>
                    <a:pt x="1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3"/>
            <p:cNvSpPr/>
            <p:nvPr/>
          </p:nvSpPr>
          <p:spPr>
            <a:xfrm>
              <a:off x="2314525" y="943050"/>
              <a:ext cx="59425" cy="101775"/>
            </a:xfrm>
            <a:custGeom>
              <a:rect b="b" l="l" r="r" t="t"/>
              <a:pathLst>
                <a:path extrusionOk="0" h="4071" w="2377">
                  <a:moveTo>
                    <a:pt x="1298" y="1"/>
                  </a:moveTo>
                  <a:lnTo>
                    <a:pt x="1298" y="1"/>
                  </a:lnTo>
                  <a:cubicBezTo>
                    <a:pt x="1298" y="1"/>
                    <a:pt x="0" y="3867"/>
                    <a:pt x="1213" y="4064"/>
                  </a:cubicBezTo>
                  <a:cubicBezTo>
                    <a:pt x="1241" y="4068"/>
                    <a:pt x="1267" y="4070"/>
                    <a:pt x="1292" y="4070"/>
                  </a:cubicBezTo>
                  <a:cubicBezTo>
                    <a:pt x="2377" y="4070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3"/>
            <p:cNvSpPr/>
            <p:nvPr/>
          </p:nvSpPr>
          <p:spPr>
            <a:xfrm>
              <a:off x="3135225" y="1044775"/>
              <a:ext cx="59425" cy="101750"/>
            </a:xfrm>
            <a:custGeom>
              <a:rect b="b" l="l" r="r" t="t"/>
              <a:pathLst>
                <a:path extrusionOk="0" h="4070" w="2377">
                  <a:moveTo>
                    <a:pt x="1298" y="1"/>
                  </a:moveTo>
                  <a:lnTo>
                    <a:pt x="1298" y="1"/>
                  </a:lnTo>
                  <a:cubicBezTo>
                    <a:pt x="1298" y="1"/>
                    <a:pt x="0" y="3866"/>
                    <a:pt x="1213" y="4063"/>
                  </a:cubicBezTo>
                  <a:cubicBezTo>
                    <a:pt x="1241" y="4068"/>
                    <a:pt x="1267" y="4070"/>
                    <a:pt x="1292" y="4070"/>
                  </a:cubicBezTo>
                  <a:cubicBezTo>
                    <a:pt x="2376" y="4070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3"/>
            <p:cNvSpPr/>
            <p:nvPr/>
          </p:nvSpPr>
          <p:spPr>
            <a:xfrm>
              <a:off x="2687100" y="2308425"/>
              <a:ext cx="59475" cy="101750"/>
            </a:xfrm>
            <a:custGeom>
              <a:rect b="b" l="l" r="r" t="t"/>
              <a:pathLst>
                <a:path extrusionOk="0" h="4070" w="2379">
                  <a:moveTo>
                    <a:pt x="1298" y="0"/>
                  </a:moveTo>
                  <a:cubicBezTo>
                    <a:pt x="1298" y="0"/>
                    <a:pt x="0" y="3866"/>
                    <a:pt x="1214" y="4063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8" y="4069"/>
                    <a:pt x="1298" y="0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3"/>
            <p:cNvSpPr/>
            <p:nvPr/>
          </p:nvSpPr>
          <p:spPr>
            <a:xfrm>
              <a:off x="2536825" y="2589275"/>
              <a:ext cx="59450" cy="101725"/>
            </a:xfrm>
            <a:custGeom>
              <a:rect b="b" l="l" r="r" t="t"/>
              <a:pathLst>
                <a:path extrusionOk="0" h="4069" w="2378">
                  <a:moveTo>
                    <a:pt x="1300" y="1"/>
                  </a:moveTo>
                  <a:lnTo>
                    <a:pt x="1300" y="1"/>
                  </a:lnTo>
                  <a:cubicBezTo>
                    <a:pt x="1299" y="1"/>
                    <a:pt x="0" y="3865"/>
                    <a:pt x="1215" y="4062"/>
                  </a:cubicBezTo>
                  <a:cubicBezTo>
                    <a:pt x="1242" y="4067"/>
                    <a:pt x="1269" y="4069"/>
                    <a:pt x="1294" y="4069"/>
                  </a:cubicBezTo>
                  <a:cubicBezTo>
                    <a:pt x="2378" y="4069"/>
                    <a:pt x="1300" y="1"/>
                    <a:pt x="1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3"/>
            <p:cNvSpPr/>
            <p:nvPr/>
          </p:nvSpPr>
          <p:spPr>
            <a:xfrm>
              <a:off x="3244675" y="2636600"/>
              <a:ext cx="59400" cy="101775"/>
            </a:xfrm>
            <a:custGeom>
              <a:rect b="b" l="l" r="r" t="t"/>
              <a:pathLst>
                <a:path extrusionOk="0" h="4071" w="2376">
                  <a:moveTo>
                    <a:pt x="1298" y="0"/>
                  </a:moveTo>
                  <a:cubicBezTo>
                    <a:pt x="1298" y="1"/>
                    <a:pt x="0" y="3867"/>
                    <a:pt x="1213" y="4064"/>
                  </a:cubicBezTo>
                  <a:cubicBezTo>
                    <a:pt x="1240" y="4069"/>
                    <a:pt x="1266" y="4071"/>
                    <a:pt x="1291" y="4071"/>
                  </a:cubicBezTo>
                  <a:cubicBezTo>
                    <a:pt x="2376" y="4071"/>
                    <a:pt x="1298" y="1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3"/>
            <p:cNvSpPr/>
            <p:nvPr/>
          </p:nvSpPr>
          <p:spPr>
            <a:xfrm>
              <a:off x="3976425" y="2308425"/>
              <a:ext cx="59500" cy="101750"/>
            </a:xfrm>
            <a:custGeom>
              <a:rect b="b" l="l" r="r" t="t"/>
              <a:pathLst>
                <a:path extrusionOk="0" h="4070" w="2380">
                  <a:moveTo>
                    <a:pt x="1300" y="0"/>
                  </a:moveTo>
                  <a:lnTo>
                    <a:pt x="1300" y="0"/>
                  </a:lnTo>
                  <a:cubicBezTo>
                    <a:pt x="1300" y="0"/>
                    <a:pt x="1" y="3866"/>
                    <a:pt x="1215" y="4063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80" y="4069"/>
                    <a:pt x="1300" y="0"/>
                    <a:pt x="1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3"/>
            <p:cNvSpPr/>
            <p:nvPr/>
          </p:nvSpPr>
          <p:spPr>
            <a:xfrm>
              <a:off x="4164475" y="1978850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299" y="0"/>
                  </a:moveTo>
                  <a:lnTo>
                    <a:pt x="1299" y="0"/>
                  </a:lnTo>
                  <a:cubicBezTo>
                    <a:pt x="1299" y="1"/>
                    <a:pt x="1" y="3866"/>
                    <a:pt x="1215" y="4063"/>
                  </a:cubicBezTo>
                  <a:cubicBezTo>
                    <a:pt x="1243" y="4067"/>
                    <a:pt x="1269" y="4070"/>
                    <a:pt x="1294" y="4070"/>
                  </a:cubicBezTo>
                  <a:cubicBezTo>
                    <a:pt x="2378" y="4070"/>
                    <a:pt x="1299" y="1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3"/>
            <p:cNvSpPr/>
            <p:nvPr/>
          </p:nvSpPr>
          <p:spPr>
            <a:xfrm>
              <a:off x="2929175" y="2589275"/>
              <a:ext cx="59425" cy="101725"/>
            </a:xfrm>
            <a:custGeom>
              <a:rect b="b" l="l" r="r" t="t"/>
              <a:pathLst>
                <a:path extrusionOk="0" h="4069" w="2377">
                  <a:moveTo>
                    <a:pt x="1298" y="1"/>
                  </a:moveTo>
                  <a:cubicBezTo>
                    <a:pt x="1298" y="1"/>
                    <a:pt x="0" y="3865"/>
                    <a:pt x="1214" y="4062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7" y="4069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3"/>
            <p:cNvSpPr/>
            <p:nvPr/>
          </p:nvSpPr>
          <p:spPr>
            <a:xfrm>
              <a:off x="2929175" y="2910775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298" y="0"/>
                  </a:moveTo>
                  <a:cubicBezTo>
                    <a:pt x="1298" y="0"/>
                    <a:pt x="0" y="3866"/>
                    <a:pt x="1214" y="4063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7" y="4069"/>
                    <a:pt x="1298" y="0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3"/>
            <p:cNvSpPr/>
            <p:nvPr/>
          </p:nvSpPr>
          <p:spPr>
            <a:xfrm>
              <a:off x="2581125" y="2979150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299" y="0"/>
                  </a:moveTo>
                  <a:cubicBezTo>
                    <a:pt x="1299" y="1"/>
                    <a:pt x="1" y="3866"/>
                    <a:pt x="1214" y="4063"/>
                  </a:cubicBezTo>
                  <a:cubicBezTo>
                    <a:pt x="1241" y="4067"/>
                    <a:pt x="1268" y="4070"/>
                    <a:pt x="1293" y="4070"/>
                  </a:cubicBezTo>
                  <a:cubicBezTo>
                    <a:pt x="2377" y="4070"/>
                    <a:pt x="1299" y="1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3"/>
            <p:cNvSpPr/>
            <p:nvPr/>
          </p:nvSpPr>
          <p:spPr>
            <a:xfrm>
              <a:off x="2341500" y="2773425"/>
              <a:ext cx="59525" cy="101725"/>
            </a:xfrm>
            <a:custGeom>
              <a:rect b="b" l="l" r="r" t="t"/>
              <a:pathLst>
                <a:path extrusionOk="0" h="4069" w="2381">
                  <a:moveTo>
                    <a:pt x="1301" y="0"/>
                  </a:moveTo>
                  <a:lnTo>
                    <a:pt x="1301" y="0"/>
                  </a:lnTo>
                  <a:cubicBezTo>
                    <a:pt x="1301" y="0"/>
                    <a:pt x="1" y="3866"/>
                    <a:pt x="1216" y="4062"/>
                  </a:cubicBezTo>
                  <a:cubicBezTo>
                    <a:pt x="1244" y="4066"/>
                    <a:pt x="1270" y="4068"/>
                    <a:pt x="1295" y="4068"/>
                  </a:cubicBezTo>
                  <a:cubicBezTo>
                    <a:pt x="2381" y="4068"/>
                    <a:pt x="1301" y="0"/>
                    <a:pt x="1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3"/>
            <p:cNvSpPr/>
            <p:nvPr/>
          </p:nvSpPr>
          <p:spPr>
            <a:xfrm>
              <a:off x="2220650" y="3227450"/>
              <a:ext cx="59425" cy="101750"/>
            </a:xfrm>
            <a:custGeom>
              <a:rect b="b" l="l" r="r" t="t"/>
              <a:pathLst>
                <a:path extrusionOk="0" h="4070" w="2377">
                  <a:moveTo>
                    <a:pt x="1298" y="0"/>
                  </a:moveTo>
                  <a:lnTo>
                    <a:pt x="1298" y="0"/>
                  </a:lnTo>
                  <a:cubicBezTo>
                    <a:pt x="1298" y="0"/>
                    <a:pt x="0" y="3867"/>
                    <a:pt x="1213" y="4063"/>
                  </a:cubicBezTo>
                  <a:cubicBezTo>
                    <a:pt x="1241" y="4067"/>
                    <a:pt x="1267" y="4069"/>
                    <a:pt x="1292" y="4069"/>
                  </a:cubicBezTo>
                  <a:cubicBezTo>
                    <a:pt x="2376" y="4069"/>
                    <a:pt x="1298" y="0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3"/>
            <p:cNvSpPr/>
            <p:nvPr/>
          </p:nvSpPr>
          <p:spPr>
            <a:xfrm>
              <a:off x="2044625" y="3080875"/>
              <a:ext cx="59425" cy="101750"/>
            </a:xfrm>
            <a:custGeom>
              <a:rect b="b" l="l" r="r" t="t"/>
              <a:pathLst>
                <a:path extrusionOk="0" h="4070" w="2377">
                  <a:moveTo>
                    <a:pt x="1298" y="1"/>
                  </a:moveTo>
                  <a:cubicBezTo>
                    <a:pt x="1298" y="1"/>
                    <a:pt x="1" y="3865"/>
                    <a:pt x="1214" y="4062"/>
                  </a:cubicBezTo>
                  <a:cubicBezTo>
                    <a:pt x="1241" y="4067"/>
                    <a:pt x="1267" y="4069"/>
                    <a:pt x="1292" y="4069"/>
                  </a:cubicBezTo>
                  <a:cubicBezTo>
                    <a:pt x="2376" y="4069"/>
                    <a:pt x="1299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3"/>
            <p:cNvSpPr/>
            <p:nvPr/>
          </p:nvSpPr>
          <p:spPr>
            <a:xfrm>
              <a:off x="1953825" y="3396425"/>
              <a:ext cx="59475" cy="101700"/>
            </a:xfrm>
            <a:custGeom>
              <a:rect b="b" l="l" r="r" t="t"/>
              <a:pathLst>
                <a:path extrusionOk="0" h="4068" w="2379">
                  <a:moveTo>
                    <a:pt x="1298" y="0"/>
                  </a:moveTo>
                  <a:cubicBezTo>
                    <a:pt x="1298" y="0"/>
                    <a:pt x="1" y="3866"/>
                    <a:pt x="1215" y="4062"/>
                  </a:cubicBezTo>
                  <a:cubicBezTo>
                    <a:pt x="1242" y="4066"/>
                    <a:pt x="1268" y="4068"/>
                    <a:pt x="1293" y="4068"/>
                  </a:cubicBezTo>
                  <a:cubicBezTo>
                    <a:pt x="2379" y="4068"/>
                    <a:pt x="1299" y="0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3"/>
            <p:cNvSpPr/>
            <p:nvPr/>
          </p:nvSpPr>
          <p:spPr>
            <a:xfrm>
              <a:off x="2193575" y="3565775"/>
              <a:ext cx="59500" cy="101725"/>
            </a:xfrm>
            <a:custGeom>
              <a:rect b="b" l="l" r="r" t="t"/>
              <a:pathLst>
                <a:path extrusionOk="0" h="4069" w="2380">
                  <a:moveTo>
                    <a:pt x="1298" y="0"/>
                  </a:moveTo>
                  <a:cubicBezTo>
                    <a:pt x="1298" y="1"/>
                    <a:pt x="0" y="3866"/>
                    <a:pt x="1214" y="4062"/>
                  </a:cubicBezTo>
                  <a:cubicBezTo>
                    <a:pt x="1242" y="4066"/>
                    <a:pt x="1268" y="4068"/>
                    <a:pt x="1293" y="4068"/>
                  </a:cubicBezTo>
                  <a:cubicBezTo>
                    <a:pt x="2379" y="4068"/>
                    <a:pt x="1298" y="1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3"/>
            <p:cNvSpPr/>
            <p:nvPr/>
          </p:nvSpPr>
          <p:spPr>
            <a:xfrm>
              <a:off x="2581125" y="3421550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299" y="0"/>
                  </a:moveTo>
                  <a:cubicBezTo>
                    <a:pt x="1299" y="1"/>
                    <a:pt x="1" y="3867"/>
                    <a:pt x="1214" y="4063"/>
                  </a:cubicBezTo>
                  <a:cubicBezTo>
                    <a:pt x="1241" y="4067"/>
                    <a:pt x="1267" y="4070"/>
                    <a:pt x="1292" y="4070"/>
                  </a:cubicBezTo>
                  <a:cubicBezTo>
                    <a:pt x="2378" y="4070"/>
                    <a:pt x="1299" y="1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3"/>
            <p:cNvSpPr/>
            <p:nvPr/>
          </p:nvSpPr>
          <p:spPr>
            <a:xfrm>
              <a:off x="2355050" y="3819675"/>
              <a:ext cx="59475" cy="101725"/>
            </a:xfrm>
            <a:custGeom>
              <a:rect b="b" l="l" r="r" t="t"/>
              <a:pathLst>
                <a:path extrusionOk="0" h="4069" w="2379">
                  <a:moveTo>
                    <a:pt x="1298" y="0"/>
                  </a:moveTo>
                  <a:lnTo>
                    <a:pt x="1298" y="0"/>
                  </a:lnTo>
                  <a:cubicBezTo>
                    <a:pt x="1298" y="1"/>
                    <a:pt x="0" y="3866"/>
                    <a:pt x="1215" y="4062"/>
                  </a:cubicBezTo>
                  <a:cubicBezTo>
                    <a:pt x="1242" y="4066"/>
                    <a:pt x="1268" y="4068"/>
                    <a:pt x="1293" y="4068"/>
                  </a:cubicBezTo>
                  <a:cubicBezTo>
                    <a:pt x="2379" y="4068"/>
                    <a:pt x="1298" y="1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3"/>
            <p:cNvSpPr/>
            <p:nvPr/>
          </p:nvSpPr>
          <p:spPr>
            <a:xfrm>
              <a:off x="2031125" y="3870525"/>
              <a:ext cx="59475" cy="101725"/>
            </a:xfrm>
            <a:custGeom>
              <a:rect b="b" l="l" r="r" t="t"/>
              <a:pathLst>
                <a:path extrusionOk="0" h="4069" w="2379">
                  <a:moveTo>
                    <a:pt x="1298" y="1"/>
                  </a:moveTo>
                  <a:cubicBezTo>
                    <a:pt x="1298" y="1"/>
                    <a:pt x="0" y="3866"/>
                    <a:pt x="1214" y="4062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8" y="4069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3"/>
            <p:cNvSpPr/>
            <p:nvPr/>
          </p:nvSpPr>
          <p:spPr>
            <a:xfrm>
              <a:off x="1773850" y="3968900"/>
              <a:ext cx="59475" cy="101725"/>
            </a:xfrm>
            <a:custGeom>
              <a:rect b="b" l="l" r="r" t="t"/>
              <a:pathLst>
                <a:path extrusionOk="0" h="4069" w="2379">
                  <a:moveTo>
                    <a:pt x="1298" y="1"/>
                  </a:moveTo>
                  <a:cubicBezTo>
                    <a:pt x="1298" y="1"/>
                    <a:pt x="1" y="3865"/>
                    <a:pt x="1215" y="4062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8" y="4069"/>
                    <a:pt x="1299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3"/>
            <p:cNvSpPr/>
            <p:nvPr/>
          </p:nvSpPr>
          <p:spPr>
            <a:xfrm>
              <a:off x="1746800" y="4299975"/>
              <a:ext cx="59475" cy="101750"/>
            </a:xfrm>
            <a:custGeom>
              <a:rect b="b" l="l" r="r" t="t"/>
              <a:pathLst>
                <a:path extrusionOk="0" h="4070" w="2379">
                  <a:moveTo>
                    <a:pt x="1298" y="1"/>
                  </a:moveTo>
                  <a:lnTo>
                    <a:pt x="1298" y="1"/>
                  </a:lnTo>
                  <a:cubicBezTo>
                    <a:pt x="1298" y="1"/>
                    <a:pt x="0" y="3868"/>
                    <a:pt x="1215" y="4063"/>
                  </a:cubicBezTo>
                  <a:cubicBezTo>
                    <a:pt x="1242" y="4068"/>
                    <a:pt x="1268" y="4070"/>
                    <a:pt x="1293" y="4070"/>
                  </a:cubicBezTo>
                  <a:cubicBezTo>
                    <a:pt x="2379" y="4070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3"/>
            <p:cNvSpPr/>
            <p:nvPr/>
          </p:nvSpPr>
          <p:spPr>
            <a:xfrm>
              <a:off x="2060975" y="4504600"/>
              <a:ext cx="59450" cy="101725"/>
            </a:xfrm>
            <a:custGeom>
              <a:rect b="b" l="l" r="r" t="t"/>
              <a:pathLst>
                <a:path extrusionOk="0" h="4069" w="2378">
                  <a:moveTo>
                    <a:pt x="1298" y="0"/>
                  </a:moveTo>
                  <a:cubicBezTo>
                    <a:pt x="1298" y="0"/>
                    <a:pt x="0" y="3866"/>
                    <a:pt x="1214" y="4062"/>
                  </a:cubicBezTo>
                  <a:cubicBezTo>
                    <a:pt x="1242" y="4066"/>
                    <a:pt x="1268" y="4068"/>
                    <a:pt x="1293" y="4068"/>
                  </a:cubicBezTo>
                  <a:cubicBezTo>
                    <a:pt x="2377" y="4068"/>
                    <a:pt x="1298" y="0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3"/>
            <p:cNvSpPr/>
            <p:nvPr/>
          </p:nvSpPr>
          <p:spPr>
            <a:xfrm>
              <a:off x="2291450" y="4699575"/>
              <a:ext cx="59450" cy="101725"/>
            </a:xfrm>
            <a:custGeom>
              <a:rect b="b" l="l" r="r" t="t"/>
              <a:pathLst>
                <a:path extrusionOk="0" h="4069" w="2378">
                  <a:moveTo>
                    <a:pt x="1298" y="1"/>
                  </a:moveTo>
                  <a:cubicBezTo>
                    <a:pt x="1298" y="1"/>
                    <a:pt x="0" y="3866"/>
                    <a:pt x="1213" y="4062"/>
                  </a:cubicBezTo>
                  <a:cubicBezTo>
                    <a:pt x="1241" y="4067"/>
                    <a:pt x="1267" y="4069"/>
                    <a:pt x="1292" y="4069"/>
                  </a:cubicBezTo>
                  <a:cubicBezTo>
                    <a:pt x="2377" y="4069"/>
                    <a:pt x="1298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3"/>
            <p:cNvSpPr/>
            <p:nvPr/>
          </p:nvSpPr>
          <p:spPr>
            <a:xfrm>
              <a:off x="1760300" y="5112950"/>
              <a:ext cx="59475" cy="101775"/>
            </a:xfrm>
            <a:custGeom>
              <a:rect b="b" l="l" r="r" t="t"/>
              <a:pathLst>
                <a:path extrusionOk="0" h="4071" w="2379">
                  <a:moveTo>
                    <a:pt x="1299" y="1"/>
                  </a:moveTo>
                  <a:lnTo>
                    <a:pt x="1299" y="1"/>
                  </a:lnTo>
                  <a:cubicBezTo>
                    <a:pt x="1299" y="1"/>
                    <a:pt x="1" y="3866"/>
                    <a:pt x="1215" y="4063"/>
                  </a:cubicBezTo>
                  <a:cubicBezTo>
                    <a:pt x="1242" y="4068"/>
                    <a:pt x="1268" y="4070"/>
                    <a:pt x="1293" y="4070"/>
                  </a:cubicBezTo>
                  <a:cubicBezTo>
                    <a:pt x="2379" y="4070"/>
                    <a:pt x="1299" y="1"/>
                    <a:pt x="1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3"/>
            <p:cNvSpPr/>
            <p:nvPr/>
          </p:nvSpPr>
          <p:spPr>
            <a:xfrm>
              <a:off x="3068050" y="5248475"/>
              <a:ext cx="59475" cy="101725"/>
            </a:xfrm>
            <a:custGeom>
              <a:rect b="b" l="l" r="r" t="t"/>
              <a:pathLst>
                <a:path extrusionOk="0" h="4069" w="2379">
                  <a:moveTo>
                    <a:pt x="1298" y="1"/>
                  </a:moveTo>
                  <a:cubicBezTo>
                    <a:pt x="1298" y="1"/>
                    <a:pt x="1" y="3865"/>
                    <a:pt x="1215" y="4062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8" y="4069"/>
                    <a:pt x="1299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3"/>
            <p:cNvSpPr/>
            <p:nvPr/>
          </p:nvSpPr>
          <p:spPr>
            <a:xfrm>
              <a:off x="1912650" y="4872250"/>
              <a:ext cx="59500" cy="101750"/>
            </a:xfrm>
            <a:custGeom>
              <a:rect b="b" l="l" r="r" t="t"/>
              <a:pathLst>
                <a:path extrusionOk="0" h="4070" w="2380">
                  <a:moveTo>
                    <a:pt x="1299" y="0"/>
                  </a:moveTo>
                  <a:cubicBezTo>
                    <a:pt x="1299" y="0"/>
                    <a:pt x="0" y="3866"/>
                    <a:pt x="1214" y="4063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80" y="4069"/>
                    <a:pt x="1299" y="0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3"/>
            <p:cNvSpPr/>
            <p:nvPr/>
          </p:nvSpPr>
          <p:spPr>
            <a:xfrm>
              <a:off x="2166550" y="4923100"/>
              <a:ext cx="59500" cy="101725"/>
            </a:xfrm>
            <a:custGeom>
              <a:rect b="b" l="l" r="r" t="t"/>
              <a:pathLst>
                <a:path extrusionOk="0" h="4069" w="2380">
                  <a:moveTo>
                    <a:pt x="1299" y="0"/>
                  </a:moveTo>
                  <a:cubicBezTo>
                    <a:pt x="1299" y="1"/>
                    <a:pt x="0" y="3866"/>
                    <a:pt x="1215" y="4062"/>
                  </a:cubicBezTo>
                  <a:cubicBezTo>
                    <a:pt x="1242" y="4066"/>
                    <a:pt x="1268" y="4069"/>
                    <a:pt x="1293" y="4069"/>
                  </a:cubicBezTo>
                  <a:cubicBezTo>
                    <a:pt x="2379" y="4069"/>
                    <a:pt x="1300" y="1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3"/>
            <p:cNvSpPr/>
            <p:nvPr/>
          </p:nvSpPr>
          <p:spPr>
            <a:xfrm>
              <a:off x="2460500" y="4973925"/>
              <a:ext cx="59500" cy="101750"/>
            </a:xfrm>
            <a:custGeom>
              <a:rect b="b" l="l" r="r" t="t"/>
              <a:pathLst>
                <a:path extrusionOk="0" h="4070" w="2380">
                  <a:moveTo>
                    <a:pt x="1300" y="1"/>
                  </a:moveTo>
                  <a:cubicBezTo>
                    <a:pt x="1300" y="1"/>
                    <a:pt x="1" y="3867"/>
                    <a:pt x="1216" y="4063"/>
                  </a:cubicBezTo>
                  <a:cubicBezTo>
                    <a:pt x="1244" y="4068"/>
                    <a:pt x="1270" y="4070"/>
                    <a:pt x="1295" y="4070"/>
                  </a:cubicBezTo>
                  <a:cubicBezTo>
                    <a:pt x="2380" y="4070"/>
                    <a:pt x="1300" y="1"/>
                    <a:pt x="1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3"/>
            <p:cNvSpPr/>
            <p:nvPr/>
          </p:nvSpPr>
          <p:spPr>
            <a:xfrm>
              <a:off x="2771850" y="5163825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299" y="0"/>
                  </a:moveTo>
                  <a:cubicBezTo>
                    <a:pt x="1299" y="0"/>
                    <a:pt x="0" y="3866"/>
                    <a:pt x="1215" y="4063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7" y="4069"/>
                    <a:pt x="1300" y="0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3"/>
            <p:cNvSpPr/>
            <p:nvPr/>
          </p:nvSpPr>
          <p:spPr>
            <a:xfrm>
              <a:off x="2304900" y="5265525"/>
              <a:ext cx="59525" cy="101750"/>
            </a:xfrm>
            <a:custGeom>
              <a:rect b="b" l="l" r="r" t="t"/>
              <a:pathLst>
                <a:path extrusionOk="0" h="4070" w="2381">
                  <a:moveTo>
                    <a:pt x="1301" y="1"/>
                  </a:moveTo>
                  <a:cubicBezTo>
                    <a:pt x="1301" y="1"/>
                    <a:pt x="0" y="3867"/>
                    <a:pt x="1216" y="4063"/>
                  </a:cubicBezTo>
                  <a:cubicBezTo>
                    <a:pt x="1243" y="4068"/>
                    <a:pt x="1269" y="4070"/>
                    <a:pt x="1294" y="4070"/>
                  </a:cubicBezTo>
                  <a:cubicBezTo>
                    <a:pt x="2381" y="4070"/>
                    <a:pt x="1301" y="1"/>
                    <a:pt x="1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3"/>
            <p:cNvSpPr/>
            <p:nvPr/>
          </p:nvSpPr>
          <p:spPr>
            <a:xfrm>
              <a:off x="1967325" y="5224425"/>
              <a:ext cx="59500" cy="101775"/>
            </a:xfrm>
            <a:custGeom>
              <a:rect b="b" l="l" r="r" t="t"/>
              <a:pathLst>
                <a:path extrusionOk="0" h="4071" w="2380">
                  <a:moveTo>
                    <a:pt x="1300" y="1"/>
                  </a:moveTo>
                  <a:cubicBezTo>
                    <a:pt x="1300" y="1"/>
                    <a:pt x="1" y="3868"/>
                    <a:pt x="1215" y="4064"/>
                  </a:cubicBezTo>
                  <a:cubicBezTo>
                    <a:pt x="1242" y="4068"/>
                    <a:pt x="1269" y="4070"/>
                    <a:pt x="1294" y="4070"/>
                  </a:cubicBezTo>
                  <a:cubicBezTo>
                    <a:pt x="2379" y="4070"/>
                    <a:pt x="1300" y="1"/>
                    <a:pt x="1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3"/>
            <p:cNvSpPr/>
            <p:nvPr/>
          </p:nvSpPr>
          <p:spPr>
            <a:xfrm>
              <a:off x="1815150" y="4622125"/>
              <a:ext cx="59500" cy="101725"/>
            </a:xfrm>
            <a:custGeom>
              <a:rect b="b" l="l" r="r" t="t"/>
              <a:pathLst>
                <a:path extrusionOk="0" h="4069" w="2380">
                  <a:moveTo>
                    <a:pt x="1301" y="0"/>
                  </a:moveTo>
                  <a:cubicBezTo>
                    <a:pt x="1301" y="0"/>
                    <a:pt x="0" y="3866"/>
                    <a:pt x="1215" y="4062"/>
                  </a:cubicBezTo>
                  <a:cubicBezTo>
                    <a:pt x="1242" y="4066"/>
                    <a:pt x="1268" y="4068"/>
                    <a:pt x="1294" y="4068"/>
                  </a:cubicBezTo>
                  <a:cubicBezTo>
                    <a:pt x="2379" y="4068"/>
                    <a:pt x="1301" y="0"/>
                    <a:pt x="1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3"/>
            <p:cNvSpPr/>
            <p:nvPr/>
          </p:nvSpPr>
          <p:spPr>
            <a:xfrm>
              <a:off x="2599575" y="3853200"/>
              <a:ext cx="80925" cy="87950"/>
            </a:xfrm>
            <a:custGeom>
              <a:rect b="b" l="l" r="r" t="t"/>
              <a:pathLst>
                <a:path extrusionOk="0" h="3518" w="3237">
                  <a:moveTo>
                    <a:pt x="0" y="1"/>
                  </a:moveTo>
                  <a:cubicBezTo>
                    <a:pt x="0" y="1"/>
                    <a:pt x="868" y="3517"/>
                    <a:pt x="1913" y="3517"/>
                  </a:cubicBezTo>
                  <a:cubicBezTo>
                    <a:pt x="1977" y="3517"/>
                    <a:pt x="2041" y="3504"/>
                    <a:pt x="2106" y="3476"/>
                  </a:cubicBezTo>
                  <a:cubicBezTo>
                    <a:pt x="3237" y="299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3"/>
            <p:cNvSpPr/>
            <p:nvPr/>
          </p:nvSpPr>
          <p:spPr>
            <a:xfrm>
              <a:off x="2658250" y="4350850"/>
              <a:ext cx="80925" cy="87925"/>
            </a:xfrm>
            <a:custGeom>
              <a:rect b="b" l="l" r="r" t="t"/>
              <a:pathLst>
                <a:path extrusionOk="0" h="3517" w="3237">
                  <a:moveTo>
                    <a:pt x="0" y="0"/>
                  </a:moveTo>
                  <a:cubicBezTo>
                    <a:pt x="0" y="0"/>
                    <a:pt x="867" y="3516"/>
                    <a:pt x="1912" y="3516"/>
                  </a:cubicBezTo>
                  <a:cubicBezTo>
                    <a:pt x="1977" y="3516"/>
                    <a:pt x="2041" y="3503"/>
                    <a:pt x="2106" y="3475"/>
                  </a:cubicBezTo>
                  <a:cubicBezTo>
                    <a:pt x="3237" y="299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3"/>
            <p:cNvSpPr/>
            <p:nvPr/>
          </p:nvSpPr>
          <p:spPr>
            <a:xfrm>
              <a:off x="2901400" y="4130200"/>
              <a:ext cx="80925" cy="87925"/>
            </a:xfrm>
            <a:custGeom>
              <a:rect b="b" l="l" r="r" t="t"/>
              <a:pathLst>
                <a:path extrusionOk="0" h="3517" w="3237">
                  <a:moveTo>
                    <a:pt x="1" y="1"/>
                  </a:moveTo>
                  <a:cubicBezTo>
                    <a:pt x="1" y="1"/>
                    <a:pt x="868" y="3516"/>
                    <a:pt x="1913" y="3516"/>
                  </a:cubicBezTo>
                  <a:cubicBezTo>
                    <a:pt x="1977" y="3516"/>
                    <a:pt x="2042" y="3503"/>
                    <a:pt x="2107" y="3475"/>
                  </a:cubicBezTo>
                  <a:cubicBezTo>
                    <a:pt x="3236" y="299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3"/>
            <p:cNvSpPr/>
            <p:nvPr/>
          </p:nvSpPr>
          <p:spPr>
            <a:xfrm>
              <a:off x="2945600" y="3866600"/>
              <a:ext cx="84350" cy="85575"/>
            </a:xfrm>
            <a:custGeom>
              <a:rect b="b" l="l" r="r" t="t"/>
              <a:pathLst>
                <a:path extrusionOk="0" h="3423" w="3374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017" y="3423"/>
                    <a:pt x="2054" y="3423"/>
                  </a:cubicBezTo>
                  <a:cubicBezTo>
                    <a:pt x="2126" y="3423"/>
                    <a:pt x="2197" y="3407"/>
                    <a:pt x="2268" y="3372"/>
                  </a:cubicBezTo>
                  <a:cubicBezTo>
                    <a:pt x="3374" y="2834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3"/>
            <p:cNvSpPr/>
            <p:nvPr/>
          </p:nvSpPr>
          <p:spPr>
            <a:xfrm>
              <a:off x="3244400" y="4087450"/>
              <a:ext cx="84425" cy="85525"/>
            </a:xfrm>
            <a:custGeom>
              <a:rect b="b" l="l" r="r" t="t"/>
              <a:pathLst>
                <a:path extrusionOk="0" h="3421" w="337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018" y="3421"/>
                    <a:pt x="2055" y="3421"/>
                  </a:cubicBezTo>
                  <a:cubicBezTo>
                    <a:pt x="2127" y="3421"/>
                    <a:pt x="2198" y="3405"/>
                    <a:pt x="2269" y="3370"/>
                  </a:cubicBezTo>
                  <a:cubicBezTo>
                    <a:pt x="3376" y="2832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3"/>
            <p:cNvSpPr/>
            <p:nvPr/>
          </p:nvSpPr>
          <p:spPr>
            <a:xfrm>
              <a:off x="4937400" y="3870500"/>
              <a:ext cx="61150" cy="100950"/>
            </a:xfrm>
            <a:custGeom>
              <a:rect b="b" l="l" r="r" t="t"/>
              <a:pathLst>
                <a:path extrusionOk="0" h="4038" w="2446">
                  <a:moveTo>
                    <a:pt x="773" y="0"/>
                  </a:moveTo>
                  <a:lnTo>
                    <a:pt x="773" y="0"/>
                  </a:lnTo>
                  <a:cubicBezTo>
                    <a:pt x="773" y="1"/>
                    <a:pt x="1" y="4004"/>
                    <a:pt x="1230" y="4037"/>
                  </a:cubicBezTo>
                  <a:cubicBezTo>
                    <a:pt x="1235" y="4037"/>
                    <a:pt x="1240" y="4037"/>
                    <a:pt x="1245" y="4037"/>
                  </a:cubicBezTo>
                  <a:cubicBezTo>
                    <a:pt x="2445" y="4037"/>
                    <a:pt x="774" y="1"/>
                    <a:pt x="7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3"/>
            <p:cNvSpPr/>
            <p:nvPr/>
          </p:nvSpPr>
          <p:spPr>
            <a:xfrm>
              <a:off x="5291800" y="3307875"/>
              <a:ext cx="61200" cy="100975"/>
            </a:xfrm>
            <a:custGeom>
              <a:rect b="b" l="l" r="r" t="t"/>
              <a:pathLst>
                <a:path extrusionOk="0" h="4039" w="2448">
                  <a:moveTo>
                    <a:pt x="774" y="1"/>
                  </a:moveTo>
                  <a:cubicBezTo>
                    <a:pt x="774" y="1"/>
                    <a:pt x="1" y="4006"/>
                    <a:pt x="1231" y="4039"/>
                  </a:cubicBezTo>
                  <a:cubicBezTo>
                    <a:pt x="1236" y="4039"/>
                    <a:pt x="1241" y="4039"/>
                    <a:pt x="1246" y="4039"/>
                  </a:cubicBezTo>
                  <a:cubicBezTo>
                    <a:pt x="2447" y="4039"/>
                    <a:pt x="774" y="1"/>
                    <a:pt x="7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3"/>
            <p:cNvSpPr/>
            <p:nvPr/>
          </p:nvSpPr>
          <p:spPr>
            <a:xfrm>
              <a:off x="5118650" y="2962025"/>
              <a:ext cx="61150" cy="100950"/>
            </a:xfrm>
            <a:custGeom>
              <a:rect b="b" l="l" r="r" t="t"/>
              <a:pathLst>
                <a:path extrusionOk="0" h="4038" w="2446">
                  <a:moveTo>
                    <a:pt x="772" y="1"/>
                  </a:moveTo>
                  <a:lnTo>
                    <a:pt x="772" y="1"/>
                  </a:lnTo>
                  <a:cubicBezTo>
                    <a:pt x="772" y="1"/>
                    <a:pt x="0" y="4003"/>
                    <a:pt x="1230" y="4038"/>
                  </a:cubicBezTo>
                  <a:cubicBezTo>
                    <a:pt x="1235" y="4038"/>
                    <a:pt x="1240" y="4038"/>
                    <a:pt x="1245" y="4038"/>
                  </a:cubicBezTo>
                  <a:cubicBezTo>
                    <a:pt x="2446" y="4038"/>
                    <a:pt x="772" y="1"/>
                    <a:pt x="7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3"/>
            <p:cNvSpPr/>
            <p:nvPr/>
          </p:nvSpPr>
          <p:spPr>
            <a:xfrm>
              <a:off x="5363775" y="3095350"/>
              <a:ext cx="61175" cy="100975"/>
            </a:xfrm>
            <a:custGeom>
              <a:rect b="b" l="l" r="r" t="t"/>
              <a:pathLst>
                <a:path extrusionOk="0" h="4039" w="2447">
                  <a:moveTo>
                    <a:pt x="773" y="0"/>
                  </a:moveTo>
                  <a:cubicBezTo>
                    <a:pt x="773" y="1"/>
                    <a:pt x="1" y="4004"/>
                    <a:pt x="1230" y="4038"/>
                  </a:cubicBezTo>
                  <a:cubicBezTo>
                    <a:pt x="1235" y="4038"/>
                    <a:pt x="1240" y="4038"/>
                    <a:pt x="1245" y="4038"/>
                  </a:cubicBezTo>
                  <a:cubicBezTo>
                    <a:pt x="2446" y="4038"/>
                    <a:pt x="773" y="1"/>
                    <a:pt x="7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3"/>
            <p:cNvSpPr/>
            <p:nvPr/>
          </p:nvSpPr>
          <p:spPr>
            <a:xfrm>
              <a:off x="3901275" y="3566125"/>
              <a:ext cx="61175" cy="100950"/>
            </a:xfrm>
            <a:custGeom>
              <a:rect b="b" l="l" r="r" t="t"/>
              <a:pathLst>
                <a:path extrusionOk="0" h="4038" w="2447">
                  <a:moveTo>
                    <a:pt x="773" y="0"/>
                  </a:moveTo>
                  <a:lnTo>
                    <a:pt x="773" y="0"/>
                  </a:lnTo>
                  <a:cubicBezTo>
                    <a:pt x="773" y="1"/>
                    <a:pt x="0" y="4004"/>
                    <a:pt x="1231" y="4037"/>
                  </a:cubicBezTo>
                  <a:cubicBezTo>
                    <a:pt x="1236" y="4037"/>
                    <a:pt x="1241" y="4037"/>
                    <a:pt x="1245" y="4037"/>
                  </a:cubicBezTo>
                  <a:cubicBezTo>
                    <a:pt x="2447" y="4037"/>
                    <a:pt x="773" y="1"/>
                    <a:pt x="7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3"/>
            <p:cNvSpPr/>
            <p:nvPr/>
          </p:nvSpPr>
          <p:spPr>
            <a:xfrm>
              <a:off x="4640675" y="3986500"/>
              <a:ext cx="61200" cy="100950"/>
            </a:xfrm>
            <a:custGeom>
              <a:rect b="b" l="l" r="r" t="t"/>
              <a:pathLst>
                <a:path extrusionOk="0" h="4038" w="2448">
                  <a:moveTo>
                    <a:pt x="773" y="0"/>
                  </a:moveTo>
                  <a:cubicBezTo>
                    <a:pt x="773" y="1"/>
                    <a:pt x="0" y="4003"/>
                    <a:pt x="1231" y="4037"/>
                  </a:cubicBezTo>
                  <a:cubicBezTo>
                    <a:pt x="1236" y="4037"/>
                    <a:pt x="1241" y="4037"/>
                    <a:pt x="1246" y="4037"/>
                  </a:cubicBezTo>
                  <a:cubicBezTo>
                    <a:pt x="2447" y="4037"/>
                    <a:pt x="773" y="1"/>
                    <a:pt x="7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3"/>
            <p:cNvSpPr/>
            <p:nvPr/>
          </p:nvSpPr>
          <p:spPr>
            <a:xfrm>
              <a:off x="4545025" y="2894550"/>
              <a:ext cx="57225" cy="100250"/>
            </a:xfrm>
            <a:custGeom>
              <a:rect b="b" l="l" r="r" t="t"/>
              <a:pathLst>
                <a:path extrusionOk="0" h="4010" w="2289">
                  <a:moveTo>
                    <a:pt x="1968" y="0"/>
                  </a:moveTo>
                  <a:cubicBezTo>
                    <a:pt x="1967" y="0"/>
                    <a:pt x="1" y="3572"/>
                    <a:pt x="1159" y="3982"/>
                  </a:cubicBezTo>
                  <a:cubicBezTo>
                    <a:pt x="1211" y="4001"/>
                    <a:pt x="1260" y="4010"/>
                    <a:pt x="1306" y="4010"/>
                  </a:cubicBezTo>
                  <a:cubicBezTo>
                    <a:pt x="2289" y="4010"/>
                    <a:pt x="1968" y="0"/>
                    <a:pt x="19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3"/>
            <p:cNvSpPr/>
            <p:nvPr/>
          </p:nvSpPr>
          <p:spPr>
            <a:xfrm>
              <a:off x="4191850" y="2911500"/>
              <a:ext cx="57225" cy="100225"/>
            </a:xfrm>
            <a:custGeom>
              <a:rect b="b" l="l" r="r" t="t"/>
              <a:pathLst>
                <a:path extrusionOk="0" h="4009" w="2289">
                  <a:moveTo>
                    <a:pt x="1968" y="1"/>
                  </a:moveTo>
                  <a:lnTo>
                    <a:pt x="1968" y="1"/>
                  </a:lnTo>
                  <a:cubicBezTo>
                    <a:pt x="1968" y="1"/>
                    <a:pt x="1" y="3572"/>
                    <a:pt x="1160" y="3982"/>
                  </a:cubicBezTo>
                  <a:cubicBezTo>
                    <a:pt x="1211" y="4000"/>
                    <a:pt x="1260" y="4009"/>
                    <a:pt x="1306" y="4009"/>
                  </a:cubicBezTo>
                  <a:cubicBezTo>
                    <a:pt x="2289" y="4009"/>
                    <a:pt x="1968" y="1"/>
                    <a:pt x="19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3"/>
            <p:cNvSpPr/>
            <p:nvPr/>
          </p:nvSpPr>
          <p:spPr>
            <a:xfrm>
              <a:off x="4760550" y="2758475"/>
              <a:ext cx="57275" cy="100275"/>
            </a:xfrm>
            <a:custGeom>
              <a:rect b="b" l="l" r="r" t="t"/>
              <a:pathLst>
                <a:path extrusionOk="0" h="4011" w="2291">
                  <a:moveTo>
                    <a:pt x="1968" y="1"/>
                  </a:moveTo>
                  <a:cubicBezTo>
                    <a:pt x="1967" y="1"/>
                    <a:pt x="1" y="3572"/>
                    <a:pt x="1160" y="3983"/>
                  </a:cubicBezTo>
                  <a:cubicBezTo>
                    <a:pt x="1212" y="4002"/>
                    <a:pt x="1261" y="4011"/>
                    <a:pt x="1307" y="4011"/>
                  </a:cubicBezTo>
                  <a:cubicBezTo>
                    <a:pt x="2291" y="4011"/>
                    <a:pt x="1968" y="1"/>
                    <a:pt x="19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3"/>
            <p:cNvSpPr/>
            <p:nvPr/>
          </p:nvSpPr>
          <p:spPr>
            <a:xfrm>
              <a:off x="4853925" y="2961600"/>
              <a:ext cx="57275" cy="100250"/>
            </a:xfrm>
            <a:custGeom>
              <a:rect b="b" l="l" r="r" t="t"/>
              <a:pathLst>
                <a:path extrusionOk="0" h="4010" w="2291">
                  <a:moveTo>
                    <a:pt x="1967" y="0"/>
                  </a:moveTo>
                  <a:lnTo>
                    <a:pt x="1967" y="0"/>
                  </a:lnTo>
                  <a:cubicBezTo>
                    <a:pt x="1967" y="1"/>
                    <a:pt x="0" y="3573"/>
                    <a:pt x="1161" y="3983"/>
                  </a:cubicBezTo>
                  <a:cubicBezTo>
                    <a:pt x="1213" y="4001"/>
                    <a:pt x="1262" y="4010"/>
                    <a:pt x="1308" y="4010"/>
                  </a:cubicBezTo>
                  <a:cubicBezTo>
                    <a:pt x="2290" y="4010"/>
                    <a:pt x="1967" y="1"/>
                    <a:pt x="19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3"/>
            <p:cNvSpPr/>
            <p:nvPr/>
          </p:nvSpPr>
          <p:spPr>
            <a:xfrm>
              <a:off x="4033075" y="3820400"/>
              <a:ext cx="57200" cy="100275"/>
            </a:xfrm>
            <a:custGeom>
              <a:rect b="b" l="l" r="r" t="t"/>
              <a:pathLst>
                <a:path extrusionOk="0" h="4011" w="2288">
                  <a:moveTo>
                    <a:pt x="1967" y="1"/>
                  </a:moveTo>
                  <a:cubicBezTo>
                    <a:pt x="1967" y="1"/>
                    <a:pt x="0" y="3571"/>
                    <a:pt x="1159" y="3983"/>
                  </a:cubicBezTo>
                  <a:cubicBezTo>
                    <a:pt x="1211" y="4002"/>
                    <a:pt x="1260" y="4011"/>
                    <a:pt x="1306" y="4011"/>
                  </a:cubicBezTo>
                  <a:cubicBezTo>
                    <a:pt x="2288" y="4011"/>
                    <a:pt x="1967" y="1"/>
                    <a:pt x="19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3"/>
            <p:cNvSpPr/>
            <p:nvPr/>
          </p:nvSpPr>
          <p:spPr>
            <a:xfrm>
              <a:off x="5089975" y="3652050"/>
              <a:ext cx="61175" cy="100975"/>
            </a:xfrm>
            <a:custGeom>
              <a:rect b="b" l="l" r="r" t="t"/>
              <a:pathLst>
                <a:path extrusionOk="0" h="4039" w="2447">
                  <a:moveTo>
                    <a:pt x="773" y="1"/>
                  </a:moveTo>
                  <a:cubicBezTo>
                    <a:pt x="773" y="1"/>
                    <a:pt x="0" y="4004"/>
                    <a:pt x="1231" y="4039"/>
                  </a:cubicBezTo>
                  <a:cubicBezTo>
                    <a:pt x="1236" y="4039"/>
                    <a:pt x="1241" y="4039"/>
                    <a:pt x="1246" y="4039"/>
                  </a:cubicBezTo>
                  <a:cubicBezTo>
                    <a:pt x="2446" y="4039"/>
                    <a:pt x="773" y="1"/>
                    <a:pt x="7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3"/>
            <p:cNvSpPr/>
            <p:nvPr/>
          </p:nvSpPr>
          <p:spPr>
            <a:xfrm>
              <a:off x="5263175" y="4036975"/>
              <a:ext cx="61225" cy="100925"/>
            </a:xfrm>
            <a:custGeom>
              <a:rect b="b" l="l" r="r" t="t"/>
              <a:pathLst>
                <a:path extrusionOk="0" h="4037" w="2449">
                  <a:moveTo>
                    <a:pt x="774" y="0"/>
                  </a:moveTo>
                  <a:cubicBezTo>
                    <a:pt x="774" y="1"/>
                    <a:pt x="0" y="4004"/>
                    <a:pt x="1232" y="4037"/>
                  </a:cubicBezTo>
                  <a:cubicBezTo>
                    <a:pt x="1237" y="4037"/>
                    <a:pt x="1242" y="4037"/>
                    <a:pt x="1247" y="4037"/>
                  </a:cubicBezTo>
                  <a:cubicBezTo>
                    <a:pt x="2448" y="4037"/>
                    <a:pt x="774" y="1"/>
                    <a:pt x="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3"/>
            <p:cNvSpPr/>
            <p:nvPr/>
          </p:nvSpPr>
          <p:spPr>
            <a:xfrm>
              <a:off x="5248850" y="4388275"/>
              <a:ext cx="61175" cy="100975"/>
            </a:xfrm>
            <a:custGeom>
              <a:rect b="b" l="l" r="r" t="t"/>
              <a:pathLst>
                <a:path extrusionOk="0" h="4039" w="2447">
                  <a:moveTo>
                    <a:pt x="774" y="0"/>
                  </a:moveTo>
                  <a:cubicBezTo>
                    <a:pt x="774" y="1"/>
                    <a:pt x="1" y="4004"/>
                    <a:pt x="1230" y="4038"/>
                  </a:cubicBezTo>
                  <a:cubicBezTo>
                    <a:pt x="1235" y="4038"/>
                    <a:pt x="1240" y="4039"/>
                    <a:pt x="1245" y="4039"/>
                  </a:cubicBezTo>
                  <a:cubicBezTo>
                    <a:pt x="2446" y="4039"/>
                    <a:pt x="774" y="1"/>
                    <a:pt x="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3"/>
            <p:cNvSpPr/>
            <p:nvPr/>
          </p:nvSpPr>
          <p:spPr>
            <a:xfrm>
              <a:off x="5140350" y="4651025"/>
              <a:ext cx="61025" cy="97125"/>
            </a:xfrm>
            <a:custGeom>
              <a:rect b="b" l="l" r="r" t="t"/>
              <a:pathLst>
                <a:path extrusionOk="0" h="3885" w="2441">
                  <a:moveTo>
                    <a:pt x="2441" y="1"/>
                  </a:moveTo>
                  <a:cubicBezTo>
                    <a:pt x="2441" y="1"/>
                    <a:pt x="1" y="3267"/>
                    <a:pt x="1092" y="3834"/>
                  </a:cubicBezTo>
                  <a:cubicBezTo>
                    <a:pt x="1158" y="3869"/>
                    <a:pt x="1221" y="3885"/>
                    <a:pt x="1281" y="3885"/>
                  </a:cubicBezTo>
                  <a:cubicBezTo>
                    <a:pt x="2214" y="3885"/>
                    <a:pt x="2441" y="1"/>
                    <a:pt x="24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3"/>
            <p:cNvSpPr/>
            <p:nvPr/>
          </p:nvSpPr>
          <p:spPr>
            <a:xfrm>
              <a:off x="4891600" y="4555925"/>
              <a:ext cx="93425" cy="71150"/>
            </a:xfrm>
            <a:custGeom>
              <a:rect b="b" l="l" r="r" t="t"/>
              <a:pathLst>
                <a:path extrusionOk="0" h="2846" w="3737">
                  <a:moveTo>
                    <a:pt x="3737" y="0"/>
                  </a:moveTo>
                  <a:cubicBezTo>
                    <a:pt x="3737" y="0"/>
                    <a:pt x="0" y="1631"/>
                    <a:pt x="668" y="2663"/>
                  </a:cubicBezTo>
                  <a:cubicBezTo>
                    <a:pt x="750" y="2790"/>
                    <a:pt x="858" y="2846"/>
                    <a:pt x="984" y="2846"/>
                  </a:cubicBezTo>
                  <a:cubicBezTo>
                    <a:pt x="1888" y="2846"/>
                    <a:pt x="3737" y="0"/>
                    <a:pt x="37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3"/>
            <p:cNvSpPr/>
            <p:nvPr/>
          </p:nvSpPr>
          <p:spPr>
            <a:xfrm>
              <a:off x="4862075" y="4807125"/>
              <a:ext cx="101925" cy="27850"/>
            </a:xfrm>
            <a:custGeom>
              <a:rect b="b" l="l" r="r" t="t"/>
              <a:pathLst>
                <a:path extrusionOk="0" h="1114" w="4077">
                  <a:moveTo>
                    <a:pt x="1469" y="1"/>
                  </a:moveTo>
                  <a:cubicBezTo>
                    <a:pt x="703" y="1"/>
                    <a:pt x="58" y="147"/>
                    <a:pt x="25" y="635"/>
                  </a:cubicBezTo>
                  <a:cubicBezTo>
                    <a:pt x="1" y="988"/>
                    <a:pt x="325" y="1113"/>
                    <a:pt x="799" y="1113"/>
                  </a:cubicBezTo>
                  <a:cubicBezTo>
                    <a:pt x="1976" y="1113"/>
                    <a:pt x="4077" y="340"/>
                    <a:pt x="4077" y="340"/>
                  </a:cubicBezTo>
                  <a:cubicBezTo>
                    <a:pt x="4077" y="340"/>
                    <a:pt x="2634" y="1"/>
                    <a:pt x="14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3"/>
            <p:cNvSpPr/>
            <p:nvPr/>
          </p:nvSpPr>
          <p:spPr>
            <a:xfrm>
              <a:off x="4681700" y="4326175"/>
              <a:ext cx="101600" cy="46050"/>
            </a:xfrm>
            <a:custGeom>
              <a:rect b="b" l="l" r="r" t="t"/>
              <a:pathLst>
                <a:path extrusionOk="0" h="1842" w="4064">
                  <a:moveTo>
                    <a:pt x="4063" y="1"/>
                  </a:moveTo>
                  <a:cubicBezTo>
                    <a:pt x="4063" y="1"/>
                    <a:pt x="0" y="348"/>
                    <a:pt x="303" y="1540"/>
                  </a:cubicBezTo>
                  <a:cubicBezTo>
                    <a:pt x="356" y="1754"/>
                    <a:pt x="512" y="1841"/>
                    <a:pt x="730" y="1841"/>
                  </a:cubicBezTo>
                  <a:cubicBezTo>
                    <a:pt x="1732" y="1841"/>
                    <a:pt x="4063" y="1"/>
                    <a:pt x="40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3"/>
            <p:cNvSpPr/>
            <p:nvPr/>
          </p:nvSpPr>
          <p:spPr>
            <a:xfrm>
              <a:off x="4952800" y="4324475"/>
              <a:ext cx="101550" cy="46025"/>
            </a:xfrm>
            <a:custGeom>
              <a:rect b="b" l="l" r="r" t="t"/>
              <a:pathLst>
                <a:path extrusionOk="0" h="1841" w="4062">
                  <a:moveTo>
                    <a:pt x="4062" y="0"/>
                  </a:moveTo>
                  <a:lnTo>
                    <a:pt x="4062" y="0"/>
                  </a:lnTo>
                  <a:cubicBezTo>
                    <a:pt x="4062" y="0"/>
                    <a:pt x="0" y="346"/>
                    <a:pt x="303" y="1539"/>
                  </a:cubicBezTo>
                  <a:cubicBezTo>
                    <a:pt x="357" y="1753"/>
                    <a:pt x="512" y="1840"/>
                    <a:pt x="731" y="1840"/>
                  </a:cubicBezTo>
                  <a:cubicBezTo>
                    <a:pt x="1733" y="1840"/>
                    <a:pt x="4062" y="0"/>
                    <a:pt x="40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3"/>
            <p:cNvSpPr/>
            <p:nvPr/>
          </p:nvSpPr>
          <p:spPr>
            <a:xfrm>
              <a:off x="4571250" y="4599275"/>
              <a:ext cx="105875" cy="30475"/>
            </a:xfrm>
            <a:custGeom>
              <a:rect b="b" l="l" r="r" t="t"/>
              <a:pathLst>
                <a:path extrusionOk="0" h="1219" w="4235">
                  <a:moveTo>
                    <a:pt x="947" y="1"/>
                  </a:moveTo>
                  <a:cubicBezTo>
                    <a:pt x="602" y="1"/>
                    <a:pt x="343" y="103"/>
                    <a:pt x="250" y="369"/>
                  </a:cubicBezTo>
                  <a:cubicBezTo>
                    <a:pt x="0" y="1080"/>
                    <a:pt x="1552" y="1218"/>
                    <a:pt x="2792" y="1218"/>
                  </a:cubicBezTo>
                  <a:cubicBezTo>
                    <a:pt x="3576" y="1218"/>
                    <a:pt x="4234" y="1163"/>
                    <a:pt x="4234" y="1163"/>
                  </a:cubicBezTo>
                  <a:cubicBezTo>
                    <a:pt x="4234" y="1163"/>
                    <a:pt x="2107" y="1"/>
                    <a:pt x="9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3"/>
            <p:cNvSpPr/>
            <p:nvPr/>
          </p:nvSpPr>
          <p:spPr>
            <a:xfrm>
              <a:off x="4409200" y="4265300"/>
              <a:ext cx="105850" cy="30450"/>
            </a:xfrm>
            <a:custGeom>
              <a:rect b="b" l="l" r="r" t="t"/>
              <a:pathLst>
                <a:path extrusionOk="0" h="1218" w="4234">
                  <a:moveTo>
                    <a:pt x="946" y="1"/>
                  </a:moveTo>
                  <a:cubicBezTo>
                    <a:pt x="601" y="1"/>
                    <a:pt x="342" y="103"/>
                    <a:pt x="249" y="369"/>
                  </a:cubicBezTo>
                  <a:cubicBezTo>
                    <a:pt x="0" y="1080"/>
                    <a:pt x="1548" y="1218"/>
                    <a:pt x="2787" y="1218"/>
                  </a:cubicBezTo>
                  <a:cubicBezTo>
                    <a:pt x="3572" y="1218"/>
                    <a:pt x="4234" y="1162"/>
                    <a:pt x="4234" y="1162"/>
                  </a:cubicBezTo>
                  <a:cubicBezTo>
                    <a:pt x="4234" y="1162"/>
                    <a:pt x="2106" y="1"/>
                    <a:pt x="9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3"/>
            <p:cNvSpPr/>
            <p:nvPr/>
          </p:nvSpPr>
          <p:spPr>
            <a:xfrm>
              <a:off x="4186575" y="4423525"/>
              <a:ext cx="105875" cy="30475"/>
            </a:xfrm>
            <a:custGeom>
              <a:rect b="b" l="l" r="r" t="t"/>
              <a:pathLst>
                <a:path extrusionOk="0" h="1219" w="4235">
                  <a:moveTo>
                    <a:pt x="948" y="1"/>
                  </a:moveTo>
                  <a:cubicBezTo>
                    <a:pt x="603" y="1"/>
                    <a:pt x="343" y="104"/>
                    <a:pt x="250" y="370"/>
                  </a:cubicBezTo>
                  <a:cubicBezTo>
                    <a:pt x="1" y="1080"/>
                    <a:pt x="1549" y="1218"/>
                    <a:pt x="2787" y="1218"/>
                  </a:cubicBezTo>
                  <a:cubicBezTo>
                    <a:pt x="3573" y="1218"/>
                    <a:pt x="4234" y="1163"/>
                    <a:pt x="4234" y="1163"/>
                  </a:cubicBezTo>
                  <a:cubicBezTo>
                    <a:pt x="4234" y="1163"/>
                    <a:pt x="2108" y="1"/>
                    <a:pt x="9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3"/>
            <p:cNvSpPr/>
            <p:nvPr/>
          </p:nvSpPr>
          <p:spPr>
            <a:xfrm>
              <a:off x="4186575" y="4204625"/>
              <a:ext cx="105875" cy="30475"/>
            </a:xfrm>
            <a:custGeom>
              <a:rect b="b" l="l" r="r" t="t"/>
              <a:pathLst>
                <a:path extrusionOk="0" h="1219" w="4235">
                  <a:moveTo>
                    <a:pt x="947" y="0"/>
                  </a:moveTo>
                  <a:cubicBezTo>
                    <a:pt x="602" y="0"/>
                    <a:pt x="343" y="103"/>
                    <a:pt x="250" y="369"/>
                  </a:cubicBezTo>
                  <a:cubicBezTo>
                    <a:pt x="0" y="1081"/>
                    <a:pt x="1552" y="1218"/>
                    <a:pt x="2792" y="1218"/>
                  </a:cubicBezTo>
                  <a:cubicBezTo>
                    <a:pt x="3576" y="1218"/>
                    <a:pt x="4234" y="1163"/>
                    <a:pt x="4234" y="1163"/>
                  </a:cubicBezTo>
                  <a:cubicBezTo>
                    <a:pt x="4234" y="1163"/>
                    <a:pt x="2108" y="0"/>
                    <a:pt x="9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3"/>
            <p:cNvSpPr/>
            <p:nvPr/>
          </p:nvSpPr>
          <p:spPr>
            <a:xfrm>
              <a:off x="3828100" y="4250100"/>
              <a:ext cx="105900" cy="30475"/>
            </a:xfrm>
            <a:custGeom>
              <a:rect b="b" l="l" r="r" t="t"/>
              <a:pathLst>
                <a:path extrusionOk="0" h="1219" w="4236">
                  <a:moveTo>
                    <a:pt x="946" y="0"/>
                  </a:moveTo>
                  <a:cubicBezTo>
                    <a:pt x="602" y="0"/>
                    <a:pt x="343" y="103"/>
                    <a:pt x="250" y="369"/>
                  </a:cubicBezTo>
                  <a:cubicBezTo>
                    <a:pt x="1" y="1081"/>
                    <a:pt x="1557" y="1219"/>
                    <a:pt x="2798" y="1219"/>
                  </a:cubicBezTo>
                  <a:cubicBezTo>
                    <a:pt x="3579" y="1219"/>
                    <a:pt x="4236" y="1164"/>
                    <a:pt x="4236" y="1164"/>
                  </a:cubicBezTo>
                  <a:cubicBezTo>
                    <a:pt x="4236" y="1164"/>
                    <a:pt x="2107" y="0"/>
                    <a:pt x="9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3"/>
            <p:cNvSpPr/>
            <p:nvPr/>
          </p:nvSpPr>
          <p:spPr>
            <a:xfrm>
              <a:off x="3916900" y="4107200"/>
              <a:ext cx="104575" cy="61450"/>
            </a:xfrm>
            <a:custGeom>
              <a:rect b="b" l="l" r="r" t="t"/>
              <a:pathLst>
                <a:path extrusionOk="0" h="2458" w="4183">
                  <a:moveTo>
                    <a:pt x="1209" y="0"/>
                  </a:moveTo>
                  <a:cubicBezTo>
                    <a:pt x="1062" y="0"/>
                    <a:pt x="933" y="49"/>
                    <a:pt x="830" y="162"/>
                  </a:cubicBezTo>
                  <a:cubicBezTo>
                    <a:pt x="0" y="1071"/>
                    <a:pt x="4182" y="2457"/>
                    <a:pt x="4182" y="2457"/>
                  </a:cubicBezTo>
                  <a:cubicBezTo>
                    <a:pt x="4182" y="2457"/>
                    <a:pt x="2247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3"/>
            <p:cNvSpPr/>
            <p:nvPr/>
          </p:nvSpPr>
          <p:spPr>
            <a:xfrm>
              <a:off x="3712925" y="3878675"/>
              <a:ext cx="104600" cy="61450"/>
            </a:xfrm>
            <a:custGeom>
              <a:rect b="b" l="l" r="r" t="t"/>
              <a:pathLst>
                <a:path extrusionOk="0" h="2458" w="4184">
                  <a:moveTo>
                    <a:pt x="1210" y="1"/>
                  </a:moveTo>
                  <a:cubicBezTo>
                    <a:pt x="1063" y="1"/>
                    <a:pt x="934" y="50"/>
                    <a:pt x="830" y="163"/>
                  </a:cubicBezTo>
                  <a:cubicBezTo>
                    <a:pt x="1" y="1072"/>
                    <a:pt x="4184" y="2457"/>
                    <a:pt x="4184" y="2457"/>
                  </a:cubicBezTo>
                  <a:cubicBezTo>
                    <a:pt x="4184" y="2457"/>
                    <a:pt x="2249" y="1"/>
                    <a:pt x="1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3"/>
            <p:cNvSpPr/>
            <p:nvPr/>
          </p:nvSpPr>
          <p:spPr>
            <a:xfrm>
              <a:off x="3542925" y="4019775"/>
              <a:ext cx="104575" cy="61475"/>
            </a:xfrm>
            <a:custGeom>
              <a:rect b="b" l="l" r="r" t="t"/>
              <a:pathLst>
                <a:path extrusionOk="0" h="2459" w="4183">
                  <a:moveTo>
                    <a:pt x="1210" y="1"/>
                  </a:moveTo>
                  <a:cubicBezTo>
                    <a:pt x="1063" y="1"/>
                    <a:pt x="933" y="50"/>
                    <a:pt x="830" y="163"/>
                  </a:cubicBezTo>
                  <a:cubicBezTo>
                    <a:pt x="1" y="1072"/>
                    <a:pt x="4183" y="2458"/>
                    <a:pt x="4183" y="2458"/>
                  </a:cubicBezTo>
                  <a:cubicBezTo>
                    <a:pt x="4183" y="2458"/>
                    <a:pt x="2248" y="1"/>
                    <a:pt x="1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3"/>
            <p:cNvSpPr/>
            <p:nvPr/>
          </p:nvSpPr>
          <p:spPr>
            <a:xfrm>
              <a:off x="3499650" y="3722300"/>
              <a:ext cx="104600" cy="61475"/>
            </a:xfrm>
            <a:custGeom>
              <a:rect b="b" l="l" r="r" t="t"/>
              <a:pathLst>
                <a:path extrusionOk="0" h="2459" w="4184">
                  <a:moveTo>
                    <a:pt x="1209" y="0"/>
                  </a:moveTo>
                  <a:cubicBezTo>
                    <a:pt x="1062" y="0"/>
                    <a:pt x="933" y="49"/>
                    <a:pt x="830" y="162"/>
                  </a:cubicBezTo>
                  <a:cubicBezTo>
                    <a:pt x="1" y="1070"/>
                    <a:pt x="4184" y="2458"/>
                    <a:pt x="4184" y="2458"/>
                  </a:cubicBezTo>
                  <a:cubicBezTo>
                    <a:pt x="4184" y="2458"/>
                    <a:pt x="2248" y="0"/>
                    <a:pt x="1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3"/>
            <p:cNvSpPr/>
            <p:nvPr/>
          </p:nvSpPr>
          <p:spPr>
            <a:xfrm>
              <a:off x="3288675" y="3822500"/>
              <a:ext cx="104600" cy="61450"/>
            </a:xfrm>
            <a:custGeom>
              <a:rect b="b" l="l" r="r" t="t"/>
              <a:pathLst>
                <a:path extrusionOk="0" h="2458" w="4184">
                  <a:moveTo>
                    <a:pt x="1211" y="0"/>
                  </a:moveTo>
                  <a:cubicBezTo>
                    <a:pt x="1063" y="0"/>
                    <a:pt x="934" y="49"/>
                    <a:pt x="831" y="162"/>
                  </a:cubicBezTo>
                  <a:cubicBezTo>
                    <a:pt x="1" y="1072"/>
                    <a:pt x="4184" y="2457"/>
                    <a:pt x="4184" y="2457"/>
                  </a:cubicBezTo>
                  <a:cubicBezTo>
                    <a:pt x="4184" y="2457"/>
                    <a:pt x="2248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3"/>
            <p:cNvSpPr/>
            <p:nvPr/>
          </p:nvSpPr>
          <p:spPr>
            <a:xfrm>
              <a:off x="5503700" y="4274350"/>
              <a:ext cx="61150" cy="100975"/>
            </a:xfrm>
            <a:custGeom>
              <a:rect b="b" l="l" r="r" t="t"/>
              <a:pathLst>
                <a:path extrusionOk="0" h="4039" w="2446">
                  <a:moveTo>
                    <a:pt x="773" y="0"/>
                  </a:moveTo>
                  <a:lnTo>
                    <a:pt x="773" y="0"/>
                  </a:lnTo>
                  <a:cubicBezTo>
                    <a:pt x="773" y="1"/>
                    <a:pt x="1" y="4004"/>
                    <a:pt x="1230" y="4038"/>
                  </a:cubicBezTo>
                  <a:cubicBezTo>
                    <a:pt x="1235" y="4038"/>
                    <a:pt x="1240" y="4038"/>
                    <a:pt x="1245" y="4038"/>
                  </a:cubicBezTo>
                  <a:cubicBezTo>
                    <a:pt x="2446" y="4038"/>
                    <a:pt x="774" y="1"/>
                    <a:pt x="7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3"/>
            <p:cNvSpPr/>
            <p:nvPr/>
          </p:nvSpPr>
          <p:spPr>
            <a:xfrm>
              <a:off x="5563725" y="4676925"/>
              <a:ext cx="61175" cy="100975"/>
            </a:xfrm>
            <a:custGeom>
              <a:rect b="b" l="l" r="r" t="t"/>
              <a:pathLst>
                <a:path extrusionOk="0" h="4039" w="2447">
                  <a:moveTo>
                    <a:pt x="774" y="1"/>
                  </a:moveTo>
                  <a:cubicBezTo>
                    <a:pt x="774" y="1"/>
                    <a:pt x="1" y="4004"/>
                    <a:pt x="1230" y="4038"/>
                  </a:cubicBezTo>
                  <a:cubicBezTo>
                    <a:pt x="1235" y="4039"/>
                    <a:pt x="1241" y="4039"/>
                    <a:pt x="1246" y="4039"/>
                  </a:cubicBezTo>
                  <a:cubicBezTo>
                    <a:pt x="2447" y="4039"/>
                    <a:pt x="774" y="1"/>
                    <a:pt x="7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3"/>
            <p:cNvSpPr/>
            <p:nvPr/>
          </p:nvSpPr>
          <p:spPr>
            <a:xfrm>
              <a:off x="5248850" y="4897850"/>
              <a:ext cx="61175" cy="100975"/>
            </a:xfrm>
            <a:custGeom>
              <a:rect b="b" l="l" r="r" t="t"/>
              <a:pathLst>
                <a:path extrusionOk="0" h="4039" w="2447">
                  <a:moveTo>
                    <a:pt x="774" y="0"/>
                  </a:moveTo>
                  <a:cubicBezTo>
                    <a:pt x="774" y="1"/>
                    <a:pt x="1" y="4004"/>
                    <a:pt x="1230" y="4038"/>
                  </a:cubicBezTo>
                  <a:cubicBezTo>
                    <a:pt x="1235" y="4038"/>
                    <a:pt x="1240" y="4038"/>
                    <a:pt x="1245" y="4038"/>
                  </a:cubicBezTo>
                  <a:cubicBezTo>
                    <a:pt x="2446" y="4038"/>
                    <a:pt x="774" y="1"/>
                    <a:pt x="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3"/>
            <p:cNvSpPr/>
            <p:nvPr/>
          </p:nvSpPr>
          <p:spPr>
            <a:xfrm>
              <a:off x="5518000" y="5090325"/>
              <a:ext cx="61250" cy="100975"/>
            </a:xfrm>
            <a:custGeom>
              <a:rect b="b" l="l" r="r" t="t"/>
              <a:pathLst>
                <a:path extrusionOk="0" h="4039" w="2450">
                  <a:moveTo>
                    <a:pt x="775" y="1"/>
                  </a:moveTo>
                  <a:cubicBezTo>
                    <a:pt x="775" y="1"/>
                    <a:pt x="1" y="4004"/>
                    <a:pt x="1233" y="4039"/>
                  </a:cubicBezTo>
                  <a:cubicBezTo>
                    <a:pt x="1238" y="4039"/>
                    <a:pt x="1243" y="4039"/>
                    <a:pt x="1247" y="4039"/>
                  </a:cubicBezTo>
                  <a:cubicBezTo>
                    <a:pt x="2450" y="4039"/>
                    <a:pt x="775" y="1"/>
                    <a:pt x="7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3"/>
            <p:cNvSpPr/>
            <p:nvPr/>
          </p:nvSpPr>
          <p:spPr>
            <a:xfrm>
              <a:off x="5694300" y="4855075"/>
              <a:ext cx="61175" cy="100950"/>
            </a:xfrm>
            <a:custGeom>
              <a:rect b="b" l="l" r="r" t="t"/>
              <a:pathLst>
                <a:path extrusionOk="0" h="4038" w="2447">
                  <a:moveTo>
                    <a:pt x="773" y="0"/>
                  </a:moveTo>
                  <a:cubicBezTo>
                    <a:pt x="773" y="1"/>
                    <a:pt x="0" y="4004"/>
                    <a:pt x="1230" y="4037"/>
                  </a:cubicBezTo>
                  <a:cubicBezTo>
                    <a:pt x="1235" y="4037"/>
                    <a:pt x="1240" y="4037"/>
                    <a:pt x="1245" y="4037"/>
                  </a:cubicBezTo>
                  <a:cubicBezTo>
                    <a:pt x="2446" y="4037"/>
                    <a:pt x="773" y="1"/>
                    <a:pt x="7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3"/>
            <p:cNvSpPr/>
            <p:nvPr/>
          </p:nvSpPr>
          <p:spPr>
            <a:xfrm>
              <a:off x="5694300" y="5197975"/>
              <a:ext cx="61175" cy="100975"/>
            </a:xfrm>
            <a:custGeom>
              <a:rect b="b" l="l" r="r" t="t"/>
              <a:pathLst>
                <a:path extrusionOk="0" h="4039" w="2447">
                  <a:moveTo>
                    <a:pt x="773" y="0"/>
                  </a:moveTo>
                  <a:cubicBezTo>
                    <a:pt x="773" y="1"/>
                    <a:pt x="0" y="4004"/>
                    <a:pt x="1230" y="4038"/>
                  </a:cubicBezTo>
                  <a:cubicBezTo>
                    <a:pt x="1235" y="4039"/>
                    <a:pt x="1240" y="4039"/>
                    <a:pt x="1245" y="4039"/>
                  </a:cubicBezTo>
                  <a:cubicBezTo>
                    <a:pt x="2447" y="4039"/>
                    <a:pt x="773" y="1"/>
                    <a:pt x="7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3"/>
            <p:cNvSpPr/>
            <p:nvPr/>
          </p:nvSpPr>
          <p:spPr>
            <a:xfrm>
              <a:off x="5248850" y="5299725"/>
              <a:ext cx="61175" cy="100950"/>
            </a:xfrm>
            <a:custGeom>
              <a:rect b="b" l="l" r="r" t="t"/>
              <a:pathLst>
                <a:path extrusionOk="0" h="4038" w="2447">
                  <a:moveTo>
                    <a:pt x="774" y="0"/>
                  </a:moveTo>
                  <a:lnTo>
                    <a:pt x="774" y="0"/>
                  </a:lnTo>
                  <a:cubicBezTo>
                    <a:pt x="774" y="1"/>
                    <a:pt x="1" y="4004"/>
                    <a:pt x="1230" y="4037"/>
                  </a:cubicBezTo>
                  <a:cubicBezTo>
                    <a:pt x="1235" y="4037"/>
                    <a:pt x="1240" y="4037"/>
                    <a:pt x="1245" y="4037"/>
                  </a:cubicBezTo>
                  <a:cubicBezTo>
                    <a:pt x="2446" y="4037"/>
                    <a:pt x="774" y="1"/>
                    <a:pt x="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3"/>
            <p:cNvSpPr/>
            <p:nvPr/>
          </p:nvSpPr>
          <p:spPr>
            <a:xfrm>
              <a:off x="5044800" y="5197975"/>
              <a:ext cx="61150" cy="100975"/>
            </a:xfrm>
            <a:custGeom>
              <a:rect b="b" l="l" r="r" t="t"/>
              <a:pathLst>
                <a:path extrusionOk="0" h="4039" w="2446">
                  <a:moveTo>
                    <a:pt x="774" y="0"/>
                  </a:moveTo>
                  <a:cubicBezTo>
                    <a:pt x="774" y="1"/>
                    <a:pt x="1" y="4004"/>
                    <a:pt x="1229" y="4038"/>
                  </a:cubicBezTo>
                  <a:cubicBezTo>
                    <a:pt x="1234" y="4039"/>
                    <a:pt x="1239" y="4039"/>
                    <a:pt x="1244" y="4039"/>
                  </a:cubicBezTo>
                  <a:cubicBezTo>
                    <a:pt x="2445" y="4039"/>
                    <a:pt x="774" y="1"/>
                    <a:pt x="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3"/>
            <p:cNvSpPr/>
            <p:nvPr/>
          </p:nvSpPr>
          <p:spPr>
            <a:xfrm>
              <a:off x="3257925" y="4375300"/>
              <a:ext cx="84400" cy="85550"/>
            </a:xfrm>
            <a:custGeom>
              <a:rect b="b" l="l" r="r" t="t"/>
              <a:pathLst>
                <a:path extrusionOk="0" h="3422" w="3376">
                  <a:moveTo>
                    <a:pt x="1" y="0"/>
                  </a:moveTo>
                  <a:cubicBezTo>
                    <a:pt x="1" y="1"/>
                    <a:pt x="1017" y="3421"/>
                    <a:pt x="2054" y="3421"/>
                  </a:cubicBezTo>
                  <a:cubicBezTo>
                    <a:pt x="2126" y="3421"/>
                    <a:pt x="2197" y="3405"/>
                    <a:pt x="2269" y="3370"/>
                  </a:cubicBezTo>
                  <a:cubicBezTo>
                    <a:pt x="3376" y="2832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3"/>
            <p:cNvSpPr/>
            <p:nvPr/>
          </p:nvSpPr>
          <p:spPr>
            <a:xfrm>
              <a:off x="2915425" y="4395975"/>
              <a:ext cx="84325" cy="85575"/>
            </a:xfrm>
            <a:custGeom>
              <a:rect b="b" l="l" r="r" t="t"/>
              <a:pathLst>
                <a:path extrusionOk="0" h="3423" w="3373">
                  <a:moveTo>
                    <a:pt x="0" y="0"/>
                  </a:moveTo>
                  <a:cubicBezTo>
                    <a:pt x="0" y="1"/>
                    <a:pt x="1017" y="3422"/>
                    <a:pt x="2053" y="3422"/>
                  </a:cubicBezTo>
                  <a:cubicBezTo>
                    <a:pt x="2124" y="3422"/>
                    <a:pt x="2196" y="3406"/>
                    <a:pt x="2267" y="3372"/>
                  </a:cubicBezTo>
                  <a:cubicBezTo>
                    <a:pt x="3373" y="2834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3"/>
            <p:cNvSpPr/>
            <p:nvPr/>
          </p:nvSpPr>
          <p:spPr>
            <a:xfrm>
              <a:off x="3119650" y="4707675"/>
              <a:ext cx="84325" cy="85575"/>
            </a:xfrm>
            <a:custGeom>
              <a:rect b="b" l="l" r="r" t="t"/>
              <a:pathLst>
                <a:path extrusionOk="0" h="3423" w="3373">
                  <a:moveTo>
                    <a:pt x="0" y="0"/>
                  </a:moveTo>
                  <a:cubicBezTo>
                    <a:pt x="0" y="0"/>
                    <a:pt x="1017" y="3422"/>
                    <a:pt x="2053" y="3422"/>
                  </a:cubicBezTo>
                  <a:cubicBezTo>
                    <a:pt x="2124" y="3422"/>
                    <a:pt x="2196" y="3406"/>
                    <a:pt x="2267" y="3371"/>
                  </a:cubicBezTo>
                  <a:cubicBezTo>
                    <a:pt x="3373" y="283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3"/>
            <p:cNvSpPr/>
            <p:nvPr/>
          </p:nvSpPr>
          <p:spPr>
            <a:xfrm>
              <a:off x="3339975" y="4671775"/>
              <a:ext cx="106925" cy="55650"/>
            </a:xfrm>
            <a:custGeom>
              <a:rect b="b" l="l" r="r" t="t"/>
              <a:pathLst>
                <a:path extrusionOk="0" h="2226" w="4277">
                  <a:moveTo>
                    <a:pt x="1" y="0"/>
                  </a:moveTo>
                  <a:cubicBezTo>
                    <a:pt x="1" y="0"/>
                    <a:pt x="2047" y="2226"/>
                    <a:pt x="3099" y="2226"/>
                  </a:cubicBezTo>
                  <a:cubicBezTo>
                    <a:pt x="3269" y="2226"/>
                    <a:pt x="3413" y="2168"/>
                    <a:pt x="3518" y="2033"/>
                  </a:cubicBezTo>
                  <a:cubicBezTo>
                    <a:pt x="4277" y="106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3"/>
            <p:cNvSpPr/>
            <p:nvPr/>
          </p:nvSpPr>
          <p:spPr>
            <a:xfrm>
              <a:off x="3758900" y="5085150"/>
              <a:ext cx="106900" cy="55675"/>
            </a:xfrm>
            <a:custGeom>
              <a:rect b="b" l="l" r="r" t="t"/>
              <a:pathLst>
                <a:path extrusionOk="0" h="2227" w="4276">
                  <a:moveTo>
                    <a:pt x="0" y="0"/>
                  </a:moveTo>
                  <a:cubicBezTo>
                    <a:pt x="0" y="0"/>
                    <a:pt x="2046" y="2226"/>
                    <a:pt x="3099" y="2226"/>
                  </a:cubicBezTo>
                  <a:cubicBezTo>
                    <a:pt x="3268" y="2226"/>
                    <a:pt x="3412" y="2169"/>
                    <a:pt x="3518" y="2034"/>
                  </a:cubicBezTo>
                  <a:cubicBezTo>
                    <a:pt x="4275" y="1066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3"/>
            <p:cNvSpPr/>
            <p:nvPr/>
          </p:nvSpPr>
          <p:spPr>
            <a:xfrm>
              <a:off x="3514050" y="4527600"/>
              <a:ext cx="106900" cy="55700"/>
            </a:xfrm>
            <a:custGeom>
              <a:rect b="b" l="l" r="r" t="t"/>
              <a:pathLst>
                <a:path extrusionOk="0" h="2228" w="4276">
                  <a:moveTo>
                    <a:pt x="1" y="0"/>
                  </a:moveTo>
                  <a:cubicBezTo>
                    <a:pt x="1" y="1"/>
                    <a:pt x="2046" y="2227"/>
                    <a:pt x="3099" y="2227"/>
                  </a:cubicBezTo>
                  <a:cubicBezTo>
                    <a:pt x="3269" y="2227"/>
                    <a:pt x="3413" y="2169"/>
                    <a:pt x="3518" y="2035"/>
                  </a:cubicBezTo>
                  <a:cubicBezTo>
                    <a:pt x="4276" y="1065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3"/>
            <p:cNvSpPr/>
            <p:nvPr/>
          </p:nvSpPr>
          <p:spPr>
            <a:xfrm>
              <a:off x="3490050" y="4347450"/>
              <a:ext cx="106925" cy="55700"/>
            </a:xfrm>
            <a:custGeom>
              <a:rect b="b" l="l" r="r" t="t"/>
              <a:pathLst>
                <a:path extrusionOk="0" h="2228" w="4277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047" y="2227"/>
                    <a:pt x="3099" y="2227"/>
                  </a:cubicBezTo>
                  <a:cubicBezTo>
                    <a:pt x="3269" y="2227"/>
                    <a:pt x="3412" y="2169"/>
                    <a:pt x="3518" y="2035"/>
                  </a:cubicBezTo>
                  <a:cubicBezTo>
                    <a:pt x="4276" y="106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3"/>
            <p:cNvSpPr/>
            <p:nvPr/>
          </p:nvSpPr>
          <p:spPr>
            <a:xfrm>
              <a:off x="3838750" y="4535700"/>
              <a:ext cx="106900" cy="55675"/>
            </a:xfrm>
            <a:custGeom>
              <a:rect b="b" l="l" r="r" t="t"/>
              <a:pathLst>
                <a:path extrusionOk="0" h="2227" w="4276">
                  <a:moveTo>
                    <a:pt x="1" y="1"/>
                  </a:moveTo>
                  <a:cubicBezTo>
                    <a:pt x="1" y="1"/>
                    <a:pt x="2046" y="2227"/>
                    <a:pt x="3098" y="2227"/>
                  </a:cubicBezTo>
                  <a:cubicBezTo>
                    <a:pt x="3268" y="2227"/>
                    <a:pt x="3412" y="2169"/>
                    <a:pt x="3517" y="2034"/>
                  </a:cubicBezTo>
                  <a:cubicBezTo>
                    <a:pt x="4276" y="106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3"/>
            <p:cNvSpPr/>
            <p:nvPr/>
          </p:nvSpPr>
          <p:spPr>
            <a:xfrm>
              <a:off x="3697450" y="4844425"/>
              <a:ext cx="106925" cy="55675"/>
            </a:xfrm>
            <a:custGeom>
              <a:rect b="b" l="l" r="r" t="t"/>
              <a:pathLst>
                <a:path extrusionOk="0" h="2227" w="4277">
                  <a:moveTo>
                    <a:pt x="0" y="0"/>
                  </a:moveTo>
                  <a:cubicBezTo>
                    <a:pt x="1" y="1"/>
                    <a:pt x="2048" y="2227"/>
                    <a:pt x="3100" y="2227"/>
                  </a:cubicBezTo>
                  <a:cubicBezTo>
                    <a:pt x="3270" y="2227"/>
                    <a:pt x="3414" y="2169"/>
                    <a:pt x="3519" y="2035"/>
                  </a:cubicBezTo>
                  <a:cubicBezTo>
                    <a:pt x="4277" y="1066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3"/>
            <p:cNvSpPr/>
            <p:nvPr/>
          </p:nvSpPr>
          <p:spPr>
            <a:xfrm>
              <a:off x="3978175" y="4745200"/>
              <a:ext cx="106925" cy="55650"/>
            </a:xfrm>
            <a:custGeom>
              <a:rect b="b" l="l" r="r" t="t"/>
              <a:pathLst>
                <a:path extrusionOk="0" h="2226" w="4277">
                  <a:moveTo>
                    <a:pt x="0" y="0"/>
                  </a:moveTo>
                  <a:cubicBezTo>
                    <a:pt x="0" y="0"/>
                    <a:pt x="2046" y="2226"/>
                    <a:pt x="3099" y="2226"/>
                  </a:cubicBezTo>
                  <a:cubicBezTo>
                    <a:pt x="3269" y="2226"/>
                    <a:pt x="3412" y="2168"/>
                    <a:pt x="3518" y="2033"/>
                  </a:cubicBezTo>
                  <a:cubicBezTo>
                    <a:pt x="4276" y="106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3"/>
            <p:cNvSpPr/>
            <p:nvPr/>
          </p:nvSpPr>
          <p:spPr>
            <a:xfrm>
              <a:off x="4293800" y="4765400"/>
              <a:ext cx="106975" cy="55650"/>
            </a:xfrm>
            <a:custGeom>
              <a:rect b="b" l="l" r="r" t="t"/>
              <a:pathLst>
                <a:path extrusionOk="0" h="2226" w="4279">
                  <a:moveTo>
                    <a:pt x="1" y="0"/>
                  </a:moveTo>
                  <a:cubicBezTo>
                    <a:pt x="1" y="0"/>
                    <a:pt x="2046" y="2226"/>
                    <a:pt x="3100" y="2226"/>
                  </a:cubicBezTo>
                  <a:cubicBezTo>
                    <a:pt x="3270" y="2226"/>
                    <a:pt x="3414" y="2168"/>
                    <a:pt x="3520" y="2033"/>
                  </a:cubicBezTo>
                  <a:cubicBezTo>
                    <a:pt x="4278" y="106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3"/>
            <p:cNvSpPr/>
            <p:nvPr/>
          </p:nvSpPr>
          <p:spPr>
            <a:xfrm>
              <a:off x="4136825" y="4996975"/>
              <a:ext cx="106950" cy="55675"/>
            </a:xfrm>
            <a:custGeom>
              <a:rect b="b" l="l" r="r" t="t"/>
              <a:pathLst>
                <a:path extrusionOk="0" h="2227" w="4278">
                  <a:moveTo>
                    <a:pt x="0" y="0"/>
                  </a:moveTo>
                  <a:cubicBezTo>
                    <a:pt x="0" y="0"/>
                    <a:pt x="2045" y="2227"/>
                    <a:pt x="3098" y="2227"/>
                  </a:cubicBezTo>
                  <a:cubicBezTo>
                    <a:pt x="3268" y="2227"/>
                    <a:pt x="3412" y="2169"/>
                    <a:pt x="3518" y="2034"/>
                  </a:cubicBezTo>
                  <a:cubicBezTo>
                    <a:pt x="4277" y="106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3"/>
            <p:cNvSpPr/>
            <p:nvPr/>
          </p:nvSpPr>
          <p:spPr>
            <a:xfrm>
              <a:off x="4690200" y="4996975"/>
              <a:ext cx="106925" cy="55675"/>
            </a:xfrm>
            <a:custGeom>
              <a:rect b="b" l="l" r="r" t="t"/>
              <a:pathLst>
                <a:path extrusionOk="0" h="2227" w="4277">
                  <a:moveTo>
                    <a:pt x="0" y="0"/>
                  </a:moveTo>
                  <a:cubicBezTo>
                    <a:pt x="0" y="0"/>
                    <a:pt x="2046" y="2227"/>
                    <a:pt x="3099" y="2227"/>
                  </a:cubicBezTo>
                  <a:cubicBezTo>
                    <a:pt x="3269" y="2227"/>
                    <a:pt x="3413" y="2169"/>
                    <a:pt x="3519" y="2034"/>
                  </a:cubicBezTo>
                  <a:cubicBezTo>
                    <a:pt x="4276" y="1065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3"/>
            <p:cNvSpPr/>
            <p:nvPr/>
          </p:nvSpPr>
          <p:spPr>
            <a:xfrm>
              <a:off x="4496525" y="5220800"/>
              <a:ext cx="106900" cy="55700"/>
            </a:xfrm>
            <a:custGeom>
              <a:rect b="b" l="l" r="r" t="t"/>
              <a:pathLst>
                <a:path extrusionOk="0" h="2228" w="4276">
                  <a:moveTo>
                    <a:pt x="1" y="1"/>
                  </a:moveTo>
                  <a:cubicBezTo>
                    <a:pt x="1" y="1"/>
                    <a:pt x="2047" y="2227"/>
                    <a:pt x="3099" y="2227"/>
                  </a:cubicBezTo>
                  <a:cubicBezTo>
                    <a:pt x="3269" y="2227"/>
                    <a:pt x="3413" y="2169"/>
                    <a:pt x="3518" y="2035"/>
                  </a:cubicBezTo>
                  <a:cubicBezTo>
                    <a:pt x="4276" y="106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3"/>
            <p:cNvSpPr/>
            <p:nvPr/>
          </p:nvSpPr>
          <p:spPr>
            <a:xfrm>
              <a:off x="3468950" y="4920500"/>
              <a:ext cx="106900" cy="55675"/>
            </a:xfrm>
            <a:custGeom>
              <a:rect b="b" l="l" r="r" t="t"/>
              <a:pathLst>
                <a:path extrusionOk="0" h="2227" w="4276">
                  <a:moveTo>
                    <a:pt x="0" y="1"/>
                  </a:moveTo>
                  <a:cubicBezTo>
                    <a:pt x="0" y="1"/>
                    <a:pt x="2046" y="2226"/>
                    <a:pt x="3099" y="2226"/>
                  </a:cubicBezTo>
                  <a:cubicBezTo>
                    <a:pt x="3268" y="2226"/>
                    <a:pt x="3412" y="2168"/>
                    <a:pt x="3518" y="2034"/>
                  </a:cubicBezTo>
                  <a:cubicBezTo>
                    <a:pt x="4275" y="1065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3"/>
            <p:cNvSpPr/>
            <p:nvPr/>
          </p:nvSpPr>
          <p:spPr>
            <a:xfrm>
              <a:off x="2771600" y="4622125"/>
              <a:ext cx="84400" cy="85550"/>
            </a:xfrm>
            <a:custGeom>
              <a:rect b="b" l="l" r="r" t="t"/>
              <a:pathLst>
                <a:path extrusionOk="0" h="3422" w="3376">
                  <a:moveTo>
                    <a:pt x="1" y="0"/>
                  </a:moveTo>
                  <a:cubicBezTo>
                    <a:pt x="1" y="0"/>
                    <a:pt x="1018" y="3422"/>
                    <a:pt x="2055" y="3422"/>
                  </a:cubicBezTo>
                  <a:cubicBezTo>
                    <a:pt x="2126" y="3422"/>
                    <a:pt x="2198" y="3406"/>
                    <a:pt x="2269" y="3371"/>
                  </a:cubicBezTo>
                  <a:cubicBezTo>
                    <a:pt x="3376" y="2833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3"/>
            <p:cNvSpPr/>
            <p:nvPr/>
          </p:nvSpPr>
          <p:spPr>
            <a:xfrm>
              <a:off x="2536575" y="4563525"/>
              <a:ext cx="84400" cy="85575"/>
            </a:xfrm>
            <a:custGeom>
              <a:rect b="b" l="l" r="r" t="t"/>
              <a:pathLst>
                <a:path extrusionOk="0" h="3423" w="3376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18" y="3423"/>
                    <a:pt x="2055" y="3423"/>
                  </a:cubicBezTo>
                  <a:cubicBezTo>
                    <a:pt x="2126" y="3423"/>
                    <a:pt x="2198" y="3407"/>
                    <a:pt x="2269" y="3372"/>
                  </a:cubicBezTo>
                  <a:cubicBezTo>
                    <a:pt x="3376" y="283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3"/>
            <p:cNvSpPr/>
            <p:nvPr/>
          </p:nvSpPr>
          <p:spPr>
            <a:xfrm>
              <a:off x="3005550" y="4905550"/>
              <a:ext cx="84350" cy="85575"/>
            </a:xfrm>
            <a:custGeom>
              <a:rect b="b" l="l" r="r" t="t"/>
              <a:pathLst>
                <a:path extrusionOk="0" h="3423" w="3374">
                  <a:moveTo>
                    <a:pt x="0" y="0"/>
                  </a:moveTo>
                  <a:cubicBezTo>
                    <a:pt x="0" y="1"/>
                    <a:pt x="1018" y="3422"/>
                    <a:pt x="2054" y="3422"/>
                  </a:cubicBezTo>
                  <a:cubicBezTo>
                    <a:pt x="2126" y="3422"/>
                    <a:pt x="2197" y="3406"/>
                    <a:pt x="2268" y="3372"/>
                  </a:cubicBezTo>
                  <a:cubicBezTo>
                    <a:pt x="3374" y="2834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3"/>
            <p:cNvSpPr/>
            <p:nvPr/>
          </p:nvSpPr>
          <p:spPr>
            <a:xfrm>
              <a:off x="3297875" y="5034525"/>
              <a:ext cx="101075" cy="67925"/>
            </a:xfrm>
            <a:custGeom>
              <a:rect b="b" l="l" r="r" t="t"/>
              <a:pathLst>
                <a:path extrusionOk="0" h="2717" w="404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772" y="2717"/>
                    <a:pt x="2798" y="2717"/>
                  </a:cubicBezTo>
                  <a:cubicBezTo>
                    <a:pt x="2923" y="2717"/>
                    <a:pt x="3036" y="2677"/>
                    <a:pt x="3135" y="2587"/>
                  </a:cubicBezTo>
                  <a:cubicBezTo>
                    <a:pt x="4042" y="175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3"/>
            <p:cNvSpPr/>
            <p:nvPr/>
          </p:nvSpPr>
          <p:spPr>
            <a:xfrm>
              <a:off x="4068200" y="5190475"/>
              <a:ext cx="101050" cy="67950"/>
            </a:xfrm>
            <a:custGeom>
              <a:rect b="b" l="l" r="r" t="t"/>
              <a:pathLst>
                <a:path extrusionOk="0" h="2718" w="4042">
                  <a:moveTo>
                    <a:pt x="0" y="1"/>
                  </a:moveTo>
                  <a:cubicBezTo>
                    <a:pt x="1" y="1"/>
                    <a:pt x="1772" y="2717"/>
                    <a:pt x="2798" y="2717"/>
                  </a:cubicBezTo>
                  <a:cubicBezTo>
                    <a:pt x="2923" y="2717"/>
                    <a:pt x="3036" y="2677"/>
                    <a:pt x="3134" y="2587"/>
                  </a:cubicBezTo>
                  <a:cubicBezTo>
                    <a:pt x="4042" y="1757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3"/>
            <p:cNvSpPr/>
            <p:nvPr/>
          </p:nvSpPr>
          <p:spPr>
            <a:xfrm>
              <a:off x="2843975" y="3616600"/>
              <a:ext cx="59450" cy="101750"/>
            </a:xfrm>
            <a:custGeom>
              <a:rect b="b" l="l" r="r" t="t"/>
              <a:pathLst>
                <a:path extrusionOk="0" h="4070" w="2378">
                  <a:moveTo>
                    <a:pt x="1300" y="0"/>
                  </a:moveTo>
                  <a:cubicBezTo>
                    <a:pt x="1299" y="1"/>
                    <a:pt x="0" y="3867"/>
                    <a:pt x="1215" y="4063"/>
                  </a:cubicBezTo>
                  <a:cubicBezTo>
                    <a:pt x="1242" y="4067"/>
                    <a:pt x="1268" y="4070"/>
                    <a:pt x="1293" y="4070"/>
                  </a:cubicBezTo>
                  <a:cubicBezTo>
                    <a:pt x="2377" y="4070"/>
                    <a:pt x="1300" y="1"/>
                    <a:pt x="1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3"/>
            <p:cNvSpPr/>
            <p:nvPr/>
          </p:nvSpPr>
          <p:spPr>
            <a:xfrm>
              <a:off x="2335825" y="4174525"/>
              <a:ext cx="75975" cy="90800"/>
            </a:xfrm>
            <a:custGeom>
              <a:rect b="b" l="l" r="r" t="t"/>
              <a:pathLst>
                <a:path extrusionOk="0" h="3632" w="3039">
                  <a:moveTo>
                    <a:pt x="0" y="0"/>
                  </a:moveTo>
                  <a:cubicBezTo>
                    <a:pt x="0" y="1"/>
                    <a:pt x="653" y="3631"/>
                    <a:pt x="1713" y="3631"/>
                  </a:cubicBezTo>
                  <a:cubicBezTo>
                    <a:pt x="1768" y="3631"/>
                    <a:pt x="1823" y="3622"/>
                    <a:pt x="1880" y="3602"/>
                  </a:cubicBezTo>
                  <a:cubicBezTo>
                    <a:pt x="3038" y="319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3"/>
            <p:cNvSpPr/>
            <p:nvPr/>
          </p:nvSpPr>
          <p:spPr>
            <a:xfrm>
              <a:off x="1815175" y="3145825"/>
              <a:ext cx="59475" cy="101750"/>
            </a:xfrm>
            <a:custGeom>
              <a:rect b="b" l="l" r="r" t="t"/>
              <a:pathLst>
                <a:path extrusionOk="0" h="4070" w="2379">
                  <a:moveTo>
                    <a:pt x="1299" y="0"/>
                  </a:moveTo>
                  <a:cubicBezTo>
                    <a:pt x="1299" y="0"/>
                    <a:pt x="1" y="3867"/>
                    <a:pt x="1215" y="4063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9" y="4069"/>
                    <a:pt x="1299" y="0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3"/>
            <p:cNvSpPr/>
            <p:nvPr/>
          </p:nvSpPr>
          <p:spPr>
            <a:xfrm>
              <a:off x="1760300" y="3565775"/>
              <a:ext cx="59475" cy="101725"/>
            </a:xfrm>
            <a:custGeom>
              <a:rect b="b" l="l" r="r" t="t"/>
              <a:pathLst>
                <a:path extrusionOk="0" h="4069" w="2379">
                  <a:moveTo>
                    <a:pt x="1299" y="0"/>
                  </a:moveTo>
                  <a:cubicBezTo>
                    <a:pt x="1299" y="1"/>
                    <a:pt x="1" y="3866"/>
                    <a:pt x="1215" y="4062"/>
                  </a:cubicBezTo>
                  <a:cubicBezTo>
                    <a:pt x="1242" y="4066"/>
                    <a:pt x="1268" y="4068"/>
                    <a:pt x="1293" y="4068"/>
                  </a:cubicBezTo>
                  <a:cubicBezTo>
                    <a:pt x="2379" y="4068"/>
                    <a:pt x="1299" y="1"/>
                    <a:pt x="1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3"/>
            <p:cNvSpPr/>
            <p:nvPr/>
          </p:nvSpPr>
          <p:spPr>
            <a:xfrm>
              <a:off x="2355050" y="2308425"/>
              <a:ext cx="59475" cy="101750"/>
            </a:xfrm>
            <a:custGeom>
              <a:rect b="b" l="l" r="r" t="t"/>
              <a:pathLst>
                <a:path extrusionOk="0" h="4070" w="2379">
                  <a:moveTo>
                    <a:pt x="1298" y="0"/>
                  </a:moveTo>
                  <a:cubicBezTo>
                    <a:pt x="1298" y="0"/>
                    <a:pt x="0" y="3866"/>
                    <a:pt x="1215" y="4063"/>
                  </a:cubicBezTo>
                  <a:cubicBezTo>
                    <a:pt x="1242" y="4067"/>
                    <a:pt x="1268" y="4069"/>
                    <a:pt x="1293" y="4069"/>
                  </a:cubicBezTo>
                  <a:cubicBezTo>
                    <a:pt x="2379" y="4069"/>
                    <a:pt x="1298" y="0"/>
                    <a:pt x="1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3"/>
            <p:cNvSpPr/>
            <p:nvPr/>
          </p:nvSpPr>
          <p:spPr>
            <a:xfrm>
              <a:off x="2274150" y="238125"/>
              <a:ext cx="655650" cy="655600"/>
            </a:xfrm>
            <a:custGeom>
              <a:rect b="b" l="l" r="r" t="t"/>
              <a:pathLst>
                <a:path extrusionOk="0" h="26224" w="26226">
                  <a:moveTo>
                    <a:pt x="13114" y="0"/>
                  </a:moveTo>
                  <a:cubicBezTo>
                    <a:pt x="11618" y="0"/>
                    <a:pt x="10372" y="2274"/>
                    <a:pt x="10094" y="5287"/>
                  </a:cubicBezTo>
                  <a:cubicBezTo>
                    <a:pt x="8383" y="3754"/>
                    <a:pt x="6533" y="2868"/>
                    <a:pt x="5200" y="2868"/>
                  </a:cubicBezTo>
                  <a:cubicBezTo>
                    <a:pt x="4640" y="2868"/>
                    <a:pt x="4171" y="3024"/>
                    <a:pt x="3842" y="3353"/>
                  </a:cubicBezTo>
                  <a:cubicBezTo>
                    <a:pt x="2658" y="4537"/>
                    <a:pt x="3711" y="7509"/>
                    <a:pt x="6186" y="10045"/>
                  </a:cubicBezTo>
                  <a:cubicBezTo>
                    <a:pt x="2738" y="10134"/>
                    <a:pt x="1" y="11472"/>
                    <a:pt x="1" y="13112"/>
                  </a:cubicBezTo>
                  <a:cubicBezTo>
                    <a:pt x="1" y="14684"/>
                    <a:pt x="2510" y="15975"/>
                    <a:pt x="5746" y="16163"/>
                  </a:cubicBezTo>
                  <a:cubicBezTo>
                    <a:pt x="3590" y="18585"/>
                    <a:pt x="2731" y="21273"/>
                    <a:pt x="3842" y="22383"/>
                  </a:cubicBezTo>
                  <a:cubicBezTo>
                    <a:pt x="4171" y="22713"/>
                    <a:pt x="4640" y="22870"/>
                    <a:pt x="5200" y="22870"/>
                  </a:cubicBezTo>
                  <a:cubicBezTo>
                    <a:pt x="6525" y="22870"/>
                    <a:pt x="8360" y="21995"/>
                    <a:pt x="10063" y="20479"/>
                  </a:cubicBezTo>
                  <a:cubicBezTo>
                    <a:pt x="10249" y="23716"/>
                    <a:pt x="11542" y="26224"/>
                    <a:pt x="13114" y="26224"/>
                  </a:cubicBezTo>
                  <a:cubicBezTo>
                    <a:pt x="14759" y="26224"/>
                    <a:pt x="16099" y="23470"/>
                    <a:pt x="16182" y="20008"/>
                  </a:cubicBezTo>
                  <a:cubicBezTo>
                    <a:pt x="17880" y="21515"/>
                    <a:pt x="19706" y="22383"/>
                    <a:pt x="21026" y="22383"/>
                  </a:cubicBezTo>
                  <a:cubicBezTo>
                    <a:pt x="21586" y="22383"/>
                    <a:pt x="22054" y="22227"/>
                    <a:pt x="22384" y="21898"/>
                  </a:cubicBezTo>
                  <a:cubicBezTo>
                    <a:pt x="23423" y="20856"/>
                    <a:pt x="22736" y="18430"/>
                    <a:pt x="20870" y="16136"/>
                  </a:cubicBezTo>
                  <a:cubicBezTo>
                    <a:pt x="23917" y="15871"/>
                    <a:pt x="26226" y="14619"/>
                    <a:pt x="26226" y="13112"/>
                  </a:cubicBezTo>
                  <a:cubicBezTo>
                    <a:pt x="26226" y="11540"/>
                    <a:pt x="23717" y="10249"/>
                    <a:pt x="20479" y="10060"/>
                  </a:cubicBezTo>
                  <a:cubicBezTo>
                    <a:pt x="22636" y="7639"/>
                    <a:pt x="23495" y="4950"/>
                    <a:pt x="22385" y="3841"/>
                  </a:cubicBezTo>
                  <a:cubicBezTo>
                    <a:pt x="22055" y="3511"/>
                    <a:pt x="21586" y="3355"/>
                    <a:pt x="21026" y="3355"/>
                  </a:cubicBezTo>
                  <a:cubicBezTo>
                    <a:pt x="19701" y="3355"/>
                    <a:pt x="17867" y="4229"/>
                    <a:pt x="16164" y="5746"/>
                  </a:cubicBezTo>
                  <a:cubicBezTo>
                    <a:pt x="15977" y="2507"/>
                    <a:pt x="14685" y="0"/>
                    <a:pt x="13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3"/>
            <p:cNvSpPr/>
            <p:nvPr/>
          </p:nvSpPr>
          <p:spPr>
            <a:xfrm>
              <a:off x="2501625" y="465550"/>
              <a:ext cx="200725" cy="200750"/>
            </a:xfrm>
            <a:custGeom>
              <a:rect b="b" l="l" r="r" t="t"/>
              <a:pathLst>
                <a:path extrusionOk="0" h="8030" w="8029">
                  <a:moveTo>
                    <a:pt x="4015" y="1"/>
                  </a:moveTo>
                  <a:cubicBezTo>
                    <a:pt x="1798" y="1"/>
                    <a:pt x="1" y="1797"/>
                    <a:pt x="1" y="4015"/>
                  </a:cubicBezTo>
                  <a:cubicBezTo>
                    <a:pt x="1" y="6232"/>
                    <a:pt x="1799" y="8029"/>
                    <a:pt x="4015" y="8029"/>
                  </a:cubicBezTo>
                  <a:cubicBezTo>
                    <a:pt x="6230" y="8029"/>
                    <a:pt x="8028" y="6232"/>
                    <a:pt x="8028" y="4015"/>
                  </a:cubicBezTo>
                  <a:cubicBezTo>
                    <a:pt x="8028" y="1798"/>
                    <a:pt x="6231" y="1"/>
                    <a:pt x="4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5" name="Google Shape;4035;p73"/>
          <p:cNvGrpSpPr/>
          <p:nvPr/>
        </p:nvGrpSpPr>
        <p:grpSpPr>
          <a:xfrm>
            <a:off x="7105580" y="3158935"/>
            <a:ext cx="1677278" cy="1967239"/>
            <a:chOff x="-6436200" y="2846025"/>
            <a:chExt cx="2242650" cy="2630350"/>
          </a:xfrm>
        </p:grpSpPr>
        <p:sp>
          <p:nvSpPr>
            <p:cNvPr id="4036" name="Google Shape;4036;p73"/>
            <p:cNvSpPr/>
            <p:nvPr/>
          </p:nvSpPr>
          <p:spPr>
            <a:xfrm>
              <a:off x="-4883550" y="4996650"/>
              <a:ext cx="483975" cy="219775"/>
            </a:xfrm>
            <a:custGeom>
              <a:rect b="b" l="l" r="r" t="t"/>
              <a:pathLst>
                <a:path extrusionOk="0" h="8791" w="19359">
                  <a:moveTo>
                    <a:pt x="8321" y="0"/>
                  </a:moveTo>
                  <a:cubicBezTo>
                    <a:pt x="7047" y="0"/>
                    <a:pt x="5772" y="55"/>
                    <a:pt x="4498" y="55"/>
                  </a:cubicBezTo>
                  <a:cubicBezTo>
                    <a:pt x="4045" y="55"/>
                    <a:pt x="3593" y="48"/>
                    <a:pt x="3141" y="29"/>
                  </a:cubicBezTo>
                  <a:lnTo>
                    <a:pt x="1" y="6802"/>
                  </a:lnTo>
                  <a:cubicBezTo>
                    <a:pt x="1074" y="6463"/>
                    <a:pt x="2181" y="6326"/>
                    <a:pt x="3299" y="6326"/>
                  </a:cubicBezTo>
                  <a:cubicBezTo>
                    <a:pt x="5148" y="6326"/>
                    <a:pt x="7027" y="6701"/>
                    <a:pt x="8829" y="7159"/>
                  </a:cubicBezTo>
                  <a:cubicBezTo>
                    <a:pt x="11639" y="7872"/>
                    <a:pt x="14452" y="8790"/>
                    <a:pt x="17345" y="8790"/>
                  </a:cubicBezTo>
                  <a:cubicBezTo>
                    <a:pt x="17431" y="8790"/>
                    <a:pt x="17516" y="8790"/>
                    <a:pt x="17602" y="8788"/>
                  </a:cubicBezTo>
                  <a:cubicBezTo>
                    <a:pt x="18031" y="8781"/>
                    <a:pt x="18493" y="8739"/>
                    <a:pt x="18819" y="8461"/>
                  </a:cubicBezTo>
                  <a:cubicBezTo>
                    <a:pt x="19178" y="8156"/>
                    <a:pt x="19279" y="7647"/>
                    <a:pt x="19293" y="7177"/>
                  </a:cubicBezTo>
                  <a:cubicBezTo>
                    <a:pt x="19358" y="4971"/>
                    <a:pt x="17947" y="2904"/>
                    <a:pt x="16083" y="1724"/>
                  </a:cubicBezTo>
                  <a:cubicBezTo>
                    <a:pt x="14220" y="543"/>
                    <a:pt x="11966" y="129"/>
                    <a:pt x="9761" y="29"/>
                  </a:cubicBezTo>
                  <a:cubicBezTo>
                    <a:pt x="9281" y="8"/>
                    <a:pt x="8801" y="0"/>
                    <a:pt x="8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3"/>
            <p:cNvSpPr/>
            <p:nvPr/>
          </p:nvSpPr>
          <p:spPr>
            <a:xfrm>
              <a:off x="-6290225" y="3097050"/>
              <a:ext cx="1717350" cy="274400"/>
            </a:xfrm>
            <a:custGeom>
              <a:rect b="b" l="l" r="r" t="t"/>
              <a:pathLst>
                <a:path extrusionOk="0" h="10976" w="68694">
                  <a:moveTo>
                    <a:pt x="3228" y="1"/>
                  </a:moveTo>
                  <a:cubicBezTo>
                    <a:pt x="2018" y="1"/>
                    <a:pt x="556" y="174"/>
                    <a:pt x="219" y="1087"/>
                  </a:cubicBezTo>
                  <a:cubicBezTo>
                    <a:pt x="1" y="1677"/>
                    <a:pt x="203" y="2358"/>
                    <a:pt x="581" y="2862"/>
                  </a:cubicBezTo>
                  <a:cubicBezTo>
                    <a:pt x="1432" y="3996"/>
                    <a:pt x="2773" y="4565"/>
                    <a:pt x="4099" y="4898"/>
                  </a:cubicBezTo>
                  <a:cubicBezTo>
                    <a:pt x="10868" y="6594"/>
                    <a:pt x="18116" y="7379"/>
                    <a:pt x="25229" y="7379"/>
                  </a:cubicBezTo>
                  <a:cubicBezTo>
                    <a:pt x="27555" y="7379"/>
                    <a:pt x="29867" y="7295"/>
                    <a:pt x="32143" y="7132"/>
                  </a:cubicBezTo>
                  <a:lnTo>
                    <a:pt x="48046" y="10976"/>
                  </a:lnTo>
                  <a:cubicBezTo>
                    <a:pt x="51690" y="10952"/>
                    <a:pt x="55327" y="10299"/>
                    <a:pt x="58758" y="9077"/>
                  </a:cubicBezTo>
                  <a:cubicBezTo>
                    <a:pt x="61924" y="7950"/>
                    <a:pt x="65373" y="6494"/>
                    <a:pt x="67339" y="3638"/>
                  </a:cubicBezTo>
                  <a:cubicBezTo>
                    <a:pt x="68694" y="1672"/>
                    <a:pt x="66902" y="1237"/>
                    <a:pt x="65158" y="1237"/>
                  </a:cubicBezTo>
                  <a:cubicBezTo>
                    <a:pt x="64310" y="1237"/>
                    <a:pt x="63474" y="1340"/>
                    <a:pt x="63015" y="1420"/>
                  </a:cubicBezTo>
                  <a:cubicBezTo>
                    <a:pt x="59777" y="1991"/>
                    <a:pt x="56521" y="2431"/>
                    <a:pt x="53250" y="2739"/>
                  </a:cubicBezTo>
                  <a:cubicBezTo>
                    <a:pt x="49695" y="3073"/>
                    <a:pt x="46128" y="3240"/>
                    <a:pt x="42560" y="3240"/>
                  </a:cubicBezTo>
                  <a:cubicBezTo>
                    <a:pt x="39643" y="3240"/>
                    <a:pt x="36725" y="3129"/>
                    <a:pt x="33813" y="2905"/>
                  </a:cubicBezTo>
                  <a:cubicBezTo>
                    <a:pt x="24014" y="2147"/>
                    <a:pt x="14281" y="634"/>
                    <a:pt x="4471" y="48"/>
                  </a:cubicBezTo>
                  <a:cubicBezTo>
                    <a:pt x="4156" y="29"/>
                    <a:pt x="3712" y="1"/>
                    <a:pt x="3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3"/>
            <p:cNvSpPr/>
            <p:nvPr/>
          </p:nvSpPr>
          <p:spPr>
            <a:xfrm>
              <a:off x="-6115400" y="3053700"/>
              <a:ext cx="1570600" cy="1674550"/>
            </a:xfrm>
            <a:custGeom>
              <a:rect b="b" l="l" r="r" t="t"/>
              <a:pathLst>
                <a:path extrusionOk="0" h="66982" w="62824">
                  <a:moveTo>
                    <a:pt x="34479" y="0"/>
                  </a:moveTo>
                  <a:cubicBezTo>
                    <a:pt x="32044" y="0"/>
                    <a:pt x="29786" y="764"/>
                    <a:pt x="27400" y="764"/>
                  </a:cubicBezTo>
                  <a:cubicBezTo>
                    <a:pt x="27301" y="764"/>
                    <a:pt x="27202" y="763"/>
                    <a:pt x="27103" y="760"/>
                  </a:cubicBezTo>
                  <a:cubicBezTo>
                    <a:pt x="26868" y="754"/>
                    <a:pt x="26632" y="750"/>
                    <a:pt x="26396" y="750"/>
                  </a:cubicBezTo>
                  <a:cubicBezTo>
                    <a:pt x="23488" y="750"/>
                    <a:pt x="20559" y="1252"/>
                    <a:pt x="17906" y="2468"/>
                  </a:cubicBezTo>
                  <a:cubicBezTo>
                    <a:pt x="14576" y="3994"/>
                    <a:pt x="13065" y="6763"/>
                    <a:pt x="13254" y="10494"/>
                  </a:cubicBezTo>
                  <a:cubicBezTo>
                    <a:pt x="13345" y="12314"/>
                    <a:pt x="13909" y="14243"/>
                    <a:pt x="13127" y="15890"/>
                  </a:cubicBezTo>
                  <a:cubicBezTo>
                    <a:pt x="12376" y="17474"/>
                    <a:pt x="10625" y="18268"/>
                    <a:pt x="9051" y="19038"/>
                  </a:cubicBezTo>
                  <a:cubicBezTo>
                    <a:pt x="7338" y="19877"/>
                    <a:pt x="5656" y="20853"/>
                    <a:pt x="4353" y="22246"/>
                  </a:cubicBezTo>
                  <a:cubicBezTo>
                    <a:pt x="3051" y="23639"/>
                    <a:pt x="2160" y="25507"/>
                    <a:pt x="2290" y="27410"/>
                  </a:cubicBezTo>
                  <a:cubicBezTo>
                    <a:pt x="2406" y="29101"/>
                    <a:pt x="3299" y="30650"/>
                    <a:pt x="3537" y="32329"/>
                  </a:cubicBezTo>
                  <a:cubicBezTo>
                    <a:pt x="3899" y="34883"/>
                    <a:pt x="2729" y="37368"/>
                    <a:pt x="1759" y="39757"/>
                  </a:cubicBezTo>
                  <a:cubicBezTo>
                    <a:pt x="789" y="42146"/>
                    <a:pt x="1" y="44897"/>
                    <a:pt x="1077" y="47240"/>
                  </a:cubicBezTo>
                  <a:cubicBezTo>
                    <a:pt x="2288" y="49877"/>
                    <a:pt x="7011" y="51376"/>
                    <a:pt x="9362" y="53068"/>
                  </a:cubicBezTo>
                  <a:cubicBezTo>
                    <a:pt x="12263" y="55156"/>
                    <a:pt x="14914" y="57671"/>
                    <a:pt x="16629" y="60843"/>
                  </a:cubicBezTo>
                  <a:cubicBezTo>
                    <a:pt x="17868" y="63136"/>
                    <a:pt x="18887" y="65991"/>
                    <a:pt x="21372" y="66780"/>
                  </a:cubicBezTo>
                  <a:cubicBezTo>
                    <a:pt x="21820" y="66922"/>
                    <a:pt x="22282" y="66982"/>
                    <a:pt x="22747" y="66982"/>
                  </a:cubicBezTo>
                  <a:cubicBezTo>
                    <a:pt x="23684" y="66982"/>
                    <a:pt x="24639" y="66742"/>
                    <a:pt x="25542" y="66458"/>
                  </a:cubicBezTo>
                  <a:cubicBezTo>
                    <a:pt x="28238" y="65608"/>
                    <a:pt x="30790" y="64376"/>
                    <a:pt x="33362" y="63191"/>
                  </a:cubicBezTo>
                  <a:cubicBezTo>
                    <a:pt x="34570" y="62634"/>
                    <a:pt x="35782" y="62087"/>
                    <a:pt x="37017" y="61597"/>
                  </a:cubicBezTo>
                  <a:cubicBezTo>
                    <a:pt x="44304" y="58702"/>
                    <a:pt x="54748" y="61332"/>
                    <a:pt x="59702" y="53755"/>
                  </a:cubicBezTo>
                  <a:cubicBezTo>
                    <a:pt x="62823" y="48982"/>
                    <a:pt x="61968" y="42008"/>
                    <a:pt x="57786" y="38131"/>
                  </a:cubicBezTo>
                  <a:cubicBezTo>
                    <a:pt x="56227" y="36686"/>
                    <a:pt x="54120" y="35332"/>
                    <a:pt x="54050" y="33210"/>
                  </a:cubicBezTo>
                  <a:cubicBezTo>
                    <a:pt x="54003" y="31797"/>
                    <a:pt x="54919" y="30563"/>
                    <a:pt x="55516" y="29281"/>
                  </a:cubicBezTo>
                  <a:cubicBezTo>
                    <a:pt x="57232" y="25599"/>
                    <a:pt x="56127" y="20814"/>
                    <a:pt x="52970" y="18257"/>
                  </a:cubicBezTo>
                  <a:cubicBezTo>
                    <a:pt x="51256" y="16870"/>
                    <a:pt x="49035" y="16087"/>
                    <a:pt x="47658" y="14365"/>
                  </a:cubicBezTo>
                  <a:cubicBezTo>
                    <a:pt x="46110" y="12430"/>
                    <a:pt x="45973" y="9771"/>
                    <a:pt x="45432" y="7352"/>
                  </a:cubicBezTo>
                  <a:cubicBezTo>
                    <a:pt x="44223" y="1965"/>
                    <a:pt x="39709" y="74"/>
                    <a:pt x="34646" y="2"/>
                  </a:cubicBezTo>
                  <a:cubicBezTo>
                    <a:pt x="34590" y="1"/>
                    <a:pt x="34534" y="0"/>
                    <a:pt x="344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3"/>
            <p:cNvSpPr/>
            <p:nvPr/>
          </p:nvSpPr>
          <p:spPr>
            <a:xfrm>
              <a:off x="-5338525" y="3277650"/>
              <a:ext cx="648125" cy="1172000"/>
            </a:xfrm>
            <a:custGeom>
              <a:rect b="b" l="l" r="r" t="t"/>
              <a:pathLst>
                <a:path extrusionOk="0" h="46880" w="25925">
                  <a:moveTo>
                    <a:pt x="2542" y="0"/>
                  </a:moveTo>
                  <a:cubicBezTo>
                    <a:pt x="631" y="645"/>
                    <a:pt x="0" y="3172"/>
                    <a:pt x="581" y="5105"/>
                  </a:cubicBezTo>
                  <a:cubicBezTo>
                    <a:pt x="1163" y="7038"/>
                    <a:pt x="2568" y="8590"/>
                    <a:pt x="3643" y="10298"/>
                  </a:cubicBezTo>
                  <a:cubicBezTo>
                    <a:pt x="4968" y="12404"/>
                    <a:pt x="5803" y="14813"/>
                    <a:pt x="6088" y="17284"/>
                  </a:cubicBezTo>
                  <a:cubicBezTo>
                    <a:pt x="6202" y="18267"/>
                    <a:pt x="5983" y="19438"/>
                    <a:pt x="6489" y="20305"/>
                  </a:cubicBezTo>
                  <a:cubicBezTo>
                    <a:pt x="6930" y="21059"/>
                    <a:pt x="8007" y="21699"/>
                    <a:pt x="8581" y="22402"/>
                  </a:cubicBezTo>
                  <a:cubicBezTo>
                    <a:pt x="11343" y="25787"/>
                    <a:pt x="12685" y="30386"/>
                    <a:pt x="11856" y="34707"/>
                  </a:cubicBezTo>
                  <a:cubicBezTo>
                    <a:pt x="11288" y="37673"/>
                    <a:pt x="9840" y="40838"/>
                    <a:pt x="11180" y="43546"/>
                  </a:cubicBezTo>
                  <a:cubicBezTo>
                    <a:pt x="11900" y="45004"/>
                    <a:pt x="13344" y="46007"/>
                    <a:pt x="14891" y="46504"/>
                  </a:cubicBezTo>
                  <a:cubicBezTo>
                    <a:pt x="15681" y="46757"/>
                    <a:pt x="16510" y="46880"/>
                    <a:pt x="17339" y="46880"/>
                  </a:cubicBezTo>
                  <a:cubicBezTo>
                    <a:pt x="19706" y="46880"/>
                    <a:pt x="22081" y="45880"/>
                    <a:pt x="23599" y="44062"/>
                  </a:cubicBezTo>
                  <a:cubicBezTo>
                    <a:pt x="25649" y="41605"/>
                    <a:pt x="25925" y="37783"/>
                    <a:pt x="24138" y="35132"/>
                  </a:cubicBezTo>
                  <a:cubicBezTo>
                    <a:pt x="22004" y="31968"/>
                    <a:pt x="17439" y="30578"/>
                    <a:pt x="16421" y="26900"/>
                  </a:cubicBezTo>
                  <a:cubicBezTo>
                    <a:pt x="15281" y="22781"/>
                    <a:pt x="19423" y="18328"/>
                    <a:pt x="17727" y="14405"/>
                  </a:cubicBezTo>
                  <a:cubicBezTo>
                    <a:pt x="17016" y="12760"/>
                    <a:pt x="15429" y="11686"/>
                    <a:pt x="13873" y="10796"/>
                  </a:cubicBezTo>
                  <a:cubicBezTo>
                    <a:pt x="12317" y="9907"/>
                    <a:pt x="10656" y="9063"/>
                    <a:pt x="9582" y="7628"/>
                  </a:cubicBezTo>
                  <a:cubicBezTo>
                    <a:pt x="8509" y="6193"/>
                    <a:pt x="8263" y="3943"/>
                    <a:pt x="9575" y="2722"/>
                  </a:cubicBezTo>
                  <a:lnTo>
                    <a:pt x="25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3"/>
            <p:cNvSpPr/>
            <p:nvPr/>
          </p:nvSpPr>
          <p:spPr>
            <a:xfrm>
              <a:off x="-5930250" y="3161800"/>
              <a:ext cx="846650" cy="1263250"/>
            </a:xfrm>
            <a:custGeom>
              <a:rect b="b" l="l" r="r" t="t"/>
              <a:pathLst>
                <a:path extrusionOk="0" h="50530" w="33866">
                  <a:moveTo>
                    <a:pt x="10881" y="1"/>
                  </a:moveTo>
                  <a:cubicBezTo>
                    <a:pt x="8544" y="1636"/>
                    <a:pt x="7213" y="4603"/>
                    <a:pt x="7547" y="7437"/>
                  </a:cubicBezTo>
                  <a:cubicBezTo>
                    <a:pt x="7797" y="9557"/>
                    <a:pt x="8898" y="11651"/>
                    <a:pt x="8399" y="13726"/>
                  </a:cubicBezTo>
                  <a:cubicBezTo>
                    <a:pt x="7958" y="15562"/>
                    <a:pt x="6381" y="16865"/>
                    <a:pt x="4952" y="18101"/>
                  </a:cubicBezTo>
                  <a:cubicBezTo>
                    <a:pt x="3639" y="19233"/>
                    <a:pt x="2360" y="20443"/>
                    <a:pt x="1445" y="21915"/>
                  </a:cubicBezTo>
                  <a:cubicBezTo>
                    <a:pt x="529" y="23388"/>
                    <a:pt x="1" y="25165"/>
                    <a:pt x="304" y="26872"/>
                  </a:cubicBezTo>
                  <a:cubicBezTo>
                    <a:pt x="937" y="30424"/>
                    <a:pt x="4843" y="32665"/>
                    <a:pt x="5568" y="36199"/>
                  </a:cubicBezTo>
                  <a:cubicBezTo>
                    <a:pt x="6301" y="39770"/>
                    <a:pt x="3563" y="43681"/>
                    <a:pt x="5169" y="46954"/>
                  </a:cubicBezTo>
                  <a:cubicBezTo>
                    <a:pt x="5888" y="48421"/>
                    <a:pt x="7375" y="49394"/>
                    <a:pt x="8941" y="49864"/>
                  </a:cubicBezTo>
                  <a:cubicBezTo>
                    <a:pt x="10506" y="50334"/>
                    <a:pt x="12164" y="50368"/>
                    <a:pt x="13798" y="50396"/>
                  </a:cubicBezTo>
                  <a:lnTo>
                    <a:pt x="20803" y="50522"/>
                  </a:lnTo>
                  <a:cubicBezTo>
                    <a:pt x="21028" y="50526"/>
                    <a:pt x="21255" y="50529"/>
                    <a:pt x="21482" y="50529"/>
                  </a:cubicBezTo>
                  <a:cubicBezTo>
                    <a:pt x="22554" y="50529"/>
                    <a:pt x="23636" y="50451"/>
                    <a:pt x="24579" y="49965"/>
                  </a:cubicBezTo>
                  <a:cubicBezTo>
                    <a:pt x="26714" y="48866"/>
                    <a:pt x="27354" y="46195"/>
                    <a:pt x="28537" y="44107"/>
                  </a:cubicBezTo>
                  <a:cubicBezTo>
                    <a:pt x="30187" y="41196"/>
                    <a:pt x="33266" y="38914"/>
                    <a:pt x="33608" y="35587"/>
                  </a:cubicBezTo>
                  <a:cubicBezTo>
                    <a:pt x="33865" y="33086"/>
                    <a:pt x="32467" y="30750"/>
                    <a:pt x="31871" y="28308"/>
                  </a:cubicBezTo>
                  <a:cubicBezTo>
                    <a:pt x="31397" y="26369"/>
                    <a:pt x="31429" y="24342"/>
                    <a:pt x="31118" y="22369"/>
                  </a:cubicBezTo>
                  <a:cubicBezTo>
                    <a:pt x="30486" y="18334"/>
                    <a:pt x="28456" y="14674"/>
                    <a:pt x="26460" y="11111"/>
                  </a:cubicBezTo>
                  <a:lnTo>
                    <a:pt x="108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3"/>
            <p:cNvSpPr/>
            <p:nvPr/>
          </p:nvSpPr>
          <p:spPr>
            <a:xfrm>
              <a:off x="-6164675" y="3476200"/>
              <a:ext cx="1971125" cy="2000175"/>
            </a:xfrm>
            <a:custGeom>
              <a:rect b="b" l="l" r="r" t="t"/>
              <a:pathLst>
                <a:path extrusionOk="0" h="80007" w="78845">
                  <a:moveTo>
                    <a:pt x="38284" y="0"/>
                  </a:moveTo>
                  <a:lnTo>
                    <a:pt x="34305" y="2997"/>
                  </a:lnTo>
                  <a:lnTo>
                    <a:pt x="36863" y="10189"/>
                  </a:lnTo>
                  <a:cubicBezTo>
                    <a:pt x="36863" y="10189"/>
                    <a:pt x="36842" y="10187"/>
                    <a:pt x="36801" y="10187"/>
                  </a:cubicBezTo>
                  <a:cubicBezTo>
                    <a:pt x="36362" y="10187"/>
                    <a:pt x="33701" y="10344"/>
                    <a:pt x="31501" y="14013"/>
                  </a:cubicBezTo>
                  <a:cubicBezTo>
                    <a:pt x="29095" y="18024"/>
                    <a:pt x="21364" y="29610"/>
                    <a:pt x="13101" y="31382"/>
                  </a:cubicBezTo>
                  <a:lnTo>
                    <a:pt x="15442" y="35380"/>
                  </a:lnTo>
                  <a:cubicBezTo>
                    <a:pt x="15442" y="35380"/>
                    <a:pt x="26442" y="33153"/>
                    <a:pt x="30483" y="29800"/>
                  </a:cubicBezTo>
                  <a:lnTo>
                    <a:pt x="30483" y="29800"/>
                  </a:lnTo>
                  <a:cubicBezTo>
                    <a:pt x="30483" y="29800"/>
                    <a:pt x="30354" y="32602"/>
                    <a:pt x="33319" y="34856"/>
                  </a:cubicBezTo>
                  <a:lnTo>
                    <a:pt x="34897" y="37901"/>
                  </a:lnTo>
                  <a:lnTo>
                    <a:pt x="31705" y="43482"/>
                  </a:lnTo>
                  <a:cubicBezTo>
                    <a:pt x="31705" y="43482"/>
                    <a:pt x="803" y="48104"/>
                    <a:pt x="341" y="55089"/>
                  </a:cubicBezTo>
                  <a:cubicBezTo>
                    <a:pt x="1" y="60232"/>
                    <a:pt x="6921" y="62458"/>
                    <a:pt x="8814" y="62458"/>
                  </a:cubicBezTo>
                  <a:cubicBezTo>
                    <a:pt x="8814" y="62458"/>
                    <a:pt x="7969" y="70361"/>
                    <a:pt x="25775" y="71882"/>
                  </a:cubicBezTo>
                  <a:cubicBezTo>
                    <a:pt x="35374" y="72702"/>
                    <a:pt x="48048" y="72891"/>
                    <a:pt x="57693" y="72891"/>
                  </a:cubicBezTo>
                  <a:cubicBezTo>
                    <a:pt x="61970" y="72891"/>
                    <a:pt x="65652" y="72854"/>
                    <a:pt x="68205" y="72819"/>
                  </a:cubicBezTo>
                  <a:lnTo>
                    <a:pt x="68205" y="72819"/>
                  </a:lnTo>
                  <a:lnTo>
                    <a:pt x="68174" y="72849"/>
                  </a:lnTo>
                  <a:lnTo>
                    <a:pt x="68174" y="72849"/>
                  </a:lnTo>
                  <a:lnTo>
                    <a:pt x="69770" y="72795"/>
                  </a:lnTo>
                  <a:cubicBezTo>
                    <a:pt x="71012" y="72773"/>
                    <a:pt x="71775" y="72757"/>
                    <a:pt x="71937" y="72753"/>
                  </a:cubicBezTo>
                  <a:cubicBezTo>
                    <a:pt x="73069" y="74915"/>
                    <a:pt x="74493" y="76909"/>
                    <a:pt x="76171" y="78678"/>
                  </a:cubicBezTo>
                  <a:cubicBezTo>
                    <a:pt x="76609" y="79140"/>
                    <a:pt x="77337" y="80006"/>
                    <a:pt x="78062" y="80006"/>
                  </a:cubicBezTo>
                  <a:cubicBezTo>
                    <a:pt x="78101" y="80006"/>
                    <a:pt x="78140" y="80004"/>
                    <a:pt x="78179" y="79999"/>
                  </a:cubicBezTo>
                  <a:cubicBezTo>
                    <a:pt x="78845" y="79910"/>
                    <a:pt x="78539" y="79307"/>
                    <a:pt x="78446" y="78809"/>
                  </a:cubicBezTo>
                  <a:cubicBezTo>
                    <a:pt x="78325" y="78169"/>
                    <a:pt x="78185" y="77533"/>
                    <a:pt x="78025" y="76901"/>
                  </a:cubicBezTo>
                  <a:cubicBezTo>
                    <a:pt x="77528" y="74937"/>
                    <a:pt x="76968" y="72916"/>
                    <a:pt x="76198" y="71048"/>
                  </a:cubicBezTo>
                  <a:cubicBezTo>
                    <a:pt x="75583" y="69555"/>
                    <a:pt x="74736" y="67730"/>
                    <a:pt x="73026" y="67276"/>
                  </a:cubicBezTo>
                  <a:lnTo>
                    <a:pt x="58570" y="63434"/>
                  </a:lnTo>
                  <a:cubicBezTo>
                    <a:pt x="58570" y="63434"/>
                    <a:pt x="65201" y="57832"/>
                    <a:pt x="54591" y="41644"/>
                  </a:cubicBezTo>
                  <a:cubicBezTo>
                    <a:pt x="54591" y="41644"/>
                    <a:pt x="52822" y="37699"/>
                    <a:pt x="52420" y="32573"/>
                  </a:cubicBezTo>
                  <a:cubicBezTo>
                    <a:pt x="52018" y="27445"/>
                    <a:pt x="53273" y="14259"/>
                    <a:pt x="48487" y="10602"/>
                  </a:cubicBezTo>
                  <a:lnTo>
                    <a:pt x="43700" y="6945"/>
                  </a:lnTo>
                  <a:lnTo>
                    <a:pt x="3828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3"/>
            <p:cNvSpPr/>
            <p:nvPr/>
          </p:nvSpPr>
          <p:spPr>
            <a:xfrm>
              <a:off x="-6164675" y="3707600"/>
              <a:ext cx="1630025" cy="1590925"/>
            </a:xfrm>
            <a:custGeom>
              <a:rect b="b" l="l" r="r" t="t"/>
              <a:pathLst>
                <a:path extrusionOk="0" h="63637" w="65201">
                  <a:moveTo>
                    <a:pt x="46724" y="0"/>
                  </a:moveTo>
                  <a:cubicBezTo>
                    <a:pt x="44843" y="817"/>
                    <a:pt x="43115" y="4032"/>
                    <a:pt x="42574" y="5348"/>
                  </a:cubicBezTo>
                  <a:cubicBezTo>
                    <a:pt x="41618" y="7680"/>
                    <a:pt x="41332" y="10223"/>
                    <a:pt x="41056" y="12730"/>
                  </a:cubicBezTo>
                  <a:cubicBezTo>
                    <a:pt x="38529" y="12304"/>
                    <a:pt x="36073" y="11540"/>
                    <a:pt x="33751" y="10458"/>
                  </a:cubicBezTo>
                  <a:cubicBezTo>
                    <a:pt x="34488" y="7434"/>
                    <a:pt x="35003" y="4360"/>
                    <a:pt x="35290" y="1260"/>
                  </a:cubicBezTo>
                  <a:lnTo>
                    <a:pt x="35290" y="1260"/>
                  </a:lnTo>
                  <a:cubicBezTo>
                    <a:pt x="34877" y="1422"/>
                    <a:pt x="34484" y="1631"/>
                    <a:pt x="34118" y="1880"/>
                  </a:cubicBezTo>
                  <a:cubicBezTo>
                    <a:pt x="34255" y="4544"/>
                    <a:pt x="33678" y="6766"/>
                    <a:pt x="32527" y="9438"/>
                  </a:cubicBezTo>
                  <a:cubicBezTo>
                    <a:pt x="31251" y="12407"/>
                    <a:pt x="29798" y="15473"/>
                    <a:pt x="29995" y="18699"/>
                  </a:cubicBezTo>
                  <a:cubicBezTo>
                    <a:pt x="30036" y="19385"/>
                    <a:pt x="30150" y="20078"/>
                    <a:pt x="30201" y="20764"/>
                  </a:cubicBezTo>
                  <a:cubicBezTo>
                    <a:pt x="30297" y="20691"/>
                    <a:pt x="30394" y="20618"/>
                    <a:pt x="30484" y="20544"/>
                  </a:cubicBezTo>
                  <a:lnTo>
                    <a:pt x="30484" y="20544"/>
                  </a:lnTo>
                  <a:cubicBezTo>
                    <a:pt x="30484" y="20544"/>
                    <a:pt x="30355" y="23346"/>
                    <a:pt x="33320" y="25600"/>
                  </a:cubicBezTo>
                  <a:lnTo>
                    <a:pt x="34897" y="28645"/>
                  </a:lnTo>
                  <a:lnTo>
                    <a:pt x="31706" y="34226"/>
                  </a:lnTo>
                  <a:cubicBezTo>
                    <a:pt x="31706" y="34226"/>
                    <a:pt x="803" y="38848"/>
                    <a:pt x="341" y="45833"/>
                  </a:cubicBezTo>
                  <a:cubicBezTo>
                    <a:pt x="1" y="50976"/>
                    <a:pt x="6921" y="53202"/>
                    <a:pt x="8814" y="53202"/>
                  </a:cubicBezTo>
                  <a:cubicBezTo>
                    <a:pt x="8814" y="53202"/>
                    <a:pt x="7969" y="61105"/>
                    <a:pt x="25775" y="62626"/>
                  </a:cubicBezTo>
                  <a:cubicBezTo>
                    <a:pt x="35371" y="63448"/>
                    <a:pt x="48042" y="63636"/>
                    <a:pt x="57687" y="63636"/>
                  </a:cubicBezTo>
                  <a:cubicBezTo>
                    <a:pt x="58527" y="63636"/>
                    <a:pt x="59345" y="63635"/>
                    <a:pt x="60136" y="63632"/>
                  </a:cubicBezTo>
                  <a:cubicBezTo>
                    <a:pt x="60927" y="60830"/>
                    <a:pt x="61719" y="58027"/>
                    <a:pt x="62511" y="55225"/>
                  </a:cubicBezTo>
                  <a:lnTo>
                    <a:pt x="58570" y="54178"/>
                  </a:lnTo>
                  <a:cubicBezTo>
                    <a:pt x="58570" y="54178"/>
                    <a:pt x="65201" y="48576"/>
                    <a:pt x="54591" y="32388"/>
                  </a:cubicBezTo>
                  <a:cubicBezTo>
                    <a:pt x="54591" y="32388"/>
                    <a:pt x="53240" y="29376"/>
                    <a:pt x="52631" y="25194"/>
                  </a:cubicBezTo>
                  <a:cubicBezTo>
                    <a:pt x="51146" y="25099"/>
                    <a:pt x="49658" y="24556"/>
                    <a:pt x="48452" y="23678"/>
                  </a:cubicBezTo>
                  <a:cubicBezTo>
                    <a:pt x="46151" y="22004"/>
                    <a:pt x="44745" y="19350"/>
                    <a:pt x="43887" y="16637"/>
                  </a:cubicBezTo>
                  <a:cubicBezTo>
                    <a:pt x="42948" y="13674"/>
                    <a:pt x="42579" y="10463"/>
                    <a:pt x="43345" y="7453"/>
                  </a:cubicBezTo>
                  <a:cubicBezTo>
                    <a:pt x="44018" y="4809"/>
                    <a:pt x="45654" y="2347"/>
                    <a:pt x="47975" y="957"/>
                  </a:cubicBezTo>
                  <a:lnTo>
                    <a:pt x="4672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3"/>
            <p:cNvSpPr/>
            <p:nvPr/>
          </p:nvSpPr>
          <p:spPr>
            <a:xfrm>
              <a:off x="-5951550" y="4647350"/>
              <a:ext cx="876850" cy="419175"/>
            </a:xfrm>
            <a:custGeom>
              <a:rect b="b" l="l" r="r" t="t"/>
              <a:pathLst>
                <a:path extrusionOk="0" h="16767" w="35074">
                  <a:moveTo>
                    <a:pt x="34946" y="0"/>
                  </a:moveTo>
                  <a:cubicBezTo>
                    <a:pt x="34878" y="0"/>
                    <a:pt x="34783" y="3"/>
                    <a:pt x="34663" y="7"/>
                  </a:cubicBezTo>
                  <a:lnTo>
                    <a:pt x="33490" y="71"/>
                  </a:lnTo>
                  <a:cubicBezTo>
                    <a:pt x="32980" y="109"/>
                    <a:pt x="32360" y="177"/>
                    <a:pt x="31637" y="248"/>
                  </a:cubicBezTo>
                  <a:cubicBezTo>
                    <a:pt x="30919" y="346"/>
                    <a:pt x="30097" y="432"/>
                    <a:pt x="29197" y="589"/>
                  </a:cubicBezTo>
                  <a:cubicBezTo>
                    <a:pt x="25594" y="1151"/>
                    <a:pt x="20650" y="2354"/>
                    <a:pt x="15519" y="4558"/>
                  </a:cubicBezTo>
                  <a:cubicBezTo>
                    <a:pt x="12953" y="5652"/>
                    <a:pt x="10588" y="6875"/>
                    <a:pt x="8513" y="8112"/>
                  </a:cubicBezTo>
                  <a:cubicBezTo>
                    <a:pt x="6434" y="9344"/>
                    <a:pt x="4662" y="10642"/>
                    <a:pt x="3340" y="11917"/>
                  </a:cubicBezTo>
                  <a:cubicBezTo>
                    <a:pt x="2010" y="13183"/>
                    <a:pt x="1155" y="14422"/>
                    <a:pt x="657" y="15314"/>
                  </a:cubicBezTo>
                  <a:cubicBezTo>
                    <a:pt x="418" y="15767"/>
                    <a:pt x="243" y="16124"/>
                    <a:pt x="149" y="16377"/>
                  </a:cubicBezTo>
                  <a:cubicBezTo>
                    <a:pt x="48" y="16627"/>
                    <a:pt x="1" y="16761"/>
                    <a:pt x="14" y="16766"/>
                  </a:cubicBezTo>
                  <a:cubicBezTo>
                    <a:pt x="14" y="16766"/>
                    <a:pt x="15" y="16766"/>
                    <a:pt x="16" y="16766"/>
                  </a:cubicBezTo>
                  <a:cubicBezTo>
                    <a:pt x="56" y="16766"/>
                    <a:pt x="270" y="16245"/>
                    <a:pt x="785" y="15388"/>
                  </a:cubicBezTo>
                  <a:cubicBezTo>
                    <a:pt x="1316" y="14529"/>
                    <a:pt x="2188" y="13334"/>
                    <a:pt x="3525" y="12111"/>
                  </a:cubicBezTo>
                  <a:cubicBezTo>
                    <a:pt x="4851" y="10880"/>
                    <a:pt x="6617" y="9620"/>
                    <a:pt x="8691" y="8412"/>
                  </a:cubicBezTo>
                  <a:cubicBezTo>
                    <a:pt x="10940" y="7099"/>
                    <a:pt x="13271" y="5928"/>
                    <a:pt x="15668" y="4906"/>
                  </a:cubicBezTo>
                  <a:cubicBezTo>
                    <a:pt x="20766" y="2716"/>
                    <a:pt x="25666" y="1480"/>
                    <a:pt x="29242" y="854"/>
                  </a:cubicBezTo>
                  <a:cubicBezTo>
                    <a:pt x="30135" y="679"/>
                    <a:pt x="30951" y="576"/>
                    <a:pt x="31665" y="458"/>
                  </a:cubicBezTo>
                  <a:lnTo>
                    <a:pt x="33503" y="218"/>
                  </a:lnTo>
                  <a:lnTo>
                    <a:pt x="34667" y="83"/>
                  </a:lnTo>
                  <a:cubicBezTo>
                    <a:pt x="34934" y="49"/>
                    <a:pt x="35074" y="24"/>
                    <a:pt x="35073" y="11"/>
                  </a:cubicBezTo>
                  <a:cubicBezTo>
                    <a:pt x="35072" y="4"/>
                    <a:pt x="35029" y="0"/>
                    <a:pt x="34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3"/>
            <p:cNvSpPr/>
            <p:nvPr/>
          </p:nvSpPr>
          <p:spPr>
            <a:xfrm>
              <a:off x="-5804675" y="4641825"/>
              <a:ext cx="216400" cy="223100"/>
            </a:xfrm>
            <a:custGeom>
              <a:rect b="b" l="l" r="r" t="t"/>
              <a:pathLst>
                <a:path extrusionOk="0" h="8924" w="8656">
                  <a:moveTo>
                    <a:pt x="7425" y="1"/>
                  </a:moveTo>
                  <a:cubicBezTo>
                    <a:pt x="7223" y="1"/>
                    <a:pt x="7021" y="162"/>
                    <a:pt x="7102" y="410"/>
                  </a:cubicBezTo>
                  <a:cubicBezTo>
                    <a:pt x="7513" y="1665"/>
                    <a:pt x="7953" y="3065"/>
                    <a:pt x="7041" y="4229"/>
                  </a:cubicBezTo>
                  <a:cubicBezTo>
                    <a:pt x="6311" y="5163"/>
                    <a:pt x="4936" y="5366"/>
                    <a:pt x="3848" y="5562"/>
                  </a:cubicBezTo>
                  <a:cubicBezTo>
                    <a:pt x="3796" y="5572"/>
                    <a:pt x="3748" y="5593"/>
                    <a:pt x="3708" y="5626"/>
                  </a:cubicBezTo>
                  <a:cubicBezTo>
                    <a:pt x="3672" y="5591"/>
                    <a:pt x="3631" y="5565"/>
                    <a:pt x="3585" y="5547"/>
                  </a:cubicBezTo>
                  <a:lnTo>
                    <a:pt x="1304" y="4651"/>
                  </a:lnTo>
                  <a:cubicBezTo>
                    <a:pt x="1261" y="4634"/>
                    <a:pt x="1221" y="4627"/>
                    <a:pt x="1184" y="4627"/>
                  </a:cubicBezTo>
                  <a:cubicBezTo>
                    <a:pt x="874" y="4627"/>
                    <a:pt x="773" y="5156"/>
                    <a:pt x="1126" y="5293"/>
                  </a:cubicBezTo>
                  <a:lnTo>
                    <a:pt x="3002" y="6030"/>
                  </a:lnTo>
                  <a:cubicBezTo>
                    <a:pt x="2256" y="6373"/>
                    <a:pt x="1468" y="6543"/>
                    <a:pt x="638" y="6543"/>
                  </a:cubicBezTo>
                  <a:cubicBezTo>
                    <a:pt x="569" y="6543"/>
                    <a:pt x="500" y="6542"/>
                    <a:pt x="430" y="6540"/>
                  </a:cubicBezTo>
                  <a:cubicBezTo>
                    <a:pt x="425" y="6540"/>
                    <a:pt x="420" y="6540"/>
                    <a:pt x="416" y="6540"/>
                  </a:cubicBezTo>
                  <a:cubicBezTo>
                    <a:pt x="0" y="6540"/>
                    <a:pt x="6" y="7192"/>
                    <a:pt x="430" y="7206"/>
                  </a:cubicBezTo>
                  <a:cubicBezTo>
                    <a:pt x="511" y="7209"/>
                    <a:pt x="591" y="7211"/>
                    <a:pt x="672" y="7211"/>
                  </a:cubicBezTo>
                  <a:cubicBezTo>
                    <a:pt x="1629" y="7211"/>
                    <a:pt x="2576" y="6990"/>
                    <a:pt x="3437" y="6565"/>
                  </a:cubicBezTo>
                  <a:lnTo>
                    <a:pt x="3437" y="6565"/>
                  </a:lnTo>
                  <a:cubicBezTo>
                    <a:pt x="3316" y="7240"/>
                    <a:pt x="3047" y="7880"/>
                    <a:pt x="2650" y="8441"/>
                  </a:cubicBezTo>
                  <a:cubicBezTo>
                    <a:pt x="2475" y="8687"/>
                    <a:pt x="2707" y="8924"/>
                    <a:pt x="2945" y="8924"/>
                  </a:cubicBezTo>
                  <a:cubicBezTo>
                    <a:pt x="3048" y="8924"/>
                    <a:pt x="3151" y="8880"/>
                    <a:pt x="3224" y="8776"/>
                  </a:cubicBezTo>
                  <a:cubicBezTo>
                    <a:pt x="3755" y="8024"/>
                    <a:pt x="4055" y="7181"/>
                    <a:pt x="4156" y="6269"/>
                  </a:cubicBezTo>
                  <a:cubicBezTo>
                    <a:pt x="4157" y="6239"/>
                    <a:pt x="4154" y="6209"/>
                    <a:pt x="4148" y="6182"/>
                  </a:cubicBezTo>
                  <a:cubicBezTo>
                    <a:pt x="5499" y="5931"/>
                    <a:pt x="6816" y="5591"/>
                    <a:pt x="7701" y="4459"/>
                  </a:cubicBezTo>
                  <a:cubicBezTo>
                    <a:pt x="8655" y="3238"/>
                    <a:pt x="8174" y="1549"/>
                    <a:pt x="7744" y="232"/>
                  </a:cubicBezTo>
                  <a:cubicBezTo>
                    <a:pt x="7691" y="71"/>
                    <a:pt x="7558" y="1"/>
                    <a:pt x="74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3"/>
            <p:cNvSpPr/>
            <p:nvPr/>
          </p:nvSpPr>
          <p:spPr>
            <a:xfrm>
              <a:off x="-6133225" y="4610600"/>
              <a:ext cx="324300" cy="134925"/>
            </a:xfrm>
            <a:custGeom>
              <a:rect b="b" l="l" r="r" t="t"/>
              <a:pathLst>
                <a:path extrusionOk="0" h="5397" w="12972">
                  <a:moveTo>
                    <a:pt x="3072" y="0"/>
                  </a:moveTo>
                  <a:cubicBezTo>
                    <a:pt x="2846" y="0"/>
                    <a:pt x="2616" y="241"/>
                    <a:pt x="2762" y="500"/>
                  </a:cubicBezTo>
                  <a:cubicBezTo>
                    <a:pt x="3127" y="1141"/>
                    <a:pt x="3425" y="1818"/>
                    <a:pt x="3650" y="2519"/>
                  </a:cubicBezTo>
                  <a:lnTo>
                    <a:pt x="1496" y="1204"/>
                  </a:lnTo>
                  <a:cubicBezTo>
                    <a:pt x="1438" y="1168"/>
                    <a:pt x="1380" y="1153"/>
                    <a:pt x="1326" y="1153"/>
                  </a:cubicBezTo>
                  <a:cubicBezTo>
                    <a:pt x="1040" y="1153"/>
                    <a:pt x="852" y="1591"/>
                    <a:pt x="1160" y="1778"/>
                  </a:cubicBezTo>
                  <a:lnTo>
                    <a:pt x="3552" y="3240"/>
                  </a:lnTo>
                  <a:cubicBezTo>
                    <a:pt x="2629" y="3868"/>
                    <a:pt x="1567" y="4205"/>
                    <a:pt x="429" y="4231"/>
                  </a:cubicBezTo>
                  <a:cubicBezTo>
                    <a:pt x="3" y="4242"/>
                    <a:pt x="0" y="4899"/>
                    <a:pt x="420" y="4899"/>
                  </a:cubicBezTo>
                  <a:cubicBezTo>
                    <a:pt x="423" y="4899"/>
                    <a:pt x="426" y="4899"/>
                    <a:pt x="429" y="4899"/>
                  </a:cubicBezTo>
                  <a:cubicBezTo>
                    <a:pt x="1817" y="4865"/>
                    <a:pt x="3086" y="4418"/>
                    <a:pt x="4182" y="3599"/>
                  </a:cubicBezTo>
                  <a:cubicBezTo>
                    <a:pt x="4203" y="3604"/>
                    <a:pt x="4225" y="3606"/>
                    <a:pt x="4246" y="3606"/>
                  </a:cubicBezTo>
                  <a:cubicBezTo>
                    <a:pt x="4297" y="3606"/>
                    <a:pt x="4348" y="3592"/>
                    <a:pt x="4392" y="3564"/>
                  </a:cubicBezTo>
                  <a:cubicBezTo>
                    <a:pt x="5822" y="4468"/>
                    <a:pt x="7829" y="5396"/>
                    <a:pt x="9568" y="5396"/>
                  </a:cubicBezTo>
                  <a:cubicBezTo>
                    <a:pt x="11040" y="5396"/>
                    <a:pt x="12320" y="4731"/>
                    <a:pt x="12897" y="2824"/>
                  </a:cubicBezTo>
                  <a:cubicBezTo>
                    <a:pt x="12972" y="2575"/>
                    <a:pt x="12768" y="2412"/>
                    <a:pt x="12568" y="2412"/>
                  </a:cubicBezTo>
                  <a:cubicBezTo>
                    <a:pt x="12435" y="2412"/>
                    <a:pt x="12304" y="2483"/>
                    <a:pt x="12254" y="2646"/>
                  </a:cubicBezTo>
                  <a:cubicBezTo>
                    <a:pt x="11770" y="4248"/>
                    <a:pt x="10733" y="4806"/>
                    <a:pt x="9527" y="4806"/>
                  </a:cubicBezTo>
                  <a:cubicBezTo>
                    <a:pt x="7792" y="4806"/>
                    <a:pt x="5709" y="3652"/>
                    <a:pt x="4420" y="2790"/>
                  </a:cubicBezTo>
                  <a:cubicBezTo>
                    <a:pt x="4171" y="1873"/>
                    <a:pt x="3808" y="990"/>
                    <a:pt x="3338" y="163"/>
                  </a:cubicBezTo>
                  <a:cubicBezTo>
                    <a:pt x="3273" y="48"/>
                    <a:pt x="3173" y="0"/>
                    <a:pt x="30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3"/>
            <p:cNvSpPr/>
            <p:nvPr/>
          </p:nvSpPr>
          <p:spPr>
            <a:xfrm>
              <a:off x="-5709700" y="4550875"/>
              <a:ext cx="161125" cy="121250"/>
            </a:xfrm>
            <a:custGeom>
              <a:rect b="b" l="l" r="r" t="t"/>
              <a:pathLst>
                <a:path extrusionOk="0" h="4850" w="6445">
                  <a:moveTo>
                    <a:pt x="6444" y="1"/>
                  </a:moveTo>
                  <a:lnTo>
                    <a:pt x="0" y="2777"/>
                  </a:lnTo>
                  <a:cubicBezTo>
                    <a:pt x="683" y="3108"/>
                    <a:pt x="1220" y="3669"/>
                    <a:pt x="1822" y="4128"/>
                  </a:cubicBezTo>
                  <a:cubicBezTo>
                    <a:pt x="2336" y="4519"/>
                    <a:pt x="2955" y="4849"/>
                    <a:pt x="3588" y="4849"/>
                  </a:cubicBezTo>
                  <a:cubicBezTo>
                    <a:pt x="3697" y="4849"/>
                    <a:pt x="3807" y="4839"/>
                    <a:pt x="3917" y="4818"/>
                  </a:cubicBezTo>
                  <a:cubicBezTo>
                    <a:pt x="4858" y="4636"/>
                    <a:pt x="5460" y="3696"/>
                    <a:pt x="5726" y="2776"/>
                  </a:cubicBezTo>
                  <a:cubicBezTo>
                    <a:pt x="5993" y="1857"/>
                    <a:pt x="6043" y="870"/>
                    <a:pt x="64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3"/>
            <p:cNvSpPr/>
            <p:nvPr/>
          </p:nvSpPr>
          <p:spPr>
            <a:xfrm>
              <a:off x="-6436200" y="4227700"/>
              <a:ext cx="343875" cy="372825"/>
            </a:xfrm>
            <a:custGeom>
              <a:rect b="b" l="l" r="r" t="t"/>
              <a:pathLst>
                <a:path extrusionOk="0" h="14913" w="13755">
                  <a:moveTo>
                    <a:pt x="4237" y="0"/>
                  </a:moveTo>
                  <a:cubicBezTo>
                    <a:pt x="3547" y="0"/>
                    <a:pt x="2859" y="86"/>
                    <a:pt x="2192" y="270"/>
                  </a:cubicBezTo>
                  <a:cubicBezTo>
                    <a:pt x="1660" y="415"/>
                    <a:pt x="1049" y="764"/>
                    <a:pt x="1087" y="1314"/>
                  </a:cubicBezTo>
                  <a:cubicBezTo>
                    <a:pt x="1112" y="1676"/>
                    <a:pt x="1437" y="1958"/>
                    <a:pt x="1787" y="2058"/>
                  </a:cubicBezTo>
                  <a:cubicBezTo>
                    <a:pt x="1948" y="2103"/>
                    <a:pt x="2113" y="2118"/>
                    <a:pt x="2279" y="2118"/>
                  </a:cubicBezTo>
                  <a:cubicBezTo>
                    <a:pt x="2475" y="2118"/>
                    <a:pt x="2673" y="2097"/>
                    <a:pt x="2869" y="2079"/>
                  </a:cubicBezTo>
                  <a:cubicBezTo>
                    <a:pt x="3395" y="2031"/>
                    <a:pt x="3922" y="2007"/>
                    <a:pt x="4448" y="2007"/>
                  </a:cubicBezTo>
                  <a:cubicBezTo>
                    <a:pt x="6711" y="2007"/>
                    <a:pt x="8957" y="2448"/>
                    <a:pt x="11060" y="3311"/>
                  </a:cubicBezTo>
                  <a:cubicBezTo>
                    <a:pt x="10249" y="3251"/>
                    <a:pt x="9434" y="3208"/>
                    <a:pt x="8621" y="3208"/>
                  </a:cubicBezTo>
                  <a:cubicBezTo>
                    <a:pt x="7607" y="3208"/>
                    <a:pt x="6596" y="3275"/>
                    <a:pt x="5599" y="3460"/>
                  </a:cubicBezTo>
                  <a:cubicBezTo>
                    <a:pt x="3804" y="3794"/>
                    <a:pt x="2047" y="4536"/>
                    <a:pt x="735" y="5806"/>
                  </a:cubicBezTo>
                  <a:cubicBezTo>
                    <a:pt x="480" y="6054"/>
                    <a:pt x="238" y="6329"/>
                    <a:pt x="119" y="6663"/>
                  </a:cubicBezTo>
                  <a:cubicBezTo>
                    <a:pt x="0" y="6997"/>
                    <a:pt x="28" y="7403"/>
                    <a:pt x="269" y="7663"/>
                  </a:cubicBezTo>
                  <a:cubicBezTo>
                    <a:pt x="446" y="7854"/>
                    <a:pt x="677" y="7928"/>
                    <a:pt x="928" y="7928"/>
                  </a:cubicBezTo>
                  <a:cubicBezTo>
                    <a:pt x="1316" y="7928"/>
                    <a:pt x="1753" y="7752"/>
                    <a:pt x="2111" y="7567"/>
                  </a:cubicBezTo>
                  <a:cubicBezTo>
                    <a:pt x="4820" y="6168"/>
                    <a:pt x="7707" y="4851"/>
                    <a:pt x="10752" y="4851"/>
                  </a:cubicBezTo>
                  <a:cubicBezTo>
                    <a:pt x="10790" y="4851"/>
                    <a:pt x="10828" y="4852"/>
                    <a:pt x="10865" y="4852"/>
                  </a:cubicBezTo>
                  <a:cubicBezTo>
                    <a:pt x="9043" y="5239"/>
                    <a:pt x="7174" y="5647"/>
                    <a:pt x="5619" y="6672"/>
                  </a:cubicBezTo>
                  <a:cubicBezTo>
                    <a:pt x="4065" y="7697"/>
                    <a:pt x="2873" y="9496"/>
                    <a:pt x="3115" y="11342"/>
                  </a:cubicBezTo>
                  <a:cubicBezTo>
                    <a:pt x="3197" y="11967"/>
                    <a:pt x="3499" y="12219"/>
                    <a:pt x="3861" y="12219"/>
                  </a:cubicBezTo>
                  <a:cubicBezTo>
                    <a:pt x="4228" y="12219"/>
                    <a:pt x="4657" y="11958"/>
                    <a:pt x="4979" y="11565"/>
                  </a:cubicBezTo>
                  <a:cubicBezTo>
                    <a:pt x="6646" y="9528"/>
                    <a:pt x="7889" y="7463"/>
                    <a:pt x="10654" y="6865"/>
                  </a:cubicBezTo>
                  <a:lnTo>
                    <a:pt x="10654" y="6865"/>
                  </a:lnTo>
                  <a:cubicBezTo>
                    <a:pt x="10213" y="6961"/>
                    <a:pt x="9434" y="8079"/>
                    <a:pt x="9131" y="8420"/>
                  </a:cubicBezTo>
                  <a:cubicBezTo>
                    <a:pt x="8693" y="8915"/>
                    <a:pt x="8219" y="9429"/>
                    <a:pt x="7865" y="9980"/>
                  </a:cubicBezTo>
                  <a:cubicBezTo>
                    <a:pt x="7218" y="10989"/>
                    <a:pt x="6718" y="12181"/>
                    <a:pt x="6828" y="13404"/>
                  </a:cubicBezTo>
                  <a:cubicBezTo>
                    <a:pt x="6852" y="13674"/>
                    <a:pt x="6910" y="14600"/>
                    <a:pt x="7133" y="14797"/>
                  </a:cubicBezTo>
                  <a:cubicBezTo>
                    <a:pt x="7226" y="14878"/>
                    <a:pt x="7321" y="14912"/>
                    <a:pt x="7413" y="14912"/>
                  </a:cubicBezTo>
                  <a:cubicBezTo>
                    <a:pt x="7720" y="14912"/>
                    <a:pt x="8005" y="14539"/>
                    <a:pt x="8135" y="14281"/>
                  </a:cubicBezTo>
                  <a:cubicBezTo>
                    <a:pt x="8830" y="12915"/>
                    <a:pt x="9300" y="11432"/>
                    <a:pt x="10120" y="10137"/>
                  </a:cubicBezTo>
                  <a:cubicBezTo>
                    <a:pt x="10940" y="8841"/>
                    <a:pt x="12224" y="7708"/>
                    <a:pt x="13755" y="7604"/>
                  </a:cubicBezTo>
                  <a:lnTo>
                    <a:pt x="12229" y="3765"/>
                  </a:lnTo>
                  <a:cubicBezTo>
                    <a:pt x="10903" y="2467"/>
                    <a:pt x="9376" y="1346"/>
                    <a:pt x="7649" y="668"/>
                  </a:cubicBezTo>
                  <a:cubicBezTo>
                    <a:pt x="6566" y="243"/>
                    <a:pt x="5398" y="0"/>
                    <a:pt x="4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3"/>
            <p:cNvSpPr/>
            <p:nvPr/>
          </p:nvSpPr>
          <p:spPr>
            <a:xfrm>
              <a:off x="-6266400" y="4135275"/>
              <a:ext cx="841475" cy="563500"/>
            </a:xfrm>
            <a:custGeom>
              <a:rect b="b" l="l" r="r" t="t"/>
              <a:pathLst>
                <a:path extrusionOk="0" h="22540" w="33659">
                  <a:moveTo>
                    <a:pt x="29985" y="0"/>
                  </a:moveTo>
                  <a:lnTo>
                    <a:pt x="19752" y="166"/>
                  </a:lnTo>
                  <a:cubicBezTo>
                    <a:pt x="16799" y="2944"/>
                    <a:pt x="13339" y="5125"/>
                    <a:pt x="9560" y="6593"/>
                  </a:cubicBezTo>
                  <a:cubicBezTo>
                    <a:pt x="8554" y="6982"/>
                    <a:pt x="7318" y="7082"/>
                    <a:pt x="6253" y="7322"/>
                  </a:cubicBezTo>
                  <a:cubicBezTo>
                    <a:pt x="5588" y="6268"/>
                    <a:pt x="4747" y="5335"/>
                    <a:pt x="3764" y="4566"/>
                  </a:cubicBezTo>
                  <a:cubicBezTo>
                    <a:pt x="3540" y="4391"/>
                    <a:pt x="3300" y="4220"/>
                    <a:pt x="3020" y="4169"/>
                  </a:cubicBezTo>
                  <a:cubicBezTo>
                    <a:pt x="2973" y="4161"/>
                    <a:pt x="2925" y="4156"/>
                    <a:pt x="2877" y="4156"/>
                  </a:cubicBezTo>
                  <a:cubicBezTo>
                    <a:pt x="2637" y="4156"/>
                    <a:pt x="2393" y="4262"/>
                    <a:pt x="2288" y="4474"/>
                  </a:cubicBezTo>
                  <a:cubicBezTo>
                    <a:pt x="2122" y="4803"/>
                    <a:pt x="2350" y="5187"/>
                    <a:pt x="2570" y="5483"/>
                  </a:cubicBezTo>
                  <a:lnTo>
                    <a:pt x="3968" y="7378"/>
                  </a:lnTo>
                  <a:cubicBezTo>
                    <a:pt x="3291" y="6690"/>
                    <a:pt x="2329" y="6295"/>
                    <a:pt x="1365" y="6295"/>
                  </a:cubicBezTo>
                  <a:cubicBezTo>
                    <a:pt x="1237" y="6295"/>
                    <a:pt x="1109" y="6302"/>
                    <a:pt x="982" y="6316"/>
                  </a:cubicBezTo>
                  <a:cubicBezTo>
                    <a:pt x="576" y="6361"/>
                    <a:pt x="88" y="6591"/>
                    <a:pt x="112" y="6998"/>
                  </a:cubicBezTo>
                  <a:cubicBezTo>
                    <a:pt x="131" y="7330"/>
                    <a:pt x="482" y="7526"/>
                    <a:pt x="786" y="7660"/>
                  </a:cubicBezTo>
                  <a:lnTo>
                    <a:pt x="3745" y="8961"/>
                  </a:lnTo>
                  <a:cubicBezTo>
                    <a:pt x="3558" y="8938"/>
                    <a:pt x="3370" y="8926"/>
                    <a:pt x="3183" y="8926"/>
                  </a:cubicBezTo>
                  <a:cubicBezTo>
                    <a:pt x="2337" y="8926"/>
                    <a:pt x="1503" y="9163"/>
                    <a:pt x="778" y="9616"/>
                  </a:cubicBezTo>
                  <a:cubicBezTo>
                    <a:pt x="389" y="9860"/>
                    <a:pt x="1" y="10316"/>
                    <a:pt x="203" y="10728"/>
                  </a:cubicBezTo>
                  <a:cubicBezTo>
                    <a:pt x="359" y="11044"/>
                    <a:pt x="770" y="11117"/>
                    <a:pt x="1126" y="11117"/>
                  </a:cubicBezTo>
                  <a:cubicBezTo>
                    <a:pt x="1138" y="11117"/>
                    <a:pt x="1149" y="11117"/>
                    <a:pt x="1161" y="11117"/>
                  </a:cubicBezTo>
                  <a:cubicBezTo>
                    <a:pt x="2283" y="11102"/>
                    <a:pt x="3385" y="10811"/>
                    <a:pt x="4369" y="10271"/>
                  </a:cubicBezTo>
                  <a:lnTo>
                    <a:pt x="4369" y="10271"/>
                  </a:lnTo>
                  <a:cubicBezTo>
                    <a:pt x="3594" y="10777"/>
                    <a:pt x="2922" y="11426"/>
                    <a:pt x="2390" y="12183"/>
                  </a:cubicBezTo>
                  <a:cubicBezTo>
                    <a:pt x="2170" y="12494"/>
                    <a:pt x="1970" y="12890"/>
                    <a:pt x="2118" y="13239"/>
                  </a:cubicBezTo>
                  <a:cubicBezTo>
                    <a:pt x="2246" y="13540"/>
                    <a:pt x="2548" y="13652"/>
                    <a:pt x="2883" y="13652"/>
                  </a:cubicBezTo>
                  <a:cubicBezTo>
                    <a:pt x="3147" y="13652"/>
                    <a:pt x="3432" y="13582"/>
                    <a:pt x="3668" y="13480"/>
                  </a:cubicBezTo>
                  <a:cubicBezTo>
                    <a:pt x="4533" y="13103"/>
                    <a:pt x="5301" y="12534"/>
                    <a:pt x="5914" y="11817"/>
                  </a:cubicBezTo>
                  <a:lnTo>
                    <a:pt x="5914" y="11817"/>
                  </a:lnTo>
                  <a:cubicBezTo>
                    <a:pt x="5618" y="12165"/>
                    <a:pt x="7197" y="14052"/>
                    <a:pt x="7394" y="14347"/>
                  </a:cubicBezTo>
                  <a:cubicBezTo>
                    <a:pt x="7920" y="15137"/>
                    <a:pt x="8490" y="15803"/>
                    <a:pt x="9203" y="16451"/>
                  </a:cubicBezTo>
                  <a:cubicBezTo>
                    <a:pt x="10714" y="17821"/>
                    <a:pt x="12476" y="18917"/>
                    <a:pt x="14381" y="19648"/>
                  </a:cubicBezTo>
                  <a:cubicBezTo>
                    <a:pt x="14428" y="19666"/>
                    <a:pt x="14476" y="19681"/>
                    <a:pt x="14522" y="19699"/>
                  </a:cubicBezTo>
                  <a:cubicBezTo>
                    <a:pt x="14790" y="20016"/>
                    <a:pt x="15042" y="20353"/>
                    <a:pt x="15298" y="20677"/>
                  </a:cubicBezTo>
                  <a:cubicBezTo>
                    <a:pt x="15972" y="21530"/>
                    <a:pt x="16809" y="22381"/>
                    <a:pt x="17887" y="22520"/>
                  </a:cubicBezTo>
                  <a:cubicBezTo>
                    <a:pt x="17988" y="22533"/>
                    <a:pt x="18088" y="22540"/>
                    <a:pt x="18188" y="22540"/>
                  </a:cubicBezTo>
                  <a:cubicBezTo>
                    <a:pt x="19024" y="22540"/>
                    <a:pt x="19837" y="22106"/>
                    <a:pt x="20439" y="21511"/>
                  </a:cubicBezTo>
                  <a:cubicBezTo>
                    <a:pt x="20685" y="21265"/>
                    <a:pt x="20907" y="20998"/>
                    <a:pt x="21105" y="20711"/>
                  </a:cubicBezTo>
                  <a:cubicBezTo>
                    <a:pt x="22564" y="20641"/>
                    <a:pt x="24016" y="20383"/>
                    <a:pt x="25407" y="19929"/>
                  </a:cubicBezTo>
                  <a:cubicBezTo>
                    <a:pt x="27271" y="19322"/>
                    <a:pt x="29076" y="18336"/>
                    <a:pt x="30272" y="16781"/>
                  </a:cubicBezTo>
                  <a:cubicBezTo>
                    <a:pt x="33659" y="12383"/>
                    <a:pt x="32019" y="4698"/>
                    <a:pt x="29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3"/>
            <p:cNvSpPr/>
            <p:nvPr/>
          </p:nvSpPr>
          <p:spPr>
            <a:xfrm>
              <a:off x="-5932950" y="4288900"/>
              <a:ext cx="27350" cy="9525"/>
            </a:xfrm>
            <a:custGeom>
              <a:rect b="b" l="l" r="r" t="t"/>
              <a:pathLst>
                <a:path extrusionOk="0" h="381" w="1094">
                  <a:moveTo>
                    <a:pt x="988" y="0"/>
                  </a:moveTo>
                  <a:cubicBezTo>
                    <a:pt x="892" y="0"/>
                    <a:pt x="717" y="50"/>
                    <a:pt x="517" y="99"/>
                  </a:cubicBezTo>
                  <a:cubicBezTo>
                    <a:pt x="240" y="169"/>
                    <a:pt x="6" y="216"/>
                    <a:pt x="3" y="288"/>
                  </a:cubicBezTo>
                  <a:cubicBezTo>
                    <a:pt x="0" y="334"/>
                    <a:pt x="121" y="380"/>
                    <a:pt x="297" y="380"/>
                  </a:cubicBezTo>
                  <a:cubicBezTo>
                    <a:pt x="380" y="380"/>
                    <a:pt x="476" y="370"/>
                    <a:pt x="577" y="344"/>
                  </a:cubicBezTo>
                  <a:cubicBezTo>
                    <a:pt x="892" y="265"/>
                    <a:pt x="1094" y="83"/>
                    <a:pt x="1058" y="24"/>
                  </a:cubicBezTo>
                  <a:cubicBezTo>
                    <a:pt x="1048" y="8"/>
                    <a:pt x="1024" y="0"/>
                    <a:pt x="988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3"/>
            <p:cNvSpPr/>
            <p:nvPr/>
          </p:nvSpPr>
          <p:spPr>
            <a:xfrm>
              <a:off x="-5817475" y="4253150"/>
              <a:ext cx="25000" cy="11000"/>
            </a:xfrm>
            <a:custGeom>
              <a:rect b="b" l="l" r="r" t="t"/>
              <a:pathLst>
                <a:path extrusionOk="0" h="440" w="1000">
                  <a:moveTo>
                    <a:pt x="876" y="1"/>
                  </a:moveTo>
                  <a:cubicBezTo>
                    <a:pt x="779" y="1"/>
                    <a:pt x="623" y="37"/>
                    <a:pt x="454" y="102"/>
                  </a:cubicBezTo>
                  <a:cubicBezTo>
                    <a:pt x="192" y="205"/>
                    <a:pt x="0" y="342"/>
                    <a:pt x="26" y="406"/>
                  </a:cubicBezTo>
                  <a:cubicBezTo>
                    <a:pt x="35" y="429"/>
                    <a:pt x="70" y="440"/>
                    <a:pt x="124" y="440"/>
                  </a:cubicBezTo>
                  <a:cubicBezTo>
                    <a:pt x="221" y="440"/>
                    <a:pt x="378" y="404"/>
                    <a:pt x="546" y="338"/>
                  </a:cubicBezTo>
                  <a:cubicBezTo>
                    <a:pt x="807" y="235"/>
                    <a:pt x="999" y="99"/>
                    <a:pt x="974" y="35"/>
                  </a:cubicBezTo>
                  <a:cubicBezTo>
                    <a:pt x="965" y="12"/>
                    <a:pt x="930" y="1"/>
                    <a:pt x="876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3"/>
            <p:cNvSpPr/>
            <p:nvPr/>
          </p:nvSpPr>
          <p:spPr>
            <a:xfrm>
              <a:off x="-6042525" y="4355975"/>
              <a:ext cx="20275" cy="6800"/>
            </a:xfrm>
            <a:custGeom>
              <a:rect b="b" l="l" r="r" t="t"/>
              <a:pathLst>
                <a:path extrusionOk="0" h="272" w="811">
                  <a:moveTo>
                    <a:pt x="546" y="0"/>
                  </a:moveTo>
                  <a:cubicBezTo>
                    <a:pt x="497" y="0"/>
                    <a:pt x="445" y="4"/>
                    <a:pt x="389" y="11"/>
                  </a:cubicBezTo>
                  <a:cubicBezTo>
                    <a:pt x="170" y="40"/>
                    <a:pt x="1" y="119"/>
                    <a:pt x="10" y="189"/>
                  </a:cubicBezTo>
                  <a:cubicBezTo>
                    <a:pt x="17" y="241"/>
                    <a:pt x="124" y="272"/>
                    <a:pt x="269" y="272"/>
                  </a:cubicBezTo>
                  <a:cubicBezTo>
                    <a:pt x="317" y="272"/>
                    <a:pt x="369" y="268"/>
                    <a:pt x="423" y="261"/>
                  </a:cubicBezTo>
                  <a:cubicBezTo>
                    <a:pt x="641" y="232"/>
                    <a:pt x="810" y="152"/>
                    <a:pt x="801" y="84"/>
                  </a:cubicBezTo>
                  <a:cubicBezTo>
                    <a:pt x="794" y="31"/>
                    <a:pt x="690" y="0"/>
                    <a:pt x="546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3"/>
            <p:cNvSpPr/>
            <p:nvPr/>
          </p:nvSpPr>
          <p:spPr>
            <a:xfrm>
              <a:off x="-6034650" y="4449900"/>
              <a:ext cx="25600" cy="7425"/>
            </a:xfrm>
            <a:custGeom>
              <a:rect b="b" l="l" r="r" t="t"/>
              <a:pathLst>
                <a:path extrusionOk="0" h="297" w="1024">
                  <a:moveTo>
                    <a:pt x="261" y="1"/>
                  </a:moveTo>
                  <a:cubicBezTo>
                    <a:pt x="118" y="1"/>
                    <a:pt x="18" y="25"/>
                    <a:pt x="12" y="70"/>
                  </a:cubicBezTo>
                  <a:cubicBezTo>
                    <a:pt x="1" y="139"/>
                    <a:pt x="215" y="230"/>
                    <a:pt x="493" y="274"/>
                  </a:cubicBezTo>
                  <a:cubicBezTo>
                    <a:pt x="590" y="289"/>
                    <a:pt x="683" y="297"/>
                    <a:pt x="762" y="297"/>
                  </a:cubicBezTo>
                  <a:cubicBezTo>
                    <a:pt x="906" y="297"/>
                    <a:pt x="1006" y="272"/>
                    <a:pt x="1013" y="228"/>
                  </a:cubicBezTo>
                  <a:cubicBezTo>
                    <a:pt x="1024" y="159"/>
                    <a:pt x="809" y="68"/>
                    <a:pt x="532" y="24"/>
                  </a:cubicBezTo>
                  <a:cubicBezTo>
                    <a:pt x="433" y="8"/>
                    <a:pt x="340" y="1"/>
                    <a:pt x="261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3"/>
            <p:cNvSpPr/>
            <p:nvPr/>
          </p:nvSpPr>
          <p:spPr>
            <a:xfrm>
              <a:off x="-6087525" y="4398750"/>
              <a:ext cx="31025" cy="6625"/>
            </a:xfrm>
            <a:custGeom>
              <a:rect b="b" l="l" r="r" t="t"/>
              <a:pathLst>
                <a:path extrusionOk="0" h="265" w="1241">
                  <a:moveTo>
                    <a:pt x="313" y="1"/>
                  </a:moveTo>
                  <a:cubicBezTo>
                    <a:pt x="145" y="1"/>
                    <a:pt x="29" y="14"/>
                    <a:pt x="17" y="59"/>
                  </a:cubicBezTo>
                  <a:cubicBezTo>
                    <a:pt x="1" y="125"/>
                    <a:pt x="265" y="249"/>
                    <a:pt x="616" y="263"/>
                  </a:cubicBezTo>
                  <a:cubicBezTo>
                    <a:pt x="639" y="264"/>
                    <a:pt x="662" y="264"/>
                    <a:pt x="685" y="264"/>
                  </a:cubicBezTo>
                  <a:cubicBezTo>
                    <a:pt x="1002" y="264"/>
                    <a:pt x="1241" y="175"/>
                    <a:pt x="1231" y="112"/>
                  </a:cubicBezTo>
                  <a:cubicBezTo>
                    <a:pt x="1220" y="42"/>
                    <a:pt x="951" y="26"/>
                    <a:pt x="628" y="10"/>
                  </a:cubicBezTo>
                  <a:cubicBezTo>
                    <a:pt x="513" y="5"/>
                    <a:pt x="406" y="1"/>
                    <a:pt x="313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3"/>
            <p:cNvSpPr/>
            <p:nvPr/>
          </p:nvSpPr>
          <p:spPr>
            <a:xfrm>
              <a:off x="-5879875" y="4315425"/>
              <a:ext cx="21850" cy="15400"/>
            </a:xfrm>
            <a:custGeom>
              <a:rect b="b" l="l" r="r" t="t"/>
              <a:pathLst>
                <a:path extrusionOk="0" h="616" w="874">
                  <a:moveTo>
                    <a:pt x="786" y="1"/>
                  </a:moveTo>
                  <a:cubicBezTo>
                    <a:pt x="703" y="1"/>
                    <a:pt x="535" y="80"/>
                    <a:pt x="362" y="207"/>
                  </a:cubicBezTo>
                  <a:cubicBezTo>
                    <a:pt x="144" y="367"/>
                    <a:pt x="0" y="542"/>
                    <a:pt x="42" y="598"/>
                  </a:cubicBezTo>
                  <a:cubicBezTo>
                    <a:pt x="51" y="610"/>
                    <a:pt x="67" y="615"/>
                    <a:pt x="90" y="615"/>
                  </a:cubicBezTo>
                  <a:cubicBezTo>
                    <a:pt x="173" y="615"/>
                    <a:pt x="340" y="536"/>
                    <a:pt x="512" y="410"/>
                  </a:cubicBezTo>
                  <a:cubicBezTo>
                    <a:pt x="730" y="249"/>
                    <a:pt x="874" y="75"/>
                    <a:pt x="832" y="18"/>
                  </a:cubicBezTo>
                  <a:cubicBezTo>
                    <a:pt x="824" y="6"/>
                    <a:pt x="808" y="1"/>
                    <a:pt x="786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3"/>
            <p:cNvSpPr/>
            <p:nvPr/>
          </p:nvSpPr>
          <p:spPr>
            <a:xfrm>
              <a:off x="-5837000" y="4222325"/>
              <a:ext cx="5950" cy="5225"/>
            </a:xfrm>
            <a:custGeom>
              <a:rect b="b" l="l" r="r" t="t"/>
              <a:pathLst>
                <a:path extrusionOk="0" h="209" w="238">
                  <a:moveTo>
                    <a:pt x="69" y="1"/>
                  </a:moveTo>
                  <a:cubicBezTo>
                    <a:pt x="54" y="1"/>
                    <a:pt x="40" y="5"/>
                    <a:pt x="30" y="15"/>
                  </a:cubicBezTo>
                  <a:cubicBezTo>
                    <a:pt x="0" y="44"/>
                    <a:pt x="17" y="108"/>
                    <a:pt x="67" y="157"/>
                  </a:cubicBezTo>
                  <a:cubicBezTo>
                    <a:pt x="100" y="190"/>
                    <a:pt x="139" y="208"/>
                    <a:pt x="170" y="208"/>
                  </a:cubicBezTo>
                  <a:cubicBezTo>
                    <a:pt x="185" y="208"/>
                    <a:pt x="199" y="204"/>
                    <a:pt x="209" y="194"/>
                  </a:cubicBezTo>
                  <a:cubicBezTo>
                    <a:pt x="237" y="165"/>
                    <a:pt x="222" y="101"/>
                    <a:pt x="172" y="52"/>
                  </a:cubicBezTo>
                  <a:cubicBezTo>
                    <a:pt x="139" y="19"/>
                    <a:pt x="100" y="1"/>
                    <a:pt x="69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3"/>
            <p:cNvSpPr/>
            <p:nvPr/>
          </p:nvSpPr>
          <p:spPr>
            <a:xfrm>
              <a:off x="-6000300" y="4503750"/>
              <a:ext cx="21550" cy="6850"/>
            </a:xfrm>
            <a:custGeom>
              <a:rect b="b" l="l" r="r" t="t"/>
              <a:pathLst>
                <a:path extrusionOk="0" h="274" w="862">
                  <a:moveTo>
                    <a:pt x="582" y="0"/>
                  </a:moveTo>
                  <a:cubicBezTo>
                    <a:pt x="530" y="0"/>
                    <a:pt x="474" y="4"/>
                    <a:pt x="415" y="11"/>
                  </a:cubicBezTo>
                  <a:cubicBezTo>
                    <a:pt x="183" y="41"/>
                    <a:pt x="0" y="121"/>
                    <a:pt x="10" y="190"/>
                  </a:cubicBezTo>
                  <a:cubicBezTo>
                    <a:pt x="16" y="242"/>
                    <a:pt x="127" y="273"/>
                    <a:pt x="280" y="273"/>
                  </a:cubicBezTo>
                  <a:cubicBezTo>
                    <a:pt x="332" y="273"/>
                    <a:pt x="388" y="270"/>
                    <a:pt x="447" y="262"/>
                  </a:cubicBezTo>
                  <a:cubicBezTo>
                    <a:pt x="679" y="233"/>
                    <a:pt x="862" y="152"/>
                    <a:pt x="852" y="84"/>
                  </a:cubicBezTo>
                  <a:cubicBezTo>
                    <a:pt x="846" y="31"/>
                    <a:pt x="735" y="0"/>
                    <a:pt x="582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3"/>
            <p:cNvSpPr/>
            <p:nvPr/>
          </p:nvSpPr>
          <p:spPr>
            <a:xfrm>
              <a:off x="-5951475" y="4574800"/>
              <a:ext cx="36400" cy="8800"/>
            </a:xfrm>
            <a:custGeom>
              <a:rect b="b" l="l" r="r" t="t"/>
              <a:pathLst>
                <a:path extrusionOk="0" h="352" w="1456">
                  <a:moveTo>
                    <a:pt x="1329" y="0"/>
                  </a:moveTo>
                  <a:cubicBezTo>
                    <a:pt x="1203" y="0"/>
                    <a:pt x="972" y="42"/>
                    <a:pt x="710" y="80"/>
                  </a:cubicBezTo>
                  <a:cubicBezTo>
                    <a:pt x="329" y="138"/>
                    <a:pt x="11" y="169"/>
                    <a:pt x="6" y="241"/>
                  </a:cubicBezTo>
                  <a:cubicBezTo>
                    <a:pt x="1" y="292"/>
                    <a:pt x="190" y="351"/>
                    <a:pt x="460" y="351"/>
                  </a:cubicBezTo>
                  <a:cubicBezTo>
                    <a:pt x="548" y="351"/>
                    <a:pt x="645" y="345"/>
                    <a:pt x="747" y="330"/>
                  </a:cubicBezTo>
                  <a:cubicBezTo>
                    <a:pt x="1159" y="267"/>
                    <a:pt x="1456" y="93"/>
                    <a:pt x="1429" y="30"/>
                  </a:cubicBezTo>
                  <a:cubicBezTo>
                    <a:pt x="1421" y="9"/>
                    <a:pt x="1386" y="0"/>
                    <a:pt x="1329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3"/>
            <p:cNvSpPr/>
            <p:nvPr/>
          </p:nvSpPr>
          <p:spPr>
            <a:xfrm>
              <a:off x="-5846950" y="4609500"/>
              <a:ext cx="16875" cy="14050"/>
            </a:xfrm>
            <a:custGeom>
              <a:rect b="b" l="l" r="r" t="t"/>
              <a:pathLst>
                <a:path extrusionOk="0" h="562" w="675">
                  <a:moveTo>
                    <a:pt x="582" y="1"/>
                  </a:moveTo>
                  <a:cubicBezTo>
                    <a:pt x="509" y="1"/>
                    <a:pt x="379" y="72"/>
                    <a:pt x="252" y="187"/>
                  </a:cubicBezTo>
                  <a:cubicBezTo>
                    <a:pt x="92" y="334"/>
                    <a:pt x="0" y="494"/>
                    <a:pt x="49" y="545"/>
                  </a:cubicBezTo>
                  <a:cubicBezTo>
                    <a:pt x="59" y="556"/>
                    <a:pt x="74" y="561"/>
                    <a:pt x="94" y="561"/>
                  </a:cubicBezTo>
                  <a:cubicBezTo>
                    <a:pt x="167" y="561"/>
                    <a:pt x="297" y="489"/>
                    <a:pt x="423" y="374"/>
                  </a:cubicBezTo>
                  <a:cubicBezTo>
                    <a:pt x="583" y="229"/>
                    <a:pt x="674" y="69"/>
                    <a:pt x="627" y="16"/>
                  </a:cubicBezTo>
                  <a:cubicBezTo>
                    <a:pt x="617" y="6"/>
                    <a:pt x="602" y="1"/>
                    <a:pt x="582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3"/>
            <p:cNvSpPr/>
            <p:nvPr/>
          </p:nvSpPr>
          <p:spPr>
            <a:xfrm>
              <a:off x="-5799800" y="4637200"/>
              <a:ext cx="14600" cy="15075"/>
            </a:xfrm>
            <a:custGeom>
              <a:rect b="b" l="l" r="r" t="t"/>
              <a:pathLst>
                <a:path extrusionOk="0" h="603" w="584">
                  <a:moveTo>
                    <a:pt x="494" y="1"/>
                  </a:moveTo>
                  <a:cubicBezTo>
                    <a:pt x="426" y="1"/>
                    <a:pt x="303" y="88"/>
                    <a:pt x="194" y="221"/>
                  </a:cubicBezTo>
                  <a:cubicBezTo>
                    <a:pt x="63" y="381"/>
                    <a:pt x="1" y="547"/>
                    <a:pt x="55" y="591"/>
                  </a:cubicBezTo>
                  <a:cubicBezTo>
                    <a:pt x="64" y="599"/>
                    <a:pt x="76" y="602"/>
                    <a:pt x="90" y="602"/>
                  </a:cubicBezTo>
                  <a:cubicBezTo>
                    <a:pt x="159" y="602"/>
                    <a:pt x="281" y="514"/>
                    <a:pt x="389" y="381"/>
                  </a:cubicBezTo>
                  <a:cubicBezTo>
                    <a:pt x="521" y="221"/>
                    <a:pt x="584" y="56"/>
                    <a:pt x="529" y="12"/>
                  </a:cubicBezTo>
                  <a:cubicBezTo>
                    <a:pt x="520" y="4"/>
                    <a:pt x="508" y="1"/>
                    <a:pt x="494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3"/>
            <p:cNvSpPr/>
            <p:nvPr/>
          </p:nvSpPr>
          <p:spPr>
            <a:xfrm>
              <a:off x="-5899550" y="4524725"/>
              <a:ext cx="16400" cy="10675"/>
            </a:xfrm>
            <a:custGeom>
              <a:rect b="b" l="l" r="r" t="t"/>
              <a:pathLst>
                <a:path extrusionOk="0" h="427" w="656">
                  <a:moveTo>
                    <a:pt x="545" y="0"/>
                  </a:moveTo>
                  <a:cubicBezTo>
                    <a:pt x="475" y="0"/>
                    <a:pt x="368" y="39"/>
                    <a:pt x="260" y="107"/>
                  </a:cubicBezTo>
                  <a:cubicBezTo>
                    <a:pt x="100" y="209"/>
                    <a:pt x="1" y="339"/>
                    <a:pt x="37" y="398"/>
                  </a:cubicBezTo>
                  <a:cubicBezTo>
                    <a:pt x="50" y="417"/>
                    <a:pt x="76" y="427"/>
                    <a:pt x="111" y="427"/>
                  </a:cubicBezTo>
                  <a:cubicBezTo>
                    <a:pt x="181" y="427"/>
                    <a:pt x="288" y="389"/>
                    <a:pt x="395" y="321"/>
                  </a:cubicBezTo>
                  <a:cubicBezTo>
                    <a:pt x="556" y="219"/>
                    <a:pt x="656" y="88"/>
                    <a:pt x="618" y="29"/>
                  </a:cubicBezTo>
                  <a:cubicBezTo>
                    <a:pt x="606" y="10"/>
                    <a:pt x="580" y="0"/>
                    <a:pt x="545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3"/>
            <p:cNvSpPr/>
            <p:nvPr/>
          </p:nvSpPr>
          <p:spPr>
            <a:xfrm>
              <a:off x="-5678725" y="4259150"/>
              <a:ext cx="7050" cy="11925"/>
            </a:xfrm>
            <a:custGeom>
              <a:rect b="b" l="l" r="r" t="t"/>
              <a:pathLst>
                <a:path extrusionOk="0" h="477" w="282">
                  <a:moveTo>
                    <a:pt x="160" y="1"/>
                  </a:moveTo>
                  <a:cubicBezTo>
                    <a:pt x="93" y="1"/>
                    <a:pt x="30" y="99"/>
                    <a:pt x="16" y="225"/>
                  </a:cubicBezTo>
                  <a:cubicBezTo>
                    <a:pt x="1" y="357"/>
                    <a:pt x="46" y="469"/>
                    <a:pt x="115" y="476"/>
                  </a:cubicBezTo>
                  <a:cubicBezTo>
                    <a:pt x="117" y="477"/>
                    <a:pt x="120" y="477"/>
                    <a:pt x="123" y="477"/>
                  </a:cubicBezTo>
                  <a:cubicBezTo>
                    <a:pt x="190" y="477"/>
                    <a:pt x="253" y="380"/>
                    <a:pt x="267" y="253"/>
                  </a:cubicBezTo>
                  <a:cubicBezTo>
                    <a:pt x="282" y="122"/>
                    <a:pt x="238" y="9"/>
                    <a:pt x="168" y="1"/>
                  </a:cubicBezTo>
                  <a:cubicBezTo>
                    <a:pt x="165" y="1"/>
                    <a:pt x="162" y="1"/>
                    <a:pt x="160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3"/>
            <p:cNvSpPr/>
            <p:nvPr/>
          </p:nvSpPr>
          <p:spPr>
            <a:xfrm>
              <a:off x="-5573275" y="4267075"/>
              <a:ext cx="7075" cy="27725"/>
            </a:xfrm>
            <a:custGeom>
              <a:rect b="b" l="l" r="r" t="t"/>
              <a:pathLst>
                <a:path extrusionOk="0" h="1109" w="283">
                  <a:moveTo>
                    <a:pt x="166" y="0"/>
                  </a:moveTo>
                  <a:cubicBezTo>
                    <a:pt x="97" y="0"/>
                    <a:pt x="30" y="245"/>
                    <a:pt x="14" y="549"/>
                  </a:cubicBezTo>
                  <a:cubicBezTo>
                    <a:pt x="0" y="855"/>
                    <a:pt x="45" y="1105"/>
                    <a:pt x="115" y="1108"/>
                  </a:cubicBezTo>
                  <a:cubicBezTo>
                    <a:pt x="116" y="1108"/>
                    <a:pt x="116" y="1108"/>
                    <a:pt x="117" y="1108"/>
                  </a:cubicBezTo>
                  <a:cubicBezTo>
                    <a:pt x="185" y="1108"/>
                    <a:pt x="253" y="864"/>
                    <a:pt x="267" y="561"/>
                  </a:cubicBezTo>
                  <a:cubicBezTo>
                    <a:pt x="282" y="254"/>
                    <a:pt x="237" y="4"/>
                    <a:pt x="167" y="0"/>
                  </a:cubicBezTo>
                  <a:cubicBezTo>
                    <a:pt x="167" y="0"/>
                    <a:pt x="167" y="0"/>
                    <a:pt x="166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3"/>
            <p:cNvSpPr/>
            <p:nvPr/>
          </p:nvSpPr>
          <p:spPr>
            <a:xfrm>
              <a:off x="-5508375" y="4307950"/>
              <a:ext cx="7000" cy="22450"/>
            </a:xfrm>
            <a:custGeom>
              <a:rect b="b" l="l" r="r" t="t"/>
              <a:pathLst>
                <a:path extrusionOk="0" h="898" w="280">
                  <a:moveTo>
                    <a:pt x="160" y="1"/>
                  </a:moveTo>
                  <a:cubicBezTo>
                    <a:pt x="91" y="1"/>
                    <a:pt x="25" y="197"/>
                    <a:pt x="12" y="443"/>
                  </a:cubicBezTo>
                  <a:cubicBezTo>
                    <a:pt x="1" y="690"/>
                    <a:pt x="47" y="894"/>
                    <a:pt x="117" y="898"/>
                  </a:cubicBezTo>
                  <a:cubicBezTo>
                    <a:pt x="117" y="898"/>
                    <a:pt x="118" y="898"/>
                    <a:pt x="119" y="898"/>
                  </a:cubicBezTo>
                  <a:cubicBezTo>
                    <a:pt x="188" y="898"/>
                    <a:pt x="253" y="701"/>
                    <a:pt x="266" y="456"/>
                  </a:cubicBezTo>
                  <a:cubicBezTo>
                    <a:pt x="279" y="208"/>
                    <a:pt x="232" y="4"/>
                    <a:pt x="162" y="1"/>
                  </a:cubicBezTo>
                  <a:cubicBezTo>
                    <a:pt x="161" y="1"/>
                    <a:pt x="161" y="1"/>
                    <a:pt x="160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3"/>
            <p:cNvSpPr/>
            <p:nvPr/>
          </p:nvSpPr>
          <p:spPr>
            <a:xfrm>
              <a:off x="-5582525" y="4362000"/>
              <a:ext cx="7075" cy="26375"/>
            </a:xfrm>
            <a:custGeom>
              <a:rect b="b" l="l" r="r" t="t"/>
              <a:pathLst>
                <a:path extrusionOk="0" h="1055" w="283">
                  <a:moveTo>
                    <a:pt x="168" y="0"/>
                  </a:moveTo>
                  <a:cubicBezTo>
                    <a:pt x="97" y="0"/>
                    <a:pt x="30" y="232"/>
                    <a:pt x="16" y="522"/>
                  </a:cubicBezTo>
                  <a:cubicBezTo>
                    <a:pt x="1" y="813"/>
                    <a:pt x="46" y="1053"/>
                    <a:pt x="115" y="1055"/>
                  </a:cubicBezTo>
                  <a:cubicBezTo>
                    <a:pt x="116" y="1055"/>
                    <a:pt x="117" y="1055"/>
                    <a:pt x="117" y="1055"/>
                  </a:cubicBezTo>
                  <a:cubicBezTo>
                    <a:pt x="186" y="1055"/>
                    <a:pt x="254" y="823"/>
                    <a:pt x="268" y="533"/>
                  </a:cubicBezTo>
                  <a:cubicBezTo>
                    <a:pt x="283" y="243"/>
                    <a:pt x="239" y="4"/>
                    <a:pt x="169" y="0"/>
                  </a:cubicBezTo>
                  <a:cubicBezTo>
                    <a:pt x="168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3"/>
            <p:cNvSpPr/>
            <p:nvPr/>
          </p:nvSpPr>
          <p:spPr>
            <a:xfrm>
              <a:off x="-5495600" y="4404175"/>
              <a:ext cx="8075" cy="19875"/>
            </a:xfrm>
            <a:custGeom>
              <a:rect b="b" l="l" r="r" t="t"/>
              <a:pathLst>
                <a:path extrusionOk="0" h="795" w="323">
                  <a:moveTo>
                    <a:pt x="177" y="0"/>
                  </a:moveTo>
                  <a:cubicBezTo>
                    <a:pt x="175" y="0"/>
                    <a:pt x="173" y="0"/>
                    <a:pt x="171" y="1"/>
                  </a:cubicBezTo>
                  <a:cubicBezTo>
                    <a:pt x="101" y="11"/>
                    <a:pt x="69" y="184"/>
                    <a:pt x="41" y="386"/>
                  </a:cubicBezTo>
                  <a:cubicBezTo>
                    <a:pt x="15" y="587"/>
                    <a:pt x="0" y="763"/>
                    <a:pt x="67" y="791"/>
                  </a:cubicBezTo>
                  <a:cubicBezTo>
                    <a:pt x="71" y="793"/>
                    <a:pt x="77" y="794"/>
                    <a:pt x="82" y="794"/>
                  </a:cubicBezTo>
                  <a:cubicBezTo>
                    <a:pt x="148" y="794"/>
                    <a:pt x="262" y="641"/>
                    <a:pt x="292" y="419"/>
                  </a:cubicBezTo>
                  <a:cubicBezTo>
                    <a:pt x="323" y="185"/>
                    <a:pt x="244" y="0"/>
                    <a:pt x="177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3"/>
            <p:cNvSpPr/>
            <p:nvPr/>
          </p:nvSpPr>
          <p:spPr>
            <a:xfrm>
              <a:off x="-5577900" y="4445000"/>
              <a:ext cx="8375" cy="17225"/>
            </a:xfrm>
            <a:custGeom>
              <a:rect b="b" l="l" r="r" t="t"/>
              <a:pathLst>
                <a:path extrusionOk="0" h="689" w="335">
                  <a:moveTo>
                    <a:pt x="236" y="1"/>
                  </a:moveTo>
                  <a:cubicBezTo>
                    <a:pt x="169" y="1"/>
                    <a:pt x="86" y="137"/>
                    <a:pt x="44" y="316"/>
                  </a:cubicBezTo>
                  <a:cubicBezTo>
                    <a:pt x="0" y="505"/>
                    <a:pt x="21" y="671"/>
                    <a:pt x="89" y="688"/>
                  </a:cubicBezTo>
                  <a:cubicBezTo>
                    <a:pt x="92" y="689"/>
                    <a:pt x="96" y="689"/>
                    <a:pt x="99" y="689"/>
                  </a:cubicBezTo>
                  <a:cubicBezTo>
                    <a:pt x="165" y="689"/>
                    <a:pt x="249" y="553"/>
                    <a:pt x="291" y="373"/>
                  </a:cubicBezTo>
                  <a:cubicBezTo>
                    <a:pt x="335" y="184"/>
                    <a:pt x="314" y="17"/>
                    <a:pt x="247" y="2"/>
                  </a:cubicBezTo>
                  <a:cubicBezTo>
                    <a:pt x="243" y="1"/>
                    <a:pt x="240" y="1"/>
                    <a:pt x="236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3"/>
            <p:cNvSpPr/>
            <p:nvPr/>
          </p:nvSpPr>
          <p:spPr>
            <a:xfrm>
              <a:off x="-5538950" y="4488400"/>
              <a:ext cx="13550" cy="17450"/>
            </a:xfrm>
            <a:custGeom>
              <a:rect b="b" l="l" r="r" t="t"/>
              <a:pathLst>
                <a:path extrusionOk="0" h="698" w="542">
                  <a:moveTo>
                    <a:pt x="457" y="0"/>
                  </a:moveTo>
                  <a:cubicBezTo>
                    <a:pt x="389" y="0"/>
                    <a:pt x="266" y="116"/>
                    <a:pt x="163" y="283"/>
                  </a:cubicBezTo>
                  <a:cubicBezTo>
                    <a:pt x="47" y="472"/>
                    <a:pt x="1" y="655"/>
                    <a:pt x="60" y="692"/>
                  </a:cubicBezTo>
                  <a:cubicBezTo>
                    <a:pt x="67" y="696"/>
                    <a:pt x="75" y="698"/>
                    <a:pt x="84" y="698"/>
                  </a:cubicBezTo>
                  <a:cubicBezTo>
                    <a:pt x="152" y="698"/>
                    <a:pt x="275" y="582"/>
                    <a:pt x="379" y="415"/>
                  </a:cubicBezTo>
                  <a:cubicBezTo>
                    <a:pt x="495" y="226"/>
                    <a:pt x="541" y="43"/>
                    <a:pt x="482" y="7"/>
                  </a:cubicBezTo>
                  <a:cubicBezTo>
                    <a:pt x="475" y="2"/>
                    <a:pt x="467" y="0"/>
                    <a:pt x="457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3"/>
            <p:cNvSpPr/>
            <p:nvPr/>
          </p:nvSpPr>
          <p:spPr>
            <a:xfrm>
              <a:off x="-5677975" y="4543325"/>
              <a:ext cx="26650" cy="14350"/>
            </a:xfrm>
            <a:custGeom>
              <a:rect b="b" l="l" r="r" t="t"/>
              <a:pathLst>
                <a:path extrusionOk="0" h="574" w="1066">
                  <a:moveTo>
                    <a:pt x="971" y="0"/>
                  </a:moveTo>
                  <a:cubicBezTo>
                    <a:pt x="874" y="0"/>
                    <a:pt x="681" y="66"/>
                    <a:pt x="474" y="175"/>
                  </a:cubicBezTo>
                  <a:cubicBezTo>
                    <a:pt x="197" y="321"/>
                    <a:pt x="0" y="489"/>
                    <a:pt x="32" y="551"/>
                  </a:cubicBezTo>
                  <a:cubicBezTo>
                    <a:pt x="40" y="566"/>
                    <a:pt x="62" y="573"/>
                    <a:pt x="95" y="573"/>
                  </a:cubicBezTo>
                  <a:cubicBezTo>
                    <a:pt x="192" y="573"/>
                    <a:pt x="385" y="508"/>
                    <a:pt x="592" y="399"/>
                  </a:cubicBezTo>
                  <a:cubicBezTo>
                    <a:pt x="869" y="253"/>
                    <a:pt x="1066" y="85"/>
                    <a:pt x="1034" y="23"/>
                  </a:cubicBezTo>
                  <a:cubicBezTo>
                    <a:pt x="1026" y="8"/>
                    <a:pt x="1004" y="0"/>
                    <a:pt x="971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3"/>
            <p:cNvSpPr/>
            <p:nvPr/>
          </p:nvSpPr>
          <p:spPr>
            <a:xfrm>
              <a:off x="-5813150" y="4135275"/>
              <a:ext cx="340200" cy="146950"/>
            </a:xfrm>
            <a:custGeom>
              <a:rect b="b" l="l" r="r" t="t"/>
              <a:pathLst>
                <a:path extrusionOk="0" h="5878" w="13608">
                  <a:moveTo>
                    <a:pt x="11855" y="0"/>
                  </a:moveTo>
                  <a:lnTo>
                    <a:pt x="1622" y="166"/>
                  </a:lnTo>
                  <a:cubicBezTo>
                    <a:pt x="1100" y="658"/>
                    <a:pt x="555" y="1125"/>
                    <a:pt x="0" y="1580"/>
                  </a:cubicBezTo>
                  <a:lnTo>
                    <a:pt x="518" y="1576"/>
                  </a:lnTo>
                  <a:lnTo>
                    <a:pt x="518" y="1576"/>
                  </a:lnTo>
                  <a:cubicBezTo>
                    <a:pt x="295" y="2225"/>
                    <a:pt x="603" y="3013"/>
                    <a:pt x="1206" y="3336"/>
                  </a:cubicBezTo>
                  <a:cubicBezTo>
                    <a:pt x="1411" y="3446"/>
                    <a:pt x="1641" y="3498"/>
                    <a:pt x="1872" y="3498"/>
                  </a:cubicBezTo>
                  <a:cubicBezTo>
                    <a:pt x="2323" y="3498"/>
                    <a:pt x="2778" y="3299"/>
                    <a:pt x="3054" y="2940"/>
                  </a:cubicBezTo>
                  <a:lnTo>
                    <a:pt x="3054" y="2940"/>
                  </a:lnTo>
                  <a:cubicBezTo>
                    <a:pt x="2691" y="3516"/>
                    <a:pt x="3043" y="4359"/>
                    <a:pt x="3669" y="4630"/>
                  </a:cubicBezTo>
                  <a:cubicBezTo>
                    <a:pt x="3852" y="4709"/>
                    <a:pt x="4048" y="4746"/>
                    <a:pt x="4244" y="4746"/>
                  </a:cubicBezTo>
                  <a:cubicBezTo>
                    <a:pt x="4717" y="4746"/>
                    <a:pt x="5199" y="4535"/>
                    <a:pt x="5548" y="4205"/>
                  </a:cubicBezTo>
                  <a:lnTo>
                    <a:pt x="5548" y="4205"/>
                  </a:lnTo>
                  <a:cubicBezTo>
                    <a:pt x="5515" y="4861"/>
                    <a:pt x="6016" y="5503"/>
                    <a:pt x="6661" y="5631"/>
                  </a:cubicBezTo>
                  <a:cubicBezTo>
                    <a:pt x="6742" y="5648"/>
                    <a:pt x="6824" y="5655"/>
                    <a:pt x="6906" y="5655"/>
                  </a:cubicBezTo>
                  <a:cubicBezTo>
                    <a:pt x="7476" y="5655"/>
                    <a:pt x="8042" y="5280"/>
                    <a:pt x="8235" y="4738"/>
                  </a:cubicBezTo>
                  <a:cubicBezTo>
                    <a:pt x="8246" y="5393"/>
                    <a:pt x="8914" y="5877"/>
                    <a:pt x="9568" y="5877"/>
                  </a:cubicBezTo>
                  <a:cubicBezTo>
                    <a:pt x="9680" y="5877"/>
                    <a:pt x="9792" y="5863"/>
                    <a:pt x="9900" y="5833"/>
                  </a:cubicBezTo>
                  <a:cubicBezTo>
                    <a:pt x="10638" y="5628"/>
                    <a:pt x="11131" y="4886"/>
                    <a:pt x="11252" y="4129"/>
                  </a:cubicBezTo>
                  <a:lnTo>
                    <a:pt x="11252" y="4129"/>
                  </a:lnTo>
                  <a:cubicBezTo>
                    <a:pt x="11164" y="4896"/>
                    <a:pt x="11838" y="5620"/>
                    <a:pt x="12603" y="5724"/>
                  </a:cubicBezTo>
                  <a:cubicBezTo>
                    <a:pt x="12678" y="5734"/>
                    <a:pt x="12754" y="5739"/>
                    <a:pt x="12829" y="5739"/>
                  </a:cubicBezTo>
                  <a:cubicBezTo>
                    <a:pt x="13096" y="5739"/>
                    <a:pt x="13360" y="5678"/>
                    <a:pt x="13608" y="5572"/>
                  </a:cubicBezTo>
                  <a:cubicBezTo>
                    <a:pt x="13189" y="3534"/>
                    <a:pt x="12546" y="1595"/>
                    <a:pt x="11855" y="0"/>
                  </a:cubicBezTo>
                  <a:close/>
                </a:path>
              </a:pathLst>
            </a:custGeom>
            <a:solidFill>
              <a:srgbClr val="F2B6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3"/>
            <p:cNvSpPr/>
            <p:nvPr/>
          </p:nvSpPr>
          <p:spPr>
            <a:xfrm>
              <a:off x="-5630375" y="4591100"/>
              <a:ext cx="23050" cy="15525"/>
            </a:xfrm>
            <a:custGeom>
              <a:rect b="b" l="l" r="r" t="t"/>
              <a:pathLst>
                <a:path extrusionOk="0" h="621" w="922">
                  <a:moveTo>
                    <a:pt x="838" y="1"/>
                  </a:moveTo>
                  <a:cubicBezTo>
                    <a:pt x="761" y="1"/>
                    <a:pt x="596" y="111"/>
                    <a:pt x="407" y="241"/>
                  </a:cubicBezTo>
                  <a:cubicBezTo>
                    <a:pt x="184" y="391"/>
                    <a:pt x="1" y="524"/>
                    <a:pt x="27" y="590"/>
                  </a:cubicBezTo>
                  <a:cubicBezTo>
                    <a:pt x="34" y="610"/>
                    <a:pt x="62" y="620"/>
                    <a:pt x="106" y="620"/>
                  </a:cubicBezTo>
                  <a:cubicBezTo>
                    <a:pt x="204" y="620"/>
                    <a:pt x="378" y="568"/>
                    <a:pt x="551" y="448"/>
                  </a:cubicBezTo>
                  <a:cubicBezTo>
                    <a:pt x="799" y="276"/>
                    <a:pt x="921" y="55"/>
                    <a:pt x="869" y="11"/>
                  </a:cubicBezTo>
                  <a:cubicBezTo>
                    <a:pt x="862" y="4"/>
                    <a:pt x="851" y="1"/>
                    <a:pt x="838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3"/>
            <p:cNvSpPr/>
            <p:nvPr/>
          </p:nvSpPr>
          <p:spPr>
            <a:xfrm>
              <a:off x="-5571850" y="4527700"/>
              <a:ext cx="8200" cy="8700"/>
            </a:xfrm>
            <a:custGeom>
              <a:rect b="b" l="l" r="r" t="t"/>
              <a:pathLst>
                <a:path extrusionOk="0" h="348" w="328">
                  <a:moveTo>
                    <a:pt x="217" y="0"/>
                  </a:moveTo>
                  <a:cubicBezTo>
                    <a:pt x="164" y="0"/>
                    <a:pt x="101" y="39"/>
                    <a:pt x="58" y="103"/>
                  </a:cubicBezTo>
                  <a:cubicBezTo>
                    <a:pt x="0" y="192"/>
                    <a:pt x="0" y="293"/>
                    <a:pt x="58" y="332"/>
                  </a:cubicBezTo>
                  <a:cubicBezTo>
                    <a:pt x="73" y="342"/>
                    <a:pt x="91" y="347"/>
                    <a:pt x="110" y="347"/>
                  </a:cubicBezTo>
                  <a:cubicBezTo>
                    <a:pt x="163" y="347"/>
                    <a:pt x="225" y="309"/>
                    <a:pt x="269" y="244"/>
                  </a:cubicBezTo>
                  <a:cubicBezTo>
                    <a:pt x="327" y="155"/>
                    <a:pt x="326" y="55"/>
                    <a:pt x="269" y="15"/>
                  </a:cubicBezTo>
                  <a:cubicBezTo>
                    <a:pt x="254" y="5"/>
                    <a:pt x="236" y="0"/>
                    <a:pt x="217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3"/>
            <p:cNvSpPr/>
            <p:nvPr/>
          </p:nvSpPr>
          <p:spPr>
            <a:xfrm>
              <a:off x="-5725650" y="4600200"/>
              <a:ext cx="25800" cy="17875"/>
            </a:xfrm>
            <a:custGeom>
              <a:rect b="b" l="l" r="r" t="t"/>
              <a:pathLst>
                <a:path extrusionOk="0" h="715" w="1032">
                  <a:moveTo>
                    <a:pt x="949" y="0"/>
                  </a:moveTo>
                  <a:cubicBezTo>
                    <a:pt x="860" y="0"/>
                    <a:pt x="656" y="100"/>
                    <a:pt x="443" y="256"/>
                  </a:cubicBezTo>
                  <a:cubicBezTo>
                    <a:pt x="181" y="444"/>
                    <a:pt x="1" y="644"/>
                    <a:pt x="42" y="700"/>
                  </a:cubicBezTo>
                  <a:cubicBezTo>
                    <a:pt x="50" y="710"/>
                    <a:pt x="64" y="715"/>
                    <a:pt x="83" y="715"/>
                  </a:cubicBezTo>
                  <a:cubicBezTo>
                    <a:pt x="172" y="715"/>
                    <a:pt x="376" y="615"/>
                    <a:pt x="591" y="460"/>
                  </a:cubicBezTo>
                  <a:cubicBezTo>
                    <a:pt x="852" y="270"/>
                    <a:pt x="1032" y="72"/>
                    <a:pt x="990" y="15"/>
                  </a:cubicBezTo>
                  <a:cubicBezTo>
                    <a:pt x="983" y="5"/>
                    <a:pt x="969" y="0"/>
                    <a:pt x="949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3"/>
            <p:cNvSpPr/>
            <p:nvPr/>
          </p:nvSpPr>
          <p:spPr>
            <a:xfrm>
              <a:off x="-5976275" y="4297700"/>
              <a:ext cx="359000" cy="278425"/>
            </a:xfrm>
            <a:custGeom>
              <a:rect b="b" l="l" r="r" t="t"/>
              <a:pathLst>
                <a:path extrusionOk="0" h="11137" w="14360">
                  <a:moveTo>
                    <a:pt x="10645" y="1"/>
                  </a:moveTo>
                  <a:cubicBezTo>
                    <a:pt x="10289" y="1"/>
                    <a:pt x="9921" y="38"/>
                    <a:pt x="9550" y="110"/>
                  </a:cubicBezTo>
                  <a:cubicBezTo>
                    <a:pt x="8196" y="373"/>
                    <a:pt x="6952" y="1025"/>
                    <a:pt x="5717" y="1641"/>
                  </a:cubicBezTo>
                  <a:cubicBezTo>
                    <a:pt x="4481" y="2258"/>
                    <a:pt x="3201" y="2855"/>
                    <a:pt x="1828" y="2999"/>
                  </a:cubicBezTo>
                  <a:cubicBezTo>
                    <a:pt x="1414" y="3041"/>
                    <a:pt x="979" y="3047"/>
                    <a:pt x="615" y="3248"/>
                  </a:cubicBezTo>
                  <a:cubicBezTo>
                    <a:pt x="252" y="3448"/>
                    <a:pt x="0" y="3933"/>
                    <a:pt x="216" y="4289"/>
                  </a:cubicBezTo>
                  <a:cubicBezTo>
                    <a:pt x="351" y="4512"/>
                    <a:pt x="619" y="4613"/>
                    <a:pt x="871" y="4682"/>
                  </a:cubicBezTo>
                  <a:cubicBezTo>
                    <a:pt x="1368" y="4815"/>
                    <a:pt x="1878" y="4882"/>
                    <a:pt x="2388" y="4882"/>
                  </a:cubicBezTo>
                  <a:cubicBezTo>
                    <a:pt x="2854" y="4882"/>
                    <a:pt x="3319" y="4826"/>
                    <a:pt x="3775" y="4715"/>
                  </a:cubicBezTo>
                  <a:lnTo>
                    <a:pt x="3775" y="4715"/>
                  </a:lnTo>
                  <a:cubicBezTo>
                    <a:pt x="3500" y="5193"/>
                    <a:pt x="2879" y="5307"/>
                    <a:pt x="2370" y="5521"/>
                  </a:cubicBezTo>
                  <a:cubicBezTo>
                    <a:pt x="1861" y="5734"/>
                    <a:pt x="1364" y="6322"/>
                    <a:pt x="1667" y="6784"/>
                  </a:cubicBezTo>
                  <a:cubicBezTo>
                    <a:pt x="1804" y="6995"/>
                    <a:pt x="2065" y="7087"/>
                    <a:pt x="2311" y="7145"/>
                  </a:cubicBezTo>
                  <a:cubicBezTo>
                    <a:pt x="2638" y="7220"/>
                    <a:pt x="2971" y="7257"/>
                    <a:pt x="3302" y="7257"/>
                  </a:cubicBezTo>
                  <a:cubicBezTo>
                    <a:pt x="3873" y="7257"/>
                    <a:pt x="4442" y="7147"/>
                    <a:pt x="4976" y="6930"/>
                  </a:cubicBezTo>
                  <a:lnTo>
                    <a:pt x="4976" y="6930"/>
                  </a:lnTo>
                  <a:cubicBezTo>
                    <a:pt x="4574" y="7096"/>
                    <a:pt x="4163" y="7280"/>
                    <a:pt x="3888" y="7614"/>
                  </a:cubicBezTo>
                  <a:cubicBezTo>
                    <a:pt x="3603" y="7962"/>
                    <a:pt x="3526" y="8522"/>
                    <a:pt x="3842" y="8840"/>
                  </a:cubicBezTo>
                  <a:cubicBezTo>
                    <a:pt x="4033" y="9033"/>
                    <a:pt x="4317" y="9095"/>
                    <a:pt x="4588" y="9122"/>
                  </a:cubicBezTo>
                  <a:cubicBezTo>
                    <a:pt x="4734" y="9137"/>
                    <a:pt x="4880" y="9144"/>
                    <a:pt x="5027" y="9144"/>
                  </a:cubicBezTo>
                  <a:cubicBezTo>
                    <a:pt x="5606" y="9144"/>
                    <a:pt x="6180" y="9029"/>
                    <a:pt x="6717" y="8806"/>
                  </a:cubicBezTo>
                  <a:lnTo>
                    <a:pt x="6717" y="8806"/>
                  </a:lnTo>
                  <a:cubicBezTo>
                    <a:pt x="6228" y="9080"/>
                    <a:pt x="6061" y="9810"/>
                    <a:pt x="6334" y="10319"/>
                  </a:cubicBezTo>
                  <a:cubicBezTo>
                    <a:pt x="6625" y="10859"/>
                    <a:pt x="7266" y="11136"/>
                    <a:pt x="7880" y="11136"/>
                  </a:cubicBezTo>
                  <a:cubicBezTo>
                    <a:pt x="7901" y="11136"/>
                    <a:pt x="7921" y="11136"/>
                    <a:pt x="7941" y="11135"/>
                  </a:cubicBezTo>
                  <a:cubicBezTo>
                    <a:pt x="8574" y="11117"/>
                    <a:pt x="9172" y="10853"/>
                    <a:pt x="9731" y="10553"/>
                  </a:cubicBezTo>
                  <a:cubicBezTo>
                    <a:pt x="11461" y="9623"/>
                    <a:pt x="13021" y="8239"/>
                    <a:pt x="13779" y="6426"/>
                  </a:cubicBezTo>
                  <a:cubicBezTo>
                    <a:pt x="14238" y="5326"/>
                    <a:pt x="14359" y="3992"/>
                    <a:pt x="14161" y="2813"/>
                  </a:cubicBezTo>
                  <a:cubicBezTo>
                    <a:pt x="13836" y="868"/>
                    <a:pt x="12372" y="1"/>
                    <a:pt x="10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3"/>
            <p:cNvSpPr/>
            <p:nvPr/>
          </p:nvSpPr>
          <p:spPr>
            <a:xfrm>
              <a:off x="-5853075" y="4371550"/>
              <a:ext cx="23625" cy="9925"/>
            </a:xfrm>
            <a:custGeom>
              <a:rect b="b" l="l" r="r" t="t"/>
              <a:pathLst>
                <a:path extrusionOk="0" h="397" w="945">
                  <a:moveTo>
                    <a:pt x="805" y="0"/>
                  </a:moveTo>
                  <a:cubicBezTo>
                    <a:pt x="712" y="0"/>
                    <a:pt x="576" y="27"/>
                    <a:pt x="430" y="79"/>
                  </a:cubicBezTo>
                  <a:cubicBezTo>
                    <a:pt x="182" y="167"/>
                    <a:pt x="1" y="291"/>
                    <a:pt x="25" y="356"/>
                  </a:cubicBezTo>
                  <a:cubicBezTo>
                    <a:pt x="34" y="383"/>
                    <a:pt x="76" y="396"/>
                    <a:pt x="140" y="396"/>
                  </a:cubicBezTo>
                  <a:cubicBezTo>
                    <a:pt x="231" y="396"/>
                    <a:pt x="368" y="369"/>
                    <a:pt x="514" y="317"/>
                  </a:cubicBezTo>
                  <a:cubicBezTo>
                    <a:pt x="762" y="230"/>
                    <a:pt x="944" y="106"/>
                    <a:pt x="921" y="40"/>
                  </a:cubicBezTo>
                  <a:cubicBezTo>
                    <a:pt x="911" y="13"/>
                    <a:pt x="868" y="0"/>
                    <a:pt x="805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3"/>
            <p:cNvSpPr/>
            <p:nvPr/>
          </p:nvSpPr>
          <p:spPr>
            <a:xfrm>
              <a:off x="-5801775" y="4402000"/>
              <a:ext cx="22500" cy="10925"/>
            </a:xfrm>
            <a:custGeom>
              <a:rect b="b" l="l" r="r" t="t"/>
              <a:pathLst>
                <a:path extrusionOk="0" h="437" w="900">
                  <a:moveTo>
                    <a:pt x="781" y="1"/>
                  </a:moveTo>
                  <a:cubicBezTo>
                    <a:pt x="692" y="1"/>
                    <a:pt x="550" y="37"/>
                    <a:pt x="400" y="103"/>
                  </a:cubicBezTo>
                  <a:cubicBezTo>
                    <a:pt x="166" y="205"/>
                    <a:pt x="0" y="340"/>
                    <a:pt x="29" y="404"/>
                  </a:cubicBezTo>
                  <a:cubicBezTo>
                    <a:pt x="38" y="426"/>
                    <a:pt x="71" y="437"/>
                    <a:pt x="120" y="437"/>
                  </a:cubicBezTo>
                  <a:cubicBezTo>
                    <a:pt x="208" y="437"/>
                    <a:pt x="350" y="401"/>
                    <a:pt x="500" y="335"/>
                  </a:cubicBezTo>
                  <a:cubicBezTo>
                    <a:pt x="734" y="233"/>
                    <a:pt x="900" y="98"/>
                    <a:pt x="872" y="34"/>
                  </a:cubicBezTo>
                  <a:cubicBezTo>
                    <a:pt x="862" y="12"/>
                    <a:pt x="829" y="1"/>
                    <a:pt x="781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3"/>
            <p:cNvSpPr/>
            <p:nvPr/>
          </p:nvSpPr>
          <p:spPr>
            <a:xfrm>
              <a:off x="-5756775" y="4335075"/>
              <a:ext cx="22450" cy="11050"/>
            </a:xfrm>
            <a:custGeom>
              <a:rect b="b" l="l" r="r" t="t"/>
              <a:pathLst>
                <a:path extrusionOk="0" h="442" w="898">
                  <a:moveTo>
                    <a:pt x="780" y="0"/>
                  </a:moveTo>
                  <a:cubicBezTo>
                    <a:pt x="691" y="0"/>
                    <a:pt x="549" y="38"/>
                    <a:pt x="397" y="106"/>
                  </a:cubicBezTo>
                  <a:cubicBezTo>
                    <a:pt x="165" y="210"/>
                    <a:pt x="0" y="345"/>
                    <a:pt x="29" y="409"/>
                  </a:cubicBezTo>
                  <a:cubicBezTo>
                    <a:pt x="39" y="431"/>
                    <a:pt x="70" y="442"/>
                    <a:pt x="117" y="442"/>
                  </a:cubicBezTo>
                  <a:cubicBezTo>
                    <a:pt x="206" y="442"/>
                    <a:pt x="348" y="404"/>
                    <a:pt x="500" y="337"/>
                  </a:cubicBezTo>
                  <a:cubicBezTo>
                    <a:pt x="733" y="232"/>
                    <a:pt x="897" y="96"/>
                    <a:pt x="869" y="33"/>
                  </a:cubicBezTo>
                  <a:cubicBezTo>
                    <a:pt x="859" y="11"/>
                    <a:pt x="827" y="0"/>
                    <a:pt x="780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3"/>
            <p:cNvSpPr/>
            <p:nvPr/>
          </p:nvSpPr>
          <p:spPr>
            <a:xfrm>
              <a:off x="-5700650" y="4382575"/>
              <a:ext cx="17950" cy="12925"/>
            </a:xfrm>
            <a:custGeom>
              <a:rect b="b" l="l" r="r" t="t"/>
              <a:pathLst>
                <a:path extrusionOk="0" h="517" w="718">
                  <a:moveTo>
                    <a:pt x="620" y="1"/>
                  </a:moveTo>
                  <a:cubicBezTo>
                    <a:pt x="545" y="1"/>
                    <a:pt x="414" y="60"/>
                    <a:pt x="283" y="157"/>
                  </a:cubicBezTo>
                  <a:cubicBezTo>
                    <a:pt x="109" y="289"/>
                    <a:pt x="1" y="440"/>
                    <a:pt x="42" y="496"/>
                  </a:cubicBezTo>
                  <a:cubicBezTo>
                    <a:pt x="53" y="510"/>
                    <a:pt x="72" y="517"/>
                    <a:pt x="98" y="517"/>
                  </a:cubicBezTo>
                  <a:cubicBezTo>
                    <a:pt x="173" y="517"/>
                    <a:pt x="304" y="458"/>
                    <a:pt x="435" y="360"/>
                  </a:cubicBezTo>
                  <a:cubicBezTo>
                    <a:pt x="610" y="228"/>
                    <a:pt x="718" y="77"/>
                    <a:pt x="675" y="22"/>
                  </a:cubicBezTo>
                  <a:cubicBezTo>
                    <a:pt x="665" y="8"/>
                    <a:pt x="645" y="1"/>
                    <a:pt x="620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3"/>
            <p:cNvSpPr/>
            <p:nvPr/>
          </p:nvSpPr>
          <p:spPr>
            <a:xfrm>
              <a:off x="-5870300" y="4441300"/>
              <a:ext cx="17200" cy="8825"/>
            </a:xfrm>
            <a:custGeom>
              <a:rect b="b" l="l" r="r" t="t"/>
              <a:pathLst>
                <a:path extrusionOk="0" h="353" w="688">
                  <a:moveTo>
                    <a:pt x="548" y="0"/>
                  </a:moveTo>
                  <a:cubicBezTo>
                    <a:pt x="481" y="0"/>
                    <a:pt x="390" y="20"/>
                    <a:pt x="295" y="60"/>
                  </a:cubicBezTo>
                  <a:cubicBezTo>
                    <a:pt x="121" y="132"/>
                    <a:pt x="0" y="243"/>
                    <a:pt x="28" y="307"/>
                  </a:cubicBezTo>
                  <a:cubicBezTo>
                    <a:pt x="40" y="338"/>
                    <a:pt x="82" y="352"/>
                    <a:pt x="140" y="352"/>
                  </a:cubicBezTo>
                  <a:cubicBezTo>
                    <a:pt x="208" y="352"/>
                    <a:pt x="299" y="332"/>
                    <a:pt x="392" y="293"/>
                  </a:cubicBezTo>
                  <a:cubicBezTo>
                    <a:pt x="568" y="221"/>
                    <a:pt x="688" y="110"/>
                    <a:pt x="660" y="44"/>
                  </a:cubicBezTo>
                  <a:cubicBezTo>
                    <a:pt x="648" y="15"/>
                    <a:pt x="606" y="0"/>
                    <a:pt x="548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3"/>
            <p:cNvSpPr/>
            <p:nvPr/>
          </p:nvSpPr>
          <p:spPr>
            <a:xfrm>
              <a:off x="-5833175" y="4486900"/>
              <a:ext cx="29000" cy="13425"/>
            </a:xfrm>
            <a:custGeom>
              <a:rect b="b" l="l" r="r" t="t"/>
              <a:pathLst>
                <a:path extrusionOk="0" h="537" w="1160">
                  <a:moveTo>
                    <a:pt x="1056" y="0"/>
                  </a:moveTo>
                  <a:cubicBezTo>
                    <a:pt x="950" y="0"/>
                    <a:pt x="749" y="56"/>
                    <a:pt x="529" y="152"/>
                  </a:cubicBezTo>
                  <a:cubicBezTo>
                    <a:pt x="224" y="286"/>
                    <a:pt x="0" y="447"/>
                    <a:pt x="29" y="511"/>
                  </a:cubicBezTo>
                  <a:cubicBezTo>
                    <a:pt x="36" y="528"/>
                    <a:pt x="63" y="537"/>
                    <a:pt x="104" y="537"/>
                  </a:cubicBezTo>
                  <a:cubicBezTo>
                    <a:pt x="209" y="537"/>
                    <a:pt x="411" y="481"/>
                    <a:pt x="631" y="384"/>
                  </a:cubicBezTo>
                  <a:cubicBezTo>
                    <a:pt x="935" y="250"/>
                    <a:pt x="1159" y="89"/>
                    <a:pt x="1132" y="26"/>
                  </a:cubicBezTo>
                  <a:cubicBezTo>
                    <a:pt x="1124" y="8"/>
                    <a:pt x="1097" y="0"/>
                    <a:pt x="1056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3"/>
            <p:cNvSpPr/>
            <p:nvPr/>
          </p:nvSpPr>
          <p:spPr>
            <a:xfrm>
              <a:off x="-5757100" y="4444150"/>
              <a:ext cx="16200" cy="9700"/>
            </a:xfrm>
            <a:custGeom>
              <a:rect b="b" l="l" r="r" t="t"/>
              <a:pathLst>
                <a:path extrusionOk="0" h="388" w="648">
                  <a:moveTo>
                    <a:pt x="527" y="1"/>
                  </a:moveTo>
                  <a:cubicBezTo>
                    <a:pt x="459" y="1"/>
                    <a:pt x="361" y="29"/>
                    <a:pt x="263" y="83"/>
                  </a:cubicBezTo>
                  <a:cubicBezTo>
                    <a:pt x="103" y="171"/>
                    <a:pt x="0" y="291"/>
                    <a:pt x="33" y="352"/>
                  </a:cubicBezTo>
                  <a:cubicBezTo>
                    <a:pt x="47" y="376"/>
                    <a:pt x="78" y="387"/>
                    <a:pt x="121" y="387"/>
                  </a:cubicBezTo>
                  <a:cubicBezTo>
                    <a:pt x="189" y="387"/>
                    <a:pt x="286" y="359"/>
                    <a:pt x="384" y="305"/>
                  </a:cubicBezTo>
                  <a:cubicBezTo>
                    <a:pt x="544" y="217"/>
                    <a:pt x="647" y="97"/>
                    <a:pt x="614" y="36"/>
                  </a:cubicBezTo>
                  <a:cubicBezTo>
                    <a:pt x="601" y="12"/>
                    <a:pt x="570" y="1"/>
                    <a:pt x="527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3"/>
            <p:cNvSpPr/>
            <p:nvPr/>
          </p:nvSpPr>
          <p:spPr>
            <a:xfrm>
              <a:off x="-5768450" y="4525000"/>
              <a:ext cx="25150" cy="12250"/>
            </a:xfrm>
            <a:custGeom>
              <a:rect b="b" l="l" r="r" t="t"/>
              <a:pathLst>
                <a:path extrusionOk="0" h="490" w="1006">
                  <a:moveTo>
                    <a:pt x="914" y="1"/>
                  </a:moveTo>
                  <a:cubicBezTo>
                    <a:pt x="828" y="1"/>
                    <a:pt x="655" y="76"/>
                    <a:pt x="459" y="163"/>
                  </a:cubicBezTo>
                  <a:cubicBezTo>
                    <a:pt x="209" y="273"/>
                    <a:pt x="0" y="370"/>
                    <a:pt x="15" y="440"/>
                  </a:cubicBezTo>
                  <a:cubicBezTo>
                    <a:pt x="19" y="471"/>
                    <a:pt x="75" y="490"/>
                    <a:pt x="161" y="490"/>
                  </a:cubicBezTo>
                  <a:cubicBezTo>
                    <a:pt x="264" y="490"/>
                    <a:pt x="410" y="462"/>
                    <a:pt x="562" y="394"/>
                  </a:cubicBezTo>
                  <a:cubicBezTo>
                    <a:pt x="843" y="268"/>
                    <a:pt x="1005" y="73"/>
                    <a:pt x="963" y="18"/>
                  </a:cubicBezTo>
                  <a:cubicBezTo>
                    <a:pt x="953" y="6"/>
                    <a:pt x="937" y="1"/>
                    <a:pt x="914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3"/>
            <p:cNvSpPr/>
            <p:nvPr/>
          </p:nvSpPr>
          <p:spPr>
            <a:xfrm>
              <a:off x="-5701600" y="4462025"/>
              <a:ext cx="25850" cy="19225"/>
            </a:xfrm>
            <a:custGeom>
              <a:rect b="b" l="l" r="r" t="t"/>
              <a:pathLst>
                <a:path extrusionOk="0" h="769" w="1034">
                  <a:moveTo>
                    <a:pt x="955" y="1"/>
                  </a:moveTo>
                  <a:cubicBezTo>
                    <a:pt x="878" y="1"/>
                    <a:pt x="696" y="160"/>
                    <a:pt x="470" y="333"/>
                  </a:cubicBezTo>
                  <a:cubicBezTo>
                    <a:pt x="220" y="528"/>
                    <a:pt x="1" y="678"/>
                    <a:pt x="28" y="744"/>
                  </a:cubicBezTo>
                  <a:cubicBezTo>
                    <a:pt x="34" y="760"/>
                    <a:pt x="58" y="769"/>
                    <a:pt x="94" y="769"/>
                  </a:cubicBezTo>
                  <a:cubicBezTo>
                    <a:pt x="200" y="769"/>
                    <a:pt x="416" y="696"/>
                    <a:pt x="625" y="532"/>
                  </a:cubicBezTo>
                  <a:cubicBezTo>
                    <a:pt x="906" y="313"/>
                    <a:pt x="1033" y="45"/>
                    <a:pt x="977" y="7"/>
                  </a:cubicBezTo>
                  <a:cubicBezTo>
                    <a:pt x="971" y="3"/>
                    <a:pt x="964" y="1"/>
                    <a:pt x="955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3"/>
            <p:cNvSpPr/>
            <p:nvPr/>
          </p:nvSpPr>
          <p:spPr>
            <a:xfrm>
              <a:off x="-5686125" y="4330450"/>
              <a:ext cx="12350" cy="8600"/>
            </a:xfrm>
            <a:custGeom>
              <a:rect b="b" l="l" r="r" t="t"/>
              <a:pathLst>
                <a:path extrusionOk="0" h="344" w="494">
                  <a:moveTo>
                    <a:pt x="369" y="0"/>
                  </a:moveTo>
                  <a:cubicBezTo>
                    <a:pt x="315" y="0"/>
                    <a:pt x="245" y="23"/>
                    <a:pt x="178" y="65"/>
                  </a:cubicBezTo>
                  <a:cubicBezTo>
                    <a:pt x="63" y="140"/>
                    <a:pt x="1" y="248"/>
                    <a:pt x="37" y="307"/>
                  </a:cubicBezTo>
                  <a:cubicBezTo>
                    <a:pt x="53" y="332"/>
                    <a:pt x="84" y="343"/>
                    <a:pt x="124" y="343"/>
                  </a:cubicBezTo>
                  <a:cubicBezTo>
                    <a:pt x="178" y="343"/>
                    <a:pt x="248" y="321"/>
                    <a:pt x="315" y="279"/>
                  </a:cubicBezTo>
                  <a:cubicBezTo>
                    <a:pt x="431" y="204"/>
                    <a:pt x="493" y="96"/>
                    <a:pt x="456" y="37"/>
                  </a:cubicBezTo>
                  <a:cubicBezTo>
                    <a:pt x="440" y="12"/>
                    <a:pt x="408" y="0"/>
                    <a:pt x="369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3"/>
            <p:cNvSpPr/>
            <p:nvPr/>
          </p:nvSpPr>
          <p:spPr>
            <a:xfrm>
              <a:off x="-5659800" y="4411575"/>
              <a:ext cx="17950" cy="12900"/>
            </a:xfrm>
            <a:custGeom>
              <a:rect b="b" l="l" r="r" t="t"/>
              <a:pathLst>
                <a:path extrusionOk="0" h="516" w="718">
                  <a:moveTo>
                    <a:pt x="621" y="0"/>
                  </a:moveTo>
                  <a:cubicBezTo>
                    <a:pt x="545" y="0"/>
                    <a:pt x="414" y="59"/>
                    <a:pt x="284" y="157"/>
                  </a:cubicBezTo>
                  <a:cubicBezTo>
                    <a:pt x="109" y="288"/>
                    <a:pt x="1" y="439"/>
                    <a:pt x="44" y="495"/>
                  </a:cubicBezTo>
                  <a:cubicBezTo>
                    <a:pt x="54" y="509"/>
                    <a:pt x="73" y="516"/>
                    <a:pt x="98" y="516"/>
                  </a:cubicBezTo>
                  <a:cubicBezTo>
                    <a:pt x="174" y="516"/>
                    <a:pt x="305" y="457"/>
                    <a:pt x="436" y="359"/>
                  </a:cubicBezTo>
                  <a:cubicBezTo>
                    <a:pt x="610" y="228"/>
                    <a:pt x="718" y="77"/>
                    <a:pt x="676" y="21"/>
                  </a:cubicBezTo>
                  <a:cubicBezTo>
                    <a:pt x="666" y="7"/>
                    <a:pt x="646" y="0"/>
                    <a:pt x="621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3"/>
            <p:cNvSpPr/>
            <p:nvPr/>
          </p:nvSpPr>
          <p:spPr>
            <a:xfrm>
              <a:off x="-5564650" y="3872025"/>
              <a:ext cx="100275" cy="99725"/>
            </a:xfrm>
            <a:custGeom>
              <a:rect b="b" l="l" r="r" t="t"/>
              <a:pathLst>
                <a:path extrusionOk="0" h="3989" w="4011">
                  <a:moveTo>
                    <a:pt x="2544" y="0"/>
                  </a:moveTo>
                  <a:lnTo>
                    <a:pt x="0" y="1244"/>
                  </a:lnTo>
                  <a:lnTo>
                    <a:pt x="601" y="3989"/>
                  </a:lnTo>
                  <a:cubicBezTo>
                    <a:pt x="1789" y="3699"/>
                    <a:pt x="2935" y="3254"/>
                    <a:pt x="4010" y="2669"/>
                  </a:cubicBezTo>
                  <a:lnTo>
                    <a:pt x="1902" y="2023"/>
                  </a:lnTo>
                  <a:cubicBezTo>
                    <a:pt x="2117" y="1349"/>
                    <a:pt x="2330" y="674"/>
                    <a:pt x="25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3"/>
            <p:cNvSpPr/>
            <p:nvPr/>
          </p:nvSpPr>
          <p:spPr>
            <a:xfrm>
              <a:off x="-5845450" y="3780200"/>
              <a:ext cx="209600" cy="179900"/>
            </a:xfrm>
            <a:custGeom>
              <a:rect b="b" l="l" r="r" t="t"/>
              <a:pathLst>
                <a:path extrusionOk="0" h="7196" w="8384">
                  <a:moveTo>
                    <a:pt x="3816" y="0"/>
                  </a:moveTo>
                  <a:cubicBezTo>
                    <a:pt x="3127" y="0"/>
                    <a:pt x="2446" y="321"/>
                    <a:pt x="2403" y="1143"/>
                  </a:cubicBezTo>
                  <a:cubicBezTo>
                    <a:pt x="2378" y="1633"/>
                    <a:pt x="2690" y="2122"/>
                    <a:pt x="3144" y="2304"/>
                  </a:cubicBezTo>
                  <a:cubicBezTo>
                    <a:pt x="3001" y="2301"/>
                    <a:pt x="2856" y="2297"/>
                    <a:pt x="2711" y="2297"/>
                  </a:cubicBezTo>
                  <a:cubicBezTo>
                    <a:pt x="2153" y="2297"/>
                    <a:pt x="1591" y="2347"/>
                    <a:pt x="1108" y="2614"/>
                  </a:cubicBezTo>
                  <a:cubicBezTo>
                    <a:pt x="0" y="3228"/>
                    <a:pt x="134" y="4839"/>
                    <a:pt x="1508" y="4947"/>
                  </a:cubicBezTo>
                  <a:cubicBezTo>
                    <a:pt x="1563" y="4951"/>
                    <a:pt x="1618" y="4953"/>
                    <a:pt x="1674" y="4953"/>
                  </a:cubicBezTo>
                  <a:cubicBezTo>
                    <a:pt x="2035" y="4953"/>
                    <a:pt x="2393" y="4866"/>
                    <a:pt x="2745" y="4779"/>
                  </a:cubicBezTo>
                  <a:lnTo>
                    <a:pt x="2745" y="4779"/>
                  </a:lnTo>
                  <a:cubicBezTo>
                    <a:pt x="2158" y="5084"/>
                    <a:pt x="1982" y="5934"/>
                    <a:pt x="2325" y="6498"/>
                  </a:cubicBezTo>
                  <a:cubicBezTo>
                    <a:pt x="2601" y="6949"/>
                    <a:pt x="3134" y="7196"/>
                    <a:pt x="3664" y="7196"/>
                  </a:cubicBezTo>
                  <a:cubicBezTo>
                    <a:pt x="3799" y="7196"/>
                    <a:pt x="3933" y="7180"/>
                    <a:pt x="4063" y="7148"/>
                  </a:cubicBezTo>
                  <a:cubicBezTo>
                    <a:pt x="4705" y="6988"/>
                    <a:pt x="5224" y="6478"/>
                    <a:pt x="5499" y="5877"/>
                  </a:cubicBezTo>
                  <a:lnTo>
                    <a:pt x="8383" y="2397"/>
                  </a:lnTo>
                  <a:cubicBezTo>
                    <a:pt x="7312" y="1200"/>
                    <a:pt x="5846" y="362"/>
                    <a:pt x="4270" y="46"/>
                  </a:cubicBezTo>
                  <a:cubicBezTo>
                    <a:pt x="4123" y="16"/>
                    <a:pt x="3969" y="0"/>
                    <a:pt x="381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3"/>
            <p:cNvSpPr/>
            <p:nvPr/>
          </p:nvSpPr>
          <p:spPr>
            <a:xfrm>
              <a:off x="-5537750" y="3951375"/>
              <a:ext cx="95550" cy="138750"/>
            </a:xfrm>
            <a:custGeom>
              <a:rect b="b" l="l" r="r" t="t"/>
              <a:pathLst>
                <a:path extrusionOk="0" h="5550" w="3822">
                  <a:moveTo>
                    <a:pt x="225" y="1"/>
                  </a:moveTo>
                  <a:lnTo>
                    <a:pt x="225" y="1"/>
                  </a:lnTo>
                  <a:cubicBezTo>
                    <a:pt x="305" y="1183"/>
                    <a:pt x="0" y="2442"/>
                    <a:pt x="18" y="3648"/>
                  </a:cubicBezTo>
                  <a:cubicBezTo>
                    <a:pt x="25" y="4069"/>
                    <a:pt x="46" y="4503"/>
                    <a:pt x="228" y="4882"/>
                  </a:cubicBezTo>
                  <a:cubicBezTo>
                    <a:pt x="403" y="5246"/>
                    <a:pt x="763" y="5549"/>
                    <a:pt x="1164" y="5549"/>
                  </a:cubicBezTo>
                  <a:cubicBezTo>
                    <a:pt x="1181" y="5549"/>
                    <a:pt x="1197" y="5549"/>
                    <a:pt x="1214" y="5548"/>
                  </a:cubicBezTo>
                  <a:cubicBezTo>
                    <a:pt x="1588" y="5524"/>
                    <a:pt x="1907" y="5235"/>
                    <a:pt x="2062" y="4893"/>
                  </a:cubicBezTo>
                  <a:cubicBezTo>
                    <a:pt x="2217" y="4550"/>
                    <a:pt x="2233" y="4161"/>
                    <a:pt x="2217" y="3786"/>
                  </a:cubicBezTo>
                  <a:lnTo>
                    <a:pt x="2217" y="3786"/>
                  </a:lnTo>
                  <a:cubicBezTo>
                    <a:pt x="2240" y="4338"/>
                    <a:pt x="2631" y="4620"/>
                    <a:pt x="3018" y="4620"/>
                  </a:cubicBezTo>
                  <a:cubicBezTo>
                    <a:pt x="3404" y="4620"/>
                    <a:pt x="3787" y="4339"/>
                    <a:pt x="3800" y="3766"/>
                  </a:cubicBezTo>
                  <a:cubicBezTo>
                    <a:pt x="3822" y="2871"/>
                    <a:pt x="3347" y="2256"/>
                    <a:pt x="2676" y="1756"/>
                  </a:cubicBezTo>
                  <a:cubicBezTo>
                    <a:pt x="1915" y="1189"/>
                    <a:pt x="1304" y="510"/>
                    <a:pt x="439" y="64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3"/>
            <p:cNvSpPr/>
            <p:nvPr/>
          </p:nvSpPr>
          <p:spPr>
            <a:xfrm>
              <a:off x="-5831950" y="3833975"/>
              <a:ext cx="365475" cy="424475"/>
            </a:xfrm>
            <a:custGeom>
              <a:rect b="b" l="l" r="r" t="t"/>
              <a:pathLst>
                <a:path extrusionOk="0" h="16979" w="14619">
                  <a:moveTo>
                    <a:pt x="9535" y="14178"/>
                  </a:moveTo>
                  <a:cubicBezTo>
                    <a:pt x="9535" y="14201"/>
                    <a:pt x="9534" y="14223"/>
                    <a:pt x="9533" y="14246"/>
                  </a:cubicBezTo>
                  <a:lnTo>
                    <a:pt x="9533" y="14246"/>
                  </a:lnTo>
                  <a:cubicBezTo>
                    <a:pt x="9534" y="14223"/>
                    <a:pt x="9535" y="14201"/>
                    <a:pt x="9535" y="14178"/>
                  </a:cubicBezTo>
                  <a:close/>
                  <a:moveTo>
                    <a:pt x="7889" y="1"/>
                  </a:moveTo>
                  <a:cubicBezTo>
                    <a:pt x="7598" y="1"/>
                    <a:pt x="7301" y="44"/>
                    <a:pt x="6998" y="113"/>
                  </a:cubicBezTo>
                  <a:cubicBezTo>
                    <a:pt x="5498" y="456"/>
                    <a:pt x="4280" y="1689"/>
                    <a:pt x="3773" y="3117"/>
                  </a:cubicBezTo>
                  <a:cubicBezTo>
                    <a:pt x="3170" y="4808"/>
                    <a:pt x="3221" y="6651"/>
                    <a:pt x="2954" y="8426"/>
                  </a:cubicBezTo>
                  <a:cubicBezTo>
                    <a:pt x="2826" y="9275"/>
                    <a:pt x="2665" y="9969"/>
                    <a:pt x="2191" y="10695"/>
                  </a:cubicBezTo>
                  <a:cubicBezTo>
                    <a:pt x="1751" y="11371"/>
                    <a:pt x="1185" y="11954"/>
                    <a:pt x="522" y="12414"/>
                  </a:cubicBezTo>
                  <a:cubicBezTo>
                    <a:pt x="285" y="12576"/>
                    <a:pt x="1" y="12817"/>
                    <a:pt x="93" y="13089"/>
                  </a:cubicBezTo>
                  <a:cubicBezTo>
                    <a:pt x="162" y="13293"/>
                    <a:pt x="406" y="13371"/>
                    <a:pt x="619" y="13398"/>
                  </a:cubicBezTo>
                  <a:cubicBezTo>
                    <a:pt x="733" y="13413"/>
                    <a:pt x="844" y="13420"/>
                    <a:pt x="953" y="13420"/>
                  </a:cubicBezTo>
                  <a:cubicBezTo>
                    <a:pt x="1686" y="13420"/>
                    <a:pt x="2323" y="13115"/>
                    <a:pt x="3024" y="12859"/>
                  </a:cubicBezTo>
                  <a:lnTo>
                    <a:pt x="3024" y="12859"/>
                  </a:lnTo>
                  <a:cubicBezTo>
                    <a:pt x="2681" y="13159"/>
                    <a:pt x="2326" y="13478"/>
                    <a:pt x="2165" y="13904"/>
                  </a:cubicBezTo>
                  <a:cubicBezTo>
                    <a:pt x="2005" y="14331"/>
                    <a:pt x="2114" y="14896"/>
                    <a:pt x="2523" y="15099"/>
                  </a:cubicBezTo>
                  <a:cubicBezTo>
                    <a:pt x="2630" y="15152"/>
                    <a:pt x="2742" y="15174"/>
                    <a:pt x="2857" y="15174"/>
                  </a:cubicBezTo>
                  <a:cubicBezTo>
                    <a:pt x="3172" y="15174"/>
                    <a:pt x="3501" y="15002"/>
                    <a:pt x="3767" y="14809"/>
                  </a:cubicBezTo>
                  <a:cubicBezTo>
                    <a:pt x="4274" y="14440"/>
                    <a:pt x="4714" y="13987"/>
                    <a:pt x="5069" y="13470"/>
                  </a:cubicBezTo>
                  <a:lnTo>
                    <a:pt x="5069" y="13470"/>
                  </a:lnTo>
                  <a:cubicBezTo>
                    <a:pt x="4821" y="13871"/>
                    <a:pt x="4568" y="14291"/>
                    <a:pt x="4517" y="14759"/>
                  </a:cubicBezTo>
                  <a:cubicBezTo>
                    <a:pt x="4466" y="15227"/>
                    <a:pt x="4680" y="15760"/>
                    <a:pt x="5124" y="15921"/>
                  </a:cubicBezTo>
                  <a:cubicBezTo>
                    <a:pt x="5217" y="15955"/>
                    <a:pt x="5316" y="15971"/>
                    <a:pt x="5415" y="15971"/>
                  </a:cubicBezTo>
                  <a:cubicBezTo>
                    <a:pt x="5602" y="15971"/>
                    <a:pt x="5791" y="15916"/>
                    <a:pt x="5957" y="15829"/>
                  </a:cubicBezTo>
                  <a:cubicBezTo>
                    <a:pt x="6631" y="15472"/>
                    <a:pt x="6919" y="14675"/>
                    <a:pt x="7150" y="13947"/>
                  </a:cubicBezTo>
                  <a:lnTo>
                    <a:pt x="7150" y="13947"/>
                  </a:lnTo>
                  <a:cubicBezTo>
                    <a:pt x="6928" y="14701"/>
                    <a:pt x="6925" y="15501"/>
                    <a:pt x="7137" y="16257"/>
                  </a:cubicBezTo>
                  <a:cubicBezTo>
                    <a:pt x="7216" y="16540"/>
                    <a:pt x="7356" y="16844"/>
                    <a:pt x="7632" y="16945"/>
                  </a:cubicBezTo>
                  <a:cubicBezTo>
                    <a:pt x="7695" y="16968"/>
                    <a:pt x="7758" y="16978"/>
                    <a:pt x="7821" y="16978"/>
                  </a:cubicBezTo>
                  <a:cubicBezTo>
                    <a:pt x="8103" y="16978"/>
                    <a:pt x="8381" y="16770"/>
                    <a:pt x="8580" y="16549"/>
                  </a:cubicBezTo>
                  <a:cubicBezTo>
                    <a:pt x="9048" y="16028"/>
                    <a:pt x="9358" y="15388"/>
                    <a:pt x="9480" y="14705"/>
                  </a:cubicBezTo>
                  <a:lnTo>
                    <a:pt x="9480" y="14705"/>
                  </a:lnTo>
                  <a:cubicBezTo>
                    <a:pt x="9419" y="15107"/>
                    <a:pt x="9351" y="15495"/>
                    <a:pt x="9498" y="15920"/>
                  </a:cubicBezTo>
                  <a:cubicBezTo>
                    <a:pt x="9640" y="16335"/>
                    <a:pt x="10032" y="16842"/>
                    <a:pt x="10507" y="16885"/>
                  </a:cubicBezTo>
                  <a:cubicBezTo>
                    <a:pt x="10527" y="16887"/>
                    <a:pt x="10547" y="16887"/>
                    <a:pt x="10567" y="16887"/>
                  </a:cubicBezTo>
                  <a:cubicBezTo>
                    <a:pt x="11493" y="16887"/>
                    <a:pt x="11712" y="14856"/>
                    <a:pt x="11868" y="14214"/>
                  </a:cubicBezTo>
                  <a:cubicBezTo>
                    <a:pt x="12045" y="14900"/>
                    <a:pt x="12376" y="15537"/>
                    <a:pt x="12832" y="16079"/>
                  </a:cubicBezTo>
                  <a:cubicBezTo>
                    <a:pt x="13056" y="16343"/>
                    <a:pt x="13326" y="16593"/>
                    <a:pt x="13665" y="16666"/>
                  </a:cubicBezTo>
                  <a:cubicBezTo>
                    <a:pt x="13717" y="16677"/>
                    <a:pt x="13781" y="16683"/>
                    <a:pt x="13851" y="16683"/>
                  </a:cubicBezTo>
                  <a:cubicBezTo>
                    <a:pt x="14084" y="16683"/>
                    <a:pt x="14380" y="16615"/>
                    <a:pt x="14490" y="16444"/>
                  </a:cubicBezTo>
                  <a:cubicBezTo>
                    <a:pt x="14618" y="16241"/>
                    <a:pt x="14500" y="15695"/>
                    <a:pt x="14475" y="15466"/>
                  </a:cubicBezTo>
                  <a:cubicBezTo>
                    <a:pt x="14402" y="14803"/>
                    <a:pt x="14231" y="14128"/>
                    <a:pt x="14116" y="13490"/>
                  </a:cubicBezTo>
                  <a:cubicBezTo>
                    <a:pt x="13723" y="11312"/>
                    <a:pt x="13294" y="9136"/>
                    <a:pt x="12696" y="7004"/>
                  </a:cubicBezTo>
                  <a:cubicBezTo>
                    <a:pt x="12540" y="6448"/>
                    <a:pt x="12370" y="5895"/>
                    <a:pt x="12190" y="5346"/>
                  </a:cubicBezTo>
                  <a:cubicBezTo>
                    <a:pt x="12058" y="4948"/>
                    <a:pt x="11920" y="4551"/>
                    <a:pt x="11773" y="4155"/>
                  </a:cubicBezTo>
                  <a:cubicBezTo>
                    <a:pt x="11199" y="2605"/>
                    <a:pt x="10575" y="1229"/>
                    <a:pt x="9110" y="331"/>
                  </a:cubicBezTo>
                  <a:cubicBezTo>
                    <a:pt x="8723" y="93"/>
                    <a:pt x="8313" y="1"/>
                    <a:pt x="78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3"/>
            <p:cNvSpPr/>
            <p:nvPr/>
          </p:nvSpPr>
          <p:spPr>
            <a:xfrm>
              <a:off x="-5663500" y="3909875"/>
              <a:ext cx="65250" cy="47900"/>
            </a:xfrm>
            <a:custGeom>
              <a:rect b="b" l="l" r="r" t="t"/>
              <a:pathLst>
                <a:path extrusionOk="0" h="1916" w="2610">
                  <a:moveTo>
                    <a:pt x="1172" y="0"/>
                  </a:moveTo>
                  <a:cubicBezTo>
                    <a:pt x="291" y="0"/>
                    <a:pt x="0" y="1064"/>
                    <a:pt x="77" y="1757"/>
                  </a:cubicBezTo>
                  <a:cubicBezTo>
                    <a:pt x="89" y="1863"/>
                    <a:pt x="178" y="1916"/>
                    <a:pt x="262" y="1916"/>
                  </a:cubicBezTo>
                  <a:cubicBezTo>
                    <a:pt x="345" y="1916"/>
                    <a:pt x="422" y="1863"/>
                    <a:pt x="410" y="1757"/>
                  </a:cubicBezTo>
                  <a:cubicBezTo>
                    <a:pt x="346" y="1171"/>
                    <a:pt x="475" y="528"/>
                    <a:pt x="1115" y="344"/>
                  </a:cubicBezTo>
                  <a:cubicBezTo>
                    <a:pt x="1179" y="326"/>
                    <a:pt x="1239" y="317"/>
                    <a:pt x="1296" y="317"/>
                  </a:cubicBezTo>
                  <a:cubicBezTo>
                    <a:pt x="1890" y="317"/>
                    <a:pt x="2146" y="1229"/>
                    <a:pt x="2257" y="1670"/>
                  </a:cubicBezTo>
                  <a:cubicBezTo>
                    <a:pt x="2278" y="1753"/>
                    <a:pt x="2341" y="1790"/>
                    <a:pt x="2407" y="1790"/>
                  </a:cubicBezTo>
                  <a:cubicBezTo>
                    <a:pt x="2506" y="1790"/>
                    <a:pt x="2610" y="1708"/>
                    <a:pt x="2578" y="1581"/>
                  </a:cubicBezTo>
                  <a:cubicBezTo>
                    <a:pt x="2395" y="854"/>
                    <a:pt x="2069" y="15"/>
                    <a:pt x="1191" y="1"/>
                  </a:cubicBezTo>
                  <a:cubicBezTo>
                    <a:pt x="1184" y="0"/>
                    <a:pt x="1178" y="0"/>
                    <a:pt x="1172" y="0"/>
                  </a:cubicBezTo>
                  <a:close/>
                </a:path>
              </a:pathLst>
            </a:custGeom>
            <a:solidFill>
              <a:srgbClr val="6038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3"/>
            <p:cNvSpPr/>
            <p:nvPr/>
          </p:nvSpPr>
          <p:spPr>
            <a:xfrm>
              <a:off x="-5708250" y="4021900"/>
              <a:ext cx="9150" cy="29050"/>
            </a:xfrm>
            <a:custGeom>
              <a:rect b="b" l="l" r="r" t="t"/>
              <a:pathLst>
                <a:path extrusionOk="0" h="1162" w="366">
                  <a:moveTo>
                    <a:pt x="283" y="1"/>
                  </a:moveTo>
                  <a:cubicBezTo>
                    <a:pt x="215" y="1"/>
                    <a:pt x="115" y="246"/>
                    <a:pt x="58" y="559"/>
                  </a:cubicBezTo>
                  <a:cubicBezTo>
                    <a:pt x="0" y="879"/>
                    <a:pt x="10" y="1148"/>
                    <a:pt x="77" y="1161"/>
                  </a:cubicBezTo>
                  <a:cubicBezTo>
                    <a:pt x="79" y="1162"/>
                    <a:pt x="81" y="1162"/>
                    <a:pt x="83" y="1162"/>
                  </a:cubicBezTo>
                  <a:cubicBezTo>
                    <a:pt x="151" y="1162"/>
                    <a:pt x="251" y="916"/>
                    <a:pt x="307" y="605"/>
                  </a:cubicBezTo>
                  <a:cubicBezTo>
                    <a:pt x="365" y="283"/>
                    <a:pt x="357" y="14"/>
                    <a:pt x="288" y="1"/>
                  </a:cubicBezTo>
                  <a:cubicBezTo>
                    <a:pt x="287" y="1"/>
                    <a:pt x="285" y="1"/>
                    <a:pt x="283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3"/>
            <p:cNvSpPr/>
            <p:nvPr/>
          </p:nvSpPr>
          <p:spPr>
            <a:xfrm>
              <a:off x="-5632825" y="4040375"/>
              <a:ext cx="11350" cy="35625"/>
            </a:xfrm>
            <a:custGeom>
              <a:rect b="b" l="l" r="r" t="t"/>
              <a:pathLst>
                <a:path extrusionOk="0" h="1425" w="454">
                  <a:moveTo>
                    <a:pt x="379" y="0"/>
                  </a:moveTo>
                  <a:cubicBezTo>
                    <a:pt x="311" y="0"/>
                    <a:pt x="189" y="302"/>
                    <a:pt x="103" y="686"/>
                  </a:cubicBezTo>
                  <a:cubicBezTo>
                    <a:pt x="16" y="1078"/>
                    <a:pt x="0" y="1410"/>
                    <a:pt x="69" y="1424"/>
                  </a:cubicBezTo>
                  <a:cubicBezTo>
                    <a:pt x="71" y="1424"/>
                    <a:pt x="72" y="1424"/>
                    <a:pt x="74" y="1424"/>
                  </a:cubicBezTo>
                  <a:cubicBezTo>
                    <a:pt x="143" y="1424"/>
                    <a:pt x="264" y="1123"/>
                    <a:pt x="350" y="740"/>
                  </a:cubicBezTo>
                  <a:cubicBezTo>
                    <a:pt x="438" y="347"/>
                    <a:pt x="453" y="16"/>
                    <a:pt x="384" y="1"/>
                  </a:cubicBezTo>
                  <a:cubicBezTo>
                    <a:pt x="383" y="0"/>
                    <a:pt x="381" y="0"/>
                    <a:pt x="379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3"/>
            <p:cNvSpPr/>
            <p:nvPr/>
          </p:nvSpPr>
          <p:spPr>
            <a:xfrm>
              <a:off x="-5690100" y="4106225"/>
              <a:ext cx="9300" cy="25125"/>
            </a:xfrm>
            <a:custGeom>
              <a:rect b="b" l="l" r="r" t="t"/>
              <a:pathLst>
                <a:path extrusionOk="0" h="1005" w="372">
                  <a:moveTo>
                    <a:pt x="293" y="0"/>
                  </a:moveTo>
                  <a:cubicBezTo>
                    <a:pt x="225" y="0"/>
                    <a:pt x="89" y="197"/>
                    <a:pt x="46" y="475"/>
                  </a:cubicBezTo>
                  <a:cubicBezTo>
                    <a:pt x="0" y="769"/>
                    <a:pt x="77" y="1005"/>
                    <a:pt x="144" y="1005"/>
                  </a:cubicBezTo>
                  <a:cubicBezTo>
                    <a:pt x="145" y="1005"/>
                    <a:pt x="147" y="1005"/>
                    <a:pt x="148" y="1005"/>
                  </a:cubicBezTo>
                  <a:cubicBezTo>
                    <a:pt x="219" y="998"/>
                    <a:pt x="253" y="777"/>
                    <a:pt x="296" y="515"/>
                  </a:cubicBezTo>
                  <a:cubicBezTo>
                    <a:pt x="336" y="253"/>
                    <a:pt x="372" y="32"/>
                    <a:pt x="306" y="3"/>
                  </a:cubicBezTo>
                  <a:cubicBezTo>
                    <a:pt x="302" y="1"/>
                    <a:pt x="298" y="0"/>
                    <a:pt x="293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3"/>
            <p:cNvSpPr/>
            <p:nvPr/>
          </p:nvSpPr>
          <p:spPr>
            <a:xfrm>
              <a:off x="-5569600" y="4019250"/>
              <a:ext cx="8925" cy="15975"/>
            </a:xfrm>
            <a:custGeom>
              <a:rect b="b" l="l" r="r" t="t"/>
              <a:pathLst>
                <a:path extrusionOk="0" h="639" w="357">
                  <a:moveTo>
                    <a:pt x="89" y="1"/>
                  </a:moveTo>
                  <a:cubicBezTo>
                    <a:pt x="84" y="1"/>
                    <a:pt x="79" y="1"/>
                    <a:pt x="74" y="3"/>
                  </a:cubicBezTo>
                  <a:cubicBezTo>
                    <a:pt x="7" y="26"/>
                    <a:pt x="0" y="186"/>
                    <a:pt x="58" y="360"/>
                  </a:cubicBezTo>
                  <a:cubicBezTo>
                    <a:pt x="112" y="521"/>
                    <a:pt x="203" y="638"/>
                    <a:pt x="268" y="638"/>
                  </a:cubicBezTo>
                  <a:cubicBezTo>
                    <a:pt x="273" y="638"/>
                    <a:pt x="278" y="637"/>
                    <a:pt x="283" y="636"/>
                  </a:cubicBezTo>
                  <a:cubicBezTo>
                    <a:pt x="350" y="613"/>
                    <a:pt x="357" y="453"/>
                    <a:pt x="299" y="280"/>
                  </a:cubicBezTo>
                  <a:cubicBezTo>
                    <a:pt x="245" y="119"/>
                    <a:pt x="155" y="1"/>
                    <a:pt x="89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3"/>
            <p:cNvSpPr/>
            <p:nvPr/>
          </p:nvSpPr>
          <p:spPr>
            <a:xfrm>
              <a:off x="-5584075" y="4105000"/>
              <a:ext cx="7075" cy="33000"/>
            </a:xfrm>
            <a:custGeom>
              <a:rect b="b" l="l" r="r" t="t"/>
              <a:pathLst>
                <a:path extrusionOk="0" h="1320" w="283">
                  <a:moveTo>
                    <a:pt x="117" y="0"/>
                  </a:moveTo>
                  <a:cubicBezTo>
                    <a:pt x="116" y="0"/>
                    <a:pt x="116" y="0"/>
                    <a:pt x="116" y="0"/>
                  </a:cubicBezTo>
                  <a:cubicBezTo>
                    <a:pt x="46" y="4"/>
                    <a:pt x="1" y="301"/>
                    <a:pt x="15" y="665"/>
                  </a:cubicBezTo>
                  <a:cubicBezTo>
                    <a:pt x="30" y="1027"/>
                    <a:pt x="99" y="1319"/>
                    <a:pt x="168" y="1319"/>
                  </a:cubicBezTo>
                  <a:cubicBezTo>
                    <a:pt x="169" y="1319"/>
                    <a:pt x="169" y="1319"/>
                    <a:pt x="169" y="1319"/>
                  </a:cubicBezTo>
                  <a:cubicBezTo>
                    <a:pt x="238" y="1316"/>
                    <a:pt x="283" y="1018"/>
                    <a:pt x="269" y="654"/>
                  </a:cubicBezTo>
                  <a:cubicBezTo>
                    <a:pt x="253" y="292"/>
                    <a:pt x="186" y="0"/>
                    <a:pt x="117" y="0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3"/>
            <p:cNvSpPr/>
            <p:nvPr/>
          </p:nvSpPr>
          <p:spPr>
            <a:xfrm>
              <a:off x="-5532425" y="4114250"/>
              <a:ext cx="7750" cy="19800"/>
            </a:xfrm>
            <a:custGeom>
              <a:rect b="b" l="l" r="r" t="t"/>
              <a:pathLst>
                <a:path extrusionOk="0" h="792" w="310">
                  <a:moveTo>
                    <a:pt x="107" y="1"/>
                  </a:moveTo>
                  <a:cubicBezTo>
                    <a:pt x="105" y="1"/>
                    <a:pt x="103" y="1"/>
                    <a:pt x="101" y="1"/>
                  </a:cubicBezTo>
                  <a:cubicBezTo>
                    <a:pt x="32" y="11"/>
                    <a:pt x="0" y="194"/>
                    <a:pt x="30" y="413"/>
                  </a:cubicBezTo>
                  <a:cubicBezTo>
                    <a:pt x="59" y="626"/>
                    <a:pt x="136" y="792"/>
                    <a:pt x="203" y="792"/>
                  </a:cubicBezTo>
                  <a:cubicBezTo>
                    <a:pt x="205" y="792"/>
                    <a:pt x="207" y="792"/>
                    <a:pt x="209" y="791"/>
                  </a:cubicBezTo>
                  <a:cubicBezTo>
                    <a:pt x="278" y="782"/>
                    <a:pt x="310" y="597"/>
                    <a:pt x="280" y="379"/>
                  </a:cubicBezTo>
                  <a:cubicBezTo>
                    <a:pt x="251" y="167"/>
                    <a:pt x="174" y="1"/>
                    <a:pt x="107" y="1"/>
                  </a:cubicBezTo>
                  <a:close/>
                </a:path>
              </a:pathLst>
            </a:custGeom>
            <a:solidFill>
              <a:srgbClr val="EF9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3"/>
            <p:cNvSpPr/>
            <p:nvPr/>
          </p:nvSpPr>
          <p:spPr>
            <a:xfrm>
              <a:off x="-5379425" y="5015825"/>
              <a:ext cx="753650" cy="71875"/>
            </a:xfrm>
            <a:custGeom>
              <a:rect b="b" l="l" r="r" t="t"/>
              <a:pathLst>
                <a:path extrusionOk="0" h="2875" w="30146">
                  <a:moveTo>
                    <a:pt x="12842" y="0"/>
                  </a:moveTo>
                  <a:cubicBezTo>
                    <a:pt x="11574" y="0"/>
                    <a:pt x="10357" y="41"/>
                    <a:pt x="9213" y="109"/>
                  </a:cubicBezTo>
                  <a:cubicBezTo>
                    <a:pt x="8301" y="178"/>
                    <a:pt x="7433" y="235"/>
                    <a:pt x="6625" y="338"/>
                  </a:cubicBezTo>
                  <a:cubicBezTo>
                    <a:pt x="5816" y="419"/>
                    <a:pt x="5066" y="530"/>
                    <a:pt x="4383" y="636"/>
                  </a:cubicBezTo>
                  <a:cubicBezTo>
                    <a:pt x="3697" y="729"/>
                    <a:pt x="3084" y="859"/>
                    <a:pt x="2544" y="957"/>
                  </a:cubicBezTo>
                  <a:cubicBezTo>
                    <a:pt x="2004" y="1054"/>
                    <a:pt x="1542" y="1157"/>
                    <a:pt x="1167" y="1250"/>
                  </a:cubicBezTo>
                  <a:cubicBezTo>
                    <a:pt x="415" y="1427"/>
                    <a:pt x="1" y="1538"/>
                    <a:pt x="7" y="1564"/>
                  </a:cubicBezTo>
                  <a:cubicBezTo>
                    <a:pt x="8" y="1567"/>
                    <a:pt x="18" y="1569"/>
                    <a:pt x="36" y="1569"/>
                  </a:cubicBezTo>
                  <a:cubicBezTo>
                    <a:pt x="144" y="1569"/>
                    <a:pt x="548" y="1508"/>
                    <a:pt x="1195" y="1394"/>
                  </a:cubicBezTo>
                  <a:cubicBezTo>
                    <a:pt x="1575" y="1324"/>
                    <a:pt x="2039" y="1243"/>
                    <a:pt x="2581" y="1166"/>
                  </a:cubicBezTo>
                  <a:cubicBezTo>
                    <a:pt x="3122" y="1086"/>
                    <a:pt x="3736" y="977"/>
                    <a:pt x="4421" y="901"/>
                  </a:cubicBezTo>
                  <a:cubicBezTo>
                    <a:pt x="5104" y="812"/>
                    <a:pt x="5851" y="718"/>
                    <a:pt x="6658" y="651"/>
                  </a:cubicBezTo>
                  <a:cubicBezTo>
                    <a:pt x="7463" y="562"/>
                    <a:pt x="8327" y="517"/>
                    <a:pt x="9235" y="457"/>
                  </a:cubicBezTo>
                  <a:cubicBezTo>
                    <a:pt x="10295" y="406"/>
                    <a:pt x="11417" y="375"/>
                    <a:pt x="12585" y="375"/>
                  </a:cubicBezTo>
                  <a:cubicBezTo>
                    <a:pt x="13419" y="375"/>
                    <a:pt x="14276" y="391"/>
                    <a:pt x="15150" y="426"/>
                  </a:cubicBezTo>
                  <a:cubicBezTo>
                    <a:pt x="17248" y="523"/>
                    <a:pt x="19239" y="725"/>
                    <a:pt x="21041" y="969"/>
                  </a:cubicBezTo>
                  <a:cubicBezTo>
                    <a:pt x="21939" y="1107"/>
                    <a:pt x="22796" y="1228"/>
                    <a:pt x="23590" y="1386"/>
                  </a:cubicBezTo>
                  <a:cubicBezTo>
                    <a:pt x="24389" y="1522"/>
                    <a:pt x="25125" y="1682"/>
                    <a:pt x="25798" y="1829"/>
                  </a:cubicBezTo>
                  <a:cubicBezTo>
                    <a:pt x="26473" y="1964"/>
                    <a:pt x="27075" y="2125"/>
                    <a:pt x="27607" y="2252"/>
                  </a:cubicBezTo>
                  <a:cubicBezTo>
                    <a:pt x="28140" y="2375"/>
                    <a:pt x="28597" y="2498"/>
                    <a:pt x="28968" y="2599"/>
                  </a:cubicBezTo>
                  <a:cubicBezTo>
                    <a:pt x="29638" y="2777"/>
                    <a:pt x="30042" y="2875"/>
                    <a:pt x="30123" y="2875"/>
                  </a:cubicBezTo>
                  <a:cubicBezTo>
                    <a:pt x="30132" y="2875"/>
                    <a:pt x="30138" y="2873"/>
                    <a:pt x="30138" y="2871"/>
                  </a:cubicBezTo>
                  <a:cubicBezTo>
                    <a:pt x="30145" y="2846"/>
                    <a:pt x="29744" y="2700"/>
                    <a:pt x="29010" y="2457"/>
                  </a:cubicBezTo>
                  <a:cubicBezTo>
                    <a:pt x="28644" y="2334"/>
                    <a:pt x="28193" y="2191"/>
                    <a:pt x="27662" y="2047"/>
                  </a:cubicBezTo>
                  <a:cubicBezTo>
                    <a:pt x="27133" y="1901"/>
                    <a:pt x="26534" y="1720"/>
                    <a:pt x="25858" y="1568"/>
                  </a:cubicBezTo>
                  <a:cubicBezTo>
                    <a:pt x="25186" y="1404"/>
                    <a:pt x="24449" y="1228"/>
                    <a:pt x="23649" y="1077"/>
                  </a:cubicBezTo>
                  <a:cubicBezTo>
                    <a:pt x="22854" y="905"/>
                    <a:pt x="21994" y="772"/>
                    <a:pt x="21091" y="624"/>
                  </a:cubicBezTo>
                  <a:cubicBezTo>
                    <a:pt x="19280" y="359"/>
                    <a:pt x="17277" y="145"/>
                    <a:pt x="15166" y="47"/>
                  </a:cubicBezTo>
                  <a:cubicBezTo>
                    <a:pt x="14376" y="15"/>
                    <a:pt x="13600" y="0"/>
                    <a:pt x="128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3"/>
            <p:cNvSpPr/>
            <p:nvPr/>
          </p:nvSpPr>
          <p:spPr>
            <a:xfrm>
              <a:off x="-5531350" y="4433400"/>
              <a:ext cx="900525" cy="760300"/>
            </a:xfrm>
            <a:custGeom>
              <a:rect b="b" l="l" r="r" t="t"/>
              <a:pathLst>
                <a:path extrusionOk="0" h="30412" w="36021">
                  <a:moveTo>
                    <a:pt x="21693" y="0"/>
                  </a:moveTo>
                  <a:cubicBezTo>
                    <a:pt x="21693" y="0"/>
                    <a:pt x="21693" y="0"/>
                    <a:pt x="21693" y="0"/>
                  </a:cubicBezTo>
                  <a:cubicBezTo>
                    <a:pt x="21687" y="1"/>
                    <a:pt x="21689" y="76"/>
                    <a:pt x="21701" y="221"/>
                  </a:cubicBezTo>
                  <a:cubicBezTo>
                    <a:pt x="21712" y="365"/>
                    <a:pt x="21732" y="581"/>
                    <a:pt x="21770" y="863"/>
                  </a:cubicBezTo>
                  <a:cubicBezTo>
                    <a:pt x="21879" y="1684"/>
                    <a:pt x="22039" y="2499"/>
                    <a:pt x="22250" y="3300"/>
                  </a:cubicBezTo>
                  <a:cubicBezTo>
                    <a:pt x="22578" y="4574"/>
                    <a:pt x="23030" y="5813"/>
                    <a:pt x="23597" y="6998"/>
                  </a:cubicBezTo>
                  <a:cubicBezTo>
                    <a:pt x="23918" y="7702"/>
                    <a:pt x="24384" y="8384"/>
                    <a:pt x="24702" y="9175"/>
                  </a:cubicBezTo>
                  <a:cubicBezTo>
                    <a:pt x="25020" y="9954"/>
                    <a:pt x="25256" y="10874"/>
                    <a:pt x="25016" y="11770"/>
                  </a:cubicBezTo>
                  <a:cubicBezTo>
                    <a:pt x="24923" y="12218"/>
                    <a:pt x="24583" y="12603"/>
                    <a:pt x="24512" y="13180"/>
                  </a:cubicBezTo>
                  <a:cubicBezTo>
                    <a:pt x="24475" y="13471"/>
                    <a:pt x="24624" y="13784"/>
                    <a:pt x="24808" y="13976"/>
                  </a:cubicBezTo>
                  <a:cubicBezTo>
                    <a:pt x="24990" y="14182"/>
                    <a:pt x="25163" y="14345"/>
                    <a:pt x="25250" y="14561"/>
                  </a:cubicBezTo>
                  <a:cubicBezTo>
                    <a:pt x="25436" y="14994"/>
                    <a:pt x="25369" y="15536"/>
                    <a:pt x="25133" y="15987"/>
                  </a:cubicBezTo>
                  <a:cubicBezTo>
                    <a:pt x="24898" y="16455"/>
                    <a:pt x="24560" y="16888"/>
                    <a:pt x="24133" y="17216"/>
                  </a:cubicBezTo>
                  <a:cubicBezTo>
                    <a:pt x="23917" y="17377"/>
                    <a:pt x="23683" y="17516"/>
                    <a:pt x="23428" y="17607"/>
                  </a:cubicBezTo>
                  <a:cubicBezTo>
                    <a:pt x="23172" y="17694"/>
                    <a:pt x="22883" y="17767"/>
                    <a:pt x="22608" y="17849"/>
                  </a:cubicBezTo>
                  <a:cubicBezTo>
                    <a:pt x="22045" y="17989"/>
                    <a:pt x="21471" y="18120"/>
                    <a:pt x="20880" y="18215"/>
                  </a:cubicBezTo>
                  <a:cubicBezTo>
                    <a:pt x="19700" y="18417"/>
                    <a:pt x="18467" y="18526"/>
                    <a:pt x="17201" y="18591"/>
                  </a:cubicBezTo>
                  <a:cubicBezTo>
                    <a:pt x="15934" y="18658"/>
                    <a:pt x="14630" y="18680"/>
                    <a:pt x="13297" y="18723"/>
                  </a:cubicBezTo>
                  <a:cubicBezTo>
                    <a:pt x="11962" y="18772"/>
                    <a:pt x="10602" y="18838"/>
                    <a:pt x="9215" y="18959"/>
                  </a:cubicBezTo>
                  <a:cubicBezTo>
                    <a:pt x="7831" y="19084"/>
                    <a:pt x="6417" y="19284"/>
                    <a:pt x="5022" y="19677"/>
                  </a:cubicBezTo>
                  <a:cubicBezTo>
                    <a:pt x="4317" y="19878"/>
                    <a:pt x="3632" y="20141"/>
                    <a:pt x="2973" y="20463"/>
                  </a:cubicBezTo>
                  <a:cubicBezTo>
                    <a:pt x="2317" y="20806"/>
                    <a:pt x="1693" y="21236"/>
                    <a:pt x="1152" y="21768"/>
                  </a:cubicBezTo>
                  <a:cubicBezTo>
                    <a:pt x="627" y="22299"/>
                    <a:pt x="140" y="22953"/>
                    <a:pt x="49" y="23754"/>
                  </a:cubicBezTo>
                  <a:cubicBezTo>
                    <a:pt x="0" y="24144"/>
                    <a:pt x="57" y="24554"/>
                    <a:pt x="219" y="24907"/>
                  </a:cubicBezTo>
                  <a:cubicBezTo>
                    <a:pt x="371" y="25258"/>
                    <a:pt x="585" y="25576"/>
                    <a:pt x="852" y="25850"/>
                  </a:cubicBezTo>
                  <a:cubicBezTo>
                    <a:pt x="1362" y="26400"/>
                    <a:pt x="1984" y="26798"/>
                    <a:pt x="2615" y="27136"/>
                  </a:cubicBezTo>
                  <a:cubicBezTo>
                    <a:pt x="3252" y="27473"/>
                    <a:pt x="3909" y="27730"/>
                    <a:pt x="4575" y="27954"/>
                  </a:cubicBezTo>
                  <a:cubicBezTo>
                    <a:pt x="5907" y="28398"/>
                    <a:pt x="7271" y="28634"/>
                    <a:pt x="8602" y="28775"/>
                  </a:cubicBezTo>
                  <a:cubicBezTo>
                    <a:pt x="9268" y="28846"/>
                    <a:pt x="9928" y="28895"/>
                    <a:pt x="10579" y="28938"/>
                  </a:cubicBezTo>
                  <a:cubicBezTo>
                    <a:pt x="11158" y="28967"/>
                    <a:pt x="11737" y="29030"/>
                    <a:pt x="12309" y="29030"/>
                  </a:cubicBezTo>
                  <a:cubicBezTo>
                    <a:pt x="12378" y="29030"/>
                    <a:pt x="12448" y="29029"/>
                    <a:pt x="12517" y="29027"/>
                  </a:cubicBezTo>
                  <a:cubicBezTo>
                    <a:pt x="12869" y="29026"/>
                    <a:pt x="13218" y="29026"/>
                    <a:pt x="13565" y="29026"/>
                  </a:cubicBezTo>
                  <a:cubicBezTo>
                    <a:pt x="18242" y="29026"/>
                    <a:pt x="22456" y="29103"/>
                    <a:pt x="26032" y="29326"/>
                  </a:cubicBezTo>
                  <a:cubicBezTo>
                    <a:pt x="29873" y="29552"/>
                    <a:pt x="32965" y="29939"/>
                    <a:pt x="35091" y="30264"/>
                  </a:cubicBezTo>
                  <a:cubicBezTo>
                    <a:pt x="35412" y="30317"/>
                    <a:pt x="35709" y="30365"/>
                    <a:pt x="35985" y="30411"/>
                  </a:cubicBezTo>
                  <a:cubicBezTo>
                    <a:pt x="35997" y="30370"/>
                    <a:pt x="36009" y="30330"/>
                    <a:pt x="36021" y="30289"/>
                  </a:cubicBezTo>
                  <a:cubicBezTo>
                    <a:pt x="35740" y="30236"/>
                    <a:pt x="35440" y="30180"/>
                    <a:pt x="35114" y="30120"/>
                  </a:cubicBezTo>
                  <a:cubicBezTo>
                    <a:pt x="32991" y="29749"/>
                    <a:pt x="29896" y="29320"/>
                    <a:pt x="26049" y="29059"/>
                  </a:cubicBezTo>
                  <a:cubicBezTo>
                    <a:pt x="22205" y="28784"/>
                    <a:pt x="17608" y="28686"/>
                    <a:pt x="12524" y="28679"/>
                  </a:cubicBezTo>
                  <a:cubicBezTo>
                    <a:pt x="12465" y="28680"/>
                    <a:pt x="12405" y="28681"/>
                    <a:pt x="12345" y="28681"/>
                  </a:cubicBezTo>
                  <a:cubicBezTo>
                    <a:pt x="11769" y="28681"/>
                    <a:pt x="11194" y="28614"/>
                    <a:pt x="10602" y="28584"/>
                  </a:cubicBezTo>
                  <a:cubicBezTo>
                    <a:pt x="9953" y="28538"/>
                    <a:pt x="9298" y="28488"/>
                    <a:pt x="8640" y="28416"/>
                  </a:cubicBezTo>
                  <a:cubicBezTo>
                    <a:pt x="7323" y="28272"/>
                    <a:pt x="5989" y="28037"/>
                    <a:pt x="4692" y="27602"/>
                  </a:cubicBezTo>
                  <a:cubicBezTo>
                    <a:pt x="3411" y="27160"/>
                    <a:pt x="2082" y="26591"/>
                    <a:pt x="1127" y="25594"/>
                  </a:cubicBezTo>
                  <a:cubicBezTo>
                    <a:pt x="660" y="25105"/>
                    <a:pt x="329" y="24458"/>
                    <a:pt x="424" y="23798"/>
                  </a:cubicBezTo>
                  <a:cubicBezTo>
                    <a:pt x="495" y="23133"/>
                    <a:pt x="922" y="22537"/>
                    <a:pt x="1420" y="22034"/>
                  </a:cubicBezTo>
                  <a:cubicBezTo>
                    <a:pt x="1927" y="21537"/>
                    <a:pt x="2516" y="21129"/>
                    <a:pt x="3145" y="20801"/>
                  </a:cubicBezTo>
                  <a:cubicBezTo>
                    <a:pt x="3780" y="20489"/>
                    <a:pt x="4444" y="20234"/>
                    <a:pt x="5125" y="20040"/>
                  </a:cubicBezTo>
                  <a:cubicBezTo>
                    <a:pt x="6484" y="19655"/>
                    <a:pt x="7877" y="19455"/>
                    <a:pt x="9248" y="19329"/>
                  </a:cubicBezTo>
                  <a:cubicBezTo>
                    <a:pt x="10620" y="19207"/>
                    <a:pt x="11981" y="19137"/>
                    <a:pt x="13308" y="19085"/>
                  </a:cubicBezTo>
                  <a:cubicBezTo>
                    <a:pt x="14637" y="19038"/>
                    <a:pt x="15943" y="19011"/>
                    <a:pt x="17218" y="18938"/>
                  </a:cubicBezTo>
                  <a:cubicBezTo>
                    <a:pt x="18492" y="18868"/>
                    <a:pt x="19738" y="18753"/>
                    <a:pt x="20935" y="18542"/>
                  </a:cubicBezTo>
                  <a:cubicBezTo>
                    <a:pt x="21534" y="18444"/>
                    <a:pt x="22118" y="18306"/>
                    <a:pt x="22690" y="18161"/>
                  </a:cubicBezTo>
                  <a:cubicBezTo>
                    <a:pt x="22975" y="18075"/>
                    <a:pt x="23250" y="18005"/>
                    <a:pt x="23538" y="17906"/>
                  </a:cubicBezTo>
                  <a:cubicBezTo>
                    <a:pt x="23825" y="17800"/>
                    <a:pt x="24087" y="17644"/>
                    <a:pt x="24323" y="17465"/>
                  </a:cubicBezTo>
                  <a:cubicBezTo>
                    <a:pt x="24792" y="17100"/>
                    <a:pt x="25152" y="16630"/>
                    <a:pt x="25404" y="16122"/>
                  </a:cubicBezTo>
                  <a:cubicBezTo>
                    <a:pt x="25664" y="15610"/>
                    <a:pt x="25752" y="14985"/>
                    <a:pt x="25517" y="14443"/>
                  </a:cubicBezTo>
                  <a:cubicBezTo>
                    <a:pt x="25401" y="14168"/>
                    <a:pt x="25182" y="13967"/>
                    <a:pt x="25024" y="13789"/>
                  </a:cubicBezTo>
                  <a:cubicBezTo>
                    <a:pt x="24857" y="13608"/>
                    <a:pt x="24772" y="13421"/>
                    <a:pt x="24791" y="13201"/>
                  </a:cubicBezTo>
                  <a:cubicBezTo>
                    <a:pt x="24830" y="12762"/>
                    <a:pt x="25164" y="12337"/>
                    <a:pt x="25274" y="11839"/>
                  </a:cubicBezTo>
                  <a:cubicBezTo>
                    <a:pt x="25529" y="10847"/>
                    <a:pt x="25260" y="9882"/>
                    <a:pt x="24925" y="9082"/>
                  </a:cubicBezTo>
                  <a:cubicBezTo>
                    <a:pt x="24582" y="8263"/>
                    <a:pt x="24109" y="7590"/>
                    <a:pt x="23787" y="6904"/>
                  </a:cubicBezTo>
                  <a:cubicBezTo>
                    <a:pt x="23210" y="5737"/>
                    <a:pt x="22743" y="4517"/>
                    <a:pt x="22392" y="3262"/>
                  </a:cubicBezTo>
                  <a:cubicBezTo>
                    <a:pt x="22098" y="2229"/>
                    <a:pt x="21945" y="1408"/>
                    <a:pt x="21846" y="851"/>
                  </a:cubicBezTo>
                  <a:lnTo>
                    <a:pt x="21739" y="216"/>
                  </a:lnTo>
                  <a:cubicBezTo>
                    <a:pt x="21716" y="74"/>
                    <a:pt x="21700" y="0"/>
                    <a:pt x="216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3"/>
            <p:cNvSpPr/>
            <p:nvPr/>
          </p:nvSpPr>
          <p:spPr>
            <a:xfrm>
              <a:off x="-5553100" y="3727375"/>
              <a:ext cx="723525" cy="698850"/>
            </a:xfrm>
            <a:custGeom>
              <a:rect b="b" l="l" r="r" t="t"/>
              <a:pathLst>
                <a:path extrusionOk="0" h="27954" w="28941">
                  <a:moveTo>
                    <a:pt x="23609" y="1"/>
                  </a:moveTo>
                  <a:cubicBezTo>
                    <a:pt x="22512" y="1"/>
                    <a:pt x="21516" y="663"/>
                    <a:pt x="20737" y="1448"/>
                  </a:cubicBezTo>
                  <a:cubicBezTo>
                    <a:pt x="19783" y="2411"/>
                    <a:pt x="19219" y="3690"/>
                    <a:pt x="18772" y="4971"/>
                  </a:cubicBezTo>
                  <a:cubicBezTo>
                    <a:pt x="17208" y="9461"/>
                    <a:pt x="16859" y="14270"/>
                    <a:pt x="16523" y="19013"/>
                  </a:cubicBezTo>
                  <a:cubicBezTo>
                    <a:pt x="14579" y="19093"/>
                    <a:pt x="12634" y="19133"/>
                    <a:pt x="10688" y="19133"/>
                  </a:cubicBezTo>
                  <a:cubicBezTo>
                    <a:pt x="7488" y="19133"/>
                    <a:pt x="4288" y="19025"/>
                    <a:pt x="1094" y="18811"/>
                  </a:cubicBezTo>
                  <a:cubicBezTo>
                    <a:pt x="500" y="20506"/>
                    <a:pt x="138" y="22293"/>
                    <a:pt x="0" y="24103"/>
                  </a:cubicBezTo>
                  <a:cubicBezTo>
                    <a:pt x="520" y="24602"/>
                    <a:pt x="1194" y="24950"/>
                    <a:pt x="1858" y="25250"/>
                  </a:cubicBezTo>
                  <a:cubicBezTo>
                    <a:pt x="5822" y="27038"/>
                    <a:pt x="10177" y="27703"/>
                    <a:pt x="14492" y="27890"/>
                  </a:cubicBezTo>
                  <a:cubicBezTo>
                    <a:pt x="15533" y="27935"/>
                    <a:pt x="16575" y="27953"/>
                    <a:pt x="17617" y="27953"/>
                  </a:cubicBezTo>
                  <a:cubicBezTo>
                    <a:pt x="18767" y="27953"/>
                    <a:pt x="19917" y="27932"/>
                    <a:pt x="21065" y="27900"/>
                  </a:cubicBezTo>
                  <a:cubicBezTo>
                    <a:pt x="21190" y="27896"/>
                    <a:pt x="21323" y="27895"/>
                    <a:pt x="21461" y="27895"/>
                  </a:cubicBezTo>
                  <a:cubicBezTo>
                    <a:pt x="21797" y="27895"/>
                    <a:pt x="22168" y="27902"/>
                    <a:pt x="22555" y="27902"/>
                  </a:cubicBezTo>
                  <a:cubicBezTo>
                    <a:pt x="23960" y="27902"/>
                    <a:pt x="25569" y="27807"/>
                    <a:pt x="26402" y="26922"/>
                  </a:cubicBezTo>
                  <a:cubicBezTo>
                    <a:pt x="26987" y="26301"/>
                    <a:pt x="27247" y="25450"/>
                    <a:pt x="27451" y="24623"/>
                  </a:cubicBezTo>
                  <a:cubicBezTo>
                    <a:pt x="27552" y="24213"/>
                    <a:pt x="27640" y="23795"/>
                    <a:pt x="27718" y="23372"/>
                  </a:cubicBezTo>
                  <a:cubicBezTo>
                    <a:pt x="28494" y="19144"/>
                    <a:pt x="28844" y="14701"/>
                    <a:pt x="28919" y="10396"/>
                  </a:cubicBezTo>
                  <a:cubicBezTo>
                    <a:pt x="28941" y="9146"/>
                    <a:pt x="28705" y="7782"/>
                    <a:pt x="28590" y="6518"/>
                  </a:cubicBezTo>
                  <a:cubicBezTo>
                    <a:pt x="28456" y="5051"/>
                    <a:pt x="28159" y="3569"/>
                    <a:pt x="27347" y="2315"/>
                  </a:cubicBezTo>
                  <a:cubicBezTo>
                    <a:pt x="26618" y="1191"/>
                    <a:pt x="25424" y="283"/>
                    <a:pt x="24089" y="44"/>
                  </a:cubicBezTo>
                  <a:cubicBezTo>
                    <a:pt x="23927" y="14"/>
                    <a:pt x="23767" y="1"/>
                    <a:pt x="236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3"/>
            <p:cNvSpPr/>
            <p:nvPr/>
          </p:nvSpPr>
          <p:spPr>
            <a:xfrm>
              <a:off x="-5358725" y="4534225"/>
              <a:ext cx="587600" cy="52175"/>
            </a:xfrm>
            <a:custGeom>
              <a:rect b="b" l="l" r="r" t="t"/>
              <a:pathLst>
                <a:path extrusionOk="0" h="2087" w="23504">
                  <a:moveTo>
                    <a:pt x="129" y="1"/>
                  </a:moveTo>
                  <a:lnTo>
                    <a:pt x="0" y="228"/>
                  </a:lnTo>
                  <a:cubicBezTo>
                    <a:pt x="226" y="292"/>
                    <a:pt x="459" y="354"/>
                    <a:pt x="703" y="412"/>
                  </a:cubicBezTo>
                  <a:lnTo>
                    <a:pt x="2017" y="746"/>
                  </a:lnTo>
                  <a:cubicBezTo>
                    <a:pt x="2474" y="860"/>
                    <a:pt x="2958" y="945"/>
                    <a:pt x="3454" y="1051"/>
                  </a:cubicBezTo>
                  <a:cubicBezTo>
                    <a:pt x="4448" y="1275"/>
                    <a:pt x="5522" y="1425"/>
                    <a:pt x="6650" y="1602"/>
                  </a:cubicBezTo>
                  <a:cubicBezTo>
                    <a:pt x="8876" y="1893"/>
                    <a:pt x="11338" y="2087"/>
                    <a:pt x="13925" y="2087"/>
                  </a:cubicBezTo>
                  <a:cubicBezTo>
                    <a:pt x="13971" y="2087"/>
                    <a:pt x="14017" y="2087"/>
                    <a:pt x="14064" y="2087"/>
                  </a:cubicBezTo>
                  <a:cubicBezTo>
                    <a:pt x="16703" y="2058"/>
                    <a:pt x="19210" y="1831"/>
                    <a:pt x="21470" y="1504"/>
                  </a:cubicBezTo>
                  <a:cubicBezTo>
                    <a:pt x="22173" y="1385"/>
                    <a:pt x="22851" y="1274"/>
                    <a:pt x="23504" y="1152"/>
                  </a:cubicBezTo>
                  <a:cubicBezTo>
                    <a:pt x="23443" y="1051"/>
                    <a:pt x="23384" y="951"/>
                    <a:pt x="23321" y="849"/>
                  </a:cubicBezTo>
                  <a:cubicBezTo>
                    <a:pt x="22709" y="956"/>
                    <a:pt x="22075" y="1053"/>
                    <a:pt x="21421" y="1158"/>
                  </a:cubicBezTo>
                  <a:cubicBezTo>
                    <a:pt x="19171" y="1463"/>
                    <a:pt x="16682" y="1680"/>
                    <a:pt x="14062" y="1707"/>
                  </a:cubicBezTo>
                  <a:cubicBezTo>
                    <a:pt x="14012" y="1708"/>
                    <a:pt x="13963" y="1708"/>
                    <a:pt x="13915" y="1708"/>
                  </a:cubicBezTo>
                  <a:cubicBezTo>
                    <a:pt x="11348" y="1708"/>
                    <a:pt x="8907" y="1526"/>
                    <a:pt x="6697" y="1255"/>
                  </a:cubicBezTo>
                  <a:cubicBezTo>
                    <a:pt x="5573" y="1090"/>
                    <a:pt x="4503" y="951"/>
                    <a:pt x="3515" y="743"/>
                  </a:cubicBezTo>
                  <a:cubicBezTo>
                    <a:pt x="3020" y="643"/>
                    <a:pt x="2537" y="566"/>
                    <a:pt x="2081" y="461"/>
                  </a:cubicBezTo>
                  <a:lnTo>
                    <a:pt x="768" y="151"/>
                  </a:lnTo>
                  <a:cubicBezTo>
                    <a:pt x="549" y="105"/>
                    <a:pt x="337" y="54"/>
                    <a:pt x="1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3"/>
            <p:cNvSpPr/>
            <p:nvPr/>
          </p:nvSpPr>
          <p:spPr>
            <a:xfrm>
              <a:off x="-5723850" y="3316100"/>
              <a:ext cx="107125" cy="164000"/>
            </a:xfrm>
            <a:custGeom>
              <a:rect b="b" l="l" r="r" t="t"/>
              <a:pathLst>
                <a:path extrusionOk="0" h="6560" w="4285">
                  <a:moveTo>
                    <a:pt x="2462" y="0"/>
                  </a:moveTo>
                  <a:cubicBezTo>
                    <a:pt x="1382" y="4"/>
                    <a:pt x="431" y="926"/>
                    <a:pt x="217" y="1985"/>
                  </a:cubicBezTo>
                  <a:cubicBezTo>
                    <a:pt x="1" y="3046"/>
                    <a:pt x="429" y="4168"/>
                    <a:pt x="1156" y="4968"/>
                  </a:cubicBezTo>
                  <a:cubicBezTo>
                    <a:pt x="2093" y="5998"/>
                    <a:pt x="2959" y="6307"/>
                    <a:pt x="4285" y="6559"/>
                  </a:cubicBezTo>
                  <a:lnTo>
                    <a:pt x="246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3"/>
            <p:cNvSpPr/>
            <p:nvPr/>
          </p:nvSpPr>
          <p:spPr>
            <a:xfrm>
              <a:off x="-5704850" y="3355475"/>
              <a:ext cx="98750" cy="111675"/>
            </a:xfrm>
            <a:custGeom>
              <a:rect b="b" l="l" r="r" t="t"/>
              <a:pathLst>
                <a:path extrusionOk="0" h="4467" w="3950">
                  <a:moveTo>
                    <a:pt x="55" y="0"/>
                  </a:moveTo>
                  <a:cubicBezTo>
                    <a:pt x="48" y="0"/>
                    <a:pt x="44" y="1"/>
                    <a:pt x="43" y="4"/>
                  </a:cubicBezTo>
                  <a:cubicBezTo>
                    <a:pt x="1" y="74"/>
                    <a:pt x="1240" y="680"/>
                    <a:pt x="2322" y="1940"/>
                  </a:cubicBezTo>
                  <a:cubicBezTo>
                    <a:pt x="3405" y="3172"/>
                    <a:pt x="3836" y="4467"/>
                    <a:pt x="3918" y="4467"/>
                  </a:cubicBezTo>
                  <a:cubicBezTo>
                    <a:pt x="3919" y="4467"/>
                    <a:pt x="3920" y="4467"/>
                    <a:pt x="3921" y="4466"/>
                  </a:cubicBezTo>
                  <a:cubicBezTo>
                    <a:pt x="3949" y="4458"/>
                    <a:pt x="3883" y="4119"/>
                    <a:pt x="3667" y="3607"/>
                  </a:cubicBezTo>
                  <a:cubicBezTo>
                    <a:pt x="3451" y="3095"/>
                    <a:pt x="3070" y="2419"/>
                    <a:pt x="2513" y="1775"/>
                  </a:cubicBezTo>
                  <a:cubicBezTo>
                    <a:pt x="1955" y="1131"/>
                    <a:pt x="1336" y="659"/>
                    <a:pt x="859" y="376"/>
                  </a:cubicBezTo>
                  <a:cubicBezTo>
                    <a:pt x="426" y="118"/>
                    <a:pt x="117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3"/>
            <p:cNvSpPr/>
            <p:nvPr/>
          </p:nvSpPr>
          <p:spPr>
            <a:xfrm>
              <a:off x="-5146850" y="3235800"/>
              <a:ext cx="140325" cy="206325"/>
            </a:xfrm>
            <a:custGeom>
              <a:rect b="b" l="l" r="r" t="t"/>
              <a:pathLst>
                <a:path extrusionOk="0" h="8253" w="5613">
                  <a:moveTo>
                    <a:pt x="2127" y="1"/>
                  </a:moveTo>
                  <a:cubicBezTo>
                    <a:pt x="1420" y="1"/>
                    <a:pt x="713" y="280"/>
                    <a:pt x="272" y="828"/>
                  </a:cubicBezTo>
                  <a:lnTo>
                    <a:pt x="0" y="8158"/>
                  </a:lnTo>
                  <a:cubicBezTo>
                    <a:pt x="292" y="8222"/>
                    <a:pt x="590" y="8252"/>
                    <a:pt x="887" y="8252"/>
                  </a:cubicBezTo>
                  <a:cubicBezTo>
                    <a:pt x="2193" y="8252"/>
                    <a:pt x="3500" y="7664"/>
                    <a:pt x="4332" y="6653"/>
                  </a:cubicBezTo>
                  <a:cubicBezTo>
                    <a:pt x="5354" y="5412"/>
                    <a:pt x="5613" y="3590"/>
                    <a:pt x="4979" y="2114"/>
                  </a:cubicBezTo>
                  <a:cubicBezTo>
                    <a:pt x="4592" y="1214"/>
                    <a:pt x="3867" y="433"/>
                    <a:pt x="2938" y="129"/>
                  </a:cubicBezTo>
                  <a:cubicBezTo>
                    <a:pt x="2678" y="43"/>
                    <a:pt x="2402" y="1"/>
                    <a:pt x="21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3"/>
            <p:cNvSpPr/>
            <p:nvPr/>
          </p:nvSpPr>
          <p:spPr>
            <a:xfrm>
              <a:off x="-5685425" y="2913200"/>
              <a:ext cx="566750" cy="712725"/>
            </a:xfrm>
            <a:custGeom>
              <a:rect b="b" l="l" r="r" t="t"/>
              <a:pathLst>
                <a:path extrusionOk="0" h="28509" w="22670">
                  <a:moveTo>
                    <a:pt x="12442" y="0"/>
                  </a:moveTo>
                  <a:cubicBezTo>
                    <a:pt x="10531" y="0"/>
                    <a:pt x="8577" y="400"/>
                    <a:pt x="6913" y="909"/>
                  </a:cubicBezTo>
                  <a:cubicBezTo>
                    <a:pt x="3509" y="1949"/>
                    <a:pt x="609" y="4146"/>
                    <a:pt x="310" y="8026"/>
                  </a:cubicBezTo>
                  <a:cubicBezTo>
                    <a:pt x="1" y="12050"/>
                    <a:pt x="436" y="16185"/>
                    <a:pt x="1709" y="20022"/>
                  </a:cubicBezTo>
                  <a:cubicBezTo>
                    <a:pt x="2787" y="23275"/>
                    <a:pt x="4625" y="27684"/>
                    <a:pt x="8450" y="28302"/>
                  </a:cubicBezTo>
                  <a:cubicBezTo>
                    <a:pt x="9305" y="28440"/>
                    <a:pt x="10146" y="28509"/>
                    <a:pt x="10965" y="28509"/>
                  </a:cubicBezTo>
                  <a:cubicBezTo>
                    <a:pt x="16519" y="28509"/>
                    <a:pt x="21074" y="25356"/>
                    <a:pt x="22099" y="19390"/>
                  </a:cubicBezTo>
                  <a:cubicBezTo>
                    <a:pt x="22439" y="17408"/>
                    <a:pt x="22669" y="15467"/>
                    <a:pt x="22544" y="13443"/>
                  </a:cubicBezTo>
                  <a:cubicBezTo>
                    <a:pt x="22291" y="9395"/>
                    <a:pt x="21030" y="3497"/>
                    <a:pt x="17275" y="1193"/>
                  </a:cubicBezTo>
                  <a:cubicBezTo>
                    <a:pt x="15863" y="327"/>
                    <a:pt x="14170" y="0"/>
                    <a:pt x="12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3"/>
            <p:cNvSpPr/>
            <p:nvPr/>
          </p:nvSpPr>
          <p:spPr>
            <a:xfrm>
              <a:off x="-5445600" y="3086350"/>
              <a:ext cx="359200" cy="256450"/>
            </a:xfrm>
            <a:custGeom>
              <a:rect b="b" l="l" r="r" t="t"/>
              <a:pathLst>
                <a:path extrusionOk="0" h="10258" w="14368">
                  <a:moveTo>
                    <a:pt x="7165" y="0"/>
                  </a:moveTo>
                  <a:lnTo>
                    <a:pt x="1" y="581"/>
                  </a:lnTo>
                  <a:cubicBezTo>
                    <a:pt x="146" y="2143"/>
                    <a:pt x="895" y="3641"/>
                    <a:pt x="2057" y="4694"/>
                  </a:cubicBezTo>
                  <a:cubicBezTo>
                    <a:pt x="3211" y="5740"/>
                    <a:pt x="4761" y="6338"/>
                    <a:pt x="6319" y="6338"/>
                  </a:cubicBezTo>
                  <a:cubicBezTo>
                    <a:pt x="6330" y="6338"/>
                    <a:pt x="6340" y="6338"/>
                    <a:pt x="6351" y="6338"/>
                  </a:cubicBezTo>
                  <a:cubicBezTo>
                    <a:pt x="6566" y="7714"/>
                    <a:pt x="7358" y="9020"/>
                    <a:pt x="8560" y="9723"/>
                  </a:cubicBezTo>
                  <a:cubicBezTo>
                    <a:pt x="9159" y="10074"/>
                    <a:pt x="9857" y="10257"/>
                    <a:pt x="10550" y="10257"/>
                  </a:cubicBezTo>
                  <a:cubicBezTo>
                    <a:pt x="11249" y="10257"/>
                    <a:pt x="11942" y="10071"/>
                    <a:pt x="12523" y="9682"/>
                  </a:cubicBezTo>
                  <a:cubicBezTo>
                    <a:pt x="13818" y="8816"/>
                    <a:pt x="14368" y="7081"/>
                    <a:pt x="14063" y="5552"/>
                  </a:cubicBezTo>
                  <a:cubicBezTo>
                    <a:pt x="13760" y="4025"/>
                    <a:pt x="12718" y="2715"/>
                    <a:pt x="11443" y="1819"/>
                  </a:cubicBezTo>
                  <a:cubicBezTo>
                    <a:pt x="10168" y="925"/>
                    <a:pt x="8670" y="403"/>
                    <a:pt x="71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3"/>
            <p:cNvSpPr/>
            <p:nvPr/>
          </p:nvSpPr>
          <p:spPr>
            <a:xfrm>
              <a:off x="-5117650" y="3265875"/>
              <a:ext cx="59400" cy="152750"/>
            </a:xfrm>
            <a:custGeom>
              <a:rect b="b" l="l" r="r" t="t"/>
              <a:pathLst>
                <a:path extrusionOk="0" h="6110" w="2376">
                  <a:moveTo>
                    <a:pt x="2346" y="1"/>
                  </a:moveTo>
                  <a:cubicBezTo>
                    <a:pt x="2295" y="1"/>
                    <a:pt x="1955" y="182"/>
                    <a:pt x="1527" y="598"/>
                  </a:cubicBezTo>
                  <a:cubicBezTo>
                    <a:pt x="1074" y="1035"/>
                    <a:pt x="542" y="1770"/>
                    <a:pt x="271" y="2711"/>
                  </a:cubicBezTo>
                  <a:cubicBezTo>
                    <a:pt x="1" y="3650"/>
                    <a:pt x="60" y="4556"/>
                    <a:pt x="212" y="5167"/>
                  </a:cubicBezTo>
                  <a:cubicBezTo>
                    <a:pt x="358" y="5772"/>
                    <a:pt x="561" y="6110"/>
                    <a:pt x="592" y="6110"/>
                  </a:cubicBezTo>
                  <a:cubicBezTo>
                    <a:pt x="592" y="6110"/>
                    <a:pt x="593" y="6110"/>
                    <a:pt x="593" y="6109"/>
                  </a:cubicBezTo>
                  <a:cubicBezTo>
                    <a:pt x="631" y="6095"/>
                    <a:pt x="487" y="5735"/>
                    <a:pt x="387" y="5132"/>
                  </a:cubicBezTo>
                  <a:cubicBezTo>
                    <a:pt x="284" y="4532"/>
                    <a:pt x="258" y="3672"/>
                    <a:pt x="514" y="2781"/>
                  </a:cubicBezTo>
                  <a:cubicBezTo>
                    <a:pt x="771" y="1888"/>
                    <a:pt x="1251" y="1175"/>
                    <a:pt x="1656" y="721"/>
                  </a:cubicBezTo>
                  <a:cubicBezTo>
                    <a:pt x="2063" y="262"/>
                    <a:pt x="2376" y="36"/>
                    <a:pt x="2352" y="3"/>
                  </a:cubicBezTo>
                  <a:cubicBezTo>
                    <a:pt x="2351" y="2"/>
                    <a:pt x="2349" y="1"/>
                    <a:pt x="23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3"/>
            <p:cNvSpPr/>
            <p:nvPr/>
          </p:nvSpPr>
          <p:spPr>
            <a:xfrm>
              <a:off x="-5094250" y="3305600"/>
              <a:ext cx="23225" cy="96500"/>
            </a:xfrm>
            <a:custGeom>
              <a:rect b="b" l="l" r="r" t="t"/>
              <a:pathLst>
                <a:path extrusionOk="0" h="3860" w="929">
                  <a:moveTo>
                    <a:pt x="71" y="0"/>
                  </a:moveTo>
                  <a:cubicBezTo>
                    <a:pt x="69" y="0"/>
                    <a:pt x="67" y="1"/>
                    <a:pt x="66" y="2"/>
                  </a:cubicBezTo>
                  <a:cubicBezTo>
                    <a:pt x="1" y="42"/>
                    <a:pt x="603" y="788"/>
                    <a:pt x="648" y="1905"/>
                  </a:cubicBezTo>
                  <a:cubicBezTo>
                    <a:pt x="718" y="3021"/>
                    <a:pt x="195" y="3825"/>
                    <a:pt x="264" y="3858"/>
                  </a:cubicBezTo>
                  <a:cubicBezTo>
                    <a:pt x="265" y="3859"/>
                    <a:pt x="266" y="3859"/>
                    <a:pt x="268" y="3859"/>
                  </a:cubicBezTo>
                  <a:cubicBezTo>
                    <a:pt x="303" y="3859"/>
                    <a:pt x="465" y="3688"/>
                    <a:pt x="623" y="3357"/>
                  </a:cubicBezTo>
                  <a:cubicBezTo>
                    <a:pt x="790" y="3012"/>
                    <a:pt x="929" y="2482"/>
                    <a:pt x="900" y="1892"/>
                  </a:cubicBezTo>
                  <a:cubicBezTo>
                    <a:pt x="868" y="1302"/>
                    <a:pt x="675" y="789"/>
                    <a:pt x="474" y="464"/>
                  </a:cubicBezTo>
                  <a:cubicBezTo>
                    <a:pt x="285" y="154"/>
                    <a:pt x="108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3"/>
            <p:cNvSpPr/>
            <p:nvPr/>
          </p:nvSpPr>
          <p:spPr>
            <a:xfrm>
              <a:off x="-5362625" y="3345300"/>
              <a:ext cx="155025" cy="155025"/>
            </a:xfrm>
            <a:custGeom>
              <a:rect b="b" l="l" r="r" t="t"/>
              <a:pathLst>
                <a:path extrusionOk="0" h="6201" w="6201">
                  <a:moveTo>
                    <a:pt x="3101" y="1"/>
                  </a:moveTo>
                  <a:cubicBezTo>
                    <a:pt x="1389" y="1"/>
                    <a:pt x="1" y="1388"/>
                    <a:pt x="1" y="3101"/>
                  </a:cubicBezTo>
                  <a:cubicBezTo>
                    <a:pt x="1" y="4813"/>
                    <a:pt x="1389" y="6201"/>
                    <a:pt x="3101" y="6201"/>
                  </a:cubicBezTo>
                  <a:cubicBezTo>
                    <a:pt x="4813" y="6201"/>
                    <a:pt x="6201" y="4813"/>
                    <a:pt x="6201" y="3101"/>
                  </a:cubicBezTo>
                  <a:cubicBezTo>
                    <a:pt x="6201" y="1388"/>
                    <a:pt x="4813" y="1"/>
                    <a:pt x="31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3"/>
            <p:cNvSpPr/>
            <p:nvPr/>
          </p:nvSpPr>
          <p:spPr>
            <a:xfrm>
              <a:off x="-5641950" y="3415675"/>
              <a:ext cx="85200" cy="132500"/>
            </a:xfrm>
            <a:custGeom>
              <a:rect b="b" l="l" r="r" t="t"/>
              <a:pathLst>
                <a:path extrusionOk="0" h="5300" w="3408">
                  <a:moveTo>
                    <a:pt x="306" y="0"/>
                  </a:moveTo>
                  <a:cubicBezTo>
                    <a:pt x="203" y="0"/>
                    <a:pt x="101" y="5"/>
                    <a:pt x="0" y="14"/>
                  </a:cubicBezTo>
                  <a:cubicBezTo>
                    <a:pt x="566" y="1709"/>
                    <a:pt x="1341" y="3696"/>
                    <a:pt x="2490" y="5299"/>
                  </a:cubicBezTo>
                  <a:cubicBezTo>
                    <a:pt x="3077" y="4718"/>
                    <a:pt x="3407" y="3926"/>
                    <a:pt x="3406" y="3099"/>
                  </a:cubicBezTo>
                  <a:cubicBezTo>
                    <a:pt x="3407" y="1388"/>
                    <a:pt x="2020" y="0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3"/>
            <p:cNvSpPr/>
            <p:nvPr/>
          </p:nvSpPr>
          <p:spPr>
            <a:xfrm>
              <a:off x="-5551475" y="3237925"/>
              <a:ext cx="67825" cy="205750"/>
            </a:xfrm>
            <a:custGeom>
              <a:rect b="b" l="l" r="r" t="t"/>
              <a:pathLst>
                <a:path extrusionOk="0" h="8230" w="2713">
                  <a:moveTo>
                    <a:pt x="38" y="1"/>
                  </a:moveTo>
                  <a:cubicBezTo>
                    <a:pt x="37" y="1"/>
                    <a:pt x="36" y="1"/>
                    <a:pt x="36" y="1"/>
                  </a:cubicBezTo>
                  <a:cubicBezTo>
                    <a:pt x="0" y="21"/>
                    <a:pt x="271" y="490"/>
                    <a:pt x="658" y="1264"/>
                  </a:cubicBezTo>
                  <a:cubicBezTo>
                    <a:pt x="847" y="1652"/>
                    <a:pt x="1059" y="2122"/>
                    <a:pt x="1204" y="2666"/>
                  </a:cubicBezTo>
                  <a:cubicBezTo>
                    <a:pt x="1350" y="3210"/>
                    <a:pt x="1431" y="3833"/>
                    <a:pt x="1321" y="4465"/>
                  </a:cubicBezTo>
                  <a:cubicBezTo>
                    <a:pt x="1219" y="5091"/>
                    <a:pt x="865" y="5652"/>
                    <a:pt x="813" y="6271"/>
                  </a:cubicBezTo>
                  <a:cubicBezTo>
                    <a:pt x="756" y="6898"/>
                    <a:pt x="1063" y="7423"/>
                    <a:pt x="1387" y="7730"/>
                  </a:cubicBezTo>
                  <a:cubicBezTo>
                    <a:pt x="1720" y="8046"/>
                    <a:pt x="2081" y="8174"/>
                    <a:pt x="2327" y="8213"/>
                  </a:cubicBezTo>
                  <a:cubicBezTo>
                    <a:pt x="2409" y="8225"/>
                    <a:pt x="2479" y="8230"/>
                    <a:pt x="2536" y="8230"/>
                  </a:cubicBezTo>
                  <a:cubicBezTo>
                    <a:pt x="2651" y="8230"/>
                    <a:pt x="2713" y="8212"/>
                    <a:pt x="2712" y="8204"/>
                  </a:cubicBezTo>
                  <a:cubicBezTo>
                    <a:pt x="2712" y="8180"/>
                    <a:pt x="2575" y="8180"/>
                    <a:pt x="2347" y="8117"/>
                  </a:cubicBezTo>
                  <a:cubicBezTo>
                    <a:pt x="2029" y="8024"/>
                    <a:pt x="1741" y="7846"/>
                    <a:pt x="1514" y="7604"/>
                  </a:cubicBezTo>
                  <a:cubicBezTo>
                    <a:pt x="1232" y="7307"/>
                    <a:pt x="983" y="6832"/>
                    <a:pt x="1046" y="6294"/>
                  </a:cubicBezTo>
                  <a:cubicBezTo>
                    <a:pt x="1095" y="5751"/>
                    <a:pt x="1450" y="5199"/>
                    <a:pt x="1569" y="4509"/>
                  </a:cubicBezTo>
                  <a:cubicBezTo>
                    <a:pt x="1688" y="3826"/>
                    <a:pt x="1592" y="3165"/>
                    <a:pt x="1428" y="2603"/>
                  </a:cubicBezTo>
                  <a:cubicBezTo>
                    <a:pt x="1262" y="2038"/>
                    <a:pt x="1028" y="1565"/>
                    <a:pt x="816" y="1181"/>
                  </a:cubicBezTo>
                  <a:cubicBezTo>
                    <a:pt x="391" y="431"/>
                    <a:pt x="72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3"/>
            <p:cNvSpPr/>
            <p:nvPr/>
          </p:nvSpPr>
          <p:spPr>
            <a:xfrm>
              <a:off x="-5471725" y="3414800"/>
              <a:ext cx="16850" cy="15050"/>
            </a:xfrm>
            <a:custGeom>
              <a:rect b="b" l="l" r="r" t="t"/>
              <a:pathLst>
                <a:path extrusionOk="0" h="602" w="674">
                  <a:moveTo>
                    <a:pt x="585" y="0"/>
                  </a:moveTo>
                  <a:cubicBezTo>
                    <a:pt x="513" y="0"/>
                    <a:pt x="377" y="82"/>
                    <a:pt x="248" y="212"/>
                  </a:cubicBezTo>
                  <a:cubicBezTo>
                    <a:pt x="89" y="370"/>
                    <a:pt x="0" y="539"/>
                    <a:pt x="50" y="587"/>
                  </a:cubicBezTo>
                  <a:cubicBezTo>
                    <a:pt x="60" y="597"/>
                    <a:pt x="73" y="601"/>
                    <a:pt x="90" y="601"/>
                  </a:cubicBezTo>
                  <a:cubicBezTo>
                    <a:pt x="164" y="601"/>
                    <a:pt x="298" y="519"/>
                    <a:pt x="427" y="391"/>
                  </a:cubicBezTo>
                  <a:cubicBezTo>
                    <a:pt x="585" y="232"/>
                    <a:pt x="674" y="63"/>
                    <a:pt x="624" y="14"/>
                  </a:cubicBezTo>
                  <a:cubicBezTo>
                    <a:pt x="615" y="5"/>
                    <a:pt x="601" y="0"/>
                    <a:pt x="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3"/>
            <p:cNvSpPr/>
            <p:nvPr/>
          </p:nvSpPr>
          <p:spPr>
            <a:xfrm>
              <a:off x="-5601325" y="3331775"/>
              <a:ext cx="18025" cy="58775"/>
            </a:xfrm>
            <a:custGeom>
              <a:rect b="b" l="l" r="r" t="t"/>
              <a:pathLst>
                <a:path extrusionOk="0" h="2351" w="721">
                  <a:moveTo>
                    <a:pt x="109" y="1"/>
                  </a:moveTo>
                  <a:cubicBezTo>
                    <a:pt x="106" y="1"/>
                    <a:pt x="104" y="1"/>
                    <a:pt x="102" y="1"/>
                  </a:cubicBezTo>
                  <a:cubicBezTo>
                    <a:pt x="0" y="24"/>
                    <a:pt x="32" y="568"/>
                    <a:pt x="174" y="1216"/>
                  </a:cubicBezTo>
                  <a:cubicBezTo>
                    <a:pt x="315" y="1850"/>
                    <a:pt x="507" y="2351"/>
                    <a:pt x="611" y="2351"/>
                  </a:cubicBezTo>
                  <a:cubicBezTo>
                    <a:pt x="613" y="2351"/>
                    <a:pt x="615" y="2350"/>
                    <a:pt x="617" y="2350"/>
                  </a:cubicBezTo>
                  <a:cubicBezTo>
                    <a:pt x="721" y="2327"/>
                    <a:pt x="687" y="1784"/>
                    <a:pt x="545" y="1135"/>
                  </a:cubicBezTo>
                  <a:cubicBezTo>
                    <a:pt x="406" y="501"/>
                    <a:pt x="212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3"/>
            <p:cNvSpPr/>
            <p:nvPr/>
          </p:nvSpPr>
          <p:spPr>
            <a:xfrm>
              <a:off x="-5414625" y="3291300"/>
              <a:ext cx="20750" cy="62675"/>
            </a:xfrm>
            <a:custGeom>
              <a:rect b="b" l="l" r="r" t="t"/>
              <a:pathLst>
                <a:path extrusionOk="0" h="2507" w="830">
                  <a:moveTo>
                    <a:pt x="109" y="1"/>
                  </a:moveTo>
                  <a:cubicBezTo>
                    <a:pt x="107" y="1"/>
                    <a:pt x="104" y="1"/>
                    <a:pt x="102" y="1"/>
                  </a:cubicBezTo>
                  <a:cubicBezTo>
                    <a:pt x="0" y="26"/>
                    <a:pt x="57" y="608"/>
                    <a:pt x="231" y="1299"/>
                  </a:cubicBezTo>
                  <a:cubicBezTo>
                    <a:pt x="400" y="1975"/>
                    <a:pt x="616" y="2506"/>
                    <a:pt x="721" y="2506"/>
                  </a:cubicBezTo>
                  <a:cubicBezTo>
                    <a:pt x="723" y="2506"/>
                    <a:pt x="725" y="2506"/>
                    <a:pt x="728" y="2505"/>
                  </a:cubicBezTo>
                  <a:cubicBezTo>
                    <a:pt x="830" y="2479"/>
                    <a:pt x="771" y="1899"/>
                    <a:pt x="598" y="1207"/>
                  </a:cubicBezTo>
                  <a:cubicBezTo>
                    <a:pt x="429" y="532"/>
                    <a:pt x="213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3"/>
            <p:cNvSpPr/>
            <p:nvPr/>
          </p:nvSpPr>
          <p:spPr>
            <a:xfrm>
              <a:off x="-5473925" y="3431525"/>
              <a:ext cx="53375" cy="50475"/>
            </a:xfrm>
            <a:custGeom>
              <a:rect b="b" l="l" r="r" t="t"/>
              <a:pathLst>
                <a:path extrusionOk="0" h="2019" w="2135">
                  <a:moveTo>
                    <a:pt x="2068" y="1"/>
                  </a:moveTo>
                  <a:cubicBezTo>
                    <a:pt x="1997" y="1"/>
                    <a:pt x="1932" y="726"/>
                    <a:pt x="1336" y="1294"/>
                  </a:cubicBezTo>
                  <a:cubicBezTo>
                    <a:pt x="737" y="1871"/>
                    <a:pt x="1" y="1900"/>
                    <a:pt x="13" y="1972"/>
                  </a:cubicBezTo>
                  <a:cubicBezTo>
                    <a:pt x="13" y="1993"/>
                    <a:pt x="94" y="2019"/>
                    <a:pt x="236" y="2019"/>
                  </a:cubicBezTo>
                  <a:cubicBezTo>
                    <a:pt x="306" y="2019"/>
                    <a:pt x="390" y="2012"/>
                    <a:pt x="487" y="1997"/>
                  </a:cubicBezTo>
                  <a:cubicBezTo>
                    <a:pt x="777" y="1951"/>
                    <a:pt x="1178" y="1795"/>
                    <a:pt x="1510" y="1477"/>
                  </a:cubicBezTo>
                  <a:cubicBezTo>
                    <a:pt x="1843" y="1158"/>
                    <a:pt x="2016" y="763"/>
                    <a:pt x="2075" y="476"/>
                  </a:cubicBezTo>
                  <a:cubicBezTo>
                    <a:pt x="2135" y="185"/>
                    <a:pt x="2103" y="2"/>
                    <a:pt x="2070" y="1"/>
                  </a:cubicBezTo>
                  <a:cubicBezTo>
                    <a:pt x="2069" y="1"/>
                    <a:pt x="2068" y="1"/>
                    <a:pt x="20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3"/>
            <p:cNvSpPr/>
            <p:nvPr/>
          </p:nvSpPr>
          <p:spPr>
            <a:xfrm>
              <a:off x="-5697750" y="3186875"/>
              <a:ext cx="97275" cy="91925"/>
            </a:xfrm>
            <a:custGeom>
              <a:rect b="b" l="l" r="r" t="t"/>
              <a:pathLst>
                <a:path extrusionOk="0" h="3677" w="3891">
                  <a:moveTo>
                    <a:pt x="2689" y="0"/>
                  </a:moveTo>
                  <a:cubicBezTo>
                    <a:pt x="2265" y="0"/>
                    <a:pt x="1797" y="157"/>
                    <a:pt x="1438" y="420"/>
                  </a:cubicBezTo>
                  <a:cubicBezTo>
                    <a:pt x="896" y="818"/>
                    <a:pt x="464" y="1371"/>
                    <a:pt x="194" y="1986"/>
                  </a:cubicBezTo>
                  <a:cubicBezTo>
                    <a:pt x="86" y="2233"/>
                    <a:pt x="1" y="2493"/>
                    <a:pt x="1" y="2762"/>
                  </a:cubicBezTo>
                  <a:cubicBezTo>
                    <a:pt x="1" y="3030"/>
                    <a:pt x="98" y="3309"/>
                    <a:pt x="303" y="3482"/>
                  </a:cubicBezTo>
                  <a:cubicBezTo>
                    <a:pt x="466" y="3619"/>
                    <a:pt x="680" y="3677"/>
                    <a:pt x="894" y="3677"/>
                  </a:cubicBezTo>
                  <a:cubicBezTo>
                    <a:pt x="966" y="3677"/>
                    <a:pt x="1037" y="3670"/>
                    <a:pt x="1107" y="3658"/>
                  </a:cubicBezTo>
                  <a:cubicBezTo>
                    <a:pt x="1385" y="3608"/>
                    <a:pt x="1642" y="3478"/>
                    <a:pt x="1891" y="3344"/>
                  </a:cubicBezTo>
                  <a:cubicBezTo>
                    <a:pt x="2313" y="3117"/>
                    <a:pt x="2730" y="2870"/>
                    <a:pt x="3076" y="2538"/>
                  </a:cubicBezTo>
                  <a:cubicBezTo>
                    <a:pt x="3422" y="2208"/>
                    <a:pt x="3692" y="1780"/>
                    <a:pt x="3760" y="1305"/>
                  </a:cubicBezTo>
                  <a:cubicBezTo>
                    <a:pt x="3891" y="374"/>
                    <a:pt x="3343" y="0"/>
                    <a:pt x="2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3"/>
            <p:cNvSpPr/>
            <p:nvPr/>
          </p:nvSpPr>
          <p:spPr>
            <a:xfrm>
              <a:off x="-5470925" y="3138000"/>
              <a:ext cx="124575" cy="70825"/>
            </a:xfrm>
            <a:custGeom>
              <a:rect b="b" l="l" r="r" t="t"/>
              <a:pathLst>
                <a:path extrusionOk="0" h="2833" w="4983">
                  <a:moveTo>
                    <a:pt x="2140" y="1"/>
                  </a:moveTo>
                  <a:cubicBezTo>
                    <a:pt x="1095" y="1"/>
                    <a:pt x="1" y="735"/>
                    <a:pt x="811" y="1877"/>
                  </a:cubicBezTo>
                  <a:cubicBezTo>
                    <a:pt x="1088" y="2268"/>
                    <a:pt x="1526" y="2524"/>
                    <a:pt x="1984" y="2660"/>
                  </a:cubicBezTo>
                  <a:cubicBezTo>
                    <a:pt x="2444" y="2795"/>
                    <a:pt x="2927" y="2823"/>
                    <a:pt x="3406" y="2831"/>
                  </a:cubicBezTo>
                  <a:cubicBezTo>
                    <a:pt x="3458" y="2832"/>
                    <a:pt x="3510" y="2832"/>
                    <a:pt x="3562" y="2832"/>
                  </a:cubicBezTo>
                  <a:cubicBezTo>
                    <a:pt x="3794" y="2832"/>
                    <a:pt x="4027" y="2819"/>
                    <a:pt x="4248" y="2750"/>
                  </a:cubicBezTo>
                  <a:cubicBezTo>
                    <a:pt x="4518" y="2665"/>
                    <a:pt x="4771" y="2486"/>
                    <a:pt x="4880" y="2224"/>
                  </a:cubicBezTo>
                  <a:cubicBezTo>
                    <a:pt x="4982" y="1976"/>
                    <a:pt x="4941" y="1686"/>
                    <a:pt x="4818" y="1447"/>
                  </a:cubicBezTo>
                  <a:cubicBezTo>
                    <a:pt x="4696" y="1209"/>
                    <a:pt x="4500" y="1015"/>
                    <a:pt x="4291" y="846"/>
                  </a:cubicBezTo>
                  <a:cubicBezTo>
                    <a:pt x="3769" y="423"/>
                    <a:pt x="3131" y="129"/>
                    <a:pt x="2466" y="26"/>
                  </a:cubicBezTo>
                  <a:cubicBezTo>
                    <a:pt x="2360" y="9"/>
                    <a:pt x="2250" y="1"/>
                    <a:pt x="2140" y="1"/>
                  </a:cubicBezTo>
                  <a:close/>
                </a:path>
              </a:pathLst>
            </a:custGeom>
            <a:solidFill>
              <a:srgbClr val="CE71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3"/>
            <p:cNvSpPr/>
            <p:nvPr/>
          </p:nvSpPr>
          <p:spPr>
            <a:xfrm>
              <a:off x="-5740625" y="4084950"/>
              <a:ext cx="337575" cy="309900"/>
            </a:xfrm>
            <a:custGeom>
              <a:rect b="b" l="l" r="r" t="t"/>
              <a:pathLst>
                <a:path extrusionOk="0" h="12396" w="13503">
                  <a:moveTo>
                    <a:pt x="5510" y="1"/>
                  </a:moveTo>
                  <a:cubicBezTo>
                    <a:pt x="5479" y="1"/>
                    <a:pt x="5447" y="8"/>
                    <a:pt x="5417" y="26"/>
                  </a:cubicBezTo>
                  <a:cubicBezTo>
                    <a:pt x="5315" y="85"/>
                    <a:pt x="5295" y="221"/>
                    <a:pt x="5290" y="339"/>
                  </a:cubicBezTo>
                  <a:cubicBezTo>
                    <a:pt x="5249" y="1442"/>
                    <a:pt x="5651" y="2556"/>
                    <a:pt x="6391" y="3376"/>
                  </a:cubicBezTo>
                  <a:cubicBezTo>
                    <a:pt x="6169" y="3137"/>
                    <a:pt x="5609" y="3092"/>
                    <a:pt x="5101" y="3092"/>
                  </a:cubicBezTo>
                  <a:cubicBezTo>
                    <a:pt x="4795" y="3092"/>
                    <a:pt x="4508" y="3108"/>
                    <a:pt x="4323" y="3108"/>
                  </a:cubicBezTo>
                  <a:cubicBezTo>
                    <a:pt x="4310" y="3108"/>
                    <a:pt x="4296" y="3108"/>
                    <a:pt x="4284" y="3108"/>
                  </a:cubicBezTo>
                  <a:cubicBezTo>
                    <a:pt x="4235" y="3108"/>
                    <a:pt x="4187" y="3107"/>
                    <a:pt x="4138" y="3107"/>
                  </a:cubicBezTo>
                  <a:cubicBezTo>
                    <a:pt x="3096" y="3107"/>
                    <a:pt x="2059" y="3265"/>
                    <a:pt x="1064" y="3575"/>
                  </a:cubicBezTo>
                  <a:cubicBezTo>
                    <a:pt x="962" y="3606"/>
                    <a:pt x="858" y="3641"/>
                    <a:pt x="783" y="3717"/>
                  </a:cubicBezTo>
                  <a:cubicBezTo>
                    <a:pt x="710" y="3793"/>
                    <a:pt x="678" y="3921"/>
                    <a:pt x="741" y="4006"/>
                  </a:cubicBezTo>
                  <a:cubicBezTo>
                    <a:pt x="802" y="4088"/>
                    <a:pt x="920" y="4097"/>
                    <a:pt x="1023" y="4099"/>
                  </a:cubicBezTo>
                  <a:lnTo>
                    <a:pt x="5105" y="4177"/>
                  </a:lnTo>
                  <a:cubicBezTo>
                    <a:pt x="3379" y="4393"/>
                    <a:pt x="1547" y="4653"/>
                    <a:pt x="213" y="5773"/>
                  </a:cubicBezTo>
                  <a:cubicBezTo>
                    <a:pt x="124" y="5847"/>
                    <a:pt x="34" y="5934"/>
                    <a:pt x="21" y="6049"/>
                  </a:cubicBezTo>
                  <a:cubicBezTo>
                    <a:pt x="0" y="6217"/>
                    <a:pt x="165" y="6360"/>
                    <a:pt x="332" y="6384"/>
                  </a:cubicBezTo>
                  <a:cubicBezTo>
                    <a:pt x="357" y="6387"/>
                    <a:pt x="381" y="6389"/>
                    <a:pt x="406" y="6389"/>
                  </a:cubicBezTo>
                  <a:cubicBezTo>
                    <a:pt x="549" y="6389"/>
                    <a:pt x="689" y="6335"/>
                    <a:pt x="824" y="6284"/>
                  </a:cubicBezTo>
                  <a:cubicBezTo>
                    <a:pt x="2138" y="5795"/>
                    <a:pt x="3523" y="5523"/>
                    <a:pt x="4925" y="5482"/>
                  </a:cubicBezTo>
                  <a:lnTo>
                    <a:pt x="4925" y="5482"/>
                  </a:lnTo>
                  <a:cubicBezTo>
                    <a:pt x="3605" y="5870"/>
                    <a:pt x="2258" y="6272"/>
                    <a:pt x="1142" y="7077"/>
                  </a:cubicBezTo>
                  <a:cubicBezTo>
                    <a:pt x="982" y="7192"/>
                    <a:pt x="822" y="7322"/>
                    <a:pt x="744" y="7503"/>
                  </a:cubicBezTo>
                  <a:cubicBezTo>
                    <a:pt x="665" y="7684"/>
                    <a:pt x="694" y="7925"/>
                    <a:pt x="859" y="8033"/>
                  </a:cubicBezTo>
                  <a:cubicBezTo>
                    <a:pt x="923" y="8075"/>
                    <a:pt x="995" y="8092"/>
                    <a:pt x="1069" y="8092"/>
                  </a:cubicBezTo>
                  <a:cubicBezTo>
                    <a:pt x="1194" y="8092"/>
                    <a:pt x="1326" y="8046"/>
                    <a:pt x="1445" y="7999"/>
                  </a:cubicBezTo>
                  <a:cubicBezTo>
                    <a:pt x="2675" y="7507"/>
                    <a:pt x="3936" y="6937"/>
                    <a:pt x="5251" y="6937"/>
                  </a:cubicBezTo>
                  <a:cubicBezTo>
                    <a:pt x="5345" y="6937"/>
                    <a:pt x="5440" y="6940"/>
                    <a:pt x="5535" y="6946"/>
                  </a:cubicBezTo>
                  <a:cubicBezTo>
                    <a:pt x="4285" y="7467"/>
                    <a:pt x="3215" y="8344"/>
                    <a:pt x="2461" y="9468"/>
                  </a:cubicBezTo>
                  <a:cubicBezTo>
                    <a:pt x="2404" y="9554"/>
                    <a:pt x="2346" y="9648"/>
                    <a:pt x="2357" y="9750"/>
                  </a:cubicBezTo>
                  <a:cubicBezTo>
                    <a:pt x="2375" y="9910"/>
                    <a:pt x="2469" y="9968"/>
                    <a:pt x="2598" y="9968"/>
                  </a:cubicBezTo>
                  <a:cubicBezTo>
                    <a:pt x="2898" y="9968"/>
                    <a:pt x="3385" y="9654"/>
                    <a:pt x="3525" y="9590"/>
                  </a:cubicBezTo>
                  <a:cubicBezTo>
                    <a:pt x="4069" y="9343"/>
                    <a:pt x="4612" y="9096"/>
                    <a:pt x="5155" y="8848"/>
                  </a:cubicBezTo>
                  <a:cubicBezTo>
                    <a:pt x="5395" y="8738"/>
                    <a:pt x="5649" y="8627"/>
                    <a:pt x="5910" y="8627"/>
                  </a:cubicBezTo>
                  <a:cubicBezTo>
                    <a:pt x="5942" y="8627"/>
                    <a:pt x="5973" y="8628"/>
                    <a:pt x="6005" y="8632"/>
                  </a:cubicBezTo>
                  <a:cubicBezTo>
                    <a:pt x="6673" y="8702"/>
                    <a:pt x="6982" y="9431"/>
                    <a:pt x="7416" y="9844"/>
                  </a:cubicBezTo>
                  <a:cubicBezTo>
                    <a:pt x="8991" y="11345"/>
                    <a:pt x="11393" y="12057"/>
                    <a:pt x="13502" y="12395"/>
                  </a:cubicBezTo>
                  <a:lnTo>
                    <a:pt x="10746" y="4802"/>
                  </a:lnTo>
                  <a:cubicBezTo>
                    <a:pt x="8303" y="4367"/>
                    <a:pt x="7134" y="2094"/>
                    <a:pt x="5848" y="248"/>
                  </a:cubicBezTo>
                  <a:cubicBezTo>
                    <a:pt x="5766" y="130"/>
                    <a:pt x="5638" y="1"/>
                    <a:pt x="55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3"/>
            <p:cNvSpPr/>
            <p:nvPr/>
          </p:nvSpPr>
          <p:spPr>
            <a:xfrm>
              <a:off x="-6247500" y="2846025"/>
              <a:ext cx="1628425" cy="447250"/>
            </a:xfrm>
            <a:custGeom>
              <a:rect b="b" l="l" r="r" t="t"/>
              <a:pathLst>
                <a:path extrusionOk="0" h="17890" w="65137">
                  <a:moveTo>
                    <a:pt x="65129" y="11490"/>
                  </a:moveTo>
                  <a:cubicBezTo>
                    <a:pt x="65131" y="11491"/>
                    <a:pt x="65134" y="11491"/>
                    <a:pt x="65136" y="11492"/>
                  </a:cubicBezTo>
                  <a:cubicBezTo>
                    <a:pt x="65134" y="11491"/>
                    <a:pt x="65131" y="11491"/>
                    <a:pt x="65129" y="11490"/>
                  </a:cubicBezTo>
                  <a:close/>
                  <a:moveTo>
                    <a:pt x="33720" y="0"/>
                  </a:moveTo>
                  <a:cubicBezTo>
                    <a:pt x="32876" y="0"/>
                    <a:pt x="32038" y="62"/>
                    <a:pt x="31223" y="179"/>
                  </a:cubicBezTo>
                  <a:cubicBezTo>
                    <a:pt x="28197" y="617"/>
                    <a:pt x="24586" y="2668"/>
                    <a:pt x="23176" y="5521"/>
                  </a:cubicBezTo>
                  <a:cubicBezTo>
                    <a:pt x="22997" y="5885"/>
                    <a:pt x="21919" y="8291"/>
                    <a:pt x="21667" y="8296"/>
                  </a:cubicBezTo>
                  <a:cubicBezTo>
                    <a:pt x="17803" y="8370"/>
                    <a:pt x="13946" y="8656"/>
                    <a:pt x="10098" y="9020"/>
                  </a:cubicBezTo>
                  <a:cubicBezTo>
                    <a:pt x="6704" y="9341"/>
                    <a:pt x="3379" y="9590"/>
                    <a:pt x="1" y="10075"/>
                  </a:cubicBezTo>
                  <a:cubicBezTo>
                    <a:pt x="3999" y="10372"/>
                    <a:pt x="7946" y="11116"/>
                    <a:pt x="11852" y="11999"/>
                  </a:cubicBezTo>
                  <a:cubicBezTo>
                    <a:pt x="14464" y="12589"/>
                    <a:pt x="17036" y="13328"/>
                    <a:pt x="19640" y="13952"/>
                  </a:cubicBezTo>
                  <a:cubicBezTo>
                    <a:pt x="21869" y="14485"/>
                    <a:pt x="24229" y="14795"/>
                    <a:pt x="26449" y="15489"/>
                  </a:cubicBezTo>
                  <a:cubicBezTo>
                    <a:pt x="28821" y="16229"/>
                    <a:pt x="31105" y="16984"/>
                    <a:pt x="33577" y="17384"/>
                  </a:cubicBezTo>
                  <a:cubicBezTo>
                    <a:pt x="35666" y="17721"/>
                    <a:pt x="37776" y="17889"/>
                    <a:pt x="39888" y="17889"/>
                  </a:cubicBezTo>
                  <a:cubicBezTo>
                    <a:pt x="41427" y="17889"/>
                    <a:pt x="42966" y="17800"/>
                    <a:pt x="44498" y="17621"/>
                  </a:cubicBezTo>
                  <a:cubicBezTo>
                    <a:pt x="48087" y="17200"/>
                    <a:pt x="51622" y="16283"/>
                    <a:pt x="54951" y="14871"/>
                  </a:cubicBezTo>
                  <a:cubicBezTo>
                    <a:pt x="56704" y="14129"/>
                    <a:pt x="58423" y="13305"/>
                    <a:pt x="60210" y="12645"/>
                  </a:cubicBezTo>
                  <a:cubicBezTo>
                    <a:pt x="61073" y="12326"/>
                    <a:pt x="61951" y="12045"/>
                    <a:pt x="62847" y="11834"/>
                  </a:cubicBezTo>
                  <a:cubicBezTo>
                    <a:pt x="63353" y="11714"/>
                    <a:pt x="64262" y="11473"/>
                    <a:pt x="64874" y="11473"/>
                  </a:cubicBezTo>
                  <a:cubicBezTo>
                    <a:pt x="64967" y="11473"/>
                    <a:pt x="65052" y="11478"/>
                    <a:pt x="65129" y="11490"/>
                  </a:cubicBezTo>
                  <a:lnTo>
                    <a:pt x="65129" y="11490"/>
                  </a:lnTo>
                  <a:cubicBezTo>
                    <a:pt x="59057" y="10498"/>
                    <a:pt x="52866" y="10080"/>
                    <a:pt x="46746" y="9449"/>
                  </a:cubicBezTo>
                  <a:cubicBezTo>
                    <a:pt x="45171" y="6986"/>
                    <a:pt x="43942" y="3691"/>
                    <a:pt x="41417" y="2068"/>
                  </a:cubicBezTo>
                  <a:cubicBezTo>
                    <a:pt x="39176" y="628"/>
                    <a:pt x="36416" y="0"/>
                    <a:pt x="337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3"/>
            <p:cNvSpPr/>
            <p:nvPr/>
          </p:nvSpPr>
          <p:spPr>
            <a:xfrm>
              <a:off x="-5733725" y="3051200"/>
              <a:ext cx="654550" cy="53625"/>
            </a:xfrm>
            <a:custGeom>
              <a:rect b="b" l="l" r="r" t="t"/>
              <a:pathLst>
                <a:path extrusionOk="0" h="2145" w="26182">
                  <a:moveTo>
                    <a:pt x="1229" y="1"/>
                  </a:moveTo>
                  <a:cubicBezTo>
                    <a:pt x="1184" y="53"/>
                    <a:pt x="1145" y="87"/>
                    <a:pt x="1116" y="87"/>
                  </a:cubicBezTo>
                  <a:cubicBezTo>
                    <a:pt x="744" y="94"/>
                    <a:pt x="372" y="112"/>
                    <a:pt x="0" y="124"/>
                  </a:cubicBezTo>
                  <a:cubicBezTo>
                    <a:pt x="147" y="185"/>
                    <a:pt x="293" y="246"/>
                    <a:pt x="447" y="307"/>
                  </a:cubicBezTo>
                  <a:cubicBezTo>
                    <a:pt x="2292" y="1022"/>
                    <a:pt x="4594" y="1613"/>
                    <a:pt x="7192" y="1905"/>
                  </a:cubicBezTo>
                  <a:cubicBezTo>
                    <a:pt x="8632" y="2073"/>
                    <a:pt x="10157" y="2145"/>
                    <a:pt x="11739" y="2145"/>
                  </a:cubicBezTo>
                  <a:cubicBezTo>
                    <a:pt x="13013" y="2145"/>
                    <a:pt x="14325" y="2098"/>
                    <a:pt x="15659" y="2019"/>
                  </a:cubicBezTo>
                  <a:cubicBezTo>
                    <a:pt x="18651" y="1836"/>
                    <a:pt x="21481" y="1539"/>
                    <a:pt x="24054" y="1353"/>
                  </a:cubicBezTo>
                  <a:cubicBezTo>
                    <a:pt x="24786" y="1298"/>
                    <a:pt x="25496" y="1253"/>
                    <a:pt x="26182" y="1219"/>
                  </a:cubicBezTo>
                  <a:cubicBezTo>
                    <a:pt x="26048" y="1009"/>
                    <a:pt x="25917" y="791"/>
                    <a:pt x="25787" y="570"/>
                  </a:cubicBezTo>
                  <a:cubicBezTo>
                    <a:pt x="25208" y="591"/>
                    <a:pt x="24615" y="621"/>
                    <a:pt x="24007" y="656"/>
                  </a:cubicBezTo>
                  <a:cubicBezTo>
                    <a:pt x="21416" y="804"/>
                    <a:pt x="18584" y="1082"/>
                    <a:pt x="15614" y="1262"/>
                  </a:cubicBezTo>
                  <a:cubicBezTo>
                    <a:pt x="14165" y="1348"/>
                    <a:pt x="12748" y="1399"/>
                    <a:pt x="11380" y="1399"/>
                  </a:cubicBezTo>
                  <a:cubicBezTo>
                    <a:pt x="9948" y="1399"/>
                    <a:pt x="8570" y="1343"/>
                    <a:pt x="7266" y="1211"/>
                  </a:cubicBezTo>
                  <a:cubicBezTo>
                    <a:pt x="4987" y="988"/>
                    <a:pt x="2943" y="546"/>
                    <a:pt x="1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3"/>
            <p:cNvSpPr/>
            <p:nvPr/>
          </p:nvSpPr>
          <p:spPr>
            <a:xfrm>
              <a:off x="-5963300" y="3087050"/>
              <a:ext cx="19200" cy="7425"/>
            </a:xfrm>
            <a:custGeom>
              <a:rect b="b" l="l" r="r" t="t"/>
              <a:pathLst>
                <a:path extrusionOk="0" h="297" w="768">
                  <a:moveTo>
                    <a:pt x="564" y="1"/>
                  </a:moveTo>
                  <a:cubicBezTo>
                    <a:pt x="503" y="1"/>
                    <a:pt x="431" y="9"/>
                    <a:pt x="356" y="26"/>
                  </a:cubicBezTo>
                  <a:cubicBezTo>
                    <a:pt x="153" y="71"/>
                    <a:pt x="0" y="162"/>
                    <a:pt x="16" y="231"/>
                  </a:cubicBezTo>
                  <a:cubicBezTo>
                    <a:pt x="25" y="273"/>
                    <a:pt x="99" y="297"/>
                    <a:pt x="204" y="297"/>
                  </a:cubicBezTo>
                  <a:cubicBezTo>
                    <a:pt x="265" y="297"/>
                    <a:pt x="336" y="289"/>
                    <a:pt x="410" y="272"/>
                  </a:cubicBezTo>
                  <a:cubicBezTo>
                    <a:pt x="613" y="227"/>
                    <a:pt x="767" y="135"/>
                    <a:pt x="752" y="67"/>
                  </a:cubicBezTo>
                  <a:cubicBezTo>
                    <a:pt x="742" y="24"/>
                    <a:pt x="668" y="1"/>
                    <a:pt x="564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3"/>
            <p:cNvSpPr/>
            <p:nvPr/>
          </p:nvSpPr>
          <p:spPr>
            <a:xfrm>
              <a:off x="-5912750" y="3113925"/>
              <a:ext cx="13850" cy="8350"/>
            </a:xfrm>
            <a:custGeom>
              <a:rect b="b" l="l" r="r" t="t"/>
              <a:pathLst>
                <a:path extrusionOk="0" h="334" w="554">
                  <a:moveTo>
                    <a:pt x="419" y="0"/>
                  </a:moveTo>
                  <a:cubicBezTo>
                    <a:pt x="363" y="0"/>
                    <a:pt x="292" y="18"/>
                    <a:pt x="221" y="54"/>
                  </a:cubicBezTo>
                  <a:cubicBezTo>
                    <a:pt x="85" y="121"/>
                    <a:pt x="0" y="227"/>
                    <a:pt x="32" y="289"/>
                  </a:cubicBezTo>
                  <a:cubicBezTo>
                    <a:pt x="47" y="318"/>
                    <a:pt x="85" y="333"/>
                    <a:pt x="136" y="333"/>
                  </a:cubicBezTo>
                  <a:cubicBezTo>
                    <a:pt x="191" y="333"/>
                    <a:pt x="262" y="315"/>
                    <a:pt x="333" y="279"/>
                  </a:cubicBezTo>
                  <a:cubicBezTo>
                    <a:pt x="468" y="211"/>
                    <a:pt x="554" y="106"/>
                    <a:pt x="522" y="44"/>
                  </a:cubicBezTo>
                  <a:cubicBezTo>
                    <a:pt x="507" y="15"/>
                    <a:pt x="469" y="0"/>
                    <a:pt x="419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3"/>
            <p:cNvSpPr/>
            <p:nvPr/>
          </p:nvSpPr>
          <p:spPr>
            <a:xfrm>
              <a:off x="-5815000" y="3087475"/>
              <a:ext cx="12750" cy="8450"/>
            </a:xfrm>
            <a:custGeom>
              <a:rect b="b" l="l" r="r" t="t"/>
              <a:pathLst>
                <a:path extrusionOk="0" h="338" w="510">
                  <a:moveTo>
                    <a:pt x="379" y="1"/>
                  </a:moveTo>
                  <a:cubicBezTo>
                    <a:pt x="326" y="1"/>
                    <a:pt x="258" y="21"/>
                    <a:pt x="191" y="60"/>
                  </a:cubicBezTo>
                  <a:cubicBezTo>
                    <a:pt x="71" y="130"/>
                    <a:pt x="1" y="235"/>
                    <a:pt x="36" y="297"/>
                  </a:cubicBezTo>
                  <a:cubicBezTo>
                    <a:pt x="52" y="324"/>
                    <a:pt x="86" y="337"/>
                    <a:pt x="130" y="337"/>
                  </a:cubicBezTo>
                  <a:cubicBezTo>
                    <a:pt x="184" y="337"/>
                    <a:pt x="252" y="317"/>
                    <a:pt x="318" y="279"/>
                  </a:cubicBezTo>
                  <a:cubicBezTo>
                    <a:pt x="439" y="209"/>
                    <a:pt x="509" y="102"/>
                    <a:pt x="475" y="42"/>
                  </a:cubicBezTo>
                  <a:cubicBezTo>
                    <a:pt x="459" y="14"/>
                    <a:pt x="424" y="1"/>
                    <a:pt x="379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3"/>
            <p:cNvSpPr/>
            <p:nvPr/>
          </p:nvSpPr>
          <p:spPr>
            <a:xfrm>
              <a:off x="-5819000" y="3138450"/>
              <a:ext cx="10950" cy="10825"/>
            </a:xfrm>
            <a:custGeom>
              <a:rect b="b" l="l" r="r" t="t"/>
              <a:pathLst>
                <a:path extrusionOk="0" h="433" w="438">
                  <a:moveTo>
                    <a:pt x="335" y="0"/>
                  </a:moveTo>
                  <a:cubicBezTo>
                    <a:pt x="274" y="0"/>
                    <a:pt x="190" y="52"/>
                    <a:pt x="122" y="136"/>
                  </a:cubicBezTo>
                  <a:cubicBezTo>
                    <a:pt x="30" y="247"/>
                    <a:pt x="1" y="373"/>
                    <a:pt x="55" y="417"/>
                  </a:cubicBezTo>
                  <a:cubicBezTo>
                    <a:pt x="68" y="427"/>
                    <a:pt x="84" y="432"/>
                    <a:pt x="103" y="432"/>
                  </a:cubicBezTo>
                  <a:cubicBezTo>
                    <a:pt x="163" y="432"/>
                    <a:pt x="247" y="381"/>
                    <a:pt x="317" y="296"/>
                  </a:cubicBezTo>
                  <a:cubicBezTo>
                    <a:pt x="407" y="186"/>
                    <a:pt x="438" y="60"/>
                    <a:pt x="383" y="16"/>
                  </a:cubicBezTo>
                  <a:cubicBezTo>
                    <a:pt x="370" y="5"/>
                    <a:pt x="354" y="0"/>
                    <a:pt x="335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3"/>
            <p:cNvSpPr/>
            <p:nvPr/>
          </p:nvSpPr>
          <p:spPr>
            <a:xfrm>
              <a:off x="-5722100" y="3077675"/>
              <a:ext cx="8625" cy="15650"/>
            </a:xfrm>
            <a:custGeom>
              <a:rect b="b" l="l" r="r" t="t"/>
              <a:pathLst>
                <a:path extrusionOk="0" h="626" w="345">
                  <a:moveTo>
                    <a:pt x="250" y="1"/>
                  </a:moveTo>
                  <a:cubicBezTo>
                    <a:pt x="185" y="1"/>
                    <a:pt x="98" y="118"/>
                    <a:pt x="52" y="277"/>
                  </a:cubicBezTo>
                  <a:cubicBezTo>
                    <a:pt x="1" y="448"/>
                    <a:pt x="14" y="603"/>
                    <a:pt x="81" y="623"/>
                  </a:cubicBezTo>
                  <a:cubicBezTo>
                    <a:pt x="86" y="625"/>
                    <a:pt x="91" y="625"/>
                    <a:pt x="95" y="625"/>
                  </a:cubicBezTo>
                  <a:cubicBezTo>
                    <a:pt x="161" y="625"/>
                    <a:pt x="247" y="507"/>
                    <a:pt x="294" y="348"/>
                  </a:cubicBezTo>
                  <a:cubicBezTo>
                    <a:pt x="345" y="178"/>
                    <a:pt x="330" y="23"/>
                    <a:pt x="264" y="2"/>
                  </a:cubicBezTo>
                  <a:cubicBezTo>
                    <a:pt x="259" y="1"/>
                    <a:pt x="255" y="1"/>
                    <a:pt x="250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3"/>
            <p:cNvSpPr/>
            <p:nvPr/>
          </p:nvSpPr>
          <p:spPr>
            <a:xfrm>
              <a:off x="-5733775" y="3137900"/>
              <a:ext cx="7325" cy="13725"/>
            </a:xfrm>
            <a:custGeom>
              <a:rect b="b" l="l" r="r" t="t"/>
              <a:pathLst>
                <a:path extrusionOk="0" h="549" w="293">
                  <a:moveTo>
                    <a:pt x="176" y="1"/>
                  </a:moveTo>
                  <a:cubicBezTo>
                    <a:pt x="109" y="1"/>
                    <a:pt x="42" y="113"/>
                    <a:pt x="22" y="259"/>
                  </a:cubicBezTo>
                  <a:cubicBezTo>
                    <a:pt x="1" y="409"/>
                    <a:pt x="41" y="539"/>
                    <a:pt x="111" y="548"/>
                  </a:cubicBezTo>
                  <a:cubicBezTo>
                    <a:pt x="114" y="548"/>
                    <a:pt x="117" y="548"/>
                    <a:pt x="119" y="548"/>
                  </a:cubicBezTo>
                  <a:cubicBezTo>
                    <a:pt x="185" y="548"/>
                    <a:pt x="253" y="436"/>
                    <a:pt x="272" y="292"/>
                  </a:cubicBezTo>
                  <a:cubicBezTo>
                    <a:pt x="293" y="140"/>
                    <a:pt x="253" y="10"/>
                    <a:pt x="183" y="1"/>
                  </a:cubicBezTo>
                  <a:cubicBezTo>
                    <a:pt x="181" y="1"/>
                    <a:pt x="178" y="1"/>
                    <a:pt x="176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3"/>
            <p:cNvSpPr/>
            <p:nvPr/>
          </p:nvSpPr>
          <p:spPr>
            <a:xfrm>
              <a:off x="-5619375" y="3116925"/>
              <a:ext cx="8075" cy="12000"/>
            </a:xfrm>
            <a:custGeom>
              <a:rect b="b" l="l" r="r" t="t"/>
              <a:pathLst>
                <a:path extrusionOk="0" h="480" w="323">
                  <a:moveTo>
                    <a:pt x="108" y="1"/>
                  </a:moveTo>
                  <a:cubicBezTo>
                    <a:pt x="101" y="1"/>
                    <a:pt x="94" y="2"/>
                    <a:pt x="87" y="4"/>
                  </a:cubicBezTo>
                  <a:cubicBezTo>
                    <a:pt x="20" y="24"/>
                    <a:pt x="0" y="147"/>
                    <a:pt x="41" y="278"/>
                  </a:cubicBezTo>
                  <a:cubicBezTo>
                    <a:pt x="77" y="395"/>
                    <a:pt x="152" y="480"/>
                    <a:pt x="215" y="480"/>
                  </a:cubicBezTo>
                  <a:cubicBezTo>
                    <a:pt x="222" y="480"/>
                    <a:pt x="228" y="479"/>
                    <a:pt x="235" y="477"/>
                  </a:cubicBezTo>
                  <a:cubicBezTo>
                    <a:pt x="301" y="456"/>
                    <a:pt x="323" y="333"/>
                    <a:pt x="282" y="203"/>
                  </a:cubicBezTo>
                  <a:cubicBezTo>
                    <a:pt x="245" y="84"/>
                    <a:pt x="171" y="1"/>
                    <a:pt x="108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3"/>
            <p:cNvSpPr/>
            <p:nvPr/>
          </p:nvSpPr>
          <p:spPr>
            <a:xfrm>
              <a:off x="-5648875" y="3161550"/>
              <a:ext cx="9000" cy="15675"/>
            </a:xfrm>
            <a:custGeom>
              <a:rect b="b" l="l" r="r" t="t"/>
              <a:pathLst>
                <a:path extrusionOk="0" h="627" w="360">
                  <a:moveTo>
                    <a:pt x="87" y="0"/>
                  </a:moveTo>
                  <a:cubicBezTo>
                    <a:pt x="81" y="0"/>
                    <a:pt x="75" y="1"/>
                    <a:pt x="70" y="3"/>
                  </a:cubicBezTo>
                  <a:cubicBezTo>
                    <a:pt x="5" y="26"/>
                    <a:pt x="0" y="184"/>
                    <a:pt x="61" y="355"/>
                  </a:cubicBezTo>
                  <a:cubicBezTo>
                    <a:pt x="116" y="513"/>
                    <a:pt x="206" y="626"/>
                    <a:pt x="272" y="626"/>
                  </a:cubicBezTo>
                  <a:cubicBezTo>
                    <a:pt x="278" y="626"/>
                    <a:pt x="284" y="625"/>
                    <a:pt x="289" y="623"/>
                  </a:cubicBezTo>
                  <a:cubicBezTo>
                    <a:pt x="354" y="600"/>
                    <a:pt x="359" y="442"/>
                    <a:pt x="299" y="271"/>
                  </a:cubicBezTo>
                  <a:cubicBezTo>
                    <a:pt x="243" y="115"/>
                    <a:pt x="152" y="0"/>
                    <a:pt x="87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3"/>
            <p:cNvSpPr/>
            <p:nvPr/>
          </p:nvSpPr>
          <p:spPr>
            <a:xfrm>
              <a:off x="-5565725" y="3175975"/>
              <a:ext cx="10150" cy="10700"/>
            </a:xfrm>
            <a:custGeom>
              <a:rect b="b" l="l" r="r" t="t"/>
              <a:pathLst>
                <a:path extrusionOk="0" h="428" w="406">
                  <a:moveTo>
                    <a:pt x="102" y="1"/>
                  </a:moveTo>
                  <a:cubicBezTo>
                    <a:pt x="85" y="1"/>
                    <a:pt x="70" y="5"/>
                    <a:pt x="57" y="14"/>
                  </a:cubicBezTo>
                  <a:cubicBezTo>
                    <a:pt x="0" y="56"/>
                    <a:pt x="21" y="179"/>
                    <a:pt x="101" y="289"/>
                  </a:cubicBezTo>
                  <a:cubicBezTo>
                    <a:pt x="164" y="375"/>
                    <a:pt x="246" y="428"/>
                    <a:pt x="306" y="428"/>
                  </a:cubicBezTo>
                  <a:cubicBezTo>
                    <a:pt x="323" y="428"/>
                    <a:pt x="338" y="424"/>
                    <a:pt x="350" y="415"/>
                  </a:cubicBezTo>
                  <a:cubicBezTo>
                    <a:pt x="406" y="373"/>
                    <a:pt x="386" y="250"/>
                    <a:pt x="305" y="140"/>
                  </a:cubicBezTo>
                  <a:cubicBezTo>
                    <a:pt x="242" y="54"/>
                    <a:pt x="161" y="1"/>
                    <a:pt x="102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3"/>
            <p:cNvSpPr/>
            <p:nvPr/>
          </p:nvSpPr>
          <p:spPr>
            <a:xfrm>
              <a:off x="-5529650" y="3138275"/>
              <a:ext cx="16675" cy="12075"/>
            </a:xfrm>
            <a:custGeom>
              <a:rect b="b" l="l" r="r" t="t"/>
              <a:pathLst>
                <a:path extrusionOk="0" h="483" w="667">
                  <a:moveTo>
                    <a:pt x="101" y="0"/>
                  </a:moveTo>
                  <a:cubicBezTo>
                    <a:pt x="74" y="0"/>
                    <a:pt x="54" y="8"/>
                    <a:pt x="42" y="23"/>
                  </a:cubicBezTo>
                  <a:cubicBezTo>
                    <a:pt x="1" y="79"/>
                    <a:pt x="97" y="222"/>
                    <a:pt x="258" y="343"/>
                  </a:cubicBezTo>
                  <a:cubicBezTo>
                    <a:pt x="375" y="431"/>
                    <a:pt x="495" y="483"/>
                    <a:pt x="567" y="483"/>
                  </a:cubicBezTo>
                  <a:cubicBezTo>
                    <a:pt x="594" y="483"/>
                    <a:pt x="614" y="476"/>
                    <a:pt x="625" y="460"/>
                  </a:cubicBezTo>
                  <a:cubicBezTo>
                    <a:pt x="667" y="405"/>
                    <a:pt x="571" y="261"/>
                    <a:pt x="410" y="140"/>
                  </a:cubicBezTo>
                  <a:cubicBezTo>
                    <a:pt x="292" y="53"/>
                    <a:pt x="173" y="0"/>
                    <a:pt x="101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3"/>
            <p:cNvSpPr/>
            <p:nvPr/>
          </p:nvSpPr>
          <p:spPr>
            <a:xfrm>
              <a:off x="-5491225" y="3209300"/>
              <a:ext cx="18050" cy="9925"/>
            </a:xfrm>
            <a:custGeom>
              <a:rect b="b" l="l" r="r" t="t"/>
              <a:pathLst>
                <a:path extrusionOk="0" h="397" w="722">
                  <a:moveTo>
                    <a:pt x="122" y="0"/>
                  </a:moveTo>
                  <a:cubicBezTo>
                    <a:pt x="76" y="0"/>
                    <a:pt x="43" y="12"/>
                    <a:pt x="32" y="36"/>
                  </a:cubicBezTo>
                  <a:cubicBezTo>
                    <a:pt x="1" y="99"/>
                    <a:pt x="123" y="222"/>
                    <a:pt x="304" y="312"/>
                  </a:cubicBezTo>
                  <a:cubicBezTo>
                    <a:pt x="416" y="367"/>
                    <a:pt x="525" y="397"/>
                    <a:pt x="599" y="397"/>
                  </a:cubicBezTo>
                  <a:cubicBezTo>
                    <a:pt x="645" y="397"/>
                    <a:pt x="677" y="385"/>
                    <a:pt x="689" y="362"/>
                  </a:cubicBezTo>
                  <a:cubicBezTo>
                    <a:pt x="721" y="299"/>
                    <a:pt x="598" y="176"/>
                    <a:pt x="417" y="85"/>
                  </a:cubicBezTo>
                  <a:cubicBezTo>
                    <a:pt x="305" y="30"/>
                    <a:pt x="196" y="0"/>
                    <a:pt x="122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3"/>
            <p:cNvSpPr/>
            <p:nvPr/>
          </p:nvSpPr>
          <p:spPr>
            <a:xfrm>
              <a:off x="-5421100" y="3128925"/>
              <a:ext cx="13725" cy="9075"/>
            </a:xfrm>
            <a:custGeom>
              <a:rect b="b" l="l" r="r" t="t"/>
              <a:pathLst>
                <a:path extrusionOk="0" h="363" w="549">
                  <a:moveTo>
                    <a:pt x="123" y="0"/>
                  </a:moveTo>
                  <a:cubicBezTo>
                    <a:pt x="83" y="0"/>
                    <a:pt x="52" y="12"/>
                    <a:pt x="37" y="36"/>
                  </a:cubicBezTo>
                  <a:cubicBezTo>
                    <a:pt x="1" y="95"/>
                    <a:pt x="78" y="209"/>
                    <a:pt x="209" y="289"/>
                  </a:cubicBezTo>
                  <a:cubicBezTo>
                    <a:pt x="287" y="337"/>
                    <a:pt x="366" y="362"/>
                    <a:pt x="426" y="362"/>
                  </a:cubicBezTo>
                  <a:cubicBezTo>
                    <a:pt x="466" y="362"/>
                    <a:pt x="498" y="351"/>
                    <a:pt x="513" y="326"/>
                  </a:cubicBezTo>
                  <a:cubicBezTo>
                    <a:pt x="548" y="267"/>
                    <a:pt x="471" y="154"/>
                    <a:pt x="341" y="74"/>
                  </a:cubicBezTo>
                  <a:cubicBezTo>
                    <a:pt x="262" y="26"/>
                    <a:pt x="183" y="0"/>
                    <a:pt x="123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3"/>
            <p:cNvSpPr/>
            <p:nvPr/>
          </p:nvSpPr>
          <p:spPr>
            <a:xfrm>
              <a:off x="-5390850" y="3213650"/>
              <a:ext cx="17900" cy="21000"/>
            </a:xfrm>
            <a:custGeom>
              <a:rect b="b" l="l" r="r" t="t"/>
              <a:pathLst>
                <a:path extrusionOk="0" h="840" w="716">
                  <a:moveTo>
                    <a:pt x="80" y="1"/>
                  </a:moveTo>
                  <a:cubicBezTo>
                    <a:pt x="71" y="1"/>
                    <a:pt x="64" y="3"/>
                    <a:pt x="57" y="7"/>
                  </a:cubicBezTo>
                  <a:cubicBezTo>
                    <a:pt x="1" y="49"/>
                    <a:pt x="89" y="267"/>
                    <a:pt x="255" y="495"/>
                  </a:cubicBezTo>
                  <a:cubicBezTo>
                    <a:pt x="403" y="697"/>
                    <a:pt x="562" y="840"/>
                    <a:pt x="636" y="840"/>
                  </a:cubicBezTo>
                  <a:cubicBezTo>
                    <a:pt x="644" y="840"/>
                    <a:pt x="652" y="838"/>
                    <a:pt x="658" y="833"/>
                  </a:cubicBezTo>
                  <a:cubicBezTo>
                    <a:pt x="715" y="792"/>
                    <a:pt x="626" y="574"/>
                    <a:pt x="459" y="346"/>
                  </a:cubicBezTo>
                  <a:cubicBezTo>
                    <a:pt x="312" y="143"/>
                    <a:pt x="153" y="1"/>
                    <a:pt x="80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3"/>
            <p:cNvSpPr/>
            <p:nvPr/>
          </p:nvSpPr>
          <p:spPr>
            <a:xfrm>
              <a:off x="-5441300" y="3254975"/>
              <a:ext cx="14100" cy="11150"/>
            </a:xfrm>
            <a:custGeom>
              <a:rect b="b" l="l" r="r" t="t"/>
              <a:pathLst>
                <a:path extrusionOk="0" h="446" w="564">
                  <a:moveTo>
                    <a:pt x="104" y="1"/>
                  </a:moveTo>
                  <a:cubicBezTo>
                    <a:pt x="79" y="1"/>
                    <a:pt x="58" y="8"/>
                    <a:pt x="46" y="23"/>
                  </a:cubicBezTo>
                  <a:cubicBezTo>
                    <a:pt x="0" y="77"/>
                    <a:pt x="70" y="209"/>
                    <a:pt x="201" y="319"/>
                  </a:cubicBezTo>
                  <a:cubicBezTo>
                    <a:pt x="296" y="399"/>
                    <a:pt x="396" y="445"/>
                    <a:pt x="461" y="445"/>
                  </a:cubicBezTo>
                  <a:cubicBezTo>
                    <a:pt x="487" y="445"/>
                    <a:pt x="507" y="438"/>
                    <a:pt x="520" y="424"/>
                  </a:cubicBezTo>
                  <a:cubicBezTo>
                    <a:pt x="563" y="370"/>
                    <a:pt x="495" y="237"/>
                    <a:pt x="364" y="127"/>
                  </a:cubicBezTo>
                  <a:cubicBezTo>
                    <a:pt x="270" y="47"/>
                    <a:pt x="170" y="1"/>
                    <a:pt x="104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3"/>
            <p:cNvSpPr/>
            <p:nvPr/>
          </p:nvSpPr>
          <p:spPr>
            <a:xfrm>
              <a:off x="-5323475" y="3131500"/>
              <a:ext cx="12725" cy="8425"/>
            </a:xfrm>
            <a:custGeom>
              <a:rect b="b" l="l" r="r" t="t"/>
              <a:pathLst>
                <a:path extrusionOk="0" h="337" w="509">
                  <a:moveTo>
                    <a:pt x="130" y="1"/>
                  </a:moveTo>
                  <a:cubicBezTo>
                    <a:pt x="86" y="1"/>
                    <a:pt x="51" y="14"/>
                    <a:pt x="35" y="42"/>
                  </a:cubicBezTo>
                  <a:cubicBezTo>
                    <a:pt x="0" y="102"/>
                    <a:pt x="69" y="208"/>
                    <a:pt x="191" y="279"/>
                  </a:cubicBezTo>
                  <a:cubicBezTo>
                    <a:pt x="257" y="317"/>
                    <a:pt x="325" y="337"/>
                    <a:pt x="379" y="337"/>
                  </a:cubicBezTo>
                  <a:cubicBezTo>
                    <a:pt x="423" y="337"/>
                    <a:pt x="457" y="323"/>
                    <a:pt x="473" y="297"/>
                  </a:cubicBezTo>
                  <a:cubicBezTo>
                    <a:pt x="509" y="236"/>
                    <a:pt x="439" y="129"/>
                    <a:pt x="318" y="60"/>
                  </a:cubicBezTo>
                  <a:cubicBezTo>
                    <a:pt x="252" y="21"/>
                    <a:pt x="184" y="1"/>
                    <a:pt x="130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3"/>
            <p:cNvSpPr/>
            <p:nvPr/>
          </p:nvSpPr>
          <p:spPr>
            <a:xfrm>
              <a:off x="-5293650" y="3207600"/>
              <a:ext cx="13325" cy="11075"/>
            </a:xfrm>
            <a:custGeom>
              <a:rect b="b" l="l" r="r" t="t"/>
              <a:pathLst>
                <a:path extrusionOk="0" h="443" w="533">
                  <a:moveTo>
                    <a:pt x="103" y="0"/>
                  </a:moveTo>
                  <a:cubicBezTo>
                    <a:pt x="79" y="0"/>
                    <a:pt x="60" y="7"/>
                    <a:pt x="47" y="21"/>
                  </a:cubicBezTo>
                  <a:cubicBezTo>
                    <a:pt x="1" y="73"/>
                    <a:pt x="60" y="204"/>
                    <a:pt x="181" y="315"/>
                  </a:cubicBezTo>
                  <a:cubicBezTo>
                    <a:pt x="269" y="396"/>
                    <a:pt x="365" y="443"/>
                    <a:pt x="429" y="443"/>
                  </a:cubicBezTo>
                  <a:cubicBezTo>
                    <a:pt x="453" y="443"/>
                    <a:pt x="472" y="436"/>
                    <a:pt x="485" y="422"/>
                  </a:cubicBezTo>
                  <a:cubicBezTo>
                    <a:pt x="533" y="372"/>
                    <a:pt x="472" y="240"/>
                    <a:pt x="351" y="129"/>
                  </a:cubicBezTo>
                  <a:cubicBezTo>
                    <a:pt x="263" y="47"/>
                    <a:pt x="167" y="0"/>
                    <a:pt x="103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3"/>
            <p:cNvSpPr/>
            <p:nvPr/>
          </p:nvSpPr>
          <p:spPr>
            <a:xfrm>
              <a:off x="-5281050" y="3263050"/>
              <a:ext cx="7950" cy="7100"/>
            </a:xfrm>
            <a:custGeom>
              <a:rect b="b" l="l" r="r" t="t"/>
              <a:pathLst>
                <a:path extrusionOk="0" h="284" w="318">
                  <a:moveTo>
                    <a:pt x="130" y="1"/>
                  </a:moveTo>
                  <a:cubicBezTo>
                    <a:pt x="99" y="1"/>
                    <a:pt x="71" y="11"/>
                    <a:pt x="50" y="32"/>
                  </a:cubicBezTo>
                  <a:cubicBezTo>
                    <a:pt x="0" y="82"/>
                    <a:pt x="9" y="170"/>
                    <a:pt x="69" y="231"/>
                  </a:cubicBezTo>
                  <a:cubicBezTo>
                    <a:pt x="103" y="265"/>
                    <a:pt x="147" y="283"/>
                    <a:pt x="187" y="283"/>
                  </a:cubicBezTo>
                  <a:cubicBezTo>
                    <a:pt x="218" y="283"/>
                    <a:pt x="247" y="273"/>
                    <a:pt x="268" y="251"/>
                  </a:cubicBezTo>
                  <a:cubicBezTo>
                    <a:pt x="318" y="202"/>
                    <a:pt x="308" y="114"/>
                    <a:pt x="248" y="53"/>
                  </a:cubicBezTo>
                  <a:cubicBezTo>
                    <a:pt x="214" y="19"/>
                    <a:pt x="170" y="1"/>
                    <a:pt x="130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3"/>
            <p:cNvSpPr/>
            <p:nvPr/>
          </p:nvSpPr>
          <p:spPr>
            <a:xfrm>
              <a:off x="-5215800" y="3136875"/>
              <a:ext cx="13525" cy="8500"/>
            </a:xfrm>
            <a:custGeom>
              <a:rect b="b" l="l" r="r" t="t"/>
              <a:pathLst>
                <a:path extrusionOk="0" h="340" w="541">
                  <a:moveTo>
                    <a:pt x="130" y="1"/>
                  </a:moveTo>
                  <a:cubicBezTo>
                    <a:pt x="83" y="1"/>
                    <a:pt x="48" y="14"/>
                    <a:pt x="33" y="42"/>
                  </a:cubicBezTo>
                  <a:cubicBezTo>
                    <a:pt x="1" y="104"/>
                    <a:pt x="79" y="211"/>
                    <a:pt x="211" y="281"/>
                  </a:cubicBezTo>
                  <a:cubicBezTo>
                    <a:pt x="282" y="319"/>
                    <a:pt x="354" y="339"/>
                    <a:pt x="410" y="339"/>
                  </a:cubicBezTo>
                  <a:cubicBezTo>
                    <a:pt x="456" y="339"/>
                    <a:pt x="492" y="325"/>
                    <a:pt x="507" y="297"/>
                  </a:cubicBezTo>
                  <a:cubicBezTo>
                    <a:pt x="540" y="236"/>
                    <a:pt x="461" y="129"/>
                    <a:pt x="329" y="59"/>
                  </a:cubicBezTo>
                  <a:cubicBezTo>
                    <a:pt x="257" y="20"/>
                    <a:pt x="186" y="1"/>
                    <a:pt x="130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73"/>
            <p:cNvSpPr/>
            <p:nvPr/>
          </p:nvSpPr>
          <p:spPr>
            <a:xfrm>
              <a:off x="-5160750" y="3206600"/>
              <a:ext cx="17400" cy="7625"/>
            </a:xfrm>
            <a:custGeom>
              <a:rect b="b" l="l" r="r" t="t"/>
              <a:pathLst>
                <a:path extrusionOk="0" h="305" w="696">
                  <a:moveTo>
                    <a:pt x="177" y="1"/>
                  </a:moveTo>
                  <a:cubicBezTo>
                    <a:pt x="92" y="1"/>
                    <a:pt x="31" y="22"/>
                    <a:pt x="20" y="61"/>
                  </a:cubicBezTo>
                  <a:cubicBezTo>
                    <a:pt x="1" y="128"/>
                    <a:pt x="132" y="224"/>
                    <a:pt x="313" y="274"/>
                  </a:cubicBezTo>
                  <a:cubicBezTo>
                    <a:pt x="388" y="294"/>
                    <a:pt x="459" y="305"/>
                    <a:pt x="518" y="305"/>
                  </a:cubicBezTo>
                  <a:cubicBezTo>
                    <a:pt x="604" y="305"/>
                    <a:pt x="665" y="284"/>
                    <a:pt x="676" y="243"/>
                  </a:cubicBezTo>
                  <a:cubicBezTo>
                    <a:pt x="695" y="177"/>
                    <a:pt x="562" y="81"/>
                    <a:pt x="381" y="31"/>
                  </a:cubicBezTo>
                  <a:cubicBezTo>
                    <a:pt x="307" y="11"/>
                    <a:pt x="236" y="1"/>
                    <a:pt x="177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73"/>
            <p:cNvSpPr/>
            <p:nvPr/>
          </p:nvSpPr>
          <p:spPr>
            <a:xfrm>
              <a:off x="-5099800" y="3127625"/>
              <a:ext cx="18550" cy="8750"/>
            </a:xfrm>
            <a:custGeom>
              <a:rect b="b" l="l" r="r" t="t"/>
              <a:pathLst>
                <a:path extrusionOk="0" h="350" w="742">
                  <a:moveTo>
                    <a:pt x="147" y="1"/>
                  </a:moveTo>
                  <a:cubicBezTo>
                    <a:pt x="82" y="1"/>
                    <a:pt x="36" y="16"/>
                    <a:pt x="25" y="47"/>
                  </a:cubicBezTo>
                  <a:cubicBezTo>
                    <a:pt x="0" y="113"/>
                    <a:pt x="136" y="223"/>
                    <a:pt x="327" y="294"/>
                  </a:cubicBezTo>
                  <a:cubicBezTo>
                    <a:pt x="428" y="331"/>
                    <a:pt x="524" y="349"/>
                    <a:pt x="595" y="349"/>
                  </a:cubicBezTo>
                  <a:cubicBezTo>
                    <a:pt x="660" y="349"/>
                    <a:pt x="706" y="334"/>
                    <a:pt x="717" y="302"/>
                  </a:cubicBezTo>
                  <a:cubicBezTo>
                    <a:pt x="742" y="237"/>
                    <a:pt x="606" y="127"/>
                    <a:pt x="415" y="57"/>
                  </a:cubicBezTo>
                  <a:cubicBezTo>
                    <a:pt x="314" y="20"/>
                    <a:pt x="219" y="1"/>
                    <a:pt x="147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3"/>
            <p:cNvSpPr/>
            <p:nvPr/>
          </p:nvSpPr>
          <p:spPr>
            <a:xfrm>
              <a:off x="-5080725" y="3193050"/>
              <a:ext cx="12325" cy="7400"/>
            </a:xfrm>
            <a:custGeom>
              <a:rect b="b" l="l" r="r" t="t"/>
              <a:pathLst>
                <a:path extrusionOk="0" h="296" w="493">
                  <a:moveTo>
                    <a:pt x="150" y="0"/>
                  </a:moveTo>
                  <a:cubicBezTo>
                    <a:pt x="90" y="0"/>
                    <a:pt x="43" y="19"/>
                    <a:pt x="28" y="56"/>
                  </a:cubicBezTo>
                  <a:cubicBezTo>
                    <a:pt x="0" y="122"/>
                    <a:pt x="77" y="214"/>
                    <a:pt x="198" y="264"/>
                  </a:cubicBezTo>
                  <a:cubicBezTo>
                    <a:pt x="249" y="285"/>
                    <a:pt x="300" y="295"/>
                    <a:pt x="344" y="295"/>
                  </a:cubicBezTo>
                  <a:cubicBezTo>
                    <a:pt x="403" y="295"/>
                    <a:pt x="450" y="276"/>
                    <a:pt x="465" y="239"/>
                  </a:cubicBezTo>
                  <a:cubicBezTo>
                    <a:pt x="492" y="174"/>
                    <a:pt x="416" y="81"/>
                    <a:pt x="295" y="32"/>
                  </a:cubicBezTo>
                  <a:cubicBezTo>
                    <a:pt x="244" y="11"/>
                    <a:pt x="194" y="0"/>
                    <a:pt x="150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3"/>
            <p:cNvSpPr/>
            <p:nvPr/>
          </p:nvSpPr>
          <p:spPr>
            <a:xfrm>
              <a:off x="-5207775" y="3252800"/>
              <a:ext cx="22075" cy="6400"/>
            </a:xfrm>
            <a:custGeom>
              <a:rect b="b" l="l" r="r" t="t"/>
              <a:pathLst>
                <a:path extrusionOk="0" h="256" w="883">
                  <a:moveTo>
                    <a:pt x="381" y="1"/>
                  </a:moveTo>
                  <a:cubicBezTo>
                    <a:pt x="170" y="1"/>
                    <a:pt x="7" y="47"/>
                    <a:pt x="5" y="110"/>
                  </a:cubicBezTo>
                  <a:cubicBezTo>
                    <a:pt x="1" y="180"/>
                    <a:pt x="194" y="244"/>
                    <a:pt x="436" y="255"/>
                  </a:cubicBezTo>
                  <a:cubicBezTo>
                    <a:pt x="456" y="255"/>
                    <a:pt x="476" y="256"/>
                    <a:pt x="496" y="256"/>
                  </a:cubicBezTo>
                  <a:cubicBezTo>
                    <a:pt x="710" y="256"/>
                    <a:pt x="877" y="210"/>
                    <a:pt x="879" y="147"/>
                  </a:cubicBezTo>
                  <a:cubicBezTo>
                    <a:pt x="883" y="77"/>
                    <a:pt x="688" y="12"/>
                    <a:pt x="447" y="2"/>
                  </a:cubicBezTo>
                  <a:cubicBezTo>
                    <a:pt x="424" y="1"/>
                    <a:pt x="402" y="1"/>
                    <a:pt x="381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3"/>
            <p:cNvSpPr/>
            <p:nvPr/>
          </p:nvSpPr>
          <p:spPr>
            <a:xfrm>
              <a:off x="-5017675" y="3124400"/>
              <a:ext cx="12050" cy="7025"/>
            </a:xfrm>
            <a:custGeom>
              <a:rect b="b" l="l" r="r" t="t"/>
              <a:pathLst>
                <a:path extrusionOk="0" h="281" w="482">
                  <a:moveTo>
                    <a:pt x="162" y="0"/>
                  </a:moveTo>
                  <a:cubicBezTo>
                    <a:pt x="92" y="0"/>
                    <a:pt x="37" y="24"/>
                    <a:pt x="23" y="67"/>
                  </a:cubicBezTo>
                  <a:cubicBezTo>
                    <a:pt x="0" y="134"/>
                    <a:pt x="79" y="220"/>
                    <a:pt x="200" y="259"/>
                  </a:cubicBezTo>
                  <a:cubicBezTo>
                    <a:pt x="242" y="273"/>
                    <a:pt x="284" y="280"/>
                    <a:pt x="321" y="280"/>
                  </a:cubicBezTo>
                  <a:cubicBezTo>
                    <a:pt x="391" y="280"/>
                    <a:pt x="445" y="256"/>
                    <a:pt x="460" y="213"/>
                  </a:cubicBezTo>
                  <a:cubicBezTo>
                    <a:pt x="481" y="147"/>
                    <a:pt x="402" y="60"/>
                    <a:pt x="281" y="20"/>
                  </a:cubicBezTo>
                  <a:cubicBezTo>
                    <a:pt x="239" y="7"/>
                    <a:pt x="199" y="0"/>
                    <a:pt x="162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3"/>
            <p:cNvSpPr/>
            <p:nvPr/>
          </p:nvSpPr>
          <p:spPr>
            <a:xfrm>
              <a:off x="-4997100" y="3205725"/>
              <a:ext cx="23900" cy="9575"/>
            </a:xfrm>
            <a:custGeom>
              <a:rect b="b" l="l" r="r" t="t"/>
              <a:pathLst>
                <a:path extrusionOk="0" h="383" w="956">
                  <a:moveTo>
                    <a:pt x="115" y="0"/>
                  </a:moveTo>
                  <a:cubicBezTo>
                    <a:pt x="74" y="0"/>
                    <a:pt x="46" y="9"/>
                    <a:pt x="35" y="28"/>
                  </a:cubicBezTo>
                  <a:cubicBezTo>
                    <a:pt x="1" y="90"/>
                    <a:pt x="172" y="250"/>
                    <a:pt x="441" y="334"/>
                  </a:cubicBezTo>
                  <a:cubicBezTo>
                    <a:pt x="552" y="368"/>
                    <a:pt x="657" y="382"/>
                    <a:pt x="742" y="382"/>
                  </a:cubicBezTo>
                  <a:cubicBezTo>
                    <a:pt x="864" y="382"/>
                    <a:pt x="947" y="353"/>
                    <a:pt x="950" y="313"/>
                  </a:cubicBezTo>
                  <a:cubicBezTo>
                    <a:pt x="956" y="243"/>
                    <a:pt x="757" y="168"/>
                    <a:pt x="517" y="92"/>
                  </a:cubicBezTo>
                  <a:cubicBezTo>
                    <a:pt x="352" y="40"/>
                    <a:pt x="204" y="0"/>
                    <a:pt x="115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3"/>
            <p:cNvSpPr/>
            <p:nvPr/>
          </p:nvSpPr>
          <p:spPr>
            <a:xfrm>
              <a:off x="-4898950" y="3144350"/>
              <a:ext cx="5275" cy="6275"/>
            </a:xfrm>
            <a:custGeom>
              <a:rect b="b" l="l" r="r" t="t"/>
              <a:pathLst>
                <a:path extrusionOk="0" h="251" w="211">
                  <a:moveTo>
                    <a:pt x="118" y="1"/>
                  </a:moveTo>
                  <a:cubicBezTo>
                    <a:pt x="71" y="1"/>
                    <a:pt x="27" y="46"/>
                    <a:pt x="15" y="108"/>
                  </a:cubicBezTo>
                  <a:cubicBezTo>
                    <a:pt x="1" y="176"/>
                    <a:pt x="30" y="240"/>
                    <a:pt x="81" y="249"/>
                  </a:cubicBezTo>
                  <a:cubicBezTo>
                    <a:pt x="86" y="250"/>
                    <a:pt x="91" y="251"/>
                    <a:pt x="95" y="251"/>
                  </a:cubicBezTo>
                  <a:cubicBezTo>
                    <a:pt x="140" y="251"/>
                    <a:pt x="183" y="206"/>
                    <a:pt x="197" y="144"/>
                  </a:cubicBezTo>
                  <a:cubicBezTo>
                    <a:pt x="210" y="76"/>
                    <a:pt x="181" y="12"/>
                    <a:pt x="131" y="2"/>
                  </a:cubicBezTo>
                  <a:cubicBezTo>
                    <a:pt x="127" y="1"/>
                    <a:pt x="122" y="1"/>
                    <a:pt x="118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3"/>
            <p:cNvSpPr/>
            <p:nvPr/>
          </p:nvSpPr>
          <p:spPr>
            <a:xfrm>
              <a:off x="-4878825" y="3190300"/>
              <a:ext cx="12400" cy="6525"/>
            </a:xfrm>
            <a:custGeom>
              <a:rect b="b" l="l" r="r" t="t"/>
              <a:pathLst>
                <a:path extrusionOk="0" h="261" w="496">
                  <a:moveTo>
                    <a:pt x="200" y="0"/>
                  </a:moveTo>
                  <a:cubicBezTo>
                    <a:pt x="99" y="0"/>
                    <a:pt x="20" y="37"/>
                    <a:pt x="11" y="94"/>
                  </a:cubicBezTo>
                  <a:cubicBezTo>
                    <a:pt x="0" y="163"/>
                    <a:pt x="99" y="235"/>
                    <a:pt x="229" y="255"/>
                  </a:cubicBezTo>
                  <a:cubicBezTo>
                    <a:pt x="252" y="259"/>
                    <a:pt x="274" y="261"/>
                    <a:pt x="296" y="261"/>
                  </a:cubicBezTo>
                  <a:cubicBezTo>
                    <a:pt x="397" y="261"/>
                    <a:pt x="476" y="223"/>
                    <a:pt x="485" y="166"/>
                  </a:cubicBezTo>
                  <a:cubicBezTo>
                    <a:pt x="496" y="98"/>
                    <a:pt x="398" y="25"/>
                    <a:pt x="268" y="5"/>
                  </a:cubicBezTo>
                  <a:cubicBezTo>
                    <a:pt x="245" y="2"/>
                    <a:pt x="222" y="0"/>
                    <a:pt x="200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3"/>
            <p:cNvSpPr/>
            <p:nvPr/>
          </p:nvSpPr>
          <p:spPr>
            <a:xfrm>
              <a:off x="-4948950" y="3126075"/>
              <a:ext cx="25900" cy="6850"/>
            </a:xfrm>
            <a:custGeom>
              <a:rect b="b" l="l" r="r" t="t"/>
              <a:pathLst>
                <a:path extrusionOk="0" h="274" w="1036">
                  <a:moveTo>
                    <a:pt x="329" y="0"/>
                  </a:moveTo>
                  <a:cubicBezTo>
                    <a:pt x="145" y="0"/>
                    <a:pt x="13" y="31"/>
                    <a:pt x="7" y="82"/>
                  </a:cubicBezTo>
                  <a:cubicBezTo>
                    <a:pt x="0" y="152"/>
                    <a:pt x="223" y="233"/>
                    <a:pt x="505" y="262"/>
                  </a:cubicBezTo>
                  <a:cubicBezTo>
                    <a:pt x="575" y="270"/>
                    <a:pt x="643" y="273"/>
                    <a:pt x="704" y="273"/>
                  </a:cubicBezTo>
                  <a:cubicBezTo>
                    <a:pt x="890" y="273"/>
                    <a:pt x="1024" y="242"/>
                    <a:pt x="1029" y="190"/>
                  </a:cubicBezTo>
                  <a:cubicBezTo>
                    <a:pt x="1036" y="120"/>
                    <a:pt x="813" y="40"/>
                    <a:pt x="531" y="11"/>
                  </a:cubicBezTo>
                  <a:cubicBezTo>
                    <a:pt x="460" y="4"/>
                    <a:pt x="391" y="0"/>
                    <a:pt x="329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3"/>
            <p:cNvSpPr/>
            <p:nvPr/>
          </p:nvSpPr>
          <p:spPr>
            <a:xfrm>
              <a:off x="-4817575" y="3133350"/>
              <a:ext cx="16625" cy="6400"/>
            </a:xfrm>
            <a:custGeom>
              <a:rect b="b" l="l" r="r" t="t"/>
              <a:pathLst>
                <a:path extrusionOk="0" h="256" w="665">
                  <a:moveTo>
                    <a:pt x="375" y="1"/>
                  </a:moveTo>
                  <a:cubicBezTo>
                    <a:pt x="359" y="1"/>
                    <a:pt x="342" y="1"/>
                    <a:pt x="326" y="2"/>
                  </a:cubicBezTo>
                  <a:cubicBezTo>
                    <a:pt x="144" y="13"/>
                    <a:pt x="1" y="77"/>
                    <a:pt x="4" y="147"/>
                  </a:cubicBezTo>
                  <a:cubicBezTo>
                    <a:pt x="9" y="210"/>
                    <a:pt x="132" y="256"/>
                    <a:pt x="290" y="256"/>
                  </a:cubicBezTo>
                  <a:cubicBezTo>
                    <a:pt x="306" y="256"/>
                    <a:pt x="323" y="256"/>
                    <a:pt x="340" y="255"/>
                  </a:cubicBezTo>
                  <a:cubicBezTo>
                    <a:pt x="521" y="244"/>
                    <a:pt x="664" y="180"/>
                    <a:pt x="661" y="110"/>
                  </a:cubicBezTo>
                  <a:cubicBezTo>
                    <a:pt x="658" y="47"/>
                    <a:pt x="534" y="1"/>
                    <a:pt x="375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3"/>
            <p:cNvSpPr/>
            <p:nvPr/>
          </p:nvSpPr>
          <p:spPr>
            <a:xfrm>
              <a:off x="-5559825" y="2892275"/>
              <a:ext cx="20525" cy="16275"/>
            </a:xfrm>
            <a:custGeom>
              <a:rect b="b" l="l" r="r" t="t"/>
              <a:pathLst>
                <a:path extrusionOk="0" h="651" w="821">
                  <a:moveTo>
                    <a:pt x="734" y="1"/>
                  </a:moveTo>
                  <a:cubicBezTo>
                    <a:pt x="654" y="1"/>
                    <a:pt x="492" y="90"/>
                    <a:pt x="328" y="229"/>
                  </a:cubicBezTo>
                  <a:cubicBezTo>
                    <a:pt x="127" y="401"/>
                    <a:pt x="0" y="583"/>
                    <a:pt x="45" y="635"/>
                  </a:cubicBezTo>
                  <a:cubicBezTo>
                    <a:pt x="54" y="645"/>
                    <a:pt x="68" y="650"/>
                    <a:pt x="86" y="650"/>
                  </a:cubicBezTo>
                  <a:cubicBezTo>
                    <a:pt x="166" y="650"/>
                    <a:pt x="329" y="562"/>
                    <a:pt x="492" y="422"/>
                  </a:cubicBezTo>
                  <a:cubicBezTo>
                    <a:pt x="693" y="251"/>
                    <a:pt x="820" y="69"/>
                    <a:pt x="775" y="16"/>
                  </a:cubicBezTo>
                  <a:cubicBezTo>
                    <a:pt x="767" y="6"/>
                    <a:pt x="753" y="1"/>
                    <a:pt x="734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3"/>
            <p:cNvSpPr/>
            <p:nvPr/>
          </p:nvSpPr>
          <p:spPr>
            <a:xfrm>
              <a:off x="-5516550" y="2900475"/>
              <a:ext cx="15550" cy="17800"/>
            </a:xfrm>
            <a:custGeom>
              <a:rect b="b" l="l" r="r" t="t"/>
              <a:pathLst>
                <a:path extrusionOk="0" h="712" w="622">
                  <a:moveTo>
                    <a:pt x="537" y="1"/>
                  </a:moveTo>
                  <a:cubicBezTo>
                    <a:pt x="467" y="1"/>
                    <a:pt x="331" y="115"/>
                    <a:pt x="209" y="281"/>
                  </a:cubicBezTo>
                  <a:cubicBezTo>
                    <a:pt x="70" y="473"/>
                    <a:pt x="1" y="662"/>
                    <a:pt x="57" y="703"/>
                  </a:cubicBezTo>
                  <a:cubicBezTo>
                    <a:pt x="65" y="709"/>
                    <a:pt x="74" y="711"/>
                    <a:pt x="85" y="711"/>
                  </a:cubicBezTo>
                  <a:cubicBezTo>
                    <a:pt x="155" y="711"/>
                    <a:pt x="292" y="597"/>
                    <a:pt x="413" y="431"/>
                  </a:cubicBezTo>
                  <a:cubicBezTo>
                    <a:pt x="553" y="240"/>
                    <a:pt x="621" y="50"/>
                    <a:pt x="565" y="9"/>
                  </a:cubicBezTo>
                  <a:cubicBezTo>
                    <a:pt x="557" y="3"/>
                    <a:pt x="548" y="1"/>
                    <a:pt x="537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3"/>
            <p:cNvSpPr/>
            <p:nvPr/>
          </p:nvSpPr>
          <p:spPr>
            <a:xfrm>
              <a:off x="-5612175" y="2960000"/>
              <a:ext cx="13975" cy="19425"/>
            </a:xfrm>
            <a:custGeom>
              <a:rect b="b" l="l" r="r" t="t"/>
              <a:pathLst>
                <a:path extrusionOk="0" h="777" w="559">
                  <a:moveTo>
                    <a:pt x="477" y="1"/>
                  </a:moveTo>
                  <a:cubicBezTo>
                    <a:pt x="408" y="1"/>
                    <a:pt x="279" y="135"/>
                    <a:pt x="170" y="326"/>
                  </a:cubicBezTo>
                  <a:cubicBezTo>
                    <a:pt x="49" y="537"/>
                    <a:pt x="0" y="737"/>
                    <a:pt x="61" y="772"/>
                  </a:cubicBezTo>
                  <a:cubicBezTo>
                    <a:pt x="67" y="775"/>
                    <a:pt x="74" y="777"/>
                    <a:pt x="81" y="777"/>
                  </a:cubicBezTo>
                  <a:cubicBezTo>
                    <a:pt x="150" y="777"/>
                    <a:pt x="280" y="642"/>
                    <a:pt x="389" y="452"/>
                  </a:cubicBezTo>
                  <a:cubicBezTo>
                    <a:pt x="510" y="240"/>
                    <a:pt x="558" y="40"/>
                    <a:pt x="498" y="6"/>
                  </a:cubicBezTo>
                  <a:cubicBezTo>
                    <a:pt x="492" y="3"/>
                    <a:pt x="485" y="1"/>
                    <a:pt x="477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3"/>
            <p:cNvSpPr/>
            <p:nvPr/>
          </p:nvSpPr>
          <p:spPr>
            <a:xfrm>
              <a:off x="-5529725" y="2988150"/>
              <a:ext cx="10700" cy="18500"/>
            </a:xfrm>
            <a:custGeom>
              <a:rect b="b" l="l" r="r" t="t"/>
              <a:pathLst>
                <a:path extrusionOk="0" h="740" w="428">
                  <a:moveTo>
                    <a:pt x="345" y="0"/>
                  </a:moveTo>
                  <a:cubicBezTo>
                    <a:pt x="277" y="0"/>
                    <a:pt x="145" y="120"/>
                    <a:pt x="77" y="316"/>
                  </a:cubicBezTo>
                  <a:cubicBezTo>
                    <a:pt x="0" y="542"/>
                    <a:pt x="50" y="739"/>
                    <a:pt x="119" y="739"/>
                  </a:cubicBezTo>
                  <a:cubicBezTo>
                    <a:pt x="119" y="739"/>
                    <a:pt x="120" y="739"/>
                    <a:pt x="120" y="739"/>
                  </a:cubicBezTo>
                  <a:cubicBezTo>
                    <a:pt x="191" y="739"/>
                    <a:pt x="252" y="582"/>
                    <a:pt x="317" y="399"/>
                  </a:cubicBezTo>
                  <a:cubicBezTo>
                    <a:pt x="379" y="213"/>
                    <a:pt x="428" y="51"/>
                    <a:pt x="371" y="8"/>
                  </a:cubicBezTo>
                  <a:cubicBezTo>
                    <a:pt x="364" y="3"/>
                    <a:pt x="355" y="0"/>
                    <a:pt x="345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3"/>
            <p:cNvSpPr/>
            <p:nvPr/>
          </p:nvSpPr>
          <p:spPr>
            <a:xfrm>
              <a:off x="-5425975" y="2922750"/>
              <a:ext cx="6825" cy="24650"/>
            </a:xfrm>
            <a:custGeom>
              <a:rect b="b" l="l" r="r" t="t"/>
              <a:pathLst>
                <a:path extrusionOk="0" h="986" w="273">
                  <a:moveTo>
                    <a:pt x="152" y="1"/>
                  </a:moveTo>
                  <a:cubicBezTo>
                    <a:pt x="82" y="1"/>
                    <a:pt x="20" y="218"/>
                    <a:pt x="10" y="489"/>
                  </a:cubicBezTo>
                  <a:cubicBezTo>
                    <a:pt x="0" y="763"/>
                    <a:pt x="50" y="983"/>
                    <a:pt x="120" y="985"/>
                  </a:cubicBezTo>
                  <a:cubicBezTo>
                    <a:pt x="120" y="985"/>
                    <a:pt x="121" y="985"/>
                    <a:pt x="121" y="985"/>
                  </a:cubicBezTo>
                  <a:cubicBezTo>
                    <a:pt x="190" y="985"/>
                    <a:pt x="253" y="768"/>
                    <a:pt x="263" y="497"/>
                  </a:cubicBezTo>
                  <a:cubicBezTo>
                    <a:pt x="273" y="226"/>
                    <a:pt x="223" y="3"/>
                    <a:pt x="153" y="1"/>
                  </a:cubicBezTo>
                  <a:cubicBezTo>
                    <a:pt x="153" y="1"/>
                    <a:pt x="152" y="1"/>
                    <a:pt x="152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3"/>
            <p:cNvSpPr/>
            <p:nvPr/>
          </p:nvSpPr>
          <p:spPr>
            <a:xfrm>
              <a:off x="-5584650" y="3027600"/>
              <a:ext cx="6325" cy="18250"/>
            </a:xfrm>
            <a:custGeom>
              <a:rect b="b" l="l" r="r" t="t"/>
              <a:pathLst>
                <a:path extrusionOk="0" h="730" w="253">
                  <a:moveTo>
                    <a:pt x="127" y="0"/>
                  </a:moveTo>
                  <a:cubicBezTo>
                    <a:pt x="57" y="0"/>
                    <a:pt x="0" y="163"/>
                    <a:pt x="0" y="365"/>
                  </a:cubicBezTo>
                  <a:cubicBezTo>
                    <a:pt x="0" y="567"/>
                    <a:pt x="57" y="729"/>
                    <a:pt x="127" y="729"/>
                  </a:cubicBezTo>
                  <a:cubicBezTo>
                    <a:pt x="197" y="729"/>
                    <a:pt x="253" y="567"/>
                    <a:pt x="253" y="365"/>
                  </a:cubicBezTo>
                  <a:cubicBezTo>
                    <a:pt x="253" y="164"/>
                    <a:pt x="197" y="0"/>
                    <a:pt x="127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3"/>
            <p:cNvSpPr/>
            <p:nvPr/>
          </p:nvSpPr>
          <p:spPr>
            <a:xfrm>
              <a:off x="-5467050" y="3013900"/>
              <a:ext cx="6350" cy="7350"/>
            </a:xfrm>
            <a:custGeom>
              <a:rect b="b" l="l" r="r" t="t"/>
              <a:pathLst>
                <a:path extrusionOk="0" h="294" w="254">
                  <a:moveTo>
                    <a:pt x="128" y="1"/>
                  </a:moveTo>
                  <a:cubicBezTo>
                    <a:pt x="58" y="1"/>
                    <a:pt x="1" y="66"/>
                    <a:pt x="1" y="147"/>
                  </a:cubicBezTo>
                  <a:cubicBezTo>
                    <a:pt x="1" y="227"/>
                    <a:pt x="58" y="294"/>
                    <a:pt x="128" y="294"/>
                  </a:cubicBezTo>
                  <a:cubicBezTo>
                    <a:pt x="197" y="294"/>
                    <a:pt x="253" y="227"/>
                    <a:pt x="253" y="147"/>
                  </a:cubicBezTo>
                  <a:cubicBezTo>
                    <a:pt x="253" y="66"/>
                    <a:pt x="197" y="1"/>
                    <a:pt x="128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3"/>
            <p:cNvSpPr/>
            <p:nvPr/>
          </p:nvSpPr>
          <p:spPr>
            <a:xfrm>
              <a:off x="-5380100" y="2868600"/>
              <a:ext cx="7525" cy="7125"/>
            </a:xfrm>
            <a:custGeom>
              <a:rect b="b" l="l" r="r" t="t"/>
              <a:pathLst>
                <a:path extrusionOk="0" h="285" w="301">
                  <a:moveTo>
                    <a:pt x="134" y="0"/>
                  </a:moveTo>
                  <a:cubicBezTo>
                    <a:pt x="114" y="0"/>
                    <a:pt x="95" y="5"/>
                    <a:pt x="78" y="15"/>
                  </a:cubicBezTo>
                  <a:cubicBezTo>
                    <a:pt x="16" y="49"/>
                    <a:pt x="1" y="134"/>
                    <a:pt x="41" y="205"/>
                  </a:cubicBezTo>
                  <a:cubicBezTo>
                    <a:pt x="69" y="255"/>
                    <a:pt x="120" y="285"/>
                    <a:pt x="168" y="285"/>
                  </a:cubicBezTo>
                  <a:cubicBezTo>
                    <a:pt x="187" y="285"/>
                    <a:pt x="206" y="280"/>
                    <a:pt x="224" y="271"/>
                  </a:cubicBezTo>
                  <a:cubicBezTo>
                    <a:pt x="284" y="235"/>
                    <a:pt x="301" y="150"/>
                    <a:pt x="260" y="80"/>
                  </a:cubicBezTo>
                  <a:cubicBezTo>
                    <a:pt x="232" y="29"/>
                    <a:pt x="182" y="0"/>
                    <a:pt x="134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3"/>
            <p:cNvSpPr/>
            <p:nvPr/>
          </p:nvSpPr>
          <p:spPr>
            <a:xfrm>
              <a:off x="-5290850" y="2895925"/>
              <a:ext cx="19575" cy="16300"/>
            </a:xfrm>
            <a:custGeom>
              <a:rect b="b" l="l" r="r" t="t"/>
              <a:pathLst>
                <a:path extrusionOk="0" h="652" w="783">
                  <a:moveTo>
                    <a:pt x="85" y="0"/>
                  </a:moveTo>
                  <a:cubicBezTo>
                    <a:pt x="68" y="0"/>
                    <a:pt x="55" y="5"/>
                    <a:pt x="46" y="14"/>
                  </a:cubicBezTo>
                  <a:cubicBezTo>
                    <a:pt x="0" y="65"/>
                    <a:pt x="116" y="248"/>
                    <a:pt x="306" y="419"/>
                  </a:cubicBezTo>
                  <a:cubicBezTo>
                    <a:pt x="462" y="561"/>
                    <a:pt x="619" y="652"/>
                    <a:pt x="697" y="652"/>
                  </a:cubicBezTo>
                  <a:cubicBezTo>
                    <a:pt x="714" y="652"/>
                    <a:pt x="727" y="647"/>
                    <a:pt x="736" y="638"/>
                  </a:cubicBezTo>
                  <a:cubicBezTo>
                    <a:pt x="782" y="587"/>
                    <a:pt x="666" y="404"/>
                    <a:pt x="476" y="232"/>
                  </a:cubicBezTo>
                  <a:cubicBezTo>
                    <a:pt x="320" y="92"/>
                    <a:pt x="163" y="0"/>
                    <a:pt x="85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3"/>
            <p:cNvSpPr/>
            <p:nvPr/>
          </p:nvSpPr>
          <p:spPr>
            <a:xfrm>
              <a:off x="-5331175" y="2941675"/>
              <a:ext cx="17400" cy="23150"/>
            </a:xfrm>
            <a:custGeom>
              <a:rect b="b" l="l" r="r" t="t"/>
              <a:pathLst>
                <a:path extrusionOk="0" h="926" w="696">
                  <a:moveTo>
                    <a:pt x="78" y="0"/>
                  </a:moveTo>
                  <a:cubicBezTo>
                    <a:pt x="71" y="0"/>
                    <a:pt x="65" y="2"/>
                    <a:pt x="59" y="6"/>
                  </a:cubicBezTo>
                  <a:cubicBezTo>
                    <a:pt x="0" y="42"/>
                    <a:pt x="82" y="278"/>
                    <a:pt x="241" y="531"/>
                  </a:cubicBezTo>
                  <a:cubicBezTo>
                    <a:pt x="386" y="760"/>
                    <a:pt x="546" y="926"/>
                    <a:pt x="618" y="926"/>
                  </a:cubicBezTo>
                  <a:cubicBezTo>
                    <a:pt x="625" y="926"/>
                    <a:pt x="631" y="924"/>
                    <a:pt x="637" y="920"/>
                  </a:cubicBezTo>
                  <a:cubicBezTo>
                    <a:pt x="696" y="884"/>
                    <a:pt x="614" y="648"/>
                    <a:pt x="455" y="395"/>
                  </a:cubicBezTo>
                  <a:cubicBezTo>
                    <a:pt x="310" y="166"/>
                    <a:pt x="150" y="0"/>
                    <a:pt x="78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3"/>
            <p:cNvSpPr/>
            <p:nvPr/>
          </p:nvSpPr>
          <p:spPr>
            <a:xfrm>
              <a:off x="-5374550" y="3013875"/>
              <a:ext cx="9175" cy="21975"/>
            </a:xfrm>
            <a:custGeom>
              <a:rect b="b" l="l" r="r" t="t"/>
              <a:pathLst>
                <a:path extrusionOk="0" h="879" w="367">
                  <a:moveTo>
                    <a:pt x="83" y="1"/>
                  </a:moveTo>
                  <a:cubicBezTo>
                    <a:pt x="80" y="1"/>
                    <a:pt x="77" y="1"/>
                    <a:pt x="74" y="2"/>
                  </a:cubicBezTo>
                  <a:cubicBezTo>
                    <a:pt x="6" y="20"/>
                    <a:pt x="0" y="229"/>
                    <a:pt x="61" y="471"/>
                  </a:cubicBezTo>
                  <a:cubicBezTo>
                    <a:pt x="119" y="703"/>
                    <a:pt x="217" y="879"/>
                    <a:pt x="284" y="879"/>
                  </a:cubicBezTo>
                  <a:cubicBezTo>
                    <a:pt x="287" y="879"/>
                    <a:pt x="290" y="878"/>
                    <a:pt x="293" y="878"/>
                  </a:cubicBezTo>
                  <a:cubicBezTo>
                    <a:pt x="361" y="861"/>
                    <a:pt x="367" y="651"/>
                    <a:pt x="306" y="410"/>
                  </a:cubicBezTo>
                  <a:cubicBezTo>
                    <a:pt x="247" y="178"/>
                    <a:pt x="150" y="1"/>
                    <a:pt x="83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3"/>
            <p:cNvSpPr/>
            <p:nvPr/>
          </p:nvSpPr>
          <p:spPr>
            <a:xfrm>
              <a:off x="-5465300" y="3055025"/>
              <a:ext cx="7500" cy="17300"/>
            </a:xfrm>
            <a:custGeom>
              <a:rect b="b" l="l" r="r" t="t"/>
              <a:pathLst>
                <a:path extrusionOk="0" h="692" w="300">
                  <a:moveTo>
                    <a:pt x="114" y="0"/>
                  </a:moveTo>
                  <a:cubicBezTo>
                    <a:pt x="111" y="0"/>
                    <a:pt x="109" y="0"/>
                    <a:pt x="107" y="1"/>
                  </a:cubicBezTo>
                  <a:cubicBezTo>
                    <a:pt x="37" y="9"/>
                    <a:pt x="1" y="170"/>
                    <a:pt x="24" y="361"/>
                  </a:cubicBezTo>
                  <a:cubicBezTo>
                    <a:pt x="47" y="548"/>
                    <a:pt x="119" y="692"/>
                    <a:pt x="187" y="692"/>
                  </a:cubicBezTo>
                  <a:cubicBezTo>
                    <a:pt x="189" y="692"/>
                    <a:pt x="191" y="692"/>
                    <a:pt x="193" y="692"/>
                  </a:cubicBezTo>
                  <a:cubicBezTo>
                    <a:pt x="261" y="683"/>
                    <a:pt x="299" y="521"/>
                    <a:pt x="276" y="330"/>
                  </a:cubicBezTo>
                  <a:cubicBezTo>
                    <a:pt x="253" y="145"/>
                    <a:pt x="181" y="0"/>
                    <a:pt x="114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3"/>
            <p:cNvSpPr/>
            <p:nvPr/>
          </p:nvSpPr>
          <p:spPr>
            <a:xfrm>
              <a:off x="-5250275" y="2997450"/>
              <a:ext cx="6900" cy="17500"/>
            </a:xfrm>
            <a:custGeom>
              <a:rect b="b" l="l" r="r" t="t"/>
              <a:pathLst>
                <a:path extrusionOk="0" h="700" w="276">
                  <a:moveTo>
                    <a:pt x="159" y="1"/>
                  </a:moveTo>
                  <a:cubicBezTo>
                    <a:pt x="93" y="1"/>
                    <a:pt x="0" y="153"/>
                    <a:pt x="12" y="359"/>
                  </a:cubicBezTo>
                  <a:cubicBezTo>
                    <a:pt x="24" y="560"/>
                    <a:pt x="128" y="699"/>
                    <a:pt x="192" y="699"/>
                  </a:cubicBezTo>
                  <a:cubicBezTo>
                    <a:pt x="198" y="699"/>
                    <a:pt x="204" y="698"/>
                    <a:pt x="209" y="696"/>
                  </a:cubicBezTo>
                  <a:cubicBezTo>
                    <a:pt x="275" y="668"/>
                    <a:pt x="273" y="517"/>
                    <a:pt x="265" y="345"/>
                  </a:cubicBezTo>
                  <a:cubicBezTo>
                    <a:pt x="254" y="174"/>
                    <a:pt x="239" y="23"/>
                    <a:pt x="171" y="2"/>
                  </a:cubicBezTo>
                  <a:cubicBezTo>
                    <a:pt x="167" y="1"/>
                    <a:pt x="163" y="1"/>
                    <a:pt x="159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3"/>
            <p:cNvSpPr/>
            <p:nvPr/>
          </p:nvSpPr>
          <p:spPr>
            <a:xfrm>
              <a:off x="-5200300" y="2955825"/>
              <a:ext cx="15975" cy="13650"/>
            </a:xfrm>
            <a:custGeom>
              <a:rect b="b" l="l" r="r" t="t"/>
              <a:pathLst>
                <a:path extrusionOk="0" h="546" w="639">
                  <a:moveTo>
                    <a:pt x="97" y="1"/>
                  </a:moveTo>
                  <a:cubicBezTo>
                    <a:pt x="66" y="1"/>
                    <a:pt x="43" y="10"/>
                    <a:pt x="34" y="27"/>
                  </a:cubicBezTo>
                  <a:cubicBezTo>
                    <a:pt x="1" y="87"/>
                    <a:pt x="107" y="215"/>
                    <a:pt x="247" y="347"/>
                  </a:cubicBezTo>
                  <a:cubicBezTo>
                    <a:pt x="366" y="459"/>
                    <a:pt x="480" y="546"/>
                    <a:pt x="548" y="546"/>
                  </a:cubicBezTo>
                  <a:cubicBezTo>
                    <a:pt x="560" y="546"/>
                    <a:pt x="571" y="543"/>
                    <a:pt x="580" y="537"/>
                  </a:cubicBezTo>
                  <a:cubicBezTo>
                    <a:pt x="638" y="500"/>
                    <a:pt x="584" y="315"/>
                    <a:pt x="419" y="162"/>
                  </a:cubicBezTo>
                  <a:cubicBezTo>
                    <a:pt x="302" y="53"/>
                    <a:pt x="174" y="1"/>
                    <a:pt x="97" y="1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3"/>
            <p:cNvSpPr/>
            <p:nvPr/>
          </p:nvSpPr>
          <p:spPr>
            <a:xfrm>
              <a:off x="-5202200" y="3029400"/>
              <a:ext cx="9125" cy="19225"/>
            </a:xfrm>
            <a:custGeom>
              <a:rect b="b" l="l" r="r" t="t"/>
              <a:pathLst>
                <a:path extrusionOk="0" h="769" w="365">
                  <a:moveTo>
                    <a:pt x="85" y="0"/>
                  </a:moveTo>
                  <a:cubicBezTo>
                    <a:pt x="81" y="0"/>
                    <a:pt x="77" y="1"/>
                    <a:pt x="73" y="2"/>
                  </a:cubicBezTo>
                  <a:cubicBezTo>
                    <a:pt x="6" y="21"/>
                    <a:pt x="1" y="208"/>
                    <a:pt x="61" y="419"/>
                  </a:cubicBezTo>
                  <a:cubicBezTo>
                    <a:pt x="118" y="618"/>
                    <a:pt x="213" y="769"/>
                    <a:pt x="280" y="769"/>
                  </a:cubicBezTo>
                  <a:cubicBezTo>
                    <a:pt x="284" y="769"/>
                    <a:pt x="287" y="768"/>
                    <a:pt x="291" y="767"/>
                  </a:cubicBezTo>
                  <a:cubicBezTo>
                    <a:pt x="359" y="748"/>
                    <a:pt x="365" y="561"/>
                    <a:pt x="304" y="349"/>
                  </a:cubicBezTo>
                  <a:cubicBezTo>
                    <a:pt x="247" y="150"/>
                    <a:pt x="151" y="0"/>
                    <a:pt x="85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3"/>
            <p:cNvSpPr/>
            <p:nvPr/>
          </p:nvSpPr>
          <p:spPr>
            <a:xfrm>
              <a:off x="-5306950" y="3044025"/>
              <a:ext cx="7750" cy="15550"/>
            </a:xfrm>
            <a:custGeom>
              <a:rect b="b" l="l" r="r" t="t"/>
              <a:pathLst>
                <a:path extrusionOk="0" h="622" w="310">
                  <a:moveTo>
                    <a:pt x="110" y="0"/>
                  </a:moveTo>
                  <a:cubicBezTo>
                    <a:pt x="107" y="0"/>
                    <a:pt x="103" y="0"/>
                    <a:pt x="100" y="1"/>
                  </a:cubicBezTo>
                  <a:cubicBezTo>
                    <a:pt x="31" y="13"/>
                    <a:pt x="1" y="161"/>
                    <a:pt x="30" y="333"/>
                  </a:cubicBezTo>
                  <a:cubicBezTo>
                    <a:pt x="60" y="496"/>
                    <a:pt x="135" y="622"/>
                    <a:pt x="201" y="622"/>
                  </a:cubicBezTo>
                  <a:cubicBezTo>
                    <a:pt x="204" y="622"/>
                    <a:pt x="207" y="621"/>
                    <a:pt x="210" y="621"/>
                  </a:cubicBezTo>
                  <a:cubicBezTo>
                    <a:pt x="279" y="609"/>
                    <a:pt x="310" y="460"/>
                    <a:pt x="279" y="289"/>
                  </a:cubicBezTo>
                  <a:cubicBezTo>
                    <a:pt x="251" y="125"/>
                    <a:pt x="176" y="0"/>
                    <a:pt x="110" y="0"/>
                  </a:cubicBezTo>
                  <a:close/>
                </a:path>
              </a:pathLst>
            </a:custGeom>
            <a:solidFill>
              <a:srgbClr val="FFA2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3" name="Google Shape;4163;p73"/>
          <p:cNvGrpSpPr/>
          <p:nvPr/>
        </p:nvGrpSpPr>
        <p:grpSpPr>
          <a:xfrm>
            <a:off x="4448517" y="2735701"/>
            <a:ext cx="2268979" cy="2367052"/>
            <a:chOff x="1298950" y="238125"/>
            <a:chExt cx="5020975" cy="5238000"/>
          </a:xfrm>
        </p:grpSpPr>
        <p:sp>
          <p:nvSpPr>
            <p:cNvPr id="4164" name="Google Shape;4164;p73"/>
            <p:cNvSpPr/>
            <p:nvPr/>
          </p:nvSpPr>
          <p:spPr>
            <a:xfrm>
              <a:off x="1298950" y="238125"/>
              <a:ext cx="5020975" cy="5020975"/>
            </a:xfrm>
            <a:custGeom>
              <a:rect b="b" l="l" r="r" t="t"/>
              <a:pathLst>
                <a:path extrusionOk="0" h="200839" w="200839">
                  <a:moveTo>
                    <a:pt x="100419" y="0"/>
                  </a:moveTo>
                  <a:cubicBezTo>
                    <a:pt x="73787" y="0"/>
                    <a:pt x="48245" y="10580"/>
                    <a:pt x="29412" y="29412"/>
                  </a:cubicBezTo>
                  <a:cubicBezTo>
                    <a:pt x="10580" y="48245"/>
                    <a:pt x="0" y="73787"/>
                    <a:pt x="0" y="100419"/>
                  </a:cubicBezTo>
                  <a:cubicBezTo>
                    <a:pt x="0" y="127052"/>
                    <a:pt x="10580" y="152594"/>
                    <a:pt x="29412" y="171426"/>
                  </a:cubicBezTo>
                  <a:cubicBezTo>
                    <a:pt x="48245" y="190259"/>
                    <a:pt x="73787" y="200839"/>
                    <a:pt x="100419" y="200839"/>
                  </a:cubicBezTo>
                  <a:cubicBezTo>
                    <a:pt x="127052" y="200839"/>
                    <a:pt x="152594" y="190259"/>
                    <a:pt x="171426" y="171426"/>
                  </a:cubicBezTo>
                  <a:cubicBezTo>
                    <a:pt x="190258" y="152594"/>
                    <a:pt x="200838" y="127052"/>
                    <a:pt x="200838" y="100419"/>
                  </a:cubicBezTo>
                  <a:cubicBezTo>
                    <a:pt x="200838" y="73787"/>
                    <a:pt x="190258" y="48245"/>
                    <a:pt x="171426" y="29412"/>
                  </a:cubicBezTo>
                  <a:cubicBezTo>
                    <a:pt x="152594" y="10580"/>
                    <a:pt x="127052" y="0"/>
                    <a:pt x="1004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3"/>
            <p:cNvSpPr/>
            <p:nvPr/>
          </p:nvSpPr>
          <p:spPr>
            <a:xfrm>
              <a:off x="4152225" y="2447050"/>
              <a:ext cx="1587925" cy="2696350"/>
            </a:xfrm>
            <a:custGeom>
              <a:rect b="b" l="l" r="r" t="t"/>
              <a:pathLst>
                <a:path extrusionOk="0" h="107854" w="63517">
                  <a:moveTo>
                    <a:pt x="38109" y="0"/>
                  </a:moveTo>
                  <a:lnTo>
                    <a:pt x="38109" y="0"/>
                  </a:lnTo>
                  <a:cubicBezTo>
                    <a:pt x="37020" y="342"/>
                    <a:pt x="35916" y="637"/>
                    <a:pt x="34807" y="901"/>
                  </a:cubicBezTo>
                  <a:cubicBezTo>
                    <a:pt x="32827" y="1371"/>
                    <a:pt x="30945" y="1879"/>
                    <a:pt x="29010" y="2053"/>
                  </a:cubicBezTo>
                  <a:cubicBezTo>
                    <a:pt x="28896" y="5795"/>
                    <a:pt x="27929" y="10557"/>
                    <a:pt x="25080" y="11674"/>
                  </a:cubicBezTo>
                  <a:cubicBezTo>
                    <a:pt x="24439" y="11925"/>
                    <a:pt x="23773" y="12009"/>
                    <a:pt x="23092" y="12009"/>
                  </a:cubicBezTo>
                  <a:cubicBezTo>
                    <a:pt x="21850" y="12009"/>
                    <a:pt x="20563" y="11729"/>
                    <a:pt x="19310" y="11672"/>
                  </a:cubicBezTo>
                  <a:cubicBezTo>
                    <a:pt x="19158" y="11666"/>
                    <a:pt x="19008" y="11662"/>
                    <a:pt x="18857" y="11662"/>
                  </a:cubicBezTo>
                  <a:cubicBezTo>
                    <a:pt x="14000" y="11662"/>
                    <a:pt x="9624" y="15141"/>
                    <a:pt x="7136" y="19351"/>
                  </a:cubicBezTo>
                  <a:cubicBezTo>
                    <a:pt x="5421" y="22257"/>
                    <a:pt x="4413" y="25486"/>
                    <a:pt x="3585" y="28774"/>
                  </a:cubicBezTo>
                  <a:cubicBezTo>
                    <a:pt x="0" y="54896"/>
                    <a:pt x="749" y="82175"/>
                    <a:pt x="7007" y="107853"/>
                  </a:cubicBezTo>
                  <a:cubicBezTo>
                    <a:pt x="7171" y="107821"/>
                    <a:pt x="7331" y="107788"/>
                    <a:pt x="7475" y="107759"/>
                  </a:cubicBezTo>
                  <a:cubicBezTo>
                    <a:pt x="13907" y="106500"/>
                    <a:pt x="20341" y="105241"/>
                    <a:pt x="26712" y="103710"/>
                  </a:cubicBezTo>
                  <a:cubicBezTo>
                    <a:pt x="31357" y="102593"/>
                    <a:pt x="36076" y="101284"/>
                    <a:pt x="39980" y="98531"/>
                  </a:cubicBezTo>
                  <a:cubicBezTo>
                    <a:pt x="40474" y="98182"/>
                    <a:pt x="40969" y="97793"/>
                    <a:pt x="41239" y="97252"/>
                  </a:cubicBezTo>
                  <a:cubicBezTo>
                    <a:pt x="41588" y="96553"/>
                    <a:pt x="41506" y="95727"/>
                    <a:pt x="41414" y="94952"/>
                  </a:cubicBezTo>
                  <a:cubicBezTo>
                    <a:pt x="41018" y="91560"/>
                    <a:pt x="40620" y="88168"/>
                    <a:pt x="40222" y="84777"/>
                  </a:cubicBezTo>
                  <a:cubicBezTo>
                    <a:pt x="39276" y="82519"/>
                    <a:pt x="40888" y="79648"/>
                    <a:pt x="43086" y="79648"/>
                  </a:cubicBezTo>
                  <a:cubicBezTo>
                    <a:pt x="43668" y="79648"/>
                    <a:pt x="44291" y="79849"/>
                    <a:pt x="44918" y="80315"/>
                  </a:cubicBezTo>
                  <a:cubicBezTo>
                    <a:pt x="45432" y="80698"/>
                    <a:pt x="46441" y="80855"/>
                    <a:pt x="47550" y="80855"/>
                  </a:cubicBezTo>
                  <a:cubicBezTo>
                    <a:pt x="49119" y="80855"/>
                    <a:pt x="50888" y="80542"/>
                    <a:pt x="51740" y="80113"/>
                  </a:cubicBezTo>
                  <a:cubicBezTo>
                    <a:pt x="54265" y="78841"/>
                    <a:pt x="55955" y="76814"/>
                    <a:pt x="57167" y="74276"/>
                  </a:cubicBezTo>
                  <a:cubicBezTo>
                    <a:pt x="59628" y="69120"/>
                    <a:pt x="60271" y="63190"/>
                    <a:pt x="60491" y="57547"/>
                  </a:cubicBezTo>
                  <a:cubicBezTo>
                    <a:pt x="60553" y="55970"/>
                    <a:pt x="61464" y="54953"/>
                    <a:pt x="62606" y="54493"/>
                  </a:cubicBezTo>
                  <a:cubicBezTo>
                    <a:pt x="63326" y="47713"/>
                    <a:pt x="63516" y="40888"/>
                    <a:pt x="63176" y="34078"/>
                  </a:cubicBezTo>
                  <a:cubicBezTo>
                    <a:pt x="62989" y="30348"/>
                    <a:pt x="62537" y="26362"/>
                    <a:pt x="60121" y="23514"/>
                  </a:cubicBezTo>
                  <a:cubicBezTo>
                    <a:pt x="58830" y="21992"/>
                    <a:pt x="57085" y="20936"/>
                    <a:pt x="55341" y="19967"/>
                  </a:cubicBezTo>
                  <a:cubicBezTo>
                    <a:pt x="50319" y="17174"/>
                    <a:pt x="45040" y="14873"/>
                    <a:pt x="39577" y="13095"/>
                  </a:cubicBezTo>
                  <a:cubicBezTo>
                    <a:pt x="38931" y="12885"/>
                    <a:pt x="38238" y="12650"/>
                    <a:pt x="37837" y="12103"/>
                  </a:cubicBezTo>
                  <a:cubicBezTo>
                    <a:pt x="37402" y="11512"/>
                    <a:pt x="37421" y="10713"/>
                    <a:pt x="37459" y="9981"/>
                  </a:cubicBezTo>
                  <a:cubicBezTo>
                    <a:pt x="37570" y="7838"/>
                    <a:pt x="37679" y="5695"/>
                    <a:pt x="37790" y="3552"/>
                  </a:cubicBezTo>
                  <a:cubicBezTo>
                    <a:pt x="37851" y="2362"/>
                    <a:pt x="37987" y="1182"/>
                    <a:pt x="38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3"/>
            <p:cNvSpPr/>
            <p:nvPr/>
          </p:nvSpPr>
          <p:spPr>
            <a:xfrm>
              <a:off x="1461950" y="1000075"/>
              <a:ext cx="2802125" cy="3169850"/>
            </a:xfrm>
            <a:custGeom>
              <a:rect b="b" l="l" r="r" t="t"/>
              <a:pathLst>
                <a:path extrusionOk="0" h="126794" w="112085">
                  <a:moveTo>
                    <a:pt x="66000" y="0"/>
                  </a:moveTo>
                  <a:cubicBezTo>
                    <a:pt x="65219" y="0"/>
                    <a:pt x="64429" y="36"/>
                    <a:pt x="63622" y="108"/>
                  </a:cubicBezTo>
                  <a:cubicBezTo>
                    <a:pt x="60605" y="378"/>
                    <a:pt x="57952" y="662"/>
                    <a:pt x="55173" y="2009"/>
                  </a:cubicBezTo>
                  <a:cubicBezTo>
                    <a:pt x="47632" y="5663"/>
                    <a:pt x="43440" y="13349"/>
                    <a:pt x="41530" y="21041"/>
                  </a:cubicBezTo>
                  <a:cubicBezTo>
                    <a:pt x="40715" y="24325"/>
                    <a:pt x="40873" y="29108"/>
                    <a:pt x="37654" y="31133"/>
                  </a:cubicBezTo>
                  <a:cubicBezTo>
                    <a:pt x="35075" y="32756"/>
                    <a:pt x="31872" y="33605"/>
                    <a:pt x="28983" y="34477"/>
                  </a:cubicBezTo>
                  <a:cubicBezTo>
                    <a:pt x="23226" y="36215"/>
                    <a:pt x="16924" y="37679"/>
                    <a:pt x="12628" y="42209"/>
                  </a:cubicBezTo>
                  <a:cubicBezTo>
                    <a:pt x="7606" y="47506"/>
                    <a:pt x="6994" y="56430"/>
                    <a:pt x="11246" y="62363"/>
                  </a:cubicBezTo>
                  <a:cubicBezTo>
                    <a:pt x="12873" y="64635"/>
                    <a:pt x="15246" y="66972"/>
                    <a:pt x="14675" y="69707"/>
                  </a:cubicBezTo>
                  <a:cubicBezTo>
                    <a:pt x="14098" y="72466"/>
                    <a:pt x="11231" y="73298"/>
                    <a:pt x="9606" y="75236"/>
                  </a:cubicBezTo>
                  <a:cubicBezTo>
                    <a:pt x="8092" y="77043"/>
                    <a:pt x="6603" y="79362"/>
                    <a:pt x="5417" y="81414"/>
                  </a:cubicBezTo>
                  <a:cubicBezTo>
                    <a:pt x="1970" y="87382"/>
                    <a:pt x="1" y="95143"/>
                    <a:pt x="2472" y="101742"/>
                  </a:cubicBezTo>
                  <a:cubicBezTo>
                    <a:pt x="5107" y="108776"/>
                    <a:pt x="8307" y="115389"/>
                    <a:pt x="14185" y="120329"/>
                  </a:cubicBezTo>
                  <a:cubicBezTo>
                    <a:pt x="18922" y="124308"/>
                    <a:pt x="25045" y="126793"/>
                    <a:pt x="31189" y="126793"/>
                  </a:cubicBezTo>
                  <a:cubicBezTo>
                    <a:pt x="32454" y="126793"/>
                    <a:pt x="33720" y="126688"/>
                    <a:pt x="34975" y="126468"/>
                  </a:cubicBezTo>
                  <a:lnTo>
                    <a:pt x="101621" y="77612"/>
                  </a:lnTo>
                  <a:cubicBezTo>
                    <a:pt x="104196" y="75584"/>
                    <a:pt x="106799" y="73527"/>
                    <a:pt x="108781" y="70917"/>
                  </a:cubicBezTo>
                  <a:cubicBezTo>
                    <a:pt x="110763" y="68306"/>
                    <a:pt x="112084" y="65039"/>
                    <a:pt x="111714" y="61783"/>
                  </a:cubicBezTo>
                  <a:cubicBezTo>
                    <a:pt x="111348" y="58571"/>
                    <a:pt x="109400" y="55747"/>
                    <a:pt x="107153" y="53423"/>
                  </a:cubicBezTo>
                  <a:cubicBezTo>
                    <a:pt x="105110" y="51309"/>
                    <a:pt x="102784" y="49491"/>
                    <a:pt x="100239" y="48019"/>
                  </a:cubicBezTo>
                  <a:cubicBezTo>
                    <a:pt x="98687" y="47121"/>
                    <a:pt x="97023" y="46328"/>
                    <a:pt x="95812" y="45005"/>
                  </a:cubicBezTo>
                  <a:cubicBezTo>
                    <a:pt x="93754" y="42759"/>
                    <a:pt x="93403" y="39402"/>
                    <a:pt x="93851" y="36388"/>
                  </a:cubicBezTo>
                  <a:cubicBezTo>
                    <a:pt x="94299" y="33374"/>
                    <a:pt x="95425" y="30497"/>
                    <a:pt x="95934" y="27492"/>
                  </a:cubicBezTo>
                  <a:cubicBezTo>
                    <a:pt x="97609" y="17600"/>
                    <a:pt x="91957" y="6797"/>
                    <a:pt x="82268" y="3731"/>
                  </a:cubicBezTo>
                  <a:cubicBezTo>
                    <a:pt x="79128" y="2737"/>
                    <a:pt x="75971" y="1806"/>
                    <a:pt x="72795" y="939"/>
                  </a:cubicBezTo>
                  <a:cubicBezTo>
                    <a:pt x="70499" y="311"/>
                    <a:pt x="68291" y="0"/>
                    <a:pt x="660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3"/>
            <p:cNvSpPr/>
            <p:nvPr/>
          </p:nvSpPr>
          <p:spPr>
            <a:xfrm>
              <a:off x="2514650" y="1073325"/>
              <a:ext cx="946425" cy="578625"/>
            </a:xfrm>
            <a:custGeom>
              <a:rect b="b" l="l" r="r" t="t"/>
              <a:pathLst>
                <a:path extrusionOk="0" h="23145" w="37857">
                  <a:moveTo>
                    <a:pt x="37536" y="0"/>
                  </a:moveTo>
                  <a:cubicBezTo>
                    <a:pt x="37035" y="203"/>
                    <a:pt x="36478" y="477"/>
                    <a:pt x="35868" y="806"/>
                  </a:cubicBezTo>
                  <a:cubicBezTo>
                    <a:pt x="35079" y="1228"/>
                    <a:pt x="34209" y="1750"/>
                    <a:pt x="33192" y="2196"/>
                  </a:cubicBezTo>
                  <a:cubicBezTo>
                    <a:pt x="31159" y="3111"/>
                    <a:pt x="28550" y="3686"/>
                    <a:pt x="25621" y="4125"/>
                  </a:cubicBezTo>
                  <a:cubicBezTo>
                    <a:pt x="22692" y="4563"/>
                    <a:pt x="19432" y="5064"/>
                    <a:pt x="16137" y="6090"/>
                  </a:cubicBezTo>
                  <a:cubicBezTo>
                    <a:pt x="12842" y="7099"/>
                    <a:pt x="9828" y="8542"/>
                    <a:pt x="7423" y="10342"/>
                  </a:cubicBezTo>
                  <a:cubicBezTo>
                    <a:pt x="5009" y="12134"/>
                    <a:pt x="3241" y="14249"/>
                    <a:pt x="2102" y="16207"/>
                  </a:cubicBezTo>
                  <a:cubicBezTo>
                    <a:pt x="949" y="18165"/>
                    <a:pt x="423" y="19955"/>
                    <a:pt x="190" y="21193"/>
                  </a:cubicBezTo>
                  <a:cubicBezTo>
                    <a:pt x="92" y="21819"/>
                    <a:pt x="25" y="22304"/>
                    <a:pt x="19" y="22638"/>
                  </a:cubicBezTo>
                  <a:cubicBezTo>
                    <a:pt x="1" y="22969"/>
                    <a:pt x="0" y="23143"/>
                    <a:pt x="18" y="23144"/>
                  </a:cubicBezTo>
                  <a:cubicBezTo>
                    <a:pt x="18" y="23144"/>
                    <a:pt x="18" y="23144"/>
                    <a:pt x="18" y="23144"/>
                  </a:cubicBezTo>
                  <a:cubicBezTo>
                    <a:pt x="70" y="23144"/>
                    <a:pt x="113" y="22449"/>
                    <a:pt x="384" y="21234"/>
                  </a:cubicBezTo>
                  <a:cubicBezTo>
                    <a:pt x="672" y="20025"/>
                    <a:pt x="1241" y="18287"/>
                    <a:pt x="2410" y="16391"/>
                  </a:cubicBezTo>
                  <a:cubicBezTo>
                    <a:pt x="3565" y="14497"/>
                    <a:pt x="5323" y="12451"/>
                    <a:pt x="7700" y="10719"/>
                  </a:cubicBezTo>
                  <a:cubicBezTo>
                    <a:pt x="10069" y="8976"/>
                    <a:pt x="13033" y="7572"/>
                    <a:pt x="16286" y="6575"/>
                  </a:cubicBezTo>
                  <a:cubicBezTo>
                    <a:pt x="19544" y="5561"/>
                    <a:pt x="22760" y="5051"/>
                    <a:pt x="25695" y="4586"/>
                  </a:cubicBezTo>
                  <a:cubicBezTo>
                    <a:pt x="28630" y="4122"/>
                    <a:pt x="31282" y="3500"/>
                    <a:pt x="33340" y="2523"/>
                  </a:cubicBezTo>
                  <a:cubicBezTo>
                    <a:pt x="34372" y="2043"/>
                    <a:pt x="35236" y="1496"/>
                    <a:pt x="36006" y="1055"/>
                  </a:cubicBezTo>
                  <a:cubicBezTo>
                    <a:pt x="36702" y="650"/>
                    <a:pt x="37318" y="326"/>
                    <a:pt x="37857" y="98"/>
                  </a:cubicBezTo>
                  <a:lnTo>
                    <a:pt x="3753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3"/>
            <p:cNvSpPr/>
            <p:nvPr/>
          </p:nvSpPr>
          <p:spPr>
            <a:xfrm>
              <a:off x="2659625" y="1001525"/>
              <a:ext cx="504875" cy="193125"/>
            </a:xfrm>
            <a:custGeom>
              <a:rect b="b" l="l" r="r" t="t"/>
              <a:pathLst>
                <a:path extrusionOk="0" h="7725" w="20195">
                  <a:moveTo>
                    <a:pt x="19694" y="1"/>
                  </a:moveTo>
                  <a:cubicBezTo>
                    <a:pt x="19427" y="190"/>
                    <a:pt x="19151" y="382"/>
                    <a:pt x="18856" y="577"/>
                  </a:cubicBezTo>
                  <a:cubicBezTo>
                    <a:pt x="17079" y="1762"/>
                    <a:pt x="15180" y="2753"/>
                    <a:pt x="13191" y="3535"/>
                  </a:cubicBezTo>
                  <a:cubicBezTo>
                    <a:pt x="10951" y="4422"/>
                    <a:pt x="8370" y="5072"/>
                    <a:pt x="5646" y="5716"/>
                  </a:cubicBezTo>
                  <a:cubicBezTo>
                    <a:pt x="3895" y="6131"/>
                    <a:pt x="2201" y="6553"/>
                    <a:pt x="602" y="7038"/>
                  </a:cubicBezTo>
                  <a:cubicBezTo>
                    <a:pt x="398" y="7264"/>
                    <a:pt x="196" y="7490"/>
                    <a:pt x="1" y="7724"/>
                  </a:cubicBezTo>
                  <a:cubicBezTo>
                    <a:pt x="1792" y="7159"/>
                    <a:pt x="3739" y="6689"/>
                    <a:pt x="5764" y="6210"/>
                  </a:cubicBezTo>
                  <a:cubicBezTo>
                    <a:pt x="8488" y="5565"/>
                    <a:pt x="11096" y="4894"/>
                    <a:pt x="13364" y="3968"/>
                  </a:cubicBezTo>
                  <a:cubicBezTo>
                    <a:pt x="15374" y="3156"/>
                    <a:pt x="17284" y="2118"/>
                    <a:pt x="19058" y="874"/>
                  </a:cubicBezTo>
                  <a:cubicBezTo>
                    <a:pt x="19467" y="588"/>
                    <a:pt x="19843" y="307"/>
                    <a:pt x="20194" y="34"/>
                  </a:cubicBezTo>
                  <a:cubicBezTo>
                    <a:pt x="20027" y="20"/>
                    <a:pt x="19860" y="11"/>
                    <a:pt x="196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3"/>
            <p:cNvSpPr/>
            <p:nvPr/>
          </p:nvSpPr>
          <p:spPr>
            <a:xfrm>
              <a:off x="2542925" y="1090825"/>
              <a:ext cx="1318950" cy="1785950"/>
            </a:xfrm>
            <a:custGeom>
              <a:rect b="b" l="l" r="r" t="t"/>
              <a:pathLst>
                <a:path extrusionOk="0" h="71438" w="52758">
                  <a:moveTo>
                    <a:pt x="38705" y="0"/>
                  </a:moveTo>
                  <a:cubicBezTo>
                    <a:pt x="38675" y="655"/>
                    <a:pt x="38626" y="1512"/>
                    <a:pt x="38504" y="2446"/>
                  </a:cubicBezTo>
                  <a:cubicBezTo>
                    <a:pt x="38498" y="2499"/>
                    <a:pt x="38491" y="2550"/>
                    <a:pt x="38484" y="2600"/>
                  </a:cubicBezTo>
                  <a:cubicBezTo>
                    <a:pt x="38465" y="2607"/>
                    <a:pt x="38451" y="2613"/>
                    <a:pt x="38431" y="2621"/>
                  </a:cubicBezTo>
                  <a:cubicBezTo>
                    <a:pt x="38258" y="2686"/>
                    <a:pt x="38089" y="2763"/>
                    <a:pt x="37925" y="2851"/>
                  </a:cubicBezTo>
                  <a:cubicBezTo>
                    <a:pt x="37697" y="2960"/>
                    <a:pt x="37474" y="3083"/>
                    <a:pt x="37260" y="3217"/>
                  </a:cubicBezTo>
                  <a:cubicBezTo>
                    <a:pt x="36264" y="3788"/>
                    <a:pt x="35002" y="4873"/>
                    <a:pt x="33528" y="6258"/>
                  </a:cubicBezTo>
                  <a:cubicBezTo>
                    <a:pt x="32782" y="6940"/>
                    <a:pt x="31975" y="7699"/>
                    <a:pt x="31019" y="8382"/>
                  </a:cubicBezTo>
                  <a:cubicBezTo>
                    <a:pt x="30072" y="9067"/>
                    <a:pt x="28950" y="9656"/>
                    <a:pt x="27729" y="10170"/>
                  </a:cubicBezTo>
                  <a:cubicBezTo>
                    <a:pt x="25285" y="11209"/>
                    <a:pt x="22413" y="11861"/>
                    <a:pt x="19380" y="12417"/>
                  </a:cubicBezTo>
                  <a:cubicBezTo>
                    <a:pt x="16344" y="12972"/>
                    <a:pt x="13430" y="13500"/>
                    <a:pt x="10842" y="14260"/>
                  </a:cubicBezTo>
                  <a:cubicBezTo>
                    <a:pt x="8263" y="15031"/>
                    <a:pt x="6000" y="16011"/>
                    <a:pt x="4319" y="17192"/>
                  </a:cubicBezTo>
                  <a:cubicBezTo>
                    <a:pt x="2635" y="18362"/>
                    <a:pt x="1499" y="19611"/>
                    <a:pt x="879" y="20569"/>
                  </a:cubicBezTo>
                  <a:cubicBezTo>
                    <a:pt x="724" y="20769"/>
                    <a:pt x="589" y="20984"/>
                    <a:pt x="472" y="21208"/>
                  </a:cubicBezTo>
                  <a:cubicBezTo>
                    <a:pt x="383" y="21372"/>
                    <a:pt x="294" y="21534"/>
                    <a:pt x="206" y="21696"/>
                  </a:cubicBezTo>
                  <a:cubicBezTo>
                    <a:pt x="66" y="21960"/>
                    <a:pt x="0" y="22102"/>
                    <a:pt x="15" y="22110"/>
                  </a:cubicBezTo>
                  <a:cubicBezTo>
                    <a:pt x="16" y="22110"/>
                    <a:pt x="16" y="22110"/>
                    <a:pt x="17" y="22110"/>
                  </a:cubicBezTo>
                  <a:cubicBezTo>
                    <a:pt x="37" y="22110"/>
                    <a:pt x="132" y="21985"/>
                    <a:pt x="294" y="21746"/>
                  </a:cubicBezTo>
                  <a:lnTo>
                    <a:pt x="599" y="21290"/>
                  </a:lnTo>
                  <a:cubicBezTo>
                    <a:pt x="714" y="21106"/>
                    <a:pt x="852" y="20898"/>
                    <a:pt x="1038" y="20685"/>
                  </a:cubicBezTo>
                  <a:cubicBezTo>
                    <a:pt x="1698" y="19777"/>
                    <a:pt x="2848" y="18596"/>
                    <a:pt x="4518" y="17490"/>
                  </a:cubicBezTo>
                  <a:cubicBezTo>
                    <a:pt x="6186" y="16374"/>
                    <a:pt x="8418" y="15447"/>
                    <a:pt x="10972" y="14710"/>
                  </a:cubicBezTo>
                  <a:cubicBezTo>
                    <a:pt x="13536" y="13983"/>
                    <a:pt x="16429" y="13472"/>
                    <a:pt x="19474" y="12916"/>
                  </a:cubicBezTo>
                  <a:cubicBezTo>
                    <a:pt x="22515" y="12357"/>
                    <a:pt x="25426" y="11684"/>
                    <a:pt x="27912" y="10599"/>
                  </a:cubicBezTo>
                  <a:cubicBezTo>
                    <a:pt x="29155" y="10064"/>
                    <a:pt x="30294" y="9447"/>
                    <a:pt x="31269" y="8722"/>
                  </a:cubicBezTo>
                  <a:cubicBezTo>
                    <a:pt x="32242" y="8002"/>
                    <a:pt x="33042" y="7219"/>
                    <a:pt x="33774" y="6519"/>
                  </a:cubicBezTo>
                  <a:cubicBezTo>
                    <a:pt x="35219" y="5097"/>
                    <a:pt x="36421" y="3995"/>
                    <a:pt x="37367" y="3383"/>
                  </a:cubicBezTo>
                  <a:cubicBezTo>
                    <a:pt x="37831" y="3072"/>
                    <a:pt x="38209" y="2858"/>
                    <a:pt x="38469" y="2715"/>
                  </a:cubicBezTo>
                  <a:lnTo>
                    <a:pt x="38469" y="2715"/>
                  </a:lnTo>
                  <a:cubicBezTo>
                    <a:pt x="38209" y="4604"/>
                    <a:pt x="37756" y="6057"/>
                    <a:pt x="37890" y="6105"/>
                  </a:cubicBezTo>
                  <a:cubicBezTo>
                    <a:pt x="37892" y="6106"/>
                    <a:pt x="37894" y="6106"/>
                    <a:pt x="37896" y="6106"/>
                  </a:cubicBezTo>
                  <a:cubicBezTo>
                    <a:pt x="38033" y="6106"/>
                    <a:pt x="38750" y="4565"/>
                    <a:pt x="39008" y="2511"/>
                  </a:cubicBezTo>
                  <a:cubicBezTo>
                    <a:pt x="39026" y="2367"/>
                    <a:pt x="39042" y="2226"/>
                    <a:pt x="39056" y="2086"/>
                  </a:cubicBezTo>
                  <a:cubicBezTo>
                    <a:pt x="39142" y="2141"/>
                    <a:pt x="39241" y="2204"/>
                    <a:pt x="39361" y="2273"/>
                  </a:cubicBezTo>
                  <a:cubicBezTo>
                    <a:pt x="39806" y="2528"/>
                    <a:pt x="40455" y="2885"/>
                    <a:pt x="41155" y="3551"/>
                  </a:cubicBezTo>
                  <a:cubicBezTo>
                    <a:pt x="42572" y="4853"/>
                    <a:pt x="44460" y="6923"/>
                    <a:pt x="46567" y="9651"/>
                  </a:cubicBezTo>
                  <a:cubicBezTo>
                    <a:pt x="47596" y="11023"/>
                    <a:pt x="48658" y="12595"/>
                    <a:pt x="49439" y="14446"/>
                  </a:cubicBezTo>
                  <a:cubicBezTo>
                    <a:pt x="50221" y="16284"/>
                    <a:pt x="50661" y="18447"/>
                    <a:pt x="50291" y="20668"/>
                  </a:cubicBezTo>
                  <a:cubicBezTo>
                    <a:pt x="49952" y="22897"/>
                    <a:pt x="48961" y="25097"/>
                    <a:pt x="48176" y="27470"/>
                  </a:cubicBezTo>
                  <a:cubicBezTo>
                    <a:pt x="47404" y="29857"/>
                    <a:pt x="46896" y="32427"/>
                    <a:pt x="46763" y="35085"/>
                  </a:cubicBezTo>
                  <a:cubicBezTo>
                    <a:pt x="46609" y="37742"/>
                    <a:pt x="46843" y="40351"/>
                    <a:pt x="47341" y="42808"/>
                  </a:cubicBezTo>
                  <a:cubicBezTo>
                    <a:pt x="47599" y="44012"/>
                    <a:pt x="47927" y="45200"/>
                    <a:pt x="48321" y="46366"/>
                  </a:cubicBezTo>
                  <a:cubicBezTo>
                    <a:pt x="48717" y="47506"/>
                    <a:pt x="49161" y="48596"/>
                    <a:pt x="49604" y="49650"/>
                  </a:cubicBezTo>
                  <a:cubicBezTo>
                    <a:pt x="50492" y="51757"/>
                    <a:pt x="51336" y="53753"/>
                    <a:pt x="51829" y="55706"/>
                  </a:cubicBezTo>
                  <a:cubicBezTo>
                    <a:pt x="52084" y="56681"/>
                    <a:pt x="52225" y="57641"/>
                    <a:pt x="52314" y="58570"/>
                  </a:cubicBezTo>
                  <a:cubicBezTo>
                    <a:pt x="52377" y="59501"/>
                    <a:pt x="52387" y="60398"/>
                    <a:pt x="52319" y="61252"/>
                  </a:cubicBezTo>
                  <a:cubicBezTo>
                    <a:pt x="52064" y="64683"/>
                    <a:pt x="50898" y="67294"/>
                    <a:pt x="49961" y="68955"/>
                  </a:cubicBezTo>
                  <a:cubicBezTo>
                    <a:pt x="49471" y="69781"/>
                    <a:pt x="49046" y="70398"/>
                    <a:pt x="48742" y="70805"/>
                  </a:cubicBezTo>
                  <a:cubicBezTo>
                    <a:pt x="48434" y="71209"/>
                    <a:pt x="48279" y="71427"/>
                    <a:pt x="48292" y="71437"/>
                  </a:cubicBezTo>
                  <a:cubicBezTo>
                    <a:pt x="48292" y="71438"/>
                    <a:pt x="48293" y="71438"/>
                    <a:pt x="48293" y="71438"/>
                  </a:cubicBezTo>
                  <a:cubicBezTo>
                    <a:pt x="48315" y="71438"/>
                    <a:pt x="48497" y="71243"/>
                    <a:pt x="48823" y="70868"/>
                  </a:cubicBezTo>
                  <a:cubicBezTo>
                    <a:pt x="49154" y="70479"/>
                    <a:pt x="49609" y="69876"/>
                    <a:pt x="50130" y="69055"/>
                  </a:cubicBezTo>
                  <a:cubicBezTo>
                    <a:pt x="51566" y="66693"/>
                    <a:pt x="52437" y="64034"/>
                    <a:pt x="52677" y="61281"/>
                  </a:cubicBezTo>
                  <a:cubicBezTo>
                    <a:pt x="52757" y="60410"/>
                    <a:pt x="52758" y="59493"/>
                    <a:pt x="52704" y="58540"/>
                  </a:cubicBezTo>
                  <a:cubicBezTo>
                    <a:pt x="52623" y="57591"/>
                    <a:pt x="52487" y="56602"/>
                    <a:pt x="52237" y="55605"/>
                  </a:cubicBezTo>
                  <a:cubicBezTo>
                    <a:pt x="51752" y="53606"/>
                    <a:pt x="50909" y="51579"/>
                    <a:pt x="50036" y="49470"/>
                  </a:cubicBezTo>
                  <a:cubicBezTo>
                    <a:pt x="49599" y="48416"/>
                    <a:pt x="49164" y="47333"/>
                    <a:pt x="48779" y="46209"/>
                  </a:cubicBezTo>
                  <a:cubicBezTo>
                    <a:pt x="48395" y="45061"/>
                    <a:pt x="48078" y="43892"/>
                    <a:pt x="47827" y="42707"/>
                  </a:cubicBezTo>
                  <a:cubicBezTo>
                    <a:pt x="47343" y="40290"/>
                    <a:pt x="47117" y="37725"/>
                    <a:pt x="47268" y="35113"/>
                  </a:cubicBezTo>
                  <a:cubicBezTo>
                    <a:pt x="47400" y="32499"/>
                    <a:pt x="47895" y="29972"/>
                    <a:pt x="48648" y="27625"/>
                  </a:cubicBezTo>
                  <a:cubicBezTo>
                    <a:pt x="49413" y="25283"/>
                    <a:pt x="50410" y="23054"/>
                    <a:pt x="50751" y="20739"/>
                  </a:cubicBezTo>
                  <a:cubicBezTo>
                    <a:pt x="51124" y="18422"/>
                    <a:pt x="50644" y="16157"/>
                    <a:pt x="49825" y="14280"/>
                  </a:cubicBezTo>
                  <a:cubicBezTo>
                    <a:pt x="49004" y="12387"/>
                    <a:pt x="47909" y="10804"/>
                    <a:pt x="46850" y="9431"/>
                  </a:cubicBezTo>
                  <a:cubicBezTo>
                    <a:pt x="44693" y="6713"/>
                    <a:pt x="42757" y="4671"/>
                    <a:pt x="41285" y="3402"/>
                  </a:cubicBezTo>
                  <a:cubicBezTo>
                    <a:pt x="40913" y="3087"/>
                    <a:pt x="40571" y="2819"/>
                    <a:pt x="40243" y="2627"/>
                  </a:cubicBezTo>
                  <a:cubicBezTo>
                    <a:pt x="39920" y="2434"/>
                    <a:pt x="39635" y="2298"/>
                    <a:pt x="39409" y="2182"/>
                  </a:cubicBezTo>
                  <a:cubicBezTo>
                    <a:pt x="39269" y="2113"/>
                    <a:pt x="39158" y="2054"/>
                    <a:pt x="39062" y="2003"/>
                  </a:cubicBezTo>
                  <a:cubicBezTo>
                    <a:pt x="39118" y="1377"/>
                    <a:pt x="39129" y="749"/>
                    <a:pt x="39091" y="122"/>
                  </a:cubicBezTo>
                  <a:cubicBezTo>
                    <a:pt x="39070" y="115"/>
                    <a:pt x="39050" y="106"/>
                    <a:pt x="39029" y="99"/>
                  </a:cubicBezTo>
                  <a:cubicBezTo>
                    <a:pt x="38921" y="65"/>
                    <a:pt x="38812" y="35"/>
                    <a:pt x="387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3"/>
            <p:cNvSpPr/>
            <p:nvPr/>
          </p:nvSpPr>
          <p:spPr>
            <a:xfrm>
              <a:off x="3177850" y="3538550"/>
              <a:ext cx="8650" cy="16300"/>
            </a:xfrm>
            <a:custGeom>
              <a:rect b="b" l="l" r="r" t="t"/>
              <a:pathLst>
                <a:path extrusionOk="0" h="652" w="346">
                  <a:moveTo>
                    <a:pt x="345" y="0"/>
                  </a:moveTo>
                  <a:lnTo>
                    <a:pt x="203" y="105"/>
                  </a:lnTo>
                  <a:cubicBezTo>
                    <a:pt x="68" y="453"/>
                    <a:pt x="1" y="646"/>
                    <a:pt x="15" y="651"/>
                  </a:cubicBezTo>
                  <a:cubicBezTo>
                    <a:pt x="16" y="651"/>
                    <a:pt x="16" y="652"/>
                    <a:pt x="17" y="652"/>
                  </a:cubicBezTo>
                  <a:cubicBezTo>
                    <a:pt x="50" y="652"/>
                    <a:pt x="143" y="411"/>
                    <a:pt x="345" y="0"/>
                  </a:cubicBezTo>
                  <a:close/>
                </a:path>
              </a:pathLst>
            </a:custGeom>
            <a:solidFill>
              <a:srgbClr val="D8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3"/>
            <p:cNvSpPr/>
            <p:nvPr/>
          </p:nvSpPr>
          <p:spPr>
            <a:xfrm>
              <a:off x="3182900" y="1856775"/>
              <a:ext cx="502075" cy="1684400"/>
            </a:xfrm>
            <a:custGeom>
              <a:rect b="b" l="l" r="r" t="t"/>
              <a:pathLst>
                <a:path extrusionOk="0" h="67376" w="20083">
                  <a:moveTo>
                    <a:pt x="16117" y="0"/>
                  </a:moveTo>
                  <a:cubicBezTo>
                    <a:pt x="16100" y="0"/>
                    <a:pt x="16019" y="266"/>
                    <a:pt x="15882" y="768"/>
                  </a:cubicBezTo>
                  <a:cubicBezTo>
                    <a:pt x="15731" y="1270"/>
                    <a:pt x="15506" y="2010"/>
                    <a:pt x="15143" y="2939"/>
                  </a:cubicBezTo>
                  <a:cubicBezTo>
                    <a:pt x="14790" y="3870"/>
                    <a:pt x="14305" y="4988"/>
                    <a:pt x="13732" y="6286"/>
                  </a:cubicBezTo>
                  <a:cubicBezTo>
                    <a:pt x="13165" y="7585"/>
                    <a:pt x="12501" y="9068"/>
                    <a:pt x="11959" y="10785"/>
                  </a:cubicBezTo>
                  <a:cubicBezTo>
                    <a:pt x="11414" y="12497"/>
                    <a:pt x="11076" y="14486"/>
                    <a:pt x="11177" y="16610"/>
                  </a:cubicBezTo>
                  <a:cubicBezTo>
                    <a:pt x="11268" y="18735"/>
                    <a:pt x="11738" y="20972"/>
                    <a:pt x="12477" y="23229"/>
                  </a:cubicBezTo>
                  <a:cubicBezTo>
                    <a:pt x="13916" y="27772"/>
                    <a:pt x="16591" y="32294"/>
                    <a:pt x="18281" y="37442"/>
                  </a:cubicBezTo>
                  <a:cubicBezTo>
                    <a:pt x="19114" y="40012"/>
                    <a:pt x="19576" y="42639"/>
                    <a:pt x="19451" y="45176"/>
                  </a:cubicBezTo>
                  <a:cubicBezTo>
                    <a:pt x="19338" y="47703"/>
                    <a:pt x="18655" y="50129"/>
                    <a:pt x="17369" y="52058"/>
                  </a:cubicBezTo>
                  <a:cubicBezTo>
                    <a:pt x="16101" y="54007"/>
                    <a:pt x="14241" y="55323"/>
                    <a:pt x="12497" y="56450"/>
                  </a:cubicBezTo>
                  <a:cubicBezTo>
                    <a:pt x="10735" y="57582"/>
                    <a:pt x="9043" y="58567"/>
                    <a:pt x="7542" y="59545"/>
                  </a:cubicBezTo>
                  <a:cubicBezTo>
                    <a:pt x="6039" y="60518"/>
                    <a:pt x="4721" y="61476"/>
                    <a:pt x="3657" y="62431"/>
                  </a:cubicBezTo>
                  <a:cubicBezTo>
                    <a:pt x="2588" y="63379"/>
                    <a:pt x="1784" y="64323"/>
                    <a:pt x="1202" y="65143"/>
                  </a:cubicBezTo>
                  <a:cubicBezTo>
                    <a:pt x="638" y="65977"/>
                    <a:pt x="281" y="66676"/>
                    <a:pt x="83" y="67164"/>
                  </a:cubicBezTo>
                  <a:cubicBezTo>
                    <a:pt x="52" y="67244"/>
                    <a:pt x="27" y="67308"/>
                    <a:pt x="1" y="67376"/>
                  </a:cubicBezTo>
                  <a:lnTo>
                    <a:pt x="143" y="67271"/>
                  </a:lnTo>
                  <a:cubicBezTo>
                    <a:pt x="375" y="66800"/>
                    <a:pt x="752" y="66106"/>
                    <a:pt x="1363" y="65259"/>
                  </a:cubicBezTo>
                  <a:cubicBezTo>
                    <a:pt x="1960" y="64468"/>
                    <a:pt x="2771" y="63561"/>
                    <a:pt x="3843" y="62644"/>
                  </a:cubicBezTo>
                  <a:cubicBezTo>
                    <a:pt x="4912" y="61724"/>
                    <a:pt x="6229" y="60795"/>
                    <a:pt x="7735" y="59848"/>
                  </a:cubicBezTo>
                  <a:cubicBezTo>
                    <a:pt x="9239" y="58894"/>
                    <a:pt x="10940" y="57928"/>
                    <a:pt x="12723" y="56804"/>
                  </a:cubicBezTo>
                  <a:cubicBezTo>
                    <a:pt x="14487" y="55684"/>
                    <a:pt x="16415" y="54351"/>
                    <a:pt x="17757" y="52317"/>
                  </a:cubicBezTo>
                  <a:cubicBezTo>
                    <a:pt x="19110" y="50312"/>
                    <a:pt x="19824" y="47797"/>
                    <a:pt x="19947" y="45199"/>
                  </a:cubicBezTo>
                  <a:cubicBezTo>
                    <a:pt x="20083" y="42594"/>
                    <a:pt x="19608" y="39894"/>
                    <a:pt x="18763" y="37288"/>
                  </a:cubicBezTo>
                  <a:cubicBezTo>
                    <a:pt x="17917" y="34673"/>
                    <a:pt x="16797" y="32241"/>
                    <a:pt x="15734" y="29904"/>
                  </a:cubicBezTo>
                  <a:cubicBezTo>
                    <a:pt x="14666" y="27569"/>
                    <a:pt x="13655" y="25312"/>
                    <a:pt x="12920" y="23083"/>
                  </a:cubicBezTo>
                  <a:cubicBezTo>
                    <a:pt x="12179" y="20859"/>
                    <a:pt x="11703" y="18666"/>
                    <a:pt x="11598" y="16592"/>
                  </a:cubicBezTo>
                  <a:cubicBezTo>
                    <a:pt x="11481" y="14514"/>
                    <a:pt x="11787" y="12583"/>
                    <a:pt x="12302" y="10890"/>
                  </a:cubicBezTo>
                  <a:cubicBezTo>
                    <a:pt x="12813" y="9193"/>
                    <a:pt x="13450" y="7708"/>
                    <a:pt x="13992" y="6398"/>
                  </a:cubicBezTo>
                  <a:cubicBezTo>
                    <a:pt x="14541" y="5089"/>
                    <a:pt x="15002" y="3953"/>
                    <a:pt x="15328" y="3006"/>
                  </a:cubicBezTo>
                  <a:cubicBezTo>
                    <a:pt x="15587" y="2281"/>
                    <a:pt x="15805" y="1543"/>
                    <a:pt x="15981" y="794"/>
                  </a:cubicBezTo>
                  <a:cubicBezTo>
                    <a:pt x="16087" y="277"/>
                    <a:pt x="16135" y="4"/>
                    <a:pt x="16118" y="0"/>
                  </a:cubicBezTo>
                  <a:cubicBezTo>
                    <a:pt x="16118" y="0"/>
                    <a:pt x="16118" y="0"/>
                    <a:pt x="161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3"/>
            <p:cNvSpPr/>
            <p:nvPr/>
          </p:nvSpPr>
          <p:spPr>
            <a:xfrm>
              <a:off x="3236175" y="1987100"/>
              <a:ext cx="165775" cy="1228000"/>
            </a:xfrm>
            <a:custGeom>
              <a:rect b="b" l="l" r="r" t="t"/>
              <a:pathLst>
                <a:path extrusionOk="0" h="49120" w="6631">
                  <a:moveTo>
                    <a:pt x="4481" y="0"/>
                  </a:moveTo>
                  <a:cubicBezTo>
                    <a:pt x="4459" y="0"/>
                    <a:pt x="4329" y="125"/>
                    <a:pt x="4095" y="364"/>
                  </a:cubicBezTo>
                  <a:cubicBezTo>
                    <a:pt x="3840" y="605"/>
                    <a:pt x="3523" y="1011"/>
                    <a:pt x="3130" y="1547"/>
                  </a:cubicBezTo>
                  <a:cubicBezTo>
                    <a:pt x="2391" y="2642"/>
                    <a:pt x="1520" y="4423"/>
                    <a:pt x="1174" y="6787"/>
                  </a:cubicBezTo>
                  <a:cubicBezTo>
                    <a:pt x="801" y="9139"/>
                    <a:pt x="905" y="12015"/>
                    <a:pt x="1599" y="15077"/>
                  </a:cubicBezTo>
                  <a:cubicBezTo>
                    <a:pt x="2284" y="18142"/>
                    <a:pt x="3512" y="21357"/>
                    <a:pt x="4532" y="24786"/>
                  </a:cubicBezTo>
                  <a:cubicBezTo>
                    <a:pt x="5579" y="28206"/>
                    <a:pt x="6131" y="31599"/>
                    <a:pt x="5861" y="34679"/>
                  </a:cubicBezTo>
                  <a:cubicBezTo>
                    <a:pt x="5621" y="37756"/>
                    <a:pt x="4796" y="40455"/>
                    <a:pt x="3868" y="42597"/>
                  </a:cubicBezTo>
                  <a:cubicBezTo>
                    <a:pt x="2946" y="44749"/>
                    <a:pt x="1915" y="46357"/>
                    <a:pt x="1183" y="47442"/>
                  </a:cubicBezTo>
                  <a:cubicBezTo>
                    <a:pt x="814" y="47987"/>
                    <a:pt x="512" y="48396"/>
                    <a:pt x="305" y="48674"/>
                  </a:cubicBezTo>
                  <a:cubicBezTo>
                    <a:pt x="101" y="48954"/>
                    <a:pt x="0" y="49108"/>
                    <a:pt x="14" y="49119"/>
                  </a:cubicBezTo>
                  <a:cubicBezTo>
                    <a:pt x="15" y="49119"/>
                    <a:pt x="15" y="49120"/>
                    <a:pt x="16" y="49120"/>
                  </a:cubicBezTo>
                  <a:cubicBezTo>
                    <a:pt x="38" y="49120"/>
                    <a:pt x="164" y="48988"/>
                    <a:pt x="384" y="48739"/>
                  </a:cubicBezTo>
                  <a:cubicBezTo>
                    <a:pt x="618" y="48481"/>
                    <a:pt x="947" y="48087"/>
                    <a:pt x="1343" y="47557"/>
                  </a:cubicBezTo>
                  <a:cubicBezTo>
                    <a:pt x="2130" y="46499"/>
                    <a:pt x="3219" y="44906"/>
                    <a:pt x="4195" y="42741"/>
                  </a:cubicBezTo>
                  <a:cubicBezTo>
                    <a:pt x="5178" y="40589"/>
                    <a:pt x="6055" y="37856"/>
                    <a:pt x="6327" y="34717"/>
                  </a:cubicBezTo>
                  <a:cubicBezTo>
                    <a:pt x="6630" y="31572"/>
                    <a:pt x="6074" y="28085"/>
                    <a:pt x="5019" y="24643"/>
                  </a:cubicBezTo>
                  <a:cubicBezTo>
                    <a:pt x="3987" y="21185"/>
                    <a:pt x="2753" y="17989"/>
                    <a:pt x="2055" y="14973"/>
                  </a:cubicBezTo>
                  <a:cubicBezTo>
                    <a:pt x="1346" y="11966"/>
                    <a:pt x="1209" y="9146"/>
                    <a:pt x="1529" y="6838"/>
                  </a:cubicBezTo>
                  <a:cubicBezTo>
                    <a:pt x="1823" y="4520"/>
                    <a:pt x="2621" y="2763"/>
                    <a:pt x="3296" y="1654"/>
                  </a:cubicBezTo>
                  <a:cubicBezTo>
                    <a:pt x="3658" y="1112"/>
                    <a:pt x="3945" y="692"/>
                    <a:pt x="4173" y="432"/>
                  </a:cubicBezTo>
                  <a:cubicBezTo>
                    <a:pt x="4388" y="162"/>
                    <a:pt x="4497" y="13"/>
                    <a:pt x="4484" y="1"/>
                  </a:cubicBezTo>
                  <a:cubicBezTo>
                    <a:pt x="4483" y="0"/>
                    <a:pt x="4482" y="0"/>
                    <a:pt x="44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3"/>
            <p:cNvSpPr/>
            <p:nvPr/>
          </p:nvSpPr>
          <p:spPr>
            <a:xfrm>
              <a:off x="1686725" y="1749100"/>
              <a:ext cx="834250" cy="2303950"/>
            </a:xfrm>
            <a:custGeom>
              <a:rect b="b" l="l" r="r" t="t"/>
              <a:pathLst>
                <a:path extrusionOk="0" h="92158" w="33370">
                  <a:moveTo>
                    <a:pt x="33358" y="0"/>
                  </a:moveTo>
                  <a:cubicBezTo>
                    <a:pt x="33350" y="0"/>
                    <a:pt x="33334" y="111"/>
                    <a:pt x="33311" y="326"/>
                  </a:cubicBezTo>
                  <a:cubicBezTo>
                    <a:pt x="33288" y="645"/>
                    <a:pt x="33244" y="963"/>
                    <a:pt x="33180" y="1276"/>
                  </a:cubicBezTo>
                  <a:cubicBezTo>
                    <a:pt x="33016" y="2096"/>
                    <a:pt x="32676" y="3315"/>
                    <a:pt x="31809" y="4663"/>
                  </a:cubicBezTo>
                  <a:cubicBezTo>
                    <a:pt x="30968" y="6016"/>
                    <a:pt x="29628" y="7487"/>
                    <a:pt x="27780" y="8806"/>
                  </a:cubicBezTo>
                  <a:cubicBezTo>
                    <a:pt x="25933" y="10128"/>
                    <a:pt x="23565" y="11220"/>
                    <a:pt x="20926" y="12356"/>
                  </a:cubicBezTo>
                  <a:cubicBezTo>
                    <a:pt x="19608" y="12930"/>
                    <a:pt x="18220" y="13527"/>
                    <a:pt x="16813" y="14247"/>
                  </a:cubicBezTo>
                  <a:cubicBezTo>
                    <a:pt x="15407" y="14961"/>
                    <a:pt x="13984" y="15823"/>
                    <a:pt x="12674" y="16929"/>
                  </a:cubicBezTo>
                  <a:cubicBezTo>
                    <a:pt x="11381" y="18041"/>
                    <a:pt x="10154" y="19372"/>
                    <a:pt x="9304" y="21012"/>
                  </a:cubicBezTo>
                  <a:cubicBezTo>
                    <a:pt x="8448" y="22631"/>
                    <a:pt x="8001" y="24584"/>
                    <a:pt x="8293" y="26524"/>
                  </a:cubicBezTo>
                  <a:cubicBezTo>
                    <a:pt x="8561" y="28466"/>
                    <a:pt x="9446" y="30299"/>
                    <a:pt x="10537" y="31979"/>
                  </a:cubicBezTo>
                  <a:cubicBezTo>
                    <a:pt x="11636" y="33664"/>
                    <a:pt x="12949" y="35235"/>
                    <a:pt x="14210" y="36864"/>
                  </a:cubicBezTo>
                  <a:cubicBezTo>
                    <a:pt x="15458" y="38489"/>
                    <a:pt x="16591" y="40272"/>
                    <a:pt x="17304" y="42249"/>
                  </a:cubicBezTo>
                  <a:cubicBezTo>
                    <a:pt x="17657" y="43235"/>
                    <a:pt x="17896" y="44272"/>
                    <a:pt x="17928" y="45323"/>
                  </a:cubicBezTo>
                  <a:cubicBezTo>
                    <a:pt x="17962" y="46371"/>
                    <a:pt x="17774" y="47431"/>
                    <a:pt x="17330" y="48392"/>
                  </a:cubicBezTo>
                  <a:cubicBezTo>
                    <a:pt x="16898" y="49359"/>
                    <a:pt x="16208" y="50187"/>
                    <a:pt x="15428" y="50897"/>
                  </a:cubicBezTo>
                  <a:cubicBezTo>
                    <a:pt x="14640" y="51606"/>
                    <a:pt x="13746" y="52191"/>
                    <a:pt x="12841" y="52742"/>
                  </a:cubicBezTo>
                  <a:cubicBezTo>
                    <a:pt x="11919" y="53282"/>
                    <a:pt x="11003" y="53816"/>
                    <a:pt x="10094" y="54347"/>
                  </a:cubicBezTo>
                  <a:cubicBezTo>
                    <a:pt x="9184" y="54887"/>
                    <a:pt x="8315" y="55506"/>
                    <a:pt x="7503" y="56165"/>
                  </a:cubicBezTo>
                  <a:cubicBezTo>
                    <a:pt x="4247" y="58835"/>
                    <a:pt x="2091" y="62458"/>
                    <a:pt x="978" y="66122"/>
                  </a:cubicBezTo>
                  <a:cubicBezTo>
                    <a:pt x="426" y="67962"/>
                    <a:pt x="83" y="69824"/>
                    <a:pt x="48" y="71646"/>
                  </a:cubicBezTo>
                  <a:cubicBezTo>
                    <a:pt x="1" y="73415"/>
                    <a:pt x="176" y="75183"/>
                    <a:pt x="572" y="76907"/>
                  </a:cubicBezTo>
                  <a:cubicBezTo>
                    <a:pt x="997" y="78566"/>
                    <a:pt x="1621" y="80104"/>
                    <a:pt x="2370" y="81505"/>
                  </a:cubicBezTo>
                  <a:lnTo>
                    <a:pt x="2983" y="82510"/>
                  </a:lnTo>
                  <a:cubicBezTo>
                    <a:pt x="3176" y="82848"/>
                    <a:pt x="3398" y="83161"/>
                    <a:pt x="3629" y="83463"/>
                  </a:cubicBezTo>
                  <a:cubicBezTo>
                    <a:pt x="3857" y="83767"/>
                    <a:pt x="4070" y="84076"/>
                    <a:pt x="4303" y="84367"/>
                  </a:cubicBezTo>
                  <a:lnTo>
                    <a:pt x="5026" y="85198"/>
                  </a:lnTo>
                  <a:cubicBezTo>
                    <a:pt x="6951" y="87378"/>
                    <a:pt x="9165" y="88874"/>
                    <a:pt x="11201" y="89928"/>
                  </a:cubicBezTo>
                  <a:cubicBezTo>
                    <a:pt x="12954" y="90822"/>
                    <a:pt x="14823" y="91469"/>
                    <a:pt x="16756" y="91848"/>
                  </a:cubicBezTo>
                  <a:cubicBezTo>
                    <a:pt x="18143" y="92080"/>
                    <a:pt x="19276" y="92158"/>
                    <a:pt x="20104" y="92158"/>
                  </a:cubicBezTo>
                  <a:cubicBezTo>
                    <a:pt x="20229" y="92158"/>
                    <a:pt x="20346" y="92156"/>
                    <a:pt x="20457" y="92153"/>
                  </a:cubicBezTo>
                  <a:lnTo>
                    <a:pt x="21422" y="92102"/>
                  </a:lnTo>
                  <a:cubicBezTo>
                    <a:pt x="21638" y="92088"/>
                    <a:pt x="21749" y="92076"/>
                    <a:pt x="21749" y="92068"/>
                  </a:cubicBezTo>
                  <a:cubicBezTo>
                    <a:pt x="21748" y="92059"/>
                    <a:pt x="21636" y="92053"/>
                    <a:pt x="21419" y="92051"/>
                  </a:cubicBezTo>
                  <a:lnTo>
                    <a:pt x="20457" y="92052"/>
                  </a:lnTo>
                  <a:cubicBezTo>
                    <a:pt x="19613" y="92043"/>
                    <a:pt x="18368" y="91948"/>
                    <a:pt x="16793" y="91655"/>
                  </a:cubicBezTo>
                  <a:cubicBezTo>
                    <a:pt x="14891" y="91246"/>
                    <a:pt x="13054" y="90580"/>
                    <a:pt x="11332" y="89676"/>
                  </a:cubicBezTo>
                  <a:cubicBezTo>
                    <a:pt x="9336" y="88613"/>
                    <a:pt x="7168" y="87118"/>
                    <a:pt x="5293" y="84959"/>
                  </a:cubicBezTo>
                  <a:lnTo>
                    <a:pt x="4589" y="84137"/>
                  </a:lnTo>
                  <a:cubicBezTo>
                    <a:pt x="4365" y="83850"/>
                    <a:pt x="4156" y="83546"/>
                    <a:pt x="3935" y="83245"/>
                  </a:cubicBezTo>
                  <a:cubicBezTo>
                    <a:pt x="3710" y="82946"/>
                    <a:pt x="3495" y="82638"/>
                    <a:pt x="3308" y="82306"/>
                  </a:cubicBezTo>
                  <a:cubicBezTo>
                    <a:pt x="3111" y="81979"/>
                    <a:pt x="2914" y="81650"/>
                    <a:pt x="2714" y="81317"/>
                  </a:cubicBezTo>
                  <a:cubicBezTo>
                    <a:pt x="1989" y="79940"/>
                    <a:pt x="1388" y="78433"/>
                    <a:pt x="981" y="76809"/>
                  </a:cubicBezTo>
                  <a:cubicBezTo>
                    <a:pt x="603" y="75120"/>
                    <a:pt x="441" y="73392"/>
                    <a:pt x="494" y="71663"/>
                  </a:cubicBezTo>
                  <a:cubicBezTo>
                    <a:pt x="535" y="69879"/>
                    <a:pt x="879" y="68057"/>
                    <a:pt x="1424" y="66260"/>
                  </a:cubicBezTo>
                  <a:cubicBezTo>
                    <a:pt x="2525" y="62677"/>
                    <a:pt x="4644" y="59142"/>
                    <a:pt x="7819" y="56549"/>
                  </a:cubicBezTo>
                  <a:cubicBezTo>
                    <a:pt x="8612" y="55907"/>
                    <a:pt x="9452" y="55311"/>
                    <a:pt x="10351" y="54778"/>
                  </a:cubicBezTo>
                  <a:lnTo>
                    <a:pt x="13103" y="53174"/>
                  </a:lnTo>
                  <a:cubicBezTo>
                    <a:pt x="14021" y="52615"/>
                    <a:pt x="14940" y="52017"/>
                    <a:pt x="15767" y="51274"/>
                  </a:cubicBezTo>
                  <a:cubicBezTo>
                    <a:pt x="16585" y="50531"/>
                    <a:pt x="17325" y="49647"/>
                    <a:pt x="17791" y="48604"/>
                  </a:cubicBezTo>
                  <a:cubicBezTo>
                    <a:pt x="18269" y="47568"/>
                    <a:pt x="18471" y="46423"/>
                    <a:pt x="18434" y="45309"/>
                  </a:cubicBezTo>
                  <a:cubicBezTo>
                    <a:pt x="18400" y="44191"/>
                    <a:pt x="18147" y="43103"/>
                    <a:pt x="17781" y="42079"/>
                  </a:cubicBezTo>
                  <a:cubicBezTo>
                    <a:pt x="17037" y="40027"/>
                    <a:pt x="15873" y="38211"/>
                    <a:pt x="14604" y="36560"/>
                  </a:cubicBezTo>
                  <a:cubicBezTo>
                    <a:pt x="13329" y="34921"/>
                    <a:pt x="12026" y="33366"/>
                    <a:pt x="10943" y="31714"/>
                  </a:cubicBezTo>
                  <a:cubicBezTo>
                    <a:pt x="9868" y="30070"/>
                    <a:pt x="9017" y="28303"/>
                    <a:pt x="8757" y="26460"/>
                  </a:cubicBezTo>
                  <a:cubicBezTo>
                    <a:pt x="8474" y="24619"/>
                    <a:pt x="8886" y="22777"/>
                    <a:pt x="9700" y="21217"/>
                  </a:cubicBezTo>
                  <a:cubicBezTo>
                    <a:pt x="10507" y="19642"/>
                    <a:pt x="11690" y="18341"/>
                    <a:pt x="12947" y="17249"/>
                  </a:cubicBezTo>
                  <a:cubicBezTo>
                    <a:pt x="14221" y="16162"/>
                    <a:pt x="15605" y="15311"/>
                    <a:pt x="16993" y="14594"/>
                  </a:cubicBezTo>
                  <a:cubicBezTo>
                    <a:pt x="18378" y="13874"/>
                    <a:pt x="19757" y="13269"/>
                    <a:pt x="21071" y="12684"/>
                  </a:cubicBezTo>
                  <a:cubicBezTo>
                    <a:pt x="23701" y="11526"/>
                    <a:pt x="26082" y="10403"/>
                    <a:pt x="27946" y="9036"/>
                  </a:cubicBezTo>
                  <a:cubicBezTo>
                    <a:pt x="29807" y="7676"/>
                    <a:pt x="31148" y="6160"/>
                    <a:pt x="31977" y="4766"/>
                  </a:cubicBezTo>
                  <a:cubicBezTo>
                    <a:pt x="32832" y="3380"/>
                    <a:pt x="33148" y="2128"/>
                    <a:pt x="33280" y="1294"/>
                  </a:cubicBezTo>
                  <a:cubicBezTo>
                    <a:pt x="33335" y="975"/>
                    <a:pt x="33362" y="652"/>
                    <a:pt x="33363" y="330"/>
                  </a:cubicBezTo>
                  <a:cubicBezTo>
                    <a:pt x="33369" y="111"/>
                    <a:pt x="33367" y="0"/>
                    <a:pt x="333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3"/>
            <p:cNvSpPr/>
            <p:nvPr/>
          </p:nvSpPr>
          <p:spPr>
            <a:xfrm>
              <a:off x="1950750" y="1868300"/>
              <a:ext cx="759225" cy="2119700"/>
            </a:xfrm>
            <a:custGeom>
              <a:rect b="b" l="l" r="r" t="t"/>
              <a:pathLst>
                <a:path extrusionOk="0" h="84788" w="30369">
                  <a:moveTo>
                    <a:pt x="30362" y="1"/>
                  </a:moveTo>
                  <a:cubicBezTo>
                    <a:pt x="30342" y="1"/>
                    <a:pt x="30248" y="33"/>
                    <a:pt x="30086" y="94"/>
                  </a:cubicBezTo>
                  <a:lnTo>
                    <a:pt x="29282" y="411"/>
                  </a:lnTo>
                  <a:cubicBezTo>
                    <a:pt x="28590" y="722"/>
                    <a:pt x="27560" y="1175"/>
                    <a:pt x="26313" y="1905"/>
                  </a:cubicBezTo>
                  <a:cubicBezTo>
                    <a:pt x="23828" y="3344"/>
                    <a:pt x="20332" y="5825"/>
                    <a:pt x="17197" y="9977"/>
                  </a:cubicBezTo>
                  <a:cubicBezTo>
                    <a:pt x="16426" y="11018"/>
                    <a:pt x="15661" y="12141"/>
                    <a:pt x="14988" y="13392"/>
                  </a:cubicBezTo>
                  <a:cubicBezTo>
                    <a:pt x="14321" y="14642"/>
                    <a:pt x="13752" y="16043"/>
                    <a:pt x="13553" y="17585"/>
                  </a:cubicBezTo>
                  <a:cubicBezTo>
                    <a:pt x="13384" y="19127"/>
                    <a:pt x="13566" y="20750"/>
                    <a:pt x="14098" y="22302"/>
                  </a:cubicBezTo>
                  <a:cubicBezTo>
                    <a:pt x="14618" y="23859"/>
                    <a:pt x="15425" y="25344"/>
                    <a:pt x="16320" y="26799"/>
                  </a:cubicBezTo>
                  <a:cubicBezTo>
                    <a:pt x="17217" y="28254"/>
                    <a:pt x="18215" y="29689"/>
                    <a:pt x="19143" y="31201"/>
                  </a:cubicBezTo>
                  <a:cubicBezTo>
                    <a:pt x="20068" y="32710"/>
                    <a:pt x="20940" y="34305"/>
                    <a:pt x="21490" y="36043"/>
                  </a:cubicBezTo>
                  <a:cubicBezTo>
                    <a:pt x="21768" y="36915"/>
                    <a:pt x="21949" y="37815"/>
                    <a:pt x="22030" y="38727"/>
                  </a:cubicBezTo>
                  <a:cubicBezTo>
                    <a:pt x="22100" y="39647"/>
                    <a:pt x="22045" y="40581"/>
                    <a:pt x="21907" y="41508"/>
                  </a:cubicBezTo>
                  <a:cubicBezTo>
                    <a:pt x="21608" y="43363"/>
                    <a:pt x="20917" y="45179"/>
                    <a:pt x="19954" y="46860"/>
                  </a:cubicBezTo>
                  <a:cubicBezTo>
                    <a:pt x="18039" y="50263"/>
                    <a:pt x="15168" y="52876"/>
                    <a:pt x="12313" y="55198"/>
                  </a:cubicBezTo>
                  <a:cubicBezTo>
                    <a:pt x="9445" y="57528"/>
                    <a:pt x="6534" y="59631"/>
                    <a:pt x="4089" y="62051"/>
                  </a:cubicBezTo>
                  <a:cubicBezTo>
                    <a:pt x="2876" y="63264"/>
                    <a:pt x="1810" y="64600"/>
                    <a:pt x="1082" y="66082"/>
                  </a:cubicBezTo>
                  <a:cubicBezTo>
                    <a:pt x="353" y="67566"/>
                    <a:pt x="35" y="69172"/>
                    <a:pt x="20" y="70711"/>
                  </a:cubicBezTo>
                  <a:cubicBezTo>
                    <a:pt x="1" y="73810"/>
                    <a:pt x="1160" y="76593"/>
                    <a:pt x="2712" y="78672"/>
                  </a:cubicBezTo>
                  <a:cubicBezTo>
                    <a:pt x="4293" y="80769"/>
                    <a:pt x="6308" y="82122"/>
                    <a:pt x="8160" y="83005"/>
                  </a:cubicBezTo>
                  <a:cubicBezTo>
                    <a:pt x="10025" y="83893"/>
                    <a:pt x="11769" y="84315"/>
                    <a:pt x="13194" y="84543"/>
                  </a:cubicBezTo>
                  <a:cubicBezTo>
                    <a:pt x="14450" y="84734"/>
                    <a:pt x="15469" y="84787"/>
                    <a:pt x="16213" y="84787"/>
                  </a:cubicBezTo>
                  <a:cubicBezTo>
                    <a:pt x="16318" y="84787"/>
                    <a:pt x="16418" y="84786"/>
                    <a:pt x="16512" y="84784"/>
                  </a:cubicBezTo>
                  <a:cubicBezTo>
                    <a:pt x="16533" y="84784"/>
                    <a:pt x="16553" y="84784"/>
                    <a:pt x="16573" y="84784"/>
                  </a:cubicBezTo>
                  <a:cubicBezTo>
                    <a:pt x="16923" y="84784"/>
                    <a:pt x="17192" y="84757"/>
                    <a:pt x="17376" y="84749"/>
                  </a:cubicBezTo>
                  <a:cubicBezTo>
                    <a:pt x="17570" y="84736"/>
                    <a:pt x="17669" y="84724"/>
                    <a:pt x="17669" y="84716"/>
                  </a:cubicBezTo>
                  <a:cubicBezTo>
                    <a:pt x="17668" y="84706"/>
                    <a:pt x="17568" y="84701"/>
                    <a:pt x="17375" y="84697"/>
                  </a:cubicBezTo>
                  <a:cubicBezTo>
                    <a:pt x="17305" y="84694"/>
                    <a:pt x="17222" y="84694"/>
                    <a:pt x="17128" y="84694"/>
                  </a:cubicBezTo>
                  <a:cubicBezTo>
                    <a:pt x="17112" y="84694"/>
                    <a:pt x="17095" y="84694"/>
                    <a:pt x="17078" y="84694"/>
                  </a:cubicBezTo>
                  <a:cubicBezTo>
                    <a:pt x="16920" y="84694"/>
                    <a:pt x="16731" y="84693"/>
                    <a:pt x="16513" y="84682"/>
                  </a:cubicBezTo>
                  <a:cubicBezTo>
                    <a:pt x="15758" y="84664"/>
                    <a:pt x="14641" y="84593"/>
                    <a:pt x="13229" y="84349"/>
                  </a:cubicBezTo>
                  <a:cubicBezTo>
                    <a:pt x="11822" y="84092"/>
                    <a:pt x="10105" y="83647"/>
                    <a:pt x="8283" y="82751"/>
                  </a:cubicBezTo>
                  <a:cubicBezTo>
                    <a:pt x="6474" y="81858"/>
                    <a:pt x="4515" y="80507"/>
                    <a:pt x="3001" y="78457"/>
                  </a:cubicBezTo>
                  <a:cubicBezTo>
                    <a:pt x="1506" y="76421"/>
                    <a:pt x="403" y="73704"/>
                    <a:pt x="441" y="70716"/>
                  </a:cubicBezTo>
                  <a:cubicBezTo>
                    <a:pt x="465" y="69232"/>
                    <a:pt x="779" y="67695"/>
                    <a:pt x="1484" y="66279"/>
                  </a:cubicBezTo>
                  <a:cubicBezTo>
                    <a:pt x="2187" y="64863"/>
                    <a:pt x="3224" y="63568"/>
                    <a:pt x="4421" y="62383"/>
                  </a:cubicBezTo>
                  <a:cubicBezTo>
                    <a:pt x="6834" y="60012"/>
                    <a:pt x="9740" y="57919"/>
                    <a:pt x="12627" y="55584"/>
                  </a:cubicBezTo>
                  <a:cubicBezTo>
                    <a:pt x="14069" y="54414"/>
                    <a:pt x="15510" y="53178"/>
                    <a:pt x="16850" y="51788"/>
                  </a:cubicBezTo>
                  <a:cubicBezTo>
                    <a:pt x="18194" y="50403"/>
                    <a:pt x="19416" y="48846"/>
                    <a:pt x="20396" y="47112"/>
                  </a:cubicBezTo>
                  <a:cubicBezTo>
                    <a:pt x="21383" y="45387"/>
                    <a:pt x="22096" y="43515"/>
                    <a:pt x="22406" y="41588"/>
                  </a:cubicBezTo>
                  <a:cubicBezTo>
                    <a:pt x="22548" y="40624"/>
                    <a:pt x="22604" y="39651"/>
                    <a:pt x="22530" y="38689"/>
                  </a:cubicBezTo>
                  <a:cubicBezTo>
                    <a:pt x="22446" y="37740"/>
                    <a:pt x="22255" y="36802"/>
                    <a:pt x="21963" y="35893"/>
                  </a:cubicBezTo>
                  <a:cubicBezTo>
                    <a:pt x="21391" y="34094"/>
                    <a:pt x="20494" y="32470"/>
                    <a:pt x="19555" y="30947"/>
                  </a:cubicBezTo>
                  <a:cubicBezTo>
                    <a:pt x="18614" y="29423"/>
                    <a:pt x="17612" y="27993"/>
                    <a:pt x="16718" y="26554"/>
                  </a:cubicBezTo>
                  <a:cubicBezTo>
                    <a:pt x="15823" y="25115"/>
                    <a:pt x="15031" y="23664"/>
                    <a:pt x="14521" y="22160"/>
                  </a:cubicBezTo>
                  <a:cubicBezTo>
                    <a:pt x="13999" y="20660"/>
                    <a:pt x="13819" y="19113"/>
                    <a:pt x="13971" y="17638"/>
                  </a:cubicBezTo>
                  <a:cubicBezTo>
                    <a:pt x="14151" y="16165"/>
                    <a:pt x="14688" y="14803"/>
                    <a:pt x="15333" y="13574"/>
                  </a:cubicBezTo>
                  <a:cubicBezTo>
                    <a:pt x="15984" y="12345"/>
                    <a:pt x="16732" y="11225"/>
                    <a:pt x="17484" y="10191"/>
                  </a:cubicBezTo>
                  <a:cubicBezTo>
                    <a:pt x="20544" y="6060"/>
                    <a:pt x="23975" y="3557"/>
                    <a:pt x="26413" y="2074"/>
                  </a:cubicBezTo>
                  <a:cubicBezTo>
                    <a:pt x="27637" y="1324"/>
                    <a:pt x="28648" y="843"/>
                    <a:pt x="29323" y="504"/>
                  </a:cubicBezTo>
                  <a:cubicBezTo>
                    <a:pt x="29603" y="375"/>
                    <a:pt x="29860" y="256"/>
                    <a:pt x="30106" y="142"/>
                  </a:cubicBezTo>
                  <a:cubicBezTo>
                    <a:pt x="30280" y="57"/>
                    <a:pt x="30368" y="10"/>
                    <a:pt x="30366" y="2"/>
                  </a:cubicBezTo>
                  <a:cubicBezTo>
                    <a:pt x="30365" y="1"/>
                    <a:pt x="30364" y="1"/>
                    <a:pt x="303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3"/>
            <p:cNvSpPr/>
            <p:nvPr/>
          </p:nvSpPr>
          <p:spPr>
            <a:xfrm>
              <a:off x="2617800" y="1899950"/>
              <a:ext cx="256575" cy="1104800"/>
            </a:xfrm>
            <a:custGeom>
              <a:rect b="b" l="l" r="r" t="t"/>
              <a:pathLst>
                <a:path extrusionOk="0" h="44192" w="10263">
                  <a:moveTo>
                    <a:pt x="10247" y="0"/>
                  </a:moveTo>
                  <a:cubicBezTo>
                    <a:pt x="10208" y="0"/>
                    <a:pt x="10043" y="54"/>
                    <a:pt x="9762" y="155"/>
                  </a:cubicBezTo>
                  <a:lnTo>
                    <a:pt x="9174" y="374"/>
                  </a:lnTo>
                  <a:lnTo>
                    <a:pt x="8398" y="738"/>
                  </a:lnTo>
                  <a:cubicBezTo>
                    <a:pt x="7255" y="1318"/>
                    <a:pt x="5611" y="2281"/>
                    <a:pt x="4004" y="3960"/>
                  </a:cubicBezTo>
                  <a:cubicBezTo>
                    <a:pt x="2395" y="5597"/>
                    <a:pt x="775" y="8013"/>
                    <a:pt x="254" y="11085"/>
                  </a:cubicBezTo>
                  <a:cubicBezTo>
                    <a:pt x="0" y="12609"/>
                    <a:pt x="71" y="14274"/>
                    <a:pt x="496" y="15894"/>
                  </a:cubicBezTo>
                  <a:cubicBezTo>
                    <a:pt x="908" y="17522"/>
                    <a:pt x="1581" y="19114"/>
                    <a:pt x="2326" y="20703"/>
                  </a:cubicBezTo>
                  <a:cubicBezTo>
                    <a:pt x="3833" y="23877"/>
                    <a:pt x="5514" y="26757"/>
                    <a:pt x="6635" y="29554"/>
                  </a:cubicBezTo>
                  <a:cubicBezTo>
                    <a:pt x="7791" y="32332"/>
                    <a:pt x="8298" y="35031"/>
                    <a:pt x="8244" y="37300"/>
                  </a:cubicBezTo>
                  <a:cubicBezTo>
                    <a:pt x="8220" y="39574"/>
                    <a:pt x="7630" y="41358"/>
                    <a:pt x="7064" y="42486"/>
                  </a:cubicBezTo>
                  <a:cubicBezTo>
                    <a:pt x="6489" y="43620"/>
                    <a:pt x="6011" y="44156"/>
                    <a:pt x="6057" y="44190"/>
                  </a:cubicBezTo>
                  <a:cubicBezTo>
                    <a:pt x="6058" y="44191"/>
                    <a:pt x="6059" y="44191"/>
                    <a:pt x="6060" y="44191"/>
                  </a:cubicBezTo>
                  <a:cubicBezTo>
                    <a:pt x="6080" y="44191"/>
                    <a:pt x="6199" y="44061"/>
                    <a:pt x="6408" y="43810"/>
                  </a:cubicBezTo>
                  <a:cubicBezTo>
                    <a:pt x="6547" y="43653"/>
                    <a:pt x="6673" y="43485"/>
                    <a:pt x="6786" y="43308"/>
                  </a:cubicBezTo>
                  <a:cubicBezTo>
                    <a:pt x="6921" y="43099"/>
                    <a:pt x="7095" y="42869"/>
                    <a:pt x="7238" y="42578"/>
                  </a:cubicBezTo>
                  <a:cubicBezTo>
                    <a:pt x="7871" y="41457"/>
                    <a:pt x="8532" y="39637"/>
                    <a:pt x="8603" y="37309"/>
                  </a:cubicBezTo>
                  <a:cubicBezTo>
                    <a:pt x="8705" y="34992"/>
                    <a:pt x="8219" y="32210"/>
                    <a:pt x="7069" y="29381"/>
                  </a:cubicBezTo>
                  <a:cubicBezTo>
                    <a:pt x="5954" y="26534"/>
                    <a:pt x="4277" y="23632"/>
                    <a:pt x="2785" y="20488"/>
                  </a:cubicBezTo>
                  <a:cubicBezTo>
                    <a:pt x="2046" y="18914"/>
                    <a:pt x="1382" y="17345"/>
                    <a:pt x="977" y="15773"/>
                  </a:cubicBezTo>
                  <a:cubicBezTo>
                    <a:pt x="560" y="14203"/>
                    <a:pt x="486" y="12625"/>
                    <a:pt x="716" y="11159"/>
                  </a:cubicBezTo>
                  <a:cubicBezTo>
                    <a:pt x="1188" y="8211"/>
                    <a:pt x="2721" y="5839"/>
                    <a:pt x="4264" y="4207"/>
                  </a:cubicBezTo>
                  <a:cubicBezTo>
                    <a:pt x="5803" y="2534"/>
                    <a:pt x="7390" y="1540"/>
                    <a:pt x="8490" y="913"/>
                  </a:cubicBezTo>
                  <a:lnTo>
                    <a:pt x="9236" y="512"/>
                  </a:lnTo>
                  <a:lnTo>
                    <a:pt x="9801" y="249"/>
                  </a:lnTo>
                  <a:cubicBezTo>
                    <a:pt x="10105" y="105"/>
                    <a:pt x="10262" y="20"/>
                    <a:pt x="10256" y="3"/>
                  </a:cubicBezTo>
                  <a:cubicBezTo>
                    <a:pt x="10256" y="1"/>
                    <a:pt x="10253" y="0"/>
                    <a:pt x="10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3"/>
            <p:cNvSpPr/>
            <p:nvPr/>
          </p:nvSpPr>
          <p:spPr>
            <a:xfrm>
              <a:off x="1959550" y="2213500"/>
              <a:ext cx="2044050" cy="3262625"/>
            </a:xfrm>
            <a:custGeom>
              <a:rect b="b" l="l" r="r" t="t"/>
              <a:pathLst>
                <a:path extrusionOk="0" h="130505" w="81762">
                  <a:moveTo>
                    <a:pt x="36710" y="1"/>
                  </a:moveTo>
                  <a:cubicBezTo>
                    <a:pt x="36613" y="4236"/>
                    <a:pt x="35881" y="8433"/>
                    <a:pt x="34537" y="12450"/>
                  </a:cubicBezTo>
                  <a:cubicBezTo>
                    <a:pt x="34373" y="12945"/>
                    <a:pt x="34184" y="13457"/>
                    <a:pt x="33802" y="13812"/>
                  </a:cubicBezTo>
                  <a:cubicBezTo>
                    <a:pt x="33425" y="14163"/>
                    <a:pt x="32910" y="14313"/>
                    <a:pt x="32414" y="14455"/>
                  </a:cubicBezTo>
                  <a:cubicBezTo>
                    <a:pt x="27302" y="15903"/>
                    <a:pt x="21024" y="16262"/>
                    <a:pt x="16899" y="19968"/>
                  </a:cubicBezTo>
                  <a:cubicBezTo>
                    <a:pt x="14031" y="22543"/>
                    <a:pt x="12737" y="26400"/>
                    <a:pt x="11663" y="30102"/>
                  </a:cubicBezTo>
                  <a:cubicBezTo>
                    <a:pt x="8627" y="40577"/>
                    <a:pt x="6438" y="51279"/>
                    <a:pt x="5116" y="62105"/>
                  </a:cubicBezTo>
                  <a:cubicBezTo>
                    <a:pt x="4280" y="68968"/>
                    <a:pt x="1" y="82256"/>
                    <a:pt x="9159" y="85435"/>
                  </a:cubicBezTo>
                  <a:lnTo>
                    <a:pt x="2832" y="102710"/>
                  </a:lnTo>
                  <a:cubicBezTo>
                    <a:pt x="2512" y="103584"/>
                    <a:pt x="2187" y="104487"/>
                    <a:pt x="2224" y="105418"/>
                  </a:cubicBezTo>
                  <a:cubicBezTo>
                    <a:pt x="2265" y="106473"/>
                    <a:pt x="2766" y="107451"/>
                    <a:pt x="3299" y="108363"/>
                  </a:cubicBezTo>
                  <a:cubicBezTo>
                    <a:pt x="8793" y="117759"/>
                    <a:pt x="18681" y="123985"/>
                    <a:pt x="29126" y="127044"/>
                  </a:cubicBezTo>
                  <a:cubicBezTo>
                    <a:pt x="35178" y="128818"/>
                    <a:pt x="41462" y="129630"/>
                    <a:pt x="47748" y="129943"/>
                  </a:cubicBezTo>
                  <a:cubicBezTo>
                    <a:pt x="50658" y="130087"/>
                    <a:pt x="54049" y="130504"/>
                    <a:pt x="57279" y="130504"/>
                  </a:cubicBezTo>
                  <a:cubicBezTo>
                    <a:pt x="58952" y="130504"/>
                    <a:pt x="60582" y="130392"/>
                    <a:pt x="62079" y="130073"/>
                  </a:cubicBezTo>
                  <a:cubicBezTo>
                    <a:pt x="67690" y="128873"/>
                    <a:pt x="70839" y="123227"/>
                    <a:pt x="73907" y="118904"/>
                  </a:cubicBezTo>
                  <a:cubicBezTo>
                    <a:pt x="77529" y="113803"/>
                    <a:pt x="79653" y="107710"/>
                    <a:pt x="80488" y="101536"/>
                  </a:cubicBezTo>
                  <a:cubicBezTo>
                    <a:pt x="81762" y="92120"/>
                    <a:pt x="80924" y="81823"/>
                    <a:pt x="76003" y="73598"/>
                  </a:cubicBezTo>
                  <a:cubicBezTo>
                    <a:pt x="73125" y="68785"/>
                    <a:pt x="69851" y="64230"/>
                    <a:pt x="65088" y="61028"/>
                  </a:cubicBezTo>
                  <a:cubicBezTo>
                    <a:pt x="64471" y="60613"/>
                    <a:pt x="59832" y="56470"/>
                    <a:pt x="58453" y="56470"/>
                  </a:cubicBezTo>
                  <a:cubicBezTo>
                    <a:pt x="58356" y="56470"/>
                    <a:pt x="58275" y="56490"/>
                    <a:pt x="58213" y="56534"/>
                  </a:cubicBezTo>
                  <a:cubicBezTo>
                    <a:pt x="61454" y="54226"/>
                    <a:pt x="62905" y="50517"/>
                    <a:pt x="62977" y="46653"/>
                  </a:cubicBezTo>
                  <a:cubicBezTo>
                    <a:pt x="63015" y="44676"/>
                    <a:pt x="62356" y="43054"/>
                    <a:pt x="61491" y="41274"/>
                  </a:cubicBezTo>
                  <a:cubicBezTo>
                    <a:pt x="61208" y="40696"/>
                    <a:pt x="58084" y="36187"/>
                    <a:pt x="58175" y="36014"/>
                  </a:cubicBezTo>
                  <a:cubicBezTo>
                    <a:pt x="59535" y="33444"/>
                    <a:pt x="59920" y="30442"/>
                    <a:pt x="59445" y="27585"/>
                  </a:cubicBezTo>
                  <a:cubicBezTo>
                    <a:pt x="59197" y="26092"/>
                    <a:pt x="58716" y="24639"/>
                    <a:pt x="58015" y="23307"/>
                  </a:cubicBezTo>
                  <a:cubicBezTo>
                    <a:pt x="55582" y="18675"/>
                    <a:pt x="50813" y="16995"/>
                    <a:pt x="46251" y="15002"/>
                  </a:cubicBezTo>
                  <a:cubicBezTo>
                    <a:pt x="45912" y="14854"/>
                    <a:pt x="45544" y="14682"/>
                    <a:pt x="45382" y="14349"/>
                  </a:cubicBezTo>
                  <a:cubicBezTo>
                    <a:pt x="45255" y="14086"/>
                    <a:pt x="45282" y="13779"/>
                    <a:pt x="45313" y="13490"/>
                  </a:cubicBezTo>
                  <a:cubicBezTo>
                    <a:pt x="45632" y="10439"/>
                    <a:pt x="46189" y="7448"/>
                    <a:pt x="46508" y="4373"/>
                  </a:cubicBezTo>
                  <a:cubicBezTo>
                    <a:pt x="46640" y="3097"/>
                    <a:pt x="46785" y="1780"/>
                    <a:pt x="47413" y="661"/>
                  </a:cubicBezTo>
                  <a:lnTo>
                    <a:pt x="36710" y="1"/>
                  </a:lnTo>
                  <a:close/>
                </a:path>
              </a:pathLst>
            </a:custGeom>
            <a:solidFill>
              <a:srgbClr val="F97E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3"/>
            <p:cNvSpPr/>
            <p:nvPr/>
          </p:nvSpPr>
          <p:spPr>
            <a:xfrm>
              <a:off x="3574450" y="1813725"/>
              <a:ext cx="203725" cy="303225"/>
            </a:xfrm>
            <a:custGeom>
              <a:rect b="b" l="l" r="r" t="t"/>
              <a:pathLst>
                <a:path extrusionOk="0" h="12129" w="8149">
                  <a:moveTo>
                    <a:pt x="4889" y="1"/>
                  </a:moveTo>
                  <a:cubicBezTo>
                    <a:pt x="3456" y="1"/>
                    <a:pt x="2272" y="1140"/>
                    <a:pt x="1415" y="2301"/>
                  </a:cubicBezTo>
                  <a:lnTo>
                    <a:pt x="0" y="12128"/>
                  </a:lnTo>
                  <a:cubicBezTo>
                    <a:pt x="2128" y="12063"/>
                    <a:pt x="3879" y="10485"/>
                    <a:pt x="5298" y="8899"/>
                  </a:cubicBezTo>
                  <a:cubicBezTo>
                    <a:pt x="6132" y="7967"/>
                    <a:pt x="6935" y="6983"/>
                    <a:pt x="7446" y="5841"/>
                  </a:cubicBezTo>
                  <a:cubicBezTo>
                    <a:pt x="7956" y="4699"/>
                    <a:pt x="8149" y="3370"/>
                    <a:pt x="7735" y="2190"/>
                  </a:cubicBezTo>
                  <a:cubicBezTo>
                    <a:pt x="7320" y="1009"/>
                    <a:pt x="6215" y="36"/>
                    <a:pt x="4965" y="2"/>
                  </a:cubicBezTo>
                  <a:cubicBezTo>
                    <a:pt x="4940" y="1"/>
                    <a:pt x="4915" y="1"/>
                    <a:pt x="4889" y="1"/>
                  </a:cubicBezTo>
                  <a:close/>
                </a:path>
              </a:pathLst>
            </a:custGeom>
            <a:solidFill>
              <a:srgbClr val="EF79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3"/>
            <p:cNvSpPr/>
            <p:nvPr/>
          </p:nvSpPr>
          <p:spPr>
            <a:xfrm>
              <a:off x="3612675" y="1880200"/>
              <a:ext cx="131850" cy="159025"/>
            </a:xfrm>
            <a:custGeom>
              <a:rect b="b" l="l" r="r" t="t"/>
              <a:pathLst>
                <a:path extrusionOk="0" h="6361" w="5274">
                  <a:moveTo>
                    <a:pt x="5061" y="0"/>
                  </a:moveTo>
                  <a:cubicBezTo>
                    <a:pt x="4842" y="0"/>
                    <a:pt x="4457" y="56"/>
                    <a:pt x="3978" y="256"/>
                  </a:cubicBezTo>
                  <a:cubicBezTo>
                    <a:pt x="3219" y="560"/>
                    <a:pt x="2303" y="1278"/>
                    <a:pt x="1588" y="2280"/>
                  </a:cubicBezTo>
                  <a:cubicBezTo>
                    <a:pt x="865" y="3274"/>
                    <a:pt x="438" y="4312"/>
                    <a:pt x="227" y="5081"/>
                  </a:cubicBezTo>
                  <a:cubicBezTo>
                    <a:pt x="17" y="5851"/>
                    <a:pt x="0" y="6348"/>
                    <a:pt x="64" y="6360"/>
                  </a:cubicBezTo>
                  <a:cubicBezTo>
                    <a:pt x="65" y="6360"/>
                    <a:pt x="67" y="6360"/>
                    <a:pt x="68" y="6360"/>
                  </a:cubicBezTo>
                  <a:cubicBezTo>
                    <a:pt x="220" y="6360"/>
                    <a:pt x="628" y="4454"/>
                    <a:pt x="1998" y="2577"/>
                  </a:cubicBezTo>
                  <a:cubicBezTo>
                    <a:pt x="2675" y="1634"/>
                    <a:pt x="3475" y="938"/>
                    <a:pt x="4135" y="578"/>
                  </a:cubicBezTo>
                  <a:cubicBezTo>
                    <a:pt x="4793" y="206"/>
                    <a:pt x="5273" y="121"/>
                    <a:pt x="5262" y="40"/>
                  </a:cubicBezTo>
                  <a:cubicBezTo>
                    <a:pt x="5261" y="19"/>
                    <a:pt x="5190" y="0"/>
                    <a:pt x="50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3"/>
            <p:cNvSpPr/>
            <p:nvPr/>
          </p:nvSpPr>
          <p:spPr>
            <a:xfrm>
              <a:off x="3653775" y="1936700"/>
              <a:ext cx="59950" cy="20000"/>
            </a:xfrm>
            <a:custGeom>
              <a:rect b="b" l="l" r="r" t="t"/>
              <a:pathLst>
                <a:path extrusionOk="0" h="800" w="2398">
                  <a:moveTo>
                    <a:pt x="499" y="0"/>
                  </a:moveTo>
                  <a:cubicBezTo>
                    <a:pt x="210" y="0"/>
                    <a:pt x="18" y="56"/>
                    <a:pt x="12" y="135"/>
                  </a:cubicBezTo>
                  <a:cubicBezTo>
                    <a:pt x="0" y="277"/>
                    <a:pt x="512" y="433"/>
                    <a:pt x="1133" y="596"/>
                  </a:cubicBezTo>
                  <a:cubicBezTo>
                    <a:pt x="1568" y="709"/>
                    <a:pt x="1954" y="799"/>
                    <a:pt x="2168" y="799"/>
                  </a:cubicBezTo>
                  <a:cubicBezTo>
                    <a:pt x="2260" y="799"/>
                    <a:pt x="2320" y="783"/>
                    <a:pt x="2338" y="743"/>
                  </a:cubicBezTo>
                  <a:cubicBezTo>
                    <a:pt x="2397" y="619"/>
                    <a:pt x="1932" y="280"/>
                    <a:pt x="1263" y="106"/>
                  </a:cubicBezTo>
                  <a:cubicBezTo>
                    <a:pt x="979" y="31"/>
                    <a:pt x="712" y="0"/>
                    <a:pt x="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3"/>
            <p:cNvSpPr/>
            <p:nvPr/>
          </p:nvSpPr>
          <p:spPr>
            <a:xfrm>
              <a:off x="3086525" y="2801450"/>
              <a:ext cx="776000" cy="1045350"/>
            </a:xfrm>
            <a:custGeom>
              <a:rect b="b" l="l" r="r" t="t"/>
              <a:pathLst>
                <a:path extrusionOk="0" h="41814" w="31040">
                  <a:moveTo>
                    <a:pt x="12918" y="1"/>
                  </a:moveTo>
                  <a:lnTo>
                    <a:pt x="1" y="38813"/>
                  </a:lnTo>
                  <a:cubicBezTo>
                    <a:pt x="6087" y="40725"/>
                    <a:pt x="12421" y="41735"/>
                    <a:pt x="18801" y="41810"/>
                  </a:cubicBezTo>
                  <a:cubicBezTo>
                    <a:pt x="18970" y="41812"/>
                    <a:pt x="19141" y="41813"/>
                    <a:pt x="19312" y="41813"/>
                  </a:cubicBezTo>
                  <a:cubicBezTo>
                    <a:pt x="23540" y="41813"/>
                    <a:pt x="28065" y="41177"/>
                    <a:pt x="31040" y="38210"/>
                  </a:cubicBezTo>
                  <a:cubicBezTo>
                    <a:pt x="22283" y="27074"/>
                    <a:pt x="17526" y="13397"/>
                    <a:pt x="129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3"/>
            <p:cNvSpPr/>
            <p:nvPr/>
          </p:nvSpPr>
          <p:spPr>
            <a:xfrm>
              <a:off x="3198175" y="2643050"/>
              <a:ext cx="515775" cy="919800"/>
            </a:xfrm>
            <a:custGeom>
              <a:rect b="b" l="l" r="r" t="t"/>
              <a:pathLst>
                <a:path extrusionOk="0" h="36792" w="20631">
                  <a:moveTo>
                    <a:pt x="630" y="1"/>
                  </a:moveTo>
                  <a:lnTo>
                    <a:pt x="1" y="29072"/>
                  </a:lnTo>
                  <a:cubicBezTo>
                    <a:pt x="1691" y="31328"/>
                    <a:pt x="2823" y="33951"/>
                    <a:pt x="3306" y="36728"/>
                  </a:cubicBezTo>
                  <a:cubicBezTo>
                    <a:pt x="3834" y="36771"/>
                    <a:pt x="4362" y="36792"/>
                    <a:pt x="4890" y="36792"/>
                  </a:cubicBezTo>
                  <a:cubicBezTo>
                    <a:pt x="10845" y="36792"/>
                    <a:pt x="16774" y="34094"/>
                    <a:pt x="20631" y="29546"/>
                  </a:cubicBezTo>
                  <a:cubicBezTo>
                    <a:pt x="18123" y="24300"/>
                    <a:pt x="15616" y="19055"/>
                    <a:pt x="13110" y="13810"/>
                  </a:cubicBezTo>
                  <a:cubicBezTo>
                    <a:pt x="11726" y="10913"/>
                    <a:pt x="10325" y="7991"/>
                    <a:pt x="8347" y="5465"/>
                  </a:cubicBezTo>
                  <a:cubicBezTo>
                    <a:pt x="6370" y="2937"/>
                    <a:pt x="3738" y="801"/>
                    <a:pt x="6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3"/>
            <p:cNvSpPr/>
            <p:nvPr/>
          </p:nvSpPr>
          <p:spPr>
            <a:xfrm>
              <a:off x="1959575" y="2587700"/>
              <a:ext cx="2044050" cy="2888425"/>
            </a:xfrm>
            <a:custGeom>
              <a:rect b="b" l="l" r="r" t="t"/>
              <a:pathLst>
                <a:path extrusionOk="0" h="115537" w="81762">
                  <a:moveTo>
                    <a:pt x="30388" y="1"/>
                  </a:moveTo>
                  <a:cubicBezTo>
                    <a:pt x="25721" y="1084"/>
                    <a:pt x="20492" y="1772"/>
                    <a:pt x="16899" y="5000"/>
                  </a:cubicBezTo>
                  <a:cubicBezTo>
                    <a:pt x="14031" y="7575"/>
                    <a:pt x="12737" y="11432"/>
                    <a:pt x="11663" y="15134"/>
                  </a:cubicBezTo>
                  <a:cubicBezTo>
                    <a:pt x="8627" y="25609"/>
                    <a:pt x="6438" y="36311"/>
                    <a:pt x="5117" y="47137"/>
                  </a:cubicBezTo>
                  <a:cubicBezTo>
                    <a:pt x="4280" y="54000"/>
                    <a:pt x="1" y="67288"/>
                    <a:pt x="9159" y="70467"/>
                  </a:cubicBezTo>
                  <a:lnTo>
                    <a:pt x="2832" y="87742"/>
                  </a:lnTo>
                  <a:cubicBezTo>
                    <a:pt x="2512" y="88616"/>
                    <a:pt x="2188" y="89519"/>
                    <a:pt x="2224" y="90450"/>
                  </a:cubicBezTo>
                  <a:cubicBezTo>
                    <a:pt x="2265" y="91505"/>
                    <a:pt x="2767" y="92483"/>
                    <a:pt x="3300" y="93395"/>
                  </a:cubicBezTo>
                  <a:cubicBezTo>
                    <a:pt x="8793" y="102791"/>
                    <a:pt x="18681" y="109017"/>
                    <a:pt x="29127" y="112076"/>
                  </a:cubicBezTo>
                  <a:cubicBezTo>
                    <a:pt x="35178" y="113850"/>
                    <a:pt x="41462" y="114662"/>
                    <a:pt x="47748" y="114975"/>
                  </a:cubicBezTo>
                  <a:cubicBezTo>
                    <a:pt x="50658" y="115119"/>
                    <a:pt x="54049" y="115536"/>
                    <a:pt x="57279" y="115536"/>
                  </a:cubicBezTo>
                  <a:cubicBezTo>
                    <a:pt x="58952" y="115536"/>
                    <a:pt x="60582" y="115424"/>
                    <a:pt x="62079" y="115105"/>
                  </a:cubicBezTo>
                  <a:cubicBezTo>
                    <a:pt x="67690" y="113905"/>
                    <a:pt x="70840" y="108259"/>
                    <a:pt x="73908" y="103936"/>
                  </a:cubicBezTo>
                  <a:cubicBezTo>
                    <a:pt x="77529" y="98835"/>
                    <a:pt x="79653" y="92742"/>
                    <a:pt x="80489" y="86568"/>
                  </a:cubicBezTo>
                  <a:cubicBezTo>
                    <a:pt x="81762" y="77152"/>
                    <a:pt x="80924" y="66855"/>
                    <a:pt x="76004" y="58630"/>
                  </a:cubicBezTo>
                  <a:cubicBezTo>
                    <a:pt x="73124" y="53816"/>
                    <a:pt x="69850" y="49262"/>
                    <a:pt x="65088" y="46059"/>
                  </a:cubicBezTo>
                  <a:cubicBezTo>
                    <a:pt x="64471" y="45643"/>
                    <a:pt x="59833" y="41502"/>
                    <a:pt x="58454" y="41502"/>
                  </a:cubicBezTo>
                  <a:cubicBezTo>
                    <a:pt x="58356" y="41502"/>
                    <a:pt x="58276" y="41522"/>
                    <a:pt x="58213" y="41566"/>
                  </a:cubicBezTo>
                  <a:cubicBezTo>
                    <a:pt x="61454" y="39258"/>
                    <a:pt x="62905" y="35549"/>
                    <a:pt x="62977" y="31685"/>
                  </a:cubicBezTo>
                  <a:cubicBezTo>
                    <a:pt x="63014" y="29708"/>
                    <a:pt x="62355" y="28086"/>
                    <a:pt x="61490" y="26306"/>
                  </a:cubicBezTo>
                  <a:cubicBezTo>
                    <a:pt x="61207" y="25728"/>
                    <a:pt x="58083" y="21219"/>
                    <a:pt x="58174" y="21046"/>
                  </a:cubicBezTo>
                  <a:cubicBezTo>
                    <a:pt x="59535" y="18476"/>
                    <a:pt x="59919" y="15474"/>
                    <a:pt x="59444" y="12617"/>
                  </a:cubicBezTo>
                  <a:cubicBezTo>
                    <a:pt x="59196" y="11124"/>
                    <a:pt x="58713" y="9671"/>
                    <a:pt x="58014" y="8339"/>
                  </a:cubicBezTo>
                  <a:cubicBezTo>
                    <a:pt x="56057" y="4614"/>
                    <a:pt x="52590" y="2799"/>
                    <a:pt x="48936" y="1195"/>
                  </a:cubicBezTo>
                  <a:cubicBezTo>
                    <a:pt x="46740" y="3796"/>
                    <a:pt x="43411" y="5476"/>
                    <a:pt x="40004" y="5476"/>
                  </a:cubicBezTo>
                  <a:cubicBezTo>
                    <a:pt x="39771" y="5476"/>
                    <a:pt x="39537" y="5468"/>
                    <a:pt x="39304" y="5452"/>
                  </a:cubicBezTo>
                  <a:cubicBezTo>
                    <a:pt x="35689" y="5204"/>
                    <a:pt x="32342" y="3034"/>
                    <a:pt x="30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3"/>
            <p:cNvSpPr/>
            <p:nvPr/>
          </p:nvSpPr>
          <p:spPr>
            <a:xfrm>
              <a:off x="2544650" y="1221150"/>
              <a:ext cx="1166450" cy="1146275"/>
            </a:xfrm>
            <a:custGeom>
              <a:rect b="b" l="l" r="r" t="t"/>
              <a:pathLst>
                <a:path extrusionOk="0" h="45851" w="46658">
                  <a:moveTo>
                    <a:pt x="38768" y="1"/>
                  </a:moveTo>
                  <a:cubicBezTo>
                    <a:pt x="36574" y="4453"/>
                    <a:pt x="31986" y="7901"/>
                    <a:pt x="27384" y="10199"/>
                  </a:cubicBezTo>
                  <a:cubicBezTo>
                    <a:pt x="19628" y="14074"/>
                    <a:pt x="10990" y="16153"/>
                    <a:pt x="2321" y="16280"/>
                  </a:cubicBezTo>
                  <a:cubicBezTo>
                    <a:pt x="904" y="20523"/>
                    <a:pt x="1" y="25032"/>
                    <a:pt x="702" y="29428"/>
                  </a:cubicBezTo>
                  <a:cubicBezTo>
                    <a:pt x="1892" y="36873"/>
                    <a:pt x="8413" y="42275"/>
                    <a:pt x="15348" y="44321"/>
                  </a:cubicBezTo>
                  <a:cubicBezTo>
                    <a:pt x="18548" y="45265"/>
                    <a:pt x="22085" y="45851"/>
                    <a:pt x="25605" y="45851"/>
                  </a:cubicBezTo>
                  <a:cubicBezTo>
                    <a:pt x="29749" y="45851"/>
                    <a:pt x="33869" y="45038"/>
                    <a:pt x="37388" y="43039"/>
                  </a:cubicBezTo>
                  <a:cubicBezTo>
                    <a:pt x="42752" y="39992"/>
                    <a:pt x="44046" y="34128"/>
                    <a:pt x="44580" y="28433"/>
                  </a:cubicBezTo>
                  <a:cubicBezTo>
                    <a:pt x="44837" y="25703"/>
                    <a:pt x="45770" y="23081"/>
                    <a:pt x="46152" y="20369"/>
                  </a:cubicBezTo>
                  <a:cubicBezTo>
                    <a:pt x="46612" y="17099"/>
                    <a:pt x="46658" y="14051"/>
                    <a:pt x="46175" y="11284"/>
                  </a:cubicBezTo>
                  <a:cubicBezTo>
                    <a:pt x="45368" y="6647"/>
                    <a:pt x="43069" y="2797"/>
                    <a:pt x="38768" y="1"/>
                  </a:cubicBezTo>
                  <a:close/>
                </a:path>
              </a:pathLst>
            </a:custGeom>
            <a:solidFill>
              <a:srgbClr val="F97E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3"/>
            <p:cNvSpPr/>
            <p:nvPr/>
          </p:nvSpPr>
          <p:spPr>
            <a:xfrm>
              <a:off x="2382325" y="1579150"/>
              <a:ext cx="244475" cy="404700"/>
            </a:xfrm>
            <a:custGeom>
              <a:rect b="b" l="l" r="r" t="t"/>
              <a:pathLst>
                <a:path extrusionOk="0" h="16188" w="9779">
                  <a:moveTo>
                    <a:pt x="5966" y="0"/>
                  </a:moveTo>
                  <a:cubicBezTo>
                    <a:pt x="4339" y="0"/>
                    <a:pt x="2612" y="872"/>
                    <a:pt x="1679" y="2433"/>
                  </a:cubicBezTo>
                  <a:cubicBezTo>
                    <a:pt x="1" y="5240"/>
                    <a:pt x="634" y="9381"/>
                    <a:pt x="2584" y="11896"/>
                  </a:cubicBezTo>
                  <a:cubicBezTo>
                    <a:pt x="4141" y="13904"/>
                    <a:pt x="6406" y="15257"/>
                    <a:pt x="8771" y="16187"/>
                  </a:cubicBezTo>
                  <a:lnTo>
                    <a:pt x="9778" y="3384"/>
                  </a:lnTo>
                  <a:cubicBezTo>
                    <a:pt x="9415" y="1049"/>
                    <a:pt x="7751" y="0"/>
                    <a:pt x="5966" y="0"/>
                  </a:cubicBezTo>
                  <a:close/>
                </a:path>
              </a:pathLst>
            </a:custGeom>
            <a:solidFill>
              <a:srgbClr val="F97E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3"/>
            <p:cNvSpPr/>
            <p:nvPr/>
          </p:nvSpPr>
          <p:spPr>
            <a:xfrm>
              <a:off x="3065075" y="1730250"/>
              <a:ext cx="63900" cy="101250"/>
            </a:xfrm>
            <a:custGeom>
              <a:rect b="b" l="l" r="r" t="t"/>
              <a:pathLst>
                <a:path extrusionOk="0" h="4050" w="2556">
                  <a:moveTo>
                    <a:pt x="1450" y="1"/>
                  </a:moveTo>
                  <a:cubicBezTo>
                    <a:pt x="851" y="1"/>
                    <a:pt x="276" y="816"/>
                    <a:pt x="142" y="1882"/>
                  </a:cubicBezTo>
                  <a:cubicBezTo>
                    <a:pt x="1" y="2997"/>
                    <a:pt x="397" y="3966"/>
                    <a:pt x="1025" y="4045"/>
                  </a:cubicBezTo>
                  <a:cubicBezTo>
                    <a:pt x="1052" y="4048"/>
                    <a:pt x="1079" y="4050"/>
                    <a:pt x="1107" y="4050"/>
                  </a:cubicBezTo>
                  <a:cubicBezTo>
                    <a:pt x="1706" y="4050"/>
                    <a:pt x="2282" y="3235"/>
                    <a:pt x="2416" y="2168"/>
                  </a:cubicBezTo>
                  <a:cubicBezTo>
                    <a:pt x="2556" y="1052"/>
                    <a:pt x="2160" y="85"/>
                    <a:pt x="1532" y="6"/>
                  </a:cubicBezTo>
                  <a:cubicBezTo>
                    <a:pt x="1504" y="2"/>
                    <a:pt x="1477" y="1"/>
                    <a:pt x="1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3"/>
            <p:cNvSpPr/>
            <p:nvPr/>
          </p:nvSpPr>
          <p:spPr>
            <a:xfrm>
              <a:off x="3388925" y="1797550"/>
              <a:ext cx="63900" cy="101250"/>
            </a:xfrm>
            <a:custGeom>
              <a:rect b="b" l="l" r="r" t="t"/>
              <a:pathLst>
                <a:path extrusionOk="0" h="4050" w="2556">
                  <a:moveTo>
                    <a:pt x="1449" y="0"/>
                  </a:moveTo>
                  <a:cubicBezTo>
                    <a:pt x="851" y="0"/>
                    <a:pt x="275" y="815"/>
                    <a:pt x="140" y="1882"/>
                  </a:cubicBezTo>
                  <a:cubicBezTo>
                    <a:pt x="0" y="2997"/>
                    <a:pt x="397" y="3965"/>
                    <a:pt x="1024" y="4044"/>
                  </a:cubicBezTo>
                  <a:cubicBezTo>
                    <a:pt x="1051" y="4048"/>
                    <a:pt x="1079" y="4049"/>
                    <a:pt x="1106" y="4049"/>
                  </a:cubicBezTo>
                  <a:cubicBezTo>
                    <a:pt x="1706" y="4049"/>
                    <a:pt x="2281" y="3234"/>
                    <a:pt x="2415" y="2167"/>
                  </a:cubicBezTo>
                  <a:cubicBezTo>
                    <a:pt x="2555" y="1053"/>
                    <a:pt x="2160" y="84"/>
                    <a:pt x="1531" y="5"/>
                  </a:cubicBezTo>
                  <a:cubicBezTo>
                    <a:pt x="1504" y="2"/>
                    <a:pt x="1477" y="0"/>
                    <a:pt x="14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3"/>
            <p:cNvSpPr/>
            <p:nvPr/>
          </p:nvSpPr>
          <p:spPr>
            <a:xfrm>
              <a:off x="3133425" y="1957625"/>
              <a:ext cx="202975" cy="171125"/>
            </a:xfrm>
            <a:custGeom>
              <a:rect b="b" l="l" r="r" t="t"/>
              <a:pathLst>
                <a:path extrusionOk="0" h="6845" w="8119">
                  <a:moveTo>
                    <a:pt x="408" y="1"/>
                  </a:moveTo>
                  <a:cubicBezTo>
                    <a:pt x="136" y="700"/>
                    <a:pt x="35" y="1509"/>
                    <a:pt x="22" y="2247"/>
                  </a:cubicBezTo>
                  <a:cubicBezTo>
                    <a:pt x="0" y="3425"/>
                    <a:pt x="266" y="4647"/>
                    <a:pt x="996" y="5573"/>
                  </a:cubicBezTo>
                  <a:cubicBezTo>
                    <a:pt x="1594" y="6330"/>
                    <a:pt x="2540" y="6845"/>
                    <a:pt x="3489" y="6845"/>
                  </a:cubicBezTo>
                  <a:cubicBezTo>
                    <a:pt x="3699" y="6845"/>
                    <a:pt x="3909" y="6820"/>
                    <a:pt x="4116" y="6766"/>
                  </a:cubicBezTo>
                  <a:cubicBezTo>
                    <a:pt x="5714" y="6352"/>
                    <a:pt x="7449" y="4503"/>
                    <a:pt x="8118" y="2733"/>
                  </a:cubicBezTo>
                  <a:cubicBezTo>
                    <a:pt x="5416" y="2426"/>
                    <a:pt x="2799" y="1436"/>
                    <a:pt x="408" y="1"/>
                  </a:cubicBezTo>
                  <a:close/>
                </a:path>
              </a:pathLst>
            </a:custGeom>
            <a:solidFill>
              <a:srgbClr val="592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3"/>
            <p:cNvSpPr/>
            <p:nvPr/>
          </p:nvSpPr>
          <p:spPr>
            <a:xfrm>
              <a:off x="3136775" y="2042475"/>
              <a:ext cx="154375" cy="86275"/>
            </a:xfrm>
            <a:custGeom>
              <a:rect b="b" l="l" r="r" t="t"/>
              <a:pathLst>
                <a:path extrusionOk="0" h="3451" w="6175">
                  <a:moveTo>
                    <a:pt x="1634" y="0"/>
                  </a:moveTo>
                  <a:cubicBezTo>
                    <a:pt x="1085" y="0"/>
                    <a:pt x="535" y="72"/>
                    <a:pt x="1" y="205"/>
                  </a:cubicBezTo>
                  <a:cubicBezTo>
                    <a:pt x="138" y="922"/>
                    <a:pt x="413" y="1607"/>
                    <a:pt x="862" y="2179"/>
                  </a:cubicBezTo>
                  <a:cubicBezTo>
                    <a:pt x="1460" y="2936"/>
                    <a:pt x="2406" y="3451"/>
                    <a:pt x="3355" y="3451"/>
                  </a:cubicBezTo>
                  <a:cubicBezTo>
                    <a:pt x="3565" y="3451"/>
                    <a:pt x="3775" y="3426"/>
                    <a:pt x="3982" y="3372"/>
                  </a:cubicBezTo>
                  <a:cubicBezTo>
                    <a:pt x="4723" y="3180"/>
                    <a:pt x="5494" y="2677"/>
                    <a:pt x="6174" y="2018"/>
                  </a:cubicBezTo>
                  <a:cubicBezTo>
                    <a:pt x="5241" y="1007"/>
                    <a:pt x="3965" y="298"/>
                    <a:pt x="2603" y="77"/>
                  </a:cubicBezTo>
                  <a:cubicBezTo>
                    <a:pt x="2282" y="25"/>
                    <a:pt x="1958" y="0"/>
                    <a:pt x="1634" y="0"/>
                  </a:cubicBezTo>
                  <a:close/>
                </a:path>
              </a:pathLst>
            </a:custGeom>
            <a:solidFill>
              <a:srgbClr val="F94B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73"/>
            <p:cNvSpPr/>
            <p:nvPr/>
          </p:nvSpPr>
          <p:spPr>
            <a:xfrm>
              <a:off x="3250650" y="1570050"/>
              <a:ext cx="80625" cy="398525"/>
            </a:xfrm>
            <a:custGeom>
              <a:rect b="b" l="l" r="r" t="t"/>
              <a:pathLst>
                <a:path extrusionOk="0" h="15941" w="3225">
                  <a:moveTo>
                    <a:pt x="2652" y="0"/>
                  </a:moveTo>
                  <a:cubicBezTo>
                    <a:pt x="2582" y="0"/>
                    <a:pt x="2051" y="851"/>
                    <a:pt x="1432" y="2329"/>
                  </a:cubicBezTo>
                  <a:cubicBezTo>
                    <a:pt x="1065" y="3209"/>
                    <a:pt x="754" y="4113"/>
                    <a:pt x="501" y="5034"/>
                  </a:cubicBezTo>
                  <a:cubicBezTo>
                    <a:pt x="227" y="6076"/>
                    <a:pt x="0" y="7288"/>
                    <a:pt x="205" y="8573"/>
                  </a:cubicBezTo>
                  <a:cubicBezTo>
                    <a:pt x="312" y="9210"/>
                    <a:pt x="537" y="9821"/>
                    <a:pt x="881" y="10337"/>
                  </a:cubicBezTo>
                  <a:cubicBezTo>
                    <a:pt x="1226" y="10853"/>
                    <a:pt x="1648" y="11242"/>
                    <a:pt x="1988" y="11634"/>
                  </a:cubicBezTo>
                  <a:cubicBezTo>
                    <a:pt x="2335" y="12021"/>
                    <a:pt x="2593" y="12420"/>
                    <a:pt x="2710" y="12838"/>
                  </a:cubicBezTo>
                  <a:cubicBezTo>
                    <a:pt x="2815" y="13232"/>
                    <a:pt x="2819" y="13648"/>
                    <a:pt x="2720" y="14044"/>
                  </a:cubicBezTo>
                  <a:cubicBezTo>
                    <a:pt x="2538" y="14787"/>
                    <a:pt x="2090" y="15274"/>
                    <a:pt x="1756" y="15541"/>
                  </a:cubicBezTo>
                  <a:cubicBezTo>
                    <a:pt x="1410" y="15805"/>
                    <a:pt x="1171" y="15893"/>
                    <a:pt x="1185" y="15932"/>
                  </a:cubicBezTo>
                  <a:cubicBezTo>
                    <a:pt x="1186" y="15937"/>
                    <a:pt x="1198" y="15941"/>
                    <a:pt x="1220" y="15941"/>
                  </a:cubicBezTo>
                  <a:cubicBezTo>
                    <a:pt x="1305" y="15941"/>
                    <a:pt x="1539" y="15890"/>
                    <a:pt x="1868" y="15705"/>
                  </a:cubicBezTo>
                  <a:cubicBezTo>
                    <a:pt x="2264" y="15467"/>
                    <a:pt x="2809" y="14971"/>
                    <a:pt x="3066" y="14139"/>
                  </a:cubicBezTo>
                  <a:cubicBezTo>
                    <a:pt x="3207" y="13683"/>
                    <a:pt x="3225" y="13198"/>
                    <a:pt x="3117" y="12732"/>
                  </a:cubicBezTo>
                  <a:cubicBezTo>
                    <a:pt x="2997" y="12226"/>
                    <a:pt x="2699" y="11745"/>
                    <a:pt x="2343" y="11331"/>
                  </a:cubicBezTo>
                  <a:cubicBezTo>
                    <a:pt x="1992" y="10909"/>
                    <a:pt x="1593" y="10519"/>
                    <a:pt x="1297" y="10063"/>
                  </a:cubicBezTo>
                  <a:cubicBezTo>
                    <a:pt x="1000" y="9608"/>
                    <a:pt x="803" y="9065"/>
                    <a:pt x="705" y="8488"/>
                  </a:cubicBezTo>
                  <a:cubicBezTo>
                    <a:pt x="517" y="7325"/>
                    <a:pt x="711" y="6167"/>
                    <a:pt x="954" y="5149"/>
                  </a:cubicBezTo>
                  <a:cubicBezTo>
                    <a:pt x="1206" y="4126"/>
                    <a:pt x="1503" y="3214"/>
                    <a:pt x="1766" y="2457"/>
                  </a:cubicBezTo>
                  <a:cubicBezTo>
                    <a:pt x="2302" y="944"/>
                    <a:pt x="2724" y="36"/>
                    <a:pt x="2655" y="1"/>
                  </a:cubicBezTo>
                  <a:cubicBezTo>
                    <a:pt x="2654" y="1"/>
                    <a:pt x="2653" y="0"/>
                    <a:pt x="26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73"/>
            <p:cNvSpPr/>
            <p:nvPr/>
          </p:nvSpPr>
          <p:spPr>
            <a:xfrm>
              <a:off x="2979050" y="1514850"/>
              <a:ext cx="236625" cy="60450"/>
            </a:xfrm>
            <a:custGeom>
              <a:rect b="b" l="l" r="r" t="t"/>
              <a:pathLst>
                <a:path extrusionOk="0" h="2418" w="9465">
                  <a:moveTo>
                    <a:pt x="4943" y="0"/>
                  </a:moveTo>
                  <a:cubicBezTo>
                    <a:pt x="4842" y="0"/>
                    <a:pt x="4740" y="2"/>
                    <a:pt x="4637" y="7"/>
                  </a:cubicBezTo>
                  <a:cubicBezTo>
                    <a:pt x="3138" y="77"/>
                    <a:pt x="1866" y="649"/>
                    <a:pt x="1099" y="1216"/>
                  </a:cubicBezTo>
                  <a:cubicBezTo>
                    <a:pt x="318" y="1785"/>
                    <a:pt x="1" y="2302"/>
                    <a:pt x="90" y="2395"/>
                  </a:cubicBezTo>
                  <a:cubicBezTo>
                    <a:pt x="104" y="2411"/>
                    <a:pt x="126" y="2418"/>
                    <a:pt x="154" y="2418"/>
                  </a:cubicBezTo>
                  <a:cubicBezTo>
                    <a:pt x="331" y="2418"/>
                    <a:pt x="779" y="2146"/>
                    <a:pt x="1461" y="1835"/>
                  </a:cubicBezTo>
                  <a:cubicBezTo>
                    <a:pt x="2250" y="1470"/>
                    <a:pt x="3389" y="1080"/>
                    <a:pt x="4683" y="1020"/>
                  </a:cubicBezTo>
                  <a:cubicBezTo>
                    <a:pt x="4801" y="1015"/>
                    <a:pt x="4918" y="1012"/>
                    <a:pt x="5034" y="1012"/>
                  </a:cubicBezTo>
                  <a:cubicBezTo>
                    <a:pt x="6188" y="1012"/>
                    <a:pt x="7223" y="1272"/>
                    <a:pt x="7968" y="1536"/>
                  </a:cubicBezTo>
                  <a:cubicBezTo>
                    <a:pt x="8652" y="1776"/>
                    <a:pt x="9116" y="1998"/>
                    <a:pt x="9304" y="1998"/>
                  </a:cubicBezTo>
                  <a:cubicBezTo>
                    <a:pt x="9342" y="1998"/>
                    <a:pt x="9369" y="1989"/>
                    <a:pt x="9384" y="1969"/>
                  </a:cubicBezTo>
                  <a:cubicBezTo>
                    <a:pt x="9465" y="1868"/>
                    <a:pt x="9101" y="1383"/>
                    <a:pt x="8273" y="887"/>
                  </a:cubicBezTo>
                  <a:cubicBezTo>
                    <a:pt x="7512" y="426"/>
                    <a:pt x="6315" y="0"/>
                    <a:pt x="49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3"/>
            <p:cNvSpPr/>
            <p:nvPr/>
          </p:nvSpPr>
          <p:spPr>
            <a:xfrm>
              <a:off x="3390250" y="1578450"/>
              <a:ext cx="189225" cy="149325"/>
            </a:xfrm>
            <a:custGeom>
              <a:rect b="b" l="l" r="r" t="t"/>
              <a:pathLst>
                <a:path extrusionOk="0" h="5973" w="7569">
                  <a:moveTo>
                    <a:pt x="1338" y="0"/>
                  </a:moveTo>
                  <a:cubicBezTo>
                    <a:pt x="490" y="0"/>
                    <a:pt x="0" y="198"/>
                    <a:pt x="14" y="316"/>
                  </a:cubicBezTo>
                  <a:cubicBezTo>
                    <a:pt x="27" y="465"/>
                    <a:pt x="599" y="507"/>
                    <a:pt x="1452" y="714"/>
                  </a:cubicBezTo>
                  <a:cubicBezTo>
                    <a:pt x="2303" y="915"/>
                    <a:pt x="3446" y="1330"/>
                    <a:pt x="4479" y="2124"/>
                  </a:cubicBezTo>
                  <a:cubicBezTo>
                    <a:pt x="5512" y="2917"/>
                    <a:pt x="6207" y="3915"/>
                    <a:pt x="6621" y="4684"/>
                  </a:cubicBezTo>
                  <a:cubicBezTo>
                    <a:pt x="7031" y="5438"/>
                    <a:pt x="7219" y="5973"/>
                    <a:pt x="7365" y="5973"/>
                  </a:cubicBezTo>
                  <a:cubicBezTo>
                    <a:pt x="7368" y="5973"/>
                    <a:pt x="7372" y="5972"/>
                    <a:pt x="7375" y="5972"/>
                  </a:cubicBezTo>
                  <a:cubicBezTo>
                    <a:pt x="7502" y="5954"/>
                    <a:pt x="7568" y="5343"/>
                    <a:pt x="7282" y="4408"/>
                  </a:cubicBezTo>
                  <a:cubicBezTo>
                    <a:pt x="7003" y="3484"/>
                    <a:pt x="6306" y="2248"/>
                    <a:pt x="5097" y="1319"/>
                  </a:cubicBezTo>
                  <a:cubicBezTo>
                    <a:pt x="3890" y="390"/>
                    <a:pt x="2515" y="33"/>
                    <a:pt x="1550" y="4"/>
                  </a:cubicBezTo>
                  <a:cubicBezTo>
                    <a:pt x="1477" y="1"/>
                    <a:pt x="1406" y="0"/>
                    <a:pt x="1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73"/>
            <p:cNvSpPr/>
            <p:nvPr/>
          </p:nvSpPr>
          <p:spPr>
            <a:xfrm>
              <a:off x="3223100" y="1922250"/>
              <a:ext cx="34650" cy="30750"/>
            </a:xfrm>
            <a:custGeom>
              <a:rect b="b" l="l" r="r" t="t"/>
              <a:pathLst>
                <a:path extrusionOk="0" h="1230" w="1386">
                  <a:moveTo>
                    <a:pt x="164" y="0"/>
                  </a:moveTo>
                  <a:cubicBezTo>
                    <a:pt x="153" y="0"/>
                    <a:pt x="143" y="2"/>
                    <a:pt x="132" y="6"/>
                  </a:cubicBezTo>
                  <a:cubicBezTo>
                    <a:pt x="0" y="45"/>
                    <a:pt x="48" y="514"/>
                    <a:pt x="444" y="890"/>
                  </a:cubicBezTo>
                  <a:cubicBezTo>
                    <a:pt x="703" y="1134"/>
                    <a:pt x="993" y="1229"/>
                    <a:pt x="1173" y="1229"/>
                  </a:cubicBezTo>
                  <a:cubicBezTo>
                    <a:pt x="1269" y="1229"/>
                    <a:pt x="1333" y="1202"/>
                    <a:pt x="1344" y="1156"/>
                  </a:cubicBezTo>
                  <a:cubicBezTo>
                    <a:pt x="1386" y="1018"/>
                    <a:pt x="1091" y="810"/>
                    <a:pt x="795" y="521"/>
                  </a:cubicBezTo>
                  <a:cubicBezTo>
                    <a:pt x="514" y="262"/>
                    <a:pt x="302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73"/>
            <p:cNvSpPr/>
            <p:nvPr/>
          </p:nvSpPr>
          <p:spPr>
            <a:xfrm>
              <a:off x="2492875" y="1636100"/>
              <a:ext cx="90000" cy="269775"/>
            </a:xfrm>
            <a:custGeom>
              <a:rect b="b" l="l" r="r" t="t"/>
              <a:pathLst>
                <a:path extrusionOk="0" h="10791" w="3600">
                  <a:moveTo>
                    <a:pt x="65" y="0"/>
                  </a:moveTo>
                  <a:cubicBezTo>
                    <a:pt x="58" y="0"/>
                    <a:pt x="54" y="2"/>
                    <a:pt x="52" y="5"/>
                  </a:cubicBezTo>
                  <a:cubicBezTo>
                    <a:pt x="0" y="71"/>
                    <a:pt x="520" y="484"/>
                    <a:pt x="1138" y="1322"/>
                  </a:cubicBezTo>
                  <a:cubicBezTo>
                    <a:pt x="1761" y="2151"/>
                    <a:pt x="2433" y="3450"/>
                    <a:pt x="2759" y="5003"/>
                  </a:cubicBezTo>
                  <a:cubicBezTo>
                    <a:pt x="3086" y="6556"/>
                    <a:pt x="3051" y="8020"/>
                    <a:pt x="2981" y="9069"/>
                  </a:cubicBezTo>
                  <a:cubicBezTo>
                    <a:pt x="2909" y="10121"/>
                    <a:pt x="2820" y="10775"/>
                    <a:pt x="2894" y="10790"/>
                  </a:cubicBezTo>
                  <a:cubicBezTo>
                    <a:pt x="2895" y="10791"/>
                    <a:pt x="2895" y="10791"/>
                    <a:pt x="2896" y="10791"/>
                  </a:cubicBezTo>
                  <a:cubicBezTo>
                    <a:pt x="2961" y="10791"/>
                    <a:pt x="3174" y="10162"/>
                    <a:pt x="3338" y="9108"/>
                  </a:cubicBezTo>
                  <a:cubicBezTo>
                    <a:pt x="3500" y="8048"/>
                    <a:pt x="3599" y="6531"/>
                    <a:pt x="3255" y="4898"/>
                  </a:cubicBezTo>
                  <a:cubicBezTo>
                    <a:pt x="2912" y="3263"/>
                    <a:pt x="2145" y="1906"/>
                    <a:pt x="1418" y="1097"/>
                  </a:cubicBezTo>
                  <a:cubicBezTo>
                    <a:pt x="740" y="328"/>
                    <a:pt x="161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3"/>
            <p:cNvSpPr/>
            <p:nvPr/>
          </p:nvSpPr>
          <p:spPr>
            <a:xfrm>
              <a:off x="2491200" y="1742675"/>
              <a:ext cx="89175" cy="70050"/>
            </a:xfrm>
            <a:custGeom>
              <a:rect b="b" l="l" r="r" t="t"/>
              <a:pathLst>
                <a:path extrusionOk="0" h="2802" w="3567">
                  <a:moveTo>
                    <a:pt x="200" y="1"/>
                  </a:moveTo>
                  <a:cubicBezTo>
                    <a:pt x="97" y="1"/>
                    <a:pt x="38" y="19"/>
                    <a:pt x="36" y="49"/>
                  </a:cubicBezTo>
                  <a:cubicBezTo>
                    <a:pt x="0" y="194"/>
                    <a:pt x="952" y="496"/>
                    <a:pt x="1874" y="1254"/>
                  </a:cubicBezTo>
                  <a:cubicBezTo>
                    <a:pt x="2775" y="1969"/>
                    <a:pt x="3270" y="2801"/>
                    <a:pt x="3423" y="2801"/>
                  </a:cubicBezTo>
                  <a:cubicBezTo>
                    <a:pt x="3429" y="2801"/>
                    <a:pt x="3434" y="2800"/>
                    <a:pt x="3439" y="2798"/>
                  </a:cubicBezTo>
                  <a:cubicBezTo>
                    <a:pt x="3566" y="2759"/>
                    <a:pt x="3232" y="1691"/>
                    <a:pt x="2193" y="859"/>
                  </a:cubicBezTo>
                  <a:cubicBezTo>
                    <a:pt x="1395" y="209"/>
                    <a:pt x="548" y="1"/>
                    <a:pt x="2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73"/>
            <p:cNvSpPr/>
            <p:nvPr/>
          </p:nvSpPr>
          <p:spPr>
            <a:xfrm>
              <a:off x="4264350" y="1053100"/>
              <a:ext cx="1386800" cy="1058750"/>
            </a:xfrm>
            <a:custGeom>
              <a:rect b="b" l="l" r="r" t="t"/>
              <a:pathLst>
                <a:path extrusionOk="0" h="42350" w="55472">
                  <a:moveTo>
                    <a:pt x="28930" y="1"/>
                  </a:moveTo>
                  <a:cubicBezTo>
                    <a:pt x="27628" y="1"/>
                    <a:pt x="26326" y="114"/>
                    <a:pt x="25042" y="348"/>
                  </a:cubicBezTo>
                  <a:cubicBezTo>
                    <a:pt x="22119" y="879"/>
                    <a:pt x="19308" y="1980"/>
                    <a:pt x="16356" y="2307"/>
                  </a:cubicBezTo>
                  <a:cubicBezTo>
                    <a:pt x="15452" y="2407"/>
                    <a:pt x="14544" y="2433"/>
                    <a:pt x="13635" y="2433"/>
                  </a:cubicBezTo>
                  <a:cubicBezTo>
                    <a:pt x="12631" y="2433"/>
                    <a:pt x="11625" y="2401"/>
                    <a:pt x="10621" y="2401"/>
                  </a:cubicBezTo>
                  <a:cubicBezTo>
                    <a:pt x="9768" y="2401"/>
                    <a:pt x="8916" y="2424"/>
                    <a:pt x="8067" y="2510"/>
                  </a:cubicBezTo>
                  <a:cubicBezTo>
                    <a:pt x="5316" y="2785"/>
                    <a:pt x="2411" y="3904"/>
                    <a:pt x="1054" y="6315"/>
                  </a:cubicBezTo>
                  <a:cubicBezTo>
                    <a:pt x="0" y="8188"/>
                    <a:pt x="86" y="10564"/>
                    <a:pt x="938" y="12538"/>
                  </a:cubicBezTo>
                  <a:cubicBezTo>
                    <a:pt x="1790" y="14512"/>
                    <a:pt x="3329" y="16124"/>
                    <a:pt x="5046" y="17418"/>
                  </a:cubicBezTo>
                  <a:cubicBezTo>
                    <a:pt x="3135" y="18408"/>
                    <a:pt x="1970" y="20672"/>
                    <a:pt x="2278" y="22803"/>
                  </a:cubicBezTo>
                  <a:cubicBezTo>
                    <a:pt x="2588" y="24933"/>
                    <a:pt x="4346" y="26775"/>
                    <a:pt x="6461" y="27182"/>
                  </a:cubicBezTo>
                  <a:cubicBezTo>
                    <a:pt x="5392" y="29289"/>
                    <a:pt x="5657" y="32003"/>
                    <a:pt x="7110" y="33866"/>
                  </a:cubicBezTo>
                  <a:cubicBezTo>
                    <a:pt x="8290" y="35377"/>
                    <a:pt x="10206" y="36264"/>
                    <a:pt x="12117" y="36264"/>
                  </a:cubicBezTo>
                  <a:cubicBezTo>
                    <a:pt x="12560" y="36264"/>
                    <a:pt x="13003" y="36217"/>
                    <a:pt x="13436" y="36118"/>
                  </a:cubicBezTo>
                  <a:lnTo>
                    <a:pt x="46602" y="42345"/>
                  </a:lnTo>
                  <a:cubicBezTo>
                    <a:pt x="46675" y="42348"/>
                    <a:pt x="46748" y="42349"/>
                    <a:pt x="46821" y="42349"/>
                  </a:cubicBezTo>
                  <a:cubicBezTo>
                    <a:pt x="48964" y="42349"/>
                    <a:pt x="50995" y="41092"/>
                    <a:pt x="52287" y="39372"/>
                  </a:cubicBezTo>
                  <a:cubicBezTo>
                    <a:pt x="54760" y="36082"/>
                    <a:pt x="55083" y="31094"/>
                    <a:pt x="55266" y="27125"/>
                  </a:cubicBezTo>
                  <a:cubicBezTo>
                    <a:pt x="55472" y="22622"/>
                    <a:pt x="54981" y="18086"/>
                    <a:pt x="53797" y="13736"/>
                  </a:cubicBezTo>
                  <a:cubicBezTo>
                    <a:pt x="53294" y="11887"/>
                    <a:pt x="52626" y="10000"/>
                    <a:pt x="51274" y="8642"/>
                  </a:cubicBezTo>
                  <a:cubicBezTo>
                    <a:pt x="50349" y="7713"/>
                    <a:pt x="49025" y="7103"/>
                    <a:pt x="47743" y="7103"/>
                  </a:cubicBezTo>
                  <a:cubicBezTo>
                    <a:pt x="47149" y="7103"/>
                    <a:pt x="46564" y="7234"/>
                    <a:pt x="46032" y="7524"/>
                  </a:cubicBezTo>
                  <a:cubicBezTo>
                    <a:pt x="41741" y="2751"/>
                    <a:pt x="35334" y="1"/>
                    <a:pt x="289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73"/>
            <p:cNvSpPr/>
            <p:nvPr/>
          </p:nvSpPr>
          <p:spPr>
            <a:xfrm>
              <a:off x="4292575" y="1053400"/>
              <a:ext cx="1354475" cy="940575"/>
            </a:xfrm>
            <a:custGeom>
              <a:rect b="b" l="l" r="r" t="t"/>
              <a:pathLst>
                <a:path extrusionOk="0" h="37623" w="54179">
                  <a:moveTo>
                    <a:pt x="27844" y="1"/>
                  </a:moveTo>
                  <a:cubicBezTo>
                    <a:pt x="27771" y="1"/>
                    <a:pt x="27699" y="1"/>
                    <a:pt x="27626" y="2"/>
                  </a:cubicBezTo>
                  <a:cubicBezTo>
                    <a:pt x="29038" y="243"/>
                    <a:pt x="30534" y="585"/>
                    <a:pt x="32061" y="1082"/>
                  </a:cubicBezTo>
                  <a:cubicBezTo>
                    <a:pt x="35692" y="2258"/>
                    <a:pt x="38682" y="4079"/>
                    <a:pt x="40623" y="5646"/>
                  </a:cubicBezTo>
                  <a:cubicBezTo>
                    <a:pt x="42293" y="6979"/>
                    <a:pt x="43253" y="8052"/>
                    <a:pt x="43544" y="8301"/>
                  </a:cubicBezTo>
                  <a:cubicBezTo>
                    <a:pt x="42867" y="8697"/>
                    <a:pt x="42170" y="9142"/>
                    <a:pt x="41467" y="9634"/>
                  </a:cubicBezTo>
                  <a:cubicBezTo>
                    <a:pt x="41178" y="9475"/>
                    <a:pt x="40735" y="9232"/>
                    <a:pt x="40162" y="8876"/>
                  </a:cubicBezTo>
                  <a:cubicBezTo>
                    <a:pt x="39630" y="8548"/>
                    <a:pt x="38993" y="8122"/>
                    <a:pt x="38256" y="7618"/>
                  </a:cubicBezTo>
                  <a:cubicBezTo>
                    <a:pt x="37521" y="7116"/>
                    <a:pt x="36683" y="6534"/>
                    <a:pt x="35705" y="5964"/>
                  </a:cubicBezTo>
                  <a:cubicBezTo>
                    <a:pt x="33754" y="4836"/>
                    <a:pt x="31227" y="3729"/>
                    <a:pt x="28228" y="3351"/>
                  </a:cubicBezTo>
                  <a:cubicBezTo>
                    <a:pt x="27600" y="3275"/>
                    <a:pt x="26953" y="3233"/>
                    <a:pt x="26293" y="3233"/>
                  </a:cubicBezTo>
                  <a:cubicBezTo>
                    <a:pt x="25384" y="3233"/>
                    <a:pt x="24453" y="3313"/>
                    <a:pt x="23516" y="3493"/>
                  </a:cubicBezTo>
                  <a:cubicBezTo>
                    <a:pt x="21895" y="3809"/>
                    <a:pt x="20322" y="4395"/>
                    <a:pt x="18690" y="4902"/>
                  </a:cubicBezTo>
                  <a:cubicBezTo>
                    <a:pt x="17065" y="5416"/>
                    <a:pt x="15459" y="5841"/>
                    <a:pt x="13871" y="5953"/>
                  </a:cubicBezTo>
                  <a:cubicBezTo>
                    <a:pt x="13485" y="5984"/>
                    <a:pt x="13103" y="5998"/>
                    <a:pt x="12724" y="5998"/>
                  </a:cubicBezTo>
                  <a:cubicBezTo>
                    <a:pt x="11543" y="5998"/>
                    <a:pt x="10398" y="5857"/>
                    <a:pt x="9308" y="5626"/>
                  </a:cubicBezTo>
                  <a:cubicBezTo>
                    <a:pt x="7864" y="5330"/>
                    <a:pt x="6497" y="4954"/>
                    <a:pt x="5178" y="4743"/>
                  </a:cubicBezTo>
                  <a:cubicBezTo>
                    <a:pt x="4368" y="4606"/>
                    <a:pt x="3579" y="4545"/>
                    <a:pt x="2829" y="4545"/>
                  </a:cubicBezTo>
                  <a:cubicBezTo>
                    <a:pt x="2358" y="4545"/>
                    <a:pt x="1903" y="4569"/>
                    <a:pt x="1468" y="4614"/>
                  </a:cubicBezTo>
                  <a:cubicBezTo>
                    <a:pt x="1419" y="4618"/>
                    <a:pt x="1374" y="4627"/>
                    <a:pt x="1326" y="4631"/>
                  </a:cubicBezTo>
                  <a:cubicBezTo>
                    <a:pt x="1173" y="4761"/>
                    <a:pt x="1025" y="4896"/>
                    <a:pt x="885" y="5037"/>
                  </a:cubicBezTo>
                  <a:cubicBezTo>
                    <a:pt x="1087" y="5013"/>
                    <a:pt x="1289" y="4988"/>
                    <a:pt x="1500" y="4970"/>
                  </a:cubicBezTo>
                  <a:cubicBezTo>
                    <a:pt x="1863" y="4942"/>
                    <a:pt x="2226" y="4927"/>
                    <a:pt x="2590" y="4927"/>
                  </a:cubicBezTo>
                  <a:cubicBezTo>
                    <a:pt x="3433" y="4927"/>
                    <a:pt x="4276" y="5004"/>
                    <a:pt x="5107" y="5157"/>
                  </a:cubicBezTo>
                  <a:cubicBezTo>
                    <a:pt x="6395" y="5381"/>
                    <a:pt x="7749" y="5769"/>
                    <a:pt x="9212" y="6082"/>
                  </a:cubicBezTo>
                  <a:cubicBezTo>
                    <a:pt x="10343" y="6333"/>
                    <a:pt x="11557" y="6490"/>
                    <a:pt x="12807" y="6490"/>
                  </a:cubicBezTo>
                  <a:cubicBezTo>
                    <a:pt x="13171" y="6490"/>
                    <a:pt x="13538" y="6477"/>
                    <a:pt x="13908" y="6448"/>
                  </a:cubicBezTo>
                  <a:cubicBezTo>
                    <a:pt x="15552" y="6339"/>
                    <a:pt x="17206" y="5905"/>
                    <a:pt x="18842" y="5386"/>
                  </a:cubicBezTo>
                  <a:cubicBezTo>
                    <a:pt x="20480" y="4876"/>
                    <a:pt x="22056" y="4288"/>
                    <a:pt x="23611" y="3982"/>
                  </a:cubicBezTo>
                  <a:cubicBezTo>
                    <a:pt x="24550" y="3796"/>
                    <a:pt x="25486" y="3714"/>
                    <a:pt x="26400" y="3714"/>
                  </a:cubicBezTo>
                  <a:cubicBezTo>
                    <a:pt x="27003" y="3714"/>
                    <a:pt x="27596" y="3750"/>
                    <a:pt x="28173" y="3815"/>
                  </a:cubicBezTo>
                  <a:cubicBezTo>
                    <a:pt x="31091" y="4156"/>
                    <a:pt x="33583" y="5203"/>
                    <a:pt x="35527" y="6275"/>
                  </a:cubicBezTo>
                  <a:cubicBezTo>
                    <a:pt x="37462" y="7378"/>
                    <a:pt x="38946" y="8454"/>
                    <a:pt x="40062" y="9046"/>
                  </a:cubicBezTo>
                  <a:cubicBezTo>
                    <a:pt x="40612" y="9353"/>
                    <a:pt x="41057" y="9561"/>
                    <a:pt x="41362" y="9693"/>
                  </a:cubicBezTo>
                  <a:lnTo>
                    <a:pt x="41375" y="9699"/>
                  </a:lnTo>
                  <a:cubicBezTo>
                    <a:pt x="41236" y="9797"/>
                    <a:pt x="41098" y="9890"/>
                    <a:pt x="40958" y="9992"/>
                  </a:cubicBezTo>
                  <a:cubicBezTo>
                    <a:pt x="39860" y="10800"/>
                    <a:pt x="38816" y="11681"/>
                    <a:pt x="37834" y="12628"/>
                  </a:cubicBezTo>
                  <a:cubicBezTo>
                    <a:pt x="37580" y="12621"/>
                    <a:pt x="37038" y="12628"/>
                    <a:pt x="36244" y="12569"/>
                  </a:cubicBezTo>
                  <a:cubicBezTo>
                    <a:pt x="35124" y="12474"/>
                    <a:pt x="33484" y="12222"/>
                    <a:pt x="31647" y="11401"/>
                  </a:cubicBezTo>
                  <a:cubicBezTo>
                    <a:pt x="30733" y="10989"/>
                    <a:pt x="29774" y="10430"/>
                    <a:pt x="28736" y="9835"/>
                  </a:cubicBezTo>
                  <a:cubicBezTo>
                    <a:pt x="27697" y="9245"/>
                    <a:pt x="26562" y="8608"/>
                    <a:pt x="25252" y="8182"/>
                  </a:cubicBezTo>
                  <a:cubicBezTo>
                    <a:pt x="24359" y="7880"/>
                    <a:pt x="23378" y="7730"/>
                    <a:pt x="22375" y="7730"/>
                  </a:cubicBezTo>
                  <a:cubicBezTo>
                    <a:pt x="21913" y="7730"/>
                    <a:pt x="21446" y="7762"/>
                    <a:pt x="20980" y="7825"/>
                  </a:cubicBezTo>
                  <a:cubicBezTo>
                    <a:pt x="19499" y="8016"/>
                    <a:pt x="18016" y="8469"/>
                    <a:pt x="16573" y="9088"/>
                  </a:cubicBezTo>
                  <a:cubicBezTo>
                    <a:pt x="13752" y="10397"/>
                    <a:pt x="11044" y="11543"/>
                    <a:pt x="8460" y="12231"/>
                  </a:cubicBezTo>
                  <a:cubicBezTo>
                    <a:pt x="6295" y="12821"/>
                    <a:pt x="4244" y="13087"/>
                    <a:pt x="2450" y="13087"/>
                  </a:cubicBezTo>
                  <a:cubicBezTo>
                    <a:pt x="2111" y="13087"/>
                    <a:pt x="1782" y="13077"/>
                    <a:pt x="1462" y="13059"/>
                  </a:cubicBezTo>
                  <a:cubicBezTo>
                    <a:pt x="947" y="13032"/>
                    <a:pt x="460" y="12985"/>
                    <a:pt x="1" y="12922"/>
                  </a:cubicBezTo>
                  <a:lnTo>
                    <a:pt x="1" y="12922"/>
                  </a:lnTo>
                  <a:cubicBezTo>
                    <a:pt x="58" y="13040"/>
                    <a:pt x="111" y="13158"/>
                    <a:pt x="173" y="13273"/>
                  </a:cubicBezTo>
                  <a:cubicBezTo>
                    <a:pt x="575" y="13333"/>
                    <a:pt x="995" y="13384"/>
                    <a:pt x="1440" y="13417"/>
                  </a:cubicBezTo>
                  <a:cubicBezTo>
                    <a:pt x="1877" y="13452"/>
                    <a:pt x="2332" y="13470"/>
                    <a:pt x="2805" y="13470"/>
                  </a:cubicBezTo>
                  <a:cubicBezTo>
                    <a:pt x="4548" y="13470"/>
                    <a:pt x="6517" y="13224"/>
                    <a:pt x="8580" y="12683"/>
                  </a:cubicBezTo>
                  <a:cubicBezTo>
                    <a:pt x="11207" y="12011"/>
                    <a:pt x="13970" y="10855"/>
                    <a:pt x="16774" y="9554"/>
                  </a:cubicBezTo>
                  <a:cubicBezTo>
                    <a:pt x="18647" y="8744"/>
                    <a:pt x="20628" y="8221"/>
                    <a:pt x="22487" y="8221"/>
                  </a:cubicBezTo>
                  <a:cubicBezTo>
                    <a:pt x="23400" y="8221"/>
                    <a:pt x="24284" y="8347"/>
                    <a:pt x="25111" y="8627"/>
                  </a:cubicBezTo>
                  <a:cubicBezTo>
                    <a:pt x="26367" y="9022"/>
                    <a:pt x="27486" y="9629"/>
                    <a:pt x="28530" y="10201"/>
                  </a:cubicBezTo>
                  <a:cubicBezTo>
                    <a:pt x="29575" y="10779"/>
                    <a:pt x="30555" y="11326"/>
                    <a:pt x="31504" y="11730"/>
                  </a:cubicBezTo>
                  <a:cubicBezTo>
                    <a:pt x="33410" y="12530"/>
                    <a:pt x="35094" y="12730"/>
                    <a:pt x="36233" y="12766"/>
                  </a:cubicBezTo>
                  <a:cubicBezTo>
                    <a:pt x="36337" y="12769"/>
                    <a:pt x="36441" y="12770"/>
                    <a:pt x="36545" y="12770"/>
                  </a:cubicBezTo>
                  <a:cubicBezTo>
                    <a:pt x="36880" y="12770"/>
                    <a:pt x="37215" y="12755"/>
                    <a:pt x="37549" y="12726"/>
                  </a:cubicBezTo>
                  <a:cubicBezTo>
                    <a:pt x="37631" y="12716"/>
                    <a:pt x="37700" y="12708"/>
                    <a:pt x="37760" y="12700"/>
                  </a:cubicBezTo>
                  <a:lnTo>
                    <a:pt x="37760" y="12700"/>
                  </a:lnTo>
                  <a:cubicBezTo>
                    <a:pt x="37008" y="13429"/>
                    <a:pt x="36359" y="14130"/>
                    <a:pt x="35841" y="14749"/>
                  </a:cubicBezTo>
                  <a:cubicBezTo>
                    <a:pt x="35266" y="15435"/>
                    <a:pt x="34826" y="16010"/>
                    <a:pt x="34550" y="16428"/>
                  </a:cubicBezTo>
                  <a:cubicBezTo>
                    <a:pt x="34270" y="16842"/>
                    <a:pt x="34129" y="17080"/>
                    <a:pt x="34157" y="17101"/>
                  </a:cubicBezTo>
                  <a:cubicBezTo>
                    <a:pt x="34159" y="17103"/>
                    <a:pt x="34161" y="17103"/>
                    <a:pt x="34164" y="17103"/>
                  </a:cubicBezTo>
                  <a:cubicBezTo>
                    <a:pt x="34261" y="17103"/>
                    <a:pt x="34936" y="16248"/>
                    <a:pt x="36110" y="14988"/>
                  </a:cubicBezTo>
                  <a:cubicBezTo>
                    <a:pt x="36891" y="14145"/>
                    <a:pt x="37916" y="13134"/>
                    <a:pt x="39133" y="12093"/>
                  </a:cubicBezTo>
                  <a:lnTo>
                    <a:pt x="39133" y="12093"/>
                  </a:lnTo>
                  <a:cubicBezTo>
                    <a:pt x="39126" y="12279"/>
                    <a:pt x="39125" y="12523"/>
                    <a:pt x="39133" y="12828"/>
                  </a:cubicBezTo>
                  <a:cubicBezTo>
                    <a:pt x="39151" y="13566"/>
                    <a:pt x="39267" y="14633"/>
                    <a:pt x="39557" y="15924"/>
                  </a:cubicBezTo>
                  <a:cubicBezTo>
                    <a:pt x="39843" y="17215"/>
                    <a:pt x="40341" y="18717"/>
                    <a:pt x="41043" y="20315"/>
                  </a:cubicBezTo>
                  <a:cubicBezTo>
                    <a:pt x="41746" y="21915"/>
                    <a:pt x="42664" y="23602"/>
                    <a:pt x="43717" y="25312"/>
                  </a:cubicBezTo>
                  <a:cubicBezTo>
                    <a:pt x="45847" y="28716"/>
                    <a:pt x="47946" y="31661"/>
                    <a:pt x="49259" y="33923"/>
                  </a:cubicBezTo>
                  <a:cubicBezTo>
                    <a:pt x="49925" y="35047"/>
                    <a:pt x="50430" y="35977"/>
                    <a:pt x="50764" y="36626"/>
                  </a:cubicBezTo>
                  <a:cubicBezTo>
                    <a:pt x="51092" y="37264"/>
                    <a:pt x="51280" y="37622"/>
                    <a:pt x="51319" y="37622"/>
                  </a:cubicBezTo>
                  <a:cubicBezTo>
                    <a:pt x="51320" y="37622"/>
                    <a:pt x="51321" y="37622"/>
                    <a:pt x="51322" y="37622"/>
                  </a:cubicBezTo>
                  <a:cubicBezTo>
                    <a:pt x="51351" y="37610"/>
                    <a:pt x="51226" y="37222"/>
                    <a:pt x="50943" y="36543"/>
                  </a:cubicBezTo>
                  <a:cubicBezTo>
                    <a:pt x="50659" y="35862"/>
                    <a:pt x="50201" y="34900"/>
                    <a:pt x="49569" y="33745"/>
                  </a:cubicBezTo>
                  <a:cubicBezTo>
                    <a:pt x="48328" y="31421"/>
                    <a:pt x="46264" y="28426"/>
                    <a:pt x="44149" y="25046"/>
                  </a:cubicBezTo>
                  <a:cubicBezTo>
                    <a:pt x="42034" y="21667"/>
                    <a:pt x="40537" y="18365"/>
                    <a:pt x="39904" y="15838"/>
                  </a:cubicBezTo>
                  <a:cubicBezTo>
                    <a:pt x="39411" y="13971"/>
                    <a:pt x="39305" y="12588"/>
                    <a:pt x="39243" y="11998"/>
                  </a:cubicBezTo>
                  <a:cubicBezTo>
                    <a:pt x="39867" y="11468"/>
                    <a:pt x="40538" y="10929"/>
                    <a:pt x="41257" y="10401"/>
                  </a:cubicBezTo>
                  <a:cubicBezTo>
                    <a:pt x="41489" y="10232"/>
                    <a:pt x="41720" y="10071"/>
                    <a:pt x="41949" y="9911"/>
                  </a:cubicBezTo>
                  <a:lnTo>
                    <a:pt x="41949" y="9911"/>
                  </a:lnTo>
                  <a:cubicBezTo>
                    <a:pt x="41910" y="10145"/>
                    <a:pt x="41897" y="10383"/>
                    <a:pt x="41909" y="10619"/>
                  </a:cubicBezTo>
                  <a:cubicBezTo>
                    <a:pt x="41925" y="11345"/>
                    <a:pt x="42207" y="12379"/>
                    <a:pt x="42799" y="13513"/>
                  </a:cubicBezTo>
                  <a:cubicBezTo>
                    <a:pt x="43390" y="14648"/>
                    <a:pt x="44171" y="15934"/>
                    <a:pt x="45069" y="17347"/>
                  </a:cubicBezTo>
                  <a:cubicBezTo>
                    <a:pt x="45966" y="18762"/>
                    <a:pt x="46983" y="20289"/>
                    <a:pt x="47976" y="21933"/>
                  </a:cubicBezTo>
                  <a:cubicBezTo>
                    <a:pt x="48970" y="23576"/>
                    <a:pt x="49832" y="25189"/>
                    <a:pt x="50471" y="26717"/>
                  </a:cubicBezTo>
                  <a:cubicBezTo>
                    <a:pt x="51040" y="28071"/>
                    <a:pt x="51502" y="29468"/>
                    <a:pt x="51850" y="30895"/>
                  </a:cubicBezTo>
                  <a:cubicBezTo>
                    <a:pt x="52440" y="33332"/>
                    <a:pt x="52531" y="34900"/>
                    <a:pt x="52618" y="34900"/>
                  </a:cubicBezTo>
                  <a:cubicBezTo>
                    <a:pt x="52618" y="34900"/>
                    <a:pt x="52618" y="34900"/>
                    <a:pt x="52618" y="34900"/>
                  </a:cubicBezTo>
                  <a:cubicBezTo>
                    <a:pt x="52650" y="34897"/>
                    <a:pt x="52664" y="34504"/>
                    <a:pt x="52618" y="33796"/>
                  </a:cubicBezTo>
                  <a:cubicBezTo>
                    <a:pt x="52571" y="33087"/>
                    <a:pt x="52456" y="32062"/>
                    <a:pt x="52200" y="30816"/>
                  </a:cubicBezTo>
                  <a:cubicBezTo>
                    <a:pt x="51896" y="29355"/>
                    <a:pt x="51463" y="27922"/>
                    <a:pt x="50904" y="26537"/>
                  </a:cubicBezTo>
                  <a:cubicBezTo>
                    <a:pt x="50277" y="24971"/>
                    <a:pt x="49414" y="23326"/>
                    <a:pt x="48410" y="21670"/>
                  </a:cubicBezTo>
                  <a:cubicBezTo>
                    <a:pt x="47407" y="20014"/>
                    <a:pt x="46378" y="18488"/>
                    <a:pt x="45462" y="17093"/>
                  </a:cubicBezTo>
                  <a:cubicBezTo>
                    <a:pt x="44545" y="15697"/>
                    <a:pt x="43733" y="14431"/>
                    <a:pt x="43115" y="13344"/>
                  </a:cubicBezTo>
                  <a:cubicBezTo>
                    <a:pt x="42498" y="12255"/>
                    <a:pt x="42181" y="11291"/>
                    <a:pt x="42107" y="10603"/>
                  </a:cubicBezTo>
                  <a:cubicBezTo>
                    <a:pt x="42074" y="10345"/>
                    <a:pt x="42062" y="10084"/>
                    <a:pt x="42070" y="9825"/>
                  </a:cubicBezTo>
                  <a:cubicBezTo>
                    <a:pt x="42694" y="9395"/>
                    <a:pt x="43307" y="9006"/>
                    <a:pt x="43904" y="8646"/>
                  </a:cubicBezTo>
                  <a:cubicBezTo>
                    <a:pt x="44072" y="8709"/>
                    <a:pt x="44395" y="8820"/>
                    <a:pt x="44829" y="9033"/>
                  </a:cubicBezTo>
                  <a:cubicBezTo>
                    <a:pt x="45489" y="9356"/>
                    <a:pt x="46381" y="9954"/>
                    <a:pt x="47239" y="10959"/>
                  </a:cubicBezTo>
                  <a:cubicBezTo>
                    <a:pt x="48116" y="11944"/>
                    <a:pt x="49009" y="13249"/>
                    <a:pt x="49807" y="14806"/>
                  </a:cubicBezTo>
                  <a:cubicBezTo>
                    <a:pt x="50563" y="16396"/>
                    <a:pt x="51572" y="18082"/>
                    <a:pt x="52307" y="19943"/>
                  </a:cubicBezTo>
                  <a:cubicBezTo>
                    <a:pt x="53002" y="21832"/>
                    <a:pt x="53507" y="23709"/>
                    <a:pt x="53877" y="25422"/>
                  </a:cubicBezTo>
                  <a:cubicBezTo>
                    <a:pt x="53975" y="25888"/>
                    <a:pt x="54062" y="26342"/>
                    <a:pt x="54144" y="26787"/>
                  </a:cubicBezTo>
                  <a:cubicBezTo>
                    <a:pt x="54173" y="26049"/>
                    <a:pt x="54179" y="25310"/>
                    <a:pt x="54171" y="24571"/>
                  </a:cubicBezTo>
                  <a:cubicBezTo>
                    <a:pt x="53802" y="22942"/>
                    <a:pt x="53339" y="21336"/>
                    <a:pt x="52781" y="19761"/>
                  </a:cubicBezTo>
                  <a:cubicBezTo>
                    <a:pt x="52015" y="17829"/>
                    <a:pt x="51003" y="16176"/>
                    <a:pt x="50221" y="14590"/>
                  </a:cubicBezTo>
                  <a:cubicBezTo>
                    <a:pt x="49385" y="13015"/>
                    <a:pt x="48437" y="11696"/>
                    <a:pt x="47503" y="10718"/>
                  </a:cubicBezTo>
                  <a:cubicBezTo>
                    <a:pt x="46587" y="9715"/>
                    <a:pt x="45613" y="9127"/>
                    <a:pt x="44909" y="8853"/>
                  </a:cubicBezTo>
                  <a:cubicBezTo>
                    <a:pt x="44503" y="8694"/>
                    <a:pt x="44193" y="8620"/>
                    <a:pt x="43999" y="8588"/>
                  </a:cubicBezTo>
                  <a:cubicBezTo>
                    <a:pt x="44993" y="7992"/>
                    <a:pt x="45922" y="7497"/>
                    <a:pt x="46739" y="7096"/>
                  </a:cubicBezTo>
                  <a:cubicBezTo>
                    <a:pt x="46697" y="7094"/>
                    <a:pt x="46655" y="7094"/>
                    <a:pt x="46613" y="7094"/>
                  </a:cubicBezTo>
                  <a:cubicBezTo>
                    <a:pt x="46204" y="7094"/>
                    <a:pt x="45800" y="7156"/>
                    <a:pt x="45414" y="7290"/>
                  </a:cubicBezTo>
                  <a:cubicBezTo>
                    <a:pt x="44837" y="7576"/>
                    <a:pt x="44228" y="7902"/>
                    <a:pt x="43598" y="8269"/>
                  </a:cubicBezTo>
                  <a:cubicBezTo>
                    <a:pt x="43517" y="8137"/>
                    <a:pt x="43313" y="7867"/>
                    <a:pt x="42983" y="7477"/>
                  </a:cubicBezTo>
                  <a:cubicBezTo>
                    <a:pt x="42525" y="6937"/>
                    <a:pt x="41813" y="6195"/>
                    <a:pt x="40850" y="5368"/>
                  </a:cubicBezTo>
                  <a:cubicBezTo>
                    <a:pt x="38941" y="3708"/>
                    <a:pt x="35917" y="1795"/>
                    <a:pt x="32218" y="598"/>
                  </a:cubicBezTo>
                  <a:cubicBezTo>
                    <a:pt x="31777" y="455"/>
                    <a:pt x="31335" y="327"/>
                    <a:pt x="30900" y="208"/>
                  </a:cubicBezTo>
                  <a:cubicBezTo>
                    <a:pt x="29887" y="70"/>
                    <a:pt x="28866" y="1"/>
                    <a:pt x="278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3"/>
            <p:cNvSpPr/>
            <p:nvPr/>
          </p:nvSpPr>
          <p:spPr>
            <a:xfrm>
              <a:off x="4327275" y="1495125"/>
              <a:ext cx="453725" cy="73050"/>
            </a:xfrm>
            <a:custGeom>
              <a:rect b="b" l="l" r="r" t="t"/>
              <a:pathLst>
                <a:path extrusionOk="0" h="2922" w="18149">
                  <a:moveTo>
                    <a:pt x="16009" y="0"/>
                  </a:moveTo>
                  <a:cubicBezTo>
                    <a:pt x="15619" y="0"/>
                    <a:pt x="15185" y="16"/>
                    <a:pt x="14711" y="62"/>
                  </a:cubicBezTo>
                  <a:cubicBezTo>
                    <a:pt x="13648" y="150"/>
                    <a:pt x="12394" y="360"/>
                    <a:pt x="11025" y="669"/>
                  </a:cubicBezTo>
                  <a:cubicBezTo>
                    <a:pt x="9655" y="973"/>
                    <a:pt x="8170" y="1375"/>
                    <a:pt x="6607" y="1735"/>
                  </a:cubicBezTo>
                  <a:cubicBezTo>
                    <a:pt x="5043" y="2095"/>
                    <a:pt x="3539" y="2378"/>
                    <a:pt x="2168" y="2448"/>
                  </a:cubicBezTo>
                  <a:cubicBezTo>
                    <a:pt x="1988" y="2458"/>
                    <a:pt x="1810" y="2463"/>
                    <a:pt x="1634" y="2463"/>
                  </a:cubicBezTo>
                  <a:cubicBezTo>
                    <a:pt x="1113" y="2463"/>
                    <a:pt x="616" y="2421"/>
                    <a:pt x="152" y="2341"/>
                  </a:cubicBezTo>
                  <a:cubicBezTo>
                    <a:pt x="97" y="2471"/>
                    <a:pt x="46" y="2600"/>
                    <a:pt x="0" y="2733"/>
                  </a:cubicBezTo>
                  <a:cubicBezTo>
                    <a:pt x="602" y="2858"/>
                    <a:pt x="1214" y="2922"/>
                    <a:pt x="1828" y="2922"/>
                  </a:cubicBezTo>
                  <a:cubicBezTo>
                    <a:pt x="1947" y="2922"/>
                    <a:pt x="2066" y="2919"/>
                    <a:pt x="2186" y="2915"/>
                  </a:cubicBezTo>
                  <a:cubicBezTo>
                    <a:pt x="3611" y="2867"/>
                    <a:pt x="5141" y="2593"/>
                    <a:pt x="6720" y="2230"/>
                  </a:cubicBezTo>
                  <a:cubicBezTo>
                    <a:pt x="8299" y="1866"/>
                    <a:pt x="9779" y="1451"/>
                    <a:pt x="11132" y="1125"/>
                  </a:cubicBezTo>
                  <a:cubicBezTo>
                    <a:pt x="12483" y="794"/>
                    <a:pt x="13709" y="551"/>
                    <a:pt x="14750" y="418"/>
                  </a:cubicBezTo>
                  <a:cubicBezTo>
                    <a:pt x="15884" y="265"/>
                    <a:pt x="16789" y="247"/>
                    <a:pt x="17378" y="247"/>
                  </a:cubicBezTo>
                  <a:cubicBezTo>
                    <a:pt x="17562" y="247"/>
                    <a:pt x="17716" y="249"/>
                    <a:pt x="17836" y="249"/>
                  </a:cubicBezTo>
                  <a:cubicBezTo>
                    <a:pt x="18035" y="249"/>
                    <a:pt x="18142" y="244"/>
                    <a:pt x="18145" y="217"/>
                  </a:cubicBezTo>
                  <a:cubicBezTo>
                    <a:pt x="18148" y="182"/>
                    <a:pt x="17826" y="124"/>
                    <a:pt x="17234" y="48"/>
                  </a:cubicBezTo>
                  <a:cubicBezTo>
                    <a:pt x="16905" y="25"/>
                    <a:pt x="16492" y="0"/>
                    <a:pt x="160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73"/>
            <p:cNvSpPr/>
            <p:nvPr/>
          </p:nvSpPr>
          <p:spPr>
            <a:xfrm>
              <a:off x="4361275" y="1614000"/>
              <a:ext cx="336450" cy="96750"/>
            </a:xfrm>
            <a:custGeom>
              <a:rect b="b" l="l" r="r" t="t"/>
              <a:pathLst>
                <a:path extrusionOk="0" h="3870" w="13458">
                  <a:moveTo>
                    <a:pt x="13427" y="1"/>
                  </a:moveTo>
                  <a:cubicBezTo>
                    <a:pt x="13294" y="1"/>
                    <a:pt x="12273" y="743"/>
                    <a:pt x="10462" y="1485"/>
                  </a:cubicBezTo>
                  <a:cubicBezTo>
                    <a:pt x="8575" y="2284"/>
                    <a:pt x="5801" y="2950"/>
                    <a:pt x="2677" y="3226"/>
                  </a:cubicBezTo>
                  <a:cubicBezTo>
                    <a:pt x="1753" y="3314"/>
                    <a:pt x="860" y="3369"/>
                    <a:pt x="1" y="3384"/>
                  </a:cubicBezTo>
                  <a:cubicBezTo>
                    <a:pt x="184" y="3559"/>
                    <a:pt x="380" y="3721"/>
                    <a:pt x="586" y="3870"/>
                  </a:cubicBezTo>
                  <a:cubicBezTo>
                    <a:pt x="1282" y="3848"/>
                    <a:pt x="1997" y="3801"/>
                    <a:pt x="2724" y="3731"/>
                  </a:cubicBezTo>
                  <a:cubicBezTo>
                    <a:pt x="5885" y="3453"/>
                    <a:pt x="8716" y="2715"/>
                    <a:pt x="10604" y="1815"/>
                  </a:cubicBezTo>
                  <a:cubicBezTo>
                    <a:pt x="11553" y="1375"/>
                    <a:pt x="12275" y="932"/>
                    <a:pt x="12748" y="592"/>
                  </a:cubicBezTo>
                  <a:cubicBezTo>
                    <a:pt x="13220" y="250"/>
                    <a:pt x="13458" y="32"/>
                    <a:pt x="13440" y="6"/>
                  </a:cubicBezTo>
                  <a:cubicBezTo>
                    <a:pt x="13438" y="3"/>
                    <a:pt x="13434" y="1"/>
                    <a:pt x="134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73"/>
            <p:cNvSpPr/>
            <p:nvPr/>
          </p:nvSpPr>
          <p:spPr>
            <a:xfrm>
              <a:off x="4410175" y="1781050"/>
              <a:ext cx="268650" cy="46875"/>
            </a:xfrm>
            <a:custGeom>
              <a:rect b="b" l="l" r="r" t="t"/>
              <a:pathLst>
                <a:path extrusionOk="0" h="1875" w="10746">
                  <a:moveTo>
                    <a:pt x="10689" y="1"/>
                  </a:moveTo>
                  <a:cubicBezTo>
                    <a:pt x="10497" y="1"/>
                    <a:pt x="9556" y="307"/>
                    <a:pt x="8091" y="633"/>
                  </a:cubicBezTo>
                  <a:cubicBezTo>
                    <a:pt x="6472" y="1004"/>
                    <a:pt x="4193" y="1368"/>
                    <a:pt x="1661" y="1368"/>
                  </a:cubicBezTo>
                  <a:cubicBezTo>
                    <a:pt x="1094" y="1367"/>
                    <a:pt x="540" y="1349"/>
                    <a:pt x="1" y="1321"/>
                  </a:cubicBezTo>
                  <a:lnTo>
                    <a:pt x="1" y="1321"/>
                  </a:lnTo>
                  <a:cubicBezTo>
                    <a:pt x="14" y="1489"/>
                    <a:pt x="36" y="1655"/>
                    <a:pt x="59" y="1822"/>
                  </a:cubicBezTo>
                  <a:cubicBezTo>
                    <a:pt x="581" y="1854"/>
                    <a:pt x="1114" y="1874"/>
                    <a:pt x="1662" y="1875"/>
                  </a:cubicBezTo>
                  <a:cubicBezTo>
                    <a:pt x="4245" y="1875"/>
                    <a:pt x="6562" y="1447"/>
                    <a:pt x="8180" y="981"/>
                  </a:cubicBezTo>
                  <a:cubicBezTo>
                    <a:pt x="9804" y="525"/>
                    <a:pt x="10745" y="65"/>
                    <a:pt x="10724" y="12"/>
                  </a:cubicBezTo>
                  <a:cubicBezTo>
                    <a:pt x="10721" y="4"/>
                    <a:pt x="10709" y="1"/>
                    <a:pt x="106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3"/>
            <p:cNvSpPr/>
            <p:nvPr/>
          </p:nvSpPr>
          <p:spPr>
            <a:xfrm>
              <a:off x="4469675" y="1327450"/>
              <a:ext cx="1078325" cy="1212775"/>
            </a:xfrm>
            <a:custGeom>
              <a:rect b="b" l="l" r="r" t="t"/>
              <a:pathLst>
                <a:path extrusionOk="0" h="48511" w="43133">
                  <a:moveTo>
                    <a:pt x="12413" y="1"/>
                  </a:moveTo>
                  <a:cubicBezTo>
                    <a:pt x="8202" y="1856"/>
                    <a:pt x="4618" y="5186"/>
                    <a:pt x="2646" y="9336"/>
                  </a:cubicBezTo>
                  <a:cubicBezTo>
                    <a:pt x="417" y="14019"/>
                    <a:pt x="0" y="19411"/>
                    <a:pt x="660" y="24554"/>
                  </a:cubicBezTo>
                  <a:cubicBezTo>
                    <a:pt x="1019" y="27350"/>
                    <a:pt x="1684" y="30112"/>
                    <a:pt x="1805" y="32928"/>
                  </a:cubicBezTo>
                  <a:cubicBezTo>
                    <a:pt x="1896" y="35024"/>
                    <a:pt x="1688" y="37161"/>
                    <a:pt x="2206" y="39194"/>
                  </a:cubicBezTo>
                  <a:cubicBezTo>
                    <a:pt x="3417" y="43955"/>
                    <a:pt x="8437" y="47728"/>
                    <a:pt x="13201" y="48254"/>
                  </a:cubicBezTo>
                  <a:cubicBezTo>
                    <a:pt x="14712" y="48420"/>
                    <a:pt x="16234" y="48510"/>
                    <a:pt x="17755" y="48510"/>
                  </a:cubicBezTo>
                  <a:cubicBezTo>
                    <a:pt x="19899" y="48510"/>
                    <a:pt x="22042" y="48332"/>
                    <a:pt x="24151" y="47937"/>
                  </a:cubicBezTo>
                  <a:cubicBezTo>
                    <a:pt x="27171" y="47372"/>
                    <a:pt x="30898" y="46876"/>
                    <a:pt x="33504" y="45239"/>
                  </a:cubicBezTo>
                  <a:cubicBezTo>
                    <a:pt x="34239" y="44777"/>
                    <a:pt x="34930" y="44311"/>
                    <a:pt x="35577" y="43834"/>
                  </a:cubicBezTo>
                  <a:cubicBezTo>
                    <a:pt x="39489" y="40950"/>
                    <a:pt x="41817" y="37652"/>
                    <a:pt x="42705" y="32406"/>
                  </a:cubicBezTo>
                  <a:cubicBezTo>
                    <a:pt x="43009" y="30615"/>
                    <a:pt x="43133" y="28802"/>
                    <a:pt x="43125" y="26982"/>
                  </a:cubicBezTo>
                  <a:cubicBezTo>
                    <a:pt x="39017" y="25800"/>
                    <a:pt x="36061" y="21707"/>
                    <a:pt x="33913" y="17822"/>
                  </a:cubicBezTo>
                  <a:cubicBezTo>
                    <a:pt x="31451" y="13367"/>
                    <a:pt x="29268" y="8556"/>
                    <a:pt x="29192" y="3468"/>
                  </a:cubicBezTo>
                  <a:cubicBezTo>
                    <a:pt x="29045" y="3469"/>
                    <a:pt x="28898" y="3470"/>
                    <a:pt x="28752" y="3470"/>
                  </a:cubicBezTo>
                  <a:cubicBezTo>
                    <a:pt x="23144" y="3470"/>
                    <a:pt x="17543" y="2266"/>
                    <a:pt x="124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73"/>
            <p:cNvSpPr/>
            <p:nvPr/>
          </p:nvSpPr>
          <p:spPr>
            <a:xfrm>
              <a:off x="4152225" y="2738600"/>
              <a:ext cx="1587925" cy="2404800"/>
            </a:xfrm>
            <a:custGeom>
              <a:rect b="b" l="l" r="r" t="t"/>
              <a:pathLst>
                <a:path extrusionOk="0" h="96192" w="63517">
                  <a:moveTo>
                    <a:pt x="18857" y="0"/>
                  </a:moveTo>
                  <a:cubicBezTo>
                    <a:pt x="14000" y="0"/>
                    <a:pt x="9624" y="3478"/>
                    <a:pt x="7136" y="7689"/>
                  </a:cubicBezTo>
                  <a:cubicBezTo>
                    <a:pt x="5419" y="10595"/>
                    <a:pt x="4413" y="13823"/>
                    <a:pt x="3584" y="17111"/>
                  </a:cubicBezTo>
                  <a:cubicBezTo>
                    <a:pt x="0" y="43234"/>
                    <a:pt x="749" y="70513"/>
                    <a:pt x="7007" y="96191"/>
                  </a:cubicBezTo>
                  <a:cubicBezTo>
                    <a:pt x="7171" y="96159"/>
                    <a:pt x="7331" y="96126"/>
                    <a:pt x="7475" y="96097"/>
                  </a:cubicBezTo>
                  <a:cubicBezTo>
                    <a:pt x="13907" y="94838"/>
                    <a:pt x="20341" y="93579"/>
                    <a:pt x="26712" y="92048"/>
                  </a:cubicBezTo>
                  <a:cubicBezTo>
                    <a:pt x="31357" y="90931"/>
                    <a:pt x="36076" y="89622"/>
                    <a:pt x="39980" y="86869"/>
                  </a:cubicBezTo>
                  <a:cubicBezTo>
                    <a:pt x="40474" y="86520"/>
                    <a:pt x="40969" y="86131"/>
                    <a:pt x="41239" y="85590"/>
                  </a:cubicBezTo>
                  <a:cubicBezTo>
                    <a:pt x="41588" y="84891"/>
                    <a:pt x="41506" y="84065"/>
                    <a:pt x="41414" y="83290"/>
                  </a:cubicBezTo>
                  <a:cubicBezTo>
                    <a:pt x="41018" y="79898"/>
                    <a:pt x="40620" y="76506"/>
                    <a:pt x="40222" y="73115"/>
                  </a:cubicBezTo>
                  <a:cubicBezTo>
                    <a:pt x="39276" y="70857"/>
                    <a:pt x="40888" y="67986"/>
                    <a:pt x="43086" y="67986"/>
                  </a:cubicBezTo>
                  <a:cubicBezTo>
                    <a:pt x="43668" y="67986"/>
                    <a:pt x="44291" y="68187"/>
                    <a:pt x="44918" y="68653"/>
                  </a:cubicBezTo>
                  <a:cubicBezTo>
                    <a:pt x="45432" y="69036"/>
                    <a:pt x="46441" y="69193"/>
                    <a:pt x="47550" y="69193"/>
                  </a:cubicBezTo>
                  <a:cubicBezTo>
                    <a:pt x="49119" y="69193"/>
                    <a:pt x="50888" y="68880"/>
                    <a:pt x="51740" y="68451"/>
                  </a:cubicBezTo>
                  <a:cubicBezTo>
                    <a:pt x="54265" y="67179"/>
                    <a:pt x="55955" y="65152"/>
                    <a:pt x="57167" y="62614"/>
                  </a:cubicBezTo>
                  <a:cubicBezTo>
                    <a:pt x="59628" y="57458"/>
                    <a:pt x="60271" y="51528"/>
                    <a:pt x="60491" y="45885"/>
                  </a:cubicBezTo>
                  <a:cubicBezTo>
                    <a:pt x="60553" y="44308"/>
                    <a:pt x="61464" y="43291"/>
                    <a:pt x="62606" y="42831"/>
                  </a:cubicBezTo>
                  <a:cubicBezTo>
                    <a:pt x="63326" y="36051"/>
                    <a:pt x="63516" y="29226"/>
                    <a:pt x="63176" y="22416"/>
                  </a:cubicBezTo>
                  <a:cubicBezTo>
                    <a:pt x="62989" y="18686"/>
                    <a:pt x="62537" y="14700"/>
                    <a:pt x="60121" y="11852"/>
                  </a:cubicBezTo>
                  <a:cubicBezTo>
                    <a:pt x="58830" y="10330"/>
                    <a:pt x="57085" y="9274"/>
                    <a:pt x="55341" y="8305"/>
                  </a:cubicBezTo>
                  <a:cubicBezTo>
                    <a:pt x="51836" y="6358"/>
                    <a:pt x="48205" y="4651"/>
                    <a:pt x="44472" y="3191"/>
                  </a:cubicBezTo>
                  <a:cubicBezTo>
                    <a:pt x="42918" y="5856"/>
                    <a:pt x="40718" y="8132"/>
                    <a:pt x="37967" y="9490"/>
                  </a:cubicBezTo>
                  <a:cubicBezTo>
                    <a:pt x="36267" y="10328"/>
                    <a:pt x="34353" y="10768"/>
                    <a:pt x="32455" y="10768"/>
                  </a:cubicBezTo>
                  <a:cubicBezTo>
                    <a:pt x="30124" y="10768"/>
                    <a:pt x="27818" y="10105"/>
                    <a:pt x="25964" y="8700"/>
                  </a:cubicBezTo>
                  <a:cubicBezTo>
                    <a:pt x="23426" y="6781"/>
                    <a:pt x="22023" y="3420"/>
                    <a:pt x="22391" y="316"/>
                  </a:cubicBezTo>
                  <a:cubicBezTo>
                    <a:pt x="21370" y="246"/>
                    <a:pt x="20329" y="56"/>
                    <a:pt x="19310" y="10"/>
                  </a:cubicBezTo>
                  <a:cubicBezTo>
                    <a:pt x="19158" y="4"/>
                    <a:pt x="19008" y="0"/>
                    <a:pt x="188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73"/>
            <p:cNvSpPr/>
            <p:nvPr/>
          </p:nvSpPr>
          <p:spPr>
            <a:xfrm>
              <a:off x="5463100" y="1856200"/>
              <a:ext cx="272525" cy="367500"/>
            </a:xfrm>
            <a:custGeom>
              <a:rect b="b" l="l" r="r" t="t"/>
              <a:pathLst>
                <a:path extrusionOk="0" h="14700" w="10901">
                  <a:moveTo>
                    <a:pt x="6193" y="0"/>
                  </a:moveTo>
                  <a:cubicBezTo>
                    <a:pt x="5300" y="0"/>
                    <a:pt x="4408" y="376"/>
                    <a:pt x="3709" y="946"/>
                  </a:cubicBezTo>
                  <a:cubicBezTo>
                    <a:pt x="1669" y="2605"/>
                    <a:pt x="159" y="5206"/>
                    <a:pt x="0" y="7845"/>
                  </a:cubicBezTo>
                  <a:lnTo>
                    <a:pt x="524" y="14700"/>
                  </a:lnTo>
                  <a:cubicBezTo>
                    <a:pt x="3524" y="14636"/>
                    <a:pt x="6546" y="13358"/>
                    <a:pt x="8430" y="11022"/>
                  </a:cubicBezTo>
                  <a:cubicBezTo>
                    <a:pt x="10314" y="8687"/>
                    <a:pt x="10900" y="5278"/>
                    <a:pt x="9612" y="2569"/>
                  </a:cubicBezTo>
                  <a:cubicBezTo>
                    <a:pt x="9055" y="1399"/>
                    <a:pt x="8088" y="331"/>
                    <a:pt x="6819" y="65"/>
                  </a:cubicBezTo>
                  <a:cubicBezTo>
                    <a:pt x="6612" y="21"/>
                    <a:pt x="6402" y="0"/>
                    <a:pt x="61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3"/>
            <p:cNvSpPr/>
            <p:nvPr/>
          </p:nvSpPr>
          <p:spPr>
            <a:xfrm>
              <a:off x="4580850" y="2738625"/>
              <a:ext cx="753050" cy="349050"/>
            </a:xfrm>
            <a:custGeom>
              <a:rect b="b" l="l" r="r" t="t"/>
              <a:pathLst>
                <a:path extrusionOk="0" h="13962" w="30122">
                  <a:moveTo>
                    <a:pt x="1748" y="0"/>
                  </a:moveTo>
                  <a:cubicBezTo>
                    <a:pt x="1158" y="0"/>
                    <a:pt x="575" y="55"/>
                    <a:pt x="0" y="151"/>
                  </a:cubicBezTo>
                  <a:cubicBezTo>
                    <a:pt x="710" y="4246"/>
                    <a:pt x="2841" y="8094"/>
                    <a:pt x="6109" y="10657"/>
                  </a:cubicBezTo>
                  <a:cubicBezTo>
                    <a:pt x="8864" y="12818"/>
                    <a:pt x="12378" y="13961"/>
                    <a:pt x="15870" y="13961"/>
                  </a:cubicBezTo>
                  <a:cubicBezTo>
                    <a:pt x="18410" y="13961"/>
                    <a:pt x="20938" y="13356"/>
                    <a:pt x="23152" y="12098"/>
                  </a:cubicBezTo>
                  <a:cubicBezTo>
                    <a:pt x="26237" y="10344"/>
                    <a:pt x="28528" y="7541"/>
                    <a:pt x="30122" y="4338"/>
                  </a:cubicBezTo>
                  <a:cubicBezTo>
                    <a:pt x="29197" y="3940"/>
                    <a:pt x="28265" y="3558"/>
                    <a:pt x="27328" y="3190"/>
                  </a:cubicBezTo>
                  <a:cubicBezTo>
                    <a:pt x="25774" y="5855"/>
                    <a:pt x="23574" y="8131"/>
                    <a:pt x="20822" y="9488"/>
                  </a:cubicBezTo>
                  <a:cubicBezTo>
                    <a:pt x="19123" y="10327"/>
                    <a:pt x="17208" y="10767"/>
                    <a:pt x="15310" y="10767"/>
                  </a:cubicBezTo>
                  <a:cubicBezTo>
                    <a:pt x="12980" y="10767"/>
                    <a:pt x="10674" y="10104"/>
                    <a:pt x="8819" y="8699"/>
                  </a:cubicBezTo>
                  <a:cubicBezTo>
                    <a:pt x="6282" y="6780"/>
                    <a:pt x="4880" y="3419"/>
                    <a:pt x="5247" y="315"/>
                  </a:cubicBezTo>
                  <a:cubicBezTo>
                    <a:pt x="4225" y="245"/>
                    <a:pt x="3185" y="54"/>
                    <a:pt x="2165" y="9"/>
                  </a:cubicBezTo>
                  <a:cubicBezTo>
                    <a:pt x="2025" y="3"/>
                    <a:pt x="1887" y="0"/>
                    <a:pt x="17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73"/>
            <p:cNvSpPr/>
            <p:nvPr/>
          </p:nvSpPr>
          <p:spPr>
            <a:xfrm>
              <a:off x="4730525" y="1686225"/>
              <a:ext cx="107800" cy="442550"/>
            </a:xfrm>
            <a:custGeom>
              <a:rect b="b" l="l" r="r" t="t"/>
              <a:pathLst>
                <a:path extrusionOk="0" h="17702" w="4312">
                  <a:moveTo>
                    <a:pt x="65" y="1"/>
                  </a:moveTo>
                  <a:cubicBezTo>
                    <a:pt x="64" y="1"/>
                    <a:pt x="62" y="1"/>
                    <a:pt x="61" y="1"/>
                  </a:cubicBezTo>
                  <a:cubicBezTo>
                    <a:pt x="0" y="36"/>
                    <a:pt x="467" y="1035"/>
                    <a:pt x="1272" y="2623"/>
                  </a:cubicBezTo>
                  <a:cubicBezTo>
                    <a:pt x="1670" y="3420"/>
                    <a:pt x="2180" y="4356"/>
                    <a:pt x="2681" y="5407"/>
                  </a:cubicBezTo>
                  <a:cubicBezTo>
                    <a:pt x="3173" y="6458"/>
                    <a:pt x="3647" y="7656"/>
                    <a:pt x="3752" y="8968"/>
                  </a:cubicBezTo>
                  <a:cubicBezTo>
                    <a:pt x="3804" y="9621"/>
                    <a:pt x="3759" y="10262"/>
                    <a:pt x="3609" y="10853"/>
                  </a:cubicBezTo>
                  <a:cubicBezTo>
                    <a:pt x="3466" y="11451"/>
                    <a:pt x="3192" y="11963"/>
                    <a:pt x="2876" y="12457"/>
                  </a:cubicBezTo>
                  <a:cubicBezTo>
                    <a:pt x="2568" y="12950"/>
                    <a:pt x="2245" y="13437"/>
                    <a:pt x="2065" y="13971"/>
                  </a:cubicBezTo>
                  <a:cubicBezTo>
                    <a:pt x="1875" y="14500"/>
                    <a:pt x="1881" y="15067"/>
                    <a:pt x="2029" y="15520"/>
                  </a:cubicBezTo>
                  <a:cubicBezTo>
                    <a:pt x="2340" y="16436"/>
                    <a:pt x="2935" y="16939"/>
                    <a:pt x="3306" y="17267"/>
                  </a:cubicBezTo>
                  <a:cubicBezTo>
                    <a:pt x="3665" y="17564"/>
                    <a:pt x="3902" y="17702"/>
                    <a:pt x="3951" y="17702"/>
                  </a:cubicBezTo>
                  <a:cubicBezTo>
                    <a:pt x="3955" y="17702"/>
                    <a:pt x="3957" y="17701"/>
                    <a:pt x="3959" y="17699"/>
                  </a:cubicBezTo>
                  <a:cubicBezTo>
                    <a:pt x="3984" y="17669"/>
                    <a:pt x="3779" y="17480"/>
                    <a:pt x="3441" y="17122"/>
                  </a:cubicBezTo>
                  <a:cubicBezTo>
                    <a:pt x="3119" y="16764"/>
                    <a:pt x="2596" y="16228"/>
                    <a:pt x="2374" y="15422"/>
                  </a:cubicBezTo>
                  <a:cubicBezTo>
                    <a:pt x="2268" y="15023"/>
                    <a:pt x="2282" y="14566"/>
                    <a:pt x="2461" y="14112"/>
                  </a:cubicBezTo>
                  <a:cubicBezTo>
                    <a:pt x="2633" y="13654"/>
                    <a:pt x="2943" y="13203"/>
                    <a:pt x="3270" y="12708"/>
                  </a:cubicBezTo>
                  <a:cubicBezTo>
                    <a:pt x="3599" y="12221"/>
                    <a:pt x="3928" y="11632"/>
                    <a:pt x="4090" y="10978"/>
                  </a:cubicBezTo>
                  <a:cubicBezTo>
                    <a:pt x="4261" y="10328"/>
                    <a:pt x="4312" y="9629"/>
                    <a:pt x="4258" y="8928"/>
                  </a:cubicBezTo>
                  <a:cubicBezTo>
                    <a:pt x="4144" y="7516"/>
                    <a:pt x="3626" y="6265"/>
                    <a:pt x="3101" y="5203"/>
                  </a:cubicBezTo>
                  <a:cubicBezTo>
                    <a:pt x="2564" y="4139"/>
                    <a:pt x="2025" y="3230"/>
                    <a:pt x="1588" y="2454"/>
                  </a:cubicBezTo>
                  <a:cubicBezTo>
                    <a:pt x="717" y="935"/>
                    <a:pt x="143" y="1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73"/>
            <p:cNvSpPr/>
            <p:nvPr/>
          </p:nvSpPr>
          <p:spPr>
            <a:xfrm>
              <a:off x="4864050" y="2086325"/>
              <a:ext cx="24950" cy="27675"/>
            </a:xfrm>
            <a:custGeom>
              <a:rect b="b" l="l" r="r" t="t"/>
              <a:pathLst>
                <a:path extrusionOk="0" h="1107" w="998">
                  <a:moveTo>
                    <a:pt x="815" y="0"/>
                  </a:moveTo>
                  <a:cubicBezTo>
                    <a:pt x="683" y="0"/>
                    <a:pt x="471" y="160"/>
                    <a:pt x="294" y="405"/>
                  </a:cubicBezTo>
                  <a:cubicBezTo>
                    <a:pt x="81" y="699"/>
                    <a:pt x="1" y="1005"/>
                    <a:pt x="115" y="1086"/>
                  </a:cubicBezTo>
                  <a:cubicBezTo>
                    <a:pt x="134" y="1100"/>
                    <a:pt x="158" y="1107"/>
                    <a:pt x="184" y="1107"/>
                  </a:cubicBezTo>
                  <a:cubicBezTo>
                    <a:pt x="316" y="1107"/>
                    <a:pt x="529" y="947"/>
                    <a:pt x="704" y="702"/>
                  </a:cubicBezTo>
                  <a:cubicBezTo>
                    <a:pt x="917" y="407"/>
                    <a:pt x="998" y="103"/>
                    <a:pt x="885" y="20"/>
                  </a:cubicBezTo>
                  <a:cubicBezTo>
                    <a:pt x="865" y="7"/>
                    <a:pt x="842" y="0"/>
                    <a:pt x="8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73"/>
            <p:cNvSpPr/>
            <p:nvPr/>
          </p:nvSpPr>
          <p:spPr>
            <a:xfrm>
              <a:off x="4779650" y="2098150"/>
              <a:ext cx="166275" cy="85550"/>
            </a:xfrm>
            <a:custGeom>
              <a:rect b="b" l="l" r="r" t="t"/>
              <a:pathLst>
                <a:path extrusionOk="0" h="3422" w="6651">
                  <a:moveTo>
                    <a:pt x="6586" y="0"/>
                  </a:moveTo>
                  <a:cubicBezTo>
                    <a:pt x="6508" y="0"/>
                    <a:pt x="6321" y="422"/>
                    <a:pt x="5909" y="994"/>
                  </a:cubicBezTo>
                  <a:cubicBezTo>
                    <a:pt x="5493" y="1578"/>
                    <a:pt x="4781" y="2329"/>
                    <a:pt x="3772" y="2713"/>
                  </a:cubicBezTo>
                  <a:cubicBezTo>
                    <a:pt x="3338" y="2875"/>
                    <a:pt x="2899" y="2941"/>
                    <a:pt x="2488" y="2941"/>
                  </a:cubicBezTo>
                  <a:cubicBezTo>
                    <a:pt x="1947" y="2941"/>
                    <a:pt x="1455" y="2827"/>
                    <a:pt x="1088" y="2672"/>
                  </a:cubicBezTo>
                  <a:cubicBezTo>
                    <a:pt x="476" y="2421"/>
                    <a:pt x="158" y="2102"/>
                    <a:pt x="65" y="2102"/>
                  </a:cubicBezTo>
                  <a:cubicBezTo>
                    <a:pt x="58" y="2102"/>
                    <a:pt x="52" y="2104"/>
                    <a:pt x="47" y="2108"/>
                  </a:cubicBezTo>
                  <a:cubicBezTo>
                    <a:pt x="0" y="2135"/>
                    <a:pt x="233" y="2599"/>
                    <a:pt x="932" y="2994"/>
                  </a:cubicBezTo>
                  <a:cubicBezTo>
                    <a:pt x="1353" y="3239"/>
                    <a:pt x="1964" y="3422"/>
                    <a:pt x="2646" y="3422"/>
                  </a:cubicBezTo>
                  <a:cubicBezTo>
                    <a:pt x="3064" y="3422"/>
                    <a:pt x="3508" y="3353"/>
                    <a:pt x="3951" y="3187"/>
                  </a:cubicBezTo>
                  <a:cubicBezTo>
                    <a:pt x="5106" y="2746"/>
                    <a:pt x="5848" y="1857"/>
                    <a:pt x="6213" y="1185"/>
                  </a:cubicBezTo>
                  <a:cubicBezTo>
                    <a:pt x="6586" y="502"/>
                    <a:pt x="6651" y="18"/>
                    <a:pt x="6593" y="1"/>
                  </a:cubicBezTo>
                  <a:cubicBezTo>
                    <a:pt x="6591" y="1"/>
                    <a:pt x="6588" y="0"/>
                    <a:pt x="65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3"/>
            <p:cNvSpPr/>
            <p:nvPr/>
          </p:nvSpPr>
          <p:spPr>
            <a:xfrm>
              <a:off x="4669975" y="1916500"/>
              <a:ext cx="59700" cy="97650"/>
            </a:xfrm>
            <a:custGeom>
              <a:rect b="b" l="l" r="r" t="t"/>
              <a:pathLst>
                <a:path extrusionOk="0" h="3906" w="2388">
                  <a:moveTo>
                    <a:pt x="1098" y="1"/>
                  </a:moveTo>
                  <a:cubicBezTo>
                    <a:pt x="1082" y="1"/>
                    <a:pt x="1066" y="2"/>
                    <a:pt x="1050" y="3"/>
                  </a:cubicBezTo>
                  <a:cubicBezTo>
                    <a:pt x="434" y="47"/>
                    <a:pt x="0" y="958"/>
                    <a:pt x="79" y="2035"/>
                  </a:cubicBezTo>
                  <a:cubicBezTo>
                    <a:pt x="156" y="3085"/>
                    <a:pt x="692" y="3906"/>
                    <a:pt x="1289" y="3906"/>
                  </a:cubicBezTo>
                  <a:cubicBezTo>
                    <a:pt x="1305" y="3906"/>
                    <a:pt x="1321" y="3905"/>
                    <a:pt x="1337" y="3904"/>
                  </a:cubicBezTo>
                  <a:cubicBezTo>
                    <a:pt x="1952" y="3859"/>
                    <a:pt x="2388" y="2948"/>
                    <a:pt x="2308" y="1872"/>
                  </a:cubicBezTo>
                  <a:cubicBezTo>
                    <a:pt x="2231" y="822"/>
                    <a:pt x="1695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3"/>
            <p:cNvSpPr/>
            <p:nvPr/>
          </p:nvSpPr>
          <p:spPr>
            <a:xfrm>
              <a:off x="5005400" y="1888850"/>
              <a:ext cx="59725" cy="97650"/>
            </a:xfrm>
            <a:custGeom>
              <a:rect b="b" l="l" r="r" t="t"/>
              <a:pathLst>
                <a:path extrusionOk="0" h="3906" w="2389">
                  <a:moveTo>
                    <a:pt x="1098" y="1"/>
                  </a:moveTo>
                  <a:cubicBezTo>
                    <a:pt x="1082" y="1"/>
                    <a:pt x="1066" y="1"/>
                    <a:pt x="1050" y="3"/>
                  </a:cubicBezTo>
                  <a:cubicBezTo>
                    <a:pt x="435" y="47"/>
                    <a:pt x="0" y="958"/>
                    <a:pt x="79" y="2035"/>
                  </a:cubicBezTo>
                  <a:cubicBezTo>
                    <a:pt x="156" y="3085"/>
                    <a:pt x="692" y="3906"/>
                    <a:pt x="1289" y="3906"/>
                  </a:cubicBezTo>
                  <a:cubicBezTo>
                    <a:pt x="1305" y="3906"/>
                    <a:pt x="1321" y="3905"/>
                    <a:pt x="1337" y="3904"/>
                  </a:cubicBezTo>
                  <a:cubicBezTo>
                    <a:pt x="1953" y="3859"/>
                    <a:pt x="2388" y="2948"/>
                    <a:pt x="2308" y="1871"/>
                  </a:cubicBezTo>
                  <a:cubicBezTo>
                    <a:pt x="2231" y="822"/>
                    <a:pt x="1695" y="1"/>
                    <a:pt x="1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73"/>
            <p:cNvSpPr/>
            <p:nvPr/>
          </p:nvSpPr>
          <p:spPr>
            <a:xfrm>
              <a:off x="4559850" y="1724250"/>
              <a:ext cx="137425" cy="121925"/>
            </a:xfrm>
            <a:custGeom>
              <a:rect b="b" l="l" r="r" t="t"/>
              <a:pathLst>
                <a:path extrusionOk="0" h="4877" w="5497">
                  <a:moveTo>
                    <a:pt x="4807" y="1"/>
                  </a:moveTo>
                  <a:cubicBezTo>
                    <a:pt x="4650" y="1"/>
                    <a:pt x="4467" y="13"/>
                    <a:pt x="4263" y="41"/>
                  </a:cubicBezTo>
                  <a:cubicBezTo>
                    <a:pt x="3548" y="137"/>
                    <a:pt x="2542" y="466"/>
                    <a:pt x="1656" y="1210"/>
                  </a:cubicBezTo>
                  <a:cubicBezTo>
                    <a:pt x="766" y="1957"/>
                    <a:pt x="277" y="2939"/>
                    <a:pt x="143" y="3674"/>
                  </a:cubicBezTo>
                  <a:cubicBezTo>
                    <a:pt x="0" y="4418"/>
                    <a:pt x="148" y="4877"/>
                    <a:pt x="278" y="4877"/>
                  </a:cubicBezTo>
                  <a:cubicBezTo>
                    <a:pt x="279" y="4877"/>
                    <a:pt x="280" y="4877"/>
                    <a:pt x="281" y="4877"/>
                  </a:cubicBezTo>
                  <a:cubicBezTo>
                    <a:pt x="428" y="4877"/>
                    <a:pt x="542" y="4464"/>
                    <a:pt x="824" y="3899"/>
                  </a:cubicBezTo>
                  <a:cubicBezTo>
                    <a:pt x="1101" y="3328"/>
                    <a:pt x="1584" y="2596"/>
                    <a:pt x="2309" y="1986"/>
                  </a:cubicBezTo>
                  <a:cubicBezTo>
                    <a:pt x="3783" y="758"/>
                    <a:pt x="5496" y="475"/>
                    <a:pt x="5448" y="174"/>
                  </a:cubicBezTo>
                  <a:cubicBezTo>
                    <a:pt x="5438" y="79"/>
                    <a:pt x="5204" y="1"/>
                    <a:pt x="48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73"/>
            <p:cNvSpPr/>
            <p:nvPr/>
          </p:nvSpPr>
          <p:spPr>
            <a:xfrm>
              <a:off x="4907150" y="1654450"/>
              <a:ext cx="258625" cy="72725"/>
            </a:xfrm>
            <a:custGeom>
              <a:rect b="b" l="l" r="r" t="t"/>
              <a:pathLst>
                <a:path extrusionOk="0" h="2909" w="10345">
                  <a:moveTo>
                    <a:pt x="4298" y="1"/>
                  </a:moveTo>
                  <a:cubicBezTo>
                    <a:pt x="3120" y="1"/>
                    <a:pt x="2064" y="257"/>
                    <a:pt x="1329" y="644"/>
                  </a:cubicBezTo>
                  <a:cubicBezTo>
                    <a:pt x="361" y="1142"/>
                    <a:pt x="1" y="1748"/>
                    <a:pt x="96" y="1830"/>
                  </a:cubicBezTo>
                  <a:cubicBezTo>
                    <a:pt x="109" y="1844"/>
                    <a:pt x="128" y="1851"/>
                    <a:pt x="154" y="1851"/>
                  </a:cubicBezTo>
                  <a:cubicBezTo>
                    <a:pt x="331" y="1851"/>
                    <a:pt x="812" y="1541"/>
                    <a:pt x="1600" y="1308"/>
                  </a:cubicBezTo>
                  <a:cubicBezTo>
                    <a:pt x="2211" y="1118"/>
                    <a:pt x="3024" y="992"/>
                    <a:pt x="3936" y="992"/>
                  </a:cubicBezTo>
                  <a:cubicBezTo>
                    <a:pt x="4356" y="992"/>
                    <a:pt x="4798" y="1018"/>
                    <a:pt x="5251" y="1078"/>
                  </a:cubicBezTo>
                  <a:cubicBezTo>
                    <a:pt x="6684" y="1271"/>
                    <a:pt x="7922" y="1764"/>
                    <a:pt x="8779" y="2206"/>
                  </a:cubicBezTo>
                  <a:cubicBezTo>
                    <a:pt x="9536" y="2585"/>
                    <a:pt x="10019" y="2909"/>
                    <a:pt x="10198" y="2909"/>
                  </a:cubicBezTo>
                  <a:cubicBezTo>
                    <a:pt x="10223" y="2909"/>
                    <a:pt x="10243" y="2902"/>
                    <a:pt x="10256" y="2888"/>
                  </a:cubicBezTo>
                  <a:cubicBezTo>
                    <a:pt x="10344" y="2799"/>
                    <a:pt x="9999" y="2234"/>
                    <a:pt x="9161" y="1600"/>
                  </a:cubicBezTo>
                  <a:cubicBezTo>
                    <a:pt x="8339" y="961"/>
                    <a:pt x="6994" y="289"/>
                    <a:pt x="5385" y="73"/>
                  </a:cubicBezTo>
                  <a:cubicBezTo>
                    <a:pt x="5015" y="24"/>
                    <a:pt x="4651" y="1"/>
                    <a:pt x="4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3"/>
            <p:cNvSpPr/>
            <p:nvPr/>
          </p:nvSpPr>
          <p:spPr>
            <a:xfrm>
              <a:off x="5529700" y="1900125"/>
              <a:ext cx="118500" cy="279450"/>
            </a:xfrm>
            <a:custGeom>
              <a:rect b="b" l="l" r="r" t="t"/>
              <a:pathLst>
                <a:path extrusionOk="0" h="11178" w="4740">
                  <a:moveTo>
                    <a:pt x="4678" y="1"/>
                  </a:moveTo>
                  <a:cubicBezTo>
                    <a:pt x="4559" y="1"/>
                    <a:pt x="3897" y="263"/>
                    <a:pt x="3082" y="980"/>
                  </a:cubicBezTo>
                  <a:cubicBezTo>
                    <a:pt x="2192" y="1746"/>
                    <a:pt x="1199" y="3106"/>
                    <a:pt x="640" y="4818"/>
                  </a:cubicBezTo>
                  <a:cubicBezTo>
                    <a:pt x="81" y="6530"/>
                    <a:pt x="1" y="8163"/>
                    <a:pt x="29" y="9316"/>
                  </a:cubicBezTo>
                  <a:cubicBezTo>
                    <a:pt x="61" y="10472"/>
                    <a:pt x="184" y="11178"/>
                    <a:pt x="249" y="11178"/>
                  </a:cubicBezTo>
                  <a:cubicBezTo>
                    <a:pt x="249" y="11178"/>
                    <a:pt x="249" y="11178"/>
                    <a:pt x="249" y="11178"/>
                  </a:cubicBezTo>
                  <a:cubicBezTo>
                    <a:pt x="324" y="11173"/>
                    <a:pt x="328" y="10460"/>
                    <a:pt x="387" y="9322"/>
                  </a:cubicBezTo>
                  <a:cubicBezTo>
                    <a:pt x="450" y="8186"/>
                    <a:pt x="587" y="6610"/>
                    <a:pt x="1121" y="4977"/>
                  </a:cubicBezTo>
                  <a:cubicBezTo>
                    <a:pt x="1657" y="3345"/>
                    <a:pt x="2544" y="2036"/>
                    <a:pt x="3330" y="1239"/>
                  </a:cubicBezTo>
                  <a:cubicBezTo>
                    <a:pt x="4113" y="431"/>
                    <a:pt x="4740" y="81"/>
                    <a:pt x="4696" y="7"/>
                  </a:cubicBezTo>
                  <a:cubicBezTo>
                    <a:pt x="4695" y="3"/>
                    <a:pt x="4688" y="1"/>
                    <a:pt x="4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3"/>
            <p:cNvSpPr/>
            <p:nvPr/>
          </p:nvSpPr>
          <p:spPr>
            <a:xfrm>
              <a:off x="5534625" y="2011525"/>
              <a:ext cx="101100" cy="69175"/>
            </a:xfrm>
            <a:custGeom>
              <a:rect b="b" l="l" r="r" t="t"/>
              <a:pathLst>
                <a:path extrusionOk="0" h="2767" w="4044">
                  <a:moveTo>
                    <a:pt x="3745" y="1"/>
                  </a:moveTo>
                  <a:cubicBezTo>
                    <a:pt x="3620" y="1"/>
                    <a:pt x="3457" y="15"/>
                    <a:pt x="3264" y="50"/>
                  </a:cubicBezTo>
                  <a:cubicBezTo>
                    <a:pt x="2803" y="135"/>
                    <a:pt x="2187" y="356"/>
                    <a:pt x="1593" y="759"/>
                  </a:cubicBezTo>
                  <a:cubicBezTo>
                    <a:pt x="999" y="1161"/>
                    <a:pt x="566" y="1656"/>
                    <a:pt x="322" y="2052"/>
                  </a:cubicBezTo>
                  <a:cubicBezTo>
                    <a:pt x="74" y="2448"/>
                    <a:pt x="0" y="2731"/>
                    <a:pt x="57" y="2763"/>
                  </a:cubicBezTo>
                  <a:cubicBezTo>
                    <a:pt x="62" y="2765"/>
                    <a:pt x="67" y="2767"/>
                    <a:pt x="73" y="2767"/>
                  </a:cubicBezTo>
                  <a:cubicBezTo>
                    <a:pt x="232" y="2767"/>
                    <a:pt x="825" y="1881"/>
                    <a:pt x="1878" y="1177"/>
                  </a:cubicBezTo>
                  <a:cubicBezTo>
                    <a:pt x="2960" y="428"/>
                    <a:pt x="4044" y="214"/>
                    <a:pt x="4022" y="65"/>
                  </a:cubicBezTo>
                  <a:cubicBezTo>
                    <a:pt x="4017" y="28"/>
                    <a:pt x="3917" y="1"/>
                    <a:pt x="37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73"/>
            <p:cNvSpPr/>
            <p:nvPr/>
          </p:nvSpPr>
          <p:spPr>
            <a:xfrm>
              <a:off x="3447300" y="1998600"/>
              <a:ext cx="1323225" cy="1098500"/>
            </a:xfrm>
            <a:custGeom>
              <a:rect b="b" l="l" r="r" t="t"/>
              <a:pathLst>
                <a:path extrusionOk="0" h="43940" w="52929">
                  <a:moveTo>
                    <a:pt x="27786" y="0"/>
                  </a:moveTo>
                  <a:cubicBezTo>
                    <a:pt x="24177" y="0"/>
                    <a:pt x="20567" y="582"/>
                    <a:pt x="17148" y="1737"/>
                  </a:cubicBezTo>
                  <a:cubicBezTo>
                    <a:pt x="15732" y="2215"/>
                    <a:pt x="14339" y="2796"/>
                    <a:pt x="13104" y="3639"/>
                  </a:cubicBezTo>
                  <a:cubicBezTo>
                    <a:pt x="6901" y="7882"/>
                    <a:pt x="6680" y="15802"/>
                    <a:pt x="6278" y="22481"/>
                  </a:cubicBezTo>
                  <a:cubicBezTo>
                    <a:pt x="6247" y="23002"/>
                    <a:pt x="6183" y="23591"/>
                    <a:pt x="5770" y="23912"/>
                  </a:cubicBezTo>
                  <a:cubicBezTo>
                    <a:pt x="5403" y="24198"/>
                    <a:pt x="4891" y="24167"/>
                    <a:pt x="4428" y="24230"/>
                  </a:cubicBezTo>
                  <a:cubicBezTo>
                    <a:pt x="3087" y="24410"/>
                    <a:pt x="1998" y="25478"/>
                    <a:pt x="1428" y="26705"/>
                  </a:cubicBezTo>
                  <a:cubicBezTo>
                    <a:pt x="856" y="27931"/>
                    <a:pt x="717" y="29308"/>
                    <a:pt x="599" y="30655"/>
                  </a:cubicBezTo>
                  <a:cubicBezTo>
                    <a:pt x="413" y="32798"/>
                    <a:pt x="264" y="34944"/>
                    <a:pt x="153" y="37092"/>
                  </a:cubicBezTo>
                  <a:cubicBezTo>
                    <a:pt x="60" y="38880"/>
                    <a:pt x="0" y="40692"/>
                    <a:pt x="232" y="42462"/>
                  </a:cubicBezTo>
                  <a:cubicBezTo>
                    <a:pt x="5985" y="43503"/>
                    <a:pt x="11844" y="43940"/>
                    <a:pt x="17709" y="43940"/>
                  </a:cubicBezTo>
                  <a:cubicBezTo>
                    <a:pt x="23124" y="43940"/>
                    <a:pt x="28543" y="43568"/>
                    <a:pt x="33886" y="42955"/>
                  </a:cubicBezTo>
                  <a:cubicBezTo>
                    <a:pt x="40183" y="42232"/>
                    <a:pt x="46742" y="41325"/>
                    <a:pt x="52870" y="39373"/>
                  </a:cubicBezTo>
                  <a:cubicBezTo>
                    <a:pt x="52842" y="39072"/>
                    <a:pt x="52807" y="38746"/>
                    <a:pt x="52770" y="38388"/>
                  </a:cubicBezTo>
                  <a:cubicBezTo>
                    <a:pt x="52448" y="35359"/>
                    <a:pt x="52928" y="32461"/>
                    <a:pt x="52078" y="29452"/>
                  </a:cubicBezTo>
                  <a:cubicBezTo>
                    <a:pt x="51164" y="26216"/>
                    <a:pt x="48987" y="23148"/>
                    <a:pt x="45809" y="22056"/>
                  </a:cubicBezTo>
                  <a:cubicBezTo>
                    <a:pt x="47480" y="15967"/>
                    <a:pt x="48006" y="8651"/>
                    <a:pt x="42713" y="4176"/>
                  </a:cubicBezTo>
                  <a:cubicBezTo>
                    <a:pt x="40809" y="2567"/>
                    <a:pt x="38416" y="1646"/>
                    <a:pt x="36000" y="1028"/>
                  </a:cubicBezTo>
                  <a:cubicBezTo>
                    <a:pt x="33319" y="342"/>
                    <a:pt x="30553" y="0"/>
                    <a:pt x="277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73"/>
            <p:cNvSpPr/>
            <p:nvPr/>
          </p:nvSpPr>
          <p:spPr>
            <a:xfrm>
              <a:off x="3493650" y="2024125"/>
              <a:ext cx="443175" cy="1044075"/>
            </a:xfrm>
            <a:custGeom>
              <a:rect b="b" l="l" r="r" t="t"/>
              <a:pathLst>
                <a:path extrusionOk="0" h="41763" w="17727">
                  <a:moveTo>
                    <a:pt x="17726" y="0"/>
                  </a:moveTo>
                  <a:cubicBezTo>
                    <a:pt x="17611" y="30"/>
                    <a:pt x="17497" y="60"/>
                    <a:pt x="17381" y="91"/>
                  </a:cubicBezTo>
                  <a:cubicBezTo>
                    <a:pt x="16981" y="1107"/>
                    <a:pt x="16518" y="2095"/>
                    <a:pt x="15994" y="3053"/>
                  </a:cubicBezTo>
                  <a:cubicBezTo>
                    <a:pt x="14737" y="5394"/>
                    <a:pt x="12752" y="7870"/>
                    <a:pt x="10603" y="10675"/>
                  </a:cubicBezTo>
                  <a:cubicBezTo>
                    <a:pt x="10071" y="11382"/>
                    <a:pt x="9532" y="12112"/>
                    <a:pt x="9008" y="12880"/>
                  </a:cubicBezTo>
                  <a:lnTo>
                    <a:pt x="7455" y="15249"/>
                  </a:lnTo>
                  <a:cubicBezTo>
                    <a:pt x="6443" y="16873"/>
                    <a:pt x="5368" y="18656"/>
                    <a:pt x="5107" y="20776"/>
                  </a:cubicBezTo>
                  <a:cubicBezTo>
                    <a:pt x="4995" y="21850"/>
                    <a:pt x="5191" y="22862"/>
                    <a:pt x="5329" y="23838"/>
                  </a:cubicBezTo>
                  <a:cubicBezTo>
                    <a:pt x="5472" y="24813"/>
                    <a:pt x="5625" y="25780"/>
                    <a:pt x="5535" y="26689"/>
                  </a:cubicBezTo>
                  <a:cubicBezTo>
                    <a:pt x="5453" y="27590"/>
                    <a:pt x="5079" y="28482"/>
                    <a:pt x="4333" y="28847"/>
                  </a:cubicBezTo>
                  <a:cubicBezTo>
                    <a:pt x="3962" y="29032"/>
                    <a:pt x="3521" y="29107"/>
                    <a:pt x="3070" y="29226"/>
                  </a:cubicBezTo>
                  <a:cubicBezTo>
                    <a:pt x="2618" y="29335"/>
                    <a:pt x="2147" y="29547"/>
                    <a:pt x="1791" y="29870"/>
                  </a:cubicBezTo>
                  <a:cubicBezTo>
                    <a:pt x="1060" y="30519"/>
                    <a:pt x="748" y="31423"/>
                    <a:pt x="567" y="32251"/>
                  </a:cubicBezTo>
                  <a:cubicBezTo>
                    <a:pt x="388" y="33091"/>
                    <a:pt x="338" y="33916"/>
                    <a:pt x="309" y="34697"/>
                  </a:cubicBezTo>
                  <a:cubicBezTo>
                    <a:pt x="241" y="36224"/>
                    <a:pt x="175" y="37679"/>
                    <a:pt x="113" y="39062"/>
                  </a:cubicBezTo>
                  <a:cubicBezTo>
                    <a:pt x="76" y="40014"/>
                    <a:pt x="29" y="40897"/>
                    <a:pt x="1" y="41712"/>
                  </a:cubicBezTo>
                  <a:cubicBezTo>
                    <a:pt x="102" y="41729"/>
                    <a:pt x="203" y="41748"/>
                    <a:pt x="304" y="41763"/>
                  </a:cubicBezTo>
                  <a:cubicBezTo>
                    <a:pt x="350" y="40939"/>
                    <a:pt x="417" y="40044"/>
                    <a:pt x="470" y="39079"/>
                  </a:cubicBezTo>
                  <a:cubicBezTo>
                    <a:pt x="551" y="37702"/>
                    <a:pt x="637" y="36251"/>
                    <a:pt x="728" y="34727"/>
                  </a:cubicBezTo>
                  <a:cubicBezTo>
                    <a:pt x="766" y="33942"/>
                    <a:pt x="825" y="33140"/>
                    <a:pt x="1001" y="32346"/>
                  </a:cubicBezTo>
                  <a:cubicBezTo>
                    <a:pt x="1178" y="31562"/>
                    <a:pt x="1485" y="30754"/>
                    <a:pt x="2097" y="30223"/>
                  </a:cubicBezTo>
                  <a:cubicBezTo>
                    <a:pt x="2400" y="29956"/>
                    <a:pt x="2765" y="29789"/>
                    <a:pt x="3190" y="29686"/>
                  </a:cubicBezTo>
                  <a:cubicBezTo>
                    <a:pt x="3611" y="29576"/>
                    <a:pt x="4084" y="29506"/>
                    <a:pt x="4548" y="29280"/>
                  </a:cubicBezTo>
                  <a:cubicBezTo>
                    <a:pt x="5015" y="29054"/>
                    <a:pt x="5387" y="28648"/>
                    <a:pt x="5621" y="28194"/>
                  </a:cubicBezTo>
                  <a:cubicBezTo>
                    <a:pt x="5854" y="27737"/>
                    <a:pt x="5977" y="27240"/>
                    <a:pt x="6030" y="26741"/>
                  </a:cubicBezTo>
                  <a:cubicBezTo>
                    <a:pt x="6218" y="24732"/>
                    <a:pt x="5441" y="22777"/>
                    <a:pt x="5612" y="20830"/>
                  </a:cubicBezTo>
                  <a:cubicBezTo>
                    <a:pt x="5848" y="18871"/>
                    <a:pt x="6877" y="17121"/>
                    <a:pt x="7875" y="15515"/>
                  </a:cubicBezTo>
                  <a:lnTo>
                    <a:pt x="9411" y="13150"/>
                  </a:lnTo>
                  <a:cubicBezTo>
                    <a:pt x="9924" y="12390"/>
                    <a:pt x="10452" y="11662"/>
                    <a:pt x="10977" y="10956"/>
                  </a:cubicBezTo>
                  <a:cubicBezTo>
                    <a:pt x="13094" y="8149"/>
                    <a:pt x="15075" y="5621"/>
                    <a:pt x="16309" y="3224"/>
                  </a:cubicBezTo>
                  <a:cubicBezTo>
                    <a:pt x="16857" y="2183"/>
                    <a:pt x="17330" y="1107"/>
                    <a:pt x="17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73"/>
            <p:cNvSpPr/>
            <p:nvPr/>
          </p:nvSpPr>
          <p:spPr>
            <a:xfrm>
              <a:off x="3631875" y="2064775"/>
              <a:ext cx="187050" cy="250850"/>
            </a:xfrm>
            <a:custGeom>
              <a:rect b="b" l="l" r="r" t="t"/>
              <a:pathLst>
                <a:path extrusionOk="0" h="10034" w="7482">
                  <a:moveTo>
                    <a:pt x="7482" y="1"/>
                  </a:moveTo>
                  <a:lnTo>
                    <a:pt x="7482" y="1"/>
                  </a:lnTo>
                  <a:cubicBezTo>
                    <a:pt x="7255" y="108"/>
                    <a:pt x="7030" y="220"/>
                    <a:pt x="6810" y="337"/>
                  </a:cubicBezTo>
                  <a:cubicBezTo>
                    <a:pt x="6188" y="1574"/>
                    <a:pt x="5446" y="2888"/>
                    <a:pt x="4558" y="4197"/>
                  </a:cubicBezTo>
                  <a:cubicBezTo>
                    <a:pt x="3613" y="5565"/>
                    <a:pt x="2606" y="6790"/>
                    <a:pt x="1635" y="7853"/>
                  </a:cubicBezTo>
                  <a:cubicBezTo>
                    <a:pt x="1137" y="8382"/>
                    <a:pt x="651" y="8872"/>
                    <a:pt x="184" y="9317"/>
                  </a:cubicBezTo>
                  <a:cubicBezTo>
                    <a:pt x="119" y="9554"/>
                    <a:pt x="58" y="9793"/>
                    <a:pt x="1" y="10033"/>
                  </a:cubicBezTo>
                  <a:cubicBezTo>
                    <a:pt x="629" y="9493"/>
                    <a:pt x="1292" y="8875"/>
                    <a:pt x="1974" y="8174"/>
                  </a:cubicBezTo>
                  <a:cubicBezTo>
                    <a:pt x="2980" y="7111"/>
                    <a:pt x="4016" y="5874"/>
                    <a:pt x="4976" y="4483"/>
                  </a:cubicBezTo>
                  <a:cubicBezTo>
                    <a:pt x="5925" y="3084"/>
                    <a:pt x="6704" y="1671"/>
                    <a:pt x="7329" y="349"/>
                  </a:cubicBezTo>
                  <a:cubicBezTo>
                    <a:pt x="7383" y="231"/>
                    <a:pt x="7430" y="117"/>
                    <a:pt x="74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3"/>
            <p:cNvSpPr/>
            <p:nvPr/>
          </p:nvSpPr>
          <p:spPr>
            <a:xfrm>
              <a:off x="3610550" y="2677275"/>
              <a:ext cx="120375" cy="406850"/>
            </a:xfrm>
            <a:custGeom>
              <a:rect b="b" l="l" r="r" t="t"/>
              <a:pathLst>
                <a:path extrusionOk="0" h="16274" w="4815">
                  <a:moveTo>
                    <a:pt x="4174" y="1"/>
                  </a:moveTo>
                  <a:cubicBezTo>
                    <a:pt x="4174" y="1"/>
                    <a:pt x="4173" y="1"/>
                    <a:pt x="4172" y="1"/>
                  </a:cubicBezTo>
                  <a:cubicBezTo>
                    <a:pt x="4132" y="21"/>
                    <a:pt x="4272" y="283"/>
                    <a:pt x="4370" y="786"/>
                  </a:cubicBezTo>
                  <a:cubicBezTo>
                    <a:pt x="4473" y="1287"/>
                    <a:pt x="4497" y="2043"/>
                    <a:pt x="4257" y="2927"/>
                  </a:cubicBezTo>
                  <a:cubicBezTo>
                    <a:pt x="4030" y="3816"/>
                    <a:pt x="3500" y="4785"/>
                    <a:pt x="2842" y="5835"/>
                  </a:cubicBezTo>
                  <a:cubicBezTo>
                    <a:pt x="2177" y="6879"/>
                    <a:pt x="1481" y="8109"/>
                    <a:pt x="1001" y="9487"/>
                  </a:cubicBezTo>
                  <a:cubicBezTo>
                    <a:pt x="119" y="11970"/>
                    <a:pt x="0" y="14406"/>
                    <a:pt x="189" y="16236"/>
                  </a:cubicBezTo>
                  <a:cubicBezTo>
                    <a:pt x="318" y="16249"/>
                    <a:pt x="447" y="16261"/>
                    <a:pt x="577" y="16274"/>
                  </a:cubicBezTo>
                  <a:cubicBezTo>
                    <a:pt x="460" y="14472"/>
                    <a:pt x="615" y="12089"/>
                    <a:pt x="1478" y="9655"/>
                  </a:cubicBezTo>
                  <a:cubicBezTo>
                    <a:pt x="1947" y="8316"/>
                    <a:pt x="2595" y="7141"/>
                    <a:pt x="3242" y="6075"/>
                  </a:cubicBezTo>
                  <a:cubicBezTo>
                    <a:pt x="3882" y="5007"/>
                    <a:pt x="4410" y="3967"/>
                    <a:pt x="4605" y="3011"/>
                  </a:cubicBezTo>
                  <a:cubicBezTo>
                    <a:pt x="4815" y="2061"/>
                    <a:pt x="4731" y="1250"/>
                    <a:pt x="4562" y="737"/>
                  </a:cubicBezTo>
                  <a:cubicBezTo>
                    <a:pt x="4401" y="233"/>
                    <a:pt x="4204" y="1"/>
                    <a:pt x="4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73"/>
            <p:cNvSpPr/>
            <p:nvPr/>
          </p:nvSpPr>
          <p:spPr>
            <a:xfrm>
              <a:off x="3783550" y="2739900"/>
              <a:ext cx="38175" cy="355850"/>
            </a:xfrm>
            <a:custGeom>
              <a:rect b="b" l="l" r="r" t="t"/>
              <a:pathLst>
                <a:path extrusionOk="0" h="14234" w="1527">
                  <a:moveTo>
                    <a:pt x="1453" y="1"/>
                  </a:moveTo>
                  <a:cubicBezTo>
                    <a:pt x="1386" y="1"/>
                    <a:pt x="1125" y="916"/>
                    <a:pt x="816" y="2416"/>
                  </a:cubicBezTo>
                  <a:cubicBezTo>
                    <a:pt x="507" y="3927"/>
                    <a:pt x="154" y="6038"/>
                    <a:pt x="46" y="8402"/>
                  </a:cubicBezTo>
                  <a:cubicBezTo>
                    <a:pt x="0" y="9513"/>
                    <a:pt x="19" y="10626"/>
                    <a:pt x="105" y="11736"/>
                  </a:cubicBezTo>
                  <a:cubicBezTo>
                    <a:pt x="192" y="12668"/>
                    <a:pt x="313" y="13505"/>
                    <a:pt x="468" y="14221"/>
                  </a:cubicBezTo>
                  <a:cubicBezTo>
                    <a:pt x="594" y="14224"/>
                    <a:pt x="720" y="14229"/>
                    <a:pt x="845" y="14233"/>
                  </a:cubicBezTo>
                  <a:cubicBezTo>
                    <a:pt x="725" y="13507"/>
                    <a:pt x="636" y="12652"/>
                    <a:pt x="571" y="11703"/>
                  </a:cubicBezTo>
                  <a:cubicBezTo>
                    <a:pt x="518" y="10696"/>
                    <a:pt x="505" y="9587"/>
                    <a:pt x="552" y="8423"/>
                  </a:cubicBezTo>
                  <a:cubicBezTo>
                    <a:pt x="658" y="6096"/>
                    <a:pt x="952" y="3996"/>
                    <a:pt x="1169" y="2478"/>
                  </a:cubicBezTo>
                  <a:cubicBezTo>
                    <a:pt x="1390" y="959"/>
                    <a:pt x="1526" y="15"/>
                    <a:pt x="1455" y="1"/>
                  </a:cubicBezTo>
                  <a:cubicBezTo>
                    <a:pt x="1454" y="1"/>
                    <a:pt x="1454" y="1"/>
                    <a:pt x="1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73"/>
            <p:cNvSpPr/>
            <p:nvPr/>
          </p:nvSpPr>
          <p:spPr>
            <a:xfrm>
              <a:off x="3896200" y="2836150"/>
              <a:ext cx="24400" cy="260775"/>
            </a:xfrm>
            <a:custGeom>
              <a:rect b="b" l="l" r="r" t="t"/>
              <a:pathLst>
                <a:path extrusionOk="0" h="10431" w="976">
                  <a:moveTo>
                    <a:pt x="687" y="0"/>
                  </a:moveTo>
                  <a:cubicBezTo>
                    <a:pt x="560" y="0"/>
                    <a:pt x="1" y="2655"/>
                    <a:pt x="118" y="5977"/>
                  </a:cubicBezTo>
                  <a:cubicBezTo>
                    <a:pt x="172" y="7770"/>
                    <a:pt x="410" y="9351"/>
                    <a:pt x="638" y="10431"/>
                  </a:cubicBezTo>
                  <a:lnTo>
                    <a:pt x="976" y="10431"/>
                  </a:lnTo>
                  <a:cubicBezTo>
                    <a:pt x="852" y="9344"/>
                    <a:pt x="678" y="7751"/>
                    <a:pt x="623" y="5960"/>
                  </a:cubicBezTo>
                  <a:cubicBezTo>
                    <a:pt x="507" y="2679"/>
                    <a:pt x="840" y="21"/>
                    <a:pt x="689" y="0"/>
                  </a:cubicBezTo>
                  <a:cubicBezTo>
                    <a:pt x="688" y="0"/>
                    <a:pt x="687" y="0"/>
                    <a:pt x="6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73"/>
            <p:cNvSpPr/>
            <p:nvPr/>
          </p:nvSpPr>
          <p:spPr>
            <a:xfrm>
              <a:off x="3648175" y="1999825"/>
              <a:ext cx="1077575" cy="999925"/>
            </a:xfrm>
            <a:custGeom>
              <a:rect b="b" l="l" r="r" t="t"/>
              <a:pathLst>
                <a:path extrusionOk="0" h="39997" w="43103">
                  <a:moveTo>
                    <a:pt x="18027" y="0"/>
                  </a:moveTo>
                  <a:lnTo>
                    <a:pt x="18027" y="0"/>
                  </a:lnTo>
                  <a:cubicBezTo>
                    <a:pt x="17937" y="5"/>
                    <a:pt x="17845" y="10"/>
                    <a:pt x="17754" y="14"/>
                  </a:cubicBezTo>
                  <a:cubicBezTo>
                    <a:pt x="17613" y="810"/>
                    <a:pt x="17425" y="1597"/>
                    <a:pt x="17188" y="2369"/>
                  </a:cubicBezTo>
                  <a:cubicBezTo>
                    <a:pt x="16269" y="5390"/>
                    <a:pt x="14496" y="9463"/>
                    <a:pt x="11563" y="13309"/>
                  </a:cubicBezTo>
                  <a:cubicBezTo>
                    <a:pt x="10111" y="15240"/>
                    <a:pt x="8508" y="16893"/>
                    <a:pt x="6970" y="18326"/>
                  </a:cubicBezTo>
                  <a:cubicBezTo>
                    <a:pt x="5436" y="19762"/>
                    <a:pt x="4035" y="21054"/>
                    <a:pt x="2954" y="22239"/>
                  </a:cubicBezTo>
                  <a:cubicBezTo>
                    <a:pt x="1866" y="23416"/>
                    <a:pt x="1104" y="24477"/>
                    <a:pt x="642" y="25245"/>
                  </a:cubicBezTo>
                  <a:cubicBezTo>
                    <a:pt x="406" y="25627"/>
                    <a:pt x="246" y="25936"/>
                    <a:pt x="148" y="26150"/>
                  </a:cubicBezTo>
                  <a:cubicBezTo>
                    <a:pt x="46" y="26363"/>
                    <a:pt x="0" y="26478"/>
                    <a:pt x="16" y="26486"/>
                  </a:cubicBezTo>
                  <a:cubicBezTo>
                    <a:pt x="17" y="26487"/>
                    <a:pt x="18" y="26487"/>
                    <a:pt x="19" y="26487"/>
                  </a:cubicBezTo>
                  <a:cubicBezTo>
                    <a:pt x="70" y="26487"/>
                    <a:pt x="305" y="26057"/>
                    <a:pt x="807" y="25352"/>
                  </a:cubicBezTo>
                  <a:cubicBezTo>
                    <a:pt x="1315" y="24628"/>
                    <a:pt x="2105" y="23616"/>
                    <a:pt x="3214" y="22485"/>
                  </a:cubicBezTo>
                  <a:cubicBezTo>
                    <a:pt x="4316" y="21346"/>
                    <a:pt x="5731" y="20091"/>
                    <a:pt x="7289" y="18667"/>
                  </a:cubicBezTo>
                  <a:cubicBezTo>
                    <a:pt x="8849" y="17249"/>
                    <a:pt x="10496" y="15575"/>
                    <a:pt x="11968" y="13616"/>
                  </a:cubicBezTo>
                  <a:cubicBezTo>
                    <a:pt x="14945" y="9712"/>
                    <a:pt x="16693" y="5554"/>
                    <a:pt x="17534" y="2469"/>
                  </a:cubicBezTo>
                  <a:cubicBezTo>
                    <a:pt x="17630" y="2120"/>
                    <a:pt x="17710" y="1786"/>
                    <a:pt x="17779" y="1463"/>
                  </a:cubicBezTo>
                  <a:cubicBezTo>
                    <a:pt x="17981" y="1460"/>
                    <a:pt x="18284" y="1453"/>
                    <a:pt x="18683" y="1453"/>
                  </a:cubicBezTo>
                  <a:cubicBezTo>
                    <a:pt x="19004" y="1453"/>
                    <a:pt x="19387" y="1458"/>
                    <a:pt x="19830" y="1474"/>
                  </a:cubicBezTo>
                  <a:cubicBezTo>
                    <a:pt x="21333" y="1528"/>
                    <a:pt x="23524" y="1748"/>
                    <a:pt x="26093" y="2547"/>
                  </a:cubicBezTo>
                  <a:cubicBezTo>
                    <a:pt x="27374" y="2951"/>
                    <a:pt x="28747" y="3493"/>
                    <a:pt x="30138" y="4240"/>
                  </a:cubicBezTo>
                  <a:cubicBezTo>
                    <a:pt x="31507" y="5004"/>
                    <a:pt x="32997" y="5874"/>
                    <a:pt x="34138" y="7192"/>
                  </a:cubicBezTo>
                  <a:cubicBezTo>
                    <a:pt x="34716" y="7863"/>
                    <a:pt x="35140" y="8654"/>
                    <a:pt x="35376" y="9507"/>
                  </a:cubicBezTo>
                  <a:cubicBezTo>
                    <a:pt x="35625" y="10381"/>
                    <a:pt x="35716" y="11321"/>
                    <a:pt x="35754" y="12284"/>
                  </a:cubicBezTo>
                  <a:cubicBezTo>
                    <a:pt x="35834" y="14277"/>
                    <a:pt x="35694" y="16271"/>
                    <a:pt x="35337" y="18233"/>
                  </a:cubicBezTo>
                  <a:cubicBezTo>
                    <a:pt x="35161" y="19249"/>
                    <a:pt x="34903" y="20203"/>
                    <a:pt x="34641" y="21199"/>
                  </a:cubicBezTo>
                  <a:cubicBezTo>
                    <a:pt x="34529" y="21701"/>
                    <a:pt x="34440" y="22253"/>
                    <a:pt x="34613" y="22812"/>
                  </a:cubicBezTo>
                  <a:cubicBezTo>
                    <a:pt x="34701" y="23090"/>
                    <a:pt x="34862" y="23339"/>
                    <a:pt x="35080" y="23535"/>
                  </a:cubicBezTo>
                  <a:cubicBezTo>
                    <a:pt x="35292" y="23725"/>
                    <a:pt x="35528" y="23854"/>
                    <a:pt x="35754" y="23965"/>
                  </a:cubicBezTo>
                  <a:cubicBezTo>
                    <a:pt x="37518" y="24745"/>
                    <a:pt x="38926" y="25985"/>
                    <a:pt x="39964" y="27405"/>
                  </a:cubicBezTo>
                  <a:cubicBezTo>
                    <a:pt x="41010" y="28821"/>
                    <a:pt x="41681" y="30386"/>
                    <a:pt x="42117" y="31892"/>
                  </a:cubicBezTo>
                  <a:cubicBezTo>
                    <a:pt x="42536" y="33405"/>
                    <a:pt x="42695" y="34876"/>
                    <a:pt x="42737" y="36216"/>
                  </a:cubicBezTo>
                  <a:cubicBezTo>
                    <a:pt x="42770" y="37629"/>
                    <a:pt x="42687" y="38894"/>
                    <a:pt x="42566" y="39996"/>
                  </a:cubicBezTo>
                  <a:cubicBezTo>
                    <a:pt x="42664" y="39969"/>
                    <a:pt x="42761" y="39938"/>
                    <a:pt x="42860" y="39909"/>
                  </a:cubicBezTo>
                  <a:cubicBezTo>
                    <a:pt x="43022" y="38682"/>
                    <a:pt x="43102" y="37446"/>
                    <a:pt x="43096" y="36208"/>
                  </a:cubicBezTo>
                  <a:cubicBezTo>
                    <a:pt x="43075" y="34844"/>
                    <a:pt x="42936" y="33343"/>
                    <a:pt x="42522" y="31779"/>
                  </a:cubicBezTo>
                  <a:cubicBezTo>
                    <a:pt x="42091" y="30227"/>
                    <a:pt x="41417" y="28607"/>
                    <a:pt x="40341" y="27129"/>
                  </a:cubicBezTo>
                  <a:cubicBezTo>
                    <a:pt x="39286" y="25653"/>
                    <a:pt x="37782" y="24323"/>
                    <a:pt x="35973" y="23519"/>
                  </a:cubicBezTo>
                  <a:cubicBezTo>
                    <a:pt x="35546" y="23316"/>
                    <a:pt x="35208" y="23059"/>
                    <a:pt x="35089" y="22657"/>
                  </a:cubicBezTo>
                  <a:cubicBezTo>
                    <a:pt x="34962" y="22259"/>
                    <a:pt x="35022" y="21781"/>
                    <a:pt x="35131" y="21312"/>
                  </a:cubicBezTo>
                  <a:cubicBezTo>
                    <a:pt x="35385" y="20363"/>
                    <a:pt x="35659" y="19344"/>
                    <a:pt x="35835" y="18323"/>
                  </a:cubicBezTo>
                  <a:cubicBezTo>
                    <a:pt x="36199" y="16324"/>
                    <a:pt x="36338" y="14292"/>
                    <a:pt x="36249" y="12263"/>
                  </a:cubicBezTo>
                  <a:cubicBezTo>
                    <a:pt x="36207" y="11283"/>
                    <a:pt x="36111" y="10304"/>
                    <a:pt x="35841" y="9373"/>
                  </a:cubicBezTo>
                  <a:cubicBezTo>
                    <a:pt x="35580" y="8455"/>
                    <a:pt x="35120" y="7605"/>
                    <a:pt x="34491" y="6887"/>
                  </a:cubicBezTo>
                  <a:cubicBezTo>
                    <a:pt x="33261" y="5491"/>
                    <a:pt x="31735" y="4631"/>
                    <a:pt x="30334" y="3867"/>
                  </a:cubicBezTo>
                  <a:cubicBezTo>
                    <a:pt x="28910" y="3122"/>
                    <a:pt x="27504" y="2589"/>
                    <a:pt x="26197" y="2202"/>
                  </a:cubicBezTo>
                  <a:cubicBezTo>
                    <a:pt x="23618" y="1448"/>
                    <a:pt x="21424" y="1275"/>
                    <a:pt x="19911" y="1275"/>
                  </a:cubicBezTo>
                  <a:cubicBezTo>
                    <a:pt x="19885" y="1275"/>
                    <a:pt x="19859" y="1275"/>
                    <a:pt x="19834" y="1275"/>
                  </a:cubicBezTo>
                  <a:cubicBezTo>
                    <a:pt x="19822" y="1275"/>
                    <a:pt x="19811" y="1275"/>
                    <a:pt x="19800" y="1275"/>
                  </a:cubicBezTo>
                  <a:cubicBezTo>
                    <a:pt x="19055" y="1275"/>
                    <a:pt x="18477" y="1313"/>
                    <a:pt x="18086" y="1356"/>
                  </a:cubicBezTo>
                  <a:cubicBezTo>
                    <a:pt x="17971" y="1369"/>
                    <a:pt x="17877" y="1380"/>
                    <a:pt x="17794" y="1390"/>
                  </a:cubicBezTo>
                  <a:cubicBezTo>
                    <a:pt x="17900" y="886"/>
                    <a:pt x="17974" y="424"/>
                    <a:pt x="180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73"/>
            <p:cNvSpPr/>
            <p:nvPr/>
          </p:nvSpPr>
          <p:spPr>
            <a:xfrm>
              <a:off x="4375150" y="2495475"/>
              <a:ext cx="280000" cy="521425"/>
            </a:xfrm>
            <a:custGeom>
              <a:rect b="b" l="l" r="r" t="t"/>
              <a:pathLst>
                <a:path extrusionOk="0" h="20857" w="11200">
                  <a:moveTo>
                    <a:pt x="84" y="0"/>
                  </a:moveTo>
                  <a:cubicBezTo>
                    <a:pt x="67" y="0"/>
                    <a:pt x="46" y="102"/>
                    <a:pt x="22" y="296"/>
                  </a:cubicBezTo>
                  <a:cubicBezTo>
                    <a:pt x="0" y="584"/>
                    <a:pt x="16" y="875"/>
                    <a:pt x="71" y="1160"/>
                  </a:cubicBezTo>
                  <a:cubicBezTo>
                    <a:pt x="188" y="1908"/>
                    <a:pt x="647" y="2939"/>
                    <a:pt x="1478" y="3988"/>
                  </a:cubicBezTo>
                  <a:cubicBezTo>
                    <a:pt x="2307" y="5043"/>
                    <a:pt x="3414" y="6160"/>
                    <a:pt x="4612" y="7429"/>
                  </a:cubicBezTo>
                  <a:cubicBezTo>
                    <a:pt x="5807" y="8694"/>
                    <a:pt x="7119" y="10090"/>
                    <a:pt x="8219" y="11745"/>
                  </a:cubicBezTo>
                  <a:cubicBezTo>
                    <a:pt x="9323" y="13397"/>
                    <a:pt x="10030" y="15175"/>
                    <a:pt x="10390" y="16855"/>
                  </a:cubicBezTo>
                  <a:cubicBezTo>
                    <a:pt x="10719" y="18312"/>
                    <a:pt x="10782" y="19671"/>
                    <a:pt x="10740" y="20857"/>
                  </a:cubicBezTo>
                  <a:cubicBezTo>
                    <a:pt x="10869" y="20827"/>
                    <a:pt x="10999" y="20801"/>
                    <a:pt x="11128" y="20771"/>
                  </a:cubicBezTo>
                  <a:cubicBezTo>
                    <a:pt x="11200" y="19583"/>
                    <a:pt x="11153" y="18216"/>
                    <a:pt x="10847" y="16758"/>
                  </a:cubicBezTo>
                  <a:cubicBezTo>
                    <a:pt x="10503" y="15022"/>
                    <a:pt x="9780" y="13167"/>
                    <a:pt x="8640" y="11465"/>
                  </a:cubicBezTo>
                  <a:cubicBezTo>
                    <a:pt x="7508" y="9760"/>
                    <a:pt x="6164" y="8356"/>
                    <a:pt x="4949" y="7104"/>
                  </a:cubicBezTo>
                  <a:cubicBezTo>
                    <a:pt x="3732" y="5852"/>
                    <a:pt x="2596" y="4760"/>
                    <a:pt x="1758" y="3763"/>
                  </a:cubicBezTo>
                  <a:cubicBezTo>
                    <a:pt x="914" y="2770"/>
                    <a:pt x="435" y="1819"/>
                    <a:pt x="264" y="1119"/>
                  </a:cubicBezTo>
                  <a:cubicBezTo>
                    <a:pt x="78" y="417"/>
                    <a:pt x="137" y="1"/>
                    <a:pt x="85" y="1"/>
                  </a:cubicBezTo>
                  <a:cubicBezTo>
                    <a:pt x="85" y="1"/>
                    <a:pt x="84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3"/>
            <p:cNvSpPr/>
            <p:nvPr/>
          </p:nvSpPr>
          <p:spPr>
            <a:xfrm>
              <a:off x="4341400" y="2680700"/>
              <a:ext cx="130875" cy="370100"/>
            </a:xfrm>
            <a:custGeom>
              <a:rect b="b" l="l" r="r" t="t"/>
              <a:pathLst>
                <a:path extrusionOk="0" h="14804" w="5235">
                  <a:moveTo>
                    <a:pt x="75" y="1"/>
                  </a:moveTo>
                  <a:cubicBezTo>
                    <a:pt x="73" y="1"/>
                    <a:pt x="71" y="1"/>
                    <a:pt x="70" y="2"/>
                  </a:cubicBezTo>
                  <a:cubicBezTo>
                    <a:pt x="0" y="56"/>
                    <a:pt x="670" y="934"/>
                    <a:pt x="1544" y="2471"/>
                  </a:cubicBezTo>
                  <a:cubicBezTo>
                    <a:pt x="1986" y="3237"/>
                    <a:pt x="2452" y="4182"/>
                    <a:pt x="2906" y="5256"/>
                  </a:cubicBezTo>
                  <a:cubicBezTo>
                    <a:pt x="3345" y="6337"/>
                    <a:pt x="3763" y="7550"/>
                    <a:pt x="4091" y="8856"/>
                  </a:cubicBezTo>
                  <a:cubicBezTo>
                    <a:pt x="4406" y="10163"/>
                    <a:pt x="4599" y="11433"/>
                    <a:pt x="4713" y="12593"/>
                  </a:cubicBezTo>
                  <a:cubicBezTo>
                    <a:pt x="4778" y="13389"/>
                    <a:pt x="4809" y="14129"/>
                    <a:pt x="4812" y="14803"/>
                  </a:cubicBezTo>
                  <a:cubicBezTo>
                    <a:pt x="4945" y="14783"/>
                    <a:pt x="5079" y="14766"/>
                    <a:pt x="5212" y="14746"/>
                  </a:cubicBezTo>
                  <a:cubicBezTo>
                    <a:pt x="5235" y="14076"/>
                    <a:pt x="5227" y="13344"/>
                    <a:pt x="5178" y="12556"/>
                  </a:cubicBezTo>
                  <a:cubicBezTo>
                    <a:pt x="5083" y="11268"/>
                    <a:pt x="4883" y="9990"/>
                    <a:pt x="4583" y="8733"/>
                  </a:cubicBezTo>
                  <a:cubicBezTo>
                    <a:pt x="4266" y="7481"/>
                    <a:pt x="3848" y="6257"/>
                    <a:pt x="3337" y="5072"/>
                  </a:cubicBezTo>
                  <a:cubicBezTo>
                    <a:pt x="2848" y="3986"/>
                    <a:pt x="2341" y="3041"/>
                    <a:pt x="1853" y="2286"/>
                  </a:cubicBezTo>
                  <a:cubicBezTo>
                    <a:pt x="1624" y="1900"/>
                    <a:pt x="1377" y="1576"/>
                    <a:pt x="1171" y="1285"/>
                  </a:cubicBezTo>
                  <a:cubicBezTo>
                    <a:pt x="998" y="1034"/>
                    <a:pt x="811" y="794"/>
                    <a:pt x="611" y="565"/>
                  </a:cubicBezTo>
                  <a:cubicBezTo>
                    <a:pt x="303" y="199"/>
                    <a:pt x="115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3"/>
            <p:cNvSpPr/>
            <p:nvPr/>
          </p:nvSpPr>
          <p:spPr>
            <a:xfrm>
              <a:off x="4275375" y="2740200"/>
              <a:ext cx="50525" cy="330725"/>
            </a:xfrm>
            <a:custGeom>
              <a:rect b="b" l="l" r="r" t="t"/>
              <a:pathLst>
                <a:path extrusionOk="0" h="13229" w="2021">
                  <a:moveTo>
                    <a:pt x="80" y="0"/>
                  </a:moveTo>
                  <a:cubicBezTo>
                    <a:pt x="79" y="0"/>
                    <a:pt x="79" y="0"/>
                    <a:pt x="78" y="1"/>
                  </a:cubicBezTo>
                  <a:cubicBezTo>
                    <a:pt x="0" y="28"/>
                    <a:pt x="322" y="1011"/>
                    <a:pt x="690" y="2630"/>
                  </a:cubicBezTo>
                  <a:cubicBezTo>
                    <a:pt x="1062" y="4247"/>
                    <a:pt x="1431" y="6516"/>
                    <a:pt x="1489" y="9045"/>
                  </a:cubicBezTo>
                  <a:cubicBezTo>
                    <a:pt x="1514" y="10441"/>
                    <a:pt x="1448" y="11840"/>
                    <a:pt x="1293" y="13228"/>
                  </a:cubicBezTo>
                  <a:cubicBezTo>
                    <a:pt x="1446" y="13211"/>
                    <a:pt x="1600" y="13192"/>
                    <a:pt x="1754" y="13173"/>
                  </a:cubicBezTo>
                  <a:cubicBezTo>
                    <a:pt x="1940" y="11802"/>
                    <a:pt x="2021" y="10418"/>
                    <a:pt x="1995" y="9034"/>
                  </a:cubicBezTo>
                  <a:cubicBezTo>
                    <a:pt x="1937" y="6459"/>
                    <a:pt x="1503" y="4156"/>
                    <a:pt x="1037" y="2541"/>
                  </a:cubicBezTo>
                  <a:cubicBezTo>
                    <a:pt x="579" y="941"/>
                    <a:pt x="142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3"/>
            <p:cNvSpPr/>
            <p:nvPr/>
          </p:nvSpPr>
          <p:spPr>
            <a:xfrm>
              <a:off x="4142475" y="3007900"/>
              <a:ext cx="849300" cy="731400"/>
            </a:xfrm>
            <a:custGeom>
              <a:rect b="b" l="l" r="r" t="t"/>
              <a:pathLst>
                <a:path extrusionOk="0" h="29256" w="33972">
                  <a:moveTo>
                    <a:pt x="27912" y="1"/>
                  </a:moveTo>
                  <a:cubicBezTo>
                    <a:pt x="27877" y="1"/>
                    <a:pt x="27842" y="9"/>
                    <a:pt x="27806" y="29"/>
                  </a:cubicBezTo>
                  <a:cubicBezTo>
                    <a:pt x="27710" y="81"/>
                    <a:pt x="27667" y="191"/>
                    <a:pt x="27634" y="295"/>
                  </a:cubicBezTo>
                  <a:cubicBezTo>
                    <a:pt x="27216" y="1608"/>
                    <a:pt x="27409" y="3029"/>
                    <a:pt x="27606" y="4393"/>
                  </a:cubicBezTo>
                  <a:cubicBezTo>
                    <a:pt x="27347" y="3725"/>
                    <a:pt x="27088" y="3057"/>
                    <a:pt x="26829" y="2390"/>
                  </a:cubicBezTo>
                  <a:cubicBezTo>
                    <a:pt x="26745" y="2172"/>
                    <a:pt x="26632" y="1928"/>
                    <a:pt x="26408" y="1866"/>
                  </a:cubicBezTo>
                  <a:cubicBezTo>
                    <a:pt x="26375" y="1857"/>
                    <a:pt x="26342" y="1853"/>
                    <a:pt x="26310" y="1853"/>
                  </a:cubicBezTo>
                  <a:cubicBezTo>
                    <a:pt x="26102" y="1853"/>
                    <a:pt x="25904" y="2027"/>
                    <a:pt x="25829" y="2232"/>
                  </a:cubicBezTo>
                  <a:cubicBezTo>
                    <a:pt x="25743" y="2467"/>
                    <a:pt x="25776" y="2727"/>
                    <a:pt x="25804" y="2977"/>
                  </a:cubicBezTo>
                  <a:cubicBezTo>
                    <a:pt x="25985" y="4642"/>
                    <a:pt x="25871" y="6326"/>
                    <a:pt x="25465" y="7951"/>
                  </a:cubicBezTo>
                  <a:cubicBezTo>
                    <a:pt x="24059" y="11145"/>
                    <a:pt x="22477" y="14260"/>
                    <a:pt x="20695" y="17261"/>
                  </a:cubicBezTo>
                  <a:cubicBezTo>
                    <a:pt x="21000" y="16749"/>
                    <a:pt x="11607" y="10116"/>
                    <a:pt x="10697" y="9486"/>
                  </a:cubicBezTo>
                  <a:cubicBezTo>
                    <a:pt x="7242" y="7095"/>
                    <a:pt x="3746" y="5572"/>
                    <a:pt x="1" y="3734"/>
                  </a:cubicBezTo>
                  <a:lnTo>
                    <a:pt x="1" y="3734"/>
                  </a:lnTo>
                  <a:lnTo>
                    <a:pt x="8103" y="22098"/>
                  </a:lnTo>
                  <a:cubicBezTo>
                    <a:pt x="11961" y="24571"/>
                    <a:pt x="15663" y="26811"/>
                    <a:pt x="19881" y="28726"/>
                  </a:cubicBezTo>
                  <a:cubicBezTo>
                    <a:pt x="20459" y="28988"/>
                    <a:pt x="21079" y="29255"/>
                    <a:pt x="21701" y="29255"/>
                  </a:cubicBezTo>
                  <a:cubicBezTo>
                    <a:pt x="21841" y="29255"/>
                    <a:pt x="21982" y="29242"/>
                    <a:pt x="22123" y="29211"/>
                  </a:cubicBezTo>
                  <a:cubicBezTo>
                    <a:pt x="22854" y="29051"/>
                    <a:pt x="23408" y="28468"/>
                    <a:pt x="23890" y="27897"/>
                  </a:cubicBezTo>
                  <a:cubicBezTo>
                    <a:pt x="28541" y="22404"/>
                    <a:pt x="31011" y="15523"/>
                    <a:pt x="32285" y="8482"/>
                  </a:cubicBezTo>
                  <a:lnTo>
                    <a:pt x="33822" y="4327"/>
                  </a:lnTo>
                  <a:cubicBezTo>
                    <a:pt x="33918" y="4068"/>
                    <a:pt x="33971" y="3697"/>
                    <a:pt x="33717" y="3588"/>
                  </a:cubicBezTo>
                  <a:cubicBezTo>
                    <a:pt x="33679" y="3571"/>
                    <a:pt x="33639" y="3564"/>
                    <a:pt x="33599" y="3564"/>
                  </a:cubicBezTo>
                  <a:cubicBezTo>
                    <a:pt x="33472" y="3564"/>
                    <a:pt x="33341" y="3636"/>
                    <a:pt x="33231" y="3710"/>
                  </a:cubicBezTo>
                  <a:cubicBezTo>
                    <a:pt x="32667" y="4091"/>
                    <a:pt x="32171" y="4563"/>
                    <a:pt x="31761" y="5106"/>
                  </a:cubicBezTo>
                  <a:lnTo>
                    <a:pt x="32784" y="1997"/>
                  </a:lnTo>
                  <a:cubicBezTo>
                    <a:pt x="32929" y="1559"/>
                    <a:pt x="33059" y="1034"/>
                    <a:pt x="32771" y="675"/>
                  </a:cubicBezTo>
                  <a:cubicBezTo>
                    <a:pt x="31595" y="1602"/>
                    <a:pt x="30697" y="2834"/>
                    <a:pt x="30174" y="4237"/>
                  </a:cubicBezTo>
                  <a:cubicBezTo>
                    <a:pt x="30454" y="3225"/>
                    <a:pt x="30598" y="2181"/>
                    <a:pt x="30607" y="1132"/>
                  </a:cubicBezTo>
                  <a:cubicBezTo>
                    <a:pt x="30610" y="702"/>
                    <a:pt x="30525" y="175"/>
                    <a:pt x="30121" y="27"/>
                  </a:cubicBezTo>
                  <a:cubicBezTo>
                    <a:pt x="29334" y="1136"/>
                    <a:pt x="28867" y="2440"/>
                    <a:pt x="28770" y="3797"/>
                  </a:cubicBezTo>
                  <a:cubicBezTo>
                    <a:pt x="28735" y="2681"/>
                    <a:pt x="28584" y="1572"/>
                    <a:pt x="28318" y="488"/>
                  </a:cubicBezTo>
                  <a:cubicBezTo>
                    <a:pt x="28264" y="269"/>
                    <a:pt x="28102" y="1"/>
                    <a:pt x="279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3"/>
            <p:cNvSpPr/>
            <p:nvPr/>
          </p:nvSpPr>
          <p:spPr>
            <a:xfrm>
              <a:off x="4135275" y="3154025"/>
              <a:ext cx="438600" cy="499175"/>
            </a:xfrm>
            <a:custGeom>
              <a:rect b="b" l="l" r="r" t="t"/>
              <a:pathLst>
                <a:path extrusionOk="0" h="19967" w="17544">
                  <a:moveTo>
                    <a:pt x="4677" y="1"/>
                  </a:moveTo>
                  <a:cubicBezTo>
                    <a:pt x="4546" y="1"/>
                    <a:pt x="4416" y="4"/>
                    <a:pt x="4285" y="10"/>
                  </a:cubicBezTo>
                  <a:cubicBezTo>
                    <a:pt x="3531" y="1593"/>
                    <a:pt x="2482" y="3010"/>
                    <a:pt x="1155" y="4167"/>
                  </a:cubicBezTo>
                  <a:lnTo>
                    <a:pt x="0" y="9112"/>
                  </a:lnTo>
                  <a:cubicBezTo>
                    <a:pt x="3382" y="12776"/>
                    <a:pt x="6934" y="16271"/>
                    <a:pt x="10655" y="19600"/>
                  </a:cubicBezTo>
                  <a:cubicBezTo>
                    <a:pt x="10855" y="19778"/>
                    <a:pt x="11082" y="19966"/>
                    <a:pt x="11348" y="19966"/>
                  </a:cubicBezTo>
                  <a:cubicBezTo>
                    <a:pt x="11353" y="19966"/>
                    <a:pt x="11358" y="19966"/>
                    <a:pt x="11363" y="19966"/>
                  </a:cubicBezTo>
                  <a:cubicBezTo>
                    <a:pt x="11564" y="19961"/>
                    <a:pt x="11744" y="19847"/>
                    <a:pt x="11909" y="19731"/>
                  </a:cubicBezTo>
                  <a:cubicBezTo>
                    <a:pt x="15606" y="17137"/>
                    <a:pt x="17037" y="12340"/>
                    <a:pt x="17486" y="7845"/>
                  </a:cubicBezTo>
                  <a:cubicBezTo>
                    <a:pt x="17517" y="7534"/>
                    <a:pt x="17543" y="7212"/>
                    <a:pt x="17445" y="6914"/>
                  </a:cubicBezTo>
                  <a:cubicBezTo>
                    <a:pt x="17288" y="6440"/>
                    <a:pt x="16851" y="6124"/>
                    <a:pt x="16440" y="5839"/>
                  </a:cubicBezTo>
                  <a:lnTo>
                    <a:pt x="13182" y="3601"/>
                  </a:lnTo>
                  <a:cubicBezTo>
                    <a:pt x="11516" y="2456"/>
                    <a:pt x="9827" y="1299"/>
                    <a:pt x="7927" y="605"/>
                  </a:cubicBezTo>
                  <a:cubicBezTo>
                    <a:pt x="6892" y="226"/>
                    <a:pt x="5778" y="1"/>
                    <a:pt x="4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3"/>
            <p:cNvSpPr/>
            <p:nvPr/>
          </p:nvSpPr>
          <p:spPr>
            <a:xfrm>
              <a:off x="4375300" y="3274175"/>
              <a:ext cx="159625" cy="358225"/>
            </a:xfrm>
            <a:custGeom>
              <a:rect b="b" l="l" r="r" t="t"/>
              <a:pathLst>
                <a:path extrusionOk="0" h="14329" w="6385">
                  <a:moveTo>
                    <a:pt x="5333" y="0"/>
                  </a:moveTo>
                  <a:cubicBezTo>
                    <a:pt x="4495" y="4777"/>
                    <a:pt x="3102" y="9395"/>
                    <a:pt x="300" y="13475"/>
                  </a:cubicBezTo>
                  <a:cubicBezTo>
                    <a:pt x="0" y="13911"/>
                    <a:pt x="407" y="14328"/>
                    <a:pt x="823" y="14328"/>
                  </a:cubicBezTo>
                  <a:cubicBezTo>
                    <a:pt x="1002" y="14328"/>
                    <a:pt x="1183" y="14251"/>
                    <a:pt x="1311" y="14066"/>
                  </a:cubicBezTo>
                  <a:cubicBezTo>
                    <a:pt x="4091" y="10017"/>
                    <a:pt x="5515" y="5452"/>
                    <a:pt x="6384" y="723"/>
                  </a:cubicBezTo>
                  <a:lnTo>
                    <a:pt x="53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3"/>
            <p:cNvSpPr/>
            <p:nvPr/>
          </p:nvSpPr>
          <p:spPr>
            <a:xfrm>
              <a:off x="3676400" y="2901875"/>
              <a:ext cx="855050" cy="1186700"/>
            </a:xfrm>
            <a:custGeom>
              <a:rect b="b" l="l" r="r" t="t"/>
              <a:pathLst>
                <a:path extrusionOk="0" h="47468" w="34202">
                  <a:moveTo>
                    <a:pt x="20662" y="0"/>
                  </a:moveTo>
                  <a:cubicBezTo>
                    <a:pt x="20661" y="0"/>
                    <a:pt x="20661" y="0"/>
                    <a:pt x="20661" y="0"/>
                  </a:cubicBezTo>
                  <a:cubicBezTo>
                    <a:pt x="18426" y="467"/>
                    <a:pt x="16166" y="804"/>
                    <a:pt x="13893" y="1009"/>
                  </a:cubicBezTo>
                  <a:cubicBezTo>
                    <a:pt x="13893" y="3882"/>
                    <a:pt x="14039" y="6655"/>
                    <a:pt x="14299" y="9522"/>
                  </a:cubicBezTo>
                  <a:cubicBezTo>
                    <a:pt x="10447" y="11618"/>
                    <a:pt x="5377" y="11959"/>
                    <a:pt x="2774" y="15488"/>
                  </a:cubicBezTo>
                  <a:cubicBezTo>
                    <a:pt x="1298" y="17488"/>
                    <a:pt x="985" y="20094"/>
                    <a:pt x="773" y="22571"/>
                  </a:cubicBezTo>
                  <a:cubicBezTo>
                    <a:pt x="177" y="29567"/>
                    <a:pt x="0" y="36594"/>
                    <a:pt x="245" y="43612"/>
                  </a:cubicBezTo>
                  <a:cubicBezTo>
                    <a:pt x="259" y="43998"/>
                    <a:pt x="281" y="44408"/>
                    <a:pt x="504" y="44725"/>
                  </a:cubicBezTo>
                  <a:cubicBezTo>
                    <a:pt x="770" y="45105"/>
                    <a:pt x="1253" y="45253"/>
                    <a:pt x="1701" y="45372"/>
                  </a:cubicBezTo>
                  <a:cubicBezTo>
                    <a:pt x="6797" y="46725"/>
                    <a:pt x="12068" y="47406"/>
                    <a:pt x="17339" y="47406"/>
                  </a:cubicBezTo>
                  <a:cubicBezTo>
                    <a:pt x="17697" y="47406"/>
                    <a:pt x="18056" y="47403"/>
                    <a:pt x="18414" y="47396"/>
                  </a:cubicBezTo>
                  <a:cubicBezTo>
                    <a:pt x="18697" y="47392"/>
                    <a:pt x="18985" y="47389"/>
                    <a:pt x="19275" y="47389"/>
                  </a:cubicBezTo>
                  <a:cubicBezTo>
                    <a:pt x="21038" y="47389"/>
                    <a:pt x="22925" y="47468"/>
                    <a:pt x="24818" y="47468"/>
                  </a:cubicBezTo>
                  <a:cubicBezTo>
                    <a:pt x="27794" y="47468"/>
                    <a:pt x="30784" y="47274"/>
                    <a:pt x="33322" y="46278"/>
                  </a:cubicBezTo>
                  <a:cubicBezTo>
                    <a:pt x="33584" y="46176"/>
                    <a:pt x="33859" y="46054"/>
                    <a:pt x="34015" y="45820"/>
                  </a:cubicBezTo>
                  <a:cubicBezTo>
                    <a:pt x="34201" y="45539"/>
                    <a:pt x="34173" y="45175"/>
                    <a:pt x="34138" y="44840"/>
                  </a:cubicBezTo>
                  <a:cubicBezTo>
                    <a:pt x="33259" y="36568"/>
                    <a:pt x="32380" y="28296"/>
                    <a:pt x="31502" y="20025"/>
                  </a:cubicBezTo>
                  <a:lnTo>
                    <a:pt x="31443" y="19469"/>
                  </a:lnTo>
                  <a:cubicBezTo>
                    <a:pt x="31073" y="15991"/>
                    <a:pt x="28730" y="13120"/>
                    <a:pt x="25658" y="11411"/>
                  </a:cubicBezTo>
                  <a:cubicBezTo>
                    <a:pt x="23939" y="10455"/>
                    <a:pt x="21697" y="10092"/>
                    <a:pt x="21155" y="7862"/>
                  </a:cubicBezTo>
                  <a:cubicBezTo>
                    <a:pt x="21007" y="7250"/>
                    <a:pt x="20805" y="0"/>
                    <a:pt x="206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3"/>
            <p:cNvSpPr/>
            <p:nvPr/>
          </p:nvSpPr>
          <p:spPr>
            <a:xfrm>
              <a:off x="3715125" y="2090800"/>
              <a:ext cx="815675" cy="912700"/>
            </a:xfrm>
            <a:custGeom>
              <a:rect b="b" l="l" r="r" t="t"/>
              <a:pathLst>
                <a:path extrusionOk="0" h="36508" w="32627">
                  <a:moveTo>
                    <a:pt x="15924" y="0"/>
                  </a:moveTo>
                  <a:lnTo>
                    <a:pt x="15924" y="0"/>
                  </a:lnTo>
                  <a:cubicBezTo>
                    <a:pt x="16031" y="4657"/>
                    <a:pt x="14365" y="9363"/>
                    <a:pt x="11552" y="13119"/>
                  </a:cubicBezTo>
                  <a:cubicBezTo>
                    <a:pt x="8597" y="17067"/>
                    <a:pt x="4496" y="20029"/>
                    <a:pt x="1" y="22101"/>
                  </a:cubicBezTo>
                  <a:cubicBezTo>
                    <a:pt x="214" y="24718"/>
                    <a:pt x="547" y="27377"/>
                    <a:pt x="1790" y="29637"/>
                  </a:cubicBezTo>
                  <a:cubicBezTo>
                    <a:pt x="4461" y="34497"/>
                    <a:pt x="10760" y="36508"/>
                    <a:pt x="16533" y="36508"/>
                  </a:cubicBezTo>
                  <a:cubicBezTo>
                    <a:pt x="18727" y="36508"/>
                    <a:pt x="20846" y="36217"/>
                    <a:pt x="22660" y="35682"/>
                  </a:cubicBezTo>
                  <a:cubicBezTo>
                    <a:pt x="25331" y="34893"/>
                    <a:pt x="27947" y="33618"/>
                    <a:pt x="29980" y="31683"/>
                  </a:cubicBezTo>
                  <a:cubicBezTo>
                    <a:pt x="32029" y="29735"/>
                    <a:pt x="32618" y="27140"/>
                    <a:pt x="32623" y="24384"/>
                  </a:cubicBezTo>
                  <a:cubicBezTo>
                    <a:pt x="32626" y="22504"/>
                    <a:pt x="31926" y="21030"/>
                    <a:pt x="31517" y="19203"/>
                  </a:cubicBezTo>
                  <a:cubicBezTo>
                    <a:pt x="31412" y="18739"/>
                    <a:pt x="31337" y="18271"/>
                    <a:pt x="31305" y="17795"/>
                  </a:cubicBezTo>
                  <a:cubicBezTo>
                    <a:pt x="31137" y="15193"/>
                    <a:pt x="31740" y="12808"/>
                    <a:pt x="31028" y="10203"/>
                  </a:cubicBezTo>
                  <a:cubicBezTo>
                    <a:pt x="30374" y="7811"/>
                    <a:pt x="29029" y="5628"/>
                    <a:pt x="27099" y="4054"/>
                  </a:cubicBezTo>
                  <a:cubicBezTo>
                    <a:pt x="23973" y="1508"/>
                    <a:pt x="19915" y="254"/>
                    <a:pt x="159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3"/>
            <p:cNvSpPr/>
            <p:nvPr/>
          </p:nvSpPr>
          <p:spPr>
            <a:xfrm>
              <a:off x="4109925" y="2609625"/>
              <a:ext cx="178100" cy="117300"/>
            </a:xfrm>
            <a:custGeom>
              <a:rect b="b" l="l" r="r" t="t"/>
              <a:pathLst>
                <a:path extrusionOk="0" h="4692" w="7124">
                  <a:moveTo>
                    <a:pt x="1" y="1"/>
                  </a:moveTo>
                  <a:lnTo>
                    <a:pt x="1" y="1"/>
                  </a:lnTo>
                  <a:cubicBezTo>
                    <a:pt x="221" y="1108"/>
                    <a:pt x="604" y="2183"/>
                    <a:pt x="1163" y="3164"/>
                  </a:cubicBezTo>
                  <a:cubicBezTo>
                    <a:pt x="1580" y="3898"/>
                    <a:pt x="2204" y="4649"/>
                    <a:pt x="3048" y="4689"/>
                  </a:cubicBezTo>
                  <a:cubicBezTo>
                    <a:pt x="3072" y="4690"/>
                    <a:pt x="3096" y="4691"/>
                    <a:pt x="3120" y="4691"/>
                  </a:cubicBezTo>
                  <a:cubicBezTo>
                    <a:pt x="3402" y="4691"/>
                    <a:pt x="3680" y="4611"/>
                    <a:pt x="3941" y="4503"/>
                  </a:cubicBezTo>
                  <a:cubicBezTo>
                    <a:pt x="4847" y="4131"/>
                    <a:pt x="5596" y="3430"/>
                    <a:pt x="6122" y="2604"/>
                  </a:cubicBezTo>
                  <a:cubicBezTo>
                    <a:pt x="6510" y="2002"/>
                    <a:pt x="6828" y="1352"/>
                    <a:pt x="7123" y="694"/>
                  </a:cubicBezTo>
                  <a:lnTo>
                    <a:pt x="7123" y="694"/>
                  </a:lnTo>
                  <a:cubicBezTo>
                    <a:pt x="6653" y="717"/>
                    <a:pt x="6183" y="729"/>
                    <a:pt x="5714" y="729"/>
                  </a:cubicBezTo>
                  <a:cubicBezTo>
                    <a:pt x="3732" y="729"/>
                    <a:pt x="1781" y="514"/>
                    <a:pt x="1" y="1"/>
                  </a:cubicBezTo>
                  <a:close/>
                </a:path>
              </a:pathLst>
            </a:custGeom>
            <a:solidFill>
              <a:srgbClr val="592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3"/>
            <p:cNvSpPr/>
            <p:nvPr/>
          </p:nvSpPr>
          <p:spPr>
            <a:xfrm>
              <a:off x="4132350" y="2661775"/>
              <a:ext cx="126775" cy="65125"/>
            </a:xfrm>
            <a:custGeom>
              <a:rect b="b" l="l" r="r" t="t"/>
              <a:pathLst>
                <a:path extrusionOk="0" h="2605" w="5071">
                  <a:moveTo>
                    <a:pt x="2443" y="0"/>
                  </a:moveTo>
                  <a:cubicBezTo>
                    <a:pt x="2352" y="0"/>
                    <a:pt x="2260" y="3"/>
                    <a:pt x="2168" y="8"/>
                  </a:cubicBezTo>
                  <a:cubicBezTo>
                    <a:pt x="1414" y="53"/>
                    <a:pt x="686" y="250"/>
                    <a:pt x="1" y="559"/>
                  </a:cubicBezTo>
                  <a:cubicBezTo>
                    <a:pt x="87" y="733"/>
                    <a:pt x="169" y="910"/>
                    <a:pt x="266" y="1078"/>
                  </a:cubicBezTo>
                  <a:cubicBezTo>
                    <a:pt x="683" y="1812"/>
                    <a:pt x="1307" y="2563"/>
                    <a:pt x="2151" y="2603"/>
                  </a:cubicBezTo>
                  <a:cubicBezTo>
                    <a:pt x="2174" y="2604"/>
                    <a:pt x="2196" y="2605"/>
                    <a:pt x="2219" y="2605"/>
                  </a:cubicBezTo>
                  <a:cubicBezTo>
                    <a:pt x="2503" y="2605"/>
                    <a:pt x="2781" y="2525"/>
                    <a:pt x="3044" y="2417"/>
                  </a:cubicBezTo>
                  <a:cubicBezTo>
                    <a:pt x="3870" y="2080"/>
                    <a:pt x="4555" y="1459"/>
                    <a:pt x="5071" y="729"/>
                  </a:cubicBezTo>
                  <a:cubicBezTo>
                    <a:pt x="4286" y="260"/>
                    <a:pt x="3360" y="0"/>
                    <a:pt x="2443" y="0"/>
                  </a:cubicBezTo>
                  <a:close/>
                </a:path>
              </a:pathLst>
            </a:custGeom>
            <a:solidFill>
              <a:srgbClr val="F94B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73"/>
            <p:cNvSpPr/>
            <p:nvPr/>
          </p:nvSpPr>
          <p:spPr>
            <a:xfrm>
              <a:off x="3925450" y="2592250"/>
              <a:ext cx="184100" cy="125425"/>
            </a:xfrm>
            <a:custGeom>
              <a:rect b="b" l="l" r="r" t="t"/>
              <a:pathLst>
                <a:path extrusionOk="0" h="5017" w="7364">
                  <a:moveTo>
                    <a:pt x="3717" y="0"/>
                  </a:moveTo>
                  <a:cubicBezTo>
                    <a:pt x="3212" y="0"/>
                    <a:pt x="2732" y="43"/>
                    <a:pt x="2349" y="94"/>
                  </a:cubicBezTo>
                  <a:cubicBezTo>
                    <a:pt x="1766" y="173"/>
                    <a:pt x="1164" y="327"/>
                    <a:pt x="733" y="727"/>
                  </a:cubicBezTo>
                  <a:cubicBezTo>
                    <a:pt x="39" y="1371"/>
                    <a:pt x="0" y="2528"/>
                    <a:pt x="484" y="3342"/>
                  </a:cubicBezTo>
                  <a:cubicBezTo>
                    <a:pt x="967" y="4156"/>
                    <a:pt x="1863" y="4656"/>
                    <a:pt x="2782" y="4881"/>
                  </a:cubicBezTo>
                  <a:cubicBezTo>
                    <a:pt x="3140" y="4968"/>
                    <a:pt x="3513" y="5016"/>
                    <a:pt x="3885" y="5016"/>
                  </a:cubicBezTo>
                  <a:cubicBezTo>
                    <a:pt x="4550" y="5016"/>
                    <a:pt x="5209" y="4860"/>
                    <a:pt x="5758" y="4492"/>
                  </a:cubicBezTo>
                  <a:cubicBezTo>
                    <a:pt x="6720" y="3847"/>
                    <a:pt x="7364" y="1978"/>
                    <a:pt x="6588" y="959"/>
                  </a:cubicBezTo>
                  <a:cubicBezTo>
                    <a:pt x="6011" y="201"/>
                    <a:pt x="4807" y="0"/>
                    <a:pt x="3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73"/>
            <p:cNvSpPr/>
            <p:nvPr/>
          </p:nvSpPr>
          <p:spPr>
            <a:xfrm>
              <a:off x="3676400" y="3154050"/>
              <a:ext cx="846600" cy="934475"/>
            </a:xfrm>
            <a:custGeom>
              <a:rect b="b" l="l" r="r" t="t"/>
              <a:pathLst>
                <a:path extrusionOk="0" h="37379" w="33864">
                  <a:moveTo>
                    <a:pt x="22921" y="0"/>
                  </a:moveTo>
                  <a:cubicBezTo>
                    <a:pt x="21969" y="1573"/>
                    <a:pt x="20717" y="2846"/>
                    <a:pt x="18962" y="3321"/>
                  </a:cubicBezTo>
                  <a:cubicBezTo>
                    <a:pt x="18509" y="3444"/>
                    <a:pt x="18046" y="3502"/>
                    <a:pt x="17583" y="3502"/>
                  </a:cubicBezTo>
                  <a:cubicBezTo>
                    <a:pt x="15889" y="3502"/>
                    <a:pt x="14190" y="2730"/>
                    <a:pt x="12935" y="1559"/>
                  </a:cubicBezTo>
                  <a:cubicBezTo>
                    <a:pt x="12579" y="1229"/>
                    <a:pt x="12260" y="866"/>
                    <a:pt x="11964" y="485"/>
                  </a:cubicBezTo>
                  <a:cubicBezTo>
                    <a:pt x="8585" y="1779"/>
                    <a:pt x="4876" y="2551"/>
                    <a:pt x="2774" y="5402"/>
                  </a:cubicBezTo>
                  <a:cubicBezTo>
                    <a:pt x="1298" y="7402"/>
                    <a:pt x="985" y="10008"/>
                    <a:pt x="773" y="12485"/>
                  </a:cubicBezTo>
                  <a:cubicBezTo>
                    <a:pt x="177" y="19481"/>
                    <a:pt x="0" y="26507"/>
                    <a:pt x="245" y="33525"/>
                  </a:cubicBezTo>
                  <a:cubicBezTo>
                    <a:pt x="259" y="33912"/>
                    <a:pt x="281" y="34323"/>
                    <a:pt x="504" y="34639"/>
                  </a:cubicBezTo>
                  <a:cubicBezTo>
                    <a:pt x="770" y="35018"/>
                    <a:pt x="1253" y="35168"/>
                    <a:pt x="1701" y="35286"/>
                  </a:cubicBezTo>
                  <a:cubicBezTo>
                    <a:pt x="6797" y="36639"/>
                    <a:pt x="12068" y="37319"/>
                    <a:pt x="17339" y="37319"/>
                  </a:cubicBezTo>
                  <a:cubicBezTo>
                    <a:pt x="17697" y="37319"/>
                    <a:pt x="18056" y="37316"/>
                    <a:pt x="18414" y="37309"/>
                  </a:cubicBezTo>
                  <a:cubicBezTo>
                    <a:pt x="18704" y="37304"/>
                    <a:pt x="18998" y="37302"/>
                    <a:pt x="19296" y="37302"/>
                  </a:cubicBezTo>
                  <a:cubicBezTo>
                    <a:pt x="21049" y="37302"/>
                    <a:pt x="22926" y="37379"/>
                    <a:pt x="24808" y="37379"/>
                  </a:cubicBezTo>
                  <a:cubicBezTo>
                    <a:pt x="25439" y="37379"/>
                    <a:pt x="26072" y="37370"/>
                    <a:pt x="26700" y="37347"/>
                  </a:cubicBezTo>
                  <a:cubicBezTo>
                    <a:pt x="27898" y="36601"/>
                    <a:pt x="29070" y="35811"/>
                    <a:pt x="30219" y="34996"/>
                  </a:cubicBezTo>
                  <a:cubicBezTo>
                    <a:pt x="31470" y="34108"/>
                    <a:pt x="32706" y="33180"/>
                    <a:pt x="33864" y="32173"/>
                  </a:cubicBezTo>
                  <a:cubicBezTo>
                    <a:pt x="33076" y="24761"/>
                    <a:pt x="32289" y="17349"/>
                    <a:pt x="31502" y="9938"/>
                  </a:cubicBezTo>
                  <a:lnTo>
                    <a:pt x="31443" y="9382"/>
                  </a:lnTo>
                  <a:cubicBezTo>
                    <a:pt x="31073" y="5904"/>
                    <a:pt x="28730" y="3033"/>
                    <a:pt x="25658" y="1324"/>
                  </a:cubicBezTo>
                  <a:cubicBezTo>
                    <a:pt x="24783" y="838"/>
                    <a:pt x="23773" y="504"/>
                    <a:pt x="229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73"/>
            <p:cNvSpPr/>
            <p:nvPr/>
          </p:nvSpPr>
          <p:spPr>
            <a:xfrm>
              <a:off x="4293175" y="2582475"/>
              <a:ext cx="194100" cy="115200"/>
            </a:xfrm>
            <a:custGeom>
              <a:rect b="b" l="l" r="r" t="t"/>
              <a:pathLst>
                <a:path extrusionOk="0" h="4608" w="7764">
                  <a:moveTo>
                    <a:pt x="4804" y="0"/>
                  </a:moveTo>
                  <a:cubicBezTo>
                    <a:pt x="4123" y="0"/>
                    <a:pt x="3448" y="122"/>
                    <a:pt x="2917" y="304"/>
                  </a:cubicBezTo>
                  <a:cubicBezTo>
                    <a:pt x="1200" y="893"/>
                    <a:pt x="0" y="3223"/>
                    <a:pt x="2210" y="4224"/>
                  </a:cubicBezTo>
                  <a:cubicBezTo>
                    <a:pt x="2763" y="4475"/>
                    <a:pt x="3439" y="4608"/>
                    <a:pt x="4126" y="4608"/>
                  </a:cubicBezTo>
                  <a:cubicBezTo>
                    <a:pt x="5774" y="4608"/>
                    <a:pt x="7486" y="3843"/>
                    <a:pt x="7718" y="2100"/>
                  </a:cubicBezTo>
                  <a:cubicBezTo>
                    <a:pt x="7764" y="1748"/>
                    <a:pt x="7693" y="1390"/>
                    <a:pt x="7451" y="1058"/>
                  </a:cubicBezTo>
                  <a:cubicBezTo>
                    <a:pt x="6883" y="281"/>
                    <a:pt x="5838" y="0"/>
                    <a:pt x="48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73"/>
            <p:cNvSpPr/>
            <p:nvPr/>
          </p:nvSpPr>
          <p:spPr>
            <a:xfrm>
              <a:off x="4157250" y="2358375"/>
              <a:ext cx="81575" cy="232175"/>
            </a:xfrm>
            <a:custGeom>
              <a:rect b="b" l="l" r="r" t="t"/>
              <a:pathLst>
                <a:path extrusionOk="0" h="9287" w="3263">
                  <a:moveTo>
                    <a:pt x="1064" y="1"/>
                  </a:moveTo>
                  <a:cubicBezTo>
                    <a:pt x="1001" y="1"/>
                    <a:pt x="518" y="406"/>
                    <a:pt x="220" y="1322"/>
                  </a:cubicBezTo>
                  <a:cubicBezTo>
                    <a:pt x="49" y="1882"/>
                    <a:pt x="0" y="2472"/>
                    <a:pt x="78" y="3052"/>
                  </a:cubicBezTo>
                  <a:cubicBezTo>
                    <a:pt x="163" y="3705"/>
                    <a:pt x="437" y="4423"/>
                    <a:pt x="937" y="5011"/>
                  </a:cubicBezTo>
                  <a:cubicBezTo>
                    <a:pt x="1429" y="5589"/>
                    <a:pt x="1973" y="6014"/>
                    <a:pt x="2325" y="6488"/>
                  </a:cubicBezTo>
                  <a:cubicBezTo>
                    <a:pt x="2687" y="6958"/>
                    <a:pt x="2871" y="7465"/>
                    <a:pt x="2832" y="7890"/>
                  </a:cubicBezTo>
                  <a:cubicBezTo>
                    <a:pt x="2798" y="8318"/>
                    <a:pt x="2609" y="8658"/>
                    <a:pt x="2499" y="8893"/>
                  </a:cubicBezTo>
                  <a:cubicBezTo>
                    <a:pt x="2380" y="9128"/>
                    <a:pt x="2318" y="9266"/>
                    <a:pt x="2346" y="9285"/>
                  </a:cubicBezTo>
                  <a:cubicBezTo>
                    <a:pt x="2348" y="9286"/>
                    <a:pt x="2350" y="9287"/>
                    <a:pt x="2353" y="9287"/>
                  </a:cubicBezTo>
                  <a:cubicBezTo>
                    <a:pt x="2389" y="9287"/>
                    <a:pt x="2496" y="9187"/>
                    <a:pt x="2654" y="8993"/>
                  </a:cubicBezTo>
                  <a:cubicBezTo>
                    <a:pt x="2814" y="8780"/>
                    <a:pt x="3071" y="8454"/>
                    <a:pt x="3166" y="7931"/>
                  </a:cubicBezTo>
                  <a:cubicBezTo>
                    <a:pt x="3263" y="7405"/>
                    <a:pt x="3065" y="6767"/>
                    <a:pt x="2679" y="6232"/>
                  </a:cubicBezTo>
                  <a:cubicBezTo>
                    <a:pt x="2296" y="5681"/>
                    <a:pt x="1746" y="5235"/>
                    <a:pt x="1302" y="4707"/>
                  </a:cubicBezTo>
                  <a:cubicBezTo>
                    <a:pt x="861" y="4186"/>
                    <a:pt x="611" y="3571"/>
                    <a:pt x="511" y="2986"/>
                  </a:cubicBezTo>
                  <a:cubicBezTo>
                    <a:pt x="422" y="2462"/>
                    <a:pt x="433" y="1928"/>
                    <a:pt x="545" y="1409"/>
                  </a:cubicBezTo>
                  <a:cubicBezTo>
                    <a:pt x="746" y="515"/>
                    <a:pt x="1138" y="52"/>
                    <a:pt x="1070" y="3"/>
                  </a:cubicBezTo>
                  <a:cubicBezTo>
                    <a:pt x="1069" y="1"/>
                    <a:pt x="1067" y="1"/>
                    <a:pt x="1064" y="1"/>
                  </a:cubicBezTo>
                  <a:close/>
                </a:path>
              </a:pathLst>
            </a:custGeom>
            <a:solidFill>
              <a:srgbClr val="C1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73"/>
            <p:cNvSpPr/>
            <p:nvPr/>
          </p:nvSpPr>
          <p:spPr>
            <a:xfrm>
              <a:off x="4162875" y="2557200"/>
              <a:ext cx="37375" cy="20225"/>
            </a:xfrm>
            <a:custGeom>
              <a:rect b="b" l="l" r="r" t="t"/>
              <a:pathLst>
                <a:path extrusionOk="0" h="809" w="1495">
                  <a:moveTo>
                    <a:pt x="216" y="0"/>
                  </a:moveTo>
                  <a:cubicBezTo>
                    <a:pt x="136" y="0"/>
                    <a:pt x="79" y="20"/>
                    <a:pt x="59" y="61"/>
                  </a:cubicBezTo>
                  <a:cubicBezTo>
                    <a:pt x="0" y="178"/>
                    <a:pt x="261" y="427"/>
                    <a:pt x="641" y="616"/>
                  </a:cubicBezTo>
                  <a:cubicBezTo>
                    <a:pt x="889" y="740"/>
                    <a:pt x="1126" y="808"/>
                    <a:pt x="1278" y="808"/>
                  </a:cubicBezTo>
                  <a:cubicBezTo>
                    <a:pt x="1359" y="808"/>
                    <a:pt x="1415" y="789"/>
                    <a:pt x="1436" y="748"/>
                  </a:cubicBezTo>
                  <a:cubicBezTo>
                    <a:pt x="1495" y="630"/>
                    <a:pt x="1233" y="382"/>
                    <a:pt x="853" y="192"/>
                  </a:cubicBezTo>
                  <a:cubicBezTo>
                    <a:pt x="605" y="69"/>
                    <a:pt x="368" y="0"/>
                    <a:pt x="216" y="0"/>
                  </a:cubicBezTo>
                  <a:close/>
                </a:path>
              </a:pathLst>
            </a:custGeom>
            <a:solidFill>
              <a:srgbClr val="C1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73"/>
            <p:cNvSpPr/>
            <p:nvPr/>
          </p:nvSpPr>
          <p:spPr>
            <a:xfrm>
              <a:off x="4270400" y="2497075"/>
              <a:ext cx="119375" cy="89375"/>
            </a:xfrm>
            <a:custGeom>
              <a:rect b="b" l="l" r="r" t="t"/>
              <a:pathLst>
                <a:path extrusionOk="0" h="3575" w="4775">
                  <a:moveTo>
                    <a:pt x="2383" y="1"/>
                  </a:moveTo>
                  <a:cubicBezTo>
                    <a:pt x="2139" y="1"/>
                    <a:pt x="1888" y="51"/>
                    <a:pt x="1650" y="174"/>
                  </a:cubicBezTo>
                  <a:cubicBezTo>
                    <a:pt x="1116" y="453"/>
                    <a:pt x="812" y="920"/>
                    <a:pt x="599" y="1325"/>
                  </a:cubicBezTo>
                  <a:cubicBezTo>
                    <a:pt x="414" y="1688"/>
                    <a:pt x="269" y="2069"/>
                    <a:pt x="168" y="2463"/>
                  </a:cubicBezTo>
                  <a:cubicBezTo>
                    <a:pt x="0" y="3136"/>
                    <a:pt x="26" y="3567"/>
                    <a:pt x="85" y="3574"/>
                  </a:cubicBezTo>
                  <a:cubicBezTo>
                    <a:pt x="86" y="3574"/>
                    <a:pt x="87" y="3574"/>
                    <a:pt x="88" y="3574"/>
                  </a:cubicBezTo>
                  <a:cubicBezTo>
                    <a:pt x="158" y="3574"/>
                    <a:pt x="251" y="3169"/>
                    <a:pt x="486" y="2566"/>
                  </a:cubicBezTo>
                  <a:cubicBezTo>
                    <a:pt x="625" y="2210"/>
                    <a:pt x="791" y="1867"/>
                    <a:pt x="982" y="1536"/>
                  </a:cubicBezTo>
                  <a:cubicBezTo>
                    <a:pt x="1195" y="1175"/>
                    <a:pt x="1476" y="794"/>
                    <a:pt x="1865" y="598"/>
                  </a:cubicBezTo>
                  <a:cubicBezTo>
                    <a:pt x="2041" y="506"/>
                    <a:pt x="2231" y="467"/>
                    <a:pt x="2420" y="467"/>
                  </a:cubicBezTo>
                  <a:cubicBezTo>
                    <a:pt x="2643" y="467"/>
                    <a:pt x="2865" y="521"/>
                    <a:pt x="3064" y="604"/>
                  </a:cubicBezTo>
                  <a:cubicBezTo>
                    <a:pt x="3436" y="757"/>
                    <a:pt x="3723" y="1009"/>
                    <a:pt x="3953" y="1235"/>
                  </a:cubicBezTo>
                  <a:cubicBezTo>
                    <a:pt x="4379" y="1675"/>
                    <a:pt x="4639" y="2000"/>
                    <a:pt x="4717" y="2000"/>
                  </a:cubicBezTo>
                  <a:cubicBezTo>
                    <a:pt x="4721" y="2000"/>
                    <a:pt x="4726" y="1999"/>
                    <a:pt x="4729" y="1996"/>
                  </a:cubicBezTo>
                  <a:cubicBezTo>
                    <a:pt x="4775" y="1962"/>
                    <a:pt x="4622" y="1572"/>
                    <a:pt x="4205" y="1012"/>
                  </a:cubicBezTo>
                  <a:cubicBezTo>
                    <a:pt x="3991" y="741"/>
                    <a:pt x="3689" y="419"/>
                    <a:pt x="3244" y="206"/>
                  </a:cubicBezTo>
                  <a:cubicBezTo>
                    <a:pt x="3003" y="86"/>
                    <a:pt x="2700" y="1"/>
                    <a:pt x="2383" y="1"/>
                  </a:cubicBezTo>
                  <a:close/>
                </a:path>
              </a:pathLst>
            </a:custGeom>
            <a:solidFill>
              <a:srgbClr val="C1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73"/>
            <p:cNvSpPr/>
            <p:nvPr/>
          </p:nvSpPr>
          <p:spPr>
            <a:xfrm>
              <a:off x="2004800" y="2699950"/>
              <a:ext cx="1615175" cy="1661425"/>
            </a:xfrm>
            <a:custGeom>
              <a:rect b="b" l="l" r="r" t="t"/>
              <a:pathLst>
                <a:path extrusionOk="0" h="66457" w="64607">
                  <a:moveTo>
                    <a:pt x="15709" y="1"/>
                  </a:moveTo>
                  <a:cubicBezTo>
                    <a:pt x="15499" y="165"/>
                    <a:pt x="15289" y="330"/>
                    <a:pt x="15089" y="510"/>
                  </a:cubicBezTo>
                  <a:cubicBezTo>
                    <a:pt x="14815" y="756"/>
                    <a:pt x="14561" y="1016"/>
                    <a:pt x="14315" y="1283"/>
                  </a:cubicBezTo>
                  <a:lnTo>
                    <a:pt x="12326" y="4112"/>
                  </a:lnTo>
                  <a:cubicBezTo>
                    <a:pt x="11227" y="6139"/>
                    <a:pt x="10498" y="8419"/>
                    <a:pt x="9853" y="10644"/>
                  </a:cubicBezTo>
                  <a:cubicBezTo>
                    <a:pt x="6818" y="21114"/>
                    <a:pt x="4630" y="31811"/>
                    <a:pt x="3309" y="42632"/>
                  </a:cubicBezTo>
                  <a:cubicBezTo>
                    <a:pt x="2580" y="48602"/>
                    <a:pt x="1" y="55666"/>
                    <a:pt x="2538" y="61517"/>
                  </a:cubicBezTo>
                  <a:cubicBezTo>
                    <a:pt x="4023" y="64945"/>
                    <a:pt x="6869" y="66138"/>
                    <a:pt x="10335" y="66343"/>
                  </a:cubicBezTo>
                  <a:cubicBezTo>
                    <a:pt x="11641" y="66420"/>
                    <a:pt x="12941" y="66456"/>
                    <a:pt x="14236" y="66456"/>
                  </a:cubicBezTo>
                  <a:cubicBezTo>
                    <a:pt x="23936" y="66456"/>
                    <a:pt x="33310" y="64407"/>
                    <a:pt x="42738" y="62066"/>
                  </a:cubicBezTo>
                  <a:cubicBezTo>
                    <a:pt x="43438" y="61892"/>
                    <a:pt x="47204" y="61060"/>
                    <a:pt x="51191" y="59993"/>
                  </a:cubicBezTo>
                  <a:cubicBezTo>
                    <a:pt x="52123" y="59877"/>
                    <a:pt x="53044" y="59697"/>
                    <a:pt x="53944" y="59421"/>
                  </a:cubicBezTo>
                  <a:cubicBezTo>
                    <a:pt x="55484" y="58946"/>
                    <a:pt x="56944" y="58197"/>
                    <a:pt x="58527" y="57898"/>
                  </a:cubicBezTo>
                  <a:cubicBezTo>
                    <a:pt x="59805" y="57658"/>
                    <a:pt x="61133" y="57717"/>
                    <a:pt x="62391" y="57389"/>
                  </a:cubicBezTo>
                  <a:cubicBezTo>
                    <a:pt x="62670" y="57318"/>
                    <a:pt x="63002" y="57143"/>
                    <a:pt x="62973" y="56856"/>
                  </a:cubicBezTo>
                  <a:cubicBezTo>
                    <a:pt x="62951" y="56637"/>
                    <a:pt x="62725" y="56508"/>
                    <a:pt x="62524" y="56418"/>
                  </a:cubicBezTo>
                  <a:cubicBezTo>
                    <a:pt x="61186" y="55829"/>
                    <a:pt x="59761" y="55462"/>
                    <a:pt x="58305" y="55330"/>
                  </a:cubicBezTo>
                  <a:lnTo>
                    <a:pt x="61917" y="55071"/>
                  </a:lnTo>
                  <a:cubicBezTo>
                    <a:pt x="62636" y="55020"/>
                    <a:pt x="63365" y="54966"/>
                    <a:pt x="64047" y="54731"/>
                  </a:cubicBezTo>
                  <a:cubicBezTo>
                    <a:pt x="64297" y="54644"/>
                    <a:pt x="64575" y="54484"/>
                    <a:pt x="64590" y="54220"/>
                  </a:cubicBezTo>
                  <a:cubicBezTo>
                    <a:pt x="64607" y="53925"/>
                    <a:pt x="64288" y="53734"/>
                    <a:pt x="64011" y="53631"/>
                  </a:cubicBezTo>
                  <a:cubicBezTo>
                    <a:pt x="62695" y="53142"/>
                    <a:pt x="61286" y="53032"/>
                    <a:pt x="59872" y="53032"/>
                  </a:cubicBezTo>
                  <a:cubicBezTo>
                    <a:pt x="59326" y="53032"/>
                    <a:pt x="58779" y="53049"/>
                    <a:pt x="58237" y="53066"/>
                  </a:cubicBezTo>
                  <a:lnTo>
                    <a:pt x="62266" y="52141"/>
                  </a:lnTo>
                  <a:cubicBezTo>
                    <a:pt x="62845" y="52009"/>
                    <a:pt x="63450" y="51863"/>
                    <a:pt x="63897" y="51471"/>
                  </a:cubicBezTo>
                  <a:cubicBezTo>
                    <a:pt x="63821" y="51094"/>
                    <a:pt x="63359" y="50961"/>
                    <a:pt x="62978" y="50917"/>
                  </a:cubicBezTo>
                  <a:cubicBezTo>
                    <a:pt x="62374" y="50847"/>
                    <a:pt x="61768" y="50819"/>
                    <a:pt x="61161" y="50819"/>
                  </a:cubicBezTo>
                  <a:cubicBezTo>
                    <a:pt x="59829" y="50819"/>
                    <a:pt x="58494" y="50955"/>
                    <a:pt x="57167" y="51091"/>
                  </a:cubicBezTo>
                  <a:cubicBezTo>
                    <a:pt x="58022" y="50767"/>
                    <a:pt x="58870" y="50422"/>
                    <a:pt x="59709" y="50056"/>
                  </a:cubicBezTo>
                  <a:cubicBezTo>
                    <a:pt x="60389" y="49760"/>
                    <a:pt x="61521" y="49468"/>
                    <a:pt x="62064" y="48964"/>
                  </a:cubicBezTo>
                  <a:cubicBezTo>
                    <a:pt x="62900" y="48186"/>
                    <a:pt x="61375" y="48060"/>
                    <a:pt x="60592" y="48060"/>
                  </a:cubicBezTo>
                  <a:cubicBezTo>
                    <a:pt x="60482" y="48060"/>
                    <a:pt x="60386" y="48063"/>
                    <a:pt x="60314" y="48066"/>
                  </a:cubicBezTo>
                  <a:cubicBezTo>
                    <a:pt x="58491" y="48156"/>
                    <a:pt x="56701" y="48575"/>
                    <a:pt x="55027" y="49302"/>
                  </a:cubicBezTo>
                  <a:cubicBezTo>
                    <a:pt x="55449" y="48511"/>
                    <a:pt x="56136" y="47902"/>
                    <a:pt x="56696" y="47203"/>
                  </a:cubicBezTo>
                  <a:cubicBezTo>
                    <a:pt x="57256" y="46504"/>
                    <a:pt x="57709" y="45615"/>
                    <a:pt x="57523" y="44738"/>
                  </a:cubicBezTo>
                  <a:cubicBezTo>
                    <a:pt x="57506" y="44655"/>
                    <a:pt x="57476" y="44564"/>
                    <a:pt x="57405" y="44518"/>
                  </a:cubicBezTo>
                  <a:cubicBezTo>
                    <a:pt x="57371" y="44497"/>
                    <a:pt x="57333" y="44488"/>
                    <a:pt x="57294" y="44488"/>
                  </a:cubicBezTo>
                  <a:cubicBezTo>
                    <a:pt x="57222" y="44488"/>
                    <a:pt x="57144" y="44519"/>
                    <a:pt x="57077" y="44552"/>
                  </a:cubicBezTo>
                  <a:cubicBezTo>
                    <a:pt x="56141" y="45024"/>
                    <a:pt x="55549" y="45960"/>
                    <a:pt x="54859" y="46751"/>
                  </a:cubicBezTo>
                  <a:cubicBezTo>
                    <a:pt x="53543" y="48259"/>
                    <a:pt x="51722" y="49297"/>
                    <a:pt x="49769" y="49728"/>
                  </a:cubicBezTo>
                  <a:cubicBezTo>
                    <a:pt x="49302" y="49753"/>
                    <a:pt x="48836" y="49780"/>
                    <a:pt x="48370" y="49796"/>
                  </a:cubicBezTo>
                  <a:cubicBezTo>
                    <a:pt x="37649" y="50172"/>
                    <a:pt x="26982" y="51459"/>
                    <a:pt x="16332" y="52747"/>
                  </a:cubicBezTo>
                  <a:cubicBezTo>
                    <a:pt x="19117" y="44490"/>
                    <a:pt x="21903" y="36130"/>
                    <a:pt x="23006" y="27450"/>
                  </a:cubicBezTo>
                  <a:cubicBezTo>
                    <a:pt x="23549" y="23164"/>
                    <a:pt x="23614" y="18877"/>
                    <a:pt x="23142" y="14583"/>
                  </a:cubicBezTo>
                  <a:cubicBezTo>
                    <a:pt x="22766" y="11152"/>
                    <a:pt x="23029" y="7495"/>
                    <a:pt x="21451" y="4318"/>
                  </a:cubicBezTo>
                  <a:cubicBezTo>
                    <a:pt x="20335" y="2077"/>
                    <a:pt x="18176" y="207"/>
                    <a:pt x="157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73"/>
            <p:cNvSpPr/>
            <p:nvPr/>
          </p:nvSpPr>
          <p:spPr>
            <a:xfrm>
              <a:off x="3971100" y="2497800"/>
              <a:ext cx="143475" cy="79825"/>
            </a:xfrm>
            <a:custGeom>
              <a:rect b="b" l="l" r="r" t="t"/>
              <a:pathLst>
                <a:path extrusionOk="0" h="3193" w="5739">
                  <a:moveTo>
                    <a:pt x="2783" y="0"/>
                  </a:moveTo>
                  <a:cubicBezTo>
                    <a:pt x="2474" y="0"/>
                    <a:pt x="2176" y="49"/>
                    <a:pt x="1908" y="137"/>
                  </a:cubicBezTo>
                  <a:cubicBezTo>
                    <a:pt x="1432" y="294"/>
                    <a:pt x="1068" y="551"/>
                    <a:pt x="794" y="782"/>
                  </a:cubicBezTo>
                  <a:cubicBezTo>
                    <a:pt x="253" y="1254"/>
                    <a:pt x="0" y="1607"/>
                    <a:pt x="39" y="1650"/>
                  </a:cubicBezTo>
                  <a:cubicBezTo>
                    <a:pt x="43" y="1655"/>
                    <a:pt x="50" y="1658"/>
                    <a:pt x="58" y="1658"/>
                  </a:cubicBezTo>
                  <a:cubicBezTo>
                    <a:pt x="148" y="1658"/>
                    <a:pt x="481" y="1398"/>
                    <a:pt x="995" y="1050"/>
                  </a:cubicBezTo>
                  <a:cubicBezTo>
                    <a:pt x="1279" y="867"/>
                    <a:pt x="1626" y="667"/>
                    <a:pt x="2034" y="556"/>
                  </a:cubicBezTo>
                  <a:cubicBezTo>
                    <a:pt x="2247" y="498"/>
                    <a:pt x="2478" y="467"/>
                    <a:pt x="2718" y="467"/>
                  </a:cubicBezTo>
                  <a:cubicBezTo>
                    <a:pt x="2939" y="467"/>
                    <a:pt x="3168" y="494"/>
                    <a:pt x="3394" y="550"/>
                  </a:cubicBezTo>
                  <a:cubicBezTo>
                    <a:pt x="4365" y="777"/>
                    <a:pt x="4979" y="1537"/>
                    <a:pt x="5222" y="2139"/>
                  </a:cubicBezTo>
                  <a:cubicBezTo>
                    <a:pt x="5481" y="2748"/>
                    <a:pt x="5460" y="3190"/>
                    <a:pt x="5538" y="3192"/>
                  </a:cubicBezTo>
                  <a:cubicBezTo>
                    <a:pt x="5538" y="3192"/>
                    <a:pt x="5539" y="3192"/>
                    <a:pt x="5540" y="3192"/>
                  </a:cubicBezTo>
                  <a:cubicBezTo>
                    <a:pt x="5592" y="3192"/>
                    <a:pt x="5738" y="2737"/>
                    <a:pt x="5538" y="2027"/>
                  </a:cubicBezTo>
                  <a:cubicBezTo>
                    <a:pt x="5414" y="1606"/>
                    <a:pt x="5195" y="1220"/>
                    <a:pt x="4895" y="898"/>
                  </a:cubicBezTo>
                  <a:cubicBezTo>
                    <a:pt x="4558" y="530"/>
                    <a:pt x="4070" y="225"/>
                    <a:pt x="3510" y="90"/>
                  </a:cubicBezTo>
                  <a:cubicBezTo>
                    <a:pt x="3267" y="29"/>
                    <a:pt x="3022" y="0"/>
                    <a:pt x="2783" y="0"/>
                  </a:cubicBezTo>
                  <a:close/>
                </a:path>
              </a:pathLst>
            </a:custGeom>
            <a:solidFill>
              <a:srgbClr val="C1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73"/>
            <p:cNvSpPr/>
            <p:nvPr/>
          </p:nvSpPr>
          <p:spPr>
            <a:xfrm>
              <a:off x="4025700" y="2377175"/>
              <a:ext cx="37375" cy="10200"/>
            </a:xfrm>
            <a:custGeom>
              <a:rect b="b" l="l" r="r" t="t"/>
              <a:pathLst>
                <a:path extrusionOk="0" h="408" w="1495">
                  <a:moveTo>
                    <a:pt x="257" y="0"/>
                  </a:moveTo>
                  <a:cubicBezTo>
                    <a:pt x="174" y="137"/>
                    <a:pt x="88" y="273"/>
                    <a:pt x="1" y="408"/>
                  </a:cubicBezTo>
                  <a:cubicBezTo>
                    <a:pt x="185" y="377"/>
                    <a:pt x="373" y="358"/>
                    <a:pt x="561" y="349"/>
                  </a:cubicBezTo>
                  <a:cubicBezTo>
                    <a:pt x="704" y="342"/>
                    <a:pt x="833" y="340"/>
                    <a:pt x="946" y="340"/>
                  </a:cubicBezTo>
                  <a:cubicBezTo>
                    <a:pt x="1054" y="340"/>
                    <a:pt x="1147" y="342"/>
                    <a:pt x="1224" y="342"/>
                  </a:cubicBezTo>
                  <a:cubicBezTo>
                    <a:pt x="1379" y="342"/>
                    <a:pt x="1469" y="336"/>
                    <a:pt x="1479" y="301"/>
                  </a:cubicBezTo>
                  <a:cubicBezTo>
                    <a:pt x="1494" y="248"/>
                    <a:pt x="1162" y="76"/>
                    <a:pt x="570" y="12"/>
                  </a:cubicBezTo>
                  <a:cubicBezTo>
                    <a:pt x="475" y="2"/>
                    <a:pt x="364" y="3"/>
                    <a:pt x="257" y="0"/>
                  </a:cubicBezTo>
                  <a:close/>
                </a:path>
              </a:pathLst>
            </a:custGeom>
            <a:solidFill>
              <a:srgbClr val="C1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73"/>
            <p:cNvSpPr/>
            <p:nvPr/>
          </p:nvSpPr>
          <p:spPr>
            <a:xfrm>
              <a:off x="4268600" y="2358725"/>
              <a:ext cx="134800" cy="72525"/>
            </a:xfrm>
            <a:custGeom>
              <a:rect b="b" l="l" r="r" t="t"/>
              <a:pathLst>
                <a:path extrusionOk="0" h="2901" w="5392">
                  <a:moveTo>
                    <a:pt x="965" y="0"/>
                  </a:moveTo>
                  <a:cubicBezTo>
                    <a:pt x="958" y="0"/>
                    <a:pt x="951" y="1"/>
                    <a:pt x="944" y="1"/>
                  </a:cubicBezTo>
                  <a:cubicBezTo>
                    <a:pt x="353" y="2"/>
                    <a:pt x="1" y="118"/>
                    <a:pt x="9" y="176"/>
                  </a:cubicBezTo>
                  <a:cubicBezTo>
                    <a:pt x="14" y="318"/>
                    <a:pt x="1453" y="194"/>
                    <a:pt x="2958" y="982"/>
                  </a:cubicBezTo>
                  <a:cubicBezTo>
                    <a:pt x="4433" y="1715"/>
                    <a:pt x="5176" y="2900"/>
                    <a:pt x="5328" y="2900"/>
                  </a:cubicBezTo>
                  <a:cubicBezTo>
                    <a:pt x="5333" y="2900"/>
                    <a:pt x="5337" y="2899"/>
                    <a:pt x="5341" y="2897"/>
                  </a:cubicBezTo>
                  <a:cubicBezTo>
                    <a:pt x="5392" y="2870"/>
                    <a:pt x="5280" y="2517"/>
                    <a:pt x="4934" y="2036"/>
                  </a:cubicBezTo>
                  <a:cubicBezTo>
                    <a:pt x="4592" y="1558"/>
                    <a:pt x="3984" y="975"/>
                    <a:pt x="3173" y="560"/>
                  </a:cubicBezTo>
                  <a:cubicBezTo>
                    <a:pt x="2371" y="152"/>
                    <a:pt x="1553" y="0"/>
                    <a:pt x="965" y="0"/>
                  </a:cubicBezTo>
                  <a:close/>
                </a:path>
              </a:pathLst>
            </a:custGeom>
            <a:solidFill>
              <a:srgbClr val="C1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73"/>
            <p:cNvSpPr/>
            <p:nvPr/>
          </p:nvSpPr>
          <p:spPr>
            <a:xfrm>
              <a:off x="3720675" y="3504425"/>
              <a:ext cx="334150" cy="346275"/>
            </a:xfrm>
            <a:custGeom>
              <a:rect b="b" l="l" r="r" t="t"/>
              <a:pathLst>
                <a:path extrusionOk="0" h="13851" w="13366">
                  <a:moveTo>
                    <a:pt x="8547" y="0"/>
                  </a:moveTo>
                  <a:cubicBezTo>
                    <a:pt x="8393" y="0"/>
                    <a:pt x="8248" y="139"/>
                    <a:pt x="8205" y="294"/>
                  </a:cubicBezTo>
                  <a:cubicBezTo>
                    <a:pt x="8156" y="473"/>
                    <a:pt x="8202" y="663"/>
                    <a:pt x="8248" y="840"/>
                  </a:cubicBezTo>
                  <a:cubicBezTo>
                    <a:pt x="8497" y="1804"/>
                    <a:pt x="8745" y="2768"/>
                    <a:pt x="8994" y="3731"/>
                  </a:cubicBezTo>
                  <a:cubicBezTo>
                    <a:pt x="7291" y="2649"/>
                    <a:pt x="5467" y="1530"/>
                    <a:pt x="3450" y="1519"/>
                  </a:cubicBezTo>
                  <a:cubicBezTo>
                    <a:pt x="3446" y="1519"/>
                    <a:pt x="3443" y="1519"/>
                    <a:pt x="3440" y="1519"/>
                  </a:cubicBezTo>
                  <a:cubicBezTo>
                    <a:pt x="3197" y="1519"/>
                    <a:pt x="2913" y="1566"/>
                    <a:pt x="2812" y="1785"/>
                  </a:cubicBezTo>
                  <a:cubicBezTo>
                    <a:pt x="2685" y="2064"/>
                    <a:pt x="2962" y="2354"/>
                    <a:pt x="3215" y="2529"/>
                  </a:cubicBezTo>
                  <a:cubicBezTo>
                    <a:pt x="4226" y="3230"/>
                    <a:pt x="5324" y="3801"/>
                    <a:pt x="6481" y="4224"/>
                  </a:cubicBezTo>
                  <a:cubicBezTo>
                    <a:pt x="5569" y="4002"/>
                    <a:pt x="4637" y="3891"/>
                    <a:pt x="3703" y="3891"/>
                  </a:cubicBezTo>
                  <a:cubicBezTo>
                    <a:pt x="3023" y="3891"/>
                    <a:pt x="2342" y="3950"/>
                    <a:pt x="1668" y="4068"/>
                  </a:cubicBezTo>
                  <a:cubicBezTo>
                    <a:pt x="1415" y="4114"/>
                    <a:pt x="1090" y="4279"/>
                    <a:pt x="1166" y="4524"/>
                  </a:cubicBezTo>
                  <a:cubicBezTo>
                    <a:pt x="1208" y="4657"/>
                    <a:pt x="1354" y="4724"/>
                    <a:pt x="1484" y="4772"/>
                  </a:cubicBezTo>
                  <a:cubicBezTo>
                    <a:pt x="2821" y="5265"/>
                    <a:pt x="4218" y="5569"/>
                    <a:pt x="5637" y="5675"/>
                  </a:cubicBezTo>
                  <a:lnTo>
                    <a:pt x="5637" y="5675"/>
                  </a:lnTo>
                  <a:cubicBezTo>
                    <a:pt x="5344" y="5659"/>
                    <a:pt x="5050" y="5651"/>
                    <a:pt x="4756" y="5651"/>
                  </a:cubicBezTo>
                  <a:cubicBezTo>
                    <a:pt x="3744" y="5651"/>
                    <a:pt x="2734" y="5745"/>
                    <a:pt x="1737" y="5931"/>
                  </a:cubicBezTo>
                  <a:cubicBezTo>
                    <a:pt x="1095" y="6053"/>
                    <a:pt x="413" y="6241"/>
                    <a:pt x="0" y="6747"/>
                  </a:cubicBezTo>
                  <a:cubicBezTo>
                    <a:pt x="334" y="7081"/>
                    <a:pt x="842" y="7159"/>
                    <a:pt x="1312" y="7209"/>
                  </a:cubicBezTo>
                  <a:cubicBezTo>
                    <a:pt x="2485" y="7334"/>
                    <a:pt x="3664" y="7396"/>
                    <a:pt x="4843" y="7396"/>
                  </a:cubicBezTo>
                  <a:cubicBezTo>
                    <a:pt x="4926" y="7396"/>
                    <a:pt x="5008" y="7396"/>
                    <a:pt x="5091" y="7395"/>
                  </a:cubicBezTo>
                  <a:lnTo>
                    <a:pt x="5091" y="7395"/>
                  </a:lnTo>
                  <a:cubicBezTo>
                    <a:pt x="3667" y="7532"/>
                    <a:pt x="2206" y="7680"/>
                    <a:pt x="931" y="8331"/>
                  </a:cubicBezTo>
                  <a:cubicBezTo>
                    <a:pt x="824" y="8386"/>
                    <a:pt x="710" y="8453"/>
                    <a:pt x="666" y="8566"/>
                  </a:cubicBezTo>
                  <a:cubicBezTo>
                    <a:pt x="556" y="8864"/>
                    <a:pt x="991" y="9048"/>
                    <a:pt x="1309" y="9063"/>
                  </a:cubicBezTo>
                  <a:cubicBezTo>
                    <a:pt x="1734" y="9082"/>
                    <a:pt x="2160" y="9092"/>
                    <a:pt x="2585" y="9092"/>
                  </a:cubicBezTo>
                  <a:cubicBezTo>
                    <a:pt x="3527" y="9092"/>
                    <a:pt x="4468" y="9044"/>
                    <a:pt x="5405" y="8949"/>
                  </a:cubicBezTo>
                  <a:lnTo>
                    <a:pt x="5405" y="8949"/>
                  </a:lnTo>
                  <a:cubicBezTo>
                    <a:pt x="4019" y="9115"/>
                    <a:pt x="2530" y="9327"/>
                    <a:pt x="1517" y="10288"/>
                  </a:cubicBezTo>
                  <a:cubicBezTo>
                    <a:pt x="1339" y="10457"/>
                    <a:pt x="1172" y="10662"/>
                    <a:pt x="1145" y="10907"/>
                  </a:cubicBezTo>
                  <a:cubicBezTo>
                    <a:pt x="1110" y="11220"/>
                    <a:pt x="1319" y="11520"/>
                    <a:pt x="1589" y="11684"/>
                  </a:cubicBezTo>
                  <a:cubicBezTo>
                    <a:pt x="1858" y="11847"/>
                    <a:pt x="2177" y="11900"/>
                    <a:pt x="2489" y="11945"/>
                  </a:cubicBezTo>
                  <a:cubicBezTo>
                    <a:pt x="5547" y="12383"/>
                    <a:pt x="8812" y="12302"/>
                    <a:pt x="11485" y="13850"/>
                  </a:cubicBezTo>
                  <a:lnTo>
                    <a:pt x="13366" y="6852"/>
                  </a:lnTo>
                  <a:cubicBezTo>
                    <a:pt x="12076" y="6399"/>
                    <a:pt x="11208" y="5183"/>
                    <a:pt x="10626" y="3945"/>
                  </a:cubicBezTo>
                  <a:cubicBezTo>
                    <a:pt x="10043" y="2707"/>
                    <a:pt x="9650" y="1369"/>
                    <a:pt x="8875" y="241"/>
                  </a:cubicBezTo>
                  <a:cubicBezTo>
                    <a:pt x="8808" y="144"/>
                    <a:pt x="8730" y="41"/>
                    <a:pt x="8615" y="9"/>
                  </a:cubicBezTo>
                  <a:cubicBezTo>
                    <a:pt x="8592" y="3"/>
                    <a:pt x="8569" y="0"/>
                    <a:pt x="8547" y="0"/>
                  </a:cubicBezTo>
                  <a:close/>
                </a:path>
              </a:pathLst>
            </a:custGeom>
            <a:solidFill>
              <a:srgbClr val="E869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73"/>
            <p:cNvSpPr/>
            <p:nvPr/>
          </p:nvSpPr>
          <p:spPr>
            <a:xfrm>
              <a:off x="3576125" y="2595600"/>
              <a:ext cx="212100" cy="225825"/>
            </a:xfrm>
            <a:custGeom>
              <a:rect b="b" l="l" r="r" t="t"/>
              <a:pathLst>
                <a:path extrusionOk="0" h="9033" w="8484">
                  <a:moveTo>
                    <a:pt x="2530" y="0"/>
                  </a:moveTo>
                  <a:cubicBezTo>
                    <a:pt x="2426" y="0"/>
                    <a:pt x="2323" y="6"/>
                    <a:pt x="2220" y="20"/>
                  </a:cubicBezTo>
                  <a:cubicBezTo>
                    <a:pt x="1420" y="129"/>
                    <a:pt x="737" y="724"/>
                    <a:pt x="391" y="1454"/>
                  </a:cubicBezTo>
                  <a:cubicBezTo>
                    <a:pt x="45" y="2183"/>
                    <a:pt x="0" y="3027"/>
                    <a:pt x="123" y="3825"/>
                  </a:cubicBezTo>
                  <a:cubicBezTo>
                    <a:pt x="399" y="5649"/>
                    <a:pt x="1547" y="7320"/>
                    <a:pt x="3148" y="8235"/>
                  </a:cubicBezTo>
                  <a:cubicBezTo>
                    <a:pt x="4075" y="8764"/>
                    <a:pt x="5142" y="9033"/>
                    <a:pt x="6208" y="9033"/>
                  </a:cubicBezTo>
                  <a:cubicBezTo>
                    <a:pt x="6985" y="9033"/>
                    <a:pt x="7762" y="8890"/>
                    <a:pt x="8483" y="8600"/>
                  </a:cubicBezTo>
                  <a:lnTo>
                    <a:pt x="6254" y="1693"/>
                  </a:lnTo>
                  <a:cubicBezTo>
                    <a:pt x="5681" y="678"/>
                    <a:pt x="4438" y="270"/>
                    <a:pt x="3290" y="78"/>
                  </a:cubicBezTo>
                  <a:cubicBezTo>
                    <a:pt x="3039" y="36"/>
                    <a:pt x="2784" y="0"/>
                    <a:pt x="25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73"/>
            <p:cNvSpPr/>
            <p:nvPr/>
          </p:nvSpPr>
          <p:spPr>
            <a:xfrm>
              <a:off x="3626950" y="2627625"/>
              <a:ext cx="110825" cy="163600"/>
            </a:xfrm>
            <a:custGeom>
              <a:rect b="b" l="l" r="r" t="t"/>
              <a:pathLst>
                <a:path extrusionOk="0" h="6544" w="4433">
                  <a:moveTo>
                    <a:pt x="110" y="0"/>
                  </a:moveTo>
                  <a:cubicBezTo>
                    <a:pt x="96" y="0"/>
                    <a:pt x="88" y="3"/>
                    <a:pt x="85" y="9"/>
                  </a:cubicBezTo>
                  <a:cubicBezTo>
                    <a:pt x="1" y="130"/>
                    <a:pt x="1569" y="1084"/>
                    <a:pt x="2754" y="2928"/>
                  </a:cubicBezTo>
                  <a:cubicBezTo>
                    <a:pt x="3958" y="4738"/>
                    <a:pt x="4208" y="6543"/>
                    <a:pt x="4353" y="6543"/>
                  </a:cubicBezTo>
                  <a:cubicBezTo>
                    <a:pt x="4354" y="6543"/>
                    <a:pt x="4355" y="6543"/>
                    <a:pt x="4356" y="6543"/>
                  </a:cubicBezTo>
                  <a:cubicBezTo>
                    <a:pt x="4413" y="6537"/>
                    <a:pt x="4433" y="6073"/>
                    <a:pt x="4281" y="5343"/>
                  </a:cubicBezTo>
                  <a:cubicBezTo>
                    <a:pt x="4132" y="4614"/>
                    <a:pt x="3776" y="3627"/>
                    <a:pt x="3151" y="2668"/>
                  </a:cubicBezTo>
                  <a:cubicBezTo>
                    <a:pt x="2523" y="1710"/>
                    <a:pt x="1762" y="988"/>
                    <a:pt x="1154" y="560"/>
                  </a:cubicBezTo>
                  <a:cubicBezTo>
                    <a:pt x="615" y="176"/>
                    <a:pt x="214" y="0"/>
                    <a:pt x="110" y="0"/>
                  </a:cubicBezTo>
                  <a:close/>
                </a:path>
              </a:pathLst>
            </a:custGeom>
            <a:solidFill>
              <a:srgbClr val="C1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73"/>
            <p:cNvSpPr/>
            <p:nvPr/>
          </p:nvSpPr>
          <p:spPr>
            <a:xfrm>
              <a:off x="3646050" y="2707600"/>
              <a:ext cx="77025" cy="18250"/>
            </a:xfrm>
            <a:custGeom>
              <a:rect b="b" l="l" r="r" t="t"/>
              <a:pathLst>
                <a:path extrusionOk="0" h="730" w="3081">
                  <a:moveTo>
                    <a:pt x="1286" y="1"/>
                  </a:moveTo>
                  <a:cubicBezTo>
                    <a:pt x="529" y="1"/>
                    <a:pt x="1" y="304"/>
                    <a:pt x="49" y="405"/>
                  </a:cubicBezTo>
                  <a:cubicBezTo>
                    <a:pt x="66" y="454"/>
                    <a:pt x="171" y="466"/>
                    <a:pt x="337" y="466"/>
                  </a:cubicBezTo>
                  <a:cubicBezTo>
                    <a:pt x="483" y="466"/>
                    <a:pt x="676" y="457"/>
                    <a:pt x="898" y="457"/>
                  </a:cubicBezTo>
                  <a:cubicBezTo>
                    <a:pt x="1091" y="457"/>
                    <a:pt x="1306" y="463"/>
                    <a:pt x="1533" y="488"/>
                  </a:cubicBezTo>
                  <a:cubicBezTo>
                    <a:pt x="2179" y="547"/>
                    <a:pt x="2707" y="730"/>
                    <a:pt x="2916" y="730"/>
                  </a:cubicBezTo>
                  <a:cubicBezTo>
                    <a:pt x="2962" y="730"/>
                    <a:pt x="2993" y="721"/>
                    <a:pt x="3005" y="700"/>
                  </a:cubicBezTo>
                  <a:cubicBezTo>
                    <a:pt x="3081" y="598"/>
                    <a:pt x="2490" y="103"/>
                    <a:pt x="1580" y="16"/>
                  </a:cubicBezTo>
                  <a:cubicBezTo>
                    <a:pt x="1479" y="5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C1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73"/>
            <p:cNvSpPr/>
            <p:nvPr/>
          </p:nvSpPr>
          <p:spPr>
            <a:xfrm>
              <a:off x="3670175" y="3782850"/>
              <a:ext cx="1089550" cy="665975"/>
            </a:xfrm>
            <a:custGeom>
              <a:rect b="b" l="l" r="r" t="t"/>
              <a:pathLst>
                <a:path extrusionOk="0" h="26639" w="43582">
                  <a:moveTo>
                    <a:pt x="1421" y="1"/>
                  </a:moveTo>
                  <a:cubicBezTo>
                    <a:pt x="1" y="4994"/>
                    <a:pt x="512" y="9498"/>
                    <a:pt x="620" y="14557"/>
                  </a:cubicBezTo>
                  <a:cubicBezTo>
                    <a:pt x="699" y="18186"/>
                    <a:pt x="2125" y="21658"/>
                    <a:pt x="4739" y="24232"/>
                  </a:cubicBezTo>
                  <a:cubicBezTo>
                    <a:pt x="7184" y="26639"/>
                    <a:pt x="11011" y="26397"/>
                    <a:pt x="14217" y="26524"/>
                  </a:cubicBezTo>
                  <a:cubicBezTo>
                    <a:pt x="15401" y="26571"/>
                    <a:pt x="16586" y="26595"/>
                    <a:pt x="17772" y="26595"/>
                  </a:cubicBezTo>
                  <a:cubicBezTo>
                    <a:pt x="26497" y="26595"/>
                    <a:pt x="35224" y="25323"/>
                    <a:pt x="43581" y="22813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73"/>
            <p:cNvSpPr/>
            <p:nvPr/>
          </p:nvSpPr>
          <p:spPr>
            <a:xfrm>
              <a:off x="4349325" y="4050000"/>
              <a:ext cx="402775" cy="1064525"/>
            </a:xfrm>
            <a:custGeom>
              <a:rect b="b" l="l" r="r" t="t"/>
              <a:pathLst>
                <a:path extrusionOk="0" h="42581" w="16111">
                  <a:moveTo>
                    <a:pt x="11761" y="0"/>
                  </a:moveTo>
                  <a:lnTo>
                    <a:pt x="1" y="3865"/>
                  </a:lnTo>
                  <a:cubicBezTo>
                    <a:pt x="2528" y="16583"/>
                    <a:pt x="4016" y="29484"/>
                    <a:pt x="4455" y="42442"/>
                  </a:cubicBezTo>
                  <a:cubicBezTo>
                    <a:pt x="4724" y="42508"/>
                    <a:pt x="4997" y="42554"/>
                    <a:pt x="5272" y="42581"/>
                  </a:cubicBezTo>
                  <a:lnTo>
                    <a:pt x="7695" y="42535"/>
                  </a:lnTo>
                  <a:cubicBezTo>
                    <a:pt x="9357" y="42354"/>
                    <a:pt x="11033" y="41955"/>
                    <a:pt x="12152" y="41771"/>
                  </a:cubicBezTo>
                  <a:cubicBezTo>
                    <a:pt x="12299" y="41748"/>
                    <a:pt x="12445" y="41721"/>
                    <a:pt x="12592" y="41696"/>
                  </a:cubicBezTo>
                  <a:cubicBezTo>
                    <a:pt x="16111" y="28160"/>
                    <a:pt x="14082" y="13817"/>
                    <a:pt x="117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73"/>
            <p:cNvSpPr/>
            <p:nvPr/>
          </p:nvSpPr>
          <p:spPr>
            <a:xfrm>
              <a:off x="4689550" y="4260425"/>
              <a:ext cx="366675" cy="653600"/>
            </a:xfrm>
            <a:custGeom>
              <a:rect b="b" l="l" r="r" t="t"/>
              <a:pathLst>
                <a:path extrusionOk="0" h="26144" w="14667">
                  <a:moveTo>
                    <a:pt x="10381" y="0"/>
                  </a:moveTo>
                  <a:lnTo>
                    <a:pt x="1" y="24"/>
                  </a:lnTo>
                  <a:cubicBezTo>
                    <a:pt x="2606" y="8404"/>
                    <a:pt x="4243" y="17054"/>
                    <a:pt x="4882" y="25806"/>
                  </a:cubicBezTo>
                  <a:cubicBezTo>
                    <a:pt x="7454" y="26017"/>
                    <a:pt x="10030" y="26130"/>
                    <a:pt x="12611" y="26144"/>
                  </a:cubicBezTo>
                  <a:cubicBezTo>
                    <a:pt x="14667" y="17550"/>
                    <a:pt x="12520" y="8574"/>
                    <a:pt x="10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73"/>
            <p:cNvSpPr/>
            <p:nvPr/>
          </p:nvSpPr>
          <p:spPr>
            <a:xfrm>
              <a:off x="2644925" y="2587700"/>
              <a:ext cx="626775" cy="214275"/>
            </a:xfrm>
            <a:custGeom>
              <a:rect b="b" l="l" r="r" t="t"/>
              <a:pathLst>
                <a:path extrusionOk="0" h="8571" w="25071">
                  <a:moveTo>
                    <a:pt x="2974" y="1"/>
                  </a:moveTo>
                  <a:cubicBezTo>
                    <a:pt x="2000" y="227"/>
                    <a:pt x="1003" y="436"/>
                    <a:pt x="0" y="654"/>
                  </a:cubicBezTo>
                  <a:cubicBezTo>
                    <a:pt x="2021" y="4287"/>
                    <a:pt x="5523" y="7116"/>
                    <a:pt x="9566" y="8136"/>
                  </a:cubicBezTo>
                  <a:cubicBezTo>
                    <a:pt x="10724" y="8429"/>
                    <a:pt x="11914" y="8570"/>
                    <a:pt x="13106" y="8570"/>
                  </a:cubicBezTo>
                  <a:cubicBezTo>
                    <a:pt x="17558" y="8570"/>
                    <a:pt x="22022" y="6596"/>
                    <a:pt x="24887" y="3171"/>
                  </a:cubicBezTo>
                  <a:cubicBezTo>
                    <a:pt x="24949" y="3097"/>
                    <a:pt x="25009" y="3017"/>
                    <a:pt x="25070" y="2940"/>
                  </a:cubicBezTo>
                  <a:cubicBezTo>
                    <a:pt x="23941" y="2292"/>
                    <a:pt x="22743" y="1731"/>
                    <a:pt x="21521" y="1195"/>
                  </a:cubicBezTo>
                  <a:cubicBezTo>
                    <a:pt x="19325" y="3796"/>
                    <a:pt x="15997" y="5476"/>
                    <a:pt x="12590" y="5476"/>
                  </a:cubicBezTo>
                  <a:cubicBezTo>
                    <a:pt x="12357" y="5476"/>
                    <a:pt x="12123" y="5468"/>
                    <a:pt x="11890" y="5452"/>
                  </a:cubicBezTo>
                  <a:cubicBezTo>
                    <a:pt x="8275" y="5204"/>
                    <a:pt x="4926" y="3034"/>
                    <a:pt x="297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73"/>
            <p:cNvSpPr/>
            <p:nvPr/>
          </p:nvSpPr>
          <p:spPr>
            <a:xfrm>
              <a:off x="3904275" y="2979875"/>
              <a:ext cx="1845925" cy="1572725"/>
            </a:xfrm>
            <a:custGeom>
              <a:rect b="b" l="l" r="r" t="t"/>
              <a:pathLst>
                <a:path extrusionOk="0" h="62909" w="73837">
                  <a:moveTo>
                    <a:pt x="67493" y="0"/>
                  </a:moveTo>
                  <a:cubicBezTo>
                    <a:pt x="61138" y="2742"/>
                    <a:pt x="56716" y="9152"/>
                    <a:pt x="54261" y="15758"/>
                  </a:cubicBezTo>
                  <a:cubicBezTo>
                    <a:pt x="51529" y="23111"/>
                    <a:pt x="50609" y="31029"/>
                    <a:pt x="48031" y="38438"/>
                  </a:cubicBezTo>
                  <a:cubicBezTo>
                    <a:pt x="47875" y="38887"/>
                    <a:pt x="47693" y="39360"/>
                    <a:pt x="47310" y="39640"/>
                  </a:cubicBezTo>
                  <a:cubicBezTo>
                    <a:pt x="46943" y="39908"/>
                    <a:pt x="46460" y="39948"/>
                    <a:pt x="46006" y="39965"/>
                  </a:cubicBezTo>
                  <a:cubicBezTo>
                    <a:pt x="45692" y="39976"/>
                    <a:pt x="45379" y="39982"/>
                    <a:pt x="45067" y="39982"/>
                  </a:cubicBezTo>
                  <a:cubicBezTo>
                    <a:pt x="38640" y="39982"/>
                    <a:pt x="32430" y="37594"/>
                    <a:pt x="26423" y="35242"/>
                  </a:cubicBezTo>
                  <a:cubicBezTo>
                    <a:pt x="19523" y="32542"/>
                    <a:pt x="12833" y="29760"/>
                    <a:pt x="5954" y="27156"/>
                  </a:cubicBezTo>
                  <a:cubicBezTo>
                    <a:pt x="4303" y="30349"/>
                    <a:pt x="2548" y="33485"/>
                    <a:pt x="688" y="36566"/>
                  </a:cubicBezTo>
                  <a:cubicBezTo>
                    <a:pt x="1" y="37718"/>
                    <a:pt x="14363" y="46421"/>
                    <a:pt x="15499" y="47147"/>
                  </a:cubicBezTo>
                  <a:cubicBezTo>
                    <a:pt x="18781" y="49246"/>
                    <a:pt x="22062" y="51362"/>
                    <a:pt x="25394" y="53384"/>
                  </a:cubicBezTo>
                  <a:cubicBezTo>
                    <a:pt x="29667" y="55978"/>
                    <a:pt x="34764" y="57237"/>
                    <a:pt x="39364" y="59295"/>
                  </a:cubicBezTo>
                  <a:cubicBezTo>
                    <a:pt x="44270" y="61491"/>
                    <a:pt x="49555" y="62909"/>
                    <a:pt x="54953" y="62909"/>
                  </a:cubicBezTo>
                  <a:cubicBezTo>
                    <a:pt x="56169" y="62909"/>
                    <a:pt x="57390" y="62837"/>
                    <a:pt x="58613" y="62686"/>
                  </a:cubicBezTo>
                  <a:cubicBezTo>
                    <a:pt x="59976" y="62518"/>
                    <a:pt x="61366" y="62232"/>
                    <a:pt x="62516" y="61480"/>
                  </a:cubicBezTo>
                  <a:cubicBezTo>
                    <a:pt x="63556" y="60799"/>
                    <a:pt x="64328" y="59785"/>
                    <a:pt x="65034" y="58762"/>
                  </a:cubicBezTo>
                  <a:cubicBezTo>
                    <a:pt x="73710" y="46190"/>
                    <a:pt x="73837" y="27526"/>
                    <a:pt x="73096" y="12765"/>
                  </a:cubicBezTo>
                  <a:cubicBezTo>
                    <a:pt x="72907" y="9035"/>
                    <a:pt x="72457" y="5049"/>
                    <a:pt x="70040" y="2201"/>
                  </a:cubicBezTo>
                  <a:cubicBezTo>
                    <a:pt x="69310" y="1341"/>
                    <a:pt x="68432" y="631"/>
                    <a:pt x="67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73"/>
            <p:cNvSpPr/>
            <p:nvPr/>
          </p:nvSpPr>
          <p:spPr>
            <a:xfrm>
              <a:off x="3584500" y="3236150"/>
              <a:ext cx="899450" cy="820975"/>
            </a:xfrm>
            <a:custGeom>
              <a:rect b="b" l="l" r="r" t="t"/>
              <a:pathLst>
                <a:path extrusionOk="0" h="32839" w="35978">
                  <a:moveTo>
                    <a:pt x="10004" y="1"/>
                  </a:moveTo>
                  <a:cubicBezTo>
                    <a:pt x="9832" y="1"/>
                    <a:pt x="9651" y="11"/>
                    <a:pt x="9463" y="32"/>
                  </a:cubicBezTo>
                  <a:cubicBezTo>
                    <a:pt x="4374" y="603"/>
                    <a:pt x="2782" y="9268"/>
                    <a:pt x="1930" y="13076"/>
                  </a:cubicBezTo>
                  <a:cubicBezTo>
                    <a:pt x="1034" y="17077"/>
                    <a:pt x="408" y="21132"/>
                    <a:pt x="56" y="25214"/>
                  </a:cubicBezTo>
                  <a:cubicBezTo>
                    <a:pt x="26" y="25568"/>
                    <a:pt x="1" y="25941"/>
                    <a:pt x="160" y="26256"/>
                  </a:cubicBezTo>
                  <a:cubicBezTo>
                    <a:pt x="351" y="26635"/>
                    <a:pt x="762" y="26843"/>
                    <a:pt x="1149" y="27020"/>
                  </a:cubicBezTo>
                  <a:cubicBezTo>
                    <a:pt x="9528" y="30844"/>
                    <a:pt x="18909" y="31584"/>
                    <a:pt x="28140" y="32051"/>
                  </a:cubicBezTo>
                  <a:cubicBezTo>
                    <a:pt x="28163" y="32007"/>
                    <a:pt x="28184" y="31962"/>
                    <a:pt x="28207" y="31919"/>
                  </a:cubicBezTo>
                  <a:cubicBezTo>
                    <a:pt x="29113" y="32060"/>
                    <a:pt x="30010" y="32250"/>
                    <a:pt x="30887" y="32526"/>
                  </a:cubicBezTo>
                  <a:cubicBezTo>
                    <a:pt x="31345" y="32670"/>
                    <a:pt x="31823" y="32838"/>
                    <a:pt x="32295" y="32838"/>
                  </a:cubicBezTo>
                  <a:cubicBezTo>
                    <a:pt x="32430" y="32838"/>
                    <a:pt x="32563" y="32825"/>
                    <a:pt x="32696" y="32793"/>
                  </a:cubicBezTo>
                  <a:cubicBezTo>
                    <a:pt x="32796" y="32770"/>
                    <a:pt x="32902" y="32731"/>
                    <a:pt x="32962" y="32647"/>
                  </a:cubicBezTo>
                  <a:cubicBezTo>
                    <a:pt x="33091" y="32469"/>
                    <a:pt x="32949" y="32225"/>
                    <a:pt x="32803" y="32059"/>
                  </a:cubicBezTo>
                  <a:cubicBezTo>
                    <a:pt x="32244" y="31427"/>
                    <a:pt x="31577" y="30902"/>
                    <a:pt x="30832" y="30508"/>
                  </a:cubicBezTo>
                  <a:lnTo>
                    <a:pt x="30832" y="30508"/>
                  </a:lnTo>
                  <a:lnTo>
                    <a:pt x="33314" y="31693"/>
                  </a:lnTo>
                  <a:cubicBezTo>
                    <a:pt x="33568" y="31815"/>
                    <a:pt x="33838" y="31938"/>
                    <a:pt x="34117" y="31938"/>
                  </a:cubicBezTo>
                  <a:cubicBezTo>
                    <a:pt x="34148" y="31938"/>
                    <a:pt x="34180" y="31936"/>
                    <a:pt x="34212" y="31933"/>
                  </a:cubicBezTo>
                  <a:cubicBezTo>
                    <a:pt x="34525" y="31899"/>
                    <a:pt x="34833" y="31619"/>
                    <a:pt x="34773" y="31311"/>
                  </a:cubicBezTo>
                  <a:cubicBezTo>
                    <a:pt x="34741" y="31148"/>
                    <a:pt x="34621" y="31020"/>
                    <a:pt x="34501" y="30907"/>
                  </a:cubicBezTo>
                  <a:cubicBezTo>
                    <a:pt x="33842" y="30288"/>
                    <a:pt x="33046" y="29836"/>
                    <a:pt x="32179" y="29590"/>
                  </a:cubicBezTo>
                  <a:lnTo>
                    <a:pt x="32179" y="29590"/>
                  </a:lnTo>
                  <a:cubicBezTo>
                    <a:pt x="33193" y="29840"/>
                    <a:pt x="34218" y="30041"/>
                    <a:pt x="35252" y="30189"/>
                  </a:cubicBezTo>
                  <a:cubicBezTo>
                    <a:pt x="35305" y="30197"/>
                    <a:pt x="35362" y="30203"/>
                    <a:pt x="35418" y="30203"/>
                  </a:cubicBezTo>
                  <a:cubicBezTo>
                    <a:pt x="35531" y="30203"/>
                    <a:pt x="35639" y="30178"/>
                    <a:pt x="35704" y="30091"/>
                  </a:cubicBezTo>
                  <a:cubicBezTo>
                    <a:pt x="35845" y="29907"/>
                    <a:pt x="35650" y="29655"/>
                    <a:pt x="35461" y="29518"/>
                  </a:cubicBezTo>
                  <a:cubicBezTo>
                    <a:pt x="34635" y="28919"/>
                    <a:pt x="33651" y="28596"/>
                    <a:pt x="32669" y="28308"/>
                  </a:cubicBezTo>
                  <a:lnTo>
                    <a:pt x="32669" y="28308"/>
                  </a:lnTo>
                  <a:cubicBezTo>
                    <a:pt x="33203" y="28458"/>
                    <a:pt x="34042" y="28656"/>
                    <a:pt x="34682" y="28656"/>
                  </a:cubicBezTo>
                  <a:cubicBezTo>
                    <a:pt x="35009" y="28656"/>
                    <a:pt x="35284" y="28604"/>
                    <a:pt x="35439" y="28467"/>
                  </a:cubicBezTo>
                  <a:cubicBezTo>
                    <a:pt x="35978" y="27991"/>
                    <a:pt x="35215" y="27570"/>
                    <a:pt x="34782" y="27403"/>
                  </a:cubicBezTo>
                  <a:cubicBezTo>
                    <a:pt x="34255" y="27200"/>
                    <a:pt x="33184" y="26986"/>
                    <a:pt x="32350" y="26986"/>
                  </a:cubicBezTo>
                  <a:cubicBezTo>
                    <a:pt x="32035" y="26986"/>
                    <a:pt x="31754" y="27017"/>
                    <a:pt x="31549" y="27090"/>
                  </a:cubicBezTo>
                  <a:lnTo>
                    <a:pt x="31549" y="27090"/>
                  </a:lnTo>
                  <a:cubicBezTo>
                    <a:pt x="32086" y="26898"/>
                    <a:pt x="34035" y="26383"/>
                    <a:pt x="34082" y="25696"/>
                  </a:cubicBezTo>
                  <a:cubicBezTo>
                    <a:pt x="34112" y="25263"/>
                    <a:pt x="33893" y="25125"/>
                    <a:pt x="33597" y="25125"/>
                  </a:cubicBezTo>
                  <a:cubicBezTo>
                    <a:pt x="33171" y="25125"/>
                    <a:pt x="32585" y="25410"/>
                    <a:pt x="32352" y="25506"/>
                  </a:cubicBezTo>
                  <a:cubicBezTo>
                    <a:pt x="31150" y="26002"/>
                    <a:pt x="29851" y="26247"/>
                    <a:pt x="28552" y="26247"/>
                  </a:cubicBezTo>
                  <a:cubicBezTo>
                    <a:pt x="28539" y="26247"/>
                    <a:pt x="28527" y="26247"/>
                    <a:pt x="28514" y="26247"/>
                  </a:cubicBezTo>
                  <a:cubicBezTo>
                    <a:pt x="22920" y="24401"/>
                    <a:pt x="10295" y="20328"/>
                    <a:pt x="9753" y="20328"/>
                  </a:cubicBezTo>
                  <a:cubicBezTo>
                    <a:pt x="9743" y="20328"/>
                    <a:pt x="9737" y="20330"/>
                    <a:pt x="9736" y="20333"/>
                  </a:cubicBezTo>
                  <a:lnTo>
                    <a:pt x="9736" y="20333"/>
                  </a:lnTo>
                  <a:cubicBezTo>
                    <a:pt x="10788" y="17269"/>
                    <a:pt x="17053" y="1"/>
                    <a:pt x="100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73"/>
            <p:cNvSpPr/>
            <p:nvPr/>
          </p:nvSpPr>
          <p:spPr>
            <a:xfrm>
              <a:off x="3601075" y="3193325"/>
              <a:ext cx="345550" cy="512650"/>
            </a:xfrm>
            <a:custGeom>
              <a:rect b="b" l="l" r="r" t="t"/>
              <a:pathLst>
                <a:path extrusionOk="0" h="20506" w="13822">
                  <a:moveTo>
                    <a:pt x="11349" y="1"/>
                  </a:moveTo>
                  <a:cubicBezTo>
                    <a:pt x="10251" y="1"/>
                    <a:pt x="9182" y="498"/>
                    <a:pt x="8245" y="1096"/>
                  </a:cubicBezTo>
                  <a:cubicBezTo>
                    <a:pt x="2877" y="4524"/>
                    <a:pt x="1247" y="11082"/>
                    <a:pt x="0" y="16920"/>
                  </a:cubicBezTo>
                  <a:cubicBezTo>
                    <a:pt x="2095" y="18045"/>
                    <a:pt x="4348" y="18839"/>
                    <a:pt x="6645" y="19433"/>
                  </a:cubicBezTo>
                  <a:cubicBezTo>
                    <a:pt x="7795" y="19730"/>
                    <a:pt x="8956" y="19977"/>
                    <a:pt x="10124" y="20195"/>
                  </a:cubicBezTo>
                  <a:cubicBezTo>
                    <a:pt x="10375" y="20242"/>
                    <a:pt x="10930" y="20428"/>
                    <a:pt x="11371" y="20505"/>
                  </a:cubicBezTo>
                  <a:cubicBezTo>
                    <a:pt x="12484" y="18149"/>
                    <a:pt x="13089" y="15787"/>
                    <a:pt x="13207" y="12836"/>
                  </a:cubicBezTo>
                  <a:cubicBezTo>
                    <a:pt x="13370" y="8715"/>
                    <a:pt x="13821" y="4248"/>
                    <a:pt x="12068" y="384"/>
                  </a:cubicBezTo>
                  <a:cubicBezTo>
                    <a:pt x="12029" y="298"/>
                    <a:pt x="11998" y="212"/>
                    <a:pt x="11965" y="127"/>
                  </a:cubicBezTo>
                  <a:cubicBezTo>
                    <a:pt x="11904" y="74"/>
                    <a:pt x="11842" y="35"/>
                    <a:pt x="11779" y="27"/>
                  </a:cubicBezTo>
                  <a:cubicBezTo>
                    <a:pt x="11635" y="9"/>
                    <a:pt x="11492" y="1"/>
                    <a:pt x="113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73"/>
            <p:cNvSpPr/>
            <p:nvPr/>
          </p:nvSpPr>
          <p:spPr>
            <a:xfrm>
              <a:off x="3613600" y="3530775"/>
              <a:ext cx="305500" cy="106450"/>
            </a:xfrm>
            <a:custGeom>
              <a:rect b="b" l="l" r="r" t="t"/>
              <a:pathLst>
                <a:path extrusionOk="0" h="4258" w="12220">
                  <a:moveTo>
                    <a:pt x="287" y="0"/>
                  </a:moveTo>
                  <a:cubicBezTo>
                    <a:pt x="188" y="390"/>
                    <a:pt x="92" y="780"/>
                    <a:pt x="1" y="1168"/>
                  </a:cubicBezTo>
                  <a:cubicBezTo>
                    <a:pt x="3755" y="2963"/>
                    <a:pt x="7788" y="4002"/>
                    <a:pt x="11927" y="4257"/>
                  </a:cubicBezTo>
                  <a:cubicBezTo>
                    <a:pt x="12037" y="3885"/>
                    <a:pt x="12133" y="3506"/>
                    <a:pt x="12220" y="3121"/>
                  </a:cubicBezTo>
                  <a:cubicBezTo>
                    <a:pt x="8071" y="2890"/>
                    <a:pt x="4031" y="1827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3"/>
            <p:cNvSpPr/>
            <p:nvPr/>
          </p:nvSpPr>
          <p:spPr>
            <a:xfrm>
              <a:off x="3921200" y="3154050"/>
              <a:ext cx="376825" cy="144250"/>
            </a:xfrm>
            <a:custGeom>
              <a:rect b="b" l="l" r="r" t="t"/>
              <a:pathLst>
                <a:path extrusionOk="0" h="5770" w="15073">
                  <a:moveTo>
                    <a:pt x="13129" y="0"/>
                  </a:moveTo>
                  <a:cubicBezTo>
                    <a:pt x="12177" y="1573"/>
                    <a:pt x="10925" y="2846"/>
                    <a:pt x="9170" y="3321"/>
                  </a:cubicBezTo>
                  <a:cubicBezTo>
                    <a:pt x="8717" y="3444"/>
                    <a:pt x="8254" y="3502"/>
                    <a:pt x="7791" y="3502"/>
                  </a:cubicBezTo>
                  <a:cubicBezTo>
                    <a:pt x="6097" y="3502"/>
                    <a:pt x="4398" y="2730"/>
                    <a:pt x="3143" y="1559"/>
                  </a:cubicBezTo>
                  <a:cubicBezTo>
                    <a:pt x="2787" y="1229"/>
                    <a:pt x="2468" y="866"/>
                    <a:pt x="2172" y="485"/>
                  </a:cubicBezTo>
                  <a:cubicBezTo>
                    <a:pt x="1457" y="759"/>
                    <a:pt x="728" y="1010"/>
                    <a:pt x="1" y="1262"/>
                  </a:cubicBezTo>
                  <a:cubicBezTo>
                    <a:pt x="1493" y="3909"/>
                    <a:pt x="4424" y="5769"/>
                    <a:pt x="7478" y="5769"/>
                  </a:cubicBezTo>
                  <a:cubicBezTo>
                    <a:pt x="7547" y="5769"/>
                    <a:pt x="7615" y="5768"/>
                    <a:pt x="7684" y="5767"/>
                  </a:cubicBezTo>
                  <a:cubicBezTo>
                    <a:pt x="10784" y="5683"/>
                    <a:pt x="13681" y="3675"/>
                    <a:pt x="15072" y="931"/>
                  </a:cubicBezTo>
                  <a:cubicBezTo>
                    <a:pt x="14414" y="630"/>
                    <a:pt x="13733" y="357"/>
                    <a:pt x="13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3"/>
            <p:cNvSpPr/>
            <p:nvPr/>
          </p:nvSpPr>
          <p:spPr>
            <a:xfrm>
              <a:off x="2074800" y="2695975"/>
              <a:ext cx="582825" cy="883875"/>
            </a:xfrm>
            <a:custGeom>
              <a:rect b="b" l="l" r="r" t="t"/>
              <a:pathLst>
                <a:path extrusionOk="0" h="35355" w="23313">
                  <a:moveTo>
                    <a:pt x="13990" y="0"/>
                  </a:moveTo>
                  <a:cubicBezTo>
                    <a:pt x="13067" y="0"/>
                    <a:pt x="12142" y="405"/>
                    <a:pt x="11411" y="993"/>
                  </a:cubicBezTo>
                  <a:cubicBezTo>
                    <a:pt x="9962" y="2156"/>
                    <a:pt x="9080" y="3878"/>
                    <a:pt x="8187" y="5467"/>
                  </a:cubicBezTo>
                  <a:cubicBezTo>
                    <a:pt x="7978" y="5823"/>
                    <a:pt x="7776" y="6183"/>
                    <a:pt x="7582" y="6553"/>
                  </a:cubicBezTo>
                  <a:cubicBezTo>
                    <a:pt x="6301" y="9001"/>
                    <a:pt x="5231" y="11556"/>
                    <a:pt x="4306" y="14158"/>
                  </a:cubicBezTo>
                  <a:cubicBezTo>
                    <a:pt x="2434" y="19420"/>
                    <a:pt x="1523" y="24869"/>
                    <a:pt x="0" y="30169"/>
                  </a:cubicBezTo>
                  <a:cubicBezTo>
                    <a:pt x="3755" y="33317"/>
                    <a:pt x="8882" y="34716"/>
                    <a:pt x="13698" y="35157"/>
                  </a:cubicBezTo>
                  <a:cubicBezTo>
                    <a:pt x="15085" y="35283"/>
                    <a:pt x="16462" y="35354"/>
                    <a:pt x="17825" y="35354"/>
                  </a:cubicBezTo>
                  <a:cubicBezTo>
                    <a:pt x="19156" y="35354"/>
                    <a:pt x="20474" y="35286"/>
                    <a:pt x="21773" y="35133"/>
                  </a:cubicBezTo>
                  <a:cubicBezTo>
                    <a:pt x="22899" y="35000"/>
                    <a:pt x="22825" y="26527"/>
                    <a:pt x="22855" y="25703"/>
                  </a:cubicBezTo>
                  <a:cubicBezTo>
                    <a:pt x="23051" y="20348"/>
                    <a:pt x="23312" y="14463"/>
                    <a:pt x="21723" y="9285"/>
                  </a:cubicBezTo>
                  <a:cubicBezTo>
                    <a:pt x="21421" y="8300"/>
                    <a:pt x="20928" y="7063"/>
                    <a:pt x="20281" y="5816"/>
                  </a:cubicBezTo>
                  <a:cubicBezTo>
                    <a:pt x="18957" y="3259"/>
                    <a:pt x="16989" y="659"/>
                    <a:pt x="14712" y="88"/>
                  </a:cubicBezTo>
                  <a:cubicBezTo>
                    <a:pt x="14474" y="28"/>
                    <a:pt x="14232" y="0"/>
                    <a:pt x="139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4" name="Google Shape;4254;p73"/>
          <p:cNvGrpSpPr/>
          <p:nvPr/>
        </p:nvGrpSpPr>
        <p:grpSpPr>
          <a:xfrm>
            <a:off x="2394046" y="3215377"/>
            <a:ext cx="1448615" cy="1967226"/>
            <a:chOff x="2126840" y="3322706"/>
            <a:chExt cx="1328030" cy="1803470"/>
          </a:xfrm>
        </p:grpSpPr>
        <p:sp>
          <p:nvSpPr>
            <p:cNvPr id="4255" name="Google Shape;4255;p73"/>
            <p:cNvSpPr/>
            <p:nvPr/>
          </p:nvSpPr>
          <p:spPr>
            <a:xfrm>
              <a:off x="3260318" y="4812898"/>
              <a:ext cx="194551" cy="313279"/>
            </a:xfrm>
            <a:custGeom>
              <a:rect b="b" l="l" r="r" t="t"/>
              <a:pathLst>
                <a:path extrusionOk="0" h="30661" w="19041">
                  <a:moveTo>
                    <a:pt x="7893" y="1"/>
                  </a:moveTo>
                  <a:lnTo>
                    <a:pt x="1888" y="6378"/>
                  </a:lnTo>
                  <a:cubicBezTo>
                    <a:pt x="3528" y="10155"/>
                    <a:pt x="4156" y="14641"/>
                    <a:pt x="2341" y="18337"/>
                  </a:cubicBezTo>
                  <a:cubicBezTo>
                    <a:pt x="1691" y="19658"/>
                    <a:pt x="752" y="20835"/>
                    <a:pt x="219" y="22208"/>
                  </a:cubicBezTo>
                  <a:cubicBezTo>
                    <a:pt x="1" y="22774"/>
                    <a:pt x="71" y="23678"/>
                    <a:pt x="672" y="23678"/>
                  </a:cubicBezTo>
                  <a:cubicBezTo>
                    <a:pt x="675" y="23678"/>
                    <a:pt x="678" y="23678"/>
                    <a:pt x="681" y="23678"/>
                  </a:cubicBezTo>
                  <a:cubicBezTo>
                    <a:pt x="893" y="23675"/>
                    <a:pt x="1078" y="23540"/>
                    <a:pt x="1244" y="23409"/>
                  </a:cubicBezTo>
                  <a:cubicBezTo>
                    <a:pt x="3791" y="21370"/>
                    <a:pt x="5531" y="18346"/>
                    <a:pt x="6012" y="15118"/>
                  </a:cubicBezTo>
                  <a:cubicBezTo>
                    <a:pt x="6573" y="17154"/>
                    <a:pt x="7048" y="19247"/>
                    <a:pt x="6925" y="21356"/>
                  </a:cubicBezTo>
                  <a:cubicBezTo>
                    <a:pt x="6844" y="22725"/>
                    <a:pt x="6510" y="24064"/>
                    <a:pt x="6048" y="25352"/>
                  </a:cubicBezTo>
                  <a:cubicBezTo>
                    <a:pt x="5615" y="26559"/>
                    <a:pt x="4736" y="27832"/>
                    <a:pt x="4565" y="29103"/>
                  </a:cubicBezTo>
                  <a:cubicBezTo>
                    <a:pt x="4538" y="29302"/>
                    <a:pt x="4535" y="29518"/>
                    <a:pt x="4645" y="29686"/>
                  </a:cubicBezTo>
                  <a:cubicBezTo>
                    <a:pt x="4783" y="29897"/>
                    <a:pt x="4960" y="29986"/>
                    <a:pt x="5160" y="29986"/>
                  </a:cubicBezTo>
                  <a:cubicBezTo>
                    <a:pt x="6079" y="29986"/>
                    <a:pt x="7479" y="28115"/>
                    <a:pt x="7737" y="27727"/>
                  </a:cubicBezTo>
                  <a:cubicBezTo>
                    <a:pt x="8651" y="26360"/>
                    <a:pt x="9200" y="24766"/>
                    <a:pt x="9468" y="23150"/>
                  </a:cubicBezTo>
                  <a:cubicBezTo>
                    <a:pt x="9844" y="20884"/>
                    <a:pt x="9693" y="18566"/>
                    <a:pt x="9455" y="16281"/>
                  </a:cubicBezTo>
                  <a:lnTo>
                    <a:pt x="9455" y="16281"/>
                  </a:lnTo>
                  <a:cubicBezTo>
                    <a:pt x="9762" y="18611"/>
                    <a:pt x="9903" y="20961"/>
                    <a:pt x="9878" y="23312"/>
                  </a:cubicBezTo>
                  <a:cubicBezTo>
                    <a:pt x="9866" y="24487"/>
                    <a:pt x="9812" y="25659"/>
                    <a:pt x="9717" y="26832"/>
                  </a:cubicBezTo>
                  <a:cubicBezTo>
                    <a:pt x="9637" y="27821"/>
                    <a:pt x="9212" y="29175"/>
                    <a:pt x="9446" y="30150"/>
                  </a:cubicBezTo>
                  <a:cubicBezTo>
                    <a:pt x="9535" y="30522"/>
                    <a:pt x="9721" y="30660"/>
                    <a:pt x="9941" y="30660"/>
                  </a:cubicBezTo>
                  <a:cubicBezTo>
                    <a:pt x="10379" y="30660"/>
                    <a:pt x="10956" y="30117"/>
                    <a:pt x="11190" y="29783"/>
                  </a:cubicBezTo>
                  <a:cubicBezTo>
                    <a:pt x="11848" y="28846"/>
                    <a:pt x="12087" y="27493"/>
                    <a:pt x="12243" y="26382"/>
                  </a:cubicBezTo>
                  <a:cubicBezTo>
                    <a:pt x="12678" y="23279"/>
                    <a:pt x="12734" y="20135"/>
                    <a:pt x="12414" y="17019"/>
                  </a:cubicBezTo>
                  <a:lnTo>
                    <a:pt x="12414" y="17019"/>
                  </a:lnTo>
                  <a:lnTo>
                    <a:pt x="13126" y="23246"/>
                  </a:lnTo>
                  <a:cubicBezTo>
                    <a:pt x="13254" y="24374"/>
                    <a:pt x="13541" y="25595"/>
                    <a:pt x="13508" y="26730"/>
                  </a:cubicBezTo>
                  <a:cubicBezTo>
                    <a:pt x="13489" y="27346"/>
                    <a:pt x="13245" y="28550"/>
                    <a:pt x="14129" y="28775"/>
                  </a:cubicBezTo>
                  <a:cubicBezTo>
                    <a:pt x="14164" y="28784"/>
                    <a:pt x="14199" y="28788"/>
                    <a:pt x="14234" y="28788"/>
                  </a:cubicBezTo>
                  <a:cubicBezTo>
                    <a:pt x="14403" y="28788"/>
                    <a:pt x="14569" y="28694"/>
                    <a:pt x="14684" y="28565"/>
                  </a:cubicBezTo>
                  <a:cubicBezTo>
                    <a:pt x="15641" y="27473"/>
                    <a:pt x="15607" y="25313"/>
                    <a:pt x="15629" y="23959"/>
                  </a:cubicBezTo>
                  <a:cubicBezTo>
                    <a:pt x="15674" y="21026"/>
                    <a:pt x="15320" y="18102"/>
                    <a:pt x="14576" y="15265"/>
                  </a:cubicBezTo>
                  <a:lnTo>
                    <a:pt x="14576" y="15265"/>
                  </a:lnTo>
                  <a:cubicBezTo>
                    <a:pt x="14986" y="16773"/>
                    <a:pt x="15431" y="18271"/>
                    <a:pt x="15908" y="19758"/>
                  </a:cubicBezTo>
                  <a:cubicBezTo>
                    <a:pt x="16315" y="21030"/>
                    <a:pt x="16670" y="22576"/>
                    <a:pt x="17369" y="23716"/>
                  </a:cubicBezTo>
                  <a:cubicBezTo>
                    <a:pt x="17474" y="23890"/>
                    <a:pt x="17608" y="24069"/>
                    <a:pt x="17806" y="24112"/>
                  </a:cubicBezTo>
                  <a:cubicBezTo>
                    <a:pt x="17865" y="24126"/>
                    <a:pt x="17921" y="24132"/>
                    <a:pt x="17972" y="24132"/>
                  </a:cubicBezTo>
                  <a:cubicBezTo>
                    <a:pt x="19040" y="24132"/>
                    <a:pt x="18541" y="21401"/>
                    <a:pt x="18414" y="20943"/>
                  </a:cubicBezTo>
                  <a:cubicBezTo>
                    <a:pt x="17334" y="17047"/>
                    <a:pt x="15702" y="13329"/>
                    <a:pt x="14077" y="9627"/>
                  </a:cubicBezTo>
                  <a:cubicBezTo>
                    <a:pt x="12529" y="6101"/>
                    <a:pt x="10878" y="2435"/>
                    <a:pt x="78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73"/>
            <p:cNvSpPr/>
            <p:nvPr/>
          </p:nvSpPr>
          <p:spPr>
            <a:xfrm>
              <a:off x="2126840" y="3852340"/>
              <a:ext cx="199885" cy="329657"/>
            </a:xfrm>
            <a:custGeom>
              <a:rect b="b" l="l" r="r" t="t"/>
              <a:pathLst>
                <a:path extrusionOk="0" h="32264" w="19563">
                  <a:moveTo>
                    <a:pt x="11804" y="0"/>
                  </a:moveTo>
                  <a:cubicBezTo>
                    <a:pt x="11554" y="0"/>
                    <a:pt x="11298" y="155"/>
                    <a:pt x="11154" y="370"/>
                  </a:cubicBezTo>
                  <a:cubicBezTo>
                    <a:pt x="10963" y="654"/>
                    <a:pt x="10924" y="1011"/>
                    <a:pt x="10909" y="1353"/>
                  </a:cubicBezTo>
                  <a:cubicBezTo>
                    <a:pt x="10765" y="4752"/>
                    <a:pt x="11532" y="8262"/>
                    <a:pt x="12025" y="11619"/>
                  </a:cubicBezTo>
                  <a:cubicBezTo>
                    <a:pt x="11129" y="9387"/>
                    <a:pt x="10201" y="7168"/>
                    <a:pt x="9246" y="4961"/>
                  </a:cubicBezTo>
                  <a:cubicBezTo>
                    <a:pt x="8571" y="3401"/>
                    <a:pt x="7852" y="1309"/>
                    <a:pt x="6124" y="621"/>
                  </a:cubicBezTo>
                  <a:cubicBezTo>
                    <a:pt x="5964" y="557"/>
                    <a:pt x="5831" y="528"/>
                    <a:pt x="5723" y="528"/>
                  </a:cubicBezTo>
                  <a:cubicBezTo>
                    <a:pt x="4941" y="528"/>
                    <a:pt x="5419" y="2026"/>
                    <a:pt x="5598" y="2560"/>
                  </a:cubicBezTo>
                  <a:cubicBezTo>
                    <a:pt x="6964" y="6627"/>
                    <a:pt x="8331" y="10694"/>
                    <a:pt x="9698" y="14760"/>
                  </a:cubicBezTo>
                  <a:lnTo>
                    <a:pt x="4526" y="5923"/>
                  </a:lnTo>
                  <a:cubicBezTo>
                    <a:pt x="4043" y="5100"/>
                    <a:pt x="3371" y="4169"/>
                    <a:pt x="2436" y="4169"/>
                  </a:cubicBezTo>
                  <a:cubicBezTo>
                    <a:pt x="2405" y="4169"/>
                    <a:pt x="2373" y="4170"/>
                    <a:pt x="2341" y="4173"/>
                  </a:cubicBezTo>
                  <a:cubicBezTo>
                    <a:pt x="1466" y="4231"/>
                    <a:pt x="3612" y="9376"/>
                    <a:pt x="3778" y="9790"/>
                  </a:cubicBezTo>
                  <a:cubicBezTo>
                    <a:pt x="4585" y="11799"/>
                    <a:pt x="5450" y="13783"/>
                    <a:pt x="6372" y="15743"/>
                  </a:cubicBezTo>
                  <a:cubicBezTo>
                    <a:pt x="5254" y="14611"/>
                    <a:pt x="4082" y="13536"/>
                    <a:pt x="2856" y="12517"/>
                  </a:cubicBezTo>
                  <a:cubicBezTo>
                    <a:pt x="2236" y="12003"/>
                    <a:pt x="1581" y="11490"/>
                    <a:pt x="806" y="11269"/>
                  </a:cubicBezTo>
                  <a:cubicBezTo>
                    <a:pt x="714" y="11243"/>
                    <a:pt x="612" y="11223"/>
                    <a:pt x="514" y="11223"/>
                  </a:cubicBezTo>
                  <a:cubicBezTo>
                    <a:pt x="394" y="11223"/>
                    <a:pt x="281" y="11253"/>
                    <a:pt x="200" y="11338"/>
                  </a:cubicBezTo>
                  <a:cubicBezTo>
                    <a:pt x="1" y="11541"/>
                    <a:pt x="132" y="11878"/>
                    <a:pt x="280" y="12122"/>
                  </a:cubicBezTo>
                  <a:cubicBezTo>
                    <a:pt x="2137" y="15205"/>
                    <a:pt x="4860" y="17072"/>
                    <a:pt x="5985" y="20672"/>
                  </a:cubicBezTo>
                  <a:cubicBezTo>
                    <a:pt x="7087" y="24195"/>
                    <a:pt x="6770" y="30217"/>
                    <a:pt x="10616" y="32264"/>
                  </a:cubicBezTo>
                  <a:lnTo>
                    <a:pt x="17773" y="23853"/>
                  </a:lnTo>
                  <a:cubicBezTo>
                    <a:pt x="17150" y="22068"/>
                    <a:pt x="17055" y="20128"/>
                    <a:pt x="17285" y="18250"/>
                  </a:cubicBezTo>
                  <a:cubicBezTo>
                    <a:pt x="17472" y="16721"/>
                    <a:pt x="17835" y="15158"/>
                    <a:pt x="18368" y="13710"/>
                  </a:cubicBezTo>
                  <a:cubicBezTo>
                    <a:pt x="18871" y="12340"/>
                    <a:pt x="19563" y="10986"/>
                    <a:pt x="19469" y="9472"/>
                  </a:cubicBezTo>
                  <a:cubicBezTo>
                    <a:pt x="19459" y="9318"/>
                    <a:pt x="19428" y="9144"/>
                    <a:pt x="19298" y="9063"/>
                  </a:cubicBezTo>
                  <a:cubicBezTo>
                    <a:pt x="19245" y="9029"/>
                    <a:pt x="19186" y="9016"/>
                    <a:pt x="19124" y="9016"/>
                  </a:cubicBezTo>
                  <a:cubicBezTo>
                    <a:pt x="19044" y="9016"/>
                    <a:pt x="18959" y="9038"/>
                    <a:pt x="18881" y="9063"/>
                  </a:cubicBezTo>
                  <a:cubicBezTo>
                    <a:pt x="16798" y="9716"/>
                    <a:pt x="15599" y="12059"/>
                    <a:pt x="14840" y="13968"/>
                  </a:cubicBezTo>
                  <a:cubicBezTo>
                    <a:pt x="14795" y="11456"/>
                    <a:pt x="14575" y="8948"/>
                    <a:pt x="14184" y="6466"/>
                  </a:cubicBezTo>
                  <a:cubicBezTo>
                    <a:pt x="13862" y="4419"/>
                    <a:pt x="13478" y="2331"/>
                    <a:pt x="12452" y="507"/>
                  </a:cubicBezTo>
                  <a:cubicBezTo>
                    <a:pt x="12350" y="325"/>
                    <a:pt x="12229" y="141"/>
                    <a:pt x="12041" y="52"/>
                  </a:cubicBezTo>
                  <a:cubicBezTo>
                    <a:pt x="11965" y="16"/>
                    <a:pt x="11885" y="0"/>
                    <a:pt x="11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73"/>
            <p:cNvSpPr/>
            <p:nvPr/>
          </p:nvSpPr>
          <p:spPr>
            <a:xfrm>
              <a:off x="2378732" y="3322706"/>
              <a:ext cx="852405" cy="1019482"/>
            </a:xfrm>
            <a:custGeom>
              <a:rect b="b" l="l" r="r" t="t"/>
              <a:pathLst>
                <a:path extrusionOk="0" h="99778" w="83426">
                  <a:moveTo>
                    <a:pt x="44446" y="1"/>
                  </a:moveTo>
                  <a:cubicBezTo>
                    <a:pt x="43602" y="1"/>
                    <a:pt x="42744" y="53"/>
                    <a:pt x="41873" y="162"/>
                  </a:cubicBezTo>
                  <a:cubicBezTo>
                    <a:pt x="36425" y="839"/>
                    <a:pt x="31331" y="1785"/>
                    <a:pt x="27182" y="5729"/>
                  </a:cubicBezTo>
                  <a:cubicBezTo>
                    <a:pt x="26952" y="5947"/>
                    <a:pt x="26718" y="6177"/>
                    <a:pt x="26421" y="6288"/>
                  </a:cubicBezTo>
                  <a:cubicBezTo>
                    <a:pt x="26261" y="6347"/>
                    <a:pt x="26095" y="6368"/>
                    <a:pt x="25925" y="6368"/>
                  </a:cubicBezTo>
                  <a:cubicBezTo>
                    <a:pt x="25695" y="6368"/>
                    <a:pt x="25459" y="6330"/>
                    <a:pt x="25229" y="6299"/>
                  </a:cubicBezTo>
                  <a:cubicBezTo>
                    <a:pt x="24749" y="6235"/>
                    <a:pt x="24280" y="6203"/>
                    <a:pt x="23822" y="6203"/>
                  </a:cubicBezTo>
                  <a:cubicBezTo>
                    <a:pt x="14929" y="6203"/>
                    <a:pt x="10169" y="17954"/>
                    <a:pt x="10097" y="25562"/>
                  </a:cubicBezTo>
                  <a:cubicBezTo>
                    <a:pt x="10033" y="32358"/>
                    <a:pt x="9180" y="39630"/>
                    <a:pt x="7036" y="46098"/>
                  </a:cubicBezTo>
                  <a:cubicBezTo>
                    <a:pt x="4075" y="55024"/>
                    <a:pt x="0" y="64184"/>
                    <a:pt x="6502" y="72690"/>
                  </a:cubicBezTo>
                  <a:cubicBezTo>
                    <a:pt x="7451" y="73931"/>
                    <a:pt x="8581" y="75084"/>
                    <a:pt x="9128" y="76548"/>
                  </a:cubicBezTo>
                  <a:cubicBezTo>
                    <a:pt x="10332" y="79763"/>
                    <a:pt x="8400" y="83216"/>
                    <a:pt x="7892" y="86611"/>
                  </a:cubicBezTo>
                  <a:cubicBezTo>
                    <a:pt x="7259" y="90852"/>
                    <a:pt x="9379" y="96709"/>
                    <a:pt x="13445" y="98731"/>
                  </a:cubicBezTo>
                  <a:cubicBezTo>
                    <a:pt x="15030" y="99520"/>
                    <a:pt x="17292" y="99778"/>
                    <a:pt x="19559" y="99778"/>
                  </a:cubicBezTo>
                  <a:cubicBezTo>
                    <a:pt x="21700" y="99778"/>
                    <a:pt x="23845" y="99548"/>
                    <a:pt x="25429" y="99318"/>
                  </a:cubicBezTo>
                  <a:lnTo>
                    <a:pt x="67742" y="95816"/>
                  </a:lnTo>
                  <a:cubicBezTo>
                    <a:pt x="71541" y="95173"/>
                    <a:pt x="75309" y="93864"/>
                    <a:pt x="78301" y="91435"/>
                  </a:cubicBezTo>
                  <a:cubicBezTo>
                    <a:pt x="81293" y="89007"/>
                    <a:pt x="83426" y="85349"/>
                    <a:pt x="83420" y="81495"/>
                  </a:cubicBezTo>
                  <a:cubicBezTo>
                    <a:pt x="83415" y="79003"/>
                    <a:pt x="82542" y="76586"/>
                    <a:pt x="81407" y="74368"/>
                  </a:cubicBezTo>
                  <a:cubicBezTo>
                    <a:pt x="80258" y="72119"/>
                    <a:pt x="78257" y="69450"/>
                    <a:pt x="78743" y="66792"/>
                  </a:cubicBezTo>
                  <a:cubicBezTo>
                    <a:pt x="79207" y="64262"/>
                    <a:pt x="80514" y="61917"/>
                    <a:pt x="80899" y="59270"/>
                  </a:cubicBezTo>
                  <a:cubicBezTo>
                    <a:pt x="81547" y="54817"/>
                    <a:pt x="80622" y="50178"/>
                    <a:pt x="78435" y="46257"/>
                  </a:cubicBezTo>
                  <a:cubicBezTo>
                    <a:pt x="75617" y="41200"/>
                    <a:pt x="69061" y="37092"/>
                    <a:pt x="68108" y="31171"/>
                  </a:cubicBezTo>
                  <a:cubicBezTo>
                    <a:pt x="67532" y="27590"/>
                    <a:pt x="67972" y="24027"/>
                    <a:pt x="67085" y="20429"/>
                  </a:cubicBezTo>
                  <a:cubicBezTo>
                    <a:pt x="66260" y="17084"/>
                    <a:pt x="64895" y="13869"/>
                    <a:pt x="63005" y="10986"/>
                  </a:cubicBezTo>
                  <a:cubicBezTo>
                    <a:pt x="58717" y="4444"/>
                    <a:pt x="52196" y="1"/>
                    <a:pt x="44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3"/>
            <p:cNvSpPr/>
            <p:nvPr/>
          </p:nvSpPr>
          <p:spPr>
            <a:xfrm>
              <a:off x="2522809" y="3690383"/>
              <a:ext cx="605857" cy="640831"/>
            </a:xfrm>
            <a:custGeom>
              <a:rect b="b" l="l" r="r" t="t"/>
              <a:pathLst>
                <a:path extrusionOk="0" h="62719" w="59296">
                  <a:moveTo>
                    <a:pt x="35504" y="1"/>
                  </a:moveTo>
                  <a:cubicBezTo>
                    <a:pt x="34792" y="1"/>
                    <a:pt x="34078" y="47"/>
                    <a:pt x="33366" y="144"/>
                  </a:cubicBezTo>
                  <a:lnTo>
                    <a:pt x="3848" y="4960"/>
                  </a:lnTo>
                  <a:cubicBezTo>
                    <a:pt x="5539" y="10359"/>
                    <a:pt x="0" y="15549"/>
                    <a:pt x="121" y="21207"/>
                  </a:cubicBezTo>
                  <a:cubicBezTo>
                    <a:pt x="218" y="25892"/>
                    <a:pt x="4074" y="29515"/>
                    <a:pt x="6151" y="33716"/>
                  </a:cubicBezTo>
                  <a:cubicBezTo>
                    <a:pt x="7773" y="36995"/>
                    <a:pt x="8318" y="40795"/>
                    <a:pt x="7684" y="44399"/>
                  </a:cubicBezTo>
                  <a:cubicBezTo>
                    <a:pt x="7016" y="48198"/>
                    <a:pt x="5086" y="52071"/>
                    <a:pt x="6314" y="55727"/>
                  </a:cubicBezTo>
                  <a:cubicBezTo>
                    <a:pt x="10817" y="54395"/>
                    <a:pt x="15638" y="53084"/>
                    <a:pt x="20270" y="53084"/>
                  </a:cubicBezTo>
                  <a:cubicBezTo>
                    <a:pt x="23087" y="53084"/>
                    <a:pt x="25833" y="53568"/>
                    <a:pt x="28396" y="54828"/>
                  </a:cubicBezTo>
                  <a:cubicBezTo>
                    <a:pt x="30811" y="56016"/>
                    <a:pt x="32864" y="57818"/>
                    <a:pt x="35126" y="59279"/>
                  </a:cubicBezTo>
                  <a:cubicBezTo>
                    <a:pt x="38304" y="61331"/>
                    <a:pt x="42014" y="62719"/>
                    <a:pt x="45781" y="62719"/>
                  </a:cubicBezTo>
                  <a:cubicBezTo>
                    <a:pt x="46127" y="62719"/>
                    <a:pt x="46474" y="62707"/>
                    <a:pt x="46821" y="62683"/>
                  </a:cubicBezTo>
                  <a:cubicBezTo>
                    <a:pt x="50943" y="62396"/>
                    <a:pt x="55037" y="60178"/>
                    <a:pt x="56970" y="56527"/>
                  </a:cubicBezTo>
                  <a:cubicBezTo>
                    <a:pt x="59295" y="52132"/>
                    <a:pt x="58159" y="46663"/>
                    <a:pt x="55962" y="42203"/>
                  </a:cubicBezTo>
                  <a:cubicBezTo>
                    <a:pt x="54973" y="40193"/>
                    <a:pt x="53763" y="38226"/>
                    <a:pt x="53443" y="36010"/>
                  </a:cubicBezTo>
                  <a:cubicBezTo>
                    <a:pt x="53065" y="33407"/>
                    <a:pt x="53962" y="30813"/>
                    <a:pt x="54518" y="28243"/>
                  </a:cubicBezTo>
                  <a:cubicBezTo>
                    <a:pt x="55973" y="21525"/>
                    <a:pt x="54998" y="14144"/>
                    <a:pt x="51092" y="8490"/>
                  </a:cubicBezTo>
                  <a:cubicBezTo>
                    <a:pt x="47593" y="3426"/>
                    <a:pt x="41608" y="1"/>
                    <a:pt x="355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3"/>
            <p:cNvSpPr/>
            <p:nvPr/>
          </p:nvSpPr>
          <p:spPr>
            <a:xfrm>
              <a:off x="2516341" y="3699292"/>
              <a:ext cx="120035" cy="154284"/>
            </a:xfrm>
            <a:custGeom>
              <a:rect b="b" l="l" r="r" t="t"/>
              <a:pathLst>
                <a:path extrusionOk="0" h="15100" w="11748">
                  <a:moveTo>
                    <a:pt x="5718" y="1"/>
                  </a:moveTo>
                  <a:cubicBezTo>
                    <a:pt x="4702" y="1"/>
                    <a:pt x="3685" y="266"/>
                    <a:pt x="2817" y="797"/>
                  </a:cubicBezTo>
                  <a:cubicBezTo>
                    <a:pt x="1064" y="1869"/>
                    <a:pt x="0" y="3972"/>
                    <a:pt x="174" y="6019"/>
                  </a:cubicBezTo>
                  <a:cubicBezTo>
                    <a:pt x="257" y="6981"/>
                    <a:pt x="588" y="7906"/>
                    <a:pt x="978" y="8790"/>
                  </a:cubicBezTo>
                  <a:cubicBezTo>
                    <a:pt x="1580" y="10152"/>
                    <a:pt x="2345" y="11465"/>
                    <a:pt x="3415" y="12501"/>
                  </a:cubicBezTo>
                  <a:cubicBezTo>
                    <a:pt x="5278" y="14305"/>
                    <a:pt x="7921" y="15099"/>
                    <a:pt x="10531" y="15099"/>
                  </a:cubicBezTo>
                  <a:cubicBezTo>
                    <a:pt x="10939" y="15099"/>
                    <a:pt x="11345" y="15080"/>
                    <a:pt x="11747" y="15042"/>
                  </a:cubicBezTo>
                  <a:lnTo>
                    <a:pt x="8671" y="826"/>
                  </a:lnTo>
                  <a:cubicBezTo>
                    <a:pt x="7792" y="276"/>
                    <a:pt x="6755" y="1"/>
                    <a:pt x="5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3"/>
            <p:cNvSpPr/>
            <p:nvPr/>
          </p:nvSpPr>
          <p:spPr>
            <a:xfrm>
              <a:off x="2971797" y="3671215"/>
              <a:ext cx="123335" cy="158535"/>
            </a:xfrm>
            <a:custGeom>
              <a:rect b="b" l="l" r="r" t="t"/>
              <a:pathLst>
                <a:path extrusionOk="0" h="15516" w="12071">
                  <a:moveTo>
                    <a:pt x="6194" y="1"/>
                  </a:moveTo>
                  <a:cubicBezTo>
                    <a:pt x="5129" y="1"/>
                    <a:pt x="4064" y="284"/>
                    <a:pt x="3160" y="849"/>
                  </a:cubicBezTo>
                  <a:lnTo>
                    <a:pt x="1" y="15456"/>
                  </a:lnTo>
                  <a:cubicBezTo>
                    <a:pt x="414" y="15495"/>
                    <a:pt x="832" y="15515"/>
                    <a:pt x="1250" y="15515"/>
                  </a:cubicBezTo>
                  <a:cubicBezTo>
                    <a:pt x="3932" y="15515"/>
                    <a:pt x="6647" y="14699"/>
                    <a:pt x="8560" y="12847"/>
                  </a:cubicBezTo>
                  <a:cubicBezTo>
                    <a:pt x="9660" y="11781"/>
                    <a:pt x="10447" y="10431"/>
                    <a:pt x="11066" y="9032"/>
                  </a:cubicBezTo>
                  <a:cubicBezTo>
                    <a:pt x="11467" y="8124"/>
                    <a:pt x="11807" y="7175"/>
                    <a:pt x="11892" y="6186"/>
                  </a:cubicBezTo>
                  <a:cubicBezTo>
                    <a:pt x="12071" y="4081"/>
                    <a:pt x="10977" y="1919"/>
                    <a:pt x="9174" y="817"/>
                  </a:cubicBezTo>
                  <a:cubicBezTo>
                    <a:pt x="8282" y="273"/>
                    <a:pt x="7238" y="1"/>
                    <a:pt x="61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3"/>
            <p:cNvSpPr/>
            <p:nvPr/>
          </p:nvSpPr>
          <p:spPr>
            <a:xfrm>
              <a:off x="2541967" y="3732520"/>
              <a:ext cx="84243" cy="101460"/>
            </a:xfrm>
            <a:custGeom>
              <a:rect b="b" l="l" r="r" t="t"/>
              <a:pathLst>
                <a:path extrusionOk="0" h="9930" w="8245">
                  <a:moveTo>
                    <a:pt x="1883" y="1115"/>
                  </a:moveTo>
                  <a:cubicBezTo>
                    <a:pt x="1908" y="1126"/>
                    <a:pt x="1933" y="1136"/>
                    <a:pt x="1958" y="1146"/>
                  </a:cubicBezTo>
                  <a:lnTo>
                    <a:pt x="1883" y="1115"/>
                  </a:lnTo>
                  <a:close/>
                  <a:moveTo>
                    <a:pt x="3536" y="2077"/>
                  </a:moveTo>
                  <a:lnTo>
                    <a:pt x="3536" y="2077"/>
                  </a:lnTo>
                  <a:cubicBezTo>
                    <a:pt x="3542" y="2082"/>
                    <a:pt x="3549" y="2087"/>
                    <a:pt x="3555" y="2093"/>
                  </a:cubicBezTo>
                  <a:lnTo>
                    <a:pt x="3555" y="2093"/>
                  </a:lnTo>
                  <a:lnTo>
                    <a:pt x="3536" y="2077"/>
                  </a:lnTo>
                  <a:close/>
                  <a:moveTo>
                    <a:pt x="5152" y="3696"/>
                  </a:moveTo>
                  <a:cubicBezTo>
                    <a:pt x="5155" y="3699"/>
                    <a:pt x="5157" y="3702"/>
                    <a:pt x="5160" y="3706"/>
                  </a:cubicBezTo>
                  <a:lnTo>
                    <a:pt x="5152" y="3696"/>
                  </a:lnTo>
                  <a:close/>
                  <a:moveTo>
                    <a:pt x="347" y="1"/>
                  </a:moveTo>
                  <a:cubicBezTo>
                    <a:pt x="289" y="1"/>
                    <a:pt x="235" y="11"/>
                    <a:pt x="179" y="43"/>
                  </a:cubicBezTo>
                  <a:cubicBezTo>
                    <a:pt x="107" y="85"/>
                    <a:pt x="39" y="168"/>
                    <a:pt x="20" y="251"/>
                  </a:cubicBezTo>
                  <a:cubicBezTo>
                    <a:pt x="0" y="339"/>
                    <a:pt x="5" y="439"/>
                    <a:pt x="55" y="518"/>
                  </a:cubicBezTo>
                  <a:cubicBezTo>
                    <a:pt x="100" y="588"/>
                    <a:pt x="176" y="665"/>
                    <a:pt x="262" y="678"/>
                  </a:cubicBezTo>
                  <a:lnTo>
                    <a:pt x="262" y="676"/>
                  </a:lnTo>
                  <a:cubicBezTo>
                    <a:pt x="818" y="755"/>
                    <a:pt x="1360" y="902"/>
                    <a:pt x="1878" y="1113"/>
                  </a:cubicBezTo>
                  <a:lnTo>
                    <a:pt x="1878" y="1113"/>
                  </a:lnTo>
                  <a:cubicBezTo>
                    <a:pt x="2356" y="1317"/>
                    <a:pt x="2813" y="1569"/>
                    <a:pt x="3241" y="1866"/>
                  </a:cubicBezTo>
                  <a:cubicBezTo>
                    <a:pt x="3356" y="1944"/>
                    <a:pt x="3470" y="2027"/>
                    <a:pt x="3580" y="2112"/>
                  </a:cubicBezTo>
                  <a:lnTo>
                    <a:pt x="3580" y="2112"/>
                  </a:lnTo>
                  <a:cubicBezTo>
                    <a:pt x="4038" y="2472"/>
                    <a:pt x="4459" y="2874"/>
                    <a:pt x="4838" y="3314"/>
                  </a:cubicBezTo>
                  <a:cubicBezTo>
                    <a:pt x="4934" y="3425"/>
                    <a:pt x="5028" y="3538"/>
                    <a:pt x="5118" y="3653"/>
                  </a:cubicBezTo>
                  <a:lnTo>
                    <a:pt x="5118" y="3653"/>
                  </a:lnTo>
                  <a:cubicBezTo>
                    <a:pt x="5572" y="4250"/>
                    <a:pt x="5964" y="4891"/>
                    <a:pt x="6287" y="5568"/>
                  </a:cubicBezTo>
                  <a:cubicBezTo>
                    <a:pt x="6379" y="5762"/>
                    <a:pt x="6468" y="5960"/>
                    <a:pt x="6553" y="6159"/>
                  </a:cubicBezTo>
                  <a:lnTo>
                    <a:pt x="6517" y="6076"/>
                  </a:lnTo>
                  <a:lnTo>
                    <a:pt x="6517" y="6076"/>
                  </a:lnTo>
                  <a:cubicBezTo>
                    <a:pt x="6896" y="6977"/>
                    <a:pt x="7178" y="7916"/>
                    <a:pt x="7390" y="8869"/>
                  </a:cubicBezTo>
                  <a:cubicBezTo>
                    <a:pt x="7449" y="9137"/>
                    <a:pt x="7504" y="9405"/>
                    <a:pt x="7555" y="9674"/>
                  </a:cubicBezTo>
                  <a:cubicBezTo>
                    <a:pt x="7569" y="9756"/>
                    <a:pt x="7645" y="9842"/>
                    <a:pt x="7714" y="9883"/>
                  </a:cubicBezTo>
                  <a:cubicBezTo>
                    <a:pt x="7765" y="9911"/>
                    <a:pt x="7832" y="9929"/>
                    <a:pt x="7896" y="9929"/>
                  </a:cubicBezTo>
                  <a:cubicBezTo>
                    <a:pt x="7925" y="9929"/>
                    <a:pt x="7954" y="9926"/>
                    <a:pt x="7981" y="9917"/>
                  </a:cubicBezTo>
                  <a:cubicBezTo>
                    <a:pt x="8064" y="9890"/>
                    <a:pt x="8145" y="9839"/>
                    <a:pt x="8188" y="9757"/>
                  </a:cubicBezTo>
                  <a:cubicBezTo>
                    <a:pt x="8232" y="9676"/>
                    <a:pt x="8244" y="9580"/>
                    <a:pt x="8224" y="9491"/>
                  </a:cubicBezTo>
                  <a:cubicBezTo>
                    <a:pt x="8062" y="8619"/>
                    <a:pt x="7852" y="7756"/>
                    <a:pt x="7572" y="6916"/>
                  </a:cubicBezTo>
                  <a:cubicBezTo>
                    <a:pt x="7285" y="6057"/>
                    <a:pt x="6924" y="5218"/>
                    <a:pt x="6471" y="4435"/>
                  </a:cubicBezTo>
                  <a:cubicBezTo>
                    <a:pt x="6044" y="3696"/>
                    <a:pt x="5531" y="3002"/>
                    <a:pt x="4932" y="2392"/>
                  </a:cubicBezTo>
                  <a:cubicBezTo>
                    <a:pt x="4362" y="1808"/>
                    <a:pt x="3711" y="1303"/>
                    <a:pt x="3001" y="897"/>
                  </a:cubicBezTo>
                  <a:cubicBezTo>
                    <a:pt x="2299" y="497"/>
                    <a:pt x="1530" y="200"/>
                    <a:pt x="734" y="54"/>
                  </a:cubicBezTo>
                  <a:cubicBezTo>
                    <a:pt x="638" y="37"/>
                    <a:pt x="542" y="23"/>
                    <a:pt x="447" y="8"/>
                  </a:cubicBezTo>
                  <a:cubicBezTo>
                    <a:pt x="412" y="4"/>
                    <a:pt x="379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3"/>
            <p:cNvSpPr/>
            <p:nvPr/>
          </p:nvSpPr>
          <p:spPr>
            <a:xfrm>
              <a:off x="2576165" y="3756786"/>
              <a:ext cx="25912" cy="63839"/>
            </a:xfrm>
            <a:custGeom>
              <a:rect b="b" l="l" r="r" t="t"/>
              <a:pathLst>
                <a:path extrusionOk="0" h="6248" w="2536">
                  <a:moveTo>
                    <a:pt x="1008" y="840"/>
                  </a:moveTo>
                  <a:lnTo>
                    <a:pt x="990" y="882"/>
                  </a:lnTo>
                  <a:cubicBezTo>
                    <a:pt x="996" y="868"/>
                    <a:pt x="1002" y="854"/>
                    <a:pt x="1008" y="840"/>
                  </a:cubicBezTo>
                  <a:close/>
                  <a:moveTo>
                    <a:pt x="794" y="1642"/>
                  </a:moveTo>
                  <a:lnTo>
                    <a:pt x="789" y="1677"/>
                  </a:lnTo>
                  <a:cubicBezTo>
                    <a:pt x="791" y="1665"/>
                    <a:pt x="792" y="1654"/>
                    <a:pt x="794" y="1642"/>
                  </a:cubicBezTo>
                  <a:close/>
                  <a:moveTo>
                    <a:pt x="1888" y="5047"/>
                  </a:moveTo>
                  <a:lnTo>
                    <a:pt x="1934" y="5106"/>
                  </a:lnTo>
                  <a:lnTo>
                    <a:pt x="1934" y="5106"/>
                  </a:lnTo>
                  <a:cubicBezTo>
                    <a:pt x="1919" y="5087"/>
                    <a:pt x="1903" y="5067"/>
                    <a:pt x="1888" y="5047"/>
                  </a:cubicBezTo>
                  <a:close/>
                  <a:moveTo>
                    <a:pt x="873" y="0"/>
                  </a:moveTo>
                  <a:cubicBezTo>
                    <a:pt x="754" y="0"/>
                    <a:pt x="639" y="58"/>
                    <a:pt x="573" y="169"/>
                  </a:cubicBezTo>
                  <a:lnTo>
                    <a:pt x="574" y="168"/>
                  </a:lnTo>
                  <a:lnTo>
                    <a:pt x="574" y="168"/>
                  </a:lnTo>
                  <a:cubicBezTo>
                    <a:pt x="145" y="904"/>
                    <a:pt x="1" y="1792"/>
                    <a:pt x="106" y="2632"/>
                  </a:cubicBezTo>
                  <a:cubicBezTo>
                    <a:pt x="158" y="3055"/>
                    <a:pt x="263" y="3472"/>
                    <a:pt x="421" y="3868"/>
                  </a:cubicBezTo>
                  <a:cubicBezTo>
                    <a:pt x="582" y="4268"/>
                    <a:pt x="781" y="4652"/>
                    <a:pt x="1020" y="5012"/>
                  </a:cubicBezTo>
                  <a:cubicBezTo>
                    <a:pt x="1286" y="5414"/>
                    <a:pt x="1587" y="5793"/>
                    <a:pt x="1915" y="6147"/>
                  </a:cubicBezTo>
                  <a:cubicBezTo>
                    <a:pt x="1977" y="6214"/>
                    <a:pt x="2069" y="6248"/>
                    <a:pt x="2161" y="6248"/>
                  </a:cubicBezTo>
                  <a:cubicBezTo>
                    <a:pt x="2253" y="6248"/>
                    <a:pt x="2344" y="6214"/>
                    <a:pt x="2405" y="6147"/>
                  </a:cubicBezTo>
                  <a:cubicBezTo>
                    <a:pt x="2535" y="6011"/>
                    <a:pt x="2535" y="5794"/>
                    <a:pt x="2405" y="5657"/>
                  </a:cubicBezTo>
                  <a:cubicBezTo>
                    <a:pt x="2242" y="5481"/>
                    <a:pt x="2086" y="5300"/>
                    <a:pt x="1938" y="5112"/>
                  </a:cubicBezTo>
                  <a:lnTo>
                    <a:pt x="1938" y="5112"/>
                  </a:lnTo>
                  <a:cubicBezTo>
                    <a:pt x="1599" y="4670"/>
                    <a:pt x="1304" y="4192"/>
                    <a:pt x="1085" y="3679"/>
                  </a:cubicBezTo>
                  <a:lnTo>
                    <a:pt x="1085" y="3679"/>
                  </a:lnTo>
                  <a:lnTo>
                    <a:pt x="1121" y="3760"/>
                  </a:lnTo>
                  <a:cubicBezTo>
                    <a:pt x="965" y="3393"/>
                    <a:pt x="856" y="3006"/>
                    <a:pt x="796" y="2610"/>
                  </a:cubicBezTo>
                  <a:lnTo>
                    <a:pt x="796" y="2610"/>
                  </a:lnTo>
                  <a:cubicBezTo>
                    <a:pt x="756" y="2279"/>
                    <a:pt x="757" y="1946"/>
                    <a:pt x="798" y="1615"/>
                  </a:cubicBezTo>
                  <a:lnTo>
                    <a:pt x="798" y="1615"/>
                  </a:lnTo>
                  <a:cubicBezTo>
                    <a:pt x="839" y="1342"/>
                    <a:pt x="913" y="1074"/>
                    <a:pt x="1019" y="816"/>
                  </a:cubicBezTo>
                  <a:lnTo>
                    <a:pt x="1019" y="816"/>
                  </a:lnTo>
                  <a:cubicBezTo>
                    <a:pt x="1065" y="714"/>
                    <a:pt x="1116" y="615"/>
                    <a:pt x="1173" y="519"/>
                  </a:cubicBezTo>
                  <a:cubicBezTo>
                    <a:pt x="1264" y="362"/>
                    <a:pt x="1214" y="132"/>
                    <a:pt x="1048" y="44"/>
                  </a:cubicBezTo>
                  <a:cubicBezTo>
                    <a:pt x="993" y="15"/>
                    <a:pt x="933" y="0"/>
                    <a:pt x="8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73"/>
            <p:cNvSpPr/>
            <p:nvPr/>
          </p:nvSpPr>
          <p:spPr>
            <a:xfrm>
              <a:off x="2992405" y="3697882"/>
              <a:ext cx="66260" cy="100438"/>
            </a:xfrm>
            <a:custGeom>
              <a:rect b="b" l="l" r="r" t="t"/>
              <a:pathLst>
                <a:path extrusionOk="0" h="9830" w="6485">
                  <a:moveTo>
                    <a:pt x="2753" y="3451"/>
                  </a:moveTo>
                  <a:lnTo>
                    <a:pt x="2700" y="3519"/>
                  </a:lnTo>
                  <a:cubicBezTo>
                    <a:pt x="2717" y="3496"/>
                    <a:pt x="2735" y="3474"/>
                    <a:pt x="2753" y="3451"/>
                  </a:cubicBezTo>
                  <a:close/>
                  <a:moveTo>
                    <a:pt x="778" y="8057"/>
                  </a:moveTo>
                  <a:lnTo>
                    <a:pt x="778" y="8059"/>
                  </a:lnTo>
                  <a:lnTo>
                    <a:pt x="778" y="8059"/>
                  </a:lnTo>
                  <a:cubicBezTo>
                    <a:pt x="778" y="8058"/>
                    <a:pt x="778" y="8058"/>
                    <a:pt x="778" y="8057"/>
                  </a:cubicBezTo>
                  <a:close/>
                  <a:moveTo>
                    <a:pt x="6137" y="0"/>
                  </a:moveTo>
                  <a:cubicBezTo>
                    <a:pt x="6075" y="0"/>
                    <a:pt x="6016" y="17"/>
                    <a:pt x="5953" y="44"/>
                  </a:cubicBezTo>
                  <a:cubicBezTo>
                    <a:pt x="5247" y="363"/>
                    <a:pt x="4590" y="772"/>
                    <a:pt x="3980" y="1246"/>
                  </a:cubicBezTo>
                  <a:cubicBezTo>
                    <a:pt x="3389" y="1707"/>
                    <a:pt x="2853" y="2232"/>
                    <a:pt x="2380" y="2814"/>
                  </a:cubicBezTo>
                  <a:cubicBezTo>
                    <a:pt x="1891" y="3409"/>
                    <a:pt x="1466" y="4058"/>
                    <a:pt x="1115" y="4745"/>
                  </a:cubicBezTo>
                  <a:cubicBezTo>
                    <a:pt x="764" y="5434"/>
                    <a:pt x="491" y="6162"/>
                    <a:pt x="300" y="6911"/>
                  </a:cubicBezTo>
                  <a:cubicBezTo>
                    <a:pt x="110" y="7662"/>
                    <a:pt x="10" y="8433"/>
                    <a:pt x="2" y="9207"/>
                  </a:cubicBezTo>
                  <a:cubicBezTo>
                    <a:pt x="1" y="9299"/>
                    <a:pt x="2" y="9390"/>
                    <a:pt x="4" y="9481"/>
                  </a:cubicBezTo>
                  <a:cubicBezTo>
                    <a:pt x="7" y="9659"/>
                    <a:pt x="154" y="9829"/>
                    <a:pt x="338" y="9829"/>
                  </a:cubicBezTo>
                  <a:cubicBezTo>
                    <a:pt x="342" y="9829"/>
                    <a:pt x="346" y="9829"/>
                    <a:pt x="350" y="9829"/>
                  </a:cubicBezTo>
                  <a:cubicBezTo>
                    <a:pt x="535" y="9820"/>
                    <a:pt x="701" y="9676"/>
                    <a:pt x="697" y="9481"/>
                  </a:cubicBezTo>
                  <a:cubicBezTo>
                    <a:pt x="688" y="9023"/>
                    <a:pt x="712" y="8563"/>
                    <a:pt x="771" y="8106"/>
                  </a:cubicBezTo>
                  <a:lnTo>
                    <a:pt x="771" y="8106"/>
                  </a:lnTo>
                  <a:cubicBezTo>
                    <a:pt x="863" y="7455"/>
                    <a:pt x="1021" y="6813"/>
                    <a:pt x="1242" y="6193"/>
                  </a:cubicBezTo>
                  <a:cubicBezTo>
                    <a:pt x="1308" y="6011"/>
                    <a:pt x="1377" y="5831"/>
                    <a:pt x="1452" y="5654"/>
                  </a:cubicBezTo>
                  <a:lnTo>
                    <a:pt x="1452" y="5654"/>
                  </a:lnTo>
                  <a:lnTo>
                    <a:pt x="1418" y="5737"/>
                  </a:lnTo>
                  <a:cubicBezTo>
                    <a:pt x="1686" y="5101"/>
                    <a:pt x="2019" y="4492"/>
                    <a:pt x="2410" y="3922"/>
                  </a:cubicBezTo>
                  <a:cubicBezTo>
                    <a:pt x="2519" y="3761"/>
                    <a:pt x="2634" y="3603"/>
                    <a:pt x="2753" y="3450"/>
                  </a:cubicBezTo>
                  <a:lnTo>
                    <a:pt x="2753" y="3450"/>
                  </a:lnTo>
                  <a:cubicBezTo>
                    <a:pt x="3146" y="2950"/>
                    <a:pt x="3585" y="2489"/>
                    <a:pt x="4063" y="2071"/>
                  </a:cubicBezTo>
                  <a:cubicBezTo>
                    <a:pt x="4204" y="1949"/>
                    <a:pt x="4350" y="1830"/>
                    <a:pt x="4499" y="1715"/>
                  </a:cubicBezTo>
                  <a:lnTo>
                    <a:pt x="4499" y="1715"/>
                  </a:lnTo>
                  <a:lnTo>
                    <a:pt x="4428" y="1770"/>
                  </a:lnTo>
                  <a:cubicBezTo>
                    <a:pt x="4878" y="1420"/>
                    <a:pt x="5361" y="1115"/>
                    <a:pt x="5867" y="853"/>
                  </a:cubicBezTo>
                  <a:cubicBezTo>
                    <a:pt x="6010" y="779"/>
                    <a:pt x="6156" y="710"/>
                    <a:pt x="6303" y="643"/>
                  </a:cubicBezTo>
                  <a:cubicBezTo>
                    <a:pt x="6378" y="610"/>
                    <a:pt x="6442" y="511"/>
                    <a:pt x="6463" y="436"/>
                  </a:cubicBezTo>
                  <a:cubicBezTo>
                    <a:pt x="6485" y="353"/>
                    <a:pt x="6475" y="243"/>
                    <a:pt x="6427" y="170"/>
                  </a:cubicBezTo>
                  <a:cubicBezTo>
                    <a:pt x="6380" y="96"/>
                    <a:pt x="6309" y="30"/>
                    <a:pt x="6220" y="10"/>
                  </a:cubicBezTo>
                  <a:cubicBezTo>
                    <a:pt x="6191" y="3"/>
                    <a:pt x="6164" y="0"/>
                    <a:pt x="6137" y="0"/>
                  </a:cubicBezTo>
                  <a:close/>
                </a:path>
              </a:pathLst>
            </a:custGeom>
            <a:solidFill>
              <a:srgbClr val="A555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73"/>
            <p:cNvSpPr/>
            <p:nvPr/>
          </p:nvSpPr>
          <p:spPr>
            <a:xfrm>
              <a:off x="3017602" y="3724121"/>
              <a:ext cx="19066" cy="61979"/>
            </a:xfrm>
            <a:custGeom>
              <a:rect b="b" l="l" r="r" t="t"/>
              <a:pathLst>
                <a:path extrusionOk="0" h="6066" w="1866">
                  <a:moveTo>
                    <a:pt x="337" y="818"/>
                  </a:moveTo>
                  <a:cubicBezTo>
                    <a:pt x="344" y="827"/>
                    <a:pt x="350" y="835"/>
                    <a:pt x="357" y="844"/>
                  </a:cubicBezTo>
                  <a:lnTo>
                    <a:pt x="357" y="844"/>
                  </a:lnTo>
                  <a:lnTo>
                    <a:pt x="337" y="818"/>
                  </a:lnTo>
                  <a:close/>
                  <a:moveTo>
                    <a:pt x="791" y="1580"/>
                  </a:moveTo>
                  <a:cubicBezTo>
                    <a:pt x="802" y="1605"/>
                    <a:pt x="812" y="1630"/>
                    <a:pt x="823" y="1655"/>
                  </a:cubicBezTo>
                  <a:lnTo>
                    <a:pt x="791" y="1580"/>
                  </a:lnTo>
                  <a:close/>
                  <a:moveTo>
                    <a:pt x="1071" y="2595"/>
                  </a:moveTo>
                  <a:cubicBezTo>
                    <a:pt x="1073" y="2610"/>
                    <a:pt x="1075" y="2624"/>
                    <a:pt x="1077" y="2639"/>
                  </a:cubicBezTo>
                  <a:lnTo>
                    <a:pt x="1071" y="2595"/>
                  </a:lnTo>
                  <a:close/>
                  <a:moveTo>
                    <a:pt x="1077" y="3605"/>
                  </a:moveTo>
                  <a:cubicBezTo>
                    <a:pt x="1077" y="3605"/>
                    <a:pt x="1077" y="3606"/>
                    <a:pt x="1077" y="3606"/>
                  </a:cubicBezTo>
                  <a:lnTo>
                    <a:pt x="1077" y="3606"/>
                  </a:lnTo>
                  <a:lnTo>
                    <a:pt x="1077" y="3605"/>
                  </a:lnTo>
                  <a:close/>
                  <a:moveTo>
                    <a:pt x="807" y="4616"/>
                  </a:moveTo>
                  <a:cubicBezTo>
                    <a:pt x="803" y="4625"/>
                    <a:pt x="799" y="4635"/>
                    <a:pt x="795" y="4645"/>
                  </a:cubicBezTo>
                  <a:lnTo>
                    <a:pt x="807" y="4616"/>
                  </a:lnTo>
                  <a:close/>
                  <a:moveTo>
                    <a:pt x="376" y="0"/>
                  </a:moveTo>
                  <a:cubicBezTo>
                    <a:pt x="286" y="0"/>
                    <a:pt x="196" y="33"/>
                    <a:pt x="135" y="100"/>
                  </a:cubicBezTo>
                  <a:cubicBezTo>
                    <a:pt x="6" y="241"/>
                    <a:pt x="0" y="451"/>
                    <a:pt x="135" y="591"/>
                  </a:cubicBezTo>
                  <a:lnTo>
                    <a:pt x="133" y="591"/>
                  </a:lnTo>
                  <a:cubicBezTo>
                    <a:pt x="219" y="680"/>
                    <a:pt x="301" y="774"/>
                    <a:pt x="377" y="872"/>
                  </a:cubicBezTo>
                  <a:lnTo>
                    <a:pt x="377" y="872"/>
                  </a:lnTo>
                  <a:cubicBezTo>
                    <a:pt x="539" y="1091"/>
                    <a:pt x="677" y="1328"/>
                    <a:pt x="789" y="1576"/>
                  </a:cubicBezTo>
                  <a:lnTo>
                    <a:pt x="789" y="1576"/>
                  </a:lnTo>
                  <a:cubicBezTo>
                    <a:pt x="923" y="1895"/>
                    <a:pt x="1016" y="2229"/>
                    <a:pt x="1067" y="2571"/>
                  </a:cubicBezTo>
                  <a:lnTo>
                    <a:pt x="1067" y="2571"/>
                  </a:lnTo>
                  <a:cubicBezTo>
                    <a:pt x="1113" y="2931"/>
                    <a:pt x="1113" y="3297"/>
                    <a:pt x="1069" y="3658"/>
                  </a:cubicBezTo>
                  <a:lnTo>
                    <a:pt x="1069" y="3658"/>
                  </a:lnTo>
                  <a:cubicBezTo>
                    <a:pt x="1022" y="3978"/>
                    <a:pt x="938" y="4290"/>
                    <a:pt x="818" y="4588"/>
                  </a:cubicBezTo>
                  <a:lnTo>
                    <a:pt x="818" y="4588"/>
                  </a:lnTo>
                  <a:cubicBezTo>
                    <a:pt x="701" y="4860"/>
                    <a:pt x="552" y="5118"/>
                    <a:pt x="375" y="5355"/>
                  </a:cubicBezTo>
                  <a:lnTo>
                    <a:pt x="375" y="5355"/>
                  </a:lnTo>
                  <a:cubicBezTo>
                    <a:pt x="342" y="5396"/>
                    <a:pt x="309" y="5436"/>
                    <a:pt x="274" y="5474"/>
                  </a:cubicBezTo>
                  <a:cubicBezTo>
                    <a:pt x="213" y="5545"/>
                    <a:pt x="173" y="5625"/>
                    <a:pt x="173" y="5720"/>
                  </a:cubicBezTo>
                  <a:cubicBezTo>
                    <a:pt x="173" y="5805"/>
                    <a:pt x="210" y="5907"/>
                    <a:pt x="274" y="5965"/>
                  </a:cubicBezTo>
                  <a:cubicBezTo>
                    <a:pt x="343" y="6028"/>
                    <a:pt x="439" y="6066"/>
                    <a:pt x="534" y="6066"/>
                  </a:cubicBezTo>
                  <a:cubicBezTo>
                    <a:pt x="620" y="6066"/>
                    <a:pt x="705" y="6035"/>
                    <a:pt x="765" y="5965"/>
                  </a:cubicBezTo>
                  <a:cubicBezTo>
                    <a:pt x="1036" y="5655"/>
                    <a:pt x="1259" y="5304"/>
                    <a:pt x="1423" y="4924"/>
                  </a:cubicBezTo>
                  <a:cubicBezTo>
                    <a:pt x="1511" y="4724"/>
                    <a:pt x="1583" y="4517"/>
                    <a:pt x="1641" y="4307"/>
                  </a:cubicBezTo>
                  <a:cubicBezTo>
                    <a:pt x="1696" y="4092"/>
                    <a:pt x="1737" y="3876"/>
                    <a:pt x="1762" y="3656"/>
                  </a:cubicBezTo>
                  <a:cubicBezTo>
                    <a:pt x="1865" y="2833"/>
                    <a:pt x="1727" y="1992"/>
                    <a:pt x="1392" y="1236"/>
                  </a:cubicBezTo>
                  <a:cubicBezTo>
                    <a:pt x="1204" y="816"/>
                    <a:pt x="944" y="431"/>
                    <a:pt x="624" y="100"/>
                  </a:cubicBezTo>
                  <a:cubicBezTo>
                    <a:pt x="560" y="34"/>
                    <a:pt x="468" y="0"/>
                    <a:pt x="376" y="0"/>
                  </a:cubicBezTo>
                  <a:close/>
                </a:path>
              </a:pathLst>
            </a:custGeom>
            <a:solidFill>
              <a:srgbClr val="A555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73"/>
            <p:cNvSpPr/>
            <p:nvPr/>
          </p:nvSpPr>
          <p:spPr>
            <a:xfrm>
              <a:off x="2573610" y="3391786"/>
              <a:ext cx="445054" cy="566315"/>
            </a:xfrm>
            <a:custGeom>
              <a:rect b="b" l="l" r="r" t="t"/>
              <a:pathLst>
                <a:path extrusionOk="0" h="55426" w="43558">
                  <a:moveTo>
                    <a:pt x="22704" y="1"/>
                  </a:moveTo>
                  <a:cubicBezTo>
                    <a:pt x="19984" y="1"/>
                    <a:pt x="17307" y="341"/>
                    <a:pt x="14946" y="927"/>
                  </a:cubicBezTo>
                  <a:cubicBezTo>
                    <a:pt x="10647" y="1994"/>
                    <a:pt x="6600" y="4444"/>
                    <a:pt x="4128" y="8121"/>
                  </a:cubicBezTo>
                  <a:cubicBezTo>
                    <a:pt x="1848" y="11513"/>
                    <a:pt x="748" y="15514"/>
                    <a:pt x="431" y="19558"/>
                  </a:cubicBezTo>
                  <a:cubicBezTo>
                    <a:pt x="0" y="25062"/>
                    <a:pt x="1284" y="31476"/>
                    <a:pt x="2520" y="36841"/>
                  </a:cubicBezTo>
                  <a:cubicBezTo>
                    <a:pt x="4135" y="43836"/>
                    <a:pt x="5713" y="51296"/>
                    <a:pt x="13316" y="53928"/>
                  </a:cubicBezTo>
                  <a:cubicBezTo>
                    <a:pt x="16130" y="54901"/>
                    <a:pt x="19294" y="55426"/>
                    <a:pt x="22472" y="55426"/>
                  </a:cubicBezTo>
                  <a:cubicBezTo>
                    <a:pt x="26828" y="55426"/>
                    <a:pt x="31209" y="54441"/>
                    <a:pt x="34749" y="52282"/>
                  </a:cubicBezTo>
                  <a:cubicBezTo>
                    <a:pt x="39823" y="49188"/>
                    <a:pt x="41918" y="40793"/>
                    <a:pt x="42696" y="35280"/>
                  </a:cubicBezTo>
                  <a:cubicBezTo>
                    <a:pt x="43434" y="30037"/>
                    <a:pt x="43558" y="23952"/>
                    <a:pt x="43022" y="18647"/>
                  </a:cubicBezTo>
                  <a:cubicBezTo>
                    <a:pt x="42479" y="13271"/>
                    <a:pt x="40812" y="7511"/>
                    <a:pt x="36415" y="4010"/>
                  </a:cubicBezTo>
                  <a:cubicBezTo>
                    <a:pt x="32813" y="1143"/>
                    <a:pt x="27686" y="1"/>
                    <a:pt x="227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73"/>
            <p:cNvSpPr/>
            <p:nvPr/>
          </p:nvSpPr>
          <p:spPr>
            <a:xfrm>
              <a:off x="2180666" y="3877148"/>
              <a:ext cx="1234458" cy="1153106"/>
            </a:xfrm>
            <a:custGeom>
              <a:rect b="b" l="l" r="r" t="t"/>
              <a:pathLst>
                <a:path extrusionOk="0" h="112856" w="120818">
                  <a:moveTo>
                    <a:pt x="65590" y="0"/>
                  </a:moveTo>
                  <a:lnTo>
                    <a:pt x="54048" y="1632"/>
                  </a:lnTo>
                  <a:lnTo>
                    <a:pt x="54188" y="17051"/>
                  </a:lnTo>
                  <a:cubicBezTo>
                    <a:pt x="54188" y="17051"/>
                    <a:pt x="36911" y="20949"/>
                    <a:pt x="32819" y="26930"/>
                  </a:cubicBezTo>
                  <a:cubicBezTo>
                    <a:pt x="28725" y="32912"/>
                    <a:pt x="24982" y="51296"/>
                    <a:pt x="24982" y="51296"/>
                  </a:cubicBezTo>
                  <a:lnTo>
                    <a:pt x="13502" y="18393"/>
                  </a:lnTo>
                  <a:cubicBezTo>
                    <a:pt x="9914" y="19194"/>
                    <a:pt x="6376" y="20195"/>
                    <a:pt x="2941" y="21498"/>
                  </a:cubicBezTo>
                  <a:cubicBezTo>
                    <a:pt x="1991" y="21858"/>
                    <a:pt x="1004" y="22234"/>
                    <a:pt x="1" y="22628"/>
                  </a:cubicBezTo>
                  <a:cubicBezTo>
                    <a:pt x="1322" y="38476"/>
                    <a:pt x="5660" y="70502"/>
                    <a:pt x="19464" y="82175"/>
                  </a:cubicBezTo>
                  <a:cubicBezTo>
                    <a:pt x="20597" y="83133"/>
                    <a:pt x="21977" y="83595"/>
                    <a:pt x="23352" y="83595"/>
                  </a:cubicBezTo>
                  <a:cubicBezTo>
                    <a:pt x="25199" y="83595"/>
                    <a:pt x="27037" y="82762"/>
                    <a:pt x="28256" y="81183"/>
                  </a:cubicBezTo>
                  <a:cubicBezTo>
                    <a:pt x="31325" y="77213"/>
                    <a:pt x="35502" y="71252"/>
                    <a:pt x="36637" y="66920"/>
                  </a:cubicBezTo>
                  <a:lnTo>
                    <a:pt x="39745" y="78570"/>
                  </a:lnTo>
                  <a:cubicBezTo>
                    <a:pt x="39745" y="78570"/>
                    <a:pt x="30872" y="95640"/>
                    <a:pt x="29540" y="105914"/>
                  </a:cubicBezTo>
                  <a:cubicBezTo>
                    <a:pt x="29540" y="105914"/>
                    <a:pt x="41374" y="112855"/>
                    <a:pt x="61081" y="112855"/>
                  </a:cubicBezTo>
                  <a:cubicBezTo>
                    <a:pt x="70935" y="112855"/>
                    <a:pt x="82757" y="111120"/>
                    <a:pt x="96053" y="105914"/>
                  </a:cubicBezTo>
                  <a:cubicBezTo>
                    <a:pt x="96053" y="105914"/>
                    <a:pt x="93598" y="88059"/>
                    <a:pt x="87719" y="78935"/>
                  </a:cubicBezTo>
                  <a:lnTo>
                    <a:pt x="89742" y="63840"/>
                  </a:lnTo>
                  <a:cubicBezTo>
                    <a:pt x="89742" y="63840"/>
                    <a:pt x="100245" y="87795"/>
                    <a:pt x="107339" y="105737"/>
                  </a:cubicBezTo>
                  <a:cubicBezTo>
                    <a:pt x="112274" y="104671"/>
                    <a:pt x="116984" y="102781"/>
                    <a:pt x="120818" y="99718"/>
                  </a:cubicBezTo>
                  <a:cubicBezTo>
                    <a:pt x="116207" y="79272"/>
                    <a:pt x="103836" y="41979"/>
                    <a:pt x="89518" y="26764"/>
                  </a:cubicBezTo>
                  <a:cubicBezTo>
                    <a:pt x="87501" y="24618"/>
                    <a:pt x="84976" y="23013"/>
                    <a:pt x="82205" y="22015"/>
                  </a:cubicBezTo>
                  <a:lnTo>
                    <a:pt x="67919" y="16860"/>
                  </a:lnTo>
                  <a:lnTo>
                    <a:pt x="6559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73"/>
            <p:cNvSpPr/>
            <p:nvPr/>
          </p:nvSpPr>
          <p:spPr>
            <a:xfrm>
              <a:off x="2680005" y="3672032"/>
              <a:ext cx="29365" cy="54531"/>
            </a:xfrm>
            <a:custGeom>
              <a:rect b="b" l="l" r="r" t="t"/>
              <a:pathLst>
                <a:path extrusionOk="0" h="5337" w="2874">
                  <a:moveTo>
                    <a:pt x="1371" y="0"/>
                  </a:moveTo>
                  <a:cubicBezTo>
                    <a:pt x="1363" y="0"/>
                    <a:pt x="1355" y="1"/>
                    <a:pt x="1347" y="1"/>
                  </a:cubicBezTo>
                  <a:cubicBezTo>
                    <a:pt x="580" y="27"/>
                    <a:pt x="0" y="1242"/>
                    <a:pt x="52" y="2717"/>
                  </a:cubicBezTo>
                  <a:cubicBezTo>
                    <a:pt x="102" y="4174"/>
                    <a:pt x="749" y="5336"/>
                    <a:pt x="1503" y="5336"/>
                  </a:cubicBezTo>
                  <a:cubicBezTo>
                    <a:pt x="1511" y="5336"/>
                    <a:pt x="1520" y="5336"/>
                    <a:pt x="1528" y="5336"/>
                  </a:cubicBezTo>
                  <a:cubicBezTo>
                    <a:pt x="2295" y="5311"/>
                    <a:pt x="2873" y="4095"/>
                    <a:pt x="2823" y="2621"/>
                  </a:cubicBezTo>
                  <a:cubicBezTo>
                    <a:pt x="2773" y="1165"/>
                    <a:pt x="2125" y="0"/>
                    <a:pt x="1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73"/>
            <p:cNvSpPr/>
            <p:nvPr/>
          </p:nvSpPr>
          <p:spPr>
            <a:xfrm>
              <a:off x="2848461" y="3662417"/>
              <a:ext cx="29355" cy="54531"/>
            </a:xfrm>
            <a:custGeom>
              <a:rect b="b" l="l" r="r" t="t"/>
              <a:pathLst>
                <a:path extrusionOk="0" h="5337" w="2873">
                  <a:moveTo>
                    <a:pt x="1370" y="1"/>
                  </a:moveTo>
                  <a:cubicBezTo>
                    <a:pt x="1362" y="1"/>
                    <a:pt x="1353" y="1"/>
                    <a:pt x="1345" y="1"/>
                  </a:cubicBezTo>
                  <a:cubicBezTo>
                    <a:pt x="580" y="28"/>
                    <a:pt x="0" y="1243"/>
                    <a:pt x="52" y="2716"/>
                  </a:cubicBezTo>
                  <a:cubicBezTo>
                    <a:pt x="101" y="4174"/>
                    <a:pt x="749" y="5337"/>
                    <a:pt x="1504" y="5337"/>
                  </a:cubicBezTo>
                  <a:cubicBezTo>
                    <a:pt x="1512" y="5337"/>
                    <a:pt x="1520" y="5337"/>
                    <a:pt x="1528" y="5337"/>
                  </a:cubicBezTo>
                  <a:cubicBezTo>
                    <a:pt x="2295" y="5310"/>
                    <a:pt x="2873" y="4095"/>
                    <a:pt x="2823" y="2622"/>
                  </a:cubicBezTo>
                  <a:cubicBezTo>
                    <a:pt x="2773" y="1165"/>
                    <a:pt x="2126" y="1"/>
                    <a:pt x="1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73"/>
            <p:cNvSpPr/>
            <p:nvPr/>
          </p:nvSpPr>
          <p:spPr>
            <a:xfrm>
              <a:off x="2756279" y="3609899"/>
              <a:ext cx="40277" cy="137098"/>
            </a:xfrm>
            <a:custGeom>
              <a:rect b="b" l="l" r="r" t="t"/>
              <a:pathLst>
                <a:path extrusionOk="0" h="13418" w="3942">
                  <a:moveTo>
                    <a:pt x="1978" y="0"/>
                  </a:moveTo>
                  <a:cubicBezTo>
                    <a:pt x="1700" y="0"/>
                    <a:pt x="1431" y="216"/>
                    <a:pt x="1557" y="544"/>
                  </a:cubicBezTo>
                  <a:cubicBezTo>
                    <a:pt x="2185" y="2196"/>
                    <a:pt x="2820" y="3902"/>
                    <a:pt x="2068" y="5641"/>
                  </a:cubicBezTo>
                  <a:cubicBezTo>
                    <a:pt x="1546" y="6847"/>
                    <a:pt x="753" y="7737"/>
                    <a:pt x="452" y="9053"/>
                  </a:cubicBezTo>
                  <a:cubicBezTo>
                    <a:pt x="1" y="11028"/>
                    <a:pt x="1220" y="12986"/>
                    <a:pt x="3171" y="13406"/>
                  </a:cubicBezTo>
                  <a:cubicBezTo>
                    <a:pt x="3208" y="13414"/>
                    <a:pt x="3243" y="13417"/>
                    <a:pt x="3277" y="13417"/>
                  </a:cubicBezTo>
                  <a:cubicBezTo>
                    <a:pt x="3765" y="13417"/>
                    <a:pt x="3942" y="12650"/>
                    <a:pt x="3409" y="12536"/>
                  </a:cubicBezTo>
                  <a:cubicBezTo>
                    <a:pt x="1529" y="12132"/>
                    <a:pt x="1063" y="10422"/>
                    <a:pt x="1446" y="8745"/>
                  </a:cubicBezTo>
                  <a:cubicBezTo>
                    <a:pt x="1703" y="7621"/>
                    <a:pt x="2590" y="6688"/>
                    <a:pt x="3043" y="5641"/>
                  </a:cubicBezTo>
                  <a:cubicBezTo>
                    <a:pt x="3786" y="3927"/>
                    <a:pt x="3043" y="1927"/>
                    <a:pt x="2425" y="305"/>
                  </a:cubicBezTo>
                  <a:cubicBezTo>
                    <a:pt x="2345" y="92"/>
                    <a:pt x="2160" y="0"/>
                    <a:pt x="19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73"/>
            <p:cNvSpPr/>
            <p:nvPr/>
          </p:nvSpPr>
          <p:spPr>
            <a:xfrm>
              <a:off x="2180666" y="4062504"/>
              <a:ext cx="1234458" cy="967751"/>
            </a:xfrm>
            <a:custGeom>
              <a:rect b="b" l="l" r="r" t="t"/>
              <a:pathLst>
                <a:path extrusionOk="0" h="94715" w="120818">
                  <a:moveTo>
                    <a:pt x="50042" y="1"/>
                  </a:moveTo>
                  <a:cubicBezTo>
                    <a:pt x="44662" y="1556"/>
                    <a:pt x="35631" y="4681"/>
                    <a:pt x="32819" y="8789"/>
                  </a:cubicBezTo>
                  <a:cubicBezTo>
                    <a:pt x="28727" y="14771"/>
                    <a:pt x="24982" y="33155"/>
                    <a:pt x="24982" y="33155"/>
                  </a:cubicBezTo>
                  <a:lnTo>
                    <a:pt x="13502" y="252"/>
                  </a:lnTo>
                  <a:cubicBezTo>
                    <a:pt x="9914" y="1053"/>
                    <a:pt x="6376" y="2054"/>
                    <a:pt x="2941" y="3357"/>
                  </a:cubicBezTo>
                  <a:cubicBezTo>
                    <a:pt x="1991" y="3717"/>
                    <a:pt x="1004" y="4093"/>
                    <a:pt x="1" y="4487"/>
                  </a:cubicBezTo>
                  <a:cubicBezTo>
                    <a:pt x="1322" y="20335"/>
                    <a:pt x="5660" y="52361"/>
                    <a:pt x="19464" y="64034"/>
                  </a:cubicBezTo>
                  <a:cubicBezTo>
                    <a:pt x="20597" y="64992"/>
                    <a:pt x="21977" y="65454"/>
                    <a:pt x="23352" y="65454"/>
                  </a:cubicBezTo>
                  <a:cubicBezTo>
                    <a:pt x="25199" y="65454"/>
                    <a:pt x="27037" y="64621"/>
                    <a:pt x="28256" y="63042"/>
                  </a:cubicBezTo>
                  <a:cubicBezTo>
                    <a:pt x="31325" y="59072"/>
                    <a:pt x="35502" y="53111"/>
                    <a:pt x="36637" y="48779"/>
                  </a:cubicBezTo>
                  <a:lnTo>
                    <a:pt x="39745" y="60429"/>
                  </a:lnTo>
                  <a:cubicBezTo>
                    <a:pt x="39745" y="60429"/>
                    <a:pt x="30872" y="77499"/>
                    <a:pt x="29540" y="87773"/>
                  </a:cubicBezTo>
                  <a:cubicBezTo>
                    <a:pt x="29540" y="87773"/>
                    <a:pt x="41374" y="94714"/>
                    <a:pt x="61081" y="94714"/>
                  </a:cubicBezTo>
                  <a:cubicBezTo>
                    <a:pt x="70935" y="94714"/>
                    <a:pt x="82757" y="92979"/>
                    <a:pt x="96053" y="87773"/>
                  </a:cubicBezTo>
                  <a:cubicBezTo>
                    <a:pt x="96053" y="87773"/>
                    <a:pt x="93598" y="69918"/>
                    <a:pt x="87719" y="60794"/>
                  </a:cubicBezTo>
                  <a:lnTo>
                    <a:pt x="89742" y="45699"/>
                  </a:lnTo>
                  <a:cubicBezTo>
                    <a:pt x="89742" y="45699"/>
                    <a:pt x="100245" y="69654"/>
                    <a:pt x="107339" y="87596"/>
                  </a:cubicBezTo>
                  <a:cubicBezTo>
                    <a:pt x="112274" y="86530"/>
                    <a:pt x="116984" y="84640"/>
                    <a:pt x="120818" y="81577"/>
                  </a:cubicBezTo>
                  <a:cubicBezTo>
                    <a:pt x="116207" y="61131"/>
                    <a:pt x="103836" y="23838"/>
                    <a:pt x="89518" y="8623"/>
                  </a:cubicBezTo>
                  <a:cubicBezTo>
                    <a:pt x="87501" y="6477"/>
                    <a:pt x="84976" y="4872"/>
                    <a:pt x="82205" y="3874"/>
                  </a:cubicBezTo>
                  <a:lnTo>
                    <a:pt x="72958" y="537"/>
                  </a:lnTo>
                  <a:cubicBezTo>
                    <a:pt x="70585" y="4179"/>
                    <a:pt x="66485" y="6745"/>
                    <a:pt x="62118" y="6891"/>
                  </a:cubicBezTo>
                  <a:cubicBezTo>
                    <a:pt x="61987" y="6895"/>
                    <a:pt x="61855" y="6897"/>
                    <a:pt x="61723" y="6897"/>
                  </a:cubicBezTo>
                  <a:cubicBezTo>
                    <a:pt x="56985" y="6897"/>
                    <a:pt x="52433" y="4063"/>
                    <a:pt x="500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73"/>
            <p:cNvSpPr/>
            <p:nvPr/>
          </p:nvSpPr>
          <p:spPr>
            <a:xfrm>
              <a:off x="2634588" y="3753619"/>
              <a:ext cx="106027" cy="77295"/>
            </a:xfrm>
            <a:custGeom>
              <a:rect b="b" l="l" r="r" t="t"/>
              <a:pathLst>
                <a:path extrusionOk="0" h="7565" w="10377">
                  <a:moveTo>
                    <a:pt x="5097" y="0"/>
                  </a:moveTo>
                  <a:cubicBezTo>
                    <a:pt x="2352" y="0"/>
                    <a:pt x="115" y="1601"/>
                    <a:pt x="58" y="3641"/>
                  </a:cubicBezTo>
                  <a:cubicBezTo>
                    <a:pt x="0" y="5727"/>
                    <a:pt x="2250" y="7484"/>
                    <a:pt x="5083" y="7562"/>
                  </a:cubicBezTo>
                  <a:cubicBezTo>
                    <a:pt x="5149" y="7564"/>
                    <a:pt x="5214" y="7565"/>
                    <a:pt x="5279" y="7565"/>
                  </a:cubicBezTo>
                  <a:cubicBezTo>
                    <a:pt x="8024" y="7565"/>
                    <a:pt x="10261" y="5964"/>
                    <a:pt x="10318" y="3924"/>
                  </a:cubicBezTo>
                  <a:cubicBezTo>
                    <a:pt x="10376" y="1837"/>
                    <a:pt x="8125" y="81"/>
                    <a:pt x="5293" y="3"/>
                  </a:cubicBezTo>
                  <a:cubicBezTo>
                    <a:pt x="5228" y="1"/>
                    <a:pt x="5162" y="0"/>
                    <a:pt x="50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73"/>
            <p:cNvSpPr/>
            <p:nvPr/>
          </p:nvSpPr>
          <p:spPr>
            <a:xfrm>
              <a:off x="2850331" y="3732520"/>
              <a:ext cx="104024" cy="75139"/>
            </a:xfrm>
            <a:custGeom>
              <a:rect b="b" l="l" r="r" t="t"/>
              <a:pathLst>
                <a:path extrusionOk="0" h="7354" w="10181">
                  <a:moveTo>
                    <a:pt x="5271" y="0"/>
                  </a:moveTo>
                  <a:cubicBezTo>
                    <a:pt x="5142" y="0"/>
                    <a:pt x="5012" y="4"/>
                    <a:pt x="4881" y="12"/>
                  </a:cubicBezTo>
                  <a:cubicBezTo>
                    <a:pt x="2134" y="168"/>
                    <a:pt x="0" y="1936"/>
                    <a:pt x="115" y="3961"/>
                  </a:cubicBezTo>
                  <a:cubicBezTo>
                    <a:pt x="225" y="5888"/>
                    <a:pt x="2334" y="7353"/>
                    <a:pt x="4909" y="7353"/>
                  </a:cubicBezTo>
                  <a:cubicBezTo>
                    <a:pt x="5038" y="7353"/>
                    <a:pt x="5168" y="7349"/>
                    <a:pt x="5300" y="7342"/>
                  </a:cubicBezTo>
                  <a:cubicBezTo>
                    <a:pt x="8047" y="7185"/>
                    <a:pt x="10180" y="5417"/>
                    <a:pt x="10066" y="3392"/>
                  </a:cubicBezTo>
                  <a:cubicBezTo>
                    <a:pt x="9955" y="1465"/>
                    <a:pt x="7846" y="0"/>
                    <a:pt x="5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3"/>
            <p:cNvSpPr/>
            <p:nvPr/>
          </p:nvSpPr>
          <p:spPr>
            <a:xfrm>
              <a:off x="2400230" y="4307366"/>
              <a:ext cx="60508" cy="195767"/>
            </a:xfrm>
            <a:custGeom>
              <a:rect b="b" l="l" r="r" t="t"/>
              <a:pathLst>
                <a:path extrusionOk="0" h="19160" w="5922">
                  <a:moveTo>
                    <a:pt x="465" y="0"/>
                  </a:moveTo>
                  <a:cubicBezTo>
                    <a:pt x="243" y="0"/>
                    <a:pt x="0" y="254"/>
                    <a:pt x="122" y="532"/>
                  </a:cubicBezTo>
                  <a:lnTo>
                    <a:pt x="123" y="532"/>
                  </a:lnTo>
                  <a:cubicBezTo>
                    <a:pt x="2683" y="6356"/>
                    <a:pt x="4393" y="12519"/>
                    <a:pt x="5200" y="18830"/>
                  </a:cubicBezTo>
                  <a:cubicBezTo>
                    <a:pt x="5228" y="19049"/>
                    <a:pt x="5417" y="19160"/>
                    <a:pt x="5591" y="19160"/>
                  </a:cubicBezTo>
                  <a:cubicBezTo>
                    <a:pt x="5764" y="19160"/>
                    <a:pt x="5922" y="19051"/>
                    <a:pt x="5893" y="18830"/>
                  </a:cubicBezTo>
                  <a:cubicBezTo>
                    <a:pt x="5073" y="12398"/>
                    <a:pt x="3332" y="6118"/>
                    <a:pt x="721" y="182"/>
                  </a:cubicBezTo>
                  <a:cubicBezTo>
                    <a:pt x="664" y="54"/>
                    <a:pt x="567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3"/>
            <p:cNvSpPr/>
            <p:nvPr/>
          </p:nvSpPr>
          <p:spPr>
            <a:xfrm>
              <a:off x="2515391" y="4242373"/>
              <a:ext cx="43169" cy="320441"/>
            </a:xfrm>
            <a:custGeom>
              <a:rect b="b" l="l" r="r" t="t"/>
              <a:pathLst>
                <a:path extrusionOk="0" h="31362" w="4225">
                  <a:moveTo>
                    <a:pt x="2778" y="1"/>
                  </a:moveTo>
                  <a:cubicBezTo>
                    <a:pt x="2605" y="1"/>
                    <a:pt x="2434" y="113"/>
                    <a:pt x="2440" y="337"/>
                  </a:cubicBezTo>
                  <a:cubicBezTo>
                    <a:pt x="2668" y="10587"/>
                    <a:pt x="1" y="21163"/>
                    <a:pt x="3466" y="31124"/>
                  </a:cubicBezTo>
                  <a:cubicBezTo>
                    <a:pt x="3525" y="31289"/>
                    <a:pt x="3665" y="31361"/>
                    <a:pt x="3804" y="31361"/>
                  </a:cubicBezTo>
                  <a:cubicBezTo>
                    <a:pt x="4016" y="31361"/>
                    <a:pt x="4224" y="31194"/>
                    <a:pt x="4135" y="30939"/>
                  </a:cubicBezTo>
                  <a:cubicBezTo>
                    <a:pt x="692" y="21042"/>
                    <a:pt x="3361" y="10521"/>
                    <a:pt x="3132" y="337"/>
                  </a:cubicBezTo>
                  <a:cubicBezTo>
                    <a:pt x="3128" y="113"/>
                    <a:pt x="2951" y="1"/>
                    <a:pt x="27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3"/>
            <p:cNvSpPr/>
            <p:nvPr/>
          </p:nvSpPr>
          <p:spPr>
            <a:xfrm>
              <a:off x="3035288" y="4220467"/>
              <a:ext cx="74128" cy="359809"/>
            </a:xfrm>
            <a:custGeom>
              <a:rect b="b" l="l" r="r" t="t"/>
              <a:pathLst>
                <a:path extrusionOk="0" h="35215" w="7255">
                  <a:moveTo>
                    <a:pt x="422" y="1"/>
                  </a:moveTo>
                  <a:cubicBezTo>
                    <a:pt x="208" y="1"/>
                    <a:pt x="1" y="167"/>
                    <a:pt x="97" y="421"/>
                  </a:cubicBezTo>
                  <a:cubicBezTo>
                    <a:pt x="2104" y="5750"/>
                    <a:pt x="4455" y="11080"/>
                    <a:pt x="5557" y="16690"/>
                  </a:cubicBezTo>
                  <a:cubicBezTo>
                    <a:pt x="6730" y="22666"/>
                    <a:pt x="6048" y="28898"/>
                    <a:pt x="5331" y="34883"/>
                  </a:cubicBezTo>
                  <a:cubicBezTo>
                    <a:pt x="5305" y="35105"/>
                    <a:pt x="5464" y="35214"/>
                    <a:pt x="5637" y="35214"/>
                  </a:cubicBezTo>
                  <a:cubicBezTo>
                    <a:pt x="5811" y="35214"/>
                    <a:pt x="5998" y="35103"/>
                    <a:pt x="6024" y="34883"/>
                  </a:cubicBezTo>
                  <a:cubicBezTo>
                    <a:pt x="6731" y="28986"/>
                    <a:pt x="7255" y="23056"/>
                    <a:pt x="6338" y="17151"/>
                  </a:cubicBezTo>
                  <a:cubicBezTo>
                    <a:pt x="5433" y="11317"/>
                    <a:pt x="2833" y="5725"/>
                    <a:pt x="766" y="236"/>
                  </a:cubicBezTo>
                  <a:cubicBezTo>
                    <a:pt x="704" y="72"/>
                    <a:pt x="562" y="1"/>
                    <a:pt x="4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3"/>
            <p:cNvSpPr/>
            <p:nvPr/>
          </p:nvSpPr>
          <p:spPr>
            <a:xfrm>
              <a:off x="2789108" y="4130920"/>
              <a:ext cx="44078" cy="899293"/>
            </a:xfrm>
            <a:custGeom>
              <a:rect b="b" l="l" r="r" t="t"/>
              <a:pathLst>
                <a:path extrusionOk="0" h="88015" w="4314">
                  <a:moveTo>
                    <a:pt x="1" y="1"/>
                  </a:moveTo>
                  <a:cubicBezTo>
                    <a:pt x="1210" y="29321"/>
                    <a:pt x="2236" y="58689"/>
                    <a:pt x="1323" y="88014"/>
                  </a:cubicBezTo>
                  <a:cubicBezTo>
                    <a:pt x="1425" y="88014"/>
                    <a:pt x="1527" y="88014"/>
                    <a:pt x="1629" y="88014"/>
                  </a:cubicBezTo>
                  <a:cubicBezTo>
                    <a:pt x="2214" y="88014"/>
                    <a:pt x="2804" y="88010"/>
                    <a:pt x="3405" y="87997"/>
                  </a:cubicBezTo>
                  <a:cubicBezTo>
                    <a:pt x="4314" y="58741"/>
                    <a:pt x="3297" y="29443"/>
                    <a:pt x="2090" y="192"/>
                  </a:cubicBezTo>
                  <a:cubicBezTo>
                    <a:pt x="1389" y="189"/>
                    <a:pt x="690" y="12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3"/>
            <p:cNvSpPr/>
            <p:nvPr/>
          </p:nvSpPr>
          <p:spPr>
            <a:xfrm>
              <a:off x="2860927" y="4375824"/>
              <a:ext cx="186807" cy="209939"/>
            </a:xfrm>
            <a:custGeom>
              <a:rect b="b" l="l" r="r" t="t"/>
              <a:pathLst>
                <a:path extrusionOk="0" h="20547" w="18283">
                  <a:moveTo>
                    <a:pt x="17771" y="1"/>
                  </a:moveTo>
                  <a:cubicBezTo>
                    <a:pt x="11999" y="193"/>
                    <a:pt x="6233" y="667"/>
                    <a:pt x="455" y="808"/>
                  </a:cubicBezTo>
                  <a:cubicBezTo>
                    <a:pt x="1" y="4529"/>
                    <a:pt x="338" y="8334"/>
                    <a:pt x="948" y="12038"/>
                  </a:cubicBezTo>
                  <a:cubicBezTo>
                    <a:pt x="1308" y="14230"/>
                    <a:pt x="1813" y="16520"/>
                    <a:pt x="3206" y="18138"/>
                  </a:cubicBezTo>
                  <a:cubicBezTo>
                    <a:pt x="4404" y="19526"/>
                    <a:pt x="6132" y="20246"/>
                    <a:pt x="7861" y="20473"/>
                  </a:cubicBezTo>
                  <a:cubicBezTo>
                    <a:pt x="8239" y="20522"/>
                    <a:pt x="8620" y="20547"/>
                    <a:pt x="9003" y="20547"/>
                  </a:cubicBezTo>
                  <a:cubicBezTo>
                    <a:pt x="11979" y="20547"/>
                    <a:pt x="15011" y="19067"/>
                    <a:pt x="16517" y="16270"/>
                  </a:cubicBezTo>
                  <a:cubicBezTo>
                    <a:pt x="17671" y="14129"/>
                    <a:pt x="17831" y="11535"/>
                    <a:pt x="17905" y="9047"/>
                  </a:cubicBezTo>
                  <a:cubicBezTo>
                    <a:pt x="17984" y="6317"/>
                    <a:pt x="18282" y="2859"/>
                    <a:pt x="17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3"/>
            <p:cNvSpPr/>
            <p:nvPr/>
          </p:nvSpPr>
          <p:spPr>
            <a:xfrm>
              <a:off x="2863522" y="4398660"/>
              <a:ext cx="181769" cy="17165"/>
            </a:xfrm>
            <a:custGeom>
              <a:rect b="b" l="l" r="r" t="t"/>
              <a:pathLst>
                <a:path extrusionOk="0" h="1680" w="17790">
                  <a:moveTo>
                    <a:pt x="17765" y="1"/>
                  </a:moveTo>
                  <a:cubicBezTo>
                    <a:pt x="11855" y="391"/>
                    <a:pt x="5939" y="709"/>
                    <a:pt x="21" y="952"/>
                  </a:cubicBezTo>
                  <a:cubicBezTo>
                    <a:pt x="12" y="1193"/>
                    <a:pt x="4" y="1436"/>
                    <a:pt x="1" y="1679"/>
                  </a:cubicBezTo>
                  <a:cubicBezTo>
                    <a:pt x="5935" y="1435"/>
                    <a:pt x="11864" y="1117"/>
                    <a:pt x="17790" y="725"/>
                  </a:cubicBezTo>
                  <a:cubicBezTo>
                    <a:pt x="17782" y="483"/>
                    <a:pt x="17777" y="239"/>
                    <a:pt x="177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3"/>
            <p:cNvSpPr/>
            <p:nvPr/>
          </p:nvSpPr>
          <p:spPr>
            <a:xfrm>
              <a:off x="3089891" y="4367016"/>
              <a:ext cx="247243" cy="577830"/>
            </a:xfrm>
            <a:custGeom>
              <a:rect b="b" l="l" r="r" t="t"/>
              <a:pathLst>
                <a:path extrusionOk="0" h="56553" w="24198">
                  <a:moveTo>
                    <a:pt x="0" y="1"/>
                  </a:moveTo>
                  <a:lnTo>
                    <a:pt x="0" y="1"/>
                  </a:lnTo>
                  <a:cubicBezTo>
                    <a:pt x="558" y="1695"/>
                    <a:pt x="879" y="3468"/>
                    <a:pt x="1067" y="5275"/>
                  </a:cubicBezTo>
                  <a:cubicBezTo>
                    <a:pt x="5000" y="13119"/>
                    <a:pt x="8451" y="21224"/>
                    <a:pt x="11921" y="29275"/>
                  </a:cubicBezTo>
                  <a:cubicBezTo>
                    <a:pt x="15797" y="38272"/>
                    <a:pt x="19440" y="47365"/>
                    <a:pt x="22850" y="56553"/>
                  </a:cubicBezTo>
                  <a:cubicBezTo>
                    <a:pt x="23305" y="56398"/>
                    <a:pt x="23753" y="56232"/>
                    <a:pt x="24198" y="56059"/>
                  </a:cubicBezTo>
                  <a:cubicBezTo>
                    <a:pt x="20772" y="46793"/>
                    <a:pt x="17071" y="37626"/>
                    <a:pt x="13177" y="28542"/>
                  </a:cubicBezTo>
                  <a:cubicBezTo>
                    <a:pt x="9376" y="19678"/>
                    <a:pt x="5519" y="10810"/>
                    <a:pt x="1147" y="2212"/>
                  </a:cubicBezTo>
                  <a:cubicBezTo>
                    <a:pt x="771" y="1472"/>
                    <a:pt x="389" y="736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3"/>
            <p:cNvSpPr/>
            <p:nvPr/>
          </p:nvSpPr>
          <p:spPr>
            <a:xfrm>
              <a:off x="2249828" y="4079087"/>
              <a:ext cx="288225" cy="516852"/>
            </a:xfrm>
            <a:custGeom>
              <a:rect b="b" l="l" r="r" t="t"/>
              <a:pathLst>
                <a:path extrusionOk="0" h="50585" w="28209">
                  <a:moveTo>
                    <a:pt x="1372" y="0"/>
                  </a:moveTo>
                  <a:cubicBezTo>
                    <a:pt x="913" y="135"/>
                    <a:pt x="457" y="284"/>
                    <a:pt x="1" y="428"/>
                  </a:cubicBezTo>
                  <a:cubicBezTo>
                    <a:pt x="1469" y="8641"/>
                    <a:pt x="3404" y="16711"/>
                    <a:pt x="5692" y="24762"/>
                  </a:cubicBezTo>
                  <a:cubicBezTo>
                    <a:pt x="7853" y="32375"/>
                    <a:pt x="9643" y="40200"/>
                    <a:pt x="14066" y="46891"/>
                  </a:cubicBezTo>
                  <a:cubicBezTo>
                    <a:pt x="15237" y="48663"/>
                    <a:pt x="16469" y="50585"/>
                    <a:pt x="18537" y="50585"/>
                  </a:cubicBezTo>
                  <a:cubicBezTo>
                    <a:pt x="18811" y="50585"/>
                    <a:pt x="19099" y="50551"/>
                    <a:pt x="19404" y="50479"/>
                  </a:cubicBezTo>
                  <a:cubicBezTo>
                    <a:pt x="22019" y="49860"/>
                    <a:pt x="24055" y="45299"/>
                    <a:pt x="25053" y="43218"/>
                  </a:cubicBezTo>
                  <a:cubicBezTo>
                    <a:pt x="26188" y="40851"/>
                    <a:pt x="27227" y="38415"/>
                    <a:pt x="28208" y="35947"/>
                  </a:cubicBezTo>
                  <a:cubicBezTo>
                    <a:pt x="28048" y="34654"/>
                    <a:pt x="27931" y="33365"/>
                    <a:pt x="27926" y="32066"/>
                  </a:cubicBezTo>
                  <a:cubicBezTo>
                    <a:pt x="27059" y="34343"/>
                    <a:pt x="26183" y="36621"/>
                    <a:pt x="25294" y="38898"/>
                  </a:cubicBezTo>
                  <a:cubicBezTo>
                    <a:pt x="24015" y="42194"/>
                    <a:pt x="22622" y="45459"/>
                    <a:pt x="20190" y="48081"/>
                  </a:cubicBezTo>
                  <a:cubicBezTo>
                    <a:pt x="19690" y="48620"/>
                    <a:pt x="19172" y="48854"/>
                    <a:pt x="18648" y="48854"/>
                  </a:cubicBezTo>
                  <a:cubicBezTo>
                    <a:pt x="15525" y="48854"/>
                    <a:pt x="12210" y="40525"/>
                    <a:pt x="11503" y="38790"/>
                  </a:cubicBezTo>
                  <a:cubicBezTo>
                    <a:pt x="9029" y="32698"/>
                    <a:pt x="7576" y="26145"/>
                    <a:pt x="5786" y="19828"/>
                  </a:cubicBezTo>
                  <a:cubicBezTo>
                    <a:pt x="3936" y="13311"/>
                    <a:pt x="2523" y="6677"/>
                    <a:pt x="13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3"/>
            <p:cNvSpPr/>
            <p:nvPr/>
          </p:nvSpPr>
          <p:spPr>
            <a:xfrm>
              <a:off x="2769276" y="3753619"/>
              <a:ext cx="67027" cy="32941"/>
            </a:xfrm>
            <a:custGeom>
              <a:rect b="b" l="l" r="r" t="t"/>
              <a:pathLst>
                <a:path extrusionOk="0" h="3224" w="6560">
                  <a:moveTo>
                    <a:pt x="6012" y="0"/>
                  </a:moveTo>
                  <a:cubicBezTo>
                    <a:pt x="5830" y="0"/>
                    <a:pt x="5644" y="92"/>
                    <a:pt x="5562" y="304"/>
                  </a:cubicBezTo>
                  <a:cubicBezTo>
                    <a:pt x="5053" y="1606"/>
                    <a:pt x="3901" y="2318"/>
                    <a:pt x="2675" y="2318"/>
                  </a:cubicBezTo>
                  <a:cubicBezTo>
                    <a:pt x="2067" y="2318"/>
                    <a:pt x="1441" y="2143"/>
                    <a:pt x="866" y="1779"/>
                  </a:cubicBezTo>
                  <a:cubicBezTo>
                    <a:pt x="787" y="1728"/>
                    <a:pt x="708" y="1706"/>
                    <a:pt x="634" y="1706"/>
                  </a:cubicBezTo>
                  <a:cubicBezTo>
                    <a:pt x="251" y="1706"/>
                    <a:pt x="0" y="2297"/>
                    <a:pt x="412" y="2556"/>
                  </a:cubicBezTo>
                  <a:cubicBezTo>
                    <a:pt x="1129" y="3011"/>
                    <a:pt x="1899" y="3223"/>
                    <a:pt x="2646" y="3223"/>
                  </a:cubicBezTo>
                  <a:cubicBezTo>
                    <a:pt x="4261" y="3223"/>
                    <a:pt x="5773" y="2230"/>
                    <a:pt x="6432" y="544"/>
                  </a:cubicBezTo>
                  <a:cubicBezTo>
                    <a:pt x="6560" y="216"/>
                    <a:pt x="6291" y="0"/>
                    <a:pt x="60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3"/>
            <p:cNvSpPr/>
            <p:nvPr/>
          </p:nvSpPr>
          <p:spPr>
            <a:xfrm>
              <a:off x="2526538" y="3396548"/>
              <a:ext cx="161753" cy="302050"/>
            </a:xfrm>
            <a:custGeom>
              <a:rect b="b" l="l" r="r" t="t"/>
              <a:pathLst>
                <a:path extrusionOk="0" h="29562" w="15831">
                  <a:moveTo>
                    <a:pt x="11381" y="0"/>
                  </a:moveTo>
                  <a:cubicBezTo>
                    <a:pt x="10888" y="0"/>
                    <a:pt x="10394" y="247"/>
                    <a:pt x="9959" y="511"/>
                  </a:cubicBezTo>
                  <a:cubicBezTo>
                    <a:pt x="7003" y="2306"/>
                    <a:pt x="4815" y="5144"/>
                    <a:pt x="3118" y="8156"/>
                  </a:cubicBezTo>
                  <a:cubicBezTo>
                    <a:pt x="1805" y="10487"/>
                    <a:pt x="731" y="12998"/>
                    <a:pt x="366" y="15650"/>
                  </a:cubicBezTo>
                  <a:cubicBezTo>
                    <a:pt x="1" y="18302"/>
                    <a:pt x="391" y="21118"/>
                    <a:pt x="1819" y="23381"/>
                  </a:cubicBezTo>
                  <a:lnTo>
                    <a:pt x="3341" y="29561"/>
                  </a:lnTo>
                  <a:cubicBezTo>
                    <a:pt x="5994" y="28524"/>
                    <a:pt x="8005" y="26314"/>
                    <a:pt x="9702" y="24026"/>
                  </a:cubicBezTo>
                  <a:cubicBezTo>
                    <a:pt x="12160" y="20715"/>
                    <a:pt x="14208" y="17010"/>
                    <a:pt x="15019" y="12968"/>
                  </a:cubicBezTo>
                  <a:cubicBezTo>
                    <a:pt x="15831" y="8924"/>
                    <a:pt x="15296" y="4500"/>
                    <a:pt x="12961" y="1102"/>
                  </a:cubicBezTo>
                  <a:cubicBezTo>
                    <a:pt x="12649" y="647"/>
                    <a:pt x="12267" y="187"/>
                    <a:pt x="11734" y="46"/>
                  </a:cubicBezTo>
                  <a:cubicBezTo>
                    <a:pt x="11617" y="14"/>
                    <a:pt x="11499" y="0"/>
                    <a:pt x="113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3"/>
            <p:cNvSpPr/>
            <p:nvPr/>
          </p:nvSpPr>
          <p:spPr>
            <a:xfrm>
              <a:off x="2650671" y="3360541"/>
              <a:ext cx="401241" cy="307455"/>
            </a:xfrm>
            <a:custGeom>
              <a:rect b="b" l="l" r="r" t="t"/>
              <a:pathLst>
                <a:path extrusionOk="0" h="30091" w="39270">
                  <a:moveTo>
                    <a:pt x="20796" y="1"/>
                  </a:moveTo>
                  <a:cubicBezTo>
                    <a:pt x="18133" y="1"/>
                    <a:pt x="15461" y="372"/>
                    <a:pt x="12819" y="772"/>
                  </a:cubicBezTo>
                  <a:lnTo>
                    <a:pt x="650" y="4358"/>
                  </a:lnTo>
                  <a:cubicBezTo>
                    <a:pt x="0" y="6527"/>
                    <a:pt x="1139" y="8927"/>
                    <a:pt x="2893" y="10359"/>
                  </a:cubicBezTo>
                  <a:cubicBezTo>
                    <a:pt x="4649" y="11792"/>
                    <a:pt x="6904" y="12441"/>
                    <a:pt x="9116" y="12926"/>
                  </a:cubicBezTo>
                  <a:cubicBezTo>
                    <a:pt x="14890" y="14193"/>
                    <a:pt x="20918" y="14613"/>
                    <a:pt x="26353" y="16940"/>
                  </a:cubicBezTo>
                  <a:cubicBezTo>
                    <a:pt x="31788" y="19266"/>
                    <a:pt x="36704" y="24178"/>
                    <a:pt x="36710" y="30090"/>
                  </a:cubicBezTo>
                  <a:cubicBezTo>
                    <a:pt x="39269" y="24023"/>
                    <a:pt x="38569" y="17006"/>
                    <a:pt x="36425" y="10781"/>
                  </a:cubicBezTo>
                  <a:cubicBezTo>
                    <a:pt x="35675" y="8610"/>
                    <a:pt x="34737" y="6458"/>
                    <a:pt x="33226" y="4729"/>
                  </a:cubicBezTo>
                  <a:cubicBezTo>
                    <a:pt x="30843" y="1999"/>
                    <a:pt x="27235" y="576"/>
                    <a:pt x="23637" y="157"/>
                  </a:cubicBezTo>
                  <a:cubicBezTo>
                    <a:pt x="22692" y="48"/>
                    <a:pt x="21745" y="1"/>
                    <a:pt x="20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3"/>
            <p:cNvSpPr/>
            <p:nvPr/>
          </p:nvSpPr>
          <p:spPr>
            <a:xfrm>
              <a:off x="2805537" y="4067981"/>
              <a:ext cx="154887" cy="145845"/>
            </a:xfrm>
            <a:custGeom>
              <a:rect b="b" l="l" r="r" t="t"/>
              <a:pathLst>
                <a:path extrusionOk="0" h="14274" w="15159">
                  <a:moveTo>
                    <a:pt x="11799" y="1"/>
                  </a:moveTo>
                  <a:cubicBezTo>
                    <a:pt x="9428" y="3643"/>
                    <a:pt x="5326" y="6209"/>
                    <a:pt x="960" y="6355"/>
                  </a:cubicBezTo>
                  <a:cubicBezTo>
                    <a:pt x="841" y="6359"/>
                    <a:pt x="722" y="6361"/>
                    <a:pt x="603" y="6361"/>
                  </a:cubicBezTo>
                  <a:cubicBezTo>
                    <a:pt x="402" y="6361"/>
                    <a:pt x="201" y="6355"/>
                    <a:pt x="1" y="6345"/>
                  </a:cubicBezTo>
                  <a:lnTo>
                    <a:pt x="1" y="6345"/>
                  </a:lnTo>
                  <a:cubicBezTo>
                    <a:pt x="604" y="9127"/>
                    <a:pt x="2337" y="11665"/>
                    <a:pt x="4754" y="13174"/>
                  </a:cubicBezTo>
                  <a:cubicBezTo>
                    <a:pt x="5766" y="13806"/>
                    <a:pt x="6926" y="14273"/>
                    <a:pt x="8112" y="14273"/>
                  </a:cubicBezTo>
                  <a:cubicBezTo>
                    <a:pt x="8224" y="14273"/>
                    <a:pt x="8335" y="14269"/>
                    <a:pt x="8447" y="14260"/>
                  </a:cubicBezTo>
                  <a:cubicBezTo>
                    <a:pt x="9806" y="14157"/>
                    <a:pt x="11052" y="13416"/>
                    <a:pt x="12027" y="12463"/>
                  </a:cubicBezTo>
                  <a:cubicBezTo>
                    <a:pt x="14185" y="10355"/>
                    <a:pt x="15158" y="7211"/>
                    <a:pt x="14984" y="4198"/>
                  </a:cubicBezTo>
                  <a:cubicBezTo>
                    <a:pt x="14920" y="3087"/>
                    <a:pt x="14710" y="1995"/>
                    <a:pt x="14385" y="933"/>
                  </a:cubicBezTo>
                  <a:lnTo>
                    <a:pt x="1179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3"/>
            <p:cNvSpPr/>
            <p:nvPr/>
          </p:nvSpPr>
          <p:spPr>
            <a:xfrm>
              <a:off x="2653113" y="4062504"/>
              <a:ext cx="145569" cy="157084"/>
            </a:xfrm>
            <a:custGeom>
              <a:rect b="b" l="l" r="r" t="t"/>
              <a:pathLst>
                <a:path extrusionOk="0" h="15374" w="14247">
                  <a:moveTo>
                    <a:pt x="3802" y="1"/>
                  </a:moveTo>
                  <a:cubicBezTo>
                    <a:pt x="3052" y="219"/>
                    <a:pt x="2226" y="468"/>
                    <a:pt x="1363" y="744"/>
                  </a:cubicBezTo>
                  <a:cubicBezTo>
                    <a:pt x="816" y="2225"/>
                    <a:pt x="449" y="3767"/>
                    <a:pt x="274" y="5336"/>
                  </a:cubicBezTo>
                  <a:cubicBezTo>
                    <a:pt x="1" y="7783"/>
                    <a:pt x="233" y="10391"/>
                    <a:pt x="1563" y="12463"/>
                  </a:cubicBezTo>
                  <a:cubicBezTo>
                    <a:pt x="2653" y="14158"/>
                    <a:pt x="4613" y="15374"/>
                    <a:pt x="6581" y="15374"/>
                  </a:cubicBezTo>
                  <a:cubicBezTo>
                    <a:pt x="7019" y="15374"/>
                    <a:pt x="7457" y="15313"/>
                    <a:pt x="7886" y="15185"/>
                  </a:cubicBezTo>
                  <a:cubicBezTo>
                    <a:pt x="9132" y="14814"/>
                    <a:pt x="10165" y="13934"/>
                    <a:pt x="11028" y="12961"/>
                  </a:cubicBezTo>
                  <a:cubicBezTo>
                    <a:pt x="12574" y="11215"/>
                    <a:pt x="13677" y="9088"/>
                    <a:pt x="14246" y="6828"/>
                  </a:cubicBezTo>
                  <a:cubicBezTo>
                    <a:pt x="9966" y="6388"/>
                    <a:pt x="5985" y="3708"/>
                    <a:pt x="38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3"/>
            <p:cNvSpPr/>
            <p:nvPr/>
          </p:nvSpPr>
          <p:spPr>
            <a:xfrm>
              <a:off x="2819311" y="3583702"/>
              <a:ext cx="104200" cy="29301"/>
            </a:xfrm>
            <a:custGeom>
              <a:rect b="b" l="l" r="r" t="t"/>
              <a:pathLst>
                <a:path extrusionOk="0" h="2909" w="10345">
                  <a:moveTo>
                    <a:pt x="4298" y="1"/>
                  </a:moveTo>
                  <a:cubicBezTo>
                    <a:pt x="3120" y="1"/>
                    <a:pt x="2064" y="257"/>
                    <a:pt x="1329" y="644"/>
                  </a:cubicBezTo>
                  <a:cubicBezTo>
                    <a:pt x="361" y="1142"/>
                    <a:pt x="1" y="1748"/>
                    <a:pt x="96" y="1830"/>
                  </a:cubicBezTo>
                  <a:cubicBezTo>
                    <a:pt x="109" y="1844"/>
                    <a:pt x="128" y="1851"/>
                    <a:pt x="154" y="1851"/>
                  </a:cubicBezTo>
                  <a:cubicBezTo>
                    <a:pt x="331" y="1851"/>
                    <a:pt x="812" y="1541"/>
                    <a:pt x="1600" y="1308"/>
                  </a:cubicBezTo>
                  <a:cubicBezTo>
                    <a:pt x="2211" y="1118"/>
                    <a:pt x="3024" y="992"/>
                    <a:pt x="3936" y="992"/>
                  </a:cubicBezTo>
                  <a:cubicBezTo>
                    <a:pt x="4356" y="992"/>
                    <a:pt x="4798" y="1018"/>
                    <a:pt x="5251" y="1078"/>
                  </a:cubicBezTo>
                  <a:cubicBezTo>
                    <a:pt x="6684" y="1271"/>
                    <a:pt x="7922" y="1764"/>
                    <a:pt x="8779" y="2206"/>
                  </a:cubicBezTo>
                  <a:cubicBezTo>
                    <a:pt x="9536" y="2585"/>
                    <a:pt x="10019" y="2909"/>
                    <a:pt x="10198" y="2909"/>
                  </a:cubicBezTo>
                  <a:cubicBezTo>
                    <a:pt x="10223" y="2909"/>
                    <a:pt x="10243" y="2902"/>
                    <a:pt x="10256" y="2888"/>
                  </a:cubicBezTo>
                  <a:cubicBezTo>
                    <a:pt x="10344" y="2799"/>
                    <a:pt x="9999" y="2234"/>
                    <a:pt x="9161" y="1600"/>
                  </a:cubicBezTo>
                  <a:cubicBezTo>
                    <a:pt x="8339" y="961"/>
                    <a:pt x="6994" y="289"/>
                    <a:pt x="5385" y="73"/>
                  </a:cubicBezTo>
                  <a:cubicBezTo>
                    <a:pt x="5015" y="24"/>
                    <a:pt x="4651" y="1"/>
                    <a:pt x="4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3"/>
            <p:cNvSpPr/>
            <p:nvPr/>
          </p:nvSpPr>
          <p:spPr>
            <a:xfrm flipH="1">
              <a:off x="2628811" y="3583702"/>
              <a:ext cx="104200" cy="29301"/>
            </a:xfrm>
            <a:custGeom>
              <a:rect b="b" l="l" r="r" t="t"/>
              <a:pathLst>
                <a:path extrusionOk="0" h="2909" w="10345">
                  <a:moveTo>
                    <a:pt x="4298" y="1"/>
                  </a:moveTo>
                  <a:cubicBezTo>
                    <a:pt x="3120" y="1"/>
                    <a:pt x="2064" y="257"/>
                    <a:pt x="1329" y="644"/>
                  </a:cubicBezTo>
                  <a:cubicBezTo>
                    <a:pt x="361" y="1142"/>
                    <a:pt x="1" y="1748"/>
                    <a:pt x="96" y="1830"/>
                  </a:cubicBezTo>
                  <a:cubicBezTo>
                    <a:pt x="109" y="1844"/>
                    <a:pt x="128" y="1851"/>
                    <a:pt x="154" y="1851"/>
                  </a:cubicBezTo>
                  <a:cubicBezTo>
                    <a:pt x="331" y="1851"/>
                    <a:pt x="812" y="1541"/>
                    <a:pt x="1600" y="1308"/>
                  </a:cubicBezTo>
                  <a:cubicBezTo>
                    <a:pt x="2211" y="1118"/>
                    <a:pt x="3024" y="992"/>
                    <a:pt x="3936" y="992"/>
                  </a:cubicBezTo>
                  <a:cubicBezTo>
                    <a:pt x="4356" y="992"/>
                    <a:pt x="4798" y="1018"/>
                    <a:pt x="5251" y="1078"/>
                  </a:cubicBezTo>
                  <a:cubicBezTo>
                    <a:pt x="6684" y="1271"/>
                    <a:pt x="7922" y="1764"/>
                    <a:pt x="8779" y="2206"/>
                  </a:cubicBezTo>
                  <a:cubicBezTo>
                    <a:pt x="9536" y="2585"/>
                    <a:pt x="10019" y="2909"/>
                    <a:pt x="10198" y="2909"/>
                  </a:cubicBezTo>
                  <a:cubicBezTo>
                    <a:pt x="10223" y="2909"/>
                    <a:pt x="10243" y="2902"/>
                    <a:pt x="10256" y="2888"/>
                  </a:cubicBezTo>
                  <a:cubicBezTo>
                    <a:pt x="10344" y="2799"/>
                    <a:pt x="9999" y="2234"/>
                    <a:pt x="9161" y="1600"/>
                  </a:cubicBezTo>
                  <a:cubicBezTo>
                    <a:pt x="8339" y="961"/>
                    <a:pt x="6994" y="289"/>
                    <a:pt x="5385" y="73"/>
                  </a:cubicBezTo>
                  <a:cubicBezTo>
                    <a:pt x="5015" y="24"/>
                    <a:pt x="4651" y="1"/>
                    <a:pt x="4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91" name="Shape 4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2" name="Google Shape;4292;p74"/>
          <p:cNvSpPr txBox="1"/>
          <p:nvPr>
            <p:ph idx="1" type="body"/>
          </p:nvPr>
        </p:nvSpPr>
        <p:spPr>
          <a:xfrm>
            <a:off x="1045413" y="1272775"/>
            <a:ext cx="3380700" cy="327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at our other websites: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VECTORS: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Happy family day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4"/>
              </a:rPr>
              <a:t>International day of families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Hand drawn young people waving hand set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Mother's day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Mother's day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Mother with her daughter mother's day background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4293" name="Google Shape;4293;p74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4294" name="Google Shape;4294;p74"/>
          <p:cNvSpPr txBox="1"/>
          <p:nvPr>
            <p:ph idx="2" type="body"/>
          </p:nvPr>
        </p:nvSpPr>
        <p:spPr>
          <a:xfrm>
            <a:off x="4717887" y="1272775"/>
            <a:ext cx="3380700" cy="327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Abstract floral background in flat design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0"/>
              </a:rPr>
              <a:t>Pregnant woman mother's day background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1"/>
              </a:rPr>
              <a:t>Mother holding her baby mother's day background</a:t>
            </a:r>
            <a:endParaRPr>
              <a:uFill>
                <a:noFill/>
              </a:uFill>
              <a:hlinkClick r:id="rId12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3"/>
              </a:rPr>
              <a:t>Hand drawn bears mother's day background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4"/>
              </a:rPr>
              <a:t>International day of families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5"/>
              </a:rPr>
              <a:t>People with different pets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6"/>
              </a:rPr>
              <a:t>Flowery background of pregnant woman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98" name="Shape 4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9" name="Google Shape;4299;p75"/>
          <p:cNvSpPr txBox="1"/>
          <p:nvPr>
            <p:ph idx="1" type="body"/>
          </p:nvPr>
        </p:nvSpPr>
        <p:spPr>
          <a:xfrm>
            <a:off x="1045413" y="1272775"/>
            <a:ext cx="3380700" cy="327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Cute background of bears hugging each other for mother's day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4"/>
              </a:rPr>
              <a:t>Mother with baby background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Abstract floral background in flat design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PHOTOS: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Smiling young woman pointing fingers against peach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Beautiful woman medium shot with pink background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4300" name="Google Shape;4300;p75"/>
          <p:cNvSpPr txBox="1"/>
          <p:nvPr>
            <p:ph type="title"/>
          </p:nvPr>
        </p:nvSpPr>
        <p:spPr>
          <a:xfrm>
            <a:off x="688200" y="479950"/>
            <a:ext cx="7767600" cy="56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4301" name="Google Shape;4301;p75"/>
          <p:cNvSpPr txBox="1"/>
          <p:nvPr>
            <p:ph idx="2" type="body"/>
          </p:nvPr>
        </p:nvSpPr>
        <p:spPr>
          <a:xfrm>
            <a:off x="4717887" y="1272775"/>
            <a:ext cx="3380700" cy="327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Smiley mother and son playing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Portrait of mother holding little baby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ICONS: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0"/>
              </a:rPr>
              <a:t>Mother’s Day Icon Pack</a:t>
            </a:r>
            <a:r>
              <a:rPr lang="en"/>
              <a:t> 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305" name="Shape 4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6" name="Google Shape;4306;p7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76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7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312" name="Shape 4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3" name="Google Shape;4313;p77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7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7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Amatic SC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https://fonts.google.com/specimen/Amatic+SC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Poppins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https://fonts.google.com/specimen/Poppins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316" name="Google Shape;4316;p77"/>
          <p:cNvGrpSpPr/>
          <p:nvPr/>
        </p:nvGrpSpPr>
        <p:grpSpPr>
          <a:xfrm>
            <a:off x="2052638" y="3498875"/>
            <a:ext cx="3976875" cy="754200"/>
            <a:chOff x="2052655" y="3498875"/>
            <a:chExt cx="3976875" cy="754200"/>
          </a:xfrm>
        </p:grpSpPr>
        <p:sp>
          <p:nvSpPr>
            <p:cNvPr id="4317" name="Google Shape;4317;p77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4383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7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175B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7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E9BA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7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D6F6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7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#843838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4322" name="Google Shape;4322;p77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#6175bb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4323" name="Google Shape;4323;p77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#fe9ba6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4324" name="Google Shape;4324;p77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#fd6f64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  <p:grpSp>
        <p:nvGrpSpPr>
          <p:cNvPr id="4325" name="Google Shape;4325;p77"/>
          <p:cNvGrpSpPr/>
          <p:nvPr/>
        </p:nvGrpSpPr>
        <p:grpSpPr>
          <a:xfrm>
            <a:off x="6299952" y="3498875"/>
            <a:ext cx="791411" cy="754200"/>
            <a:chOff x="5238120" y="3498875"/>
            <a:chExt cx="791411" cy="754200"/>
          </a:xfrm>
        </p:grpSpPr>
        <p:sp>
          <p:nvSpPr>
            <p:cNvPr id="4326" name="Google Shape;4326;p77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CB37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7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#fcb377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331" name="Shape 4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2" name="Google Shape;4332;p7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78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334" name="Google Shape;4334;p78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4335" name="Google Shape;4335;p7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7" name="Google Shape;4337;p78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4338" name="Google Shape;4338;p7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2" name="Google Shape;4342;p78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4343" name="Google Shape;4343;p7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5" name="Google Shape;4345;p78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4346" name="Google Shape;4346;p7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9" name="Google Shape;4349;p78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4350" name="Google Shape;4350;p7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8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2" name="Google Shape;4352;p78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4353" name="Google Shape;4353;p7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7" name="Google Shape;4357;p78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4358" name="Google Shape;4358;p7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2" name="Google Shape;4362;p78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4363" name="Google Shape;4363;p7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8" name="Google Shape;4368;p78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4369" name="Google Shape;4369;p7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3" name="Google Shape;4373;p78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4374" name="Google Shape;4374;p7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7" name="Google Shape;4377;p78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4378" name="Google Shape;4378;p7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4" name="Google Shape;4384;p78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4385" name="Google Shape;4385;p7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92" name="Google Shape;4392;p78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3" name="Google Shape;4393;p78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4" name="Google Shape;4394;p78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5" name="Google Shape;4395;p78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6" name="Google Shape;4396;p78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4397" name="Google Shape;4397;p7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9" name="Google Shape;4399;p78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4400" name="Google Shape;4400;p7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2" name="Google Shape;4402;p78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4403" name="Google Shape;4403;p7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5" name="Google Shape;4405;p78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4406" name="Google Shape;4406;p7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8" name="Google Shape;4408;p78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4409" name="Google Shape;4409;p7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1" name="Google Shape;4411;p78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4412" name="Google Shape;4412;p7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4" name="Google Shape;4414;p78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4415" name="Google Shape;4415;p7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7" name="Google Shape;4417;p78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4418" name="Google Shape;4418;p7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1" name="Google Shape;4421;p78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4422" name="Google Shape;4422;p7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5" name="Google Shape;4425;p78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4426" name="Google Shape;4426;p7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9" name="Google Shape;4429;p78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4430" name="Google Shape;4430;p7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3" name="Google Shape;4433;p78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4434" name="Google Shape;4434;p7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6" name="Google Shape;4436;p78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7" name="Google Shape;4437;p78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8" name="Google Shape;4438;p78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9" name="Google Shape;4439;p78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0" name="Google Shape;4440;p78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1" name="Google Shape;4441;p78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2" name="Google Shape;4442;p78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4443" name="Google Shape;4443;p7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5" name="Google Shape;4445;p78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4446" name="Google Shape;4446;p7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8" name="Google Shape;4448;p78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4449" name="Google Shape;4449;p7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1" name="Google Shape;4451;p78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2" name="Google Shape;4452;p78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3" name="Google Shape;4453;p78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4" name="Google Shape;4454;p78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4455" name="Google Shape;4455;p7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4" name="Google Shape;4464;p78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4465" name="Google Shape;4465;p7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7" name="Google Shape;4467;p78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4468" name="Google Shape;4468;p7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8" name="Google Shape;4488;p78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4489" name="Google Shape;4489;p7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7" name="Google Shape;4567;p78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4568" name="Google Shape;4568;p78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8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8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8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2" name="Google Shape;4572;p78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4573" name="Google Shape;4573;p78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8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8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6" name="Google Shape;4576;p78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4577" name="Google Shape;4577;p78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8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8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0" name="Google Shape;4580;p78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4581" name="Google Shape;4581;p78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8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3" name="Google Shape;4583;p78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4584" name="Google Shape;4584;p78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8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8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8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8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89" name="Google Shape;4589;p78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0" name="Google Shape;4590;p78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4591" name="Google Shape;4591;p78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8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8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8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5" name="Google Shape;4595;p78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4596" name="Google Shape;4596;p78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8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8" name="Google Shape;4598;p78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4599" name="Google Shape;4599;p78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8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4601" name="Google Shape;4601;p78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2" name="Google Shape;4602;p78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4603" name="Google Shape;4603;p78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8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5" name="Google Shape;4605;p78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4606" name="Google Shape;4606;p78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8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8" name="Google Shape;4608;p78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4609" name="Google Shape;4609;p78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8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" name="Google Shape;4611;p78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4612" name="Google Shape;4612;p7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4" name="Google Shape;4614;p78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4615" name="Google Shape;4615;p78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8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8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8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8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8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8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8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3" name="Google Shape;4623;p78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4624" name="Google Shape;4624;p78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8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8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8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8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8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8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8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8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8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4" name="Google Shape;4634;p78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4635" name="Google Shape;4635;p78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8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8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8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8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8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8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8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8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8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8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8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8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8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8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8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8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8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8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8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8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6" name="Google Shape;4656;p78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4657" name="Google Shape;4657;p78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8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8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8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8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8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3" name="Google Shape;4663;p78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4" name="Google Shape;4664;p78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5" name="Google Shape;4665;p78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6" name="Google Shape;4666;p78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70" name="Shape 4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71" name="Google Shape;4671;p79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4672" name="Google Shape;4672;p79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4673" name="Google Shape;4673;p7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4674" name="Google Shape;4674;p7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75" name="Google Shape;4675;p79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4676" name="Google Shape;4676;p7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4677" name="Google Shape;4677;p7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678" name="Google Shape;4678;p7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4679" name="Google Shape;4679;p7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0" name="Google Shape;4680;p7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1" name="Google Shape;4681;p7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2" name="Google Shape;4682;p7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4683" name="Google Shape;4683;p7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84" name="Google Shape;4684;p79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4685" name="Google Shape;4685;p7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4686" name="Google Shape;4686;p7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87" name="Google Shape;4687;p79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4688" name="Google Shape;4688;p7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4689" name="Google Shape;4689;p7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7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7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7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7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94" name="Google Shape;4694;p79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4695" name="Google Shape;4695;p7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7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4697" name="Google Shape;4697;p79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4698" name="Google Shape;4698;p7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7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4700" name="Google Shape;4700;p7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4701" name="Google Shape;4701;p79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4702" name="Google Shape;4702;p7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7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4704" name="Google Shape;4704;p79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4705" name="Google Shape;4705;p7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4706" name="Google Shape;4706;p7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07" name="Google Shape;4707;p79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4708" name="Google Shape;4708;p7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4709" name="Google Shape;4709;p7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710" name="Google Shape;4710;p7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1" name="Google Shape;4711;p7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712" name="Google Shape;4712;p79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4713" name="Google Shape;4713;p7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4714" name="Google Shape;4714;p7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4715" name="Google Shape;4715;p79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4716" name="Google Shape;4716;p7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4717" name="Google Shape;4717;p7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18" name="Google Shape;4718;p79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4719" name="Google Shape;4719;p7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4720" name="Google Shape;4720;p7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21" name="Google Shape;4721;p79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9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9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4724" name="Google Shape;4724;p79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4725" name="Google Shape;4725;p7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7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7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7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7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7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7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7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7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7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7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7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7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7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7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7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4741" name="Google Shape;4741;p79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9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9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9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9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9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9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9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9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9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9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9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9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9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9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9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9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9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9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9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4761" name="Google Shape;4761;p79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4762" name="Google Shape;4762;p79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63" name="Google Shape;4763;p79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4764" name="Google Shape;4764;p7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7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66" name="Google Shape;4766;p79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67" name="Google Shape;4767;p79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4768" name="Google Shape;4768;p7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7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7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7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72" name="Google Shape;4772;p79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9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9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9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9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9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9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79" name="Google Shape;4779;p79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4780" name="Google Shape;4780;p7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7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7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7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84" name="Google Shape;4784;p79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9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9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9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9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9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9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9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9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9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9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9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9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9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9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9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9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9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9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9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9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9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9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9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9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9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9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9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9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13" name="Google Shape;4813;p79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4814" name="Google Shape;4814;p7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7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16" name="Google Shape;4816;p79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17" name="Google Shape;4817;p79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4818" name="Google Shape;4818;p7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4819" name="Google Shape;4819;p7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0" name="Google Shape;4820;p79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4821" name="Google Shape;4821;p7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7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23" name="Google Shape;4823;p79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9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9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9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9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9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9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9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31" name="Google Shape;4831;p79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4832" name="Google Shape;4832;p7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7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7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7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36" name="Google Shape;4836;p79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9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9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9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9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9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9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9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44" name="Google Shape;4844;p79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4845" name="Google Shape;4845;p7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7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7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7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49" name="Google Shape;4849;p79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9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9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9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9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9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9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9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9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9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9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9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9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9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9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9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9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4866" name="Google Shape;4866;p79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9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9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9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9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9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9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9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9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9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9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9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4878" name="Google Shape;4878;p79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9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9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9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9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9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9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9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9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9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9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9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9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91" name="Google Shape;4891;p79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4892" name="Google Shape;4892;p7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7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94" name="Google Shape;4894;p79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9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9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9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9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9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9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9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9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4903" name="Google Shape;4903;p79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9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9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9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9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9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9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9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9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9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4913" name="Google Shape;4913;p79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9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9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9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9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79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4919" name="Google Shape;4919;p79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9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79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79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9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79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79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9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79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79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79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4930" name="Google Shape;4930;p79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9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79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79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9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79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79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4937" name="Google Shape;4937;p79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9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79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9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9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9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9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9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79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79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9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9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9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79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79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9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79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79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79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9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79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79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9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9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79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79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79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9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9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9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9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9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9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9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9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9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9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9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9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9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9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9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9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9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9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9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9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9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9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9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9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9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9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9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9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9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9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9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9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9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79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79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9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9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9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79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79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79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79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79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9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9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9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9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9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9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9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9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9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79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79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9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9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9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9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9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79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9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9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9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9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9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9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9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9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9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9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9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9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9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79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79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9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9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9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9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9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9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9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9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9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9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9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9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9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9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9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9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9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9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9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9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9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9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9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9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9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9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9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9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9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79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9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9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9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9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9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9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9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9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9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9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9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9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9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9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9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9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9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9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9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9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9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9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9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9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9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79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79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9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79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79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9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9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9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79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79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9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9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9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79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79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9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9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9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9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9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9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9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79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9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9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9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79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9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9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9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79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79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9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9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9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9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9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9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9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9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9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9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9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79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79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9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79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79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79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79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79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9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9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9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9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9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9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9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9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9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9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9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9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79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79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9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79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79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9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9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9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9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9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79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9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9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9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79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79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9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9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9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79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9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9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9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9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9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9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9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9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79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9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9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9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79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79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9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79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9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9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9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9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79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79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9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9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9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79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79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9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9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9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79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79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9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9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9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79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9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9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9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9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9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9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9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9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9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79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9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9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9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9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9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79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79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9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9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9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79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79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9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9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9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79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79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9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9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9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9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9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9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9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9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79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79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9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9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9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9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79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79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9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9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9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9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79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79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9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9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9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79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79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9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79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79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9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9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9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9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79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79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9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9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9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9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9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9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9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9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79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79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9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9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79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79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9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79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79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9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9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9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9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9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9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9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9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9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9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9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9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9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9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9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9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9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9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9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9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9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9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9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9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9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9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9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9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9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9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9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9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9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79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79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9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9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9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9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9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9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9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9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79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79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9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79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9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9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9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79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9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9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79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79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9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9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79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79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79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79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9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79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79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79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79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79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79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9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9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79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79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9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9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79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79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79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79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79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79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79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79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79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79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79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79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79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79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79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79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79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79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79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79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79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79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79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9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9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79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9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79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79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9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9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9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9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79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79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9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9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9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79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79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79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79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9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79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79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79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79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79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9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79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79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9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9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9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79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79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79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9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9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9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9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9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79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9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9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9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9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9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9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79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79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79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79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9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9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9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79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79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79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79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9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79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79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9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79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79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9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9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79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79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9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79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79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79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79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79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79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9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9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79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79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79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9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79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79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79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79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79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79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79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79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79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79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79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79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79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79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79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79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79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79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79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79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79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79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9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79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79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9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9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79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79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79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9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79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79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79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79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9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79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79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9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79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79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9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79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79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79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79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79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79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79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79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79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79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79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79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79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79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79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79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79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79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79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79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79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9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79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79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79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79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79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79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79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79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79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79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79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79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79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79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79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79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79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79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79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79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79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79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79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79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79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79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79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9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79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79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9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9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9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9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79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79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79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79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9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79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79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79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79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79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79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9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79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79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9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79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79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79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79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79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79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79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79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9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9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79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79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9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9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9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9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9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9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79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79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9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9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9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79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9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9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9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9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9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79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9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9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9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9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9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79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79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9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9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9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9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9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9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9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9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9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9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9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9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9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9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9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9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9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9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9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9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9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9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9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9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9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9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9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9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9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9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9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9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9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9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79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79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9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79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79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9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79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9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9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9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79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79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9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9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9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9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9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9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9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9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9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9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9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9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79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9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9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9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79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9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9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9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9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9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9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79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79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9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9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9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9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9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79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79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9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9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9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9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79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79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9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9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9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9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9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9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9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9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9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9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9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79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9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9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9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79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79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9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9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9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9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9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9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79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79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79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79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9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9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9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9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9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9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79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9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9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9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9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9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9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9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9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9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9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79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79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9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9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9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9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9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9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9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79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79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9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9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9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9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9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9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9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79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79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79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9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9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9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9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9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9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79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79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9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9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9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9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9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9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79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79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9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79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9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9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9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9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9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9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9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9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9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9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9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79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9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79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79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79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9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79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79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9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79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79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9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79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79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79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79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9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9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9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79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79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9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9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9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9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9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9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9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9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79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79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79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9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9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9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79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79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9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79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9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9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9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9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9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79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79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9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9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9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79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79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9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9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9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9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9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9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79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79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9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9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79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79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9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9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79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9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79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79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9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9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9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9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9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9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9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9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9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9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9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9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9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9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9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79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9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9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9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9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9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9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9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9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9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9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9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9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9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9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9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9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9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9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9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9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9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9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9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79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9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9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79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79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79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79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9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9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9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79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79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79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9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9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9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9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9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9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9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79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79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9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9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9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9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9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9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79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9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79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79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9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9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9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9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9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9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9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9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9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79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9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9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79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79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9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9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9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9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9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9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9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9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9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9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9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9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9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9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9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9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9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9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9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9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9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9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9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9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9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9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9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79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9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9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9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9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9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79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9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9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79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9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9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9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9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79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9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79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79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9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9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9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79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79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79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79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79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79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9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79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79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79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79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9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79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79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9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9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79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9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79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79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9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9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9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9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79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79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9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9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9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79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79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9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9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79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9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79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79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9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9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9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9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9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9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9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79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79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9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9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9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79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79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79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79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79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79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79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79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9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9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79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79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79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9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9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9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79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79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9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9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79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79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9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9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79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79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9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9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9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9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9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79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79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79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9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9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9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79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79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9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9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9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9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9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9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79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79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9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9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9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9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79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79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79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9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9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9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9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9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9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9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9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9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9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9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9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9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79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79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9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9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79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79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79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9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79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9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9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9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9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9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9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9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9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9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9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9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9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79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79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9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9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9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9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9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9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9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9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9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9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9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9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9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9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9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9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9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79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79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9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9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79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9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9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9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9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9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9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9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9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9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9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9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9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9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9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9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79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9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9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9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9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9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9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9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9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9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9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79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79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79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9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9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9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9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9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9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79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79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9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9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9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9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9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9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9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9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9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9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9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9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9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9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9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9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9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9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9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9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9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9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9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9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9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79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9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9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9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79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9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9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9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9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9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9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79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9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9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9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9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9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9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9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79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79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9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9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9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9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9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79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9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9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9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9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9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9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9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9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79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79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9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9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9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9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9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9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9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9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9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9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79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9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9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79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79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79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9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9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9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79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9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9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9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9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79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79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9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9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9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9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9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79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79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9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9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9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79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79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79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79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79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79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79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9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9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79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79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79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9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9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79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79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9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9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9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79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79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9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9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79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79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79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79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9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9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9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9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79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79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9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79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9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9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9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9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9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9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9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9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9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9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79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9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9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9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9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9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9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9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9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9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9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9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9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9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9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9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9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9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9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9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9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9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9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9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9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9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9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9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9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9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9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9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9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9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9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9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9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9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9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9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9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9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9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9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9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9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9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9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79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79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9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9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9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9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9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79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79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9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9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9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9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9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9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9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9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9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9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9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9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9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9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9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9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79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9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9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9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9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9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9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79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79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9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9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9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9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9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9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9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79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9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9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9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9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79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79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9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9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9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79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9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9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9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9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9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9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9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9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9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9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79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9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9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9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9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9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9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9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9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9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9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9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9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9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9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9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9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9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9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9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9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9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9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9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9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9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79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79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9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79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79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9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79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79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9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9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9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9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9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9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9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9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9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9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79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9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9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9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79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79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79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79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79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9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79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79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9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9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79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6510" name="Google Shape;6510;p79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9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9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9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9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9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9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9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9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9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79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79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9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9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9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9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9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79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79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9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9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9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9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9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9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9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79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9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9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79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9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79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79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9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9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9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9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9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9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9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9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9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9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9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9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79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79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9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9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79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9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79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6562" name="Google Shape;6562;p79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9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4" name="Google Shape;6564;p79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6565" name="Google Shape;6565;p79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9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79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6568" name="Google Shape;6568;p79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79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79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6571" name="Google Shape;6571;p79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9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79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6574" name="Google Shape;6574;p79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79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6" name="Google Shape;6576;p79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7" name="Google Shape;6577;p79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6578" name="Google Shape;6578;p79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79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9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79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6582" name="Google Shape;6582;p79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9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9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5" name="Google Shape;6585;p79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6" name="Google Shape;6586;p79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6587" name="Google Shape;6587;p79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88" name="Google Shape;6588;p79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6589" name="Google Shape;6589;p79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0" name="Google Shape;6590;p79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1" name="Google Shape;6591;p79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2" name="Google Shape;6592;p79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3" name="Google Shape;6593;p79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4" name="Google Shape;6594;p79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5" name="Google Shape;6595;p79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6" name="Google Shape;6596;p79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7" name="Google Shape;6597;p79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8" name="Google Shape;6598;p79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99" name="Google Shape;6599;p79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6600" name="Google Shape;6600;p79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01" name="Google Shape;6601;p79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6602" name="Google Shape;6602;p79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3" name="Google Shape;6603;p79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4" name="Google Shape;6604;p79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5" name="Google Shape;6605;p79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6" name="Google Shape;6606;p79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07" name="Google Shape;6607;p79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9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79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0" name="Google Shape;6610;p79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1" name="Google Shape;6611;p79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6612" name="Google Shape;6612;p79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13" name="Google Shape;6613;p79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6614" name="Google Shape;6614;p79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5" name="Google Shape;6615;p79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6" name="Google Shape;6616;p79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7" name="Google Shape;6617;p79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8" name="Google Shape;6618;p79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9" name="Google Shape;6619;p79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0" name="Google Shape;6620;p79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1" name="Google Shape;6621;p79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2" name="Google Shape;6622;p79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3" name="Google Shape;6623;p79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4" name="Google Shape;6624;p79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5" name="Google Shape;6625;p79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6" name="Google Shape;6626;p79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27" name="Google Shape;6627;p79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6628" name="Google Shape;6628;p79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9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0" name="Google Shape;6630;p79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1" name="Google Shape;6631;p79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2" name="Google Shape;6632;p79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6633" name="Google Shape;6633;p79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34" name="Google Shape;6634;p79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6635" name="Google Shape;6635;p79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6" name="Google Shape;6636;p79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7" name="Google Shape;6637;p79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8" name="Google Shape;6638;p79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9" name="Google Shape;6639;p79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0" name="Google Shape;6640;p79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1" name="Google Shape;6641;p79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42" name="Google Shape;6642;p79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6643" name="Google Shape;6643;p79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6644" name="Google Shape;6644;p79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45" name="Google Shape;6645;p79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6646" name="Google Shape;6646;p79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7" name="Google Shape;6647;p79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48" name="Google Shape;6648;p79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6649" name="Google Shape;6649;p79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0" name="Google Shape;6650;p79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651" name="Google Shape;6651;p79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6652" name="Google Shape;6652;p79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6653" name="Google Shape;6653;p79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4" name="Google Shape;6654;p79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55" name="Google Shape;6655;p79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6656" name="Google Shape;6656;p79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7" name="Google Shape;6657;p79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58" name="Google Shape;6658;p79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6659" name="Google Shape;6659;p79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0" name="Google Shape;6660;p79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61" name="Google Shape;6661;p79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6662" name="Google Shape;6662;p79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3" name="Google Shape;6663;p79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64" name="Google Shape;6664;p79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6665" name="Google Shape;6665;p79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6" name="Google Shape;6666;p79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667" name="Google Shape;6667;p79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6668" name="Google Shape;6668;p79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6669" name="Google Shape;6669;p79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0" name="Google Shape;6670;p79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1" name="Google Shape;6671;p79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2" name="Google Shape;6672;p79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3" name="Google Shape;6673;p79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4" name="Google Shape;6674;p79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75" name="Google Shape;6675;p79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6676" name="Google Shape;6676;p79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7" name="Google Shape;6677;p79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78" name="Google Shape;6678;p79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6679" name="Google Shape;6679;p79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0" name="Google Shape;6680;p79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81" name="Google Shape;6681;p79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6682" name="Google Shape;6682;p79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3" name="Google Shape;6683;p79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84" name="Google Shape;6684;p79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6685" name="Google Shape;6685;p79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6" name="Google Shape;6686;p79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87" name="Google Shape;6687;p79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6688" name="Google Shape;6688;p79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9" name="Google Shape;6689;p79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90" name="Google Shape;6690;p79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6691" name="Google Shape;6691;p79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2" name="Google Shape;6692;p79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93" name="Google Shape;6693;p79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6694" name="Google Shape;6694;p79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5" name="Google Shape;6695;p79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696" name="Google Shape;6696;p79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6697" name="Google Shape;6697;p79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6698" name="Google Shape;6698;p79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9" name="Google Shape;6699;p79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0" name="Google Shape;6700;p79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01" name="Google Shape;6701;p79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6702" name="Google Shape;6702;p79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3" name="Google Shape;6703;p79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04" name="Google Shape;6704;p79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6705" name="Google Shape;6705;p79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6" name="Google Shape;6706;p79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07" name="Google Shape;6707;p79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6708" name="Google Shape;6708;p79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9" name="Google Shape;6709;p79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10" name="Google Shape;6710;p79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6711" name="Google Shape;6711;p79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2" name="Google Shape;6712;p79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13" name="Google Shape;6713;p79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6714" name="Google Shape;6714;p79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6715" name="Google Shape;6715;p79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6" name="Google Shape;6716;p79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7" name="Google Shape;6717;p79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8" name="Google Shape;6718;p79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19" name="Google Shape;6719;p79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6720" name="Google Shape;6720;p79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1" name="Google Shape;6721;p79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22" name="Google Shape;6722;p79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6723" name="Google Shape;6723;p79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4" name="Google Shape;6724;p79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25" name="Google Shape;6725;p79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6726" name="Google Shape;6726;p79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7" name="Google Shape;6727;p79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28" name="Google Shape;6728;p79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6729" name="Google Shape;6729;p79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0" name="Google Shape;6730;p79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31" name="Google Shape;6731;p79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6732" name="Google Shape;6732;p79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3" name="Google Shape;6733;p79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34" name="Google Shape;6734;p79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6735" name="Google Shape;6735;p79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6" name="Google Shape;6736;p79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37" name="Google Shape;6737;p79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6738" name="Google Shape;6738;p79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39" name="Google Shape;6739;p79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6740" name="Google Shape;6740;p79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1" name="Google Shape;6741;p79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42" name="Google Shape;6742;p79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6743" name="Google Shape;6743;p79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4" name="Google Shape;6744;p79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45" name="Google Shape;6745;p79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6746" name="Google Shape;6746;p79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6747" name="Google Shape;6747;p79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8" name="Google Shape;6748;p79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9" name="Google Shape;6749;p79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0" name="Google Shape;6750;p79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1" name="Google Shape;6751;p79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2" name="Google Shape;6752;p79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53" name="Google Shape;6753;p79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6754" name="Google Shape;6754;p79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5" name="Google Shape;6755;p79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56" name="Google Shape;6756;p79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6757" name="Google Shape;6757;p79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8" name="Google Shape;6758;p79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59" name="Google Shape;6759;p79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6760" name="Google Shape;6760;p79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1" name="Google Shape;6761;p79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62" name="Google Shape;6762;p79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6763" name="Google Shape;6763;p79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4" name="Google Shape;6764;p79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65" name="Google Shape;6765;p79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6766" name="Google Shape;6766;p79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7" name="Google Shape;6767;p79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68" name="Google Shape;6768;p79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6769" name="Google Shape;6769;p79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0" name="Google Shape;6770;p79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71" name="Google Shape;6771;p79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6772" name="Google Shape;6772;p79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3" name="Google Shape;6773;p79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74" name="Google Shape;6774;p79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6775" name="Google Shape;6775;p79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6" name="Google Shape;6776;p79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77" name="Google Shape;6777;p79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6778" name="Google Shape;6778;p79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9" name="Google Shape;6779;p79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80" name="Google Shape;6780;p79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6781" name="Google Shape;6781;p79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6782" name="Google Shape;6782;p79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3" name="Google Shape;6783;p79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4" name="Google Shape;6784;p79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5" name="Google Shape;6785;p79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6" name="Google Shape;6786;p79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7" name="Google Shape;6787;p79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8" name="Google Shape;6788;p79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9" name="Google Shape;6789;p79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0" name="Google Shape;6790;p79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1" name="Google Shape;6791;p79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2" name="Google Shape;6792;p79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3" name="Google Shape;6793;p79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4" name="Google Shape;6794;p79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5" name="Google Shape;6795;p79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6" name="Google Shape;6796;p79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7" name="Google Shape;6797;p79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8" name="Google Shape;6798;p79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99" name="Google Shape;6799;p79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6800" name="Google Shape;6800;p79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1" name="Google Shape;6801;p79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2" name="Google Shape;6802;p79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6803" name="Google Shape;6803;p79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4" name="Google Shape;6804;p79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5" name="Google Shape;6805;p79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6806" name="Google Shape;6806;p79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7" name="Google Shape;6807;p79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8" name="Google Shape;6808;p79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6809" name="Google Shape;6809;p79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0" name="Google Shape;6810;p79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1" name="Google Shape;6811;p79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6812" name="Google Shape;6812;p79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3" name="Google Shape;6813;p79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4" name="Google Shape;6814;p79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6815" name="Google Shape;6815;p79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6" name="Google Shape;6816;p79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7" name="Google Shape;6817;p79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6818" name="Google Shape;6818;p79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9" name="Google Shape;6819;p79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0" name="Google Shape;6820;p79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6821" name="Google Shape;6821;p79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2" name="Google Shape;6822;p79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3" name="Google Shape;6823;p79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6824" name="Google Shape;6824;p79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5" name="Google Shape;6825;p79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6" name="Google Shape;6826;p79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6827" name="Google Shape;6827;p79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8" name="Google Shape;6828;p79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9" name="Google Shape;6829;p79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6830" name="Google Shape;6830;p79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1" name="Google Shape;6831;p79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2" name="Google Shape;6832;p79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6833" name="Google Shape;6833;p79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4" name="Google Shape;6834;p79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5" name="Google Shape;6835;p79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6836" name="Google Shape;6836;p79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7" name="Google Shape;6837;p79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38" name="Google Shape;6838;p79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6839" name="Google Shape;6839;p79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40" name="Google Shape;6840;p79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6841" name="Google Shape;6841;p79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2" name="Google Shape;6842;p79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843" name="Google Shape;6843;p79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6844" name="Google Shape;6844;p79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5" name="Google Shape;6845;p79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846" name="Google Shape;6846;p79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6847" name="Google Shape;6847;p79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48" name="Google Shape;6848;p79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49" name="Google Shape;6849;p79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50" name="Google Shape;6850;p79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51" name="Google Shape;6851;p79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52" name="Google Shape;6852;p79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53" name="Google Shape;6853;p79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54" name="Google Shape;6854;p79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6855" name="Google Shape;6855;p79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6856" name="Google Shape;6856;p79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57" name="Google Shape;6857;p79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58" name="Google Shape;6858;p79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59" name="Google Shape;6859;p79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0" name="Google Shape;6860;p79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1" name="Google Shape;6861;p79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2" name="Google Shape;6862;p79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3" name="Google Shape;6863;p79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4" name="Google Shape;6864;p79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5" name="Google Shape;6865;p79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6" name="Google Shape;6866;p79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7" name="Google Shape;6867;p79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8" name="Google Shape;6868;p79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869" name="Google Shape;6869;p79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6870" name="Google Shape;6870;p79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6871" name="Google Shape;6871;p79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72" name="Google Shape;6872;p79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73" name="Google Shape;6873;p79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74" name="Google Shape;6874;p79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75" name="Google Shape;6875;p79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76" name="Google Shape;6876;p79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77" name="Google Shape;6877;p79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78" name="Google Shape;6878;p79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79" name="Google Shape;6879;p79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0" name="Google Shape;6880;p79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1" name="Google Shape;6881;p79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2" name="Google Shape;6882;p79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3" name="Google Shape;6883;p79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4" name="Google Shape;6884;p79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5" name="Google Shape;6885;p79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6" name="Google Shape;6886;p79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7" name="Google Shape;6887;p79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8" name="Google Shape;6888;p79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89" name="Google Shape;6889;p79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90" name="Google Shape;6890;p79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91" name="Google Shape;6891;p79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92" name="Google Shape;6892;p79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93" name="Google Shape;6893;p79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6894" name="Google Shape;6894;p79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6895" name="Google Shape;6895;p79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6896" name="Google Shape;6896;p79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6897" name="Google Shape;6897;p79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6898" name="Google Shape;6898;p79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899" name="Google Shape;6899;p79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00" name="Google Shape;6900;p79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01" name="Google Shape;6901;p79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02" name="Google Shape;6902;p79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03" name="Google Shape;6903;p79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04" name="Google Shape;6904;p79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6905" name="Google Shape;6905;p79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6906" name="Google Shape;6906;p79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07" name="Google Shape;6907;p79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08" name="Google Shape;6908;p79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09" name="Google Shape;6909;p79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10" name="Google Shape;6910;p79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11" name="Google Shape;6911;p7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12" name="Google Shape;6912;p79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13" name="Google Shape;6913;p79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14" name="Google Shape;6914;p7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15" name="Google Shape;6915;p79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16" name="Google Shape;6916;p79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17" name="Google Shape;6917;p79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6918" name="Google Shape;6918;p79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6919" name="Google Shape;6919;p79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6920" name="Google Shape;6920;p79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6921" name="Google Shape;6921;p79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6922" name="Google Shape;6922;p79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6923" name="Google Shape;6923;p79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6924" name="Google Shape;6924;p79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6925" name="Google Shape;6925;p79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6926" name="Google Shape;6926;p79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6927" name="Google Shape;6927;p79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6928" name="Google Shape;6928;p79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6929" name="Google Shape;6929;p79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6930" name="Google Shape;6930;p79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6931" name="Google Shape;6931;p79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6932" name="Google Shape;6932;p79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6933" name="Google Shape;6933;p79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6934" name="Google Shape;6934;p7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6935" name="Google Shape;6935;p7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6936" name="Google Shape;6936;p7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6937" name="Google Shape;6937;p7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6938" name="Google Shape;6938;p79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39" name="Google Shape;6939;p79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6940" name="Google Shape;6940;p79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6941" name="Google Shape;6941;p79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6942" name="Google Shape;6942;p79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6943" name="Google Shape;6943;p79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4" name="Google Shape;6944;p79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5" name="Google Shape;6945;p79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6946" name="Google Shape;6946;p79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7" name="Google Shape;6947;p79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8" name="Google Shape;6948;p79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6949" name="Google Shape;6949;p79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0" name="Google Shape;6950;p79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1" name="Google Shape;6951;p79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6952" name="Google Shape;6952;p79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3" name="Google Shape;6953;p79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4" name="Google Shape;6954;p79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6955" name="Google Shape;6955;p79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6" name="Google Shape;6956;p79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7" name="Google Shape;6957;p79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6958" name="Google Shape;6958;p79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9" name="Google Shape;6959;p79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60" name="Google Shape;6960;p79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6961" name="Google Shape;6961;p79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2" name="Google Shape;6962;p79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63" name="Google Shape;6963;p79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6964" name="Google Shape;6964;p79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5" name="Google Shape;6965;p79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66" name="Google Shape;6966;p79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6967" name="Google Shape;6967;p79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8" name="Google Shape;6968;p79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69" name="Google Shape;6969;p79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6970" name="Google Shape;6970;p79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1" name="Google Shape;6971;p79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72" name="Google Shape;6972;p79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6973" name="Google Shape;6973;p79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4" name="Google Shape;6974;p79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75" name="Google Shape;6975;p79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6976" name="Google Shape;6976;p79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7" name="Google Shape;6977;p79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78" name="Google Shape;6978;p79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6979" name="Google Shape;6979;p79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0" name="Google Shape;6980;p79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1" name="Google Shape;6981;p79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6982" name="Google Shape;6982;p79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3" name="Google Shape;6983;p79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4" name="Google Shape;6984;p79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6985" name="Google Shape;6985;p79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6" name="Google Shape;6986;p79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7" name="Google Shape;6987;p79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6988" name="Google Shape;6988;p79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9" name="Google Shape;6989;p79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0" name="Google Shape;6990;p79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6991" name="Google Shape;6991;p79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2" name="Google Shape;6992;p79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3" name="Google Shape;6993;p79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6994" name="Google Shape;6994;p79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5" name="Google Shape;6995;p79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6" name="Google Shape;6996;p79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6997" name="Google Shape;6997;p79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8" name="Google Shape;6998;p79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9" name="Google Shape;6999;p79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7000" name="Google Shape;7000;p79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1" name="Google Shape;7001;p79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2" name="Google Shape;7002;p79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7003" name="Google Shape;7003;p79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4" name="Google Shape;7004;p79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5" name="Google Shape;7005;p79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7006" name="Google Shape;7006;p79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7" name="Google Shape;7007;p79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8" name="Google Shape;7008;p79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7009" name="Google Shape;7009;p79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0" name="Google Shape;7010;p79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1" name="Google Shape;7011;p79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7012" name="Google Shape;7012;p79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3" name="Google Shape;7013;p79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4" name="Google Shape;7014;p79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7015" name="Google Shape;7015;p79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6" name="Google Shape;7016;p79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7" name="Google Shape;7017;p79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7018" name="Google Shape;7018;p79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9" name="Google Shape;7019;p79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0" name="Google Shape;7020;p79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7021" name="Google Shape;7021;p79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2" name="Google Shape;7022;p79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3" name="Google Shape;7023;p79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7024" name="Google Shape;7024;p79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5" name="Google Shape;7025;p79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6" name="Google Shape;7026;p79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7027" name="Google Shape;7027;p79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8" name="Google Shape;7028;p79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9" name="Google Shape;7029;p79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7030" name="Google Shape;7030;p79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1" name="Google Shape;7031;p79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2" name="Google Shape;7032;p79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7033" name="Google Shape;7033;p79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4" name="Google Shape;7034;p79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5" name="Google Shape;7035;p79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7036" name="Google Shape;7036;p79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7" name="Google Shape;7037;p79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8" name="Google Shape;7038;p79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7039" name="Google Shape;7039;p79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0" name="Google Shape;7040;p79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1" name="Google Shape;7041;p79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7042" name="Google Shape;7042;p79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3" name="Google Shape;7043;p79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4" name="Google Shape;7044;p79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7045" name="Google Shape;7045;p79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6" name="Google Shape;7046;p79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7" name="Google Shape;7047;p79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7048" name="Google Shape;7048;p79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9" name="Google Shape;7049;p79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0" name="Google Shape;7050;p79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7051" name="Google Shape;7051;p79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2" name="Google Shape;7052;p79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3" name="Google Shape;7053;p79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7054" name="Google Shape;7054;p79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5" name="Google Shape;7055;p79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6" name="Google Shape;7056;p79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7057" name="Google Shape;7057;p79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8" name="Google Shape;7058;p79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9" name="Google Shape;7059;p79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7060" name="Google Shape;7060;p79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1" name="Google Shape;7061;p79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2" name="Google Shape;7062;p79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7063" name="Google Shape;7063;p79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4" name="Google Shape;7064;p79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5" name="Google Shape;7065;p79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7066" name="Google Shape;7066;p79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7" name="Google Shape;7067;p79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8" name="Google Shape;7068;p79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7069" name="Google Shape;7069;p79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0" name="Google Shape;7070;p79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1" name="Google Shape;7071;p79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7072" name="Google Shape;7072;p79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3" name="Google Shape;7073;p79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4" name="Google Shape;7074;p79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7075" name="Google Shape;7075;p79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6" name="Google Shape;7076;p79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7" name="Google Shape;7077;p79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7078" name="Google Shape;7078;p79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9" name="Google Shape;7079;p79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0" name="Google Shape;7080;p79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7081" name="Google Shape;7081;p79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2" name="Google Shape;7082;p79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3" name="Google Shape;7083;p79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7084" name="Google Shape;7084;p79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5" name="Google Shape;7085;p79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6" name="Google Shape;7086;p79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7087" name="Google Shape;7087;p79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8" name="Google Shape;7088;p79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9" name="Google Shape;7089;p79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7090" name="Google Shape;7090;p79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1" name="Google Shape;7091;p79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2" name="Google Shape;7092;p79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7093" name="Google Shape;7093;p79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4" name="Google Shape;7094;p79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5" name="Google Shape;7095;p79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7096" name="Google Shape;7096;p79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7" name="Google Shape;7097;p79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8" name="Google Shape;7098;p79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7099" name="Google Shape;7099;p79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0" name="Google Shape;7100;p79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1" name="Google Shape;7101;p79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7102" name="Google Shape;7102;p79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3" name="Google Shape;7103;p79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4" name="Google Shape;7104;p79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7105" name="Google Shape;7105;p79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6" name="Google Shape;7106;p79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7" name="Google Shape;7107;p79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7108" name="Google Shape;7108;p79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9" name="Google Shape;7109;p79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0" name="Google Shape;7110;p79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7111" name="Google Shape;7111;p79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2" name="Google Shape;7112;p79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3" name="Google Shape;7113;p79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7114" name="Google Shape;7114;p79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5" name="Google Shape;7115;p79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6" name="Google Shape;7116;p79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7117" name="Google Shape;7117;p79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8" name="Google Shape;7118;p79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9" name="Google Shape;7119;p79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7120" name="Google Shape;7120;p79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1" name="Google Shape;7121;p79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2" name="Google Shape;7122;p79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7123" name="Google Shape;7123;p79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4" name="Google Shape;7124;p79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5" name="Google Shape;7125;p79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7126" name="Google Shape;7126;p79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7" name="Google Shape;7127;p79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128" name="Google Shape;7128;p79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9" name="Google Shape;7129;p79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30" name="Google Shape;7130;p79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7131" name="Google Shape;7131;p79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2" name="Google Shape;7132;p79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3" name="Google Shape;7133;p79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7134" name="Google Shape;7134;p79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5" name="Google Shape;7135;p79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136" name="Google Shape;7136;p79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7" name="Google Shape;7137;p79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38" name="Google Shape;7138;p79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7139" name="Google Shape;7139;p79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0" name="Google Shape;7140;p79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1" name="Google Shape;7141;p79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7142" name="Google Shape;7142;p79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3" name="Google Shape;7143;p79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4" name="Google Shape;7144;p79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7145" name="Google Shape;7145;p79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6" name="Google Shape;7146;p79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7" name="Google Shape;7147;p79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7148" name="Google Shape;7148;p79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9" name="Google Shape;7149;p79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0" name="Google Shape;7150;p79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7151" name="Google Shape;7151;p79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2" name="Google Shape;7152;p79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3" name="Google Shape;7153;p79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7154" name="Google Shape;7154;p79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5" name="Google Shape;7155;p79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6" name="Google Shape;7156;p79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7157" name="Google Shape;7157;p79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8" name="Google Shape;7158;p79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9" name="Google Shape;7159;p79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7160" name="Google Shape;7160;p79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1" name="Google Shape;7161;p79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2" name="Google Shape;7162;p79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7163" name="Google Shape;7163;p79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4" name="Google Shape;7164;p79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5" name="Google Shape;7165;p79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7166" name="Google Shape;7166;p79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7" name="Google Shape;7167;p79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8" name="Google Shape;7168;p79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7169" name="Google Shape;7169;p79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0" name="Google Shape;7170;p79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1" name="Google Shape;7171;p79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7172" name="Google Shape;7172;p79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3" name="Google Shape;7173;p79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174" name="Google Shape;7174;p79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5" name="Google Shape;7175;p79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76" name="Google Shape;7176;p79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7177" name="Google Shape;7177;p79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8" name="Google Shape;7178;p79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9" name="Google Shape;7179;p79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7180" name="Google Shape;7180;p79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1" name="Google Shape;7181;p79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2" name="Google Shape;7182;p79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7183" name="Google Shape;7183;p79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4" name="Google Shape;7184;p79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5" name="Google Shape;7185;p79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7186" name="Google Shape;7186;p79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7" name="Google Shape;7187;p79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8" name="Google Shape;7188;p79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7189" name="Google Shape;7189;p79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0" name="Google Shape;7190;p79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1" name="Google Shape;7191;p79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7192" name="Google Shape;7192;p79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3" name="Google Shape;7193;p79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4" name="Google Shape;7194;p79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7195" name="Google Shape;7195;p79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6" name="Google Shape;7196;p79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7" name="Google Shape;7197;p79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7198" name="Google Shape;7198;p79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9" name="Google Shape;7199;p79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0" name="Google Shape;7200;p79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7201" name="Google Shape;7201;p79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2" name="Google Shape;7202;p79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3" name="Google Shape;7203;p79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7204" name="Google Shape;7204;p79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5" name="Google Shape;7205;p79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6" name="Google Shape;7206;p79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7207" name="Google Shape;7207;p79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8" name="Google Shape;7208;p79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9" name="Google Shape;7209;p79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7210" name="Google Shape;7210;p79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1" name="Google Shape;7211;p79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2" name="Google Shape;7212;p79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7213" name="Google Shape;7213;p79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4" name="Google Shape;7214;p79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5" name="Google Shape;7215;p79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7216" name="Google Shape;7216;p79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7" name="Google Shape;7217;p79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8" name="Google Shape;7218;p79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7219" name="Google Shape;7219;p79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0" name="Google Shape;7220;p79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1" name="Google Shape;7221;p79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7222" name="Google Shape;7222;p79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3" name="Google Shape;7223;p79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4" name="Google Shape;7224;p79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7225" name="Google Shape;7225;p79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6" name="Google Shape;7226;p79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7" name="Google Shape;7227;p79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7228" name="Google Shape;7228;p79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9" name="Google Shape;7229;p79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0" name="Google Shape;7230;p79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7231" name="Google Shape;7231;p79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2" name="Google Shape;7232;p79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3" name="Google Shape;7233;p79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7234" name="Google Shape;7234;p79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5" name="Google Shape;7235;p79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6" name="Google Shape;7236;p79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7237" name="Google Shape;7237;p79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8" name="Google Shape;7238;p79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9" name="Google Shape;7239;p79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7240" name="Google Shape;7240;p79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1" name="Google Shape;7241;p79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2" name="Google Shape;7242;p79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7243" name="Google Shape;7243;p79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4" name="Google Shape;7244;p79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5" name="Google Shape;7245;p79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7246" name="Google Shape;7246;p79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7" name="Google Shape;7247;p79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248" name="Google Shape;7248;p79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9" name="Google Shape;7249;p79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250" name="Google Shape;7250;p79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7251" name="Google Shape;7251;p79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2" name="Google Shape;7252;p79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3" name="Google Shape;7253;p79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7254" name="Google Shape;7254;p79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5" name="Google Shape;7255;p79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6" name="Google Shape;7256;p79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7257" name="Google Shape;7257;p79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8" name="Google Shape;7258;p79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259" name="Google Shape;7259;p79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7260" name="Google Shape;7260;p79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7261" name="Google Shape;7261;p79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2" name="Google Shape;7262;p79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3" name="Google Shape;7263;p79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4" name="Google Shape;7264;p79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5" name="Google Shape;7265;p79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6" name="Google Shape;7266;p79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7" name="Google Shape;7267;p79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8" name="Google Shape;7268;p79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9" name="Google Shape;7269;p79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0" name="Google Shape;7270;p79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1" name="Google Shape;7271;p79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2" name="Google Shape;7272;p79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3" name="Google Shape;7273;p79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4" name="Google Shape;7274;p79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5" name="Google Shape;7275;p79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6" name="Google Shape;7276;p79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7" name="Google Shape;7277;p79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8" name="Google Shape;7278;p79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9" name="Google Shape;7279;p79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0" name="Google Shape;7280;p79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1" name="Google Shape;7281;p79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2" name="Google Shape;7282;p79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3" name="Google Shape;7283;p79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4" name="Google Shape;7284;p79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5" name="Google Shape;7285;p79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6" name="Google Shape;7286;p79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7" name="Google Shape;7287;p79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8" name="Google Shape;7288;p79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9" name="Google Shape;7289;p79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0" name="Google Shape;7290;p79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1" name="Google Shape;7291;p79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2" name="Google Shape;7292;p79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3" name="Google Shape;7293;p79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4" name="Google Shape;7294;p79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5" name="Google Shape;7295;p79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6" name="Google Shape;7296;p79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7" name="Google Shape;7297;p79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8" name="Google Shape;7298;p79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9" name="Google Shape;7299;p79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0" name="Google Shape;7300;p79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1" name="Google Shape;7301;p79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2" name="Google Shape;7302;p79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3" name="Google Shape;7303;p79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4" name="Google Shape;7304;p79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5" name="Google Shape;7305;p79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6" name="Google Shape;7306;p79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7" name="Google Shape;7307;p79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8" name="Google Shape;7308;p79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9" name="Google Shape;7309;p79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0" name="Google Shape;7310;p79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1" name="Google Shape;7311;p79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2" name="Google Shape;7312;p79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3" name="Google Shape;7313;p79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4" name="Google Shape;7314;p79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5" name="Google Shape;7315;p79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6" name="Google Shape;7316;p79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7" name="Google Shape;7317;p79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7318" name="Google Shape;7318;p79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9" name="Google Shape;7319;p79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0" name="Google Shape;7320;p79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7321" name="Google Shape;7321;p79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2" name="Google Shape;7322;p79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3" name="Google Shape;7323;p79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7324" name="Google Shape;7324;p79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5" name="Google Shape;7325;p79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6" name="Google Shape;7326;p79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7327" name="Google Shape;7327;p79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8" name="Google Shape;7328;p79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9" name="Google Shape;7329;p79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7330" name="Google Shape;7330;p79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1" name="Google Shape;7331;p79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2" name="Google Shape;7332;p79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7333" name="Google Shape;7333;p79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4" name="Google Shape;7334;p79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5" name="Google Shape;7335;p79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7336" name="Google Shape;7336;p79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7" name="Google Shape;7337;p79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8" name="Google Shape;7338;p79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7339" name="Google Shape;7339;p79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0" name="Google Shape;7340;p79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1" name="Google Shape;7341;p79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7342" name="Google Shape;7342;p79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3" name="Google Shape;7343;p79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4" name="Google Shape;7344;p79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7345" name="Google Shape;7345;p79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6" name="Google Shape;7346;p79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7" name="Google Shape;7347;p79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7348" name="Google Shape;7348;p79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9" name="Google Shape;7349;p79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50" name="Google Shape;7350;p79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1" name="Google Shape;7351;p79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52" name="Google Shape;7352;p79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7353" name="Google Shape;7353;p79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4" name="Google Shape;7354;p79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5" name="Google Shape;7355;p79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7356" name="Google Shape;7356;p79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7" name="Google Shape;7357;p79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8" name="Google Shape;7358;p79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7359" name="Google Shape;7359;p79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0" name="Google Shape;7360;p79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1" name="Google Shape;7361;p79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7362" name="Google Shape;7362;p79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3" name="Google Shape;7363;p79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4" name="Google Shape;7364;p79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7365" name="Google Shape;7365;p79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6" name="Google Shape;7366;p79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7" name="Google Shape;7367;p79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7368" name="Google Shape;7368;p79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9" name="Google Shape;7369;p79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0" name="Google Shape;7370;p79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7371" name="Google Shape;7371;p79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2" name="Google Shape;7372;p79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3" name="Google Shape;7373;p79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7374" name="Google Shape;7374;p79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5" name="Google Shape;7375;p79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6" name="Google Shape;7376;p79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7377" name="Google Shape;7377;p79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8" name="Google Shape;7378;p79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9" name="Google Shape;7379;p79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7380" name="Google Shape;7380;p79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1" name="Google Shape;7381;p79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2" name="Google Shape;7382;p79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7383" name="Google Shape;7383;p79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4" name="Google Shape;7384;p79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5" name="Google Shape;7385;p79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7386" name="Google Shape;7386;p79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7" name="Google Shape;7387;p79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8" name="Google Shape;7388;p79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7389" name="Google Shape;7389;p79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0" name="Google Shape;7390;p79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1" name="Google Shape;7391;p79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7392" name="Google Shape;7392;p79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3" name="Google Shape;7393;p79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4" name="Google Shape;7394;p79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7395" name="Google Shape;7395;p79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6" name="Google Shape;7396;p79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7" name="Google Shape;7397;p79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7398" name="Google Shape;7398;p79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9" name="Google Shape;7399;p79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0" name="Google Shape;7400;p79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7401" name="Google Shape;7401;p79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2" name="Google Shape;7402;p79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3" name="Google Shape;7403;p79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7404" name="Google Shape;7404;p79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5" name="Google Shape;7405;p79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6" name="Google Shape;7406;p79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7407" name="Google Shape;7407;p79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8" name="Google Shape;7408;p79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9" name="Google Shape;7409;p79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7410" name="Google Shape;7410;p79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1" name="Google Shape;7411;p79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2" name="Google Shape;7412;p79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7413" name="Google Shape;7413;p79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4" name="Google Shape;7414;p79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5" name="Google Shape;7415;p79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7416" name="Google Shape;7416;p79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7" name="Google Shape;7417;p79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8" name="Google Shape;7418;p79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7419" name="Google Shape;7419;p79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0" name="Google Shape;7420;p79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1" name="Google Shape;7421;p79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7422" name="Google Shape;7422;p79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3" name="Google Shape;7423;p79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4" name="Google Shape;7424;p79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7425" name="Google Shape;7425;p79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6" name="Google Shape;7426;p79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7" name="Google Shape;7427;p79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7428" name="Google Shape;7428;p79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9" name="Google Shape;7429;p79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0" name="Google Shape;7430;p79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7431" name="Google Shape;7431;p79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2" name="Google Shape;7432;p79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3" name="Google Shape;7433;p79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7434" name="Google Shape;7434;p79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5" name="Google Shape;7435;p79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6" name="Google Shape;7436;p79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7437" name="Google Shape;7437;p79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8" name="Google Shape;7438;p79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9" name="Google Shape;7439;p79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7440" name="Google Shape;7440;p79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1" name="Google Shape;7441;p79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2" name="Google Shape;7442;p79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7443" name="Google Shape;7443;p79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4" name="Google Shape;7444;p79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5" name="Google Shape;7445;p79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7446" name="Google Shape;7446;p79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7" name="Google Shape;7447;p79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8" name="Google Shape;7448;p79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7449" name="Google Shape;7449;p79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0" name="Google Shape;7450;p79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1" name="Google Shape;7451;p79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7452" name="Google Shape;7452;p79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3" name="Google Shape;7453;p79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57" name="Shape 7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58" name="Google Shape;7458;p80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7459" name="Google Shape;7459;p80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7460" name="Google Shape;7460;p80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61" name="Google Shape;7461;p80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462" name="Google Shape;7462;p8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463" name="Google Shape;7463;p8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464" name="Google Shape;7464;p80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7465" name="Google Shape;7465;p80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66" name="Google Shape;7466;p80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467" name="Google Shape;7467;p8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468" name="Google Shape;7468;p8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469" name="Google Shape;7469;p80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7470" name="Google Shape;7470;p80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71" name="Google Shape;7471;p80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7472" name="Google Shape;7472;p8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473" name="Google Shape;7473;p8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474" name="Google Shape;7474;p80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7475" name="Google Shape;7475;p80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76" name="Google Shape;7476;p80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7477" name="Google Shape;7477;p8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478" name="Google Shape;7478;p8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479" name="Google Shape;7479;p80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7480" name="Google Shape;7480;p80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81" name="Google Shape;7481;p80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7482" name="Google Shape;7482;p80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3" name="Google Shape;7483;p80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4" name="Google Shape;7484;p80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5" name="Google Shape;7485;p80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6" name="Google Shape;7486;p80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7" name="Google Shape;7487;p80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88" name="Google Shape;7488;p80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489" name="Google Shape;7489;p80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7490" name="Google Shape;7490;p80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7491" name="Google Shape;7491;p80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7492" name="Google Shape;7492;p80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93" name="Google Shape;7493;p80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7494" name="Google Shape;7494;p80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7495" name="Google Shape;7495;p80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96" name="Google Shape;7496;p80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497" name="Google Shape;7497;p80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7498" name="Google Shape;7498;p80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7499" name="Google Shape;7499;p80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500" name="Google Shape;7500;p80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7501" name="Google Shape;7501;p80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7502" name="Google Shape;7502;p80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7503" name="Google Shape;7503;p80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7504" name="Google Shape;7504;p80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7505" name="Google Shape;7505;p80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506" name="Google Shape;7506;p80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07" name="Google Shape;7507;p80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08" name="Google Shape;7508;p80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7509" name="Google Shape;7509;p80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7510" name="Google Shape;7510;p80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511" name="Google Shape;7511;p80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12" name="Google Shape;7512;p80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13" name="Google Shape;7513;p80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7514" name="Google Shape;7514;p80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7515" name="Google Shape;7515;p80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516" name="Google Shape;7516;p80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17" name="Google Shape;7517;p80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18" name="Google Shape;7518;p80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7519" name="Google Shape;7519;p80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7520" name="Google Shape;7520;p80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521" name="Google Shape;7521;p80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22" name="Google Shape;7522;p80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523" name="Google Shape;7523;p80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7524" name="Google Shape;7524;p80"/>
            <p:cNvCxnSpPr>
              <a:stCxn id="7525" idx="6"/>
              <a:endCxn id="7526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7527" name="Google Shape;7527;p80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7528" name="Google Shape;7528;p80"/>
              <p:cNvCxnSpPr>
                <a:stCxn id="7529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25" name="Google Shape;7525;p80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9" name="Google Shape;7529;p80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30" name="Google Shape;7530;p80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7531" name="Google Shape;7531;p80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32" name="Google Shape;7532;p80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3" name="Google Shape;7533;p80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34" name="Google Shape;7534;p80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7535" name="Google Shape;7535;p80"/>
              <p:cNvCxnSpPr>
                <a:stCxn id="7536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37" name="Google Shape;7537;p80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6" name="Google Shape;7536;p80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38" name="Google Shape;7538;p80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7539" name="Google Shape;7539;p80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526" name="Google Shape;7526;p80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0" name="Google Shape;7540;p80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541" name="Google Shape;7541;p80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7542" name="Google Shape;7542;p80"/>
            <p:cNvCxnSpPr>
              <a:stCxn id="7543" idx="4"/>
              <a:endCxn id="7544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545" name="Google Shape;7545;p80"/>
            <p:cNvCxnSpPr>
              <a:stCxn id="7544" idx="0"/>
              <a:endCxn id="7546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547" name="Google Shape;7547;p80"/>
            <p:cNvCxnSpPr>
              <a:stCxn id="7546" idx="4"/>
              <a:endCxn id="7548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549" name="Google Shape;7549;p80"/>
            <p:cNvCxnSpPr>
              <a:stCxn id="7548" idx="0"/>
              <a:endCxn id="7550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550" name="Google Shape;7550;p80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6" name="Google Shape;7546;p80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3" name="Google Shape;7543;p80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8" name="Google Shape;7548;p80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4" name="Google Shape;7544;p80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551" name="Google Shape;7551;p80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7552" name="Google Shape;7552;p80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80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80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80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80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80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7558" name="Google Shape;7558;p80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559" name="Google Shape;7559;p80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0" name="Google Shape;7560;p80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1" name="Google Shape;7561;p80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62" name="Google Shape;7562;p80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563" name="Google Shape;7563;p80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4" name="Google Shape;7564;p80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5" name="Google Shape;7565;p80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66" name="Google Shape;7566;p80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567" name="Google Shape;7567;p80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8" name="Google Shape;7568;p80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9" name="Google Shape;7569;p80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70" name="Google Shape;7570;p80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571" name="Google Shape;7571;p80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2" name="Google Shape;7572;p80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3" name="Google Shape;7573;p80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574" name="Google Shape;7574;p80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7575" name="Google Shape;7575;p80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7576" name="Google Shape;7576;p80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7" name="Google Shape;7577;p80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8" name="Google Shape;7578;p80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9" name="Google Shape;7579;p80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0" name="Google Shape;7580;p80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81" name="Google Shape;7581;p80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80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80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80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80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80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7587" name="Google Shape;7587;p80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80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80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80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80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80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80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80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80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80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80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7598" name="Google Shape;7598;p80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80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80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80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80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80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80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80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80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80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80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80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80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80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80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80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4" name="Google Shape;7614;p80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7615" name="Google Shape;7615;p80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80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80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80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80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80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80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7622" name="Google Shape;7622;p80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80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80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625" name="Google Shape;7625;p80"/>
            <p:cNvCxnSpPr>
              <a:stCxn id="7622" idx="6"/>
              <a:endCxn id="7623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26" name="Google Shape;7626;p80"/>
            <p:cNvCxnSpPr>
              <a:stCxn id="7623" idx="4"/>
              <a:endCxn id="7627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28" name="Google Shape;7628;p80"/>
            <p:cNvCxnSpPr>
              <a:stCxn id="7627" idx="6"/>
              <a:endCxn id="7624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29" name="Google Shape;7629;p80"/>
            <p:cNvCxnSpPr>
              <a:stCxn id="7624" idx="4"/>
              <a:endCxn id="7630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627" name="Google Shape;7627;p80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80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80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632" name="Google Shape;7632;p80"/>
            <p:cNvCxnSpPr>
              <a:endCxn id="7631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633" name="Google Shape;7633;p80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7634" name="Google Shape;7634;p80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80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80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80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80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80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7640" name="Google Shape;7640;p80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41" name="Google Shape;7641;p80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42" name="Google Shape;7642;p80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43" name="Google Shape;7643;p80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44" name="Google Shape;7644;p80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645" name="Google Shape;7645;p80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646" name="Google Shape;7646;p80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647" name="Google Shape;7647;p80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80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80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80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80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80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80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7654" name="Google Shape;7654;p80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55" name="Google Shape;7655;p80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56" name="Google Shape;7656;p80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57" name="Google Shape;7657;p80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58" name="Google Shape;7658;p80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59" name="Google Shape;7659;p80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660" name="Google Shape;7660;p80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7661" name="Google Shape;7661;p80"/>
            <p:cNvCxnSpPr>
              <a:stCxn id="7654" idx="2"/>
              <a:endCxn id="7655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62" name="Google Shape;7662;p80"/>
            <p:cNvCxnSpPr>
              <a:stCxn id="7656" idx="0"/>
              <a:endCxn id="7654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63" name="Google Shape;7663;p80"/>
            <p:cNvCxnSpPr>
              <a:stCxn id="7656" idx="2"/>
              <a:endCxn id="7658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64" name="Google Shape;7664;p80"/>
            <p:cNvCxnSpPr>
              <a:stCxn id="7657" idx="0"/>
              <a:endCxn id="7656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65" name="Google Shape;7665;p80"/>
            <p:cNvCxnSpPr>
              <a:stCxn id="7655" idx="2"/>
              <a:endCxn id="7660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666" name="Google Shape;7666;p80"/>
            <p:cNvCxnSpPr>
              <a:stCxn id="7659" idx="0"/>
              <a:endCxn id="7655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7667" name="Google Shape;7667;p80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7668" name="Google Shape;7668;p80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80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80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80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80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73" name="Google Shape;7673;p80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7674" name="Google Shape;7674;p80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5" name="Google Shape;7675;p80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6" name="Google Shape;7676;p80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7" name="Google Shape;7677;p80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8" name="Google Shape;7678;p80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79" name="Google Shape;7679;p80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7680" name="Google Shape;7680;p80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7681" name="Google Shape;7681;p80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7682" name="Google Shape;7682;p80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83" name="Google Shape;7683;p80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7684" name="Google Shape;7684;p80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7685" name="Google Shape;7685;p80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86" name="Google Shape;7686;p80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7687" name="Google Shape;7687;p80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7688" name="Google Shape;7688;p80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89" name="Google Shape;7689;p80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7690" name="Google Shape;7690;p80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7691" name="Google Shape;7691;p80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92" name="Google Shape;7692;p80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7693" name="Google Shape;7693;p80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7694" name="Google Shape;7694;p80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7695" name="Google Shape;7695;p80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6" name="Google Shape;7696;p80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697" name="Google Shape;7697;p80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98" name="Google Shape;7698;p80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7699" name="Google Shape;7699;p80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7700" name="Google Shape;7700;p80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1" name="Google Shape;7701;p80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02" name="Google Shape;7702;p80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703" name="Google Shape;7703;p80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04" name="Google Shape;7704;p80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7705" name="Google Shape;7705;p80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7706" name="Google Shape;7706;p80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7707" name="Google Shape;7707;p80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08" name="Google Shape;7708;p80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709" name="Google Shape;7709;p80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10" name="Google Shape;7710;p80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11" name="Google Shape;7711;p80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7712" name="Google Shape;7712;p80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13" name="Google Shape;7713;p80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7714" name="Google Shape;7714;p80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5" name="Google Shape;7715;p80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716" name="Google Shape;7716;p80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7717" name="Google Shape;7717;p80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7718" name="Google Shape;7718;p80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19" name="Google Shape;7719;p80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7720" name="Google Shape;7720;p80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1" name="Google Shape;7721;p80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2" name="Google Shape;7722;p80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3" name="Google Shape;7723;p80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4" name="Google Shape;7724;p80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725" name="Google Shape;7725;p80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7726" name="Google Shape;7726;p80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7727" name="Google Shape;7727;p80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728" name="Google Shape;7728;p80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7729" name="Google Shape;7729;p80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30" name="Google Shape;7730;p80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31" name="Google Shape;7731;p80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32" name="Google Shape;7732;p80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33" name="Google Shape;7733;p80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34" name="Google Shape;7734;p80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35" name="Google Shape;7735;p80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736" name="Google Shape;7736;p80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7737" name="Google Shape;7737;p80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738" name="Google Shape;7738;p80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7739" name="Google Shape;7739;p80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7740" name="Google Shape;7740;p80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741" name="Google Shape;7741;p80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7742" name="Google Shape;7742;p80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43" name="Google Shape;7743;p80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44" name="Google Shape;7744;p80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45" name="Google Shape;7745;p80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46" name="Google Shape;7746;p80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47" name="Google Shape;7747;p80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48" name="Google Shape;7748;p80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749" name="Google Shape;7749;p80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7750" name="Google Shape;7750;p80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751" name="Google Shape;7751;p80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7752" name="Google Shape;7752;p80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7753" name="Google Shape;7753;p80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7754" name="Google Shape;7754;p80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5" name="Google Shape;7755;p80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6" name="Google Shape;7756;p80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7" name="Google Shape;7757;p80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8" name="Google Shape;7758;p80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9" name="Google Shape;7759;p80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0" name="Google Shape;7760;p80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1" name="Google Shape;7761;p80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2" name="Google Shape;7762;p80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3" name="Google Shape;7763;p80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4" name="Google Shape;7764;p80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5" name="Google Shape;7765;p80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6" name="Google Shape;7766;p80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7" name="Google Shape;7767;p80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8" name="Google Shape;7768;p80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9" name="Google Shape;7769;p80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0" name="Google Shape;7770;p80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1" name="Google Shape;7771;p80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2" name="Google Shape;7772;p80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3" name="Google Shape;7773;p80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74" name="Google Shape;7774;p80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7775" name="Google Shape;7775;p80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7776" name="Google Shape;7776;p80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7777" name="Google Shape;7777;p80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78" name="Google Shape;7778;p80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779" name="Google Shape;7779;p80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7780" name="Google Shape;7780;p80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781" name="Google Shape;7781;p80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7782" name="Google Shape;7782;p80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783" name="Google Shape;7783;p80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7784" name="Google Shape;7784;p80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7785" name="Google Shape;7785;p80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7786" name="Google Shape;7786;p80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87" name="Google Shape;7787;p80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788" name="Google Shape;7788;p80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7789" name="Google Shape;7789;p80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90" name="Google Shape;7790;p80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791" name="Google Shape;7791;p80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7792" name="Google Shape;7792;p80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7793" name="Google Shape;7793;p80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794" name="Google Shape;7794;p80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795" name="Google Shape;7795;p80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7796" name="Google Shape;7796;p80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797" name="Google Shape;7797;p80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7798" name="Google Shape;7798;p80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99" name="Google Shape;7799;p80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7800" name="Google Shape;7800;p80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7801" name="Google Shape;7801;p80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02" name="Google Shape;7802;p80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03" name="Google Shape;7803;p80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804" name="Google Shape;7804;p80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7805" name="Google Shape;7805;p80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06" name="Google Shape;7806;p80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807" name="Google Shape;7807;p80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7808" name="Google Shape;7808;p80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7809" name="Google Shape;7809;p80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10" name="Google Shape;7810;p80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811" name="Google Shape;7811;p80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7812" name="Google Shape;7812;p80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13" name="Google Shape;7813;p80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14" name="Google Shape;7814;p80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815" name="Google Shape;7815;p80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7816" name="Google Shape;7816;p80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7817" name="Google Shape;7817;p80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18" name="Google Shape;7818;p80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819" name="Google Shape;7819;p80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7820" name="Google Shape;7820;p80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821" name="Google Shape;7821;p80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7822" name="Google Shape;7822;p80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823" name="Google Shape;7823;p80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7824" name="Google Shape;7824;p80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7825" name="Google Shape;7825;p80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7826" name="Google Shape;7826;p80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27" name="Google Shape;7827;p80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828" name="Google Shape;7828;p80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7829" name="Google Shape;7829;p80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7830" name="Google Shape;7830;p80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7831" name="Google Shape;7831;p80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832" name="Google Shape;7832;p80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7833" name="Google Shape;7833;p80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7834" name="Google Shape;7834;p80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35" name="Google Shape;7835;p80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836" name="Google Shape;7836;p80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7837" name="Google Shape;7837;p80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838" name="Google Shape;7838;p80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7839" name="Google Shape;7839;p80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7840" name="Google Shape;7840;p80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80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80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80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80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80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80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80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80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80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80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80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80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80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80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80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80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80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80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80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80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80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80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80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80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80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80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80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80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80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80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80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80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76" name="Shape 7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77" name="Google Shape;7877;p81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7878" name="Google Shape;7878;p81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79" name="Google Shape;7879;p81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0" name="Google Shape;7880;p81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1" name="Google Shape;7881;p81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2" name="Google Shape;7882;p81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3" name="Google Shape;7883;p81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4" name="Google Shape;7884;p81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5" name="Google Shape;7885;p81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6" name="Google Shape;7886;p81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7" name="Google Shape;7887;p81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8" name="Google Shape;7888;p81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89" name="Google Shape;7889;p81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90" name="Google Shape;7890;p81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7891" name="Google Shape;7891;p81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7892" name="Google Shape;7892;p81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7893" name="Google Shape;7893;p81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894" name="Google Shape;7894;p81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895" name="Google Shape;7895;p81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896" name="Google Shape;7896;p81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897" name="Google Shape;7897;p81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898" name="Google Shape;7898;p81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899" name="Google Shape;7899;p81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00" name="Google Shape;7900;p81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01" name="Google Shape;7901;p81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02" name="Google Shape;7902;p81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03" name="Google Shape;7903;p81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7904" name="Google Shape;7904;p81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7905" name="Google Shape;7905;p81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{CAE93541-CCD2-4F74-B382-0358A990A991}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7906" name="Google Shape;7906;p81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7907" name="Google Shape;7907;p81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08" name="Google Shape;7908;p81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09" name="Google Shape;7909;p81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910" name="Google Shape;7910;p81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11" name="Google Shape;7911;p81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12" name="Google Shape;7912;p81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13" name="Google Shape;7913;p81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14" name="Google Shape;7914;p81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81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81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81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81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81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81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21" name="Google Shape;7921;p81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22" name="Google Shape;7922;p81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7923" name="Google Shape;7923;p81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81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7925" name="Google Shape;7925;p81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81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81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81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81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81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81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81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81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81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81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81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81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81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81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81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81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81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81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81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81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81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81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81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81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81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81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81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81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81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81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81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7957" name="Google Shape;7957;p81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{CAE93541-CCD2-4F74-B382-0358A990A991}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7958" name="Google Shape;7958;p81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{CAE93541-CCD2-4F74-B382-0358A990A991}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7959" name="Google Shape;7959;p81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7960" name="Google Shape;7960;p81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81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2" name="Google Shape;7962;p81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7963" name="Google Shape;7963;p81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81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81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7966" name="Google Shape;7966;p81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7967" name="Google Shape;7967;p81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8" name="Google Shape;7968;p81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9" name="Google Shape;7969;p81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0" name="Google Shape;7970;p81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1" name="Google Shape;7971;p81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2" name="Google Shape;7972;p81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73" name="Google Shape;7973;p81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7974" name="Google Shape;7974;p81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5" name="Google Shape;7975;p81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6" name="Google Shape;7976;p81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7" name="Google Shape;7977;p81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8" name="Google Shape;7978;p81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9" name="Google Shape;7979;p81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80" name="Google Shape;7980;p81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7981" name="Google Shape;7981;p81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2" name="Google Shape;7982;p81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3" name="Google Shape;7983;p81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4" name="Google Shape;7984;p81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5" name="Google Shape;7985;p81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6" name="Google Shape;7986;p81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87" name="Google Shape;7987;p81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7988" name="Google Shape;7988;p81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9" name="Google Shape;7989;p81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0" name="Google Shape;7990;p81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1" name="Google Shape;7991;p81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2" name="Google Shape;7992;p81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3" name="Google Shape;7993;p81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94" name="Google Shape;7994;p81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7995" name="Google Shape;7995;p81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6" name="Google Shape;7996;p81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7" name="Google Shape;7997;p81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8" name="Google Shape;7998;p81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9" name="Google Shape;7999;p81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0" name="Google Shape;8000;p81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001" name="Google Shape;8001;p81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{CAE93541-CCD2-4F74-B382-0358A990A991}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8002" name="Google Shape;8002;p81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8003" name="Google Shape;8003;p81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8004" name="Google Shape;8004;p81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05" name="Google Shape;8005;p81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006" name="Google Shape;8006;p81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8007" name="Google Shape;8007;p81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08" name="Google Shape;8008;p81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09" name="Google Shape;8009;p81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10" name="Google Shape;8010;p81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11" name="Google Shape;8011;p81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012" name="Google Shape;8012;p81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8013" name="Google Shape;8013;p81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8014" name="Google Shape;8014;p81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15" name="Google Shape;8015;p81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16" name="Google Shape;8016;p81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8017" name="Google Shape;8017;p81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18" name="Google Shape;8018;p81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19" name="Google Shape;8019;p81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8020" name="Google Shape;8020;p81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21" name="Google Shape;8021;p81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22" name="Google Shape;8022;p81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8023" name="Google Shape;8023;p81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24" name="Google Shape;8024;p81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25" name="Google Shape;8025;p81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8026" name="Google Shape;8026;p81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27" name="Google Shape;8027;p81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28" name="Google Shape;8028;p81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8029" name="Google Shape;8029;p81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0" name="Google Shape;8030;p81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31" name="Google Shape;8031;p81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8032" name="Google Shape;8032;p81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3" name="Google Shape;8033;p81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34" name="Google Shape;8034;p81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8035" name="Google Shape;8035;p81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6" name="Google Shape;8036;p81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37" name="Google Shape;8037;p81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8038" name="Google Shape;8038;p81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9" name="Google Shape;8039;p81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40" name="Google Shape;8040;p81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8041" name="Google Shape;8041;p81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42" name="Google Shape;8042;p81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46" name="Shape 8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47" name="Google Shape;8047;p82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8048" name="Google Shape;8048;p82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8049" name="Google Shape;8049;p82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0" name="Google Shape;8050;p82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51" name="Google Shape;8051;p82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8052" name="Google Shape;8052;p82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3" name="Google Shape;8053;p82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54" name="Google Shape;8054;p82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8055" name="Google Shape;8055;p82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6" name="Google Shape;8056;p82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57" name="Google Shape;8057;p82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8058" name="Google Shape;8058;p82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9" name="Google Shape;8059;p82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60" name="Google Shape;8060;p82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1" name="Google Shape;8061;p82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8062" name="Google Shape;8062;p82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82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82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82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82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82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82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82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82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82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82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82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82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82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82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82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82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82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82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82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82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82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82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82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82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82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82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82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82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82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82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82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4" name="Google Shape;8094;p82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8095" name="Google Shape;8095;p82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96" name="Google Shape;8096;p82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097" name="Google Shape;8097;p82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098" name="Google Shape;8098;p82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9" name="Google Shape;8099;p82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100" name="Google Shape;8100;p82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01" name="Google Shape;8101;p82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02" name="Google Shape;8102;p82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103" name="Google Shape;8103;p82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04" name="Google Shape;8104;p82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05" name="Google Shape;8105;p82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106" name="Google Shape;8106;p82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07" name="Google Shape;8107;p82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08" name="Google Shape;8108;p82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109" name="Google Shape;8109;p82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10" name="Google Shape;8110;p82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11" name="Google Shape;8111;p82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8112" name="Google Shape;8112;p82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8113" name="Google Shape;8113;p82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4" name="Google Shape;8114;p82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5" name="Google Shape;8115;p82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8116" name="Google Shape;8116;p82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7" name="Google Shape;8117;p82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8" name="Google Shape;8118;p82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8119" name="Google Shape;8119;p82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0" name="Google Shape;8120;p82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21" name="Google Shape;8121;p82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8122" name="Google Shape;8122;p82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3" name="Google Shape;8123;p82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24" name="Google Shape;8124;p82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8125" name="Google Shape;8125;p82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26" name="Google Shape;8126;p82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8127" name="Google Shape;8127;p82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8" name="Google Shape;8128;p82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29" name="Google Shape;8129;p82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8130" name="Google Shape;8130;p82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1" name="Google Shape;8131;p82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32" name="Google Shape;8132;p82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8133" name="Google Shape;8133;p82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4" name="Google Shape;8134;p82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35" name="Google Shape;8135;p82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8136" name="Google Shape;8136;p82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7" name="Google Shape;8137;p82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38" name="Google Shape;8138;p82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8139" name="Google Shape;8139;p82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82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82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82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82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82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82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8146" name="Google Shape;8146;p82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8147" name="Google Shape;8147;p8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8" name="Google Shape;8148;p8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49" name="Google Shape;8149;p82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8150" name="Google Shape;8150;p8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1" name="Google Shape;8151;p8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52" name="Google Shape;8152;p82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8153" name="Google Shape;8153;p8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4" name="Google Shape;8154;p8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55" name="Google Shape;8155;p82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8156" name="Google Shape;8156;p8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7" name="Google Shape;8157;p8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58" name="Google Shape;8158;p82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8159" name="Google Shape;8159;p82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8160" name="Google Shape;8160;p82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1" name="Google Shape;8161;p82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62" name="Google Shape;8162;p82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8163" name="Google Shape;8163;p82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4" name="Google Shape;8164;p82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65" name="Google Shape;8165;p82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8166" name="Google Shape;8166;p82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7" name="Google Shape;8167;p82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68" name="Google Shape;8168;p82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8169" name="Google Shape;8169;p82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0" name="Google Shape;8170;p82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71" name="Google Shape;8171;p82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8172" name="Google Shape;8172;p82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82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82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82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82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8177" name="Google Shape;8177;p82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82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82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82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82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82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83" name="Google Shape;8183;p82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8184" name="Google Shape;8184;p82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5" name="Google Shape;8185;p82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6" name="Google Shape;8186;p82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7" name="Google Shape;8187;p82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8" name="Google Shape;8188;p82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9" name="Google Shape;8189;p82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90" name="Google Shape;8190;p82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8191" name="Google Shape;8191;p82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8192" name="Google Shape;8192;p82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3" name="Google Shape;8193;p82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4" name="Google Shape;8194;p82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5" name="Google Shape;8195;p82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6" name="Google Shape;8196;p82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7" name="Google Shape;8197;p82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8" name="Google Shape;8198;p82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99" name="Google Shape;8199;p82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0" name="Google Shape;8200;p82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1" name="Google Shape;8201;p82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2" name="Google Shape;8202;p82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3" name="Google Shape;8203;p82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4" name="Google Shape;8204;p82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5" name="Google Shape;8205;p82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6" name="Google Shape;8206;p82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7" name="Google Shape;8207;p82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8" name="Google Shape;8208;p82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9" name="Google Shape;8209;p82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10" name="Google Shape;8210;p82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211" name="Google Shape;8211;p82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2" name="Google Shape;8212;p82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3" name="Google Shape;8213;p82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4" name="Google Shape;8214;p82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5" name="Google Shape;8215;p82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6" name="Google Shape;8216;p82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217" name="Google Shape;8217;p82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8218" name="Google Shape;8218;p82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82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82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82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82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8223" name="Google Shape;8223;p82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82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82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82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82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82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82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82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82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82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82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82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5" name="Google Shape;8235;p82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8236" name="Google Shape;8236;p82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8237" name="Google Shape;8237;p82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38" name="Google Shape;8238;p82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239" name="Google Shape;8239;p82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8240" name="Google Shape;8240;p82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41" name="Google Shape;8241;p82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242" name="Google Shape;8242;p82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8243" name="Google Shape;8243;p82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44" name="Google Shape;8244;p82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245" name="Google Shape;8245;p82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8246" name="Google Shape;8246;p82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47" name="Google Shape;8247;p82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248" name="Google Shape;8248;p82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8249" name="Google Shape;8249;p82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82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82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82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8253" name="Google Shape;8253;p82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82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82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8256" name="Google Shape;8256;p82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82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82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8259" name="Google Shape;8259;p82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82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82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82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82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82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82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8266" name="Google Shape;8266;p82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82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8" name="Google Shape;8268;p82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9" name="Google Shape;8269;p82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8270" name="Google Shape;8270;p82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1" name="Google Shape;8271;p82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2" name="Google Shape;8272;p82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3" name="Google Shape;8273;p82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4" name="Google Shape;8274;p82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5" name="Google Shape;8275;p82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276" name="Google Shape;8276;p82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8277" name="Google Shape;8277;p82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8278" name="Google Shape;8278;p82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9" name="Google Shape;8279;p82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0" name="Google Shape;8280;p82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1" name="Google Shape;8281;p82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2" name="Google Shape;8282;p82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8283" name="Google Shape;8283;p82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4" name="Google Shape;8284;p82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5" name="Google Shape;8285;p82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6" name="Google Shape;8286;p82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8287" name="Google Shape;8287;p82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8" name="Google Shape;8288;p82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9" name="Google Shape;8289;p82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8290" name="Google Shape;8290;p82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82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82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82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82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8295" name="Google Shape;8295;p82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8296" name="Google Shape;8296;p82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97" name="Google Shape;8297;p82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98" name="Google Shape;8298;p82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8299" name="Google Shape;8299;p82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300" name="Google Shape;8300;p82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301" name="Google Shape;8301;p82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8302" name="Google Shape;8302;p82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303" name="Google Shape;8303;p82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304" name="Google Shape;8304;p82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8305" name="Google Shape;8305;p82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306" name="Google Shape;8306;p82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307" name="Google Shape;8307;p82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8308" name="Google Shape;8308;p82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309" name="Google Shape;8309;p82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310" name="Google Shape;8310;p82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8311" name="Google Shape;8311;p82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82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82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82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82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82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8317" name="Google Shape;8317;p82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82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82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82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8321" name="Google Shape;8321;p82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8322" name="Google Shape;8322;p82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8323" name="Google Shape;8323;p82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4" name="Google Shape;8324;p82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5" name="Google Shape;8325;p82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8326" name="Google Shape;8326;p82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7" name="Google Shape;8327;p82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28" name="Google Shape;8328;p82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8329" name="Google Shape;8329;p82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0" name="Google Shape;8330;p82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331" name="Google Shape;8331;p82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8332" name="Google Shape;8332;p82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3" name="Google Shape;8333;p82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4" name="Google Shape;8334;p82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5" name="Google Shape;8335;p82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6" name="Google Shape;8336;p82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7" name="Google Shape;8337;p82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8" name="Google Shape;8338;p82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9" name="Google Shape;8339;p82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0" name="Google Shape;8340;p82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1" name="Google Shape;8341;p82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42" name="Google Shape;8342;p82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8343" name="Google Shape;8343;p82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8344" name="Google Shape;8344;p82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5" name="Google Shape;8345;p82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6" name="Google Shape;8346;p82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7" name="Google Shape;8347;p82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8" name="Google Shape;8348;p82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9" name="Google Shape;8349;p82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8350" name="Google Shape;8350;p82"/>
              <p:cNvCxnSpPr>
                <a:stCxn id="8348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51" name="Google Shape;8351;p82"/>
              <p:cNvCxnSpPr>
                <a:stCxn id="8345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52" name="Google Shape;8352;p82"/>
              <p:cNvCxnSpPr>
                <a:stCxn id="8346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53" name="Google Shape;8353;p82"/>
              <p:cNvCxnSpPr>
                <a:stCxn id="8349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354" name="Google Shape;8354;p82"/>
              <p:cNvCxnSpPr>
                <a:stCxn id="8347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355" name="Google Shape;8355;p82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8356" name="Google Shape;8356;p82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7" name="Google Shape;8357;p82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8" name="Google Shape;8358;p82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59" name="Google Shape;8359;p82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8360" name="Google Shape;8360;p82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8361" name="Google Shape;8361;p82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2" name="Google Shape;8362;p82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3" name="Google Shape;8363;p82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8364" name="Google Shape;8364;p82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5" name="Google Shape;8365;p82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6" name="Google Shape;8366;p82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8367" name="Google Shape;8367;p82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8" name="Google Shape;8368;p82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9" name="Google Shape;8369;p82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8370" name="Google Shape;8370;p82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1" name="Google Shape;8371;p82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72" name="Google Shape;8372;p82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8373" name="Google Shape;8373;p82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82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82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8376" name="Google Shape;8376;p82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82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82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82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82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82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82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82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82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82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8386" name="Google Shape;8386;p82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8387" name="Google Shape;8387;p82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8" name="Google Shape;8388;p82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89" name="Google Shape;8389;p82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8390" name="Google Shape;8390;p82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8391" name="Google Shape;8391;p82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8392" name="Google Shape;8392;p82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93" name="Google Shape;8393;p82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8394" name="Google Shape;8394;p82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8395" name="Google Shape;8395;p82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96" name="Google Shape;8396;p82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8397" name="Google Shape;8397;p82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8398" name="Google Shape;8398;p82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99" name="Google Shape;8399;p82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8400" name="Google Shape;8400;p82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8401" name="Google Shape;8401;p82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02" name="Google Shape;8402;p82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8403" name="Google Shape;8403;p82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8404" name="Google Shape;8404;p82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05" name="Google Shape;8405;p82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8406" name="Google Shape;8406;p82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8407" name="Google Shape;8407;p82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8408" name="Google Shape;8408;p82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8409" name="Google Shape;8409;p82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10" name="Google Shape;8410;p82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11" name="Google Shape;8411;p82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12" name="Google Shape;8412;p82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413" name="Google Shape;8413;p82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8414" name="Google Shape;8414;p82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82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82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82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82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82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8420" name="Google Shape;8420;p82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8421" name="Google Shape;8421;p82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2" name="Google Shape;8422;p82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23" name="Google Shape;8423;p82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8424" name="Google Shape;8424;p82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5" name="Google Shape;8425;p82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26" name="Google Shape;8426;p82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8427" name="Google Shape;8427;p82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8" name="Google Shape;8428;p82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29" name="Google Shape;8429;p82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8430" name="Google Shape;8430;p82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1" name="Google Shape;8431;p82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32" name="Google Shape;8432;p82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8433" name="Google Shape;8433;p82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34" name="Google Shape;8434;p82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8435" name="Google Shape;8435;p82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6" name="Google Shape;8436;p82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7" name="Google Shape;8437;p82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38" name="Google Shape;8438;p82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8439" name="Google Shape;8439;p82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82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82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82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82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82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82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82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82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451" name="Shape 8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52" name="Google Shape;8452;p83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453" name="Google Shape;8453;p83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454" name="Google Shape;8454;p83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5" name="Google Shape;8455;p83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6" name="Google Shape;8456;p83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7" name="Google Shape;8457;p83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8" name="Google Shape;8458;p83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9" name="Google Shape;8459;p83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0" name="Google Shape;8460;p83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1" name="Google Shape;8461;p83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2" name="Google Shape;8462;p83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3" name="Google Shape;8463;p83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64" name="Google Shape;8464;p83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465" name="Google Shape;8465;p83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6" name="Google Shape;8466;p83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7" name="Google Shape;8467;p83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8" name="Google Shape;8468;p83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9" name="Google Shape;8469;p83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0" name="Google Shape;8470;p83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1" name="Google Shape;8471;p83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2" name="Google Shape;8472;p83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3" name="Google Shape;8473;p83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4" name="Google Shape;8474;p83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75" name="Google Shape;8475;p83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476" name="Google Shape;8476;p83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7" name="Google Shape;8477;p83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8" name="Google Shape;8478;p83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9" name="Google Shape;8479;p83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0" name="Google Shape;8480;p83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1" name="Google Shape;8481;p83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2" name="Google Shape;8482;p83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3" name="Google Shape;8483;p83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4" name="Google Shape;8484;p83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5" name="Google Shape;8485;p83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86" name="Google Shape;8486;p83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487" name="Google Shape;8487;p83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8" name="Google Shape;8488;p83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9" name="Google Shape;8489;p83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0" name="Google Shape;8490;p83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1" name="Google Shape;8491;p83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2" name="Google Shape;8492;p83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3" name="Google Shape;8493;p83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4" name="Google Shape;8494;p83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5" name="Google Shape;8495;p83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6" name="Google Shape;8496;p83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97" name="Google Shape;8497;p83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498" name="Google Shape;8498;p83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9" name="Google Shape;8499;p83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0" name="Google Shape;8500;p83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1" name="Google Shape;8501;p83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2" name="Google Shape;8502;p83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3" name="Google Shape;8503;p83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4" name="Google Shape;8504;p83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5" name="Google Shape;8505;p83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6" name="Google Shape;8506;p83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7" name="Google Shape;8507;p83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08" name="Google Shape;8508;p83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509" name="Google Shape;8509;p83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0" name="Google Shape;8510;p83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1" name="Google Shape;8511;p83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2" name="Google Shape;8512;p83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3" name="Google Shape;8513;p83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4" name="Google Shape;8514;p83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5" name="Google Shape;8515;p83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6" name="Google Shape;8516;p83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7" name="Google Shape;8517;p83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8" name="Google Shape;8518;p83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19" name="Google Shape;8519;p83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520" name="Google Shape;8520;p83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1" name="Google Shape;8521;p83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2" name="Google Shape;8522;p83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3" name="Google Shape;8523;p83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4" name="Google Shape;8524;p83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5" name="Google Shape;8525;p83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6" name="Google Shape;8526;p83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7" name="Google Shape;8527;p83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8" name="Google Shape;8528;p83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9" name="Google Shape;8529;p83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30" name="Google Shape;8530;p83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531" name="Google Shape;8531;p83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2" name="Google Shape;8532;p83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3" name="Google Shape;8533;p83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4" name="Google Shape;8534;p83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5" name="Google Shape;8535;p83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6" name="Google Shape;8536;p83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7" name="Google Shape;8537;p83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8" name="Google Shape;8538;p83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9" name="Google Shape;8539;p83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0" name="Google Shape;8540;p83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1" name="Google Shape;8541;p83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542" name="Google Shape;8542;p83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3" name="Google Shape;8543;p83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4" name="Google Shape;8544;p83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5" name="Google Shape;8545;p83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83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7" name="Google Shape;8547;p83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83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83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83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83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2" name="Google Shape;8552;p83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553" name="Google Shape;8553;p83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4" name="Google Shape;8554;p83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5" name="Google Shape;8555;p83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83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83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83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9" name="Google Shape;8559;p83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83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83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83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63" name="Google Shape;8563;p83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564" name="Google Shape;8564;p83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565" name="Google Shape;8565;p83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6" name="Google Shape;8566;p83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83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8" name="Google Shape;8568;p83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9" name="Google Shape;8569;p83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70" name="Google Shape;8570;p83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571" name="Google Shape;8571;p83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2" name="Google Shape;8572;p83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3" name="Google Shape;8573;p83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4" name="Google Shape;8574;p83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5" name="Google Shape;8575;p83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76" name="Google Shape;8576;p83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577" name="Google Shape;8577;p83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8" name="Google Shape;8578;p83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9" name="Google Shape;8579;p83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0" name="Google Shape;8580;p83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1" name="Google Shape;8581;p83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82" name="Google Shape;8582;p83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583" name="Google Shape;8583;p83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4" name="Google Shape;8584;p83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5" name="Google Shape;8585;p83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6" name="Google Shape;8586;p83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7" name="Google Shape;8587;p83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88" name="Google Shape;8588;p83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8589" name="Google Shape;8589;p83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83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83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83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83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83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83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83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83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83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83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83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83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83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83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83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83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83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83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8608" name="Google Shape;8608;p83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83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83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8611" name="Google Shape;8611;p83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83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3" name="Google Shape;8613;p83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8614" name="Google Shape;8614;p83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83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83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83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83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83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83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83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83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8623" name="Google Shape;8623;p83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83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83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83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83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83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8629" name="Google Shape;8629;p83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83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83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83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83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83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8635" name="Google Shape;8635;p83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8636" name="Google Shape;8636;p8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37" name="Google Shape;8637;p83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8638" name="Google Shape;8638;p83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8639" name="Google Shape;8639;p8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40" name="Google Shape;8640;p83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8641" name="Google Shape;8641;p83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8642" name="Google Shape;8642;p83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643" name="Google Shape;8643;p8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4" name="Google Shape;8644;p8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45" name="Google Shape;8645;p83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646" name="Google Shape;8646;p8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7" name="Google Shape;8647;p8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48" name="Google Shape;8648;p83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649" name="Google Shape;8649;p8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8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1" name="Google Shape;8651;p83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652" name="Google Shape;8652;p8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3" name="Google Shape;8653;p8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4" name="Google Shape;8654;p83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655" name="Google Shape;8655;p8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6" name="Google Shape;8656;p8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57" name="Google Shape;8657;p83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8658" name="Google Shape;8658;p83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8659" name="Google Shape;8659;p83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660" name="Google Shape;8660;p83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61" name="Google Shape;8661;p83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662" name="Google Shape;8662;p83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8663" name="Google Shape;8663;p83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8664" name="Google Shape;8664;p83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5" name="Google Shape;8665;p83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83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7" name="Google Shape;8667;p83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8" name="Google Shape;8668;p83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9" name="Google Shape;8669;p83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0" name="Google Shape;8670;p83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8671" name="Google Shape;8671;p83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83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83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83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83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83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77" name="Google Shape;8677;p83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83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8679" name="Google Shape;8679;p83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8680" name="Google Shape;8680;p83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8681" name="Google Shape;8681;p83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682" name="Google Shape;8682;p83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8683" name="Google Shape;8683;p83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8684" name="Google Shape;8684;p83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685" name="Google Shape;8685;p83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8686" name="Google Shape;8686;p83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8687" name="Google Shape;8687;p83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688" name="Google Shape;8688;p83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8689" name="Google Shape;8689;p83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8690" name="Google Shape;8690;p83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691" name="Google Shape;8691;p83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8692" name="Google Shape;8692;p83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83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83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83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83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8697" name="Google Shape;8697;p83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698" name="Google Shape;8698;p83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99" name="Google Shape;8699;p83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700" name="Google Shape;8700;p83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8701" name="Google Shape;8701;p83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8702" name="Google Shape;8702;p83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3" name="Google Shape;8703;p83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4" name="Google Shape;8704;p83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5" name="Google Shape;8705;p83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6" name="Google Shape;8706;p83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7" name="Google Shape;8707;p83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8" name="Google Shape;8708;p83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9" name="Google Shape;8709;p83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8710" name="Google Shape;8710;p83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1" name="Google Shape;8711;p83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2" name="Google Shape;8712;p83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3" name="Google Shape;8713;p83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4" name="Google Shape;8714;p83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5" name="Google Shape;8715;p83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6" name="Google Shape;8716;p83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7" name="Google Shape;8717;p83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8718" name="Google Shape;8718;p83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9" name="Google Shape;8719;p83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0" name="Google Shape;8720;p83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1" name="Google Shape;8721;p83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2" name="Google Shape;8722;p83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3" name="Google Shape;8723;p83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4" name="Google Shape;8724;p83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5" name="Google Shape;8725;p83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8726" name="Google Shape;8726;p83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7" name="Google Shape;8727;p83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8" name="Google Shape;8728;p83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9" name="Google Shape;8729;p83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0" name="Google Shape;8730;p83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1" name="Google Shape;8731;p83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2" name="Google Shape;8732;p83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3" name="Google Shape;8733;p83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8734" name="Google Shape;8734;p83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5" name="Google Shape;8735;p83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6" name="Google Shape;8736;p83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7" name="Google Shape;8737;p83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8" name="Google Shape;8738;p83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9" name="Google Shape;8739;p83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0" name="Google Shape;8740;p83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1" name="Google Shape;8741;p83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8742" name="Google Shape;8742;p83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3" name="Google Shape;8743;p83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4" name="Google Shape;8744;p83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5" name="Google Shape;8745;p83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6" name="Google Shape;8746;p83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7" name="Google Shape;8747;p83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8" name="Google Shape;8748;p83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9" name="Google Shape;8749;p83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8750" name="Google Shape;8750;p83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1" name="Google Shape;8751;p83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2" name="Google Shape;8752;p83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3" name="Google Shape;8753;p83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4" name="Google Shape;8754;p83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5" name="Google Shape;8755;p83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6" name="Google Shape;8756;p83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757" name="Google Shape;8757;p83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8758" name="Google Shape;8758;p83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83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83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83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83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83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83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83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83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83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83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8769" name="Google Shape;8769;p83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83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83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83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73" name="Google Shape;8773;p83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774" name="Google Shape;8774;p83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775" name="Google Shape;8775;p83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776" name="Google Shape;8776;p83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8777" name="Google Shape;8777;p83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83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8779" name="Google Shape;8779;p83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780" name="Google Shape;8780;p83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81" name="Google Shape;8781;p83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782" name="Google Shape;8782;p83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83" name="Google Shape;8783;p83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784" name="Google Shape;8784;p83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785" name="Google Shape;8785;p83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86" name="Google Shape;8786;p83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787" name="Google Shape;8787;p83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88" name="Google Shape;8788;p83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789" name="Google Shape;8789;p83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790" name="Google Shape;8790;p83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91" name="Google Shape;8791;p83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792" name="Google Shape;8792;p83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93" name="Google Shape;8793;p83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794" name="Google Shape;8794;p83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795" name="Google Shape;8795;p83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96" name="Google Shape;8796;p83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797" name="Google Shape;8797;p83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98" name="Google Shape;8798;p83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8799" name="Google Shape;8799;p83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8800" name="Google Shape;8800;p83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8801" name="Google Shape;8801;p83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8802" name="Google Shape;8802;p83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3" name="Google Shape;8803;p83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4" name="Google Shape;8804;p83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8805" name="Google Shape;8805;p83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06" name="Google Shape;8806;p83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807" name="Google Shape;8807;p83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8808" name="Google Shape;8808;p83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8809" name="Google Shape;8809;p83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0" name="Google Shape;8810;p83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1" name="Google Shape;8811;p83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8812" name="Google Shape;8812;p83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13" name="Google Shape;8813;p83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814" name="Google Shape;8814;p83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8815" name="Google Shape;8815;p83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8816" name="Google Shape;8816;p83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7" name="Google Shape;8817;p83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8" name="Google Shape;8818;p83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819" name="Google Shape;8819;p83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20" name="Google Shape;8820;p83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821" name="Google Shape;8821;p83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8822" name="Google Shape;8822;p83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8823" name="Google Shape;8823;p83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824" name="Google Shape;8824;p83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8825" name="Google Shape;8825;p83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8826" name="Google Shape;8826;p83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7" name="Google Shape;8827;p83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831" name="Shape 8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2" name="Google Shape;8832;p8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33" name="Google Shape;8833;p84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34" name="Google Shape;8834;p84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8835" name="Google Shape;8835;p84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84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84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84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84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84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84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84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84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84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84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8846" name="Google Shape;8846;p84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84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84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84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84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84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84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84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84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84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84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84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84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84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84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84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84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84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84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8865" name="Google Shape;8865;p84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84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84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84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84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84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84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2" name="Google Shape;8872;p84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8873" name="Google Shape;8873;p84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84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84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84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84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84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84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84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84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84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8883" name="Google Shape;8883;p84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84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84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84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84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84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84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84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84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84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8893" name="Google Shape;8893;p84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84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84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96" name="Google Shape;8896;p84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8897" name="Google Shape;8897;p84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8" name="Google Shape;8898;p84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9" name="Google Shape;8899;p84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0" name="Google Shape;8900;p84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1" name="Google Shape;8901;p84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2" name="Google Shape;8902;p84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3" name="Google Shape;8903;p84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04" name="Google Shape;8904;p84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8905" name="Google Shape;8905;p84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84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84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84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84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84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84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84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84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84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84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8916" name="Google Shape;8916;p84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84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84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84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84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84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84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84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84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84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84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84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84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84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84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8931" name="Google Shape;8931;p84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84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84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84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84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84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84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8938" name="Google Shape;8938;p84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84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84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84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84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84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84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84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84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84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84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84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84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84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84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84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84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84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84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7" name="Google Shape;8957;p84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8958" name="Google Shape;8958;p84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84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84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84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84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84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84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84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84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84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8968" name="Google Shape;8968;p84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84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84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84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84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84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84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84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8976" name="Google Shape;8976;p84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84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84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84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84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84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2" name="Google Shape;8982;p84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8983" name="Google Shape;8983;p84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84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84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84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84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84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84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84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8991" name="Google Shape;8991;p84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84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84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84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84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84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84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84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84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84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84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84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84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84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9005" name="Google Shape;9005;p84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84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84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84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84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84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84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84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9013" name="Google Shape;9013;p84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84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84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84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9017" name="Google Shape;9017;p84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84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84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84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84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84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84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84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84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84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9027" name="Google Shape;9027;p84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84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84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84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84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84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84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84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9035" name="Google Shape;9035;p84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84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84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84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84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84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84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84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84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84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84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84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84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84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84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84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84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84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84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84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84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84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84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84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84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84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84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84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84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84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84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9066" name="Google Shape;9066;p84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84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84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84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84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84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84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84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84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84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84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84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9078" name="Google Shape;9078;p84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84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84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84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2" name="Google Shape;9082;p84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9083" name="Google Shape;9083;p84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84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84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84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84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84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84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84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84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84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84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9094" name="Google Shape;9094;p84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84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84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84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84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84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84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84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84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84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84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84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9106" name="Google Shape;9106;p84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84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84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84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84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84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84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84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84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84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84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9117" name="Google Shape;9117;p84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84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84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84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84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84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84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84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84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84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84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84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84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84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84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84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84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9134" name="Google Shape;9134;p84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84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84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84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84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84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84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84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84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84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84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84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84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84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9148" name="Google Shape;9148;p84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84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84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84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84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84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84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84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84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7" name="Google Shape;9157;p84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9158" name="Google Shape;9158;p84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84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84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84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84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84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84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9165" name="Google Shape;9165;p84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84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7" name="Google Shape;9167;p84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9168" name="Google Shape;9168;p84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84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84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84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84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84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84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84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84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84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8" name="Google Shape;9178;p84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9179" name="Google Shape;9179;p84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84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84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84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84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84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84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84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84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9188" name="Google Shape;9188;p84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84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84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84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84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3" name="Google Shape;9193;p84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9194" name="Google Shape;9194;p84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84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6" name="Google Shape;9196;p84"/>
          <p:cNvSpPr/>
          <p:nvPr/>
        </p:nvSpPr>
        <p:spPr>
          <a:xfrm>
            <a:off x="6898849" y="3377589"/>
            <a:ext cx="316925" cy="43770"/>
          </a:xfrm>
          <a:custGeom>
            <a:rect b="b" l="l" r="r" t="t"/>
            <a:pathLst>
              <a:path extrusionOk="0" h="1666" w="12063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7" name="Google Shape;9197;p84"/>
          <p:cNvSpPr/>
          <p:nvPr/>
        </p:nvSpPr>
        <p:spPr>
          <a:xfrm>
            <a:off x="6996346" y="3227074"/>
            <a:ext cx="128867" cy="61977"/>
          </a:xfrm>
          <a:custGeom>
            <a:rect b="b" l="l" r="r" t="t"/>
            <a:pathLst>
              <a:path extrusionOk="0" h="2359" w="4905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8" name="Google Shape;9198;p84"/>
          <p:cNvSpPr/>
          <p:nvPr/>
        </p:nvSpPr>
        <p:spPr>
          <a:xfrm>
            <a:off x="6996346" y="3262778"/>
            <a:ext cx="128867" cy="26273"/>
          </a:xfrm>
          <a:custGeom>
            <a:rect b="b" l="l" r="r" t="t"/>
            <a:pathLst>
              <a:path extrusionOk="0" h="1000" w="4905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9" name="Google Shape;9199;p84"/>
          <p:cNvSpPr/>
          <p:nvPr/>
        </p:nvSpPr>
        <p:spPr>
          <a:xfrm>
            <a:off x="6918186" y="3280092"/>
            <a:ext cx="278278" cy="260439"/>
          </a:xfrm>
          <a:custGeom>
            <a:rect b="b" l="l" r="r" t="t"/>
            <a:pathLst>
              <a:path extrusionOk="0" h="9913" w="10592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0" name="Google Shape;9200;p84"/>
          <p:cNvSpPr/>
          <p:nvPr/>
        </p:nvSpPr>
        <p:spPr>
          <a:xfrm>
            <a:off x="7177127" y="3279908"/>
            <a:ext cx="19337" cy="260623"/>
          </a:xfrm>
          <a:custGeom>
            <a:rect b="b" l="l" r="r" t="t"/>
            <a:pathLst>
              <a:path extrusionOk="0" h="9920" w="736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1" name="Google Shape;9201;p84"/>
          <p:cNvSpPr/>
          <p:nvPr/>
        </p:nvSpPr>
        <p:spPr>
          <a:xfrm>
            <a:off x="6918186" y="3367579"/>
            <a:ext cx="278278" cy="172952"/>
          </a:xfrm>
          <a:custGeom>
            <a:rect b="b" l="l" r="r" t="t"/>
            <a:pathLst>
              <a:path extrusionOk="0" h="6583" w="10592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2" name="Google Shape;9202;p84"/>
          <p:cNvSpPr/>
          <p:nvPr/>
        </p:nvSpPr>
        <p:spPr>
          <a:xfrm>
            <a:off x="6958619" y="3418784"/>
            <a:ext cx="197385" cy="10588"/>
          </a:xfrm>
          <a:custGeom>
            <a:rect b="b" l="l" r="r" t="t"/>
            <a:pathLst>
              <a:path extrusionOk="0" h="403" w="7513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3" name="Google Shape;9203;p84"/>
          <p:cNvSpPr/>
          <p:nvPr/>
        </p:nvSpPr>
        <p:spPr>
          <a:xfrm>
            <a:off x="6992511" y="3441378"/>
            <a:ext cx="129970" cy="10588"/>
          </a:xfrm>
          <a:custGeom>
            <a:rect b="b" l="l" r="r" t="t"/>
            <a:pathLst>
              <a:path extrusionOk="0" h="403" w="4947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4" name="Google Shape;9204;p84"/>
          <p:cNvSpPr/>
          <p:nvPr/>
        </p:nvSpPr>
        <p:spPr>
          <a:xfrm>
            <a:off x="7021489" y="3463789"/>
            <a:ext cx="70016" cy="10588"/>
          </a:xfrm>
          <a:custGeom>
            <a:rect b="b" l="l" r="r" t="t"/>
            <a:pathLst>
              <a:path extrusionOk="0" h="403" w="2665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5" name="Google Shape;9205;p84"/>
          <p:cNvSpPr/>
          <p:nvPr/>
        </p:nvSpPr>
        <p:spPr>
          <a:xfrm>
            <a:off x="6894856" y="3377510"/>
            <a:ext cx="324938" cy="197280"/>
          </a:xfrm>
          <a:custGeom>
            <a:rect b="b" l="l" r="r" t="t"/>
            <a:pathLst>
              <a:path extrusionOk="0" h="7509" w="12368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6" name="Google Shape;9206;p84"/>
          <p:cNvSpPr/>
          <p:nvPr/>
        </p:nvSpPr>
        <p:spPr>
          <a:xfrm>
            <a:off x="7202454" y="3377641"/>
            <a:ext cx="17340" cy="197149"/>
          </a:xfrm>
          <a:custGeom>
            <a:rect b="b" l="l" r="r" t="t"/>
            <a:pathLst>
              <a:path extrusionOk="0" h="7504" w="66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7" name="Google Shape;9207;p84"/>
          <p:cNvSpPr/>
          <p:nvPr/>
        </p:nvSpPr>
        <p:spPr>
          <a:xfrm>
            <a:off x="6955361" y="3318371"/>
            <a:ext cx="32630" cy="32630"/>
          </a:xfrm>
          <a:custGeom>
            <a:rect b="b" l="l" r="r" t="t"/>
            <a:pathLst>
              <a:path extrusionOk="0" h="1242" w="1242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8" name="Google Shape;9208;p84"/>
          <p:cNvSpPr/>
          <p:nvPr/>
        </p:nvSpPr>
        <p:spPr>
          <a:xfrm>
            <a:off x="7009115" y="3313090"/>
            <a:ext cx="36466" cy="10588"/>
          </a:xfrm>
          <a:custGeom>
            <a:rect b="b" l="l" r="r" t="t"/>
            <a:pathLst>
              <a:path extrusionOk="0" h="403" w="1388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9" name="Google Shape;9209;p84"/>
          <p:cNvSpPr/>
          <p:nvPr/>
        </p:nvSpPr>
        <p:spPr>
          <a:xfrm>
            <a:off x="7009115" y="3341149"/>
            <a:ext cx="113366" cy="10588"/>
          </a:xfrm>
          <a:custGeom>
            <a:rect b="b" l="l" r="r" t="t"/>
            <a:pathLst>
              <a:path extrusionOk="0" h="403" w="4315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0" name="Google Shape;9210;p84"/>
          <p:cNvSpPr/>
          <p:nvPr/>
        </p:nvSpPr>
        <p:spPr>
          <a:xfrm>
            <a:off x="6961010" y="3385234"/>
            <a:ext cx="69806" cy="10614"/>
          </a:xfrm>
          <a:custGeom>
            <a:rect b="b" l="l" r="r" t="t"/>
            <a:pathLst>
              <a:path extrusionOk="0" h="404" w="2657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1" name="Google Shape;9211;p84"/>
          <p:cNvSpPr/>
          <p:nvPr/>
        </p:nvSpPr>
        <p:spPr>
          <a:xfrm>
            <a:off x="6921443" y="3539060"/>
            <a:ext cx="57248" cy="10588"/>
          </a:xfrm>
          <a:custGeom>
            <a:rect b="b" l="l" r="r" t="t"/>
            <a:pathLst>
              <a:path extrusionOk="0" h="403" w="2179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2" name="Google Shape;9212;p84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9213" name="Google Shape;9213;p84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84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84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84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84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84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84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84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84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84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84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84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9225" name="Google Shape;9225;p84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84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84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84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84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84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84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84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84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84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5" name="Google Shape;9235;p84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9236" name="Google Shape;9236;p84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84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84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84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84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84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84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84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84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84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84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84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84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84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84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84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84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84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9254" name="Google Shape;9254;p84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84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84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84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84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84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84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9261" name="Google Shape;9261;p84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84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84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84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84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84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84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84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84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84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84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84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3" name="Google Shape;9273;p84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9274" name="Google Shape;9274;p84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84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84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84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84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84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84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84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84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84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84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84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6" name="Google Shape;9286;p84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9287" name="Google Shape;9287;p84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84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84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84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84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84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84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4" name="Google Shape;9294;p84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9295" name="Google Shape;9295;p84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84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84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84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84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84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84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2" name="Google Shape;9302;p84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9303" name="Google Shape;9303;p84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84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84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84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84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84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84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84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84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2" name="Google Shape;9312;p84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9313" name="Google Shape;9313;p84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84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84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84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9317" name="Google Shape;9317;p84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84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84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84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1" name="Google Shape;9321;p84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9322" name="Google Shape;9322;p84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84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84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9325" name="Google Shape;9325;p84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84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84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84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9" name="Google Shape;9329;p84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9330" name="Google Shape;9330;p84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84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32" name="Google Shape;9332;p84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3" name="Google Shape;9333;p84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9334" name="Google Shape;9334;p84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84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84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84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84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84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84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84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84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84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9344" name="Google Shape;9344;p84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84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84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84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84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84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84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84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84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84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84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84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84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9357" name="Google Shape;9357;p84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84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84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84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84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84"/>
            <p:cNvSpPr/>
            <p:nvPr/>
          </p:nvSpPr>
          <p:spPr>
            <a:xfrm>
              <a:off x="7511524" y="3731296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84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84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84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84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84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84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84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84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84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84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84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9374" name="Google Shape;9374;p84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84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84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84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84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84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84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84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84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84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84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84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84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84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84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9389" name="Google Shape;9389;p84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84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84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84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84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84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84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84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9397" name="Google Shape;9397;p84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84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84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84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84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84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84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84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5" name="Google Shape;9405;p84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9406" name="Google Shape;9406;p84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84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84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84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84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84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84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84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9414" name="Google Shape;9414;p84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84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84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84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84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84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84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84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84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84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84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84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84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84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9428" name="Google Shape;9428;p84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84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84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84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84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84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84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84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84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84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84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84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84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84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84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84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84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84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84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84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84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84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84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84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84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84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84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5" name="Google Shape;9455;p84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9456" name="Google Shape;9456;p84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84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84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84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84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84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84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84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84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84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84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84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84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84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84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84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2" name="Google Shape;9472;p84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9473" name="Google Shape;9473;p84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84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84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84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84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84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84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84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84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2" name="Google Shape;9482;p84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9483" name="Google Shape;9483;p84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84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84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84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84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84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84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84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84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84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84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84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84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6" name="Google Shape;9496;p84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9497" name="Google Shape;9497;p84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84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84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84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84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84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84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84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84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84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9507" name="Google Shape;9507;p84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84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84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84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84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84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84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84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84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84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84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84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9" name="Google Shape;9519;p84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9520" name="Google Shape;9520;p84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84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84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84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84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84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84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84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84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84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84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84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84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84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84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84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84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84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84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84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84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1" name="Google Shape;9541;p84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9542" name="Google Shape;9542;p84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84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84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84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84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84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84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84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84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84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84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84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84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84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84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84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84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84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84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84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2" name="Google Shape;9562;p84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9563" name="Google Shape;9563;p84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84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84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84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84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84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84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84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84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84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84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84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84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84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84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8" name="Google Shape;9578;p84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9579" name="Google Shape;9579;p84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84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84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84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84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84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84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84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84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84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84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84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84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84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84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84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84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99" name="Shape 9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0" name="Google Shape;9600;p85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1" name="Google Shape;9601;p85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02" name="Google Shape;9602;p85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9603" name="Google Shape;9603;p85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85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85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85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85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85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85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85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1" name="Google Shape;9611;p85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9612" name="Google Shape;9612;p85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85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85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85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85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85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85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85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85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85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85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85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85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5" name="Google Shape;9625;p85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9626" name="Google Shape;9626;p85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85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85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85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85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85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85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85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85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85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85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85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85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9" name="Google Shape;9639;p85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9640" name="Google Shape;9640;p85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85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85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85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85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85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85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85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85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85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85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85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85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85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85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85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85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85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85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85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85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85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85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85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85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5" name="Google Shape;9665;p85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9666" name="Google Shape;9666;p85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85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85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85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85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85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85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85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85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85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85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85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85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85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85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85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85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85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9684" name="Google Shape;9684;p85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85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85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85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85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85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85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85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85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85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85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85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85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85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85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85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85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85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85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3" name="Google Shape;9703;p85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9704" name="Google Shape;9704;p85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85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85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85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85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85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85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85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85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85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85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85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85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85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85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85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85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85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85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85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85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85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85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85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85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85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0" name="Google Shape;9730;p85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9731" name="Google Shape;9731;p85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85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85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85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5" name="Google Shape;9735;p85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9736" name="Google Shape;9736;p85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85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85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85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85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85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85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85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85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85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85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85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85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85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85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85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85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85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85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5" name="Google Shape;9755;p85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9756" name="Google Shape;9756;p85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85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85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85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85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85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85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85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85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85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85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85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8" name="Google Shape;9768;p85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9769" name="Google Shape;9769;p85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85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85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85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85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85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5" name="Google Shape;9775;p85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9776" name="Google Shape;9776;p85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85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85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9" name="Google Shape;9779;p85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9780" name="Google Shape;9780;p85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85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85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85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85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85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85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85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85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9" name="Google Shape;9789;p85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9790" name="Google Shape;9790;p85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85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85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85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85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85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85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85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85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85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85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85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85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85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4" name="Google Shape;9804;p85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9805" name="Google Shape;9805;p85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85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85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85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85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85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85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85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85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85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85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85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85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85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85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85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1" name="Google Shape;9821;p85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9822" name="Google Shape;9822;p85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85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85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85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85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85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85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85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85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85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85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85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85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85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85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7" name="Google Shape;9837;p85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9838" name="Google Shape;9838;p85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85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85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85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85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85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85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5" name="Google Shape;9845;p85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9846" name="Google Shape;9846;p85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85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85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85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85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85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85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85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85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85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85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85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85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85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85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85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85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9863" name="Google Shape;9863;p85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85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5" name="Google Shape;9865;p85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9866" name="Google Shape;9866;p85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85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85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85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85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85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85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3" name="Google Shape;9873;p85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9874" name="Google Shape;9874;p85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85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85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85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85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85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85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85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85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85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85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85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85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85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85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85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85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85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85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85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85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5" name="Google Shape;9895;p85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9896" name="Google Shape;9896;p85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85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85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85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85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85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85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85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85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85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85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85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85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85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85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1" name="Google Shape;9911;p85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9912" name="Google Shape;9912;p85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85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85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85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85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85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8" name="Google Shape;9918;p85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9919" name="Google Shape;9919;p85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85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85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85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85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85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85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85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85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85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85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85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85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85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85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85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5" name="Google Shape;9935;p85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9936" name="Google Shape;9936;p85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85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85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85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85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85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2" name="Google Shape;9942;p85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9943" name="Google Shape;9943;p85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85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85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85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85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85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85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85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85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2" name="Google Shape;9952;p85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9953" name="Google Shape;9953;p85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85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85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85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85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85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85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85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85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85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85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85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85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85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85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85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85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85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85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85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85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85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5" name="Google Shape;9975;p85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9976" name="Google Shape;9976;p85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85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85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85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85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85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2" name="Google Shape;9982;p85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9983" name="Google Shape;9983;p85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85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85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85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85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85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85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85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85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85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85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85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85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6" name="Google Shape;9996;p85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9997" name="Google Shape;9997;p85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85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85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85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85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85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85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85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85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85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85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85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85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85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85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85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3" name="Google Shape;10013;p85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10014" name="Google Shape;10014;p85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85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85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85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85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85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85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85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85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85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85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85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85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85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85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85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85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85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85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3" name="Google Shape;10033;p85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10034" name="Google Shape;10034;p85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85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85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85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85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85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85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85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85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85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85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85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85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85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85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85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85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85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85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85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4" name="Google Shape;10054;p85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10055" name="Google Shape;10055;p85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85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85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85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85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85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85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85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85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85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85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6" name="Google Shape;10066;p85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10067" name="Google Shape;10067;p85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85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85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85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85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85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85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85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85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85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85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85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85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85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85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85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85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85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85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85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7" name="Google Shape;10087;p85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10088" name="Google Shape;10088;p85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85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85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85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85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85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85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85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85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85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85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85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85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1" name="Google Shape;10101;p85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10102" name="Google Shape;10102;p85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85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85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85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85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85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8" name="Google Shape;10108;p85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10109" name="Google Shape;10109;p85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85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85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85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85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85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85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85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85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85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85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85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85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85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85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4" name="Google Shape;10124;p85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10125" name="Google Shape;10125;p85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85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85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85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85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85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85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85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85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85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85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85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85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85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85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0" name="Google Shape;10140;p85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10141" name="Google Shape;10141;p85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85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85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85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85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85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85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8" name="Google Shape;10148;p85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10149" name="Google Shape;10149;p85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85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85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85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85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4" name="Google Shape;10154;p85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10155" name="Google Shape;10155;p85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85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85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85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85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85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85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85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85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85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85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85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7" name="Google Shape;10167;p85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10168" name="Google Shape;10168;p85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85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0" name="Google Shape;10170;p85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10171" name="Google Shape;10171;p85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85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85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85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85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85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85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85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85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85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85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85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3" name="Google Shape;10183;p85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10184" name="Google Shape;10184;p85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85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85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85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85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85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85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85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85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85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85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5" name="Google Shape;10195;p85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10196" name="Google Shape;10196;p85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85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85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85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85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85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85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85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85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85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85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85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85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85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85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85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85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85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85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85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6" name="Google Shape;10216;p85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10217" name="Google Shape;10217;p85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85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85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85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85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85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85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85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85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85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85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8" name="Google Shape;10228;p85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10229" name="Google Shape;10229;p85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85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85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85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85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85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85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85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85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85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85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85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85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85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85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4" name="Google Shape;10244;p85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10245" name="Google Shape;10245;p85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85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85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85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85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85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85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85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85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85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5" name="Google Shape;10255;p85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10256" name="Google Shape;10256;p85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85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85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85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85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85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85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85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85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85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85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85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85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85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0" name="Google Shape;10270;p85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10271" name="Google Shape;10271;p85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85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85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85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85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85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85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85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85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0" name="Google Shape;10280;p85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10281" name="Google Shape;10281;p85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85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85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85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85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85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85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85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85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85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85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85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85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85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85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85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85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85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85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85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85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85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85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85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85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85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85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85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85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85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1" name="Google Shape;10311;p85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10312" name="Google Shape;10312;p85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85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85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85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85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85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85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85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85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85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85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85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85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85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85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85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85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85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85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85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85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85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85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85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85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85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85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85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0" name="Google Shape;10340;p85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10341" name="Google Shape;10341;p85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85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85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85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85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85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85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85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85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85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85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85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85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85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85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85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85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85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85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85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85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85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85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85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85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85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85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85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85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85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85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85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85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85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85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85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85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85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85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0" name="Google Shape;10380;p85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10381" name="Google Shape;10381;p85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85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85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4" name="Google Shape;10384;p85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10385" name="Google Shape;10385;p85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85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85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85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85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85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85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2" name="Google Shape;10392;p85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10393" name="Google Shape;10393;p85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85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85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85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85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85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85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85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85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85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85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85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85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85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85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85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85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0" name="Google Shape;10410;p85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10411" name="Google Shape;10411;p85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85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85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85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85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85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85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85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85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85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85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85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85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85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85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85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7" name="Google Shape;10427;p85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10428" name="Google Shape;10428;p85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85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85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85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85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85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85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85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85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85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85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85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85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85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85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85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85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85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85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7" name="Google Shape;10447;p85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10448" name="Google Shape;10448;p85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85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85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85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85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85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85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85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6" name="Google Shape;10456;p85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10457" name="Google Shape;10457;p85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85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85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85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85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85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85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85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85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6" name="Google Shape;10466;p85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10467" name="Google Shape;10467;p85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85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85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85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85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85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85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85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85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6" name="Google Shape;10476;p85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10477" name="Google Shape;10477;p85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85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85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85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85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85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85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85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85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85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85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85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85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0" name="Google Shape;10490;p85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10491" name="Google Shape;10491;p85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85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85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85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85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85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85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85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9" name="Google Shape;10499;p85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10500" name="Google Shape;10500;p85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85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85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85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85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85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85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85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85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9" name="Google Shape;10509;p85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10510" name="Google Shape;10510;p85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85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85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85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85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85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85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85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85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85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85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85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85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85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85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85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85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7" name="Google Shape;10527;p85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10528" name="Google Shape;10528;p85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85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85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85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85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85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85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85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85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85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85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85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85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85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85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85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85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85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6" name="Google Shape;10546;p85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10547" name="Google Shape;10547;p85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85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85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85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85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85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85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85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85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85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85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85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85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85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85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85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85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85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85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85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7" name="Google Shape;10567;p85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10568" name="Google Shape;10568;p85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85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85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85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85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85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85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85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85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7" name="Google Shape;10577;p85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10578" name="Google Shape;10578;p85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85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85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85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85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85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85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85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85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85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85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85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85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85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85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85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85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85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85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85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85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85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0" name="Google Shape;10600;p85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10601" name="Google Shape;10601;p85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85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85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85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85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85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85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85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85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85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85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2" name="Google Shape;10612;p85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10613" name="Google Shape;10613;p85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85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85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85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85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85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85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10620" name="Google Shape;10620;p85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85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85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85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85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85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6" name="Google Shape;10626;p85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10627" name="Google Shape;10627;p85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85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85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85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85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85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85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4" name="Google Shape;10634;p85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10635" name="Google Shape;10635;p85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85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85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85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85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85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85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85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85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85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85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85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85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85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85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85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85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85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85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85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5" name="Google Shape;10655;p85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10656" name="Google Shape;10656;p85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85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85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85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85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85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85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85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4" name="Google Shape;10664;p85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10665" name="Google Shape;10665;p85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85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85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85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9" name="Google Shape;10669;p85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10670" name="Google Shape;10670;p85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85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85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85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85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85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85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85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85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85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85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85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85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85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85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5" name="Google Shape;10685;p85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10686" name="Google Shape;10686;p85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85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85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85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85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85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85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85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85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85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85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85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85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85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85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85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85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85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85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85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85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85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8" name="Google Shape;10708;p85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10709" name="Google Shape;10709;p85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85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85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85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85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85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85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85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85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85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9" name="Google Shape;10719;p85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10720" name="Google Shape;10720;p85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85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85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85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85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85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85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7" name="Google Shape;10727;p85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10728" name="Google Shape;10728;p85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85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85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85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85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85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85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85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85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85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85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85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85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41" name="Google Shape;10741;p85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42" name="Google Shape;10742;p85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10743" name="Google Shape;10743;p85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85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85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85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85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85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85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85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1" name="Google Shape;10751;p85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10752" name="Google Shape;10752;p85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85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85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85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85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85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85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85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85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85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85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85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85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85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85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85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85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85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0" name="Google Shape;10770;p85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10771" name="Google Shape;10771;p85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85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85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85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85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85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85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85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85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85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1" name="Google Shape;10781;p85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10782" name="Google Shape;10782;p85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85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85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85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85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85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85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85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85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85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2" name="Google Shape;10792;p85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10793" name="Google Shape;10793;p85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85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85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85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85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85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85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85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85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85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85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85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85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85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85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85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9" name="Google Shape;10809;p85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10810" name="Google Shape;10810;p85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85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85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85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85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85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85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85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85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85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85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85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85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85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85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85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85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7" name="Google Shape;10827;p85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10828" name="Google Shape;10828;p85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85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85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85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85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85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85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35" name="Google Shape;10835;p85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6" name="Google Shape;10836;p85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10837" name="Google Shape;10837;p85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85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85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85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85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85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85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85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85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85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85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85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85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85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85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85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85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85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85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85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85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8" name="Google Shape;10858;p85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10859" name="Google Shape;10859;p85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85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85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85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85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85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85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85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85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85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85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85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1" name="Google Shape;10871;p85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10872" name="Google Shape;10872;p85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85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85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85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85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85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85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85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85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1" name="Google Shape;10881;p85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10882" name="Google Shape;10882;p85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85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85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85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85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85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85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85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85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85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2" name="Google Shape;10892;p85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10893" name="Google Shape;10893;p85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85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85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85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85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85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85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85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85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85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85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85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85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85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7" name="Google Shape;10907;p85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10908" name="Google Shape;10908;p85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85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85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85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85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85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85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5" name="Google Shape;10915;p85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10916" name="Google Shape;10916;p85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85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85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85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85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85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85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85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85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85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85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7" name="Google Shape;10927;p85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10928" name="Google Shape;10928;p85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85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85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85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85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85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85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85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85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85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85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85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85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1" name="Google Shape;10941;p85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10942" name="Google Shape;10942;p85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85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85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85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85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85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85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85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85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85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85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85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85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85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85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85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85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85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85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85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2" name="Google Shape;10962;p85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10963" name="Google Shape;10963;p85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85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85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85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85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85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85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0" name="Google Shape;10970;p85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10971" name="Google Shape;10971;p85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85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85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85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85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85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85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85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85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85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85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85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85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4" name="Google Shape;10984;p85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10985" name="Google Shape;10985;p85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85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85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85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85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85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85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85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85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85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85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6" name="Google Shape;10996;p85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10997" name="Google Shape;10997;p85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85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85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85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85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85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006" name="Shape 11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7" name="Google Shape;11007;p86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08" name="Google Shape;11008;p86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009" name="Google Shape;11009;p86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11010" name="Google Shape;11010;p86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86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86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86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86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86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86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86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86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86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86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86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86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86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86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86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86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86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86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86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0" name="Google Shape;11030;p86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11031" name="Google Shape;11031;p86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86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86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86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86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86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86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86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86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86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86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2" name="Google Shape;11042;p86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11043" name="Google Shape;11043;p86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86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86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86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86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86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86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86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86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86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86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86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86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86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86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86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86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86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86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2" name="Google Shape;11062;p86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11063" name="Google Shape;11063;p86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86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86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86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86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86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86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86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86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86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86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86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86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86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86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86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86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0" name="Google Shape;11080;p86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11081" name="Google Shape;11081;p86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86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86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86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86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86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86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86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86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86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86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86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86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86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86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86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86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86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86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86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86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86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86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86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86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6" name="Google Shape;11106;p86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11107" name="Google Shape;11107;p86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86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86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86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86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86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86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86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86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86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86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86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86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86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86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2" name="Google Shape;11122;p86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11123" name="Google Shape;11123;p86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86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86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86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86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86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86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86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86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86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86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86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86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86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86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8" name="Google Shape;11138;p86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11139" name="Google Shape;11139;p86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86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86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86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86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86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86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86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86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86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86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86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86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86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86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4" name="Google Shape;11154;p86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11155" name="Google Shape;11155;p86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86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86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86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86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86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86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86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86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86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86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86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7" name="Google Shape;11167;p86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11168" name="Google Shape;11168;p86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86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86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86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86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86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86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86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86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86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86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86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86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86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2" name="Google Shape;11182;p86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11183" name="Google Shape;11183;p86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86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86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86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86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86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86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86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86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86"/>
            <p:cNvSpPr/>
            <p:nvPr/>
          </p:nvSpPr>
          <p:spPr>
            <a:xfrm>
              <a:off x="1932097" y="2076708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86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86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86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86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7" name="Google Shape;11197;p86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11198" name="Google Shape;11198;p86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86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86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86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86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86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86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5" name="Google Shape;11205;p86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11206" name="Google Shape;11206;p86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86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86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86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86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86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86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86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86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86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86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86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86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86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86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86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86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86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86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86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86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86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86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86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86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86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2" name="Google Shape;11232;p86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11233" name="Google Shape;11233;p86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86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86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86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86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86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86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86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86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86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86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86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86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86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86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86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86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86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86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86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86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86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86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86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86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86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86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86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86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86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3" name="Google Shape;11263;p86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11264" name="Google Shape;11264;p86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86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86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86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86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86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86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86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86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86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86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86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86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86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86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86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86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86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86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86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4" name="Google Shape;11284;p86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11285" name="Google Shape;11285;p86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86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86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86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86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86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86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86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86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86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86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86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86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86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86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86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1" name="Google Shape;11301;p86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11302" name="Google Shape;11302;p86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86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86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86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86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86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86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86"/>
            <p:cNvSpPr/>
            <p:nvPr/>
          </p:nvSpPr>
          <p:spPr>
            <a:xfrm>
              <a:off x="4187647" y="3375264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86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86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86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86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86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86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86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86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86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9" name="Google Shape;11319;p86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11320" name="Google Shape;11320;p86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86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86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86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86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86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86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86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8" name="Google Shape;11328;p86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11329" name="Google Shape;11329;p86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86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86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86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86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86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86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86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86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86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86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86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86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86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86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86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86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86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7" name="Google Shape;11347;p86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11348" name="Google Shape;11348;p86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86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86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86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86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86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86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86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86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86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86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86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86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86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86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86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86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86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86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86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86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86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86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86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86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86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86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86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86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86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78" name="Google Shape;11378;p86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79" name="Google Shape;11379;p86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11380" name="Google Shape;11380;p86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86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86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86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86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86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86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86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86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86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86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86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86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86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86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86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86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86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86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86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86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86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86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86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86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86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86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7" name="Google Shape;11407;p86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11408" name="Google Shape;11408;p86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86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86"/>
            <p:cNvSpPr/>
            <p:nvPr/>
          </p:nvSpPr>
          <p:spPr>
            <a:xfrm>
              <a:off x="2471162" y="2720078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86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86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86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86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86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86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86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86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86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86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86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86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86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86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86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86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86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86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86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86"/>
            <p:cNvSpPr/>
            <p:nvPr/>
          </p:nvSpPr>
          <p:spPr>
            <a:xfrm>
              <a:off x="2215075" y="2720078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86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86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86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86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86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86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86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86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9" name="Google Shape;11439;p86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11440" name="Google Shape;11440;p86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86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86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86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86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86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86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86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86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86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86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86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86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3" name="Google Shape;11453;p86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11454" name="Google Shape;11454;p86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86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86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86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86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86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86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86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86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86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86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86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66" name="Google Shape;11466;p86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67" name="Google Shape;11467;p86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11468" name="Google Shape;11468;p86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86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86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86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86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86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86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86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86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86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86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86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86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86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86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86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86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5" name="Google Shape;11485;p86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11486" name="Google Shape;11486;p86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86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86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86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86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86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86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86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86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5" name="Google Shape;11495;p86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11496" name="Google Shape;11496;p86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86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86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86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86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86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86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86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86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5" name="Google Shape;11505;p86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11506" name="Google Shape;11506;p86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86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86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86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86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86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86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86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86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86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86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7" name="Google Shape;11517;p86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11518" name="Google Shape;11518;p86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86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86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86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86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86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86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86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86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86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86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86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86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1" name="Google Shape;11531;p86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11532" name="Google Shape;11532;p86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86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86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86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86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86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86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86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86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86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86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86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86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86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6" name="Google Shape;11546;p86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11547" name="Google Shape;11547;p86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86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86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86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86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86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86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86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86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6" name="Google Shape;11556;p86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11557" name="Google Shape;11557;p86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86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86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86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86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86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86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86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86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86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86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86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86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86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86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86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86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86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86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86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86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8" name="Google Shape;11578;p86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11579" name="Google Shape;11579;p86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86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86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86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86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86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5" name="Google Shape;11585;p86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11586" name="Google Shape;11586;p86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86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86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86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86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86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86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86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94" name="Google Shape;11594;p86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5" name="Google Shape;11595;p86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96" name="Google Shape;11596;p86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11597" name="Google Shape;11597;p86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86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86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86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86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86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86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86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86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86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86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86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86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86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86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86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86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86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86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86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86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86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86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86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86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86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86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86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86"/>
            <p:cNvSpPr/>
            <p:nvPr/>
          </p:nvSpPr>
          <p:spPr>
            <a:xfrm>
              <a:off x="3791068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86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86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86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86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86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86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86"/>
            <p:cNvSpPr/>
            <p:nvPr/>
          </p:nvSpPr>
          <p:spPr>
            <a:xfrm>
              <a:off x="36822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86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86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86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86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86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86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86"/>
            <p:cNvSpPr/>
            <p:nvPr/>
          </p:nvSpPr>
          <p:spPr>
            <a:xfrm>
              <a:off x="3573426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86"/>
            <p:cNvSpPr/>
            <p:nvPr/>
          </p:nvSpPr>
          <p:spPr>
            <a:xfrm>
              <a:off x="36400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86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86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86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4" name="Google Shape;11644;p86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11645" name="Google Shape;11645;p86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86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86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86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86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86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86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86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86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86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86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86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86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86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86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86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1" name="Google Shape;11661;p86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11662" name="Google Shape;11662;p86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86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86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86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86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86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86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86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86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1" name="Google Shape;11671;p86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11672" name="Google Shape;11672;p86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86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86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86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86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86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86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86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86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86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86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86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86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86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86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86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86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86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86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86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86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3" name="Google Shape;11693;p86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11694" name="Google Shape;11694;p86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86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86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86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86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86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86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86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86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86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86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86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86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7" name="Google Shape;11707;p86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11708" name="Google Shape;11708;p86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86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86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86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86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86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86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86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86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86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86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9" name="Google Shape;11719;p86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11720" name="Google Shape;11720;p86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86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86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86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86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86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86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86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86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86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86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86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2" name="Google Shape;11732;p86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11733" name="Google Shape;11733;p86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86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86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86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86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86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9" name="Google Shape;11739;p86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11740" name="Google Shape;11740;p86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86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86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86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86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86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86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86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86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86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86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1" name="Google Shape;11751;p86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11752" name="Google Shape;11752;p86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86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86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86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86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86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86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86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86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86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86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86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86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86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86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86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86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9" name="Google Shape;11769;p86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11770" name="Google Shape;11770;p86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86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86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86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86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86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86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86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86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86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86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86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86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86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86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86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6" name="Google Shape;11786;p86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11787" name="Google Shape;11787;p86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86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86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86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86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86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86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4" name="Google Shape;11794;p86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11795" name="Google Shape;11795;p86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86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86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86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86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86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86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86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86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86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5" name="Google Shape;11805;p86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11806" name="Google Shape;11806;p86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86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86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86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86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86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86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86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86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86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86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86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86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86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0" name="Google Shape;11820;p86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11821" name="Google Shape;11821;p86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86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86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86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86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86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86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86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86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86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86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86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86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86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86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86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86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86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86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0" name="Google Shape;11840;p86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11841" name="Google Shape;11841;p86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86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86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86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86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86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86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86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86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86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86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86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86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86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86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86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86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86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86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86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86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86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86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86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86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86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86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86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86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86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86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86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86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86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86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6" name="Google Shape;11876;p86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11877" name="Google Shape;11877;p86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86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86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86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86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86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86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86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86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86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86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86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86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86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86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86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3" name="Google Shape;11893;p86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11894" name="Google Shape;11894;p86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86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86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86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86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86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86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86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86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86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86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86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86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86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86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86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86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86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86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86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86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86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86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86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8" name="Google Shape;11918;p86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11919" name="Google Shape;11919;p86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86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86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86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86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86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86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86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86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86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86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86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86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86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86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86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86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86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86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8" name="Google Shape;11938;p86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11939" name="Google Shape;11939;p86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86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86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86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86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86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86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86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86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86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86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86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86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86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86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86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86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86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86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86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9" name="Google Shape;11959;p86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11960" name="Google Shape;11960;p86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86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86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86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86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86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86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86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86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86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86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1" name="Google Shape;11971;p86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11972" name="Google Shape;11972;p86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86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86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86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86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86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86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86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86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86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86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86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86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86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86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86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86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86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86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1" name="Google Shape;11991;p86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11992" name="Google Shape;11992;p86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86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86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86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86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86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86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86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0" name="Google Shape;12000;p86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12001" name="Google Shape;12001;p86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86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86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86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86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86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86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86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86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86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86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86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86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86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86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6" name="Google Shape;12016;p86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12017" name="Google Shape;12017;p86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86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86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86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86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86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86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86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86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86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86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86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86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86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86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86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86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86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86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86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86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86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86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86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86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86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86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86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86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86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7" name="Google Shape;12047;p86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12048" name="Google Shape;12048;p86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86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86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86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86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86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86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86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86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86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86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86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86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86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86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86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86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86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86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86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86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86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0" name="Google Shape;12070;p86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12071" name="Google Shape;12071;p86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86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86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86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86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86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86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86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86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86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86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86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86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86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86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86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86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86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86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86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86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86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86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86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86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86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86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86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86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86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86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86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86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86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86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86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86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86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9" name="Google Shape;12109;p86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12110" name="Google Shape;12110;p86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86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86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86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86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86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86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86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86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86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86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86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86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86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86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86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86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86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86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86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86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86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2" name="Google Shape;12132;p86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12133" name="Google Shape;12133;p86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86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86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86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86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86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86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86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86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86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86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86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86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86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7" name="Google Shape;12147;p86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12148" name="Google Shape;12148;p86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86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86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86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86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86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86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86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86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86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86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86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86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86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86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86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86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5" name="Google Shape;12165;p86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12166" name="Google Shape;12166;p86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86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86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86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86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86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86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86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86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86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86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86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86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86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86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86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86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86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86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86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86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86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86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86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86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1" name="Google Shape;12191;p86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12192" name="Google Shape;12192;p86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86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86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86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86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86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86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86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86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86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86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86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86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86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86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86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86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86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86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86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86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86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86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5" name="Google Shape;12215;p86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12216" name="Google Shape;12216;p86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86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86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86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86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86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86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86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86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86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86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86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86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86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86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86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86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86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86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86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86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86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86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86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86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86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86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86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86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86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86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86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86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49" name="Google Shape;12249;p86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50" name="Google Shape;12250;p86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12251" name="Google Shape;12251;p86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86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86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86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86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86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86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86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86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86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86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86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86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86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86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86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86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86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86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86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86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86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86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86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86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86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86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86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86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86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86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86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86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86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5" name="Google Shape;12285;p86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12286" name="Google Shape;12286;p86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86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86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86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86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86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86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86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86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86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86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86"/>
            <p:cNvSpPr/>
            <p:nvPr/>
          </p:nvSpPr>
          <p:spPr>
            <a:xfrm>
              <a:off x="5772202" y="3492121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86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86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86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86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86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86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86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86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86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86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86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86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86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86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86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86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86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86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16" name="Google Shape;12316;p86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17" name="Google Shape;12317;p86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12318" name="Google Shape;12318;p86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86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86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86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86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86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86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86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86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86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86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86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86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86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86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86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86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86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86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86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86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86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86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86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86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86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86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86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86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86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86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86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86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86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86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86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86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86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86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86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86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86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86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86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86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86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86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86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86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86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86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86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86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86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86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86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86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86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86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86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86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86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86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86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86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86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86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86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86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86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86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86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86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86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86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86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86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86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86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86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86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86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86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1" name="Google Shape;12401;p86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12402" name="Google Shape;12402;p86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86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86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86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86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86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86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86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86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86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86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86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86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86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86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7" name="Google Shape;12417;p86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12418" name="Google Shape;12418;p86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86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86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86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86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86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86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86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86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86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86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86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86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86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86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86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86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86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86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86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86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86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86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1" name="Google Shape;12441;p86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12442" name="Google Shape;12442;p86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86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86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86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86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86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86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86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86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86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86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86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4" name="Google Shape;12454;p86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12455" name="Google Shape;12455;p86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86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86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86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86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86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86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86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86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86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86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86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86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86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86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86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86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86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86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86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86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86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86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86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86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86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86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86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86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86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86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86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86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86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86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86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86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2" name="Google Shape;12492;p86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12493" name="Google Shape;12493;p86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86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86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86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86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86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86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86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86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86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86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86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86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86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7" name="Google Shape;12507;p86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12508" name="Google Shape;12508;p86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86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86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86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86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86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86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5" name="Google Shape;12515;p86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12516" name="Google Shape;12516;p86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86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86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86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86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86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86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86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86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86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86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86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86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86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86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86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86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86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86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86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86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86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86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86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86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86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2" name="Google Shape;12542;p86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12543" name="Google Shape;12543;p86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86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86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86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86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86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86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86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86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86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86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86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86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86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86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86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86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86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86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86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86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86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86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86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86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86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86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86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86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86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3" name="Google Shape;12573;p86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12574" name="Google Shape;12574;p86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86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86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86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86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86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86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86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86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86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86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86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86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86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86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86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86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86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86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3" name="Google Shape;12593;p86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12594" name="Google Shape;12594;p86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86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86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86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86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86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86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86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86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86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86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86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86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86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86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9" name="Google Shape;12609;p86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12610" name="Google Shape;12610;p86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86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86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86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86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86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86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86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86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86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86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86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86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86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86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86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86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86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86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86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0" name="Google Shape;12630;p86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12631" name="Google Shape;12631;p86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86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86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86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86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86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86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86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86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86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86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86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86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86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86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86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7" name="Google Shape;12647;p86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12648" name="Google Shape;12648;p86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86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86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86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86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86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86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86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86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86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86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86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86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86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86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86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86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5" name="Google Shape;12665;p86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12666" name="Google Shape;12666;p86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86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86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86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86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86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86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86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4" name="Google Shape;12674;p86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12675" name="Google Shape;12675;p86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86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86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86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86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86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86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86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86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86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86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86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86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86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86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86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86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86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3" name="Google Shape;12693;p86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12694" name="Google Shape;12694;p86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86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86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86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86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86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86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86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86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86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86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86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86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86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86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86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86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86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86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86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86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86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86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86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86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86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86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86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86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86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4" name="Google Shape;12724;p86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12725" name="Google Shape;12725;p86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86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86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86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86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86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86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86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86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86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86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86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86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86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86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86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86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86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86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86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86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86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86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86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86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86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86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2" name="Google Shape;12752;p86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12753" name="Google Shape;12753;p86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86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86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86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86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86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86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86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86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86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86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86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86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86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86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86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86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86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86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86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86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86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86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86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86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86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9" name="Google Shape;12779;p86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12780" name="Google Shape;12780;p86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86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86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86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86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86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86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86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86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86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86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86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86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86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86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86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86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86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86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86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86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86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86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86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86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86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86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86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86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86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0" name="Google Shape;12810;p86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12811" name="Google Shape;12811;p86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86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86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86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86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86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86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86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86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86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86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86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86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86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86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86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86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86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86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86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86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86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86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86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86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86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86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86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86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0" name="Google Shape;12840;p86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12841" name="Google Shape;12841;p86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86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86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86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86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86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86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86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86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86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86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86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86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86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86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86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86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86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86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86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86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2" name="Google Shape;12862;p86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12863" name="Google Shape;12863;p86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86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86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86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86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86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86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0" name="Google Shape;12870;p86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12871" name="Google Shape;12871;p86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86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86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86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86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86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86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86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86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86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86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86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86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86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86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86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86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86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86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86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86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86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86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86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86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86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86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86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86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86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86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2" name="Google Shape;12902;p86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12903" name="Google Shape;12903;p86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86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86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86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86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86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86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86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86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86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86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86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86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86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86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86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86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86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86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86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86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86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86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86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86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86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86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86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86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86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86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86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86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86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86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86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86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86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1" name="Google Shape;12941;p86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12942" name="Google Shape;12942;p86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86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86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86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86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86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86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86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86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86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86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86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86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86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86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86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86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86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86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86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86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86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86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86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86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86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86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86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86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86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2" name="Google Shape;12972;p86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12973" name="Google Shape;12973;p86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86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86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86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86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86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86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86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86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86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86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86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86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6" name="Google Shape;12986;p86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12987" name="Google Shape;12987;p86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86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86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86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86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86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86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86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86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86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86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8" name="Google Shape;12998;p86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12999" name="Google Shape;12999;p86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86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86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86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86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86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86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86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86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86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86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86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1" name="Google Shape;13011;p86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13012" name="Google Shape;13012;p86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86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86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86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86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86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86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86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86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86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86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86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86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86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86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86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86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86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0" name="Google Shape;13030;p86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13031" name="Google Shape;13031;p86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86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86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86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86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86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86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86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86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86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86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86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86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86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86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86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86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8" name="Google Shape;13048;p86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13049" name="Google Shape;13049;p86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86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86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86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86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86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86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86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86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86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86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86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86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86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86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86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5" name="Google Shape;13065;p86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13066" name="Google Shape;13066;p86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86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86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86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86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86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86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86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86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86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86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86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86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86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86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86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86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86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86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86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86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86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86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86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86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86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86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86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86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86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86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86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86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86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86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86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86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86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86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86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6" name="Google Shape;13106;p86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13107" name="Google Shape;13107;p86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86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86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86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86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86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86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86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86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86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86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86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86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86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86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86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86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86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86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86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86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86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86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86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86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86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86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86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86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86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86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86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86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86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86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86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86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86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86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86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86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86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86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86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51" name="Google Shape;13151;p86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2" name="Google Shape;13152;p86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3" name="Google Shape;13153;p86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4" name="Google Shape;13154;p86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5" name="Google Shape;13155;p86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56" name="Google Shape;13156;p86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13157" name="Google Shape;13157;p86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86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86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86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86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86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86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86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86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86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86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86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86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86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86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86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86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86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86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86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86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86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86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86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86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86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86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86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86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86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86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86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86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86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86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86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86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86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86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86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86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86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86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86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1" name="Google Shape;13201;p86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13202" name="Google Shape;13202;p86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86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86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86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86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86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86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86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86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86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86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86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86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86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86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86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86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86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86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86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86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86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86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86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86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86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86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86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86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86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2" name="Google Shape;13232;p86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13233" name="Google Shape;13233;p86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86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86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86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86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86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86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86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86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86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86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86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86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86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86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86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86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0" name="Google Shape;13250;p86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13251" name="Google Shape;13251;p86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86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86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86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86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86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86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86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86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86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86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86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86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86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86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86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86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86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86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86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86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86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86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86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86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86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86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86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86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86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86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86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86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86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86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86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86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8" name="Google Shape;13288;p86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13289" name="Google Shape;13289;p86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86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86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86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86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86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86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86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86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86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86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86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86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86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86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86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86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86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86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8" name="Google Shape;13308;p86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13309" name="Google Shape;13309;p86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86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86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86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86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86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86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86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86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86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86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86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86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86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86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86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86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86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86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86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86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86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86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86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86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86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86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86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86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86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86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86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86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86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86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86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86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86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86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86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86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86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86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86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86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86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86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86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86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8" name="Google Shape;13358;p86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13359" name="Google Shape;13359;p86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86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86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86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86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86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86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86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86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8" name="Google Shape;13368;p86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13369" name="Google Shape;13369;p86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86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86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86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86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86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86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86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86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86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86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86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86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86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86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86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5" name="Google Shape;13385;p86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13386" name="Google Shape;13386;p86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86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86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86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86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86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86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86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86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86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86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400" name="Shape 13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01" name="Google Shape;13401;p8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402" name="Google Shape;13402;p8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403" name="Google Shape;13403;p87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13404" name="Google Shape;13404;p87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87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87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87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87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87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87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87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87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87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87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87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87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87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87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9" name="Google Shape;13419;p87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13420" name="Google Shape;13420;p87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87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87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87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87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87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87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87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87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87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87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87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87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87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87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87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87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87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87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87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87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87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87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87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87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87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6" name="Google Shape;13446;p87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13447" name="Google Shape;13447;p87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87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87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87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87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87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87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87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87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87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87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87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87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87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87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2" name="Google Shape;13462;p87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13463" name="Google Shape;13463;p87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87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87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87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87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87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87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87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87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87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3" name="Google Shape;13473;p87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13474" name="Google Shape;13474;p87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87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87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87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87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87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87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87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87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87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87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87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87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87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87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87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0" name="Google Shape;13490;p87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13491" name="Google Shape;13491;p87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87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87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87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87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87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87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87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87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87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87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87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87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87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87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87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87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87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87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87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87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2" name="Google Shape;13512;p87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13513" name="Google Shape;13513;p87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87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87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87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87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87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87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87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87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87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87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87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87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87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87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87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87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87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87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87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87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87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5" name="Google Shape;13535;p87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13536" name="Google Shape;13536;p87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87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87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87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87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87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87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87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87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87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87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87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87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87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87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87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87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87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87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87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87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87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87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87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0" name="Google Shape;13560;p87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3561" name="Google Shape;13561;p87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87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87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87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87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87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87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87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87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87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87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87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87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87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87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87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87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87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87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87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87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87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87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87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87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87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87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87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87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87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87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87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87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87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87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87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87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87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87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87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87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87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87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87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87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87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87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87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87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0" name="Google Shape;13610;p87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3611" name="Google Shape;13611;p87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87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87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87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87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87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87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87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87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87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87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2" name="Google Shape;13622;p87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3623" name="Google Shape;13623;p87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87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87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87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87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87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87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87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87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2" name="Google Shape;13632;p87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3633" name="Google Shape;13633;p87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87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87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87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87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87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87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87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87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2" name="Google Shape;13642;p87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3643" name="Google Shape;13643;p87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87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87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87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87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87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87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87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87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87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87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87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5" name="Google Shape;13655;p87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3656" name="Google Shape;13656;p87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87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87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87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87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87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87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87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87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87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87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87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87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9" name="Google Shape;13669;p87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3670" name="Google Shape;13670;p87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87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87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87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87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87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87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87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87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87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87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87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87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87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87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87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6" name="Google Shape;13686;p87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3687" name="Google Shape;13687;p87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87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87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87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87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87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87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87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87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87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87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87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87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87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87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87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87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87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5" name="Google Shape;13705;p87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3706" name="Google Shape;13706;p87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87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87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87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87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87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87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87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87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87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87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7" name="Google Shape;13717;p87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3718" name="Google Shape;13718;p87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87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87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87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87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87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87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87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87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87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87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9" name="Google Shape;13729;p87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3730" name="Google Shape;13730;p87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87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87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87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87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87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87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87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87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87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87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87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87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87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87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87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87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87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87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87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87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87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87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87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87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87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87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7" name="Google Shape;13757;p87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3758" name="Google Shape;13758;p87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87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87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87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87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87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87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87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87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87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87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87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87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87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87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87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87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87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87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87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87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87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87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87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87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87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87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87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87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87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87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87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87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87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87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3" name="Google Shape;13793;p87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3794" name="Google Shape;13794;p87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87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87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87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87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87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87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87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87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87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4" name="Google Shape;13804;p87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3805" name="Google Shape;13805;p87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87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87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87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87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87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87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87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87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87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87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87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87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87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9" name="Google Shape;13819;p87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3820" name="Google Shape;13820;p87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87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87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87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87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87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87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87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87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87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87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87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87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87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87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87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87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87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87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87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87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87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87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87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87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87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6" name="Google Shape;13846;p87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3847" name="Google Shape;13847;p87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87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87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87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87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2" name="Google Shape;13852;p87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3853" name="Google Shape;13853;p87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87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87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87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87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87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87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87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87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87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3" name="Google Shape;13863;p87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3864" name="Google Shape;13864;p87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87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87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87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87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87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87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87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87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87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87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87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87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87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87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87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87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87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2" name="Google Shape;13882;p87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3883" name="Google Shape;13883;p87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87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87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87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87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87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87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87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87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87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87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87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87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87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87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8" name="Google Shape;13898;p87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3899" name="Google Shape;13899;p87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87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87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87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87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87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87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87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87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87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9" name="Google Shape;13909;p87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3910" name="Google Shape;13910;p87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87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87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87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87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87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87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87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87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87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87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1" name="Google Shape;13921;p87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3922" name="Google Shape;13922;p87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87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87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87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87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87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87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87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87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87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87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87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87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87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87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87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87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87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87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87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2" name="Google Shape;13942;p87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3943" name="Google Shape;13943;p87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87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87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87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87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87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87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87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87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87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87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4" name="Google Shape;13954;p87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3955" name="Google Shape;13955;p87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87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87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87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87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87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87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87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87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87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87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87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87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87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87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87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87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87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87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87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5" name="Google Shape;13975;p87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3976" name="Google Shape;13976;p87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87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87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87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87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87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87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3" name="Google Shape;13983;p87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3984" name="Google Shape;13984;p87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87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87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87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87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87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87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87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87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93" name="Google Shape;13993;p87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94" name="Google Shape;13994;p87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3995" name="Google Shape;13995;p87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87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87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87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87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87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87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87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87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87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87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87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87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8" name="Google Shape;14008;p87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4009" name="Google Shape;14009;p87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87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87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87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87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87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87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87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87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8" name="Google Shape;14018;p87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4019" name="Google Shape;14019;p87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87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87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87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87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87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87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87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87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87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87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87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87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87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87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87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87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87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87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87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87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87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87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87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87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87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87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87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87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87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9" name="Google Shape;14049;p87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4050" name="Google Shape;14050;p87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87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87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87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87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87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87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87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87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87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87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87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87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87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87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87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87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87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87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87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0" name="Google Shape;14070;p87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4071" name="Google Shape;14071;p87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87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87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87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87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87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87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87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87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87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87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87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87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4" name="Google Shape;14084;p87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4085" name="Google Shape;14085;p87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87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87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87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87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87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87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87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87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87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87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87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87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87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87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87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87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87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3" name="Google Shape;14103;p87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4104" name="Google Shape;14104;p87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87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87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87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87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87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87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87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2" name="Google Shape;14112;p87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4113" name="Google Shape;14113;p87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87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87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87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87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8" name="Google Shape;14118;p87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4119" name="Google Shape;14119;p87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87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87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87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87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87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87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87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87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87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87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87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87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87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87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4" name="Google Shape;14134;p87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4135" name="Google Shape;14135;p87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87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87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87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87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87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87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87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87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87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87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87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87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87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87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87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87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2" name="Google Shape;14152;p87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4153" name="Google Shape;14153;p87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87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87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87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87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87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87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87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87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87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87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4" name="Google Shape;14164;p87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4165" name="Google Shape;14165;p87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87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87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87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87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87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87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87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87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87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87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87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87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87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87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0" name="Google Shape;14180;p87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4181" name="Google Shape;14181;p87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87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87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87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87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87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87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87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87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87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1" name="Google Shape;14191;p87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4192" name="Google Shape;14192;p87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87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87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87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87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87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87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87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87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87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87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87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87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5" name="Google Shape;14205;p87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4206" name="Google Shape;14206;p87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87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87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87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87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87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87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87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87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87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87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87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87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87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87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1" name="Google Shape;14221;p87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4222" name="Google Shape;14222;p87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87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87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87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87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87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87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87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87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87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87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87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87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87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87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7" name="Google Shape;14237;p87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4238" name="Google Shape;14238;p87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87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87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87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87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87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87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87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87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87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87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87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87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87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87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87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4" name="Google Shape;14254;p87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4255" name="Google Shape;14255;p87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87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87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87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87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87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87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87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87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87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87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87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87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87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9" name="Google Shape;14269;p87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4270" name="Google Shape;14270;p87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87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87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87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87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87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87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87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87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87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87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87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87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87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87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85" name="Google Shape;14285;p87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86" name="Google Shape;14286;p87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4287" name="Google Shape;14287;p87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87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87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87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87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87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87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87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87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87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87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87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87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87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87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87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87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87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87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87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87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87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87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0" name="Google Shape;14310;p87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4311" name="Google Shape;14311;p87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87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87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87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87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87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87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87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87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87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87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87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87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87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87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87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7" name="Google Shape;14327;p87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4328" name="Google Shape;14328;p87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87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87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87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87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87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87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87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87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87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87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87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87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87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87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87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87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5" name="Google Shape;14345;p87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4346" name="Google Shape;14346;p87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87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87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87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87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87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87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87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87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87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87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87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87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87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87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87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87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87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87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87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87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7" name="Google Shape;14367;p87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4368" name="Google Shape;14368;p87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87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87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87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87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87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87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87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87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87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87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87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87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87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87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87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87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87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87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87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87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87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87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87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2" name="Google Shape;14392;p87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4393" name="Google Shape;14393;p87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87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87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87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87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87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87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87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87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87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87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87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87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87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87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87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87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0" name="Google Shape;14410;p87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4411" name="Google Shape;14411;p87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87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87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87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87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87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87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87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87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87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87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87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87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87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87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87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87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8" name="Google Shape;14428;p87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4429" name="Google Shape;14429;p87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87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87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87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87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87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87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87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87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87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87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87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87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87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87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87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87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87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87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87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87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87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87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2" name="Google Shape;14452;p87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4453" name="Google Shape;14453;p87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87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87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87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87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87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87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87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87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87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87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87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87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87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87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87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87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87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87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87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87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4" name="Google Shape;14474;p87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4475" name="Google Shape;14475;p87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87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87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87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87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87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87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87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87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87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87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87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87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87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87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87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87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87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87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87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5" name="Google Shape;14495;p87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4496" name="Google Shape;14496;p87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87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87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87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87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87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87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87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87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87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87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87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87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87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87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87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87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87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87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87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87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87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8" name="Google Shape;14518;p87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4519" name="Google Shape;14519;p87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87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87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87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87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87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87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87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87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87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87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87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87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87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87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87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87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87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87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87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9" name="Google Shape;14539;p87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4540" name="Google Shape;14540;p87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87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87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87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87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87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87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87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87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87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87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87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87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87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87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87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87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87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87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87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87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87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2" name="Google Shape;14562;p87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4563" name="Google Shape;14563;p87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87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87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87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87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87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87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87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87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87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87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87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87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87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87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87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87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87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87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2" name="Google Shape;14582;p87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4583" name="Google Shape;14583;p87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87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87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87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87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87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87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87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87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87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87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87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87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87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87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87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87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87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87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87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87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87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87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87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87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8" name="Google Shape;14608;p87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4609" name="Google Shape;14609;p87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87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87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87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87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87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87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87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87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87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87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87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87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87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87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87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87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87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87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87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87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87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87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87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87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87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87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87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87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87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87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87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87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87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87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87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87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87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7" name="Google Shape;14647;p87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4648" name="Google Shape;14648;p87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87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87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87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87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87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87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87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87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87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87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87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87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87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87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87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87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87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87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87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87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87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87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87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87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87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4" name="Google Shape;14674;p87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4675" name="Google Shape;14675;p87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87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87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87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87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87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87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87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87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87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87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87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87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87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87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87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87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87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87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87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87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6" name="Google Shape;14696;p87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4697" name="Google Shape;14697;p87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87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87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87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87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87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87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87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87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87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87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87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87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87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87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87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87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87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87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87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87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87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87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87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87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2" name="Google Shape;14722;p87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4723" name="Google Shape;14723;p87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87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87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87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87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87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87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87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87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87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87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87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87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87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87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87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87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87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87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87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87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87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87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87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7" name="Google Shape;14747;p87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4748" name="Google Shape;14748;p87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87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87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87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87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87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87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87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87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87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87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87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87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87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87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87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87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87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87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87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87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87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0" name="Google Shape;14770;p87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4771" name="Google Shape;14771;p87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87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87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87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87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87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87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87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87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87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87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87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87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87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87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87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87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87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87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87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87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87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3" name="Google Shape;14793;p87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4794" name="Google Shape;14794;p87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87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87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87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87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87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87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87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87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87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87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87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87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87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87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9" name="Google Shape;14809;p87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4810" name="Google Shape;14810;p87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87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87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87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87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87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87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87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87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87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87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87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87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87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87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5" name="Google Shape;14825;p87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4826" name="Google Shape;14826;p87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87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87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87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87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87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87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87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87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87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87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87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87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87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87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87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87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87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87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87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87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87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87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87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87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87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87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87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4" name="Google Shape;14854;p87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4855" name="Google Shape;14855;p87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87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87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87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87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87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87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87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87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87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87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87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87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87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87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87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87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87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87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87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5" name="Google Shape;14875;p87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4876" name="Google Shape;14876;p87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87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87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87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87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87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87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87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87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87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87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87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87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87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87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87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87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87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87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5" name="Google Shape;14895;p87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4896" name="Google Shape;14896;p87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87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87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87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87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87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87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87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87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87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87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87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87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87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87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87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2" name="Google Shape;14912;p87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4913" name="Google Shape;14913;p87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87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87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87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87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87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87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87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87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87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87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87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87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87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87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87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87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87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87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87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87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4" name="Google Shape;14934;p87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4935" name="Google Shape;14935;p87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87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87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87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87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87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87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87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87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87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87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87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87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87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87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87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1" name="Google Shape;14951;p87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4952" name="Google Shape;14952;p87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87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87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87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87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87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87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87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87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87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87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87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87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87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87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67" name="Google Shape;14967;p87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4968" name="Google Shape;14968;p87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87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87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87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87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87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87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87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87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87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87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87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87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87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87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87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87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87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6" name="Google Shape;14986;p87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4987" name="Google Shape;14987;p87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87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87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87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87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87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87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87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87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87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87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87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87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87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87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87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87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4" name="Google Shape;15004;p87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15005" name="Google Shape;15005;p87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87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87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87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87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87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87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87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87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87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87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87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87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87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87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87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87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2" name="Google Shape;15022;p87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15023" name="Google Shape;15023;p87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87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87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87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87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87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87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87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87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87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87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87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87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87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87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87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87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87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1" name="Google Shape;15041;p87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15042" name="Google Shape;15042;p87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87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87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87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87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87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87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87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87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87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87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87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87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87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87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87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87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87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87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87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87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87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87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5" name="Google Shape;15065;p87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15066" name="Google Shape;15066;p87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87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87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87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87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87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87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87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87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87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87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87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87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87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87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87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87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87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87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5" name="Google Shape;15085;p87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15086" name="Google Shape;15086;p87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87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87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87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87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87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87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87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87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87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87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87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87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87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87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1" name="Google Shape;15101;p87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15102" name="Google Shape;15102;p87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87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87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87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87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87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87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87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87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87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87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87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87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87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87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87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87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87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87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1" name="Google Shape;15121;p87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15122" name="Google Shape;15122;p87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87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87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87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87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87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87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87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87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87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87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87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87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87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87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87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87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9" name="Google Shape;15139;p87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15140" name="Google Shape;15140;p87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87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87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87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87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87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87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87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87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87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87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87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2" name="Google Shape;15152;p87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15153" name="Google Shape;15153;p87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87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87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87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87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87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87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87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87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87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87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87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87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87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87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87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87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87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87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87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87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4" name="Google Shape;15174;p87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15175" name="Google Shape;15175;p87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87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87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87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87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87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87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87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87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87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87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87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87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87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87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87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87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87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87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87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87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87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87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87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87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87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87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87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03" name="Google Shape;15203;p87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04" name="Google Shape;15204;p87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15205" name="Google Shape;15205;p87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87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87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87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87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87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87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87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87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87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87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87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87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87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87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87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87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87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87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87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87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6" name="Google Shape;15226;p87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15227" name="Google Shape;15227;p87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87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87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87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87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87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87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87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87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87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87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87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87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87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87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87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87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87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87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87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87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87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87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87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87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2" name="Google Shape;15252;p87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15253" name="Google Shape;15253;p87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87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87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87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87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87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87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87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87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87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87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87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87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87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87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87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87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87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87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87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87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4" name="Google Shape;15274;p87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15275" name="Google Shape;15275;p87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87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87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87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87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87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87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87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87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87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87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87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87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87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87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87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87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87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87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87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87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87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7" name="Google Shape;15297;p87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15298" name="Google Shape;15298;p87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87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87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87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87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87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87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87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87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87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87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87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87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87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87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87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87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87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87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87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87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9" name="Google Shape;15319;p87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15320" name="Google Shape;15320;p87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87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87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87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87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87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87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87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87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87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87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87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87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87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87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87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6" name="Google Shape;15336;p87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15337" name="Google Shape;15337;p87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87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87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87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87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87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87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87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87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87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87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87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87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87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87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87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87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87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87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87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87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8" name="Google Shape;15358;p87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15359" name="Google Shape;15359;p87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87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87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87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87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87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87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87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87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87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87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87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87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87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87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87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5" name="Google Shape;15375;p87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15376" name="Google Shape;15376;p87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87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87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87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87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87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87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87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87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87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87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87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87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87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87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87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2" name="Google Shape;15392;p87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15393" name="Google Shape;15393;p87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87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87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87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87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87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87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87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87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87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87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87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87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87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87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87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87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87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414" name="Shape 15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15" name="Google Shape;15415;p8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16" name="Google Shape;15416;p8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17" name="Google Shape;15417;p88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15418" name="Google Shape;15418;p88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88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88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88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88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88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88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88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88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88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88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88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88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88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2" name="Google Shape;15432;p88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15433" name="Google Shape;15433;p88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88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88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88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88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88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88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88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88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88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88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88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88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88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7" name="Google Shape;15447;p88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15448" name="Google Shape;15448;p88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88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88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88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88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88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88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88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88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88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8" name="Google Shape;15458;p88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15459" name="Google Shape;15459;p88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88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88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88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88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88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88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88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88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88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88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88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1" name="Google Shape;15471;p88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15472" name="Google Shape;15472;p88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88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88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88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88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88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88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88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0" name="Google Shape;15480;p88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15481" name="Google Shape;15481;p88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88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88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88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88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88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88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88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88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88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88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88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88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88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88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88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88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88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88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88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88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88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88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88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5" name="Google Shape;15505;p88"/>
          <p:cNvGrpSpPr/>
          <p:nvPr/>
        </p:nvGrpSpPr>
        <p:grpSpPr>
          <a:xfrm>
            <a:off x="3105248" y="3348244"/>
            <a:ext cx="305620" cy="366430"/>
            <a:chOff x="3105248" y="3348244"/>
            <a:chExt cx="305620" cy="366430"/>
          </a:xfrm>
        </p:grpSpPr>
        <p:sp>
          <p:nvSpPr>
            <p:cNvPr id="15506" name="Google Shape;15506;p88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88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88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88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88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88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88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13" name="Google Shape;15513;p88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15514" name="Google Shape;15514;p88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88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88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88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88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88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88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88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88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88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88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88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88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88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88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88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88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88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88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3" name="Google Shape;15533;p88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15534" name="Google Shape;15534;p88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88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88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88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88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88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88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88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88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88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4" name="Google Shape;15544;p88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15545" name="Google Shape;15545;p88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88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88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88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88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88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88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88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88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88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88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88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88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88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88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88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88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88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88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88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5" name="Google Shape;15565;p88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15566" name="Google Shape;15566;p88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88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88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88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88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88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88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88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88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88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88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7" name="Google Shape;15577;p88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15578" name="Google Shape;15578;p88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88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88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88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88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88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88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88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88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88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88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88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88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1" name="Google Shape;15591;p88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15592" name="Google Shape;15592;p88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88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88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88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88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88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88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88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88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88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2" name="Google Shape;15602;p88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15603" name="Google Shape;15603;p88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88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88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88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88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88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88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88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88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88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88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88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88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88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88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88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9" name="Google Shape;15619;p88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15620" name="Google Shape;15620;p88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88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88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88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88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88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88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88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88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88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88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88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88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88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88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88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88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88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88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88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88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41" name="Google Shape;15641;p88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15642" name="Google Shape;15642;p88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88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88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45" name="Google Shape;15645;p88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15646" name="Google Shape;15646;p88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88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88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88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88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88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88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88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88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88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88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88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8" name="Google Shape;15658;p88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15659" name="Google Shape;15659;p88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88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88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88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3" name="Google Shape;15663;p88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15664" name="Google Shape;15664;p88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88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88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88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88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88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88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88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88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88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88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88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88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88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88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88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0" name="Google Shape;15680;p88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15681" name="Google Shape;15681;p88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88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88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88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88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88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88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88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88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88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88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88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88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88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88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88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88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88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88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88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88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88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88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88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88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88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7" name="Google Shape;15707;p88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15708" name="Google Shape;15708;p88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88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88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88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88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88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88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88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88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88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88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88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88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88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2" name="Google Shape;15722;p88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15723" name="Google Shape;15723;p88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88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88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6" name="Google Shape;15726;p88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15727" name="Google Shape;15727;p88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88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88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88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88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88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3" name="Google Shape;15733;p88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15734" name="Google Shape;15734;p88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88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88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88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88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88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88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88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2" name="Google Shape;15742;p88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15743" name="Google Shape;15743;p88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88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88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88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88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88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88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88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88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88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88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88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88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88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88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88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88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88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88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88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3" name="Google Shape;15763;p88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15764" name="Google Shape;15764;p88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88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88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88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88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88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88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88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88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88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88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88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88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88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8" name="Google Shape;15778;p88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15779" name="Google Shape;15779;p88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88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88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88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88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4" name="Google Shape;15784;p88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15785" name="Google Shape;15785;p88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88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88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88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88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88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88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88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88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88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88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88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88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88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88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88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88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88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3" name="Google Shape;15803;p88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15804" name="Google Shape;15804;p88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88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88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88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88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88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88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1" name="Google Shape;15811;p88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15812" name="Google Shape;15812;p88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88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88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88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88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88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88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88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88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88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88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88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88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88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88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88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88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88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88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1" name="Google Shape;15831;p88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15832" name="Google Shape;15832;p88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88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88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88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88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88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88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88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88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1" name="Google Shape;15841;p88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15842" name="Google Shape;15842;p88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88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88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88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88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88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88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88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88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88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88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88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4" name="Google Shape;15854;p88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15855" name="Google Shape;15855;p88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88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88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88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88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88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88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88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88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88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88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6" name="Google Shape;15866;p88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15867" name="Google Shape;15867;p88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88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88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88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88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88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3" name="Google Shape;15873;p88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15874" name="Google Shape;15874;p88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88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88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88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88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88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88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88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88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88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88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88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88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88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88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88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88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88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88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88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88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5" name="Google Shape;15895;p88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15896" name="Google Shape;15896;p88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88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88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88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88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88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2" name="Google Shape;15902;p88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15903" name="Google Shape;15903;p88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88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88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88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88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88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88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88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1" name="Google Shape;15911;p88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15912" name="Google Shape;15912;p88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88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88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88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88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88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8" name="Google Shape;15918;p88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15919" name="Google Shape;15919;p88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88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88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88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88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88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88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88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88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88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88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0" name="Google Shape;15930;p88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15931" name="Google Shape;15931;p88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88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88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88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88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88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88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88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88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88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88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88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88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88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88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88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88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88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88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88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1" name="Google Shape;15951;p88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15952" name="Google Shape;15952;p88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88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88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88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88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88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88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88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88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88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88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88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88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88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88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88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88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9" name="Google Shape;15969;p88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15970" name="Google Shape;15970;p88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88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88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88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88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88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88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88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88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88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88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88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88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88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88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88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88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88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88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88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88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88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88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88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88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88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88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88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88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88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00" name="Google Shape;16000;p88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16001" name="Google Shape;16001;p88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88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88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88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88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88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88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88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88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88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88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88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88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88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5" name="Google Shape;16015;p88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16016" name="Google Shape;16016;p88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88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88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88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88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88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88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88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88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88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88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88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88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88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88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88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88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88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88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88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88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88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88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88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0" name="Google Shape;16040;p88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16041" name="Google Shape;16041;p88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88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88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88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88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88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88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88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88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88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88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88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88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88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88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88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88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88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9" name="Google Shape;16059;p88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16060" name="Google Shape;16060;p88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88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88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88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88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88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88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88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88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88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88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88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88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88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88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88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88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88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88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88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88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88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88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88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88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88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88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88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88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88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88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88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88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88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88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88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88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88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88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88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88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01" name="Google Shape;16101;p88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02" name="Google Shape;16102;p88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16103" name="Google Shape;16103;p88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88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88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88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88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88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88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88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88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88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88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88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88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88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7" name="Google Shape;16117;p88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16118" name="Google Shape;16118;p88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88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88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88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88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88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88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88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88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88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88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88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0" name="Google Shape;16130;p88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16131" name="Google Shape;16131;p88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88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88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88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88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88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88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88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88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88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88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88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3" name="Google Shape;16143;p88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4" name="Google Shape;16144;p88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16145" name="Google Shape;16145;p88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88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88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88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88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88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88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88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88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88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88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6" name="Google Shape;16156;p88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16157" name="Google Shape;16157;p88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88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88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88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88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88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88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88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88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88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88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88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88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88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88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88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88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88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88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88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7" name="Google Shape;16177;p88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16178" name="Google Shape;16178;p88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88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88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88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88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88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88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88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88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88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88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88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88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88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88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88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88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88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88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88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8" name="Google Shape;16198;p88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9" name="Google Shape;16199;p88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0" name="Google Shape;16200;p88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16201" name="Google Shape;16201;p88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88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88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88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88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88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88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88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88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88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88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88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88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14" name="Google Shape;16214;p88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16215" name="Google Shape;16215;p88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88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88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88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88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88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88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88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88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88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88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88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88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88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88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88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88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88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88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88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88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88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88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88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88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88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88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2" name="Google Shape;16242;p88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16243" name="Google Shape;16243;p88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88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88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88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88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88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88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88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88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88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88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88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5" name="Google Shape;16255;p88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16256" name="Google Shape;16256;p88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88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88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88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88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88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88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88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88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88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88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88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88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88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88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88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88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88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88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88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6" name="Google Shape;16276;p88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16277" name="Google Shape;16277;p88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88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88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88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88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88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88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88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88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88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88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8" name="Google Shape;16288;p88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16289" name="Google Shape;16289;p88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88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88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88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88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88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88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88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88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88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88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88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1" name="Google Shape;16301;p88"/>
          <p:cNvGrpSpPr/>
          <p:nvPr/>
        </p:nvGrpSpPr>
        <p:grpSpPr>
          <a:xfrm>
            <a:off x="5757644" y="2012350"/>
            <a:ext cx="360628" cy="298825"/>
            <a:chOff x="5757644" y="2012350"/>
            <a:chExt cx="360628" cy="298825"/>
          </a:xfrm>
        </p:grpSpPr>
        <p:sp>
          <p:nvSpPr>
            <p:cNvPr id="16302" name="Google Shape;16302;p88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88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88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88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88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88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88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88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88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88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88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88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88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88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88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88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88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88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0" name="Google Shape;16320;p88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1" name="Google Shape;16321;p88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88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88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4" name="Google Shape;16324;p88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16325" name="Google Shape;16325;p88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88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88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88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88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88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88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88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88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88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88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88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88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88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88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88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88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88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88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4" name="Google Shape;16344;p88"/>
          <p:cNvGrpSpPr/>
          <p:nvPr/>
        </p:nvGrpSpPr>
        <p:grpSpPr>
          <a:xfrm>
            <a:off x="6181827" y="2463685"/>
            <a:ext cx="360629" cy="282989"/>
            <a:chOff x="6181827" y="2463685"/>
            <a:chExt cx="360629" cy="282989"/>
          </a:xfrm>
        </p:grpSpPr>
        <p:sp>
          <p:nvSpPr>
            <p:cNvPr id="16345" name="Google Shape;16345;p88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88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88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88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88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88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88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88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88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88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88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6" name="Google Shape;16356;p88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16357" name="Google Shape;16357;p88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88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88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88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88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88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88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88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88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88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88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88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88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88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88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88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88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88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88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88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88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88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88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88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88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2" name="Google Shape;16382;p88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16383" name="Google Shape;16383;p88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88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88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88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88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88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88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88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88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88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88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88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88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88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88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88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88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88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1" name="Google Shape;16401;p88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16402" name="Google Shape;16402;p88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88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88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88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88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88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88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88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88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88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88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88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88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88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88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88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88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9" name="Google Shape;16419;p88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16420" name="Google Shape;16420;p88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88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88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88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88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88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88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88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88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88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88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88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88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88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4" name="Google Shape;16434;p88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16435" name="Google Shape;16435;p88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88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88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88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88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88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88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88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88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4" name="Google Shape;16444;p88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16445" name="Google Shape;16445;p88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88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88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88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88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88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88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88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88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88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88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88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88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88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88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88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1" name="Google Shape;16461;p88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16462" name="Google Shape;16462;p88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88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88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88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88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88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88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9" name="Google Shape;16469;p88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88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88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88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88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88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88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88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88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88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88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88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88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88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88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88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88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88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7" name="Google Shape;16487;p88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16488" name="Google Shape;16488;p88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88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88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88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88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88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88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88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88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88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88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88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88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88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88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88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88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88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88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88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88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88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88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88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88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88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88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5" name="Google Shape;16515;p88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16516" name="Google Shape;16516;p88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88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88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88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88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88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88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23" name="Google Shape;16523;p88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16524" name="Google Shape;16524;p88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88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88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88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88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88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88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88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88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3" name="Google Shape;16533;p88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88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88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88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88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88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88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0" name="Google Shape;16540;p88"/>
          <p:cNvGrpSpPr/>
          <p:nvPr/>
        </p:nvGrpSpPr>
        <p:grpSpPr>
          <a:xfrm>
            <a:off x="5339237" y="1501251"/>
            <a:ext cx="245541" cy="360628"/>
            <a:chOff x="5339237" y="1501251"/>
            <a:chExt cx="245541" cy="360628"/>
          </a:xfrm>
        </p:grpSpPr>
        <p:sp>
          <p:nvSpPr>
            <p:cNvPr id="16541" name="Google Shape;16541;p88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88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88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88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88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88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88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8" name="Google Shape;16548;p88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88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88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88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88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88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88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88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88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88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88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9" name="Google Shape;16559;p88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88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88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88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88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88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5" name="Google Shape;16565;p88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6" name="Google Shape;16566;p88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88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88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9" name="Google Shape;16569;p88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0" name="Google Shape;16570;p88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1" name="Google Shape;16571;p88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88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88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88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88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88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88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88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88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88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88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2" name="Google Shape;16582;p88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3" name="Google Shape;16583;p88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16584" name="Google Shape;16584;p88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88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6" name="Google Shape;16586;p88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7" name="Google Shape;16587;p88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8" name="Google Shape;16588;p88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88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0" name="Google Shape;16590;p88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1" name="Google Shape;16591;p88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2" name="Google Shape;16592;p88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3" name="Google Shape;16593;p88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88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5" name="Google Shape;16595;p88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96" name="Google Shape;16596;p88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16597" name="Google Shape;16597;p88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88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88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0" name="Google Shape;16600;p88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1" name="Google Shape;16601;p88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88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88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88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88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88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7" name="Google Shape;16607;p88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8" name="Google Shape;16608;p88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9" name="Google Shape;16609;p88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0" name="Google Shape;16610;p88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88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88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88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88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88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16" name="Google Shape;16616;p88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16617" name="Google Shape;16617;p88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88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88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88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88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88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3" name="Google Shape;16623;p88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4" name="Google Shape;16624;p88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5" name="Google Shape;16625;p88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88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7" name="Google Shape;16627;p88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88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88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88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88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88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33" name="Google Shape;16633;p88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16634" name="Google Shape;16634;p88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88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88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88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88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88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88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1" name="Google Shape;16641;p88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16642" name="Google Shape;16642;p88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88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88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88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88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88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8" name="Google Shape;16648;p88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9" name="Google Shape;16649;p88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0" name="Google Shape;16650;p88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88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88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88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88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88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88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57" name="Google Shape;16657;p88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16658" name="Google Shape;16658;p88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88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0" name="Google Shape;16660;p88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1" name="Google Shape;16661;p88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2" name="Google Shape;16662;p88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3" name="Google Shape;16663;p88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88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88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88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7" name="Google Shape;16667;p88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8" name="Google Shape;16668;p88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88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88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88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2" name="Google Shape;16672;p88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3" name="Google Shape;16673;p88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88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88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88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88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88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88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88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1" name="Google Shape;16681;p88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16682" name="Google Shape;16682;p88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88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88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88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88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88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88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9" name="Google Shape;16689;p88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16690" name="Google Shape;16690;p88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88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88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88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4" name="Google Shape;16694;p88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5" name="Google Shape;16695;p88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88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88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88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88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88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88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88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88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04" name="Google Shape;16704;p88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05" name="Google Shape;16705;p88"/>
          <p:cNvGrpSpPr/>
          <p:nvPr/>
        </p:nvGrpSpPr>
        <p:grpSpPr>
          <a:xfrm>
            <a:off x="6265764" y="1501251"/>
            <a:ext cx="234983" cy="360628"/>
            <a:chOff x="6265764" y="1501251"/>
            <a:chExt cx="234983" cy="360628"/>
          </a:xfrm>
        </p:grpSpPr>
        <p:sp>
          <p:nvSpPr>
            <p:cNvPr id="16706" name="Google Shape;16706;p88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88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88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88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88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88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2" name="Google Shape;16712;p88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3" name="Google Shape;16713;p88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88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88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88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7" name="Google Shape;16717;p88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18" name="Google Shape;16718;p88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16719" name="Google Shape;16719;p88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88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88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88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88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88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88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88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88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8" name="Google Shape;16728;p88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9" name="Google Shape;16729;p88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30" name="Google Shape;16730;p88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16731" name="Google Shape;16731;p88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88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88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88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88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88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88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88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88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0" name="Google Shape;16740;p88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1" name="Google Shape;16741;p88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88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88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88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88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6" name="Google Shape;16746;p88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88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88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88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50" name="Google Shape;16750;p88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16751" name="Google Shape;16751;p88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2" name="Google Shape;16752;p88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3" name="Google Shape;16753;p88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88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5" name="Google Shape;16755;p88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6" name="Google Shape;16756;p88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88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88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9" name="Google Shape;16759;p88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0" name="Google Shape;16760;p88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1" name="Google Shape;16761;p88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88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88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4" name="Google Shape;16764;p88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5" name="Google Shape;16765;p88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88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88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88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88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88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1" name="Google Shape;16771;p88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88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88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88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88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88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7" name="Google Shape;16777;p88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8" name="Google Shape;16778;p88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79" name="Google Shape;16779;p88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16780" name="Google Shape;16780;p88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88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88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88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88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88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6" name="Google Shape;16786;p88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7" name="Google Shape;16787;p88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8" name="Google Shape;16788;p88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88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88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88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88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88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4" name="Google Shape;16794;p88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5" name="Google Shape;16795;p88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6" name="Google Shape;16796;p88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88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88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88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0" name="Google Shape;16800;p88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16801" name="Google Shape;16801;p88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2" name="Google Shape;16802;p88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3" name="Google Shape;16803;p88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88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88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6" name="Google Shape;16806;p88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7" name="Google Shape;16807;p88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8" name="Google Shape;16808;p88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9" name="Google Shape;16809;p88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88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1" name="Google Shape;16811;p88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2" name="Google Shape;16812;p88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3" name="Google Shape;16813;p88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4" name="Google Shape;16814;p88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5" name="Google Shape;16815;p88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6" name="Google Shape;16816;p88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17" name="Google Shape;16817;p88"/>
          <p:cNvGrpSpPr/>
          <p:nvPr/>
        </p:nvGrpSpPr>
        <p:grpSpPr>
          <a:xfrm>
            <a:off x="8150179" y="1501251"/>
            <a:ext cx="150811" cy="360628"/>
            <a:chOff x="8150179" y="1501251"/>
            <a:chExt cx="150811" cy="360628"/>
          </a:xfrm>
        </p:grpSpPr>
        <p:sp>
          <p:nvSpPr>
            <p:cNvPr id="16818" name="Google Shape;16818;p88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88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88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1" name="Google Shape;16821;p88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2" name="Google Shape;16822;p88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3" name="Google Shape;16823;p88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4" name="Google Shape;16824;p88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5" name="Google Shape;16825;p88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88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27" name="Google Shape;16827;p88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28" name="Google Shape;16828;p88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16829" name="Google Shape;16829;p88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88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1" name="Google Shape;16831;p88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2" name="Google Shape;16832;p88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3" name="Google Shape;16833;p88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4" name="Google Shape;16834;p88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5" name="Google Shape;16835;p88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6" name="Google Shape;16836;p88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7" name="Google Shape;16837;p88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8" name="Google Shape;16838;p88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9" name="Google Shape;16839;p88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0" name="Google Shape;16840;p88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1" name="Google Shape;16841;p88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42" name="Google Shape;16842;p88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16843" name="Google Shape;16843;p88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4" name="Google Shape;16844;p88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5" name="Google Shape;16845;p88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88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88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8" name="Google Shape;16848;p88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9" name="Google Shape;16849;p88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0" name="Google Shape;16850;p88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1" name="Google Shape;16851;p88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2" name="Google Shape;16852;p88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3" name="Google Shape;16853;p88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4" name="Google Shape;16854;p88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5" name="Google Shape;16855;p88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6" name="Google Shape;16856;p88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7" name="Google Shape;16857;p88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8" name="Google Shape;16858;p88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9" name="Google Shape;16859;p88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0" name="Google Shape;16860;p88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88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62" name="Google Shape;16862;p88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16863" name="Google Shape;16863;p88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4" name="Google Shape;16864;p88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5" name="Google Shape;16865;p88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6" name="Google Shape;16866;p88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7" name="Google Shape;16867;p88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8" name="Google Shape;16868;p88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88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0" name="Google Shape;16870;p88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1" name="Google Shape;16871;p88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88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88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88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88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88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7" name="Google Shape;16877;p88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8" name="Google Shape;16878;p88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9" name="Google Shape;16879;p88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88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88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88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3" name="Google Shape;16883;p88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88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88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88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88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8" name="Google Shape;16888;p88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9" name="Google Shape;16889;p88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0" name="Google Shape;16890;p88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1" name="Google Shape;16891;p88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16892" name="Google Shape;16892;p88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3" name="Google Shape;16893;p88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4" name="Google Shape;16894;p88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5" name="Google Shape;16895;p88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6" name="Google Shape;16896;p88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7" name="Google Shape;16897;p88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8" name="Google Shape;16898;p88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9" name="Google Shape;16899;p88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16900" name="Google Shape;16900;p88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1" name="Google Shape;16901;p88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2" name="Google Shape;16902;p88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3" name="Google Shape;16903;p88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4" name="Google Shape;16904;p88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5" name="Google Shape;16905;p88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88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88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8" name="Google Shape;16908;p88"/>
            <p:cNvSpPr/>
            <p:nvPr/>
          </p:nvSpPr>
          <p:spPr>
            <a:xfrm>
              <a:off x="6833414" y="3519595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9" name="Google Shape;16909;p88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88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88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2" name="Google Shape;16912;p88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3" name="Google Shape;16913;p88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16914" name="Google Shape;16914;p88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5" name="Google Shape;16915;p88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6" name="Google Shape;16916;p88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7" name="Google Shape;16917;p88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88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9" name="Google Shape;16919;p88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0" name="Google Shape;16920;p88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1" name="Google Shape;16921;p88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2" name="Google Shape;16922;p88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3" name="Google Shape;16923;p88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88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88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26" name="Google Shape;16926;p88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16927" name="Google Shape;16927;p88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8" name="Google Shape;16928;p88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9" name="Google Shape;16929;p88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0" name="Google Shape;16930;p88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1" name="Google Shape;16931;p88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88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88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4" name="Google Shape;16934;p88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88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88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88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8" name="Google Shape;16938;p88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9" name="Google Shape;16939;p88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0" name="Google Shape;16940;p88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88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88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88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88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45" name="Google Shape;16945;p88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16946" name="Google Shape;16946;p88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7" name="Google Shape;16947;p88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88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88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88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88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88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88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4" name="Google Shape;16954;p88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5" name="Google Shape;16955;p88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88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57" name="Google Shape;16957;p88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16958" name="Google Shape;16958;p88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88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0" name="Google Shape;16960;p88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1" name="Google Shape;16961;p88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88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88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88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88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88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88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88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88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0" name="Google Shape;16970;p88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88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88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3" name="Google Shape;16973;p88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16974" name="Google Shape;16974;p88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88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6" name="Google Shape;16976;p88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7" name="Google Shape;16977;p88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16978" name="Google Shape;16978;p88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88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88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88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88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88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88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88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6" name="Google Shape;16986;p88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7" name="Google Shape;16987;p88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88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88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88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88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88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3" name="Google Shape;16993;p88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88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88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88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88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8" name="Google Shape;16998;p88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9" name="Google Shape;16999;p88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0" name="Google Shape;17000;p88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1" name="Google Shape;17001;p88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2" name="Google Shape;17002;p88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17003" name="Google Shape;17003;p88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4" name="Google Shape;17004;p88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5" name="Google Shape;17005;p88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6" name="Google Shape;17006;p88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7" name="Google Shape;17007;p88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8" name="Google Shape;17008;p88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9" name="Google Shape;17009;p88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0" name="Google Shape;17010;p88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1" name="Google Shape;17011;p88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2" name="Google Shape;17012;p88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3" name="Google Shape;17013;p88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4" name="Google Shape;17014;p88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5" name="Google Shape;17015;p88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88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7" name="Google Shape;17017;p88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8" name="Google Shape;17018;p88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9" name="Google Shape;17019;p88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0" name="Google Shape;17020;p88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21" name="Google Shape;17021;p88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17022" name="Google Shape;17022;p88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3" name="Google Shape;17023;p88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88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88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88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88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88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9" name="Google Shape;17029;p88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0" name="Google Shape;17030;p88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1" name="Google Shape;17031;p88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2" name="Google Shape;17032;p88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17033" name="Google Shape;17033;p88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88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5" name="Google Shape;17035;p88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6" name="Google Shape;17036;p88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7" name="Google Shape;17037;p88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8" name="Google Shape;17038;p88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9" name="Google Shape;17039;p88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0" name="Google Shape;17040;p88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88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2" name="Google Shape;17042;p88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3" name="Google Shape;17043;p88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4" name="Google Shape;17044;p88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5" name="Google Shape;17045;p88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6" name="Google Shape;17046;p88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7050" name="Shape 17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51" name="Google Shape;17051;p8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052" name="Google Shape;17052;p89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17053" name="Google Shape;17053;p89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4" name="Google Shape;17054;p89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5" name="Google Shape;17055;p89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6" name="Google Shape;17056;p89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7" name="Google Shape;17057;p89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89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89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0" name="Google Shape;17060;p89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1" name="Google Shape;17061;p89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89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3" name="Google Shape;17063;p89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4" name="Google Shape;17064;p89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5" name="Google Shape;17065;p89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6" name="Google Shape;17066;p89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7" name="Google Shape;17067;p89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68" name="Google Shape;17068;p89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17069" name="Google Shape;17069;p89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0" name="Google Shape;17070;p89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1" name="Google Shape;17071;p89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2" name="Google Shape;17072;p89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3" name="Google Shape;17073;p89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4" name="Google Shape;17074;p89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89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89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89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89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9" name="Google Shape;17079;p89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0" name="Google Shape;17080;p89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81" name="Google Shape;17081;p89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17082" name="Google Shape;17082;p89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89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4" name="Google Shape;17084;p89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5" name="Google Shape;17085;p89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6" name="Google Shape;17086;p89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7" name="Google Shape;17087;p89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8" name="Google Shape;17088;p89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89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89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1" name="Google Shape;17091;p89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2" name="Google Shape;17092;p89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3" name="Google Shape;17093;p89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4" name="Google Shape;17094;p89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5" name="Google Shape;17095;p89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6" name="Google Shape;17096;p89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97" name="Google Shape;17097;p89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17098" name="Google Shape;17098;p89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89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89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1" name="Google Shape;17101;p89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2" name="Google Shape;17102;p89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3" name="Google Shape;17103;p89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4" name="Google Shape;17104;p89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5" name="Google Shape;17105;p89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89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7" name="Google Shape;17107;p89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8" name="Google Shape;17108;p89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9" name="Google Shape;17109;p89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0" name="Google Shape;17110;p89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1" name="Google Shape;17111;p89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2" name="Google Shape;17112;p89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3" name="Google Shape;17113;p89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4" name="Google Shape;17114;p89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5" name="Google Shape;17115;p89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6" name="Google Shape;17116;p89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17117" name="Google Shape;17117;p89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8" name="Google Shape;17118;p89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89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0" name="Google Shape;17120;p89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1" name="Google Shape;17121;p89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2" name="Google Shape;17122;p89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3" name="Google Shape;17123;p89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4" name="Google Shape;17124;p89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17125" name="Google Shape;17125;p89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89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89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8" name="Google Shape;17128;p89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9" name="Google Shape;17129;p89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0" name="Google Shape;17130;p89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1" name="Google Shape;17131;p89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2" name="Google Shape;17132;p89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3" name="Google Shape;17133;p89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4" name="Google Shape;17134;p89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5" name="Google Shape;17135;p89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6" name="Google Shape;17136;p89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7" name="Google Shape;17137;p89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8" name="Google Shape;17138;p89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9" name="Google Shape;17139;p89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0" name="Google Shape;17140;p89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1" name="Google Shape;17141;p89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2" name="Google Shape;17142;p89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17143" name="Google Shape;17143;p89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4" name="Google Shape;17144;p89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5" name="Google Shape;17145;p89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6" name="Google Shape;17146;p89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7" name="Google Shape;17147;p89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8" name="Google Shape;17148;p89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9" name="Google Shape;17149;p89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0" name="Google Shape;17150;p89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1" name="Google Shape;17151;p89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2" name="Google Shape;17152;p89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3" name="Google Shape;17153;p89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17154" name="Google Shape;17154;p89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5" name="Google Shape;17155;p89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6" name="Google Shape;17156;p89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7" name="Google Shape;17157;p89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8" name="Google Shape;17158;p89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9" name="Google Shape;17159;p89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60" name="Google Shape;17160;p89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17161" name="Google Shape;17161;p89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89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89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89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89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6" name="Google Shape;17166;p89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7" name="Google Shape;17167;p89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8" name="Google Shape;17168;p89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9" name="Google Shape;17169;p89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0" name="Google Shape;17170;p89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1" name="Google Shape;17171;p89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17172" name="Google Shape;17172;p89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3" name="Google Shape;17173;p89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89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5" name="Google Shape;17175;p89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6" name="Google Shape;17176;p89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7" name="Google Shape;17177;p89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8" name="Google Shape;17178;p89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9" name="Google Shape;17179;p89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0" name="Google Shape;17180;p89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1" name="Google Shape;17181;p89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2" name="Google Shape;17182;p89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89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4" name="Google Shape;17184;p89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85" name="Google Shape;17185;p89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17186" name="Google Shape;17186;p89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7" name="Google Shape;17187;p89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8" name="Google Shape;17188;p89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9" name="Google Shape;17189;p89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89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91" name="Google Shape;17191;p89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17192" name="Google Shape;17192;p89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3" name="Google Shape;17193;p89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4" name="Google Shape;17194;p89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5" name="Google Shape;17195;p89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6" name="Google Shape;17196;p89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7" name="Google Shape;17197;p89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89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9" name="Google Shape;17199;p89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0" name="Google Shape;17200;p89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1" name="Google Shape;17201;p89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2" name="Google Shape;17202;p89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3" name="Google Shape;17203;p89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4" name="Google Shape;17204;p89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89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6" name="Google Shape;17206;p89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7" name="Google Shape;17207;p89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89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09" name="Google Shape;17209;p89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17210" name="Google Shape;17210;p89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89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2" name="Google Shape;17212;p89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3" name="Google Shape;17213;p89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4" name="Google Shape;17214;p89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89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6" name="Google Shape;17216;p89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7" name="Google Shape;17217;p89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89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89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0" name="Google Shape;17220;p89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17221" name="Google Shape;17221;p89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2" name="Google Shape;17222;p89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3" name="Google Shape;17223;p89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89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89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89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89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8" name="Google Shape;17228;p89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9" name="Google Shape;17229;p89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0" name="Google Shape;17230;p89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89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89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33" name="Google Shape;17233;p89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17234" name="Google Shape;17234;p89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5" name="Google Shape;17235;p89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89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89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89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89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89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89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89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43" name="Google Shape;17243;p89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17244" name="Google Shape;17244;p89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89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6" name="Google Shape;17246;p89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89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89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9" name="Google Shape;17249;p89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0" name="Google Shape;17250;p89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1" name="Google Shape;17251;p89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2" name="Google Shape;17252;p89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89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89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89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89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89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8" name="Google Shape;17258;p89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89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89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89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89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63" name="Google Shape;17263;p89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17264" name="Google Shape;17264;p89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89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6" name="Google Shape;17266;p89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7" name="Google Shape;17267;p89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89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89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89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1" name="Google Shape;17271;p89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2" name="Google Shape;17272;p89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73" name="Google Shape;17273;p89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17274" name="Google Shape;17274;p89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89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89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89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89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89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0" name="Google Shape;17280;p89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1" name="Google Shape;17281;p89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2" name="Google Shape;17282;p89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17283" name="Google Shape;17283;p89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4" name="Google Shape;17284;p89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89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89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89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89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89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0" name="Google Shape;17290;p89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17291" name="Google Shape;17291;p89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89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89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4" name="Google Shape;17294;p89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5" name="Google Shape;17295;p89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89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89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8" name="Google Shape;17298;p89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9" name="Google Shape;17299;p89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0" name="Google Shape;17300;p89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1" name="Google Shape;17301;p89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02" name="Google Shape;17302;p89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17303" name="Google Shape;17303;p89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4" name="Google Shape;17304;p89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5" name="Google Shape;17305;p89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6" name="Google Shape;17306;p89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7" name="Google Shape;17307;p89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8" name="Google Shape;17308;p89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89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0" name="Google Shape;17310;p89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1" name="Google Shape;17311;p89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2" name="Google Shape;17312;p89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3" name="Google Shape;17313;p89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4" name="Google Shape;17314;p89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17315" name="Google Shape;17315;p89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6" name="Google Shape;17316;p89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7" name="Google Shape;17317;p89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8" name="Google Shape;17318;p89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9" name="Google Shape;17319;p89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89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89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89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89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24" name="Google Shape;17324;p89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17325" name="Google Shape;17325;p89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89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89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89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89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89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89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89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89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89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35" name="Google Shape;17335;p89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17336" name="Google Shape;17336;p89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89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8" name="Google Shape;17338;p89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9" name="Google Shape;17339;p89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0" name="Google Shape;17340;p89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89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89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89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4" name="Google Shape;17344;p89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89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6" name="Google Shape;17346;p89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7" name="Google Shape;17347;p89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89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89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89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1" name="Google Shape;17351;p89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2" name="Google Shape;17352;p89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3" name="Google Shape;17353;p89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17354" name="Google Shape;17354;p89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89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89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7" name="Google Shape;17357;p89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8" name="Google Shape;17358;p89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9" name="Google Shape;17359;p89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0" name="Google Shape;17360;p89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89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89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89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89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89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6" name="Google Shape;17366;p89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89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89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9" name="Google Shape;17369;p89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0" name="Google Shape;17370;p89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89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2" name="Google Shape;17372;p89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17373" name="Google Shape;17373;p89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89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89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6" name="Google Shape;17376;p89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7" name="Google Shape;17377;p89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89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89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0" name="Google Shape;17380;p89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1" name="Google Shape;17381;p89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17382" name="Google Shape;17382;p89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3" name="Google Shape;17383;p89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4" name="Google Shape;17384;p89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5" name="Google Shape;17385;p89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17386" name="Google Shape;17386;p89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89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8" name="Google Shape;17388;p89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9" name="Google Shape;17389;p89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0" name="Google Shape;17390;p89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89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92" name="Google Shape;17392;p89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17393" name="Google Shape;17393;p89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89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89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89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89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89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9" name="Google Shape;17399;p89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89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89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2" name="Google Shape;17402;p89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89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89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5" name="Google Shape;17405;p89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6" name="Google Shape;17406;p89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89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89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89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89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1" name="Google Shape;17411;p89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12" name="Google Shape;17412;p89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17413" name="Google Shape;17413;p89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89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89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89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7" name="Google Shape;17417;p89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89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9" name="Google Shape;17419;p89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89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89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89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3" name="Google Shape;17423;p89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4" name="Google Shape;17424;p89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5" name="Google Shape;17425;p89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6" name="Google Shape;17426;p89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89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8" name="Google Shape;17428;p89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9" name="Google Shape;17429;p89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0" name="Google Shape;17430;p89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1" name="Google Shape;17431;p89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2" name="Google Shape;17432;p89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3" name="Google Shape;17433;p89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34" name="Google Shape;17434;p89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17435" name="Google Shape;17435;p89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6" name="Google Shape;17436;p89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89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8" name="Google Shape;17438;p89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9" name="Google Shape;17439;p89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0" name="Google Shape;17440;p89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1" name="Google Shape;17441;p89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2" name="Google Shape;17442;p89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3" name="Google Shape;17443;p89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4" name="Google Shape;17444;p89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89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89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7" name="Google Shape;17447;p89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8" name="Google Shape;17448;p89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9" name="Google Shape;17449;p89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0" name="Google Shape;17450;p89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1" name="Google Shape;17451;p89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2" name="Google Shape;17452;p89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89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89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5" name="Google Shape;17455;p89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6" name="Google Shape;17456;p89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89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89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9" name="Google Shape;17459;p89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0" name="Google Shape;17460;p89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1" name="Google Shape;17461;p89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2" name="Google Shape;17462;p89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3" name="Google Shape;17463;p89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4" name="Google Shape;17464;p89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5" name="Google Shape;17465;p89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6" name="Google Shape;17466;p89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7" name="Google Shape;17467;p89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8" name="Google Shape;17468;p89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9" name="Google Shape;17469;p89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0" name="Google Shape;17470;p89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1" name="Google Shape;17471;p89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2" name="Google Shape;17472;p89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3" name="Google Shape;17473;p89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4" name="Google Shape;17474;p89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5" name="Google Shape;17475;p89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6" name="Google Shape;17476;p89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7" name="Google Shape;17477;p89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8" name="Google Shape;17478;p89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79" name="Google Shape;17479;p89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17480" name="Google Shape;17480;p89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1" name="Google Shape;17481;p89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2" name="Google Shape;17482;p89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3" name="Google Shape;17483;p89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4" name="Google Shape;17484;p89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5" name="Google Shape;17485;p89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6" name="Google Shape;17486;p89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7" name="Google Shape;17487;p89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8" name="Google Shape;17488;p89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9" name="Google Shape;17489;p89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0" name="Google Shape;17490;p89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1" name="Google Shape;17491;p89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2" name="Google Shape;17492;p89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3" name="Google Shape;17493;p89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4" name="Google Shape;17494;p89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5" name="Google Shape;17495;p89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6" name="Google Shape;17496;p89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97" name="Google Shape;17497;p89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17498" name="Google Shape;17498;p89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9" name="Google Shape;17499;p89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0" name="Google Shape;17500;p89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1" name="Google Shape;17501;p89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2" name="Google Shape;17502;p89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3" name="Google Shape;17503;p89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4" name="Google Shape;17504;p89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5" name="Google Shape;17505;p89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6" name="Google Shape;17506;p89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7" name="Google Shape;17507;p89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08" name="Google Shape;17508;p89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17509" name="Google Shape;17509;p89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0" name="Google Shape;17510;p89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1" name="Google Shape;17511;p89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2" name="Google Shape;17512;p89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3" name="Google Shape;17513;p89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4" name="Google Shape;17514;p89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5" name="Google Shape;17515;p89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6" name="Google Shape;17516;p89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7" name="Google Shape;17517;p89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8" name="Google Shape;17518;p89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9" name="Google Shape;17519;p89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0" name="Google Shape;17520;p89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21" name="Google Shape;17521;p89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17522" name="Google Shape;17522;p89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3" name="Google Shape;17523;p89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4" name="Google Shape;17524;p89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5" name="Google Shape;17525;p89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6" name="Google Shape;17526;p89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7" name="Google Shape;17527;p89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8" name="Google Shape;17528;p89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9" name="Google Shape;17529;p89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0" name="Google Shape;17530;p89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1" name="Google Shape;17531;p89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2" name="Google Shape;17532;p89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3" name="Google Shape;17533;p89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4" name="Google Shape;17534;p89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5" name="Google Shape;17535;p89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6" name="Google Shape;17536;p89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7" name="Google Shape;17537;p89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8" name="Google Shape;17538;p89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9" name="Google Shape;17539;p89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0" name="Google Shape;17540;p89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1" name="Google Shape;17541;p89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2" name="Google Shape;17542;p89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17543" name="Google Shape;17543;p89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4" name="Google Shape;17544;p89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5" name="Google Shape;17545;p89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6" name="Google Shape;17546;p89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7" name="Google Shape;17547;p89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8" name="Google Shape;17548;p89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9" name="Google Shape;17549;p89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0" name="Google Shape;17550;p89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1" name="Google Shape;17551;p89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2" name="Google Shape;17552;p89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3" name="Google Shape;17553;p89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4" name="Google Shape;17554;p89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55" name="Google Shape;17555;p89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17556" name="Google Shape;17556;p89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7" name="Google Shape;17557;p89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8" name="Google Shape;17558;p89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9" name="Google Shape;17559;p89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0" name="Google Shape;17560;p89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1" name="Google Shape;17561;p89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2" name="Google Shape;17562;p89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3" name="Google Shape;17563;p89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4" name="Google Shape;17564;p89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5" name="Google Shape;17565;p89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6" name="Google Shape;17566;p89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7" name="Google Shape;17567;p89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8" name="Google Shape;17568;p89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9" name="Google Shape;17569;p89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0" name="Google Shape;17570;p89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1" name="Google Shape;17571;p89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2" name="Google Shape;17572;p89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3" name="Google Shape;17573;p89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4" name="Google Shape;17574;p89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75" name="Google Shape;17575;p89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17576" name="Google Shape;17576;p89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7" name="Google Shape;17577;p89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8" name="Google Shape;17578;p89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9" name="Google Shape;17579;p89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0" name="Google Shape;17580;p89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1" name="Google Shape;17581;p89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2" name="Google Shape;17582;p89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3" name="Google Shape;17583;p89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4" name="Google Shape;17584;p89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5" name="Google Shape;17585;p89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6" name="Google Shape;17586;p89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7" name="Google Shape;17587;p89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8" name="Google Shape;17588;p89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9" name="Google Shape;17589;p89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0" name="Google Shape;17590;p89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1" name="Google Shape;17591;p89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2" name="Google Shape;17592;p89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3" name="Google Shape;17593;p89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94" name="Google Shape;17594;p89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17595" name="Google Shape;17595;p89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6" name="Google Shape;17596;p89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7" name="Google Shape;17597;p89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8" name="Google Shape;17598;p89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9" name="Google Shape;17599;p89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0" name="Google Shape;17600;p89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1" name="Google Shape;17601;p89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2" name="Google Shape;17602;p89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3" name="Google Shape;17603;p89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4" name="Google Shape;17604;p89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5" name="Google Shape;17605;p89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6" name="Google Shape;17606;p89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07" name="Google Shape;17607;p89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17608" name="Google Shape;17608;p89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9" name="Google Shape;17609;p89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0" name="Google Shape;17610;p89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1" name="Google Shape;17611;p89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2" name="Google Shape;17612;p89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3" name="Google Shape;17613;p89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4" name="Google Shape;17614;p89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5" name="Google Shape;17615;p89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6" name="Google Shape;17616;p89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7" name="Google Shape;17617;p89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8" name="Google Shape;17618;p89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9" name="Google Shape;17619;p89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0" name="Google Shape;17620;p89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1" name="Google Shape;17621;p89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2" name="Google Shape;17622;p89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3" name="Google Shape;17623;p89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4" name="Google Shape;17624;p89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5" name="Google Shape;17625;p89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6" name="Google Shape;17626;p89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7" name="Google Shape;17627;p89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28" name="Google Shape;17628;p89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17629" name="Google Shape;17629;p89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0" name="Google Shape;17630;p89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1" name="Google Shape;17631;p89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2" name="Google Shape;17632;p89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3" name="Google Shape;17633;p89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4" name="Google Shape;17634;p89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5" name="Google Shape;17635;p89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6" name="Google Shape;17636;p89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7" name="Google Shape;17637;p89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8" name="Google Shape;17638;p89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9" name="Google Shape;17639;p89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0" name="Google Shape;17640;p89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1" name="Google Shape;17641;p89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2" name="Google Shape;17642;p89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3" name="Google Shape;17643;p89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4" name="Google Shape;17644;p89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17645" name="Google Shape;17645;p89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6" name="Google Shape;17646;p89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7" name="Google Shape;17647;p89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8" name="Google Shape;17648;p89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9" name="Google Shape;17649;p89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0" name="Google Shape;17650;p89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1" name="Google Shape;17651;p89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2" name="Google Shape;17652;p89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17653" name="Google Shape;17653;p89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4" name="Google Shape;17654;p89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5" name="Google Shape;17655;p89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6" name="Google Shape;17656;p89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7" name="Google Shape;17657;p89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8" name="Google Shape;17658;p89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17659" name="Google Shape;17659;p89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0" name="Google Shape;17660;p89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1" name="Google Shape;17661;p89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2" name="Google Shape;17662;p89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3" name="Google Shape;17663;p89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4" name="Google Shape;17664;p89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5" name="Google Shape;17665;p89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6" name="Google Shape;17666;p89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7" name="Google Shape;17667;p89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8" name="Google Shape;17668;p89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9" name="Google Shape;17669;p89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0" name="Google Shape;17670;p89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1" name="Google Shape;17671;p89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2" name="Google Shape;17672;p89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3" name="Google Shape;17673;p89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74" name="Google Shape;17674;p89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17675" name="Google Shape;17675;p89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6" name="Google Shape;17676;p89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7" name="Google Shape;17677;p89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8" name="Google Shape;17678;p89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9" name="Google Shape;17679;p89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0" name="Google Shape;17680;p89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1" name="Google Shape;17681;p89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2" name="Google Shape;17682;p89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3" name="Google Shape;17683;p89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4" name="Google Shape;17684;p89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5" name="Google Shape;17685;p89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6" name="Google Shape;17686;p89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7" name="Google Shape;17687;p89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88" name="Google Shape;17688;p89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17689" name="Google Shape;17689;p89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0" name="Google Shape;17690;p89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1" name="Google Shape;17691;p89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2" name="Google Shape;17692;p89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3" name="Google Shape;17693;p89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4" name="Google Shape;17694;p89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5" name="Google Shape;17695;p89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6" name="Google Shape;17696;p89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7" name="Google Shape;17697;p89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8" name="Google Shape;17698;p89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9" name="Google Shape;17699;p89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0" name="Google Shape;17700;p89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1" name="Google Shape;17701;p89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2" name="Google Shape;17702;p89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3" name="Google Shape;17703;p89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4" name="Google Shape;17704;p89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5" name="Google Shape;17705;p89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6" name="Google Shape;17706;p89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7" name="Google Shape;17707;p89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8" name="Google Shape;17708;p89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9" name="Google Shape;17709;p89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10" name="Google Shape;17710;p89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17711" name="Google Shape;17711;p89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2" name="Google Shape;17712;p89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3" name="Google Shape;17713;p89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4" name="Google Shape;17714;p89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5" name="Google Shape;17715;p89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6" name="Google Shape;17716;p89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7" name="Google Shape;17717;p89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8" name="Google Shape;17718;p89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9" name="Google Shape;17719;p89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0" name="Google Shape;17720;p89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21" name="Google Shape;17721;p89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17722" name="Google Shape;17722;p89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3" name="Google Shape;17723;p89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4" name="Google Shape;17724;p89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5" name="Google Shape;17725;p89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6" name="Google Shape;17726;p89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7" name="Google Shape;17727;p89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8" name="Google Shape;17728;p89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9" name="Google Shape;17729;p89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0" name="Google Shape;17730;p89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1" name="Google Shape;17731;p89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2" name="Google Shape;17732;p89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3" name="Google Shape;17733;p89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4" name="Google Shape;17734;p89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5" name="Google Shape;17735;p89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6" name="Google Shape;17736;p89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7" name="Google Shape;17737;p89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8" name="Google Shape;17738;p89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9" name="Google Shape;17739;p89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0" name="Google Shape;17740;p89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41" name="Google Shape;17741;p89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17742" name="Google Shape;17742;p89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3" name="Google Shape;17743;p89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4" name="Google Shape;17744;p89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5" name="Google Shape;17745;p89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6" name="Google Shape;17746;p89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7" name="Google Shape;17747;p89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48" name="Google Shape;17748;p89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17749" name="Google Shape;17749;p89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0" name="Google Shape;17750;p89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1" name="Google Shape;17751;p89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2" name="Google Shape;17752;p89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3" name="Google Shape;17753;p89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4" name="Google Shape;17754;p89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5" name="Google Shape;17755;p89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6" name="Google Shape;17756;p89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7" name="Google Shape;17757;p89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8" name="Google Shape;17758;p89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9" name="Google Shape;17759;p89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0" name="Google Shape;17760;p89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1" name="Google Shape;17761;p89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62" name="Google Shape;17762;p89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17763" name="Google Shape;17763;p89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4" name="Google Shape;17764;p89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5" name="Google Shape;17765;p89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6" name="Google Shape;17766;p89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7" name="Google Shape;17767;p89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8" name="Google Shape;17768;p89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9" name="Google Shape;17769;p89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0" name="Google Shape;17770;p89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1" name="Google Shape;17771;p89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2" name="Google Shape;17772;p89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3" name="Google Shape;17773;p89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4" name="Google Shape;17774;p89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5" name="Google Shape;17775;p89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6" name="Google Shape;17776;p89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7" name="Google Shape;17777;p89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8" name="Google Shape;17778;p89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9" name="Google Shape;17779;p89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0" name="Google Shape;17780;p89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81" name="Google Shape;17781;p89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17782" name="Google Shape;17782;p89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3" name="Google Shape;17783;p89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4" name="Google Shape;17784;p89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5" name="Google Shape;17785;p89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6" name="Google Shape;17786;p89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7" name="Google Shape;17787;p89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8" name="Google Shape;17788;p89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9" name="Google Shape;17789;p89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0" name="Google Shape;17790;p89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1" name="Google Shape;17791;p89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2" name="Google Shape;17792;p89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3" name="Google Shape;17793;p89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4" name="Google Shape;17794;p89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5" name="Google Shape;17795;p89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6" name="Google Shape;17796;p89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7" name="Google Shape;17797;p89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8" name="Google Shape;17798;p89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9" name="Google Shape;17799;p89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0" name="Google Shape;17800;p89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1" name="Google Shape;17801;p89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2" name="Google Shape;17802;p89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03" name="Google Shape;17803;p89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17804" name="Google Shape;17804;p89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5" name="Google Shape;17805;p89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6" name="Google Shape;17806;p89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7" name="Google Shape;17807;p89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8" name="Google Shape;17808;p89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9" name="Google Shape;17809;p89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0" name="Google Shape;17810;p89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1" name="Google Shape;17811;p89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17812" name="Google Shape;17812;p89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3" name="Google Shape;17813;p89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4" name="Google Shape;17814;p89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5" name="Google Shape;17815;p89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6" name="Google Shape;17816;p89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7" name="Google Shape;17817;p89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8" name="Google Shape;17818;p89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9" name="Google Shape;17819;p89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0" name="Google Shape;17820;p89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21" name="Google Shape;17821;p89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17822" name="Google Shape;17822;p89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823" name="Google Shape;17823;p89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17824" name="Google Shape;17824;p89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5" name="Google Shape;17825;p89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6" name="Google Shape;17826;p89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7" name="Google Shape;17827;p89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8" name="Google Shape;17828;p89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9" name="Google Shape;17829;p89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0" name="Google Shape;17830;p89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1" name="Google Shape;17831;p89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2" name="Google Shape;17832;p89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33" name="Google Shape;17833;p89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17834" name="Google Shape;17834;p89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5" name="Google Shape;17835;p89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6" name="Google Shape;17836;p89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7" name="Google Shape;17837;p89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8" name="Google Shape;17838;p89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9" name="Google Shape;17839;p89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0" name="Google Shape;17840;p89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1" name="Google Shape;17841;p89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2" name="Google Shape;17842;p89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3" name="Google Shape;17843;p89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4" name="Google Shape;17844;p89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5" name="Google Shape;17845;p89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17846" name="Google Shape;17846;p89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7" name="Google Shape;17847;p89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8" name="Google Shape;17848;p89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9" name="Google Shape;17849;p89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0" name="Google Shape;17850;p89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1" name="Google Shape;17851;p89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2" name="Google Shape;17852;p89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3" name="Google Shape;17853;p89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4" name="Google Shape;17854;p89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5" name="Google Shape;17855;p89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6" name="Google Shape;17856;p89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7" name="Google Shape;17857;p89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8" name="Google Shape;17858;p89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9" name="Google Shape;17859;p89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0" name="Google Shape;17860;p89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1" name="Google Shape;17861;p89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2" name="Google Shape;17862;p89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3" name="Google Shape;17863;p89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4" name="Google Shape;17864;p89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65" name="Google Shape;17865;p89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17866" name="Google Shape;17866;p89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7" name="Google Shape;17867;p89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8" name="Google Shape;17868;p89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9" name="Google Shape;17869;p89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0" name="Google Shape;17870;p89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1" name="Google Shape;17871;p89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2" name="Google Shape;17872;p89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3" name="Google Shape;17873;p89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4" name="Google Shape;17874;p89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5" name="Google Shape;17875;p89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6" name="Google Shape;17876;p89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7" name="Google Shape;17877;p89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8" name="Google Shape;17878;p89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9" name="Google Shape;17879;p89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17880" name="Google Shape;17880;p89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1" name="Google Shape;17881;p89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2" name="Google Shape;17882;p89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3" name="Google Shape;17883;p89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4" name="Google Shape;17884;p89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5" name="Google Shape;17885;p89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6" name="Google Shape;17886;p89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7" name="Google Shape;17887;p89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8" name="Google Shape;17888;p89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9" name="Google Shape;17889;p89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0" name="Google Shape;17890;p89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1" name="Google Shape;17891;p89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2" name="Google Shape;17892;p89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3" name="Google Shape;17893;p89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4" name="Google Shape;17894;p89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5" name="Google Shape;17895;p89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6" name="Google Shape;17896;p89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7" name="Google Shape;17897;p89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8" name="Google Shape;17898;p89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99" name="Google Shape;17899;p89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17900" name="Google Shape;17900;p89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1" name="Google Shape;17901;p89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2" name="Google Shape;17902;p89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3" name="Google Shape;17903;p89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4" name="Google Shape;17904;p89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5" name="Google Shape;17905;p89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6" name="Google Shape;17906;p89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7" name="Google Shape;17907;p89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8" name="Google Shape;17908;p89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9" name="Google Shape;17909;p89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0" name="Google Shape;17910;p89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1" name="Google Shape;17911;p89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2" name="Google Shape;17912;p89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3" name="Google Shape;17913;p89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17914" name="Google Shape;17914;p89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5" name="Google Shape;17915;p89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6" name="Google Shape;17916;p89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7" name="Google Shape;17917;p89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8" name="Google Shape;17918;p89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9" name="Google Shape;17919;p89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0" name="Google Shape;17920;p89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1" name="Google Shape;17921;p89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2" name="Google Shape;17922;p89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3" name="Google Shape;17923;p89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4" name="Google Shape;17924;p89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5" name="Google Shape;17925;p89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6" name="Google Shape;17926;p89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7" name="Google Shape;17927;p89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8" name="Google Shape;17928;p89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9" name="Google Shape;17929;p89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30" name="Google Shape;17930;p89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17931" name="Google Shape;17931;p89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2" name="Google Shape;17932;p89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3" name="Google Shape;17933;p89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4" name="Google Shape;17934;p89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5" name="Google Shape;17935;p89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6" name="Google Shape;17936;p89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7" name="Google Shape;17937;p89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8" name="Google Shape;17938;p89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9" name="Google Shape;17939;p89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0" name="Google Shape;17940;p89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1" name="Google Shape;17941;p89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2" name="Google Shape;17942;p89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3" name="Google Shape;17943;p89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4" name="Google Shape;17944;p89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5" name="Google Shape;17945;p89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17946" name="Google Shape;17946;p89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7" name="Google Shape;17947;p89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8" name="Google Shape;17948;p89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9" name="Google Shape;17949;p89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0" name="Google Shape;17950;p89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1" name="Google Shape;17951;p89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2" name="Google Shape;17952;p89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3" name="Google Shape;17953;p89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4" name="Google Shape;17954;p89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5" name="Google Shape;17955;p89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6" name="Google Shape;17956;p89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7" name="Google Shape;17957;p89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8" name="Google Shape;17958;p89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9" name="Google Shape;17959;p89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0" name="Google Shape;17960;p89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1" name="Google Shape;17961;p89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2" name="Google Shape;17962;p89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3" name="Google Shape;17963;p89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4" name="Google Shape;17964;p89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5" name="Google Shape;17965;p89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6" name="Google Shape;17966;p89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7" name="Google Shape;17967;p89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68" name="Google Shape;17968;p89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17969" name="Google Shape;17969;p89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0" name="Google Shape;17970;p89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1" name="Google Shape;17971;p89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2" name="Google Shape;17972;p89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3" name="Google Shape;17973;p89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4" name="Google Shape;17974;p89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5" name="Google Shape;17975;p89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6" name="Google Shape;17976;p89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7" name="Google Shape;17977;p89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8" name="Google Shape;17978;p89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9" name="Google Shape;17979;p89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0" name="Google Shape;17980;p89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1" name="Google Shape;17981;p89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2" name="Google Shape;17982;p89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3" name="Google Shape;17983;p89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4" name="Google Shape;17984;p89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5" name="Google Shape;17985;p89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6" name="Google Shape;17986;p89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7" name="Google Shape;17987;p89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8" name="Google Shape;17988;p89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9" name="Google Shape;17989;p89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0" name="Google Shape;17990;p89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91" name="Google Shape;17991;p89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17992" name="Google Shape;17992;p89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3" name="Google Shape;17993;p89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4" name="Google Shape;17994;p89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5" name="Google Shape;17995;p89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6" name="Google Shape;17996;p89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7" name="Google Shape;17997;p89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8" name="Google Shape;17998;p89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9" name="Google Shape;17999;p89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0" name="Google Shape;18000;p89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1" name="Google Shape;18001;p89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2" name="Google Shape;18002;p89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3" name="Google Shape;18003;p89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4" name="Google Shape;18004;p89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5" name="Google Shape;18005;p89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6" name="Google Shape;18006;p89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7" name="Google Shape;18007;p89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8" name="Google Shape;18008;p89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9" name="Google Shape;18009;p89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0" name="Google Shape;18010;p89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1" name="Google Shape;18011;p89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2" name="Google Shape;18012;p89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3" name="Google Shape;18013;p89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4" name="Google Shape;18014;p89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5" name="Google Shape;18015;p89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6" name="Google Shape;18016;p89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7" name="Google Shape;18017;p89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8" name="Google Shape;18018;p89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9" name="Google Shape;18019;p89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20" name="Google Shape;18020;p89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18021" name="Google Shape;18021;p89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2" name="Google Shape;18022;p89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3" name="Google Shape;18023;p89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4" name="Google Shape;18024;p89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5" name="Google Shape;18025;p89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6" name="Google Shape;18026;p89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7" name="Google Shape;18027;p89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8" name="Google Shape;18028;p89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9" name="Google Shape;18029;p89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0" name="Google Shape;18030;p89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1" name="Google Shape;18031;p89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2" name="Google Shape;18032;p89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3" name="Google Shape;18033;p89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4" name="Google Shape;18034;p89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35" name="Google Shape;18035;p89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18036" name="Google Shape;18036;p89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7" name="Google Shape;18037;p89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8" name="Google Shape;18038;p89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9" name="Google Shape;18039;p89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0" name="Google Shape;18040;p89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1" name="Google Shape;18041;p89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2" name="Google Shape;18042;p89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3" name="Google Shape;18043;p89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4" name="Google Shape;18044;p89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5" name="Google Shape;18045;p89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6" name="Google Shape;18046;p89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7" name="Google Shape;18047;p89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8" name="Google Shape;18048;p89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9" name="Google Shape;18049;p89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0" name="Google Shape;18050;p89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1" name="Google Shape;18051;p89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2" name="Google Shape;18052;p89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3" name="Google Shape;18053;p89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4" name="Google Shape;18054;p89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5" name="Google Shape;18055;p89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56" name="Google Shape;18056;p89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18057" name="Google Shape;18057;p89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8" name="Google Shape;18058;p89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9" name="Google Shape;18059;p89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0" name="Google Shape;18060;p89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1" name="Google Shape;18061;p89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2" name="Google Shape;18062;p89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3" name="Google Shape;18063;p89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4" name="Google Shape;18064;p89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5" name="Google Shape;18065;p89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6" name="Google Shape;18066;p89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7" name="Google Shape;18067;p89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8" name="Google Shape;18068;p89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9" name="Google Shape;18069;p89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0" name="Google Shape;18070;p89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1" name="Google Shape;18071;p89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2" name="Google Shape;18072;p89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3" name="Google Shape;18073;p89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4" name="Google Shape;18074;p89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75" name="Google Shape;18075;p89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18076" name="Google Shape;18076;p89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7" name="Google Shape;18077;p89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8" name="Google Shape;18078;p89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9" name="Google Shape;18079;p89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0" name="Google Shape;18080;p89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1" name="Google Shape;18081;p89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2" name="Google Shape;18082;p89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3" name="Google Shape;18083;p89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4" name="Google Shape;18084;p89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5" name="Google Shape;18085;p89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6" name="Google Shape;18086;p89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7" name="Google Shape;18087;p89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8" name="Google Shape;18088;p89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8092" name="Shape 18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93" name="Google Shape;18093;p9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094" name="Google Shape;18094;p90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18095" name="Google Shape;18095;p90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6" name="Google Shape;18096;p90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7" name="Google Shape;18097;p90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8" name="Google Shape;18098;p90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9" name="Google Shape;18099;p90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0" name="Google Shape;18100;p90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1" name="Google Shape;18101;p90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2" name="Google Shape;18102;p90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3" name="Google Shape;18103;p90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4" name="Google Shape;18104;p90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5" name="Google Shape;18105;p90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6" name="Google Shape;18106;p90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7" name="Google Shape;18107;p90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8" name="Google Shape;18108;p90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09" name="Google Shape;18109;p90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18110" name="Google Shape;18110;p90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1" name="Google Shape;18111;p90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2" name="Google Shape;18112;p90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3" name="Google Shape;18113;p90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4" name="Google Shape;18114;p90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5" name="Google Shape;18115;p90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6" name="Google Shape;18116;p90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7" name="Google Shape;18117;p90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8" name="Google Shape;18118;p90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9" name="Google Shape;18119;p90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0" name="Google Shape;18120;p90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1" name="Google Shape;18121;p90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2" name="Google Shape;18122;p90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3" name="Google Shape;18123;p90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4" name="Google Shape;18124;p90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5" name="Google Shape;18125;p90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6" name="Google Shape;18126;p90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7" name="Google Shape;18127;p90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8" name="Google Shape;18128;p90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9" name="Google Shape;18129;p90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0" name="Google Shape;18130;p90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1" name="Google Shape;18131;p90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2" name="Google Shape;18132;p90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3" name="Google Shape;18133;p90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4" name="Google Shape;18134;p90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5" name="Google Shape;18135;p90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6" name="Google Shape;18136;p90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7" name="Google Shape;18137;p90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8" name="Google Shape;18138;p90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9" name="Google Shape;18139;p90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0" name="Google Shape;18140;p90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1" name="Google Shape;18141;p90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2" name="Google Shape;18142;p90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3" name="Google Shape;18143;p90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4" name="Google Shape;18144;p90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5" name="Google Shape;18145;p90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6" name="Google Shape;18146;p90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47" name="Google Shape;18147;p90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18148" name="Google Shape;18148;p90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9" name="Google Shape;18149;p90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0" name="Google Shape;18150;p90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1" name="Google Shape;18151;p90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2" name="Google Shape;18152;p90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3" name="Google Shape;18153;p90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4" name="Google Shape;18154;p90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5" name="Google Shape;18155;p90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6" name="Google Shape;18156;p90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7" name="Google Shape;18157;p90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8" name="Google Shape;18158;p90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9" name="Google Shape;18159;p90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0" name="Google Shape;18160;p90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1" name="Google Shape;18161;p90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62" name="Google Shape;18162;p90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18163" name="Google Shape;18163;p90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4" name="Google Shape;18164;p90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5" name="Google Shape;18165;p90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6" name="Google Shape;18166;p90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7" name="Google Shape;18167;p90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8" name="Google Shape;18168;p90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9" name="Google Shape;18169;p90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70" name="Google Shape;18170;p90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18171" name="Google Shape;18171;p90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2" name="Google Shape;18172;p90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3" name="Google Shape;18173;p90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4" name="Google Shape;18174;p90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5" name="Google Shape;18175;p90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6" name="Google Shape;18176;p90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7" name="Google Shape;18177;p90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8" name="Google Shape;18178;p90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9" name="Google Shape;18179;p90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0" name="Google Shape;18180;p90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1" name="Google Shape;18181;p90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2" name="Google Shape;18182;p90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3" name="Google Shape;18183;p90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4" name="Google Shape;18184;p90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5" name="Google Shape;18185;p90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6" name="Google Shape;18186;p90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7" name="Google Shape;18187;p90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8" name="Google Shape;18188;p90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9" name="Google Shape;18189;p90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0" name="Google Shape;18190;p90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1" name="Google Shape;18191;p90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2" name="Google Shape;18192;p90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3" name="Google Shape;18193;p90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4" name="Google Shape;18194;p90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5" name="Google Shape;18195;p90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6" name="Google Shape;18196;p90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97" name="Google Shape;18197;p90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18198" name="Google Shape;18198;p90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9" name="Google Shape;18199;p90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0" name="Google Shape;18200;p90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1" name="Google Shape;18201;p90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2" name="Google Shape;18202;p90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3" name="Google Shape;18203;p90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4" name="Google Shape;18204;p90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5" name="Google Shape;18205;p90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6" name="Google Shape;18206;p90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7" name="Google Shape;18207;p90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8" name="Google Shape;18208;p90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9" name="Google Shape;18209;p90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0" name="Google Shape;18210;p90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1" name="Google Shape;18211;p90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2" name="Google Shape;18212;p90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13" name="Google Shape;18213;p90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18214" name="Google Shape;18214;p90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5" name="Google Shape;18215;p90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6" name="Google Shape;18216;p90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7" name="Google Shape;18217;p90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8" name="Google Shape;18218;p90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9" name="Google Shape;18219;p90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0" name="Google Shape;18220;p90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1" name="Google Shape;18221;p90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2" name="Google Shape;18222;p90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3" name="Google Shape;18223;p90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4" name="Google Shape;18224;p90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5" name="Google Shape;18225;p90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6" name="Google Shape;18226;p90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7" name="Google Shape;18227;p90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8" name="Google Shape;18228;p90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9" name="Google Shape;18229;p90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30" name="Google Shape;18230;p90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18231" name="Google Shape;18231;p90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2" name="Google Shape;18232;p90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3" name="Google Shape;18233;p90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4" name="Google Shape;18234;p90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5" name="Google Shape;18235;p90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6" name="Google Shape;18236;p90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7" name="Google Shape;18237;p90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8" name="Google Shape;18238;p90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9" name="Google Shape;18239;p90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0" name="Google Shape;18240;p90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1" name="Google Shape;18241;p90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2" name="Google Shape;18242;p90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3" name="Google Shape;18243;p90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4" name="Google Shape;18244;p90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5" name="Google Shape;18245;p90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6" name="Google Shape;18246;p90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7" name="Google Shape;18247;p90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48" name="Google Shape;18248;p90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18249" name="Google Shape;18249;p90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0" name="Google Shape;18250;p90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1" name="Google Shape;18251;p90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2" name="Google Shape;18252;p90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3" name="Google Shape;18253;p90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4" name="Google Shape;18254;p90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5" name="Google Shape;18255;p90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6" name="Google Shape;18256;p90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7" name="Google Shape;18257;p90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8" name="Google Shape;18258;p90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9" name="Google Shape;18259;p90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0" name="Google Shape;18260;p90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1" name="Google Shape;18261;p90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62" name="Google Shape;18262;p90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18263" name="Google Shape;18263;p90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4" name="Google Shape;18264;p90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5" name="Google Shape;18265;p90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6" name="Google Shape;18266;p90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7" name="Google Shape;18267;p90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8" name="Google Shape;18268;p90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9" name="Google Shape;18269;p90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0" name="Google Shape;18270;p90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1" name="Google Shape;18271;p90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18272" name="Google Shape;18272;p90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3" name="Google Shape;18273;p90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4" name="Google Shape;18274;p90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5" name="Google Shape;18275;p90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6" name="Google Shape;18276;p90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7" name="Google Shape;18277;p90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8" name="Google Shape;18278;p90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9" name="Google Shape;18279;p90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0" name="Google Shape;18280;p90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1" name="Google Shape;18281;p90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2" name="Google Shape;18282;p90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3" name="Google Shape;18283;p90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4" name="Google Shape;18284;p90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5" name="Google Shape;18285;p90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6" name="Google Shape;18286;p90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7" name="Google Shape;18287;p90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8" name="Google Shape;18288;p90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9" name="Google Shape;18289;p90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0" name="Google Shape;18290;p90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1" name="Google Shape;18291;p90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2" name="Google Shape;18292;p90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3" name="Google Shape;18293;p90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4" name="Google Shape;18294;p90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5" name="Google Shape;18295;p90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6" name="Google Shape;18296;p90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7" name="Google Shape;18297;p90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8" name="Google Shape;18298;p90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9" name="Google Shape;18299;p90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0" name="Google Shape;18300;p90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1" name="Google Shape;18301;p90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02" name="Google Shape;18302;p90"/>
          <p:cNvGrpSpPr/>
          <p:nvPr/>
        </p:nvGrpSpPr>
        <p:grpSpPr>
          <a:xfrm>
            <a:off x="6579435" y="1527897"/>
            <a:ext cx="370103" cy="322445"/>
            <a:chOff x="6579435" y="1527897"/>
            <a:chExt cx="370103" cy="322445"/>
          </a:xfrm>
        </p:grpSpPr>
        <p:sp>
          <p:nvSpPr>
            <p:cNvPr id="18303" name="Google Shape;18303;p90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4" name="Google Shape;18304;p90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5" name="Google Shape;18305;p90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6" name="Google Shape;18306;p90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7" name="Google Shape;18307;p90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8" name="Google Shape;18308;p90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9" name="Google Shape;18309;p90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0" name="Google Shape;18310;p90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1" name="Google Shape;18311;p90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2" name="Google Shape;18312;p90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3" name="Google Shape;18313;p90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4" name="Google Shape;18314;p90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5" name="Google Shape;18315;p90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6" name="Google Shape;18316;p90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7" name="Google Shape;18317;p90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8" name="Google Shape;18318;p90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9" name="Google Shape;18319;p90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0" name="Google Shape;18320;p90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1" name="Google Shape;18321;p90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2" name="Google Shape;18322;p90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3" name="Google Shape;18323;p90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24" name="Google Shape;18324;p90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18325" name="Google Shape;18325;p90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6" name="Google Shape;18326;p90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7" name="Google Shape;18327;p90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8" name="Google Shape;18328;p90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9" name="Google Shape;18329;p90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0" name="Google Shape;18330;p90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1" name="Google Shape;18331;p90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2" name="Google Shape;18332;p90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3" name="Google Shape;18333;p90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4" name="Google Shape;18334;p90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5" name="Google Shape;18335;p90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6" name="Google Shape;18336;p90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7" name="Google Shape;18337;p90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38" name="Google Shape;18338;p90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18339" name="Google Shape;18339;p90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0" name="Google Shape;18340;p90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1" name="Google Shape;18341;p90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2" name="Google Shape;18342;p90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3" name="Google Shape;18343;p90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4" name="Google Shape;18344;p90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5" name="Google Shape;18345;p90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6" name="Google Shape;18346;p90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7" name="Google Shape;18347;p90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8" name="Google Shape;18348;p90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9" name="Google Shape;18349;p90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0" name="Google Shape;18350;p90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1" name="Google Shape;18351;p90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52" name="Google Shape;18352;p90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18353" name="Google Shape;18353;p90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4" name="Google Shape;18354;p90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5" name="Google Shape;18355;p90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6" name="Google Shape;18356;p90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7" name="Google Shape;18357;p90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8" name="Google Shape;18358;p90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9" name="Google Shape;18359;p90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0" name="Google Shape;18360;p90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1" name="Google Shape;18361;p90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2" name="Google Shape;18362;p90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63" name="Google Shape;18363;p90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18364" name="Google Shape;18364;p90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5" name="Google Shape;18365;p90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6" name="Google Shape;18366;p90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7" name="Google Shape;18367;p90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8" name="Google Shape;18368;p90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9" name="Google Shape;18369;p90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0" name="Google Shape;18370;p90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1" name="Google Shape;18371;p90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2" name="Google Shape;18372;p90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3" name="Google Shape;18373;p90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4" name="Google Shape;18374;p90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5" name="Google Shape;18375;p90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6" name="Google Shape;18376;p90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7" name="Google Shape;18377;p90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8" name="Google Shape;18378;p90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9" name="Google Shape;18379;p90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0" name="Google Shape;18380;p90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1" name="Google Shape;18381;p90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2" name="Google Shape;18382;p90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83" name="Google Shape;18383;p90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18384" name="Google Shape;18384;p90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5" name="Google Shape;18385;p90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6" name="Google Shape;18386;p90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7" name="Google Shape;18387;p90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8" name="Google Shape;18388;p90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9" name="Google Shape;18389;p90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0" name="Google Shape;18390;p90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1" name="Google Shape;18391;p90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2" name="Google Shape;18392;p90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3" name="Google Shape;18393;p90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4" name="Google Shape;18394;p90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5" name="Google Shape;18395;p90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6" name="Google Shape;18396;p90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7" name="Google Shape;18397;p90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8" name="Google Shape;18398;p90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9" name="Google Shape;18399;p90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00" name="Google Shape;18400;p90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18401" name="Google Shape;18401;p90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2" name="Google Shape;18402;p90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3" name="Google Shape;18403;p90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4" name="Google Shape;18404;p90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5" name="Google Shape;18405;p90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6" name="Google Shape;18406;p90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7" name="Google Shape;18407;p90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8" name="Google Shape;18408;p90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9" name="Google Shape;18409;p90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0" name="Google Shape;18410;p90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1" name="Google Shape;18411;p90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2" name="Google Shape;18412;p90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3" name="Google Shape;18413;p90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4" name="Google Shape;18414;p90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5" name="Google Shape;18415;p90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6" name="Google Shape;18416;p90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7" name="Google Shape;18417;p90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8" name="Google Shape;18418;p90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9" name="Google Shape;18419;p90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0" name="Google Shape;18420;p90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1" name="Google Shape;18421;p90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2" name="Google Shape;18422;p90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3" name="Google Shape;18423;p90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4" name="Google Shape;18424;p90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5" name="Google Shape;18425;p90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6" name="Google Shape;18426;p90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7" name="Google Shape;18427;p90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8" name="Google Shape;18428;p90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9" name="Google Shape;18429;p90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0" name="Google Shape;18430;p90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31" name="Google Shape;18431;p90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18432" name="Google Shape;18432;p90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3" name="Google Shape;18433;p90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4" name="Google Shape;18434;p90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5" name="Google Shape;18435;p90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6" name="Google Shape;18436;p90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7" name="Google Shape;18437;p90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8" name="Google Shape;18438;p90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9" name="Google Shape;18439;p90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0" name="Google Shape;18440;p90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1" name="Google Shape;18441;p90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2" name="Google Shape;18442;p90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43" name="Google Shape;18443;p90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18444" name="Google Shape;18444;p90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5" name="Google Shape;18445;p90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6" name="Google Shape;18446;p90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7" name="Google Shape;18447;p90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8" name="Google Shape;18448;p90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9" name="Google Shape;18449;p90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0" name="Google Shape;18450;p90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1" name="Google Shape;18451;p90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2" name="Google Shape;18452;p90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3" name="Google Shape;18453;p90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4" name="Google Shape;18454;p90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5" name="Google Shape;18455;p90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6" name="Google Shape;18456;p90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7" name="Google Shape;18457;p90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8" name="Google Shape;18458;p90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9" name="Google Shape;18459;p90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0" name="Google Shape;18460;p90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1" name="Google Shape;18461;p90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2" name="Google Shape;18462;p90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3" name="Google Shape;18463;p90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4" name="Google Shape;18464;p90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5" name="Google Shape;18465;p90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6" name="Google Shape;18466;p90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7" name="Google Shape;18467;p90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8" name="Google Shape;18468;p90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9" name="Google Shape;18469;p90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0" name="Google Shape;18470;p90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1" name="Google Shape;18471;p90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2" name="Google Shape;18472;p90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3" name="Google Shape;18473;p90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74" name="Google Shape;18474;p90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18475" name="Google Shape;18475;p90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6" name="Google Shape;18476;p90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7" name="Google Shape;18477;p90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8" name="Google Shape;18478;p90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9" name="Google Shape;18479;p90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0" name="Google Shape;18480;p90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1" name="Google Shape;18481;p90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2" name="Google Shape;18482;p90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3" name="Google Shape;18483;p90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4" name="Google Shape;18484;p90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5" name="Google Shape;18485;p90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6" name="Google Shape;18486;p90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7" name="Google Shape;18487;p90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8" name="Google Shape;18488;p90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9" name="Google Shape;18489;p90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0" name="Google Shape;18490;p90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1" name="Google Shape;18491;p90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92" name="Google Shape;18492;p90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18493" name="Google Shape;18493;p90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4" name="Google Shape;18494;p90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5" name="Google Shape;18495;p90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6" name="Google Shape;18496;p90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7" name="Google Shape;18497;p90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8" name="Google Shape;18498;p90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9" name="Google Shape;18499;p90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0" name="Google Shape;18500;p90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1" name="Google Shape;18501;p90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2" name="Google Shape;18502;p90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3" name="Google Shape;18503;p90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4" name="Google Shape;18504;p90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5" name="Google Shape;18505;p90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6" name="Google Shape;18506;p90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07" name="Google Shape;18507;p90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18508" name="Google Shape;18508;p90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9" name="Google Shape;18509;p90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0" name="Google Shape;18510;p90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1" name="Google Shape;18511;p90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2" name="Google Shape;18512;p90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3" name="Google Shape;18513;p90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4" name="Google Shape;18514;p90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5" name="Google Shape;18515;p90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6" name="Google Shape;18516;p90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17" name="Google Shape;18517;p90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18518" name="Google Shape;18518;p90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9" name="Google Shape;18519;p90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0" name="Google Shape;18520;p90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1" name="Google Shape;18521;p90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2" name="Google Shape;18522;p90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3" name="Google Shape;18523;p90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4" name="Google Shape;18524;p90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5" name="Google Shape;18525;p90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6" name="Google Shape;18526;p90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27" name="Google Shape;18527;p90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18528" name="Google Shape;18528;p90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9" name="Google Shape;18529;p90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0" name="Google Shape;18530;p90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1" name="Google Shape;18531;p90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2" name="Google Shape;18532;p90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3" name="Google Shape;18533;p90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4" name="Google Shape;18534;p90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5" name="Google Shape;18535;p90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6" name="Google Shape;18536;p90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7" name="Google Shape;18537;p90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8" name="Google Shape;18538;p90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9" name="Google Shape;18539;p90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0" name="Google Shape;18540;p90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1" name="Google Shape;18541;p90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2" name="Google Shape;18542;p90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3" name="Google Shape;18543;p90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4" name="Google Shape;18544;p90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5" name="Google Shape;18545;p90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6" name="Google Shape;18546;p90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7" name="Google Shape;18547;p90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8" name="Google Shape;18548;p90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49" name="Google Shape;18549;p90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18550" name="Google Shape;18550;p90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1" name="Google Shape;18551;p90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2" name="Google Shape;18552;p90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3" name="Google Shape;18553;p90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4" name="Google Shape;18554;p90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5" name="Google Shape;18555;p90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6" name="Google Shape;18556;p90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7" name="Google Shape;18557;p90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8" name="Google Shape;18558;p90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9" name="Google Shape;18559;p90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0" name="Google Shape;18560;p90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1" name="Google Shape;18561;p90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2" name="Google Shape;18562;p90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3" name="Google Shape;18563;p90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4" name="Google Shape;18564;p90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5" name="Google Shape;18565;p90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6" name="Google Shape;18566;p90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7" name="Google Shape;18567;p90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8" name="Google Shape;18568;p90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69" name="Google Shape;18569;p90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18570" name="Google Shape;18570;p90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1" name="Google Shape;18571;p90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2" name="Google Shape;18572;p90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3" name="Google Shape;18573;p90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4" name="Google Shape;18574;p90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5" name="Google Shape;18575;p90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6" name="Google Shape;18576;p90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7" name="Google Shape;18577;p90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8" name="Google Shape;18578;p90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9" name="Google Shape;18579;p90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0" name="Google Shape;18580;p90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1" name="Google Shape;18581;p90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2" name="Google Shape;18582;p90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3" name="Google Shape;18583;p90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4" name="Google Shape;18584;p90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5" name="Google Shape;18585;p90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86" name="Google Shape;18586;p90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18587" name="Google Shape;18587;p90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8" name="Google Shape;18588;p90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9" name="Google Shape;18589;p90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0" name="Google Shape;18590;p90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1" name="Google Shape;18591;p90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2" name="Google Shape;18592;p90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3" name="Google Shape;18593;p90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4" name="Google Shape;18594;p90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5" name="Google Shape;18595;p90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6" name="Google Shape;18596;p90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7" name="Google Shape;18597;p90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8" name="Google Shape;18598;p90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9" name="Google Shape;18599;p90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0" name="Google Shape;18600;p90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1" name="Google Shape;18601;p90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2" name="Google Shape;18602;p90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3" name="Google Shape;18603;p90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4" name="Google Shape;18604;p90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5" name="Google Shape;18605;p90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6" name="Google Shape;18606;p90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07" name="Google Shape;18607;p90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18608" name="Google Shape;18608;p90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9" name="Google Shape;18609;p90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0" name="Google Shape;18610;p90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1" name="Google Shape;18611;p90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2" name="Google Shape;18612;p90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3" name="Google Shape;18613;p90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4" name="Google Shape;18614;p90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5" name="Google Shape;18615;p90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6" name="Google Shape;18616;p90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7" name="Google Shape;18617;p90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8" name="Google Shape;18618;p90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9" name="Google Shape;18619;p90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0" name="Google Shape;18620;p90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1" name="Google Shape;18621;p90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2" name="Google Shape;18622;p90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23" name="Google Shape;18623;p90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18624" name="Google Shape;18624;p90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5" name="Google Shape;18625;p90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6" name="Google Shape;18626;p90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7" name="Google Shape;18627;p90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8" name="Google Shape;18628;p90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9" name="Google Shape;18629;p90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0" name="Google Shape;18630;p90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1" name="Google Shape;18631;p90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2" name="Google Shape;18632;p90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3" name="Google Shape;18633;p90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4" name="Google Shape;18634;p90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35" name="Google Shape;18635;p90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18636" name="Google Shape;18636;p90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7" name="Google Shape;18637;p90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8" name="Google Shape;18638;p90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9" name="Google Shape;18639;p90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0" name="Google Shape;18640;p90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1" name="Google Shape;18641;p90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2" name="Google Shape;18642;p90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3" name="Google Shape;18643;p90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4" name="Google Shape;18644;p90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45" name="Google Shape;18645;p90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18646" name="Google Shape;18646;p90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7" name="Google Shape;18647;p90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8" name="Google Shape;18648;p90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9" name="Google Shape;18649;p90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0" name="Google Shape;18650;p90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1" name="Google Shape;18651;p90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2" name="Google Shape;18652;p90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3" name="Google Shape;18653;p90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4" name="Google Shape;18654;p90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5" name="Google Shape;18655;p90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6" name="Google Shape;18656;p90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7" name="Google Shape;18657;p90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8" name="Google Shape;18658;p90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9" name="Google Shape;18659;p90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0" name="Google Shape;18660;p90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1" name="Google Shape;18661;p90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62" name="Google Shape;18662;p90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18663" name="Google Shape;18663;p90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4" name="Google Shape;18664;p90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5" name="Google Shape;18665;p90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6" name="Google Shape;18666;p90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7" name="Google Shape;18667;p90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8" name="Google Shape;18668;p90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69" name="Google Shape;18669;p90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18670" name="Google Shape;18670;p90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1" name="Google Shape;18671;p90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2" name="Google Shape;18672;p90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3" name="Google Shape;18673;p90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4" name="Google Shape;18674;p90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5" name="Google Shape;18675;p90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6" name="Google Shape;18676;p90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7" name="Google Shape;18677;p90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8" name="Google Shape;18678;p90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9" name="Google Shape;18679;p90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0" name="Google Shape;18680;p90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1" name="Google Shape;18681;p90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2" name="Google Shape;18682;p90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3" name="Google Shape;18683;p90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4" name="Google Shape;18684;p90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5" name="Google Shape;18685;p90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6" name="Google Shape;18686;p90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7" name="Google Shape;18687;p90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8" name="Google Shape;18688;p90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9" name="Google Shape;18689;p90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0" name="Google Shape;18690;p90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91" name="Google Shape;18691;p90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18692" name="Google Shape;18692;p90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3" name="Google Shape;18693;p90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4" name="Google Shape;18694;p90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5" name="Google Shape;18695;p90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6" name="Google Shape;18696;p90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7" name="Google Shape;18697;p90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8" name="Google Shape;18698;p90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9" name="Google Shape;18699;p90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0" name="Google Shape;18700;p90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1" name="Google Shape;18701;p90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2" name="Google Shape;18702;p90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3" name="Google Shape;18703;p90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4" name="Google Shape;18704;p90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5" name="Google Shape;18705;p90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6" name="Google Shape;18706;p90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7" name="Google Shape;18707;p90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8" name="Google Shape;18708;p90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9" name="Google Shape;18709;p90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0" name="Google Shape;18710;p90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1" name="Google Shape;18711;p90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2" name="Google Shape;18712;p90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3" name="Google Shape;18713;p90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14" name="Google Shape;18714;p90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18715" name="Google Shape;18715;p90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6" name="Google Shape;18716;p90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7" name="Google Shape;18717;p90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8" name="Google Shape;18718;p90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9" name="Google Shape;18719;p90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0" name="Google Shape;18720;p90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1" name="Google Shape;18721;p90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2" name="Google Shape;18722;p90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3" name="Google Shape;18723;p90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4" name="Google Shape;18724;p90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5" name="Google Shape;18725;p90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6" name="Google Shape;18726;p90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7" name="Google Shape;18727;p90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8" name="Google Shape;18728;p90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9" name="Google Shape;18729;p90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0" name="Google Shape;18730;p90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1" name="Google Shape;18731;p90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2" name="Google Shape;18732;p90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3" name="Google Shape;18733;p90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34" name="Google Shape;18734;p90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18735" name="Google Shape;18735;p90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6" name="Google Shape;18736;p90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7" name="Google Shape;18737;p90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8" name="Google Shape;18738;p90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9" name="Google Shape;18739;p90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0" name="Google Shape;18740;p90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1" name="Google Shape;18741;p90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2" name="Google Shape;18742;p90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3" name="Google Shape;18743;p90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4" name="Google Shape;18744;p90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5" name="Google Shape;18745;p90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6" name="Google Shape;18746;p90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7" name="Google Shape;18747;p90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8" name="Google Shape;18748;p90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9" name="Google Shape;18749;p90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0" name="Google Shape;18750;p90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1" name="Google Shape;18751;p90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2" name="Google Shape;18752;p90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3" name="Google Shape;18753;p90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4" name="Google Shape;18754;p90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5" name="Google Shape;18755;p90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6" name="Google Shape;18756;p90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7" name="Google Shape;18757;p90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8" name="Google Shape;18758;p90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9" name="Google Shape;18759;p90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0" name="Google Shape;18760;p90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1" name="Google Shape;18761;p90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2" name="Google Shape;18762;p90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3" name="Google Shape;18763;p90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4" name="Google Shape;18764;p90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5" name="Google Shape;18765;p90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6" name="Google Shape;18766;p90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7" name="Google Shape;18767;p90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68" name="Google Shape;18768;p90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18769" name="Google Shape;18769;p90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0" name="Google Shape;18770;p90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1" name="Google Shape;18771;p90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2" name="Google Shape;18772;p90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3" name="Google Shape;18773;p90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4" name="Google Shape;18774;p90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5" name="Google Shape;18775;p90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6" name="Google Shape;18776;p90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7" name="Google Shape;18777;p90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8" name="Google Shape;18778;p90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9" name="Google Shape;18779;p90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0" name="Google Shape;18780;p90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1" name="Google Shape;18781;p90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2" name="Google Shape;18782;p90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3" name="Google Shape;18783;p90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4" name="Google Shape;18784;p90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5" name="Google Shape;18785;p90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6" name="Google Shape;18786;p90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7" name="Google Shape;18787;p90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88" name="Google Shape;18788;p90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18789" name="Google Shape;18789;p90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0" name="Google Shape;18790;p90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1" name="Google Shape;18791;p90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2" name="Google Shape;18792;p90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3" name="Google Shape;18793;p90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4" name="Google Shape;18794;p90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5" name="Google Shape;18795;p90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6" name="Google Shape;18796;p90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7" name="Google Shape;18797;p90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8" name="Google Shape;18798;p90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9" name="Google Shape;18799;p90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0" name="Google Shape;18800;p90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1" name="Google Shape;18801;p90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2" name="Google Shape;18802;p90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3" name="Google Shape;18803;p90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4" name="Google Shape;18804;p90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5" name="Google Shape;18805;p90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6" name="Google Shape;18806;p90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7" name="Google Shape;18807;p90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8" name="Google Shape;18808;p90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09" name="Google Shape;18809;p90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18810" name="Google Shape;18810;p90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1" name="Google Shape;18811;p90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2" name="Google Shape;18812;p90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3" name="Google Shape;18813;p90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4" name="Google Shape;18814;p90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5" name="Google Shape;18815;p90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6" name="Google Shape;18816;p90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7" name="Google Shape;18817;p90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8" name="Google Shape;18818;p90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9" name="Google Shape;18819;p90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0" name="Google Shape;18820;p90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1" name="Google Shape;18821;p90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2" name="Google Shape;18822;p90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3" name="Google Shape;18823;p90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4" name="Google Shape;18824;p90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5" name="Google Shape;18825;p90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6" name="Google Shape;18826;p90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7" name="Google Shape;18827;p90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8" name="Google Shape;18828;p90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29" name="Google Shape;18829;p90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18830" name="Google Shape;18830;p90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1" name="Google Shape;18831;p90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2" name="Google Shape;18832;p90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3" name="Google Shape;18833;p90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4" name="Google Shape;18834;p90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5" name="Google Shape;18835;p90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6" name="Google Shape;18836;p90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7" name="Google Shape;18837;p90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8" name="Google Shape;18838;p90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9" name="Google Shape;18839;p90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0" name="Google Shape;18840;p90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1" name="Google Shape;18841;p90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2" name="Google Shape;18842;p90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3" name="Google Shape;18843;p90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44" name="Google Shape;18844;p90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18845" name="Google Shape;18845;p90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6" name="Google Shape;18846;p90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7" name="Google Shape;18847;p90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8" name="Google Shape;18848;p90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9" name="Google Shape;18849;p90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0" name="Google Shape;18850;p90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1" name="Google Shape;18851;p90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2" name="Google Shape;18852;p90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3" name="Google Shape;18853;p90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4" name="Google Shape;18854;p90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5" name="Google Shape;18855;p90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6" name="Google Shape;18856;p90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7" name="Google Shape;18857;p90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8" name="Google Shape;18858;p90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9" name="Google Shape;18859;p90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0" name="Google Shape;18860;p90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1" name="Google Shape;18861;p90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62" name="Google Shape;18862;p90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18863" name="Google Shape;18863;p90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4" name="Google Shape;18864;p90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5" name="Google Shape;18865;p90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6" name="Google Shape;18866;p90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7" name="Google Shape;18867;p90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8" name="Google Shape;18868;p90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9" name="Google Shape;18869;p90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0" name="Google Shape;18870;p90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1" name="Google Shape;18871;p90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2" name="Google Shape;18872;p90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3" name="Google Shape;18873;p90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4" name="Google Shape;18874;p90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5" name="Google Shape;18875;p90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6" name="Google Shape;18876;p90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7" name="Google Shape;18877;p90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8" name="Google Shape;18878;p90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9" name="Google Shape;18879;p90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0" name="Google Shape;18880;p90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1" name="Google Shape;18881;p90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2" name="Google Shape;18882;p90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3" name="Google Shape;18883;p90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4" name="Google Shape;18884;p90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5" name="Google Shape;18885;p90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6" name="Google Shape;18886;p90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7" name="Google Shape;18887;p90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8" name="Google Shape;18888;p90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9" name="Google Shape;18889;p90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0" name="Google Shape;18890;p90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1" name="Google Shape;18891;p90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2" name="Google Shape;18892;p90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3" name="Google Shape;18893;p90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4" name="Google Shape;18894;p90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5" name="Google Shape;18895;p90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96" name="Google Shape;18896;p90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18897" name="Google Shape;18897;p90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8" name="Google Shape;18898;p90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9" name="Google Shape;18899;p90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0" name="Google Shape;18900;p90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1" name="Google Shape;18901;p90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2" name="Google Shape;18902;p90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3" name="Google Shape;18903;p90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4" name="Google Shape;18904;p90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5" name="Google Shape;18905;p90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6" name="Google Shape;18906;p90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7" name="Google Shape;18907;p90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8" name="Google Shape;18908;p90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9" name="Google Shape;18909;p90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0" name="Google Shape;18910;p90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1" name="Google Shape;18911;p90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2" name="Google Shape;18912;p90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3" name="Google Shape;18913;p90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4" name="Google Shape;18914;p90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5" name="Google Shape;18915;p90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6" name="Google Shape;18916;p90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7" name="Google Shape;18917;p90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8" name="Google Shape;18918;p90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9" name="Google Shape;18919;p90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0" name="Google Shape;18920;p90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1" name="Google Shape;18921;p90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2" name="Google Shape;18922;p90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3" name="Google Shape;18923;p90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4" name="Google Shape;18924;p90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5" name="Google Shape;18925;p90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6" name="Google Shape;18926;p90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7" name="Google Shape;18927;p90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28" name="Google Shape;18928;p90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18929" name="Google Shape;18929;p90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0" name="Google Shape;18930;p90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1" name="Google Shape;18931;p90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2" name="Google Shape;18932;p90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3" name="Google Shape;18933;p90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4" name="Google Shape;18934;p90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5" name="Google Shape;18935;p90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6" name="Google Shape;18936;p90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7" name="Google Shape;18937;p90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8" name="Google Shape;18938;p90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9" name="Google Shape;18939;p90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0" name="Google Shape;18940;p90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1" name="Google Shape;18941;p90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2" name="Google Shape;18942;p90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3" name="Google Shape;18943;p90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4" name="Google Shape;18944;p90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5" name="Google Shape;18945;p90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6" name="Google Shape;18946;p90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7" name="Google Shape;18947;p90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8" name="Google Shape;18948;p90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9" name="Google Shape;18949;p90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0" name="Google Shape;18950;p90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1" name="Google Shape;18951;p90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2" name="Google Shape;18952;p90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3" name="Google Shape;18953;p90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4" name="Google Shape;18954;p90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5" name="Google Shape;18955;p90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6" name="Google Shape;18956;p90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7" name="Google Shape;18957;p90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8" name="Google Shape;18958;p90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9" name="Google Shape;18959;p90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0" name="Google Shape;18960;p90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1" name="Google Shape;18961;p90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2" name="Google Shape;18962;p90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3" name="Google Shape;18963;p90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4" name="Google Shape;18964;p90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5" name="Google Shape;18965;p90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6" name="Google Shape;18966;p90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7" name="Google Shape;18967;p90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8" name="Google Shape;18968;p90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9" name="Google Shape;18969;p90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0" name="Google Shape;18970;p90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1" name="Google Shape;18971;p90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2" name="Google Shape;18972;p90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3" name="Google Shape;18973;p90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4" name="Google Shape;18974;p90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5" name="Google Shape;18975;p90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6" name="Google Shape;18976;p90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7" name="Google Shape;18977;p90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8" name="Google Shape;18978;p90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9" name="Google Shape;18979;p90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0" name="Google Shape;18980;p90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1" name="Google Shape;18981;p90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2" name="Google Shape;18982;p90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3" name="Google Shape;18983;p90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4" name="Google Shape;18984;p90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5" name="Google Shape;18985;p90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6" name="Google Shape;18986;p90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7" name="Google Shape;18987;p90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8" name="Google Shape;18988;p90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9" name="Google Shape;18989;p90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0" name="Google Shape;18990;p90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1" name="Google Shape;18991;p90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2" name="Google Shape;18992;p90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3" name="Google Shape;18993;p90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4" name="Google Shape;18994;p90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5" name="Google Shape;18995;p90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6" name="Google Shape;18996;p90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7" name="Google Shape;18997;p90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8" name="Google Shape;18998;p90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9" name="Google Shape;18999;p90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0" name="Google Shape;19000;p90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1" name="Google Shape;19001;p90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2" name="Google Shape;19002;p90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3" name="Google Shape;19003;p90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4" name="Google Shape;19004;p90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5" name="Google Shape;19005;p90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6" name="Google Shape;19006;p90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7" name="Google Shape;19007;p90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8" name="Google Shape;19008;p90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9" name="Google Shape;19009;p90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0" name="Google Shape;19010;p90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1" name="Google Shape;19011;p90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2" name="Google Shape;19012;p90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13" name="Google Shape;19013;p90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19014" name="Google Shape;19014;p90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5" name="Google Shape;19015;p90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6" name="Google Shape;19016;p90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7" name="Google Shape;19017;p90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8" name="Google Shape;19018;p90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9" name="Google Shape;19019;p90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0" name="Google Shape;19020;p90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1" name="Google Shape;19021;p90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2" name="Google Shape;19022;p90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3" name="Google Shape;19023;p90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4" name="Google Shape;19024;p90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5" name="Google Shape;19025;p90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6" name="Google Shape;19026;p90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7" name="Google Shape;19027;p90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8" name="Google Shape;19028;p90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29" name="Google Shape;19029;p90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19030" name="Google Shape;19030;p90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1" name="Google Shape;19031;p90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2" name="Google Shape;19032;p90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3" name="Google Shape;19033;p90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4" name="Google Shape;19034;p90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5" name="Google Shape;19035;p90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6" name="Google Shape;19036;p90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7" name="Google Shape;19037;p90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8" name="Google Shape;19038;p90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9" name="Google Shape;19039;p90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0" name="Google Shape;19040;p90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1" name="Google Shape;19041;p90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2" name="Google Shape;19042;p90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3" name="Google Shape;19043;p90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4" name="Google Shape;19044;p90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5" name="Google Shape;19045;p90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6" name="Google Shape;19046;p90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7" name="Google Shape;19047;p90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8" name="Google Shape;19048;p90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9" name="Google Shape;19049;p90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0" name="Google Shape;19050;p90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1" name="Google Shape;19051;p90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2" name="Google Shape;19052;p90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53" name="Google Shape;19053;p90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19054" name="Google Shape;19054;p90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5" name="Google Shape;19055;p90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6" name="Google Shape;19056;p90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7" name="Google Shape;19057;p90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8" name="Google Shape;19058;p90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9" name="Google Shape;19059;p90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0" name="Google Shape;19060;p90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1" name="Google Shape;19061;p90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2" name="Google Shape;19062;p90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3" name="Google Shape;19063;p90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4" name="Google Shape;19064;p90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5" name="Google Shape;19065;p90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66" name="Google Shape;19066;p90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19067" name="Google Shape;19067;p90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8" name="Google Shape;19068;p90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9" name="Google Shape;19069;p90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0" name="Google Shape;19070;p90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1" name="Google Shape;19071;p90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2" name="Google Shape;19072;p90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3" name="Google Shape;19073;p90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4" name="Google Shape;19074;p90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5" name="Google Shape;19075;p90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6" name="Google Shape;19076;p90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7" name="Google Shape;19077;p90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8" name="Google Shape;19078;p90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9" name="Google Shape;19079;p90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0" name="Google Shape;19080;p90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81" name="Google Shape;19081;p90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19082" name="Google Shape;19082;p90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3" name="Google Shape;19083;p90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4" name="Google Shape;19084;p90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5" name="Google Shape;19085;p90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6" name="Google Shape;19086;p90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7" name="Google Shape;19087;p90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8" name="Google Shape;19088;p90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9" name="Google Shape;19089;p90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0" name="Google Shape;19090;p90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1" name="Google Shape;19091;p90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2" name="Google Shape;19092;p90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3" name="Google Shape;19093;p90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4" name="Google Shape;19094;p90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5" name="Google Shape;19095;p90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6" name="Google Shape;19096;p90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7" name="Google Shape;19097;p90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8" name="Google Shape;19098;p90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9" name="Google Shape;19099;p90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0" name="Google Shape;19100;p90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1" name="Google Shape;19101;p90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02" name="Google Shape;19102;p90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19103" name="Google Shape;19103;p90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4" name="Google Shape;19104;p90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5" name="Google Shape;19105;p90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6" name="Google Shape;19106;p90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7" name="Google Shape;19107;p90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8" name="Google Shape;19108;p90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9" name="Google Shape;19109;p90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0" name="Google Shape;19110;p90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1" name="Google Shape;19111;p90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2" name="Google Shape;19112;p90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3" name="Google Shape;19113;p90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14" name="Google Shape;19114;p90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19115" name="Google Shape;19115;p90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6" name="Google Shape;19116;p90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7" name="Google Shape;19117;p90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8" name="Google Shape;19118;p90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9" name="Google Shape;19119;p90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0" name="Google Shape;19120;p90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1" name="Google Shape;19121;p90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2" name="Google Shape;19122;p90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3" name="Google Shape;19123;p90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4" name="Google Shape;19124;p90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5" name="Google Shape;19125;p90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6" name="Google Shape;19126;p90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7" name="Google Shape;19127;p90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8" name="Google Shape;19128;p90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9" name="Google Shape;19129;p90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0" name="Google Shape;19130;p90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1" name="Google Shape;19131;p90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2" name="Google Shape;19132;p90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3" name="Google Shape;19133;p90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4" name="Google Shape;19134;p90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5" name="Google Shape;19135;p90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6" name="Google Shape;19136;p90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7" name="Google Shape;19137;p90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8" name="Google Shape;19138;p90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9" name="Google Shape;19139;p90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40" name="Google Shape;19140;p90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19141" name="Google Shape;19141;p90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2" name="Google Shape;19142;p90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3" name="Google Shape;19143;p90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4" name="Google Shape;19144;p90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5" name="Google Shape;19145;p90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6" name="Google Shape;19146;p90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7" name="Google Shape;19147;p90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8" name="Google Shape;19148;p90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9" name="Google Shape;19149;p90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0" name="Google Shape;19150;p90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1" name="Google Shape;19151;p90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2" name="Google Shape;19152;p90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3" name="Google Shape;19153;p90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4" name="Google Shape;19154;p90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5" name="Google Shape;19155;p90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6" name="Google Shape;19156;p90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7" name="Google Shape;19157;p90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8" name="Google Shape;19158;p90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9" name="Google Shape;19159;p90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0" name="Google Shape;19160;p90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1" name="Google Shape;19161;p90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62" name="Google Shape;19162;p90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19163" name="Google Shape;19163;p90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4" name="Google Shape;19164;p90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5" name="Google Shape;19165;p90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6" name="Google Shape;19166;p90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7" name="Google Shape;19167;p90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8" name="Google Shape;19168;p90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9" name="Google Shape;19169;p90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0" name="Google Shape;19170;p90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1" name="Google Shape;19171;p90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2" name="Google Shape;19172;p90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3" name="Google Shape;19173;p90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4" name="Google Shape;19174;p90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75" name="Google Shape;19175;p90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19176" name="Google Shape;19176;p90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7" name="Google Shape;19177;p90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8" name="Google Shape;19178;p90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9" name="Google Shape;19179;p90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0" name="Google Shape;19180;p90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1" name="Google Shape;19181;p90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2" name="Google Shape;19182;p90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3" name="Google Shape;19183;p90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4" name="Google Shape;19184;p90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5" name="Google Shape;19185;p90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6" name="Google Shape;19186;p90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7" name="Google Shape;19187;p90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8" name="Google Shape;19188;p90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9" name="Google Shape;19189;p90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0" name="Google Shape;19190;p90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1" name="Google Shape;19191;p90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2" name="Google Shape;19192;p90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3" name="Google Shape;19193;p90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4" name="Google Shape;19194;p90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5" name="Google Shape;19195;p90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6" name="Google Shape;19196;p90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7" name="Google Shape;19197;p90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8" name="Google Shape;19198;p90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9" name="Google Shape;19199;p90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0" name="Google Shape;19200;p90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1" name="Google Shape;19201;p90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02" name="Google Shape;19202;p90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19203" name="Google Shape;19203;p90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4" name="Google Shape;19204;p90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5" name="Google Shape;19205;p90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6" name="Google Shape;19206;p90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7" name="Google Shape;19207;p90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8" name="Google Shape;19208;p90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9" name="Google Shape;19209;p90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0" name="Google Shape;19210;p90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1" name="Google Shape;19211;p90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2" name="Google Shape;19212;p90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3" name="Google Shape;19213;p90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4" name="Google Shape;19214;p90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5" name="Google Shape;19215;p90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6" name="Google Shape;19216;p90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7" name="Google Shape;19217;p90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8" name="Google Shape;19218;p90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9" name="Google Shape;19219;p90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0" name="Google Shape;19220;p90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1" name="Google Shape;19221;p90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2" name="Google Shape;19222;p90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3" name="Google Shape;19223;p90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4" name="Google Shape;19224;p90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5" name="Google Shape;19225;p90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6" name="Google Shape;19226;p90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7" name="Google Shape;19227;p90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8" name="Google Shape;19228;p90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9" name="Google Shape;19229;p90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0" name="Google Shape;19230;p90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1" name="Google Shape;19231;p90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32" name="Google Shape;19232;p90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19233" name="Google Shape;19233;p90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4" name="Google Shape;19234;p90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5" name="Google Shape;19235;p90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6" name="Google Shape;19236;p90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7" name="Google Shape;19237;p90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8" name="Google Shape;19238;p90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9" name="Google Shape;19239;p90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40" name="Google Shape;19240;p90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19241" name="Google Shape;19241;p90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2" name="Google Shape;19242;p90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3" name="Google Shape;19243;p90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4" name="Google Shape;19244;p90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5" name="Google Shape;19245;p90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6" name="Google Shape;19246;p90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7" name="Google Shape;19247;p90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8" name="Google Shape;19248;p90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9" name="Google Shape;19249;p90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0" name="Google Shape;19250;p90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1" name="Google Shape;19251;p90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2" name="Google Shape;19252;p90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3" name="Google Shape;19253;p90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54" name="Google Shape;19254;p90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19255" name="Google Shape;19255;p90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6" name="Google Shape;19256;p90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7" name="Google Shape;19257;p90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8" name="Google Shape;19258;p90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9" name="Google Shape;19259;p90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0" name="Google Shape;19260;p90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1" name="Google Shape;19261;p90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2" name="Google Shape;19262;p90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3" name="Google Shape;19263;p90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4" name="Google Shape;19264;p90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5" name="Google Shape;19265;p90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6" name="Google Shape;19266;p90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67" name="Google Shape;19267;p90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19268" name="Google Shape;19268;p90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9" name="Google Shape;19269;p90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0" name="Google Shape;19270;p90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1" name="Google Shape;19271;p90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2" name="Google Shape;19272;p90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3" name="Google Shape;19273;p90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4" name="Google Shape;19274;p90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5" name="Google Shape;19275;p90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6" name="Google Shape;19276;p90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7" name="Google Shape;19277;p90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8" name="Google Shape;19278;p90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9" name="Google Shape;19279;p90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0" name="Google Shape;19280;p90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1" name="Google Shape;19281;p90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2" name="Google Shape;19282;p90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3" name="Google Shape;19283;p90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4" name="Google Shape;19284;p90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5" name="Google Shape;19285;p90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86" name="Google Shape;19286;p90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19287" name="Google Shape;19287;p90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8" name="Google Shape;19288;p90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9" name="Google Shape;19289;p90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0" name="Google Shape;19290;p90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1" name="Google Shape;19291;p90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2" name="Google Shape;19292;p90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3" name="Google Shape;19293;p90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4" name="Google Shape;19294;p90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5" name="Google Shape;19295;p90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96" name="Google Shape;19296;p90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19297" name="Google Shape;19297;p90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8" name="Google Shape;19298;p90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9" name="Google Shape;19299;p90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0" name="Google Shape;19300;p90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1" name="Google Shape;19301;p90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2" name="Google Shape;19302;p90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3" name="Google Shape;19303;p90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4" name="Google Shape;19304;p90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5" name="Google Shape;19305;p90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6" name="Google Shape;19306;p90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7" name="Google Shape;19307;p90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8" name="Google Shape;19308;p90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9" name="Google Shape;19309;p90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0" name="Google Shape;19310;p90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1" name="Google Shape;19311;p90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2" name="Google Shape;19312;p90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3" name="Google Shape;19313;p90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14" name="Google Shape;19314;p90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19315" name="Google Shape;19315;p90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6" name="Google Shape;19316;p90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7" name="Google Shape;19317;p90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8" name="Google Shape;19318;p90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9" name="Google Shape;19319;p90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0" name="Google Shape;19320;p90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1" name="Google Shape;19321;p90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2" name="Google Shape;19322;p90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3" name="Google Shape;19323;p90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4" name="Google Shape;19324;p90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5" name="Google Shape;19325;p90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6" name="Google Shape;19326;p90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7" name="Google Shape;19327;p90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8" name="Google Shape;19328;p90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9" name="Google Shape;19329;p90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0" name="Google Shape;19330;p90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31" name="Google Shape;19331;p90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19332" name="Google Shape;19332;p90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3" name="Google Shape;19333;p90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4" name="Google Shape;19334;p90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5" name="Google Shape;19335;p90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6" name="Google Shape;19336;p90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7" name="Google Shape;19337;p90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8" name="Google Shape;19338;p90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9" name="Google Shape;19339;p90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0" name="Google Shape;19340;p90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1" name="Google Shape;19341;p90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2" name="Google Shape;19342;p90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43" name="Google Shape;19343;p90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19344" name="Google Shape;19344;p90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5" name="Google Shape;19345;p90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6" name="Google Shape;19346;p90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7" name="Google Shape;19347;p90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8" name="Google Shape;19348;p90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9" name="Google Shape;19349;p90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0" name="Google Shape;19350;p90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1" name="Google Shape;19351;p90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2" name="Google Shape;19352;p90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3" name="Google Shape;19353;p90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4" name="Google Shape;19354;p90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5" name="Google Shape;19355;p90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6" name="Google Shape;19356;p90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57" name="Google Shape;19357;p90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19358" name="Google Shape;19358;p90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9" name="Google Shape;19359;p90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0" name="Google Shape;19360;p90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1" name="Google Shape;19361;p90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2" name="Google Shape;19362;p90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3" name="Google Shape;19363;p90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4" name="Google Shape;19364;p90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5" name="Google Shape;19365;p90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6" name="Google Shape;19366;p90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7" name="Google Shape;19367;p90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8" name="Google Shape;19368;p90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9" name="Google Shape;19369;p90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0" name="Google Shape;19370;p90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1" name="Google Shape;19371;p90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2" name="Google Shape;19372;p90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3" name="Google Shape;19373;p90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4" name="Google Shape;19374;p90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5" name="Google Shape;19375;p90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6" name="Google Shape;19376;p90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7" name="Google Shape;19377;p90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8" name="Google Shape;19378;p90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9" name="Google Shape;19379;p90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0" name="Google Shape;19380;p90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1" name="Google Shape;19381;p90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2" name="Google Shape;19382;p90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3" name="Google Shape;19383;p90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4" name="Google Shape;19384;p90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5" name="Google Shape;19385;p90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6" name="Google Shape;19386;p90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7" name="Google Shape;19387;p90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8" name="Google Shape;19388;p90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9" name="Google Shape;19389;p90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0" name="Google Shape;19390;p90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1" name="Google Shape;19391;p90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2" name="Google Shape;19392;p90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3" name="Google Shape;19393;p90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4" name="Google Shape;19394;p90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5" name="Google Shape;19395;p90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6" name="Google Shape;19396;p90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7" name="Google Shape;19397;p90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98" name="Google Shape;19398;p90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19399" name="Google Shape;19399;p90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0" name="Google Shape;19400;p90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1" name="Google Shape;19401;p90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2" name="Google Shape;19402;p90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3" name="Google Shape;19403;p90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04" name="Google Shape;19404;p90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19405" name="Google Shape;19405;p90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6" name="Google Shape;19406;p90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7" name="Google Shape;19407;p90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8" name="Google Shape;19408;p90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9" name="Google Shape;19409;p90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0" name="Google Shape;19410;p90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1" name="Google Shape;19411;p90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2" name="Google Shape;19412;p90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3" name="Google Shape;19413;p90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4" name="Google Shape;19414;p90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5" name="Google Shape;19415;p90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6" name="Google Shape;19416;p90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7" name="Google Shape;19417;p90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8" name="Google Shape;19418;p90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9" name="Google Shape;19419;p90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0" name="Google Shape;19420;p90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1" name="Google Shape;19421;p90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2" name="Google Shape;19422;p90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23" name="Google Shape;19423;p90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19424" name="Google Shape;19424;p90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5" name="Google Shape;19425;p90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6" name="Google Shape;19426;p90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7" name="Google Shape;19427;p90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8" name="Google Shape;19428;p90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9" name="Google Shape;19429;p90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0" name="Google Shape;19430;p90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1" name="Google Shape;19431;p90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2" name="Google Shape;19432;p90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3" name="Google Shape;19433;p90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4" name="Google Shape;19434;p90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5" name="Google Shape;19435;p90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6" name="Google Shape;19436;p90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7" name="Google Shape;19437;p90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8" name="Google Shape;19438;p90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9" name="Google Shape;19439;p90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0" name="Google Shape;19440;p90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1" name="Google Shape;19441;p90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2" name="Google Shape;19442;p90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3" name="Google Shape;19443;p90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4" name="Google Shape;19444;p90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5" name="Google Shape;19445;p90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6" name="Google Shape;19446;p90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7" name="Google Shape;19447;p90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8" name="Google Shape;19448;p90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9" name="Google Shape;19449;p90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0" name="Google Shape;19450;p90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1" name="Google Shape;19451;p90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2" name="Google Shape;19452;p90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3" name="Google Shape;19453;p90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4" name="Google Shape;19454;p90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5" name="Google Shape;19455;p90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6" name="Google Shape;19456;p90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7" name="Google Shape;19457;p90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8" name="Google Shape;19458;p90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9" name="Google Shape;19459;p90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0" name="Google Shape;19460;p90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1" name="Google Shape;19461;p90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2" name="Google Shape;19462;p90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3" name="Google Shape;19463;p90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4" name="Google Shape;19464;p90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5" name="Google Shape;19465;p90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6" name="Google Shape;19466;p90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7" name="Google Shape;19467;p90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8" name="Google Shape;19468;p90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9" name="Google Shape;19469;p90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0" name="Google Shape;19470;p90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1" name="Google Shape;19471;p90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2" name="Google Shape;19472;p90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73" name="Google Shape;19473;p90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19474" name="Google Shape;19474;p90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5" name="Google Shape;19475;p90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6" name="Google Shape;19476;p90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7" name="Google Shape;19477;p90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8" name="Google Shape;19478;p90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9" name="Google Shape;19479;p90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0" name="Google Shape;19480;p90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1" name="Google Shape;19481;p90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2" name="Google Shape;19482;p90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3" name="Google Shape;19483;p90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4" name="Google Shape;19484;p90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85" name="Google Shape;19485;p90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19486" name="Google Shape;19486;p90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7" name="Google Shape;19487;p90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8" name="Google Shape;19488;p90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9" name="Google Shape;19489;p90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0" name="Google Shape;19490;p90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1" name="Google Shape;19491;p90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2" name="Google Shape;19492;p90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3" name="Google Shape;19493;p90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4" name="Google Shape;19494;p90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5" name="Google Shape;19495;p90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6" name="Google Shape;19496;p90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7" name="Google Shape;19497;p90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8" name="Google Shape;19498;p90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9" name="Google Shape;19499;p90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0" name="Google Shape;19500;p90"/>
            <p:cNvSpPr/>
            <p:nvPr/>
          </p:nvSpPr>
          <p:spPr>
            <a:xfrm>
              <a:off x="3263290" y="2738846"/>
              <a:ext cx="107481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1" name="Google Shape;19501;p90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02" name="Google Shape;19502;p90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19503" name="Google Shape;19503;p90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4" name="Google Shape;19504;p90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5" name="Google Shape;19505;p90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6" name="Google Shape;19506;p90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7" name="Google Shape;19507;p90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08" name="Google Shape;19508;p90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19509" name="Google Shape;19509;p90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0" name="Google Shape;19510;p90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1" name="Google Shape;19511;p90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12" name="Google Shape;19512;p90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19513" name="Google Shape;19513;p90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4" name="Google Shape;19514;p90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5" name="Google Shape;19515;p90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6" name="Google Shape;19516;p90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7" name="Google Shape;19517;p90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8" name="Google Shape;19518;p90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9" name="Google Shape;19519;p90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20" name="Google Shape;19520;p90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19521" name="Google Shape;19521;p90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2" name="Google Shape;19522;p90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3" name="Google Shape;19523;p90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4" name="Google Shape;19524;p90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5" name="Google Shape;19525;p90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6" name="Google Shape;19526;p90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7" name="Google Shape;19527;p90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8" name="Google Shape;19528;p90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9" name="Google Shape;19529;p90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0" name="Google Shape;19530;p90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1" name="Google Shape;19531;p90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2" name="Google Shape;19532;p90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33" name="Google Shape;19533;p90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19534" name="Google Shape;19534;p90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5" name="Google Shape;19535;p90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6" name="Google Shape;19536;p90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7" name="Google Shape;19537;p90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8" name="Google Shape;19538;p90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9" name="Google Shape;19539;p90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0" name="Google Shape;19540;p90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1" name="Google Shape;19541;p90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2" name="Google Shape;19542;p90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3" name="Google Shape;19543;p90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4" name="Google Shape;19544;p90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5" name="Google Shape;19545;p90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6" name="Google Shape;19546;p90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7" name="Google Shape;19547;p90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48" name="Google Shape;19548;p90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19549" name="Google Shape;19549;p90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0" name="Google Shape;19550;p90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1" name="Google Shape;19551;p90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2" name="Google Shape;19552;p90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3" name="Google Shape;19553;p90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54" name="Google Shape;19554;p90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19555" name="Google Shape;19555;p90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6" name="Google Shape;19556;p90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7" name="Google Shape;19557;p90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8" name="Google Shape;19558;p90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9" name="Google Shape;19559;p90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0" name="Google Shape;19560;p90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61" name="Google Shape;19561;p90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19562" name="Google Shape;19562;p90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3" name="Google Shape;19563;p90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4" name="Google Shape;19564;p90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5" name="Google Shape;19565;p90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6" name="Google Shape;19566;p90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67" name="Google Shape;19567;p90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19568" name="Google Shape;19568;p90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9" name="Google Shape;19569;p90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0" name="Google Shape;19570;p90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1" name="Google Shape;19571;p90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72" name="Google Shape;19572;p90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19573" name="Google Shape;19573;p90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4" name="Google Shape;19574;p90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5" name="Google Shape;19575;p90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6" name="Google Shape;19576;p90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77" name="Google Shape;19577;p90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19578" name="Google Shape;19578;p90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9" name="Google Shape;19579;p90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0" name="Google Shape;19580;p90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81" name="Google Shape;19581;p90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19582" name="Google Shape;19582;p90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3" name="Google Shape;19583;p90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4" name="Google Shape;19584;p90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85" name="Google Shape;19585;p90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19586" name="Google Shape;19586;p90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7" name="Google Shape;19587;p90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8" name="Google Shape;19588;p90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9" name="Google Shape;19589;p90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0" name="Google Shape;19590;p90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91" name="Google Shape;19591;p90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19592" name="Google Shape;19592;p90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3" name="Google Shape;19593;p90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4" name="Google Shape;19594;p90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5" name="Google Shape;19595;p90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96" name="Google Shape;19596;p90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19597" name="Google Shape;19597;p90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8" name="Google Shape;19598;p90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9" name="Google Shape;19599;p90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0" name="Google Shape;19600;p90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1" name="Google Shape;19601;p90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2" name="Google Shape;19602;p90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3" name="Google Shape;19603;p90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4" name="Google Shape;19604;p90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5" name="Google Shape;19605;p90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6" name="Google Shape;19606;p90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07" name="Google Shape;19607;p90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19608" name="Google Shape;19608;p90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9" name="Google Shape;19609;p90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610" name="Google Shape;19610;p90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611" name="Google Shape;19611;p90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19612" name="Google Shape;19612;p90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3" name="Google Shape;19613;p90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4" name="Google Shape;19614;p90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5" name="Google Shape;19615;p90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6" name="Google Shape;19616;p90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7" name="Google Shape;19617;p90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8" name="Google Shape;19618;p90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9" name="Google Shape;19619;p90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0" name="Google Shape;19620;p90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1" name="Google Shape;19621;p90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2" name="Google Shape;19622;p90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3" name="Google Shape;19623;p90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9627" name="Shape 19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628" name="Google Shape;19628;p9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Mother's Day Social Media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CFC0"/>
      </a:accent1>
      <a:accent2>
        <a:srgbClr val="843838"/>
      </a:accent2>
      <a:accent3>
        <a:srgbClr val="FE9BA6"/>
      </a:accent3>
      <a:accent4>
        <a:srgbClr val="6175BB"/>
      </a:accent4>
      <a:accent5>
        <a:srgbClr val="FC867D"/>
      </a:accent5>
      <a:accent6>
        <a:srgbClr val="FCB377"/>
      </a:accent6>
      <a:hlink>
        <a:srgbClr val="84383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